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9" r:id="rId4"/>
    <p:sldId id="258" r:id="rId5"/>
    <p:sldId id="259" r:id="rId6"/>
    <p:sldId id="260" r:id="rId7"/>
    <p:sldId id="271" r:id="rId8"/>
    <p:sldId id="261" r:id="rId9"/>
    <p:sldId id="272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7012"/>
    <a:srgbClr val="343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>
        <p:scale>
          <a:sx n="66" d="100"/>
          <a:sy n="66" d="100"/>
        </p:scale>
        <p:origin x="125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7BD52A-9D97-4D03-A64A-C584AC6EB67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E45F0BB-B42E-46A3-AEDC-2C9757DEF9B9}">
      <dgm:prSet phldrT="[Text]" custT="1"/>
      <dgm:spPr/>
      <dgm:t>
        <a:bodyPr vert="vert270"/>
        <a:lstStyle/>
        <a:p>
          <a:pPr algn="ctr">
            <a:lnSpc>
              <a:spcPct val="150000"/>
            </a:lnSpc>
          </a:pPr>
          <a:r>
            <a:rPr lang="fa-IR" sz="2000" b="1" dirty="0" smtClean="0">
              <a:solidFill>
                <a:schemeClr val="bg1"/>
              </a:solidFill>
              <a:cs typeface="B Nazanin" panose="00000400000000000000" pitchFamily="2" charset="-78"/>
            </a:rPr>
            <a:t>فهرست مطالب</a:t>
          </a:r>
          <a:endParaRPr lang="en-US" sz="20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432E84A2-A007-4990-96C2-C5F6D4769802}" type="parTrans" cxnId="{1B458945-310A-4300-AE6A-EC3C00A9E2A9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343862D2-8EDC-47B0-B890-981F100E37A7}" type="sibTrans" cxnId="{1B458945-310A-4300-AE6A-EC3C00A9E2A9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6DB5FDD6-2151-4422-81E1-911A21D696CD}">
      <dgm:prSet phldrT="[Text]" custT="1"/>
      <dgm:spPr/>
      <dgm:t>
        <a:bodyPr/>
        <a:lstStyle/>
        <a:p>
          <a:pPr algn="ctr"/>
          <a:r>
            <a:rPr lang="fa-IR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تدقیق سند راهبردی</a:t>
          </a:r>
          <a:endParaRPr lang="en-US" sz="16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0CA991FF-5420-46E2-83B6-C5DC970CDA9C}" type="parTrans" cxnId="{022AB596-1ED0-40A4-B647-38A38A7779D0}">
      <dgm:prSet custT="1"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A05D39C0-E41F-495E-871C-A25E9C577C1A}" type="sibTrans" cxnId="{022AB596-1ED0-40A4-B647-38A38A7779D0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678016B2-619F-46A5-B3BB-85A4FAC0B61A}">
      <dgm:prSet custT="1"/>
      <dgm:spPr/>
      <dgm:t>
        <a:bodyPr/>
        <a:lstStyle/>
        <a:p>
          <a:pPr algn="ctr" rtl="1"/>
          <a:r>
            <a:rPr lang="fa-IR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ا</a:t>
          </a:r>
          <a:r>
            <a:rPr lang="ar-SA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بعاد نظری و تجارب جهانی</a:t>
          </a:r>
          <a:endParaRPr lang="en-US" sz="16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5E9FA1F1-1CD2-455E-B8DA-AC1CD05A08BD}" type="parTrans" cxnId="{7A7453C4-165D-41AE-BE44-FACA090C4943}">
      <dgm:prSet custT="1"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4B65C763-6367-44BB-8AF4-1E87E19F92A0}" type="sibTrans" cxnId="{7A7453C4-165D-41AE-BE44-FACA090C4943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9B122316-A38E-4EEC-90FA-6E9B87EBA531}">
      <dgm:prSet custT="1"/>
      <dgm:spPr/>
      <dgm:t>
        <a:bodyPr/>
        <a:lstStyle/>
        <a:p>
          <a:pPr algn="ctr" rtl="1"/>
          <a:r>
            <a:rPr lang="ar-SA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عرفی برنامه اجرایی منتخب</a:t>
          </a:r>
          <a:endParaRPr lang="en-US" sz="16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27B5EF6B-5045-4551-97F9-11E0A0A7DC5D}" type="parTrans" cxnId="{467F6D98-85DA-4DB2-BEC1-EDACDB0FD8D2}">
      <dgm:prSet custT="1"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0F88BB55-3F9F-432F-9186-D5A8CD2EE548}" type="sibTrans" cxnId="{467F6D98-85DA-4DB2-BEC1-EDACDB0FD8D2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130E287E-41E1-49DD-80B4-BA0A1B93D846}">
      <dgm:prSet custT="1"/>
      <dgm:spPr/>
      <dgm:t>
        <a:bodyPr/>
        <a:lstStyle/>
        <a:p>
          <a:pPr algn="ctr" rtl="1"/>
          <a:r>
            <a:rPr lang="ar-SA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تدقیق شناخت در ارتباط با برنامه اجرایی</a:t>
          </a:r>
          <a:endParaRPr lang="en-US" sz="16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08460C77-B22D-40C3-8678-6DF148143E96}" type="parTrans" cxnId="{CA75B93B-D0BC-496B-94AE-849FC0A69DDB}">
      <dgm:prSet custT="1"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8F08851D-CB3D-4EB5-8506-294B94D66ECF}" type="sibTrans" cxnId="{CA75B93B-D0BC-496B-94AE-849FC0A69DDB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574E2432-AD92-44EC-95D4-B9DDC0FA320A}">
      <dgm:prSet custT="1"/>
      <dgm:spPr/>
      <dgm:t>
        <a:bodyPr/>
        <a:lstStyle/>
        <a:p>
          <a:pPr algn="ctr" rtl="1"/>
          <a:r>
            <a:rPr lang="ar-SA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هدفگذاری و تبیین پروژه</a:t>
          </a:r>
          <a:r>
            <a:rPr lang="fa-IR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 </a:t>
          </a:r>
          <a:r>
            <a:rPr lang="ar-SA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ها</a:t>
          </a:r>
          <a:endParaRPr lang="en-US" sz="16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E1A114C9-B3B8-497E-A1C4-FC758DA420AC}" type="parTrans" cxnId="{63BB0FC5-D161-4E86-9BFE-11F915FDD4CA}">
      <dgm:prSet custT="1"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A1160B50-04DC-4A9C-8C36-309EFEEE0D22}" type="sibTrans" cxnId="{63BB0FC5-D161-4E86-9BFE-11F915FDD4CA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8596EFE3-9CC4-4A22-81DF-FEAA0F1B1EC0}">
      <dgm:prSet custT="1"/>
      <dgm:spPr/>
      <dgm:t>
        <a:bodyPr/>
        <a:lstStyle/>
        <a:p>
          <a:pPr algn="ctr" rtl="1"/>
          <a:r>
            <a:rPr lang="ar-SA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شناسنامه پروژه های اجرایی</a:t>
          </a:r>
          <a:endParaRPr lang="en-US" sz="16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559BCA76-393F-4D08-BD83-A4A97ADF2750}" type="parTrans" cxnId="{CB43D1D6-2B06-4EC5-A229-DD7AF83E7E53}">
      <dgm:prSet custT="1"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CE5A97C9-9A78-4C89-9C29-9FBA736DEC1B}" type="sibTrans" cxnId="{CB43D1D6-2B06-4EC5-A229-DD7AF83E7E53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0B9BD754-75CD-4BC3-9B1C-09EC1F0E7C68}">
      <dgm:prSet custT="1"/>
      <dgm:spPr/>
      <dgm:t>
        <a:bodyPr/>
        <a:lstStyle/>
        <a:p>
          <a:pPr algn="ctr" rtl="1"/>
          <a:r>
            <a:rPr lang="ar-SA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اولویت بندی پروژه ها</a:t>
          </a:r>
          <a:endParaRPr lang="en-US" sz="16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BD76D3BB-89B3-4D4A-A30B-4AB29F5377AA}" type="parTrans" cxnId="{548AE622-A13D-4725-8FDA-58633A18B768}">
      <dgm:prSet custT="1"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A94EFB95-08B2-4D17-A0B2-72BAD8D071F7}" type="sibTrans" cxnId="{548AE622-A13D-4725-8FDA-58633A18B768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63ECD32C-851D-47E6-B77B-AAE9420122F6}">
      <dgm:prSet custT="1"/>
      <dgm:spPr/>
      <dgm:t>
        <a:bodyPr/>
        <a:lstStyle/>
        <a:p>
          <a:pPr algn="ctr" rtl="1"/>
          <a:r>
            <a:rPr lang="ar-SA" sz="1600" b="1" dirty="0" smtClean="0">
              <a:solidFill>
                <a:schemeClr val="tx1"/>
              </a:solidFill>
              <a:cs typeface="B Nazanin" panose="00000400000000000000" pitchFamily="2" charset="-78"/>
            </a:rPr>
            <a:t>نظام پایش برنامه اجرایی</a:t>
          </a:r>
          <a:endParaRPr lang="en-US" sz="16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F9B572F0-1B6F-4B2A-A7F0-E0E18D3B0DB4}" type="parTrans" cxnId="{207B6A87-9641-4662-9D7E-3147BB5EEF87}">
      <dgm:prSet custT="1"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86F6F3A5-9FD5-4626-90DC-3BFE0FCC92C3}" type="sibTrans" cxnId="{207B6A87-9641-4662-9D7E-3147BB5EEF87}">
      <dgm:prSet/>
      <dgm:spPr/>
      <dgm:t>
        <a:bodyPr/>
        <a:lstStyle/>
        <a:p>
          <a:pPr algn="ctr"/>
          <a:endParaRPr lang="en-US" sz="16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621A497D-B61D-452C-B8C0-0203D3DDA3B6}" type="pres">
      <dgm:prSet presAssocID="{9F7BD52A-9D97-4D03-A64A-C584AC6EB67B}" presName="Name0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1F15CC-6C72-4B12-9B97-1840B6E5ABD6}" type="pres">
      <dgm:prSet presAssocID="{5E45F0BB-B42E-46A3-AEDC-2C9757DEF9B9}" presName="root1" presStyleCnt="0"/>
      <dgm:spPr/>
      <dgm:t>
        <a:bodyPr/>
        <a:lstStyle/>
        <a:p>
          <a:endParaRPr lang="en-US"/>
        </a:p>
      </dgm:t>
    </dgm:pt>
    <dgm:pt modelId="{AA313FD3-8389-4D6D-8802-0926C6CE71C4}" type="pres">
      <dgm:prSet presAssocID="{5E45F0BB-B42E-46A3-AEDC-2C9757DEF9B9}" presName="LevelOneTextNode" presStyleLbl="node0" presStyleIdx="0" presStyleCnt="1" custScaleX="313842" custScaleY="6244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55A164-E416-43BA-9185-8FF419DAE8E5}" type="pres">
      <dgm:prSet presAssocID="{5E45F0BB-B42E-46A3-AEDC-2C9757DEF9B9}" presName="level2hierChild" presStyleCnt="0"/>
      <dgm:spPr/>
      <dgm:t>
        <a:bodyPr/>
        <a:lstStyle/>
        <a:p>
          <a:endParaRPr lang="en-US"/>
        </a:p>
      </dgm:t>
    </dgm:pt>
    <dgm:pt modelId="{D2E809F1-E908-499E-9EDE-480D0D415205}" type="pres">
      <dgm:prSet presAssocID="{0CA991FF-5420-46E2-83B6-C5DC970CDA9C}" presName="conn2-1" presStyleLbl="parChTrans1D2" presStyleIdx="0" presStyleCnt="8"/>
      <dgm:spPr/>
      <dgm:t>
        <a:bodyPr/>
        <a:lstStyle/>
        <a:p>
          <a:endParaRPr lang="en-US"/>
        </a:p>
      </dgm:t>
    </dgm:pt>
    <dgm:pt modelId="{66D44192-0A71-4D06-86DE-FD49753E8499}" type="pres">
      <dgm:prSet presAssocID="{0CA991FF-5420-46E2-83B6-C5DC970CDA9C}" presName="connTx" presStyleLbl="parChTrans1D2" presStyleIdx="0" presStyleCnt="8"/>
      <dgm:spPr/>
      <dgm:t>
        <a:bodyPr/>
        <a:lstStyle/>
        <a:p>
          <a:endParaRPr lang="en-US"/>
        </a:p>
      </dgm:t>
    </dgm:pt>
    <dgm:pt modelId="{AED11FFB-3C80-4477-9306-8346C457628C}" type="pres">
      <dgm:prSet presAssocID="{6DB5FDD6-2151-4422-81E1-911A21D696CD}" presName="root2" presStyleCnt="0"/>
      <dgm:spPr/>
      <dgm:t>
        <a:bodyPr/>
        <a:lstStyle/>
        <a:p>
          <a:endParaRPr lang="en-US"/>
        </a:p>
      </dgm:t>
    </dgm:pt>
    <dgm:pt modelId="{988A7734-8425-49C6-BC22-C9D826A71988}" type="pres">
      <dgm:prSet presAssocID="{6DB5FDD6-2151-4422-81E1-911A21D696CD}" presName="LevelTwoTextNode" presStyleLbl="node2" presStyleIdx="0" presStyleCnt="8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1A07FC-B9D0-4B5F-903D-5CC69BCE24C4}" type="pres">
      <dgm:prSet presAssocID="{6DB5FDD6-2151-4422-81E1-911A21D696CD}" presName="level3hierChild" presStyleCnt="0"/>
      <dgm:spPr/>
      <dgm:t>
        <a:bodyPr/>
        <a:lstStyle/>
        <a:p>
          <a:endParaRPr lang="en-US"/>
        </a:p>
      </dgm:t>
    </dgm:pt>
    <dgm:pt modelId="{C08947CD-FB0D-4D2D-9BEC-261593FE58DD}" type="pres">
      <dgm:prSet presAssocID="{27B5EF6B-5045-4551-97F9-11E0A0A7DC5D}" presName="conn2-1" presStyleLbl="parChTrans1D2" presStyleIdx="1" presStyleCnt="8"/>
      <dgm:spPr/>
      <dgm:t>
        <a:bodyPr/>
        <a:lstStyle/>
        <a:p>
          <a:endParaRPr lang="en-US"/>
        </a:p>
      </dgm:t>
    </dgm:pt>
    <dgm:pt modelId="{64877A2D-4411-4EF9-896C-F485FCE1A08D}" type="pres">
      <dgm:prSet presAssocID="{27B5EF6B-5045-4551-97F9-11E0A0A7DC5D}" presName="connTx" presStyleLbl="parChTrans1D2" presStyleIdx="1" presStyleCnt="8"/>
      <dgm:spPr/>
      <dgm:t>
        <a:bodyPr/>
        <a:lstStyle/>
        <a:p>
          <a:endParaRPr lang="en-US"/>
        </a:p>
      </dgm:t>
    </dgm:pt>
    <dgm:pt modelId="{EEFABD07-C1C4-4DAC-96E2-E464DC290B14}" type="pres">
      <dgm:prSet presAssocID="{9B122316-A38E-4EEC-90FA-6E9B87EBA531}" presName="root2" presStyleCnt="0"/>
      <dgm:spPr/>
      <dgm:t>
        <a:bodyPr/>
        <a:lstStyle/>
        <a:p>
          <a:endParaRPr lang="en-US"/>
        </a:p>
      </dgm:t>
    </dgm:pt>
    <dgm:pt modelId="{7F345E5F-9F0E-4B26-AAEC-62D10D5B72D4}" type="pres">
      <dgm:prSet presAssocID="{9B122316-A38E-4EEC-90FA-6E9B87EBA531}" presName="LevelTwoTextNode" presStyleLbl="node2" presStyleIdx="1" presStyleCnt="8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CB2C99-3ED5-44E9-92FF-0401100B3ED4}" type="pres">
      <dgm:prSet presAssocID="{9B122316-A38E-4EEC-90FA-6E9B87EBA531}" presName="level3hierChild" presStyleCnt="0"/>
      <dgm:spPr/>
      <dgm:t>
        <a:bodyPr/>
        <a:lstStyle/>
        <a:p>
          <a:endParaRPr lang="en-US"/>
        </a:p>
      </dgm:t>
    </dgm:pt>
    <dgm:pt modelId="{B233126D-17E6-40DB-95B9-3BD61809C9AF}" type="pres">
      <dgm:prSet presAssocID="{5E9FA1F1-1CD2-455E-B8DA-AC1CD05A08BD}" presName="conn2-1" presStyleLbl="parChTrans1D2" presStyleIdx="2" presStyleCnt="8"/>
      <dgm:spPr/>
      <dgm:t>
        <a:bodyPr/>
        <a:lstStyle/>
        <a:p>
          <a:endParaRPr lang="en-US"/>
        </a:p>
      </dgm:t>
    </dgm:pt>
    <dgm:pt modelId="{EB814C54-EC73-4324-BE70-54922624E9A4}" type="pres">
      <dgm:prSet presAssocID="{5E9FA1F1-1CD2-455E-B8DA-AC1CD05A08BD}" presName="connTx" presStyleLbl="parChTrans1D2" presStyleIdx="2" presStyleCnt="8"/>
      <dgm:spPr/>
      <dgm:t>
        <a:bodyPr/>
        <a:lstStyle/>
        <a:p>
          <a:endParaRPr lang="en-US"/>
        </a:p>
      </dgm:t>
    </dgm:pt>
    <dgm:pt modelId="{920BC17A-021F-41E8-A16B-E072389B1252}" type="pres">
      <dgm:prSet presAssocID="{678016B2-619F-46A5-B3BB-85A4FAC0B61A}" presName="root2" presStyleCnt="0"/>
      <dgm:spPr/>
      <dgm:t>
        <a:bodyPr/>
        <a:lstStyle/>
        <a:p>
          <a:endParaRPr lang="en-US"/>
        </a:p>
      </dgm:t>
    </dgm:pt>
    <dgm:pt modelId="{03BFCF11-3BE2-48FC-AA8D-4F8AA6DEA088}" type="pres">
      <dgm:prSet presAssocID="{678016B2-619F-46A5-B3BB-85A4FAC0B61A}" presName="LevelTwoTextNode" presStyleLbl="node2" presStyleIdx="2" presStyleCnt="8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ECE14C-E126-4D54-A27D-A026FFE1712A}" type="pres">
      <dgm:prSet presAssocID="{678016B2-619F-46A5-B3BB-85A4FAC0B61A}" presName="level3hierChild" presStyleCnt="0"/>
      <dgm:spPr/>
      <dgm:t>
        <a:bodyPr/>
        <a:lstStyle/>
        <a:p>
          <a:endParaRPr lang="en-US"/>
        </a:p>
      </dgm:t>
    </dgm:pt>
    <dgm:pt modelId="{90A6443F-1AA2-4915-9D46-C77E1D7B5036}" type="pres">
      <dgm:prSet presAssocID="{08460C77-B22D-40C3-8678-6DF148143E96}" presName="conn2-1" presStyleLbl="parChTrans1D2" presStyleIdx="3" presStyleCnt="8"/>
      <dgm:spPr/>
      <dgm:t>
        <a:bodyPr/>
        <a:lstStyle/>
        <a:p>
          <a:pPr rtl="1"/>
          <a:endParaRPr lang="fa-IR"/>
        </a:p>
      </dgm:t>
    </dgm:pt>
    <dgm:pt modelId="{7A9BDF33-7C0C-4299-8CE2-B35CC6473A51}" type="pres">
      <dgm:prSet presAssocID="{08460C77-B22D-40C3-8678-6DF148143E96}" presName="connTx" presStyleLbl="parChTrans1D2" presStyleIdx="3" presStyleCnt="8"/>
      <dgm:spPr/>
      <dgm:t>
        <a:bodyPr/>
        <a:lstStyle/>
        <a:p>
          <a:pPr rtl="1"/>
          <a:endParaRPr lang="fa-IR"/>
        </a:p>
      </dgm:t>
    </dgm:pt>
    <dgm:pt modelId="{E98069BE-EE1D-454E-943E-DBC30AA1CCE0}" type="pres">
      <dgm:prSet presAssocID="{130E287E-41E1-49DD-80B4-BA0A1B93D846}" presName="root2" presStyleCnt="0"/>
      <dgm:spPr/>
    </dgm:pt>
    <dgm:pt modelId="{6B0DFDFB-289B-4E8B-9096-38D905D04BA2}" type="pres">
      <dgm:prSet presAssocID="{130E287E-41E1-49DD-80B4-BA0A1B93D846}" presName="LevelTwoTextNode" presStyleLbl="node2" presStyleIdx="3" presStyleCnt="8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74DB2F-1F2A-424D-9054-B4129F70BD2A}" type="pres">
      <dgm:prSet presAssocID="{130E287E-41E1-49DD-80B4-BA0A1B93D846}" presName="level3hierChild" presStyleCnt="0"/>
      <dgm:spPr/>
    </dgm:pt>
    <dgm:pt modelId="{A57DD80A-EDB4-4925-BACC-63EC5A95B0E8}" type="pres">
      <dgm:prSet presAssocID="{E1A114C9-B3B8-497E-A1C4-FC758DA420AC}" presName="conn2-1" presStyleLbl="parChTrans1D2" presStyleIdx="4" presStyleCnt="8"/>
      <dgm:spPr/>
      <dgm:t>
        <a:bodyPr/>
        <a:lstStyle/>
        <a:p>
          <a:pPr rtl="1"/>
          <a:endParaRPr lang="fa-IR"/>
        </a:p>
      </dgm:t>
    </dgm:pt>
    <dgm:pt modelId="{92F060AB-5D74-4AFF-9569-DFD8D12E6A73}" type="pres">
      <dgm:prSet presAssocID="{E1A114C9-B3B8-497E-A1C4-FC758DA420AC}" presName="connTx" presStyleLbl="parChTrans1D2" presStyleIdx="4" presStyleCnt="8"/>
      <dgm:spPr/>
      <dgm:t>
        <a:bodyPr/>
        <a:lstStyle/>
        <a:p>
          <a:pPr rtl="1"/>
          <a:endParaRPr lang="fa-IR"/>
        </a:p>
      </dgm:t>
    </dgm:pt>
    <dgm:pt modelId="{1E09493B-D462-4E72-8687-C90633DDDC11}" type="pres">
      <dgm:prSet presAssocID="{574E2432-AD92-44EC-95D4-B9DDC0FA320A}" presName="root2" presStyleCnt="0"/>
      <dgm:spPr/>
    </dgm:pt>
    <dgm:pt modelId="{7D14E9DD-D655-4F35-B07D-C4DD6E4AE00E}" type="pres">
      <dgm:prSet presAssocID="{574E2432-AD92-44EC-95D4-B9DDC0FA320A}" presName="LevelTwoTextNode" presStyleLbl="node2" presStyleIdx="4" presStyleCnt="8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479114-FECA-471F-9294-984E64B41FA1}" type="pres">
      <dgm:prSet presAssocID="{574E2432-AD92-44EC-95D4-B9DDC0FA320A}" presName="level3hierChild" presStyleCnt="0"/>
      <dgm:spPr/>
    </dgm:pt>
    <dgm:pt modelId="{34377E55-1924-410F-B454-2B210195CCB1}" type="pres">
      <dgm:prSet presAssocID="{559BCA76-393F-4D08-BD83-A4A97ADF2750}" presName="conn2-1" presStyleLbl="parChTrans1D2" presStyleIdx="5" presStyleCnt="8"/>
      <dgm:spPr/>
      <dgm:t>
        <a:bodyPr/>
        <a:lstStyle/>
        <a:p>
          <a:pPr rtl="1"/>
          <a:endParaRPr lang="fa-IR"/>
        </a:p>
      </dgm:t>
    </dgm:pt>
    <dgm:pt modelId="{B1D65132-54B8-41F9-9AD4-800FF4C8D162}" type="pres">
      <dgm:prSet presAssocID="{559BCA76-393F-4D08-BD83-A4A97ADF2750}" presName="connTx" presStyleLbl="parChTrans1D2" presStyleIdx="5" presStyleCnt="8"/>
      <dgm:spPr/>
      <dgm:t>
        <a:bodyPr/>
        <a:lstStyle/>
        <a:p>
          <a:pPr rtl="1"/>
          <a:endParaRPr lang="fa-IR"/>
        </a:p>
      </dgm:t>
    </dgm:pt>
    <dgm:pt modelId="{675EE5E8-0FE4-4DE0-A5E2-B1FF70424CC3}" type="pres">
      <dgm:prSet presAssocID="{8596EFE3-9CC4-4A22-81DF-FEAA0F1B1EC0}" presName="root2" presStyleCnt="0"/>
      <dgm:spPr/>
    </dgm:pt>
    <dgm:pt modelId="{EF6B5A53-6104-4691-AE7E-45EF5D5F57BB}" type="pres">
      <dgm:prSet presAssocID="{8596EFE3-9CC4-4A22-81DF-FEAA0F1B1EC0}" presName="LevelTwoTextNode" presStyleLbl="node2" presStyleIdx="5" presStyleCnt="8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D514B7-EF1D-4812-A3AD-CEE9E27E01ED}" type="pres">
      <dgm:prSet presAssocID="{8596EFE3-9CC4-4A22-81DF-FEAA0F1B1EC0}" presName="level3hierChild" presStyleCnt="0"/>
      <dgm:spPr/>
    </dgm:pt>
    <dgm:pt modelId="{294D5ABF-453D-45EB-9F15-0C16C8AA20AC}" type="pres">
      <dgm:prSet presAssocID="{BD76D3BB-89B3-4D4A-A30B-4AB29F5377AA}" presName="conn2-1" presStyleLbl="parChTrans1D2" presStyleIdx="6" presStyleCnt="8"/>
      <dgm:spPr/>
      <dgm:t>
        <a:bodyPr/>
        <a:lstStyle/>
        <a:p>
          <a:pPr rtl="1"/>
          <a:endParaRPr lang="fa-IR"/>
        </a:p>
      </dgm:t>
    </dgm:pt>
    <dgm:pt modelId="{E1F16A1B-2BD0-4569-9C0C-20648959DA35}" type="pres">
      <dgm:prSet presAssocID="{BD76D3BB-89B3-4D4A-A30B-4AB29F5377AA}" presName="connTx" presStyleLbl="parChTrans1D2" presStyleIdx="6" presStyleCnt="8"/>
      <dgm:spPr/>
      <dgm:t>
        <a:bodyPr/>
        <a:lstStyle/>
        <a:p>
          <a:pPr rtl="1"/>
          <a:endParaRPr lang="fa-IR"/>
        </a:p>
      </dgm:t>
    </dgm:pt>
    <dgm:pt modelId="{8139B5B3-0CA2-4297-ADAB-8D2295FBDCBA}" type="pres">
      <dgm:prSet presAssocID="{0B9BD754-75CD-4BC3-9B1C-09EC1F0E7C68}" presName="root2" presStyleCnt="0"/>
      <dgm:spPr/>
    </dgm:pt>
    <dgm:pt modelId="{FC7B6297-F645-4E3F-9443-ECD17AC2793B}" type="pres">
      <dgm:prSet presAssocID="{0B9BD754-75CD-4BC3-9B1C-09EC1F0E7C68}" presName="LevelTwoTextNode" presStyleLbl="node2" presStyleIdx="6" presStyleCnt="8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6A5C23-B616-44EB-9F70-FA8989B62892}" type="pres">
      <dgm:prSet presAssocID="{0B9BD754-75CD-4BC3-9B1C-09EC1F0E7C68}" presName="level3hierChild" presStyleCnt="0"/>
      <dgm:spPr/>
    </dgm:pt>
    <dgm:pt modelId="{16267909-BA84-4E1E-876E-54A34E61AE34}" type="pres">
      <dgm:prSet presAssocID="{F9B572F0-1B6F-4B2A-A7F0-E0E18D3B0DB4}" presName="conn2-1" presStyleLbl="parChTrans1D2" presStyleIdx="7" presStyleCnt="8"/>
      <dgm:spPr/>
      <dgm:t>
        <a:bodyPr/>
        <a:lstStyle/>
        <a:p>
          <a:pPr rtl="1"/>
          <a:endParaRPr lang="fa-IR"/>
        </a:p>
      </dgm:t>
    </dgm:pt>
    <dgm:pt modelId="{9855A28A-8364-4FF7-A418-03B67B1F413A}" type="pres">
      <dgm:prSet presAssocID="{F9B572F0-1B6F-4B2A-A7F0-E0E18D3B0DB4}" presName="connTx" presStyleLbl="parChTrans1D2" presStyleIdx="7" presStyleCnt="8"/>
      <dgm:spPr/>
      <dgm:t>
        <a:bodyPr/>
        <a:lstStyle/>
        <a:p>
          <a:pPr rtl="1"/>
          <a:endParaRPr lang="fa-IR"/>
        </a:p>
      </dgm:t>
    </dgm:pt>
    <dgm:pt modelId="{D26FCA78-84B4-4E33-B62E-D8117F0F316D}" type="pres">
      <dgm:prSet presAssocID="{63ECD32C-851D-47E6-B77B-AAE9420122F6}" presName="root2" presStyleCnt="0"/>
      <dgm:spPr/>
    </dgm:pt>
    <dgm:pt modelId="{D0D3BBB3-766E-4765-AE1D-A7444CB6A45A}" type="pres">
      <dgm:prSet presAssocID="{63ECD32C-851D-47E6-B77B-AAE9420122F6}" presName="LevelTwoTextNode" presStyleLbl="node2" presStyleIdx="7" presStyleCnt="8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E43035-4371-456A-9B9F-6B28D42B6E5F}" type="pres">
      <dgm:prSet presAssocID="{63ECD32C-851D-47E6-B77B-AAE9420122F6}" presName="level3hierChild" presStyleCnt="0"/>
      <dgm:spPr/>
    </dgm:pt>
  </dgm:ptLst>
  <dgm:cxnLst>
    <dgm:cxn modelId="{48AB8074-6C8A-4A8D-B440-01F7DABA1D98}" type="presOf" srcId="{559BCA76-393F-4D08-BD83-A4A97ADF2750}" destId="{B1D65132-54B8-41F9-9AD4-800FF4C8D162}" srcOrd="1" destOrd="0" presId="urn:microsoft.com/office/officeart/2008/layout/HorizontalMultiLevelHierarchy"/>
    <dgm:cxn modelId="{1B458945-310A-4300-AE6A-EC3C00A9E2A9}" srcId="{9F7BD52A-9D97-4D03-A64A-C584AC6EB67B}" destId="{5E45F0BB-B42E-46A3-AEDC-2C9757DEF9B9}" srcOrd="0" destOrd="0" parTransId="{432E84A2-A007-4990-96C2-C5F6D4769802}" sibTransId="{343862D2-8EDC-47B0-B890-981F100E37A7}"/>
    <dgm:cxn modelId="{E2D87730-FE25-4386-91B6-632E040488EB}" type="presOf" srcId="{574E2432-AD92-44EC-95D4-B9DDC0FA320A}" destId="{7D14E9DD-D655-4F35-B07D-C4DD6E4AE00E}" srcOrd="0" destOrd="0" presId="urn:microsoft.com/office/officeart/2008/layout/HorizontalMultiLevelHierarchy"/>
    <dgm:cxn modelId="{CB43D1D6-2B06-4EC5-A229-DD7AF83E7E53}" srcId="{5E45F0BB-B42E-46A3-AEDC-2C9757DEF9B9}" destId="{8596EFE3-9CC4-4A22-81DF-FEAA0F1B1EC0}" srcOrd="5" destOrd="0" parTransId="{559BCA76-393F-4D08-BD83-A4A97ADF2750}" sibTransId="{CE5A97C9-9A78-4C89-9C29-9FBA736DEC1B}"/>
    <dgm:cxn modelId="{CA75B93B-D0BC-496B-94AE-849FC0A69DDB}" srcId="{5E45F0BB-B42E-46A3-AEDC-2C9757DEF9B9}" destId="{130E287E-41E1-49DD-80B4-BA0A1B93D846}" srcOrd="3" destOrd="0" parTransId="{08460C77-B22D-40C3-8678-6DF148143E96}" sibTransId="{8F08851D-CB3D-4EB5-8506-294B94D66ECF}"/>
    <dgm:cxn modelId="{ACF7DDAA-B3FC-499B-9775-EB151CBB1AF3}" type="presOf" srcId="{08460C77-B22D-40C3-8678-6DF148143E96}" destId="{7A9BDF33-7C0C-4299-8CE2-B35CC6473A51}" srcOrd="1" destOrd="0" presId="urn:microsoft.com/office/officeart/2008/layout/HorizontalMultiLevelHierarchy"/>
    <dgm:cxn modelId="{E3DF63AC-E7EA-450C-9316-15D6B93EE42C}" type="presOf" srcId="{130E287E-41E1-49DD-80B4-BA0A1B93D846}" destId="{6B0DFDFB-289B-4E8B-9096-38D905D04BA2}" srcOrd="0" destOrd="0" presId="urn:microsoft.com/office/officeart/2008/layout/HorizontalMultiLevelHierarchy"/>
    <dgm:cxn modelId="{548AE622-A13D-4725-8FDA-58633A18B768}" srcId="{5E45F0BB-B42E-46A3-AEDC-2C9757DEF9B9}" destId="{0B9BD754-75CD-4BC3-9B1C-09EC1F0E7C68}" srcOrd="6" destOrd="0" parTransId="{BD76D3BB-89B3-4D4A-A30B-4AB29F5377AA}" sibTransId="{A94EFB95-08B2-4D17-A0B2-72BAD8D071F7}"/>
    <dgm:cxn modelId="{24DB43B4-8B42-4BA1-92F1-1AD8410D537B}" type="presOf" srcId="{9F7BD52A-9D97-4D03-A64A-C584AC6EB67B}" destId="{621A497D-B61D-452C-B8C0-0203D3DDA3B6}" srcOrd="0" destOrd="0" presId="urn:microsoft.com/office/officeart/2008/layout/HorizontalMultiLevelHierarchy"/>
    <dgm:cxn modelId="{1F7D52A7-6F19-4B19-BD7A-2DF532068DBB}" type="presOf" srcId="{BD76D3BB-89B3-4D4A-A30B-4AB29F5377AA}" destId="{E1F16A1B-2BD0-4569-9C0C-20648959DA35}" srcOrd="1" destOrd="0" presId="urn:microsoft.com/office/officeart/2008/layout/HorizontalMultiLevelHierarchy"/>
    <dgm:cxn modelId="{63BB0FC5-D161-4E86-9BFE-11F915FDD4CA}" srcId="{5E45F0BB-B42E-46A3-AEDC-2C9757DEF9B9}" destId="{574E2432-AD92-44EC-95D4-B9DDC0FA320A}" srcOrd="4" destOrd="0" parTransId="{E1A114C9-B3B8-497E-A1C4-FC758DA420AC}" sibTransId="{A1160B50-04DC-4A9C-8C36-309EFEEE0D22}"/>
    <dgm:cxn modelId="{10F88506-8FE0-4E2F-B39B-D4881F24FB33}" type="presOf" srcId="{0CA991FF-5420-46E2-83B6-C5DC970CDA9C}" destId="{D2E809F1-E908-499E-9EDE-480D0D415205}" srcOrd="0" destOrd="0" presId="urn:microsoft.com/office/officeart/2008/layout/HorizontalMultiLevelHierarchy"/>
    <dgm:cxn modelId="{EA152319-89C5-4B0C-926D-84250033826D}" type="presOf" srcId="{5E45F0BB-B42E-46A3-AEDC-2C9757DEF9B9}" destId="{AA313FD3-8389-4D6D-8802-0926C6CE71C4}" srcOrd="0" destOrd="0" presId="urn:microsoft.com/office/officeart/2008/layout/HorizontalMultiLevelHierarchy"/>
    <dgm:cxn modelId="{FCBB876A-552E-4EC3-9106-E0DC63B46EAF}" type="presOf" srcId="{6DB5FDD6-2151-4422-81E1-911A21D696CD}" destId="{988A7734-8425-49C6-BC22-C9D826A71988}" srcOrd="0" destOrd="0" presId="urn:microsoft.com/office/officeart/2008/layout/HorizontalMultiLevelHierarchy"/>
    <dgm:cxn modelId="{530F0863-B645-48DD-8ECC-A9714B736B27}" type="presOf" srcId="{5E9FA1F1-1CD2-455E-B8DA-AC1CD05A08BD}" destId="{EB814C54-EC73-4324-BE70-54922624E9A4}" srcOrd="1" destOrd="0" presId="urn:microsoft.com/office/officeart/2008/layout/HorizontalMultiLevelHierarchy"/>
    <dgm:cxn modelId="{AA6092B1-3D61-49D3-9A2B-5A68A9DB0852}" type="presOf" srcId="{9B122316-A38E-4EEC-90FA-6E9B87EBA531}" destId="{7F345E5F-9F0E-4B26-AAEC-62D10D5B72D4}" srcOrd="0" destOrd="0" presId="urn:microsoft.com/office/officeart/2008/layout/HorizontalMultiLevelHierarchy"/>
    <dgm:cxn modelId="{4D4A4DB5-93C6-436B-84FF-4216800E2E2B}" type="presOf" srcId="{559BCA76-393F-4D08-BD83-A4A97ADF2750}" destId="{34377E55-1924-410F-B454-2B210195CCB1}" srcOrd="0" destOrd="0" presId="urn:microsoft.com/office/officeart/2008/layout/HorizontalMultiLevelHierarchy"/>
    <dgm:cxn modelId="{CE5B4B85-D51B-476E-923B-E28DA8A9FA50}" type="presOf" srcId="{BD76D3BB-89B3-4D4A-A30B-4AB29F5377AA}" destId="{294D5ABF-453D-45EB-9F15-0C16C8AA20AC}" srcOrd="0" destOrd="0" presId="urn:microsoft.com/office/officeart/2008/layout/HorizontalMultiLevelHierarchy"/>
    <dgm:cxn modelId="{79851C19-1CAB-4635-A743-8D92CF19DC60}" type="presOf" srcId="{E1A114C9-B3B8-497E-A1C4-FC758DA420AC}" destId="{92F060AB-5D74-4AFF-9569-DFD8D12E6A73}" srcOrd="1" destOrd="0" presId="urn:microsoft.com/office/officeart/2008/layout/HorizontalMultiLevelHierarchy"/>
    <dgm:cxn modelId="{A5F3CB6C-B206-4580-90CA-0AB31DD614D6}" type="presOf" srcId="{8596EFE3-9CC4-4A22-81DF-FEAA0F1B1EC0}" destId="{EF6B5A53-6104-4691-AE7E-45EF5D5F57BB}" srcOrd="0" destOrd="0" presId="urn:microsoft.com/office/officeart/2008/layout/HorizontalMultiLevelHierarchy"/>
    <dgm:cxn modelId="{022AB596-1ED0-40A4-B647-38A38A7779D0}" srcId="{5E45F0BB-B42E-46A3-AEDC-2C9757DEF9B9}" destId="{6DB5FDD6-2151-4422-81E1-911A21D696CD}" srcOrd="0" destOrd="0" parTransId="{0CA991FF-5420-46E2-83B6-C5DC970CDA9C}" sibTransId="{A05D39C0-E41F-495E-871C-A25E9C577C1A}"/>
    <dgm:cxn modelId="{7CCFAE55-A626-4010-B0F9-1D6C6DFE9795}" type="presOf" srcId="{0B9BD754-75CD-4BC3-9B1C-09EC1F0E7C68}" destId="{FC7B6297-F645-4E3F-9443-ECD17AC2793B}" srcOrd="0" destOrd="0" presId="urn:microsoft.com/office/officeart/2008/layout/HorizontalMultiLevelHierarchy"/>
    <dgm:cxn modelId="{F5CDF43A-E377-41F6-A2B0-6B0A8DADAA03}" type="presOf" srcId="{E1A114C9-B3B8-497E-A1C4-FC758DA420AC}" destId="{A57DD80A-EDB4-4925-BACC-63EC5A95B0E8}" srcOrd="0" destOrd="0" presId="urn:microsoft.com/office/officeart/2008/layout/HorizontalMultiLevelHierarchy"/>
    <dgm:cxn modelId="{E2620367-CF54-409F-BB56-F586102B4E8E}" type="presOf" srcId="{0CA991FF-5420-46E2-83B6-C5DC970CDA9C}" destId="{66D44192-0A71-4D06-86DE-FD49753E8499}" srcOrd="1" destOrd="0" presId="urn:microsoft.com/office/officeart/2008/layout/HorizontalMultiLevelHierarchy"/>
    <dgm:cxn modelId="{467F6D98-85DA-4DB2-BEC1-EDACDB0FD8D2}" srcId="{5E45F0BB-B42E-46A3-AEDC-2C9757DEF9B9}" destId="{9B122316-A38E-4EEC-90FA-6E9B87EBA531}" srcOrd="1" destOrd="0" parTransId="{27B5EF6B-5045-4551-97F9-11E0A0A7DC5D}" sibTransId="{0F88BB55-3F9F-432F-9186-D5A8CD2EE548}"/>
    <dgm:cxn modelId="{0C1908A0-3E9E-4969-9BE0-6965DA75F2F4}" type="presOf" srcId="{F9B572F0-1B6F-4B2A-A7F0-E0E18D3B0DB4}" destId="{9855A28A-8364-4FF7-A418-03B67B1F413A}" srcOrd="1" destOrd="0" presId="urn:microsoft.com/office/officeart/2008/layout/HorizontalMultiLevelHierarchy"/>
    <dgm:cxn modelId="{207B6A87-9641-4662-9D7E-3147BB5EEF87}" srcId="{5E45F0BB-B42E-46A3-AEDC-2C9757DEF9B9}" destId="{63ECD32C-851D-47E6-B77B-AAE9420122F6}" srcOrd="7" destOrd="0" parTransId="{F9B572F0-1B6F-4B2A-A7F0-E0E18D3B0DB4}" sibTransId="{86F6F3A5-9FD5-4626-90DC-3BFE0FCC92C3}"/>
    <dgm:cxn modelId="{BBF557B6-D854-4104-B2D6-19ABC262E5C8}" type="presOf" srcId="{27B5EF6B-5045-4551-97F9-11E0A0A7DC5D}" destId="{C08947CD-FB0D-4D2D-9BEC-261593FE58DD}" srcOrd="0" destOrd="0" presId="urn:microsoft.com/office/officeart/2008/layout/HorizontalMultiLevelHierarchy"/>
    <dgm:cxn modelId="{5A4F2C7D-B012-44DB-936B-A7642CEF740E}" type="presOf" srcId="{63ECD32C-851D-47E6-B77B-AAE9420122F6}" destId="{D0D3BBB3-766E-4765-AE1D-A7444CB6A45A}" srcOrd="0" destOrd="0" presId="urn:microsoft.com/office/officeart/2008/layout/HorizontalMultiLevelHierarchy"/>
    <dgm:cxn modelId="{A4FE9BE7-9DE5-485D-B2F9-68C00ED96BDF}" type="presOf" srcId="{5E9FA1F1-1CD2-455E-B8DA-AC1CD05A08BD}" destId="{B233126D-17E6-40DB-95B9-3BD61809C9AF}" srcOrd="0" destOrd="0" presId="urn:microsoft.com/office/officeart/2008/layout/HorizontalMultiLevelHierarchy"/>
    <dgm:cxn modelId="{1F219AB6-D84B-447C-AA94-75137218A89C}" type="presOf" srcId="{27B5EF6B-5045-4551-97F9-11E0A0A7DC5D}" destId="{64877A2D-4411-4EF9-896C-F485FCE1A08D}" srcOrd="1" destOrd="0" presId="urn:microsoft.com/office/officeart/2008/layout/HorizontalMultiLevelHierarchy"/>
    <dgm:cxn modelId="{7A7453C4-165D-41AE-BE44-FACA090C4943}" srcId="{5E45F0BB-B42E-46A3-AEDC-2C9757DEF9B9}" destId="{678016B2-619F-46A5-B3BB-85A4FAC0B61A}" srcOrd="2" destOrd="0" parTransId="{5E9FA1F1-1CD2-455E-B8DA-AC1CD05A08BD}" sibTransId="{4B65C763-6367-44BB-8AF4-1E87E19F92A0}"/>
    <dgm:cxn modelId="{E6FCCEDD-93F2-493D-ACEF-BF8A1BB92CB5}" type="presOf" srcId="{678016B2-619F-46A5-B3BB-85A4FAC0B61A}" destId="{03BFCF11-3BE2-48FC-AA8D-4F8AA6DEA088}" srcOrd="0" destOrd="0" presId="urn:microsoft.com/office/officeart/2008/layout/HorizontalMultiLevelHierarchy"/>
    <dgm:cxn modelId="{C8176990-8C2A-4CDC-882D-0EF5E0A7B17F}" type="presOf" srcId="{F9B572F0-1B6F-4B2A-A7F0-E0E18D3B0DB4}" destId="{16267909-BA84-4E1E-876E-54A34E61AE34}" srcOrd="0" destOrd="0" presId="urn:microsoft.com/office/officeart/2008/layout/HorizontalMultiLevelHierarchy"/>
    <dgm:cxn modelId="{4289D184-FBF0-4529-A383-B3D486B38FD7}" type="presOf" srcId="{08460C77-B22D-40C3-8678-6DF148143E96}" destId="{90A6443F-1AA2-4915-9D46-C77E1D7B5036}" srcOrd="0" destOrd="0" presId="urn:microsoft.com/office/officeart/2008/layout/HorizontalMultiLevelHierarchy"/>
    <dgm:cxn modelId="{4F8BD7D9-8EFC-479E-A782-FCA931226F1D}" type="presParOf" srcId="{621A497D-B61D-452C-B8C0-0203D3DDA3B6}" destId="{4B1F15CC-6C72-4B12-9B97-1840B6E5ABD6}" srcOrd="0" destOrd="0" presId="urn:microsoft.com/office/officeart/2008/layout/HorizontalMultiLevelHierarchy"/>
    <dgm:cxn modelId="{4520F87A-C4F6-4D35-915D-FF0010912BCA}" type="presParOf" srcId="{4B1F15CC-6C72-4B12-9B97-1840B6E5ABD6}" destId="{AA313FD3-8389-4D6D-8802-0926C6CE71C4}" srcOrd="0" destOrd="0" presId="urn:microsoft.com/office/officeart/2008/layout/HorizontalMultiLevelHierarchy"/>
    <dgm:cxn modelId="{075784B5-7086-4F5E-AAAC-2BF6C1B83638}" type="presParOf" srcId="{4B1F15CC-6C72-4B12-9B97-1840B6E5ABD6}" destId="{8A55A164-E416-43BA-9185-8FF419DAE8E5}" srcOrd="1" destOrd="0" presId="urn:microsoft.com/office/officeart/2008/layout/HorizontalMultiLevelHierarchy"/>
    <dgm:cxn modelId="{7B93F3C6-C409-4A8C-A0A1-8704F25ADDF1}" type="presParOf" srcId="{8A55A164-E416-43BA-9185-8FF419DAE8E5}" destId="{D2E809F1-E908-499E-9EDE-480D0D415205}" srcOrd="0" destOrd="0" presId="urn:microsoft.com/office/officeart/2008/layout/HorizontalMultiLevelHierarchy"/>
    <dgm:cxn modelId="{CA4EAFF7-5261-4A50-9970-232863E93C17}" type="presParOf" srcId="{D2E809F1-E908-499E-9EDE-480D0D415205}" destId="{66D44192-0A71-4D06-86DE-FD49753E8499}" srcOrd="0" destOrd="0" presId="urn:microsoft.com/office/officeart/2008/layout/HorizontalMultiLevelHierarchy"/>
    <dgm:cxn modelId="{E1960E3D-EF27-41CF-9712-4DA66629FA09}" type="presParOf" srcId="{8A55A164-E416-43BA-9185-8FF419DAE8E5}" destId="{AED11FFB-3C80-4477-9306-8346C457628C}" srcOrd="1" destOrd="0" presId="urn:microsoft.com/office/officeart/2008/layout/HorizontalMultiLevelHierarchy"/>
    <dgm:cxn modelId="{8EA5ECE1-95B7-46F3-A291-530AAE28D02C}" type="presParOf" srcId="{AED11FFB-3C80-4477-9306-8346C457628C}" destId="{988A7734-8425-49C6-BC22-C9D826A71988}" srcOrd="0" destOrd="0" presId="urn:microsoft.com/office/officeart/2008/layout/HorizontalMultiLevelHierarchy"/>
    <dgm:cxn modelId="{B66BA6D9-C0E3-4B39-94DA-E34833BCFDF5}" type="presParOf" srcId="{AED11FFB-3C80-4477-9306-8346C457628C}" destId="{1C1A07FC-B9D0-4B5F-903D-5CC69BCE24C4}" srcOrd="1" destOrd="0" presId="urn:microsoft.com/office/officeart/2008/layout/HorizontalMultiLevelHierarchy"/>
    <dgm:cxn modelId="{AAC57BC1-3312-42DC-A310-16828EDFF7CA}" type="presParOf" srcId="{8A55A164-E416-43BA-9185-8FF419DAE8E5}" destId="{C08947CD-FB0D-4D2D-9BEC-261593FE58DD}" srcOrd="2" destOrd="0" presId="urn:microsoft.com/office/officeart/2008/layout/HorizontalMultiLevelHierarchy"/>
    <dgm:cxn modelId="{4037051C-FE78-47A3-B24F-26D4AE6411F4}" type="presParOf" srcId="{C08947CD-FB0D-4D2D-9BEC-261593FE58DD}" destId="{64877A2D-4411-4EF9-896C-F485FCE1A08D}" srcOrd="0" destOrd="0" presId="urn:microsoft.com/office/officeart/2008/layout/HorizontalMultiLevelHierarchy"/>
    <dgm:cxn modelId="{0CF16A67-2E59-4FB6-8072-5748053ABEDA}" type="presParOf" srcId="{8A55A164-E416-43BA-9185-8FF419DAE8E5}" destId="{EEFABD07-C1C4-4DAC-96E2-E464DC290B14}" srcOrd="3" destOrd="0" presId="urn:microsoft.com/office/officeart/2008/layout/HorizontalMultiLevelHierarchy"/>
    <dgm:cxn modelId="{DEFAB3A1-2B76-4B0D-A670-411DA54B39A4}" type="presParOf" srcId="{EEFABD07-C1C4-4DAC-96E2-E464DC290B14}" destId="{7F345E5F-9F0E-4B26-AAEC-62D10D5B72D4}" srcOrd="0" destOrd="0" presId="urn:microsoft.com/office/officeart/2008/layout/HorizontalMultiLevelHierarchy"/>
    <dgm:cxn modelId="{D3ACD77C-9B5E-43B4-81F8-60B0B5490329}" type="presParOf" srcId="{EEFABD07-C1C4-4DAC-96E2-E464DC290B14}" destId="{2ECB2C99-3ED5-44E9-92FF-0401100B3ED4}" srcOrd="1" destOrd="0" presId="urn:microsoft.com/office/officeart/2008/layout/HorizontalMultiLevelHierarchy"/>
    <dgm:cxn modelId="{B74936E7-E296-4B64-90F4-40BD7DD49C67}" type="presParOf" srcId="{8A55A164-E416-43BA-9185-8FF419DAE8E5}" destId="{B233126D-17E6-40DB-95B9-3BD61809C9AF}" srcOrd="4" destOrd="0" presId="urn:microsoft.com/office/officeart/2008/layout/HorizontalMultiLevelHierarchy"/>
    <dgm:cxn modelId="{FFAE16F7-EE0D-4EDD-A9FF-7EAF2D932B8D}" type="presParOf" srcId="{B233126D-17E6-40DB-95B9-3BD61809C9AF}" destId="{EB814C54-EC73-4324-BE70-54922624E9A4}" srcOrd="0" destOrd="0" presId="urn:microsoft.com/office/officeart/2008/layout/HorizontalMultiLevelHierarchy"/>
    <dgm:cxn modelId="{FAA8FC2C-134C-4315-A16D-F1B219308E1F}" type="presParOf" srcId="{8A55A164-E416-43BA-9185-8FF419DAE8E5}" destId="{920BC17A-021F-41E8-A16B-E072389B1252}" srcOrd="5" destOrd="0" presId="urn:microsoft.com/office/officeart/2008/layout/HorizontalMultiLevelHierarchy"/>
    <dgm:cxn modelId="{6D81264E-FD37-4086-BECC-1D342703EBC4}" type="presParOf" srcId="{920BC17A-021F-41E8-A16B-E072389B1252}" destId="{03BFCF11-3BE2-48FC-AA8D-4F8AA6DEA088}" srcOrd="0" destOrd="0" presId="urn:microsoft.com/office/officeart/2008/layout/HorizontalMultiLevelHierarchy"/>
    <dgm:cxn modelId="{C35754EC-99E3-41A1-B8D2-7E54921A6F1E}" type="presParOf" srcId="{920BC17A-021F-41E8-A16B-E072389B1252}" destId="{67ECE14C-E126-4D54-A27D-A026FFE1712A}" srcOrd="1" destOrd="0" presId="urn:microsoft.com/office/officeart/2008/layout/HorizontalMultiLevelHierarchy"/>
    <dgm:cxn modelId="{70DA5694-C70E-4F66-959E-4A657567E6A7}" type="presParOf" srcId="{8A55A164-E416-43BA-9185-8FF419DAE8E5}" destId="{90A6443F-1AA2-4915-9D46-C77E1D7B5036}" srcOrd="6" destOrd="0" presId="urn:microsoft.com/office/officeart/2008/layout/HorizontalMultiLevelHierarchy"/>
    <dgm:cxn modelId="{EE60BBAC-403F-44DB-B8EB-4E7C2407AE9F}" type="presParOf" srcId="{90A6443F-1AA2-4915-9D46-C77E1D7B5036}" destId="{7A9BDF33-7C0C-4299-8CE2-B35CC6473A51}" srcOrd="0" destOrd="0" presId="urn:microsoft.com/office/officeart/2008/layout/HorizontalMultiLevelHierarchy"/>
    <dgm:cxn modelId="{C9CBBBE7-FA97-4791-9644-B5FA0E9E1FE7}" type="presParOf" srcId="{8A55A164-E416-43BA-9185-8FF419DAE8E5}" destId="{E98069BE-EE1D-454E-943E-DBC30AA1CCE0}" srcOrd="7" destOrd="0" presId="urn:microsoft.com/office/officeart/2008/layout/HorizontalMultiLevelHierarchy"/>
    <dgm:cxn modelId="{4E619D09-909A-45B4-998E-9A4FF96FABA2}" type="presParOf" srcId="{E98069BE-EE1D-454E-943E-DBC30AA1CCE0}" destId="{6B0DFDFB-289B-4E8B-9096-38D905D04BA2}" srcOrd="0" destOrd="0" presId="urn:microsoft.com/office/officeart/2008/layout/HorizontalMultiLevelHierarchy"/>
    <dgm:cxn modelId="{C6BDF75F-FF18-4014-BE4D-02931A203F53}" type="presParOf" srcId="{E98069BE-EE1D-454E-943E-DBC30AA1CCE0}" destId="{C874DB2F-1F2A-424D-9054-B4129F70BD2A}" srcOrd="1" destOrd="0" presId="urn:microsoft.com/office/officeart/2008/layout/HorizontalMultiLevelHierarchy"/>
    <dgm:cxn modelId="{BA31ADB6-9B10-4E47-939F-4A7E894E3BDE}" type="presParOf" srcId="{8A55A164-E416-43BA-9185-8FF419DAE8E5}" destId="{A57DD80A-EDB4-4925-BACC-63EC5A95B0E8}" srcOrd="8" destOrd="0" presId="urn:microsoft.com/office/officeart/2008/layout/HorizontalMultiLevelHierarchy"/>
    <dgm:cxn modelId="{F6D459BE-0442-4F85-BEE2-61C11D75441E}" type="presParOf" srcId="{A57DD80A-EDB4-4925-BACC-63EC5A95B0E8}" destId="{92F060AB-5D74-4AFF-9569-DFD8D12E6A73}" srcOrd="0" destOrd="0" presId="urn:microsoft.com/office/officeart/2008/layout/HorizontalMultiLevelHierarchy"/>
    <dgm:cxn modelId="{3F3A82E5-586F-4397-8B4B-7E981D14F9C9}" type="presParOf" srcId="{8A55A164-E416-43BA-9185-8FF419DAE8E5}" destId="{1E09493B-D462-4E72-8687-C90633DDDC11}" srcOrd="9" destOrd="0" presId="urn:microsoft.com/office/officeart/2008/layout/HorizontalMultiLevelHierarchy"/>
    <dgm:cxn modelId="{B96C4F40-7194-460F-8D45-B4ECA95F11A9}" type="presParOf" srcId="{1E09493B-D462-4E72-8687-C90633DDDC11}" destId="{7D14E9DD-D655-4F35-B07D-C4DD6E4AE00E}" srcOrd="0" destOrd="0" presId="urn:microsoft.com/office/officeart/2008/layout/HorizontalMultiLevelHierarchy"/>
    <dgm:cxn modelId="{B358766D-0C26-444C-9241-3FF2C873BBB3}" type="presParOf" srcId="{1E09493B-D462-4E72-8687-C90633DDDC11}" destId="{32479114-FECA-471F-9294-984E64B41FA1}" srcOrd="1" destOrd="0" presId="urn:microsoft.com/office/officeart/2008/layout/HorizontalMultiLevelHierarchy"/>
    <dgm:cxn modelId="{3E84E00B-954B-44D0-B248-BFC10BE693EA}" type="presParOf" srcId="{8A55A164-E416-43BA-9185-8FF419DAE8E5}" destId="{34377E55-1924-410F-B454-2B210195CCB1}" srcOrd="10" destOrd="0" presId="urn:microsoft.com/office/officeart/2008/layout/HorizontalMultiLevelHierarchy"/>
    <dgm:cxn modelId="{DDB8A5CB-5414-47B5-A186-B21BB43F0DEC}" type="presParOf" srcId="{34377E55-1924-410F-B454-2B210195CCB1}" destId="{B1D65132-54B8-41F9-9AD4-800FF4C8D162}" srcOrd="0" destOrd="0" presId="urn:microsoft.com/office/officeart/2008/layout/HorizontalMultiLevelHierarchy"/>
    <dgm:cxn modelId="{91D4F33E-D225-481D-A1EF-FD8F3A549CBB}" type="presParOf" srcId="{8A55A164-E416-43BA-9185-8FF419DAE8E5}" destId="{675EE5E8-0FE4-4DE0-A5E2-B1FF70424CC3}" srcOrd="11" destOrd="0" presId="urn:microsoft.com/office/officeart/2008/layout/HorizontalMultiLevelHierarchy"/>
    <dgm:cxn modelId="{E3434633-2138-4FEC-8C20-880C7AA84D3C}" type="presParOf" srcId="{675EE5E8-0FE4-4DE0-A5E2-B1FF70424CC3}" destId="{EF6B5A53-6104-4691-AE7E-45EF5D5F57BB}" srcOrd="0" destOrd="0" presId="urn:microsoft.com/office/officeart/2008/layout/HorizontalMultiLevelHierarchy"/>
    <dgm:cxn modelId="{4229503D-3109-4E9A-9CEF-78F3A46967ED}" type="presParOf" srcId="{675EE5E8-0FE4-4DE0-A5E2-B1FF70424CC3}" destId="{43D514B7-EF1D-4812-A3AD-CEE9E27E01ED}" srcOrd="1" destOrd="0" presId="urn:microsoft.com/office/officeart/2008/layout/HorizontalMultiLevelHierarchy"/>
    <dgm:cxn modelId="{E6B524FB-EAD3-4838-9EEB-51298E157868}" type="presParOf" srcId="{8A55A164-E416-43BA-9185-8FF419DAE8E5}" destId="{294D5ABF-453D-45EB-9F15-0C16C8AA20AC}" srcOrd="12" destOrd="0" presId="urn:microsoft.com/office/officeart/2008/layout/HorizontalMultiLevelHierarchy"/>
    <dgm:cxn modelId="{3402ED09-6F65-4096-920C-6579F87EED7E}" type="presParOf" srcId="{294D5ABF-453D-45EB-9F15-0C16C8AA20AC}" destId="{E1F16A1B-2BD0-4569-9C0C-20648959DA35}" srcOrd="0" destOrd="0" presId="urn:microsoft.com/office/officeart/2008/layout/HorizontalMultiLevelHierarchy"/>
    <dgm:cxn modelId="{D55D6B33-3E6D-4F49-A159-8B1A0AA63951}" type="presParOf" srcId="{8A55A164-E416-43BA-9185-8FF419DAE8E5}" destId="{8139B5B3-0CA2-4297-ADAB-8D2295FBDCBA}" srcOrd="13" destOrd="0" presId="urn:microsoft.com/office/officeart/2008/layout/HorizontalMultiLevelHierarchy"/>
    <dgm:cxn modelId="{A049F1AD-D07F-4230-A146-799138850BAF}" type="presParOf" srcId="{8139B5B3-0CA2-4297-ADAB-8D2295FBDCBA}" destId="{FC7B6297-F645-4E3F-9443-ECD17AC2793B}" srcOrd="0" destOrd="0" presId="urn:microsoft.com/office/officeart/2008/layout/HorizontalMultiLevelHierarchy"/>
    <dgm:cxn modelId="{865B4A4B-D29A-48C7-9F71-9CD8AA24EA24}" type="presParOf" srcId="{8139B5B3-0CA2-4297-ADAB-8D2295FBDCBA}" destId="{C36A5C23-B616-44EB-9F70-FA8989B62892}" srcOrd="1" destOrd="0" presId="urn:microsoft.com/office/officeart/2008/layout/HorizontalMultiLevelHierarchy"/>
    <dgm:cxn modelId="{933B5DF3-D4BA-43FC-B29A-4A13C56DF4AD}" type="presParOf" srcId="{8A55A164-E416-43BA-9185-8FF419DAE8E5}" destId="{16267909-BA84-4E1E-876E-54A34E61AE34}" srcOrd="14" destOrd="0" presId="urn:microsoft.com/office/officeart/2008/layout/HorizontalMultiLevelHierarchy"/>
    <dgm:cxn modelId="{55F9C04D-EEBD-4D3D-9A03-CCBE436563D8}" type="presParOf" srcId="{16267909-BA84-4E1E-876E-54A34E61AE34}" destId="{9855A28A-8364-4FF7-A418-03B67B1F413A}" srcOrd="0" destOrd="0" presId="urn:microsoft.com/office/officeart/2008/layout/HorizontalMultiLevelHierarchy"/>
    <dgm:cxn modelId="{E2B2974A-E978-4FF3-9B1E-D437E53AE50F}" type="presParOf" srcId="{8A55A164-E416-43BA-9185-8FF419DAE8E5}" destId="{D26FCA78-84B4-4E33-B62E-D8117F0F316D}" srcOrd="15" destOrd="0" presId="urn:microsoft.com/office/officeart/2008/layout/HorizontalMultiLevelHierarchy"/>
    <dgm:cxn modelId="{81B3274F-7098-426A-AAAC-3A6E2721ADE7}" type="presParOf" srcId="{D26FCA78-84B4-4E33-B62E-D8117F0F316D}" destId="{D0D3BBB3-766E-4765-AE1D-A7444CB6A45A}" srcOrd="0" destOrd="0" presId="urn:microsoft.com/office/officeart/2008/layout/HorizontalMultiLevelHierarchy"/>
    <dgm:cxn modelId="{023E1BD2-6431-4C3F-A55A-1C9551DACB9D}" type="presParOf" srcId="{D26FCA78-84B4-4E33-B62E-D8117F0F316D}" destId="{8CE43035-4371-456A-9B9F-6B28D42B6E5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7BD52A-9D97-4D03-A64A-C584AC6EB67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E45F0BB-B42E-46A3-AEDC-2C9757DEF9B9}">
      <dgm:prSet phldrT="[Text]" custT="1"/>
      <dgm:spPr/>
      <dgm:t>
        <a:bodyPr vert="vert270"/>
        <a:lstStyle/>
        <a:p>
          <a:r>
            <a:rPr lang="fa-IR" sz="1800" b="1" dirty="0" smtClean="0">
              <a:cs typeface="B Nazanin" panose="00000400000000000000" pitchFamily="2" charset="-78"/>
            </a:rPr>
            <a:t>شناخت محورهای مطالعاتی</a:t>
          </a:r>
          <a:endParaRPr lang="en-US" sz="1800" b="1" dirty="0">
            <a:cs typeface="B Nazanin" panose="00000400000000000000" pitchFamily="2" charset="-78"/>
          </a:endParaRPr>
        </a:p>
      </dgm:t>
    </dgm:pt>
    <dgm:pt modelId="{432E84A2-A007-4990-96C2-C5F6D4769802}" type="parTrans" cxnId="{1B458945-310A-4300-AE6A-EC3C00A9E2A9}">
      <dgm:prSet/>
      <dgm:spPr/>
      <dgm:t>
        <a:bodyPr/>
        <a:lstStyle/>
        <a:p>
          <a:endParaRPr lang="en-US"/>
        </a:p>
      </dgm:t>
    </dgm:pt>
    <dgm:pt modelId="{343862D2-8EDC-47B0-B890-981F100E37A7}" type="sibTrans" cxnId="{1B458945-310A-4300-AE6A-EC3C00A9E2A9}">
      <dgm:prSet/>
      <dgm:spPr/>
      <dgm:t>
        <a:bodyPr/>
        <a:lstStyle/>
        <a:p>
          <a:endParaRPr lang="en-US"/>
        </a:p>
      </dgm:t>
    </dgm:pt>
    <dgm:pt modelId="{6DB5FDD6-2151-4422-81E1-911A21D696CD}">
      <dgm:prSet phldrT="[Text]" custT="1"/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جمع­بندی ساختار اقتصادی استان قم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0CA991FF-5420-46E2-83B6-C5DC970CDA9C}" type="parTrans" cxnId="{022AB596-1ED0-40A4-B647-38A38A7779D0}">
      <dgm:prSet/>
      <dgm:spPr/>
      <dgm:t>
        <a:bodyPr/>
        <a:lstStyle/>
        <a:p>
          <a:endParaRPr lang="en-US"/>
        </a:p>
      </dgm:t>
    </dgm:pt>
    <dgm:pt modelId="{A05D39C0-E41F-495E-871C-A25E9C577C1A}" type="sibTrans" cxnId="{022AB596-1ED0-40A4-B647-38A38A7779D0}">
      <dgm:prSet/>
      <dgm:spPr/>
      <dgm:t>
        <a:bodyPr/>
        <a:lstStyle/>
        <a:p>
          <a:endParaRPr lang="en-US"/>
        </a:p>
      </dgm:t>
    </dgm:pt>
    <dgm:pt modelId="{678016B2-619F-46A5-B3BB-85A4FAC0B61A}">
      <dgm:prSet custT="1"/>
      <dgm:spPr/>
      <dgm:t>
        <a:bodyPr/>
        <a:lstStyle/>
        <a:p>
          <a:pPr rtl="1"/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جمع</a:t>
          </a:r>
          <a:r>
            <a:rPr lang="en-US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 </a:t>
          </a:r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بندی ساختار زیست‌محیطی استان قم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5E9FA1F1-1CD2-455E-B8DA-AC1CD05A08BD}" type="parTrans" cxnId="{7A7453C4-165D-41AE-BE44-FACA090C4943}">
      <dgm:prSet/>
      <dgm:spPr/>
      <dgm:t>
        <a:bodyPr/>
        <a:lstStyle/>
        <a:p>
          <a:endParaRPr lang="en-US"/>
        </a:p>
      </dgm:t>
    </dgm:pt>
    <dgm:pt modelId="{4B65C763-6367-44BB-8AF4-1E87E19F92A0}" type="sibTrans" cxnId="{7A7453C4-165D-41AE-BE44-FACA090C4943}">
      <dgm:prSet/>
      <dgm:spPr/>
      <dgm:t>
        <a:bodyPr/>
        <a:lstStyle/>
        <a:p>
          <a:endParaRPr lang="en-US"/>
        </a:p>
      </dgm:t>
    </dgm:pt>
    <dgm:pt modelId="{6956CA2E-3FB8-4577-83A8-1AE5883D7F14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 vert="vert270"/>
        <a:lstStyle/>
        <a:p>
          <a:r>
            <a:rPr lang="fa-IR" sz="1800" b="1" dirty="0" smtClean="0">
              <a:cs typeface="B Nazanin" panose="00000400000000000000" pitchFamily="2" charset="-78"/>
            </a:rPr>
            <a:t>تحلیل و برنامه ریزی</a:t>
          </a:r>
          <a:endParaRPr lang="en-US" sz="1800" dirty="0">
            <a:cs typeface="B Nazanin" panose="00000400000000000000" pitchFamily="2" charset="-78"/>
          </a:endParaRPr>
        </a:p>
      </dgm:t>
    </dgm:pt>
    <dgm:pt modelId="{03410D73-C777-46CE-82CD-E22AE284F897}" type="sibTrans" cxnId="{C043E67D-F419-4FDF-AC8D-9BC41C0E9A5A}">
      <dgm:prSet/>
      <dgm:spPr/>
      <dgm:t>
        <a:bodyPr/>
        <a:lstStyle/>
        <a:p>
          <a:endParaRPr lang="en-US"/>
        </a:p>
      </dgm:t>
    </dgm:pt>
    <dgm:pt modelId="{4673AFAE-7071-41A0-BDE8-21628AADF11F}" type="parTrans" cxnId="{C043E67D-F419-4FDF-AC8D-9BC41C0E9A5A}">
      <dgm:prSet/>
      <dgm:spPr/>
      <dgm:t>
        <a:bodyPr/>
        <a:lstStyle/>
        <a:p>
          <a:endParaRPr lang="en-US"/>
        </a:p>
      </dgm:t>
    </dgm:pt>
    <dgm:pt modelId="{650BBA34-79B5-46F4-ABA4-6C9D0FCC1498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گزینه پیشنهادی برتر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30632085-9279-4339-AC9D-6356F72C5705}" type="sibTrans" cxnId="{739371B8-CFDB-42ED-97C1-EF1E1A608D14}">
      <dgm:prSet/>
      <dgm:spPr/>
      <dgm:t>
        <a:bodyPr/>
        <a:lstStyle/>
        <a:p>
          <a:endParaRPr lang="en-US"/>
        </a:p>
      </dgm:t>
    </dgm:pt>
    <dgm:pt modelId="{C6EBC0D5-D97C-476C-B8E2-5C0C7FF1323D}" type="parTrans" cxnId="{739371B8-CFDB-42ED-97C1-EF1E1A608D14}">
      <dgm:prSet/>
      <dgm:spPr/>
      <dgm:t>
        <a:bodyPr/>
        <a:lstStyle/>
        <a:p>
          <a:endParaRPr lang="en-US"/>
        </a:p>
      </dgm:t>
    </dgm:pt>
    <dgm:pt modelId="{B169BB83-A24D-4E5E-AB0F-6333658A58F3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بیانیه چشم</a:t>
          </a:r>
          <a:r>
            <a:rPr lang="en-US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 </a:t>
          </a:r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انداز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3F1C57BB-F38B-4807-81AC-2BAC64191A75}" type="sibTrans" cxnId="{34A96F93-7CD8-4D12-AC86-35024536CD69}">
      <dgm:prSet/>
      <dgm:spPr/>
      <dgm:t>
        <a:bodyPr/>
        <a:lstStyle/>
        <a:p>
          <a:endParaRPr lang="en-US"/>
        </a:p>
      </dgm:t>
    </dgm:pt>
    <dgm:pt modelId="{91075F1C-5731-4EF0-8EEA-AEBEDB97E664}" type="parTrans" cxnId="{34A96F93-7CD8-4D12-AC86-35024536CD69}">
      <dgm:prSet/>
      <dgm:spPr/>
      <dgm:t>
        <a:bodyPr/>
        <a:lstStyle/>
        <a:p>
          <a:endParaRPr lang="en-US"/>
        </a:p>
      </dgm:t>
    </dgm:pt>
    <dgm:pt modelId="{7EB44947-3869-468B-A206-2EA3C3B0D28F}">
      <dgm:prSet custT="1"/>
      <dgm:spPr/>
      <dgm:t>
        <a:bodyPr vert="vert270"/>
        <a:lstStyle/>
        <a:p>
          <a:r>
            <a:rPr lang="fa-IR" sz="1800" b="1" dirty="0" smtClean="0">
              <a:cs typeface="B Nazanin" panose="00000400000000000000" pitchFamily="2" charset="-78"/>
            </a:rPr>
            <a:t>شناخت کلی استان قم</a:t>
          </a:r>
          <a:endParaRPr lang="en-US" sz="1800" b="1" dirty="0">
            <a:cs typeface="B Nazanin" panose="00000400000000000000" pitchFamily="2" charset="-78"/>
          </a:endParaRPr>
        </a:p>
      </dgm:t>
    </dgm:pt>
    <dgm:pt modelId="{5FA4933E-702F-4F8E-8D9A-42D3CB101E91}" type="parTrans" cxnId="{E9EF2212-B48E-4FE3-B965-A5F7CC41788F}">
      <dgm:prSet/>
      <dgm:spPr/>
      <dgm:t>
        <a:bodyPr/>
        <a:lstStyle/>
        <a:p>
          <a:endParaRPr lang="en-US"/>
        </a:p>
      </dgm:t>
    </dgm:pt>
    <dgm:pt modelId="{790CEC2A-852F-4E5A-81D8-F4BC37F1450D}" type="sibTrans" cxnId="{E9EF2212-B48E-4FE3-B965-A5F7CC41788F}">
      <dgm:prSet/>
      <dgm:spPr/>
      <dgm:t>
        <a:bodyPr/>
        <a:lstStyle/>
        <a:p>
          <a:endParaRPr lang="en-US"/>
        </a:p>
      </dgm:t>
    </dgm:pt>
    <dgm:pt modelId="{9B122316-A38E-4EEC-90FA-6E9B87EBA531}">
      <dgm:prSet custT="1"/>
      <dgm:spPr/>
      <dgm:t>
        <a:bodyPr/>
        <a:lstStyle/>
        <a:p>
          <a:pPr rtl="1"/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جمع­بندی ساختار گردشگری استان قم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27B5EF6B-5045-4551-97F9-11E0A0A7DC5D}" type="parTrans" cxnId="{467F6D98-85DA-4DB2-BEC1-EDACDB0FD8D2}">
      <dgm:prSet/>
      <dgm:spPr/>
      <dgm:t>
        <a:bodyPr/>
        <a:lstStyle/>
        <a:p>
          <a:endParaRPr lang="en-US"/>
        </a:p>
      </dgm:t>
    </dgm:pt>
    <dgm:pt modelId="{0F88BB55-3F9F-432F-9186-D5A8CD2EE548}" type="sibTrans" cxnId="{467F6D98-85DA-4DB2-BEC1-EDACDB0FD8D2}">
      <dgm:prSet/>
      <dgm:spPr/>
      <dgm:t>
        <a:bodyPr/>
        <a:lstStyle/>
        <a:p>
          <a:endParaRPr lang="en-US"/>
        </a:p>
      </dgm:t>
    </dgm:pt>
    <dgm:pt modelId="{B5D5103B-1428-434B-B8AC-B03ECF4C8226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تبیین اهداف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EE5EE291-1B1A-427B-A7F5-F4BBD2BAE5D9}" type="parTrans" cxnId="{FF6E292D-5E04-4E50-A5C6-E062410E6A30}">
      <dgm:prSet/>
      <dgm:spPr/>
      <dgm:t>
        <a:bodyPr/>
        <a:lstStyle/>
        <a:p>
          <a:endParaRPr lang="en-US"/>
        </a:p>
      </dgm:t>
    </dgm:pt>
    <dgm:pt modelId="{4C915B5E-CBE1-4C36-A51F-066AD6A68D82}" type="sibTrans" cxnId="{FF6E292D-5E04-4E50-A5C6-E062410E6A30}">
      <dgm:prSet/>
      <dgm:spPr/>
      <dgm:t>
        <a:bodyPr/>
        <a:lstStyle/>
        <a:p>
          <a:endParaRPr lang="en-US"/>
        </a:p>
      </dgm:t>
    </dgm:pt>
    <dgm:pt modelId="{077C3EDB-967B-47C0-88A6-CCBADBD5AC5B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راهبردهای توسعه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1B6F9833-52E2-4626-9546-D6804CE7A741}" type="parTrans" cxnId="{1F232B07-913B-4331-B267-CD63F232E3F7}">
      <dgm:prSet/>
      <dgm:spPr/>
      <dgm:t>
        <a:bodyPr/>
        <a:lstStyle/>
        <a:p>
          <a:endParaRPr lang="en-US"/>
        </a:p>
      </dgm:t>
    </dgm:pt>
    <dgm:pt modelId="{C73C45F1-648A-4541-8F5D-D31C1C1DAD2E}" type="sibTrans" cxnId="{1F232B07-913B-4331-B267-CD63F232E3F7}">
      <dgm:prSet/>
      <dgm:spPr/>
      <dgm:t>
        <a:bodyPr/>
        <a:lstStyle/>
        <a:p>
          <a:endParaRPr lang="en-US"/>
        </a:p>
      </dgm:t>
    </dgm:pt>
    <dgm:pt modelId="{621A497D-B61D-452C-B8C0-0203D3DDA3B6}" type="pres">
      <dgm:prSet presAssocID="{9F7BD52A-9D97-4D03-A64A-C584AC6EB67B}" presName="Name0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C7CA31-67A9-42A8-B4AF-18B4799072C8}" type="pres">
      <dgm:prSet presAssocID="{7EB44947-3869-468B-A206-2EA3C3B0D28F}" presName="root1" presStyleCnt="0"/>
      <dgm:spPr/>
      <dgm:t>
        <a:bodyPr/>
        <a:lstStyle/>
        <a:p>
          <a:endParaRPr lang="en-US"/>
        </a:p>
      </dgm:t>
    </dgm:pt>
    <dgm:pt modelId="{BDA7A57C-BE44-4765-8B88-A1CE0CD68BD2}" type="pres">
      <dgm:prSet presAssocID="{7EB44947-3869-468B-A206-2EA3C3B0D28F}" presName="LevelOneTextNode" presStyleLbl="node0" presStyleIdx="0" presStyleCnt="3" custScaleX="1532855" custScaleY="504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EB8126-80B6-4C13-AAC4-7FF1B61C31A9}" type="pres">
      <dgm:prSet presAssocID="{7EB44947-3869-468B-A206-2EA3C3B0D28F}" presName="level2hierChild" presStyleCnt="0"/>
      <dgm:spPr/>
      <dgm:t>
        <a:bodyPr/>
        <a:lstStyle/>
        <a:p>
          <a:endParaRPr lang="en-US"/>
        </a:p>
      </dgm:t>
    </dgm:pt>
    <dgm:pt modelId="{4B1F15CC-6C72-4B12-9B97-1840B6E5ABD6}" type="pres">
      <dgm:prSet presAssocID="{5E45F0BB-B42E-46A3-AEDC-2C9757DEF9B9}" presName="root1" presStyleCnt="0"/>
      <dgm:spPr/>
      <dgm:t>
        <a:bodyPr/>
        <a:lstStyle/>
        <a:p>
          <a:endParaRPr lang="en-US"/>
        </a:p>
      </dgm:t>
    </dgm:pt>
    <dgm:pt modelId="{AA313FD3-8389-4D6D-8802-0926C6CE71C4}" type="pres">
      <dgm:prSet presAssocID="{5E45F0BB-B42E-46A3-AEDC-2C9757DEF9B9}" presName="LevelOneTextNode" presStyleLbl="node0" presStyleIdx="1" presStyleCnt="3" custScaleX="313842" custScaleY="909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55A164-E416-43BA-9185-8FF419DAE8E5}" type="pres">
      <dgm:prSet presAssocID="{5E45F0BB-B42E-46A3-AEDC-2C9757DEF9B9}" presName="level2hierChild" presStyleCnt="0"/>
      <dgm:spPr/>
      <dgm:t>
        <a:bodyPr/>
        <a:lstStyle/>
        <a:p>
          <a:endParaRPr lang="en-US"/>
        </a:p>
      </dgm:t>
    </dgm:pt>
    <dgm:pt modelId="{D2E809F1-E908-499E-9EDE-480D0D415205}" type="pres">
      <dgm:prSet presAssocID="{0CA991FF-5420-46E2-83B6-C5DC970CDA9C}" presName="conn2-1" presStyleLbl="parChTrans1D2" presStyleIdx="0" presStyleCnt="7"/>
      <dgm:spPr/>
      <dgm:t>
        <a:bodyPr/>
        <a:lstStyle/>
        <a:p>
          <a:endParaRPr lang="en-US"/>
        </a:p>
      </dgm:t>
    </dgm:pt>
    <dgm:pt modelId="{66D44192-0A71-4D06-86DE-FD49753E8499}" type="pres">
      <dgm:prSet presAssocID="{0CA991FF-5420-46E2-83B6-C5DC970CDA9C}" presName="connTx" presStyleLbl="parChTrans1D2" presStyleIdx="0" presStyleCnt="7"/>
      <dgm:spPr/>
      <dgm:t>
        <a:bodyPr/>
        <a:lstStyle/>
        <a:p>
          <a:endParaRPr lang="en-US"/>
        </a:p>
      </dgm:t>
    </dgm:pt>
    <dgm:pt modelId="{AED11FFB-3C80-4477-9306-8346C457628C}" type="pres">
      <dgm:prSet presAssocID="{6DB5FDD6-2151-4422-81E1-911A21D696CD}" presName="root2" presStyleCnt="0"/>
      <dgm:spPr/>
      <dgm:t>
        <a:bodyPr/>
        <a:lstStyle/>
        <a:p>
          <a:endParaRPr lang="en-US"/>
        </a:p>
      </dgm:t>
    </dgm:pt>
    <dgm:pt modelId="{988A7734-8425-49C6-BC22-C9D826A71988}" type="pres">
      <dgm:prSet presAssocID="{6DB5FDD6-2151-4422-81E1-911A21D696CD}" presName="LevelTwoTextNode" presStyleLbl="node2" presStyleIdx="0" presStyleCnt="7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1A07FC-B9D0-4B5F-903D-5CC69BCE24C4}" type="pres">
      <dgm:prSet presAssocID="{6DB5FDD6-2151-4422-81E1-911A21D696CD}" presName="level3hierChild" presStyleCnt="0"/>
      <dgm:spPr/>
      <dgm:t>
        <a:bodyPr/>
        <a:lstStyle/>
        <a:p>
          <a:endParaRPr lang="en-US"/>
        </a:p>
      </dgm:t>
    </dgm:pt>
    <dgm:pt modelId="{C08947CD-FB0D-4D2D-9BEC-261593FE58DD}" type="pres">
      <dgm:prSet presAssocID="{27B5EF6B-5045-4551-97F9-11E0A0A7DC5D}" presName="conn2-1" presStyleLbl="parChTrans1D2" presStyleIdx="1" presStyleCnt="7"/>
      <dgm:spPr/>
      <dgm:t>
        <a:bodyPr/>
        <a:lstStyle/>
        <a:p>
          <a:endParaRPr lang="en-US"/>
        </a:p>
      </dgm:t>
    </dgm:pt>
    <dgm:pt modelId="{64877A2D-4411-4EF9-896C-F485FCE1A08D}" type="pres">
      <dgm:prSet presAssocID="{27B5EF6B-5045-4551-97F9-11E0A0A7DC5D}" presName="connTx" presStyleLbl="parChTrans1D2" presStyleIdx="1" presStyleCnt="7"/>
      <dgm:spPr/>
      <dgm:t>
        <a:bodyPr/>
        <a:lstStyle/>
        <a:p>
          <a:endParaRPr lang="en-US"/>
        </a:p>
      </dgm:t>
    </dgm:pt>
    <dgm:pt modelId="{EEFABD07-C1C4-4DAC-96E2-E464DC290B14}" type="pres">
      <dgm:prSet presAssocID="{9B122316-A38E-4EEC-90FA-6E9B87EBA531}" presName="root2" presStyleCnt="0"/>
      <dgm:spPr/>
      <dgm:t>
        <a:bodyPr/>
        <a:lstStyle/>
        <a:p>
          <a:endParaRPr lang="en-US"/>
        </a:p>
      </dgm:t>
    </dgm:pt>
    <dgm:pt modelId="{7F345E5F-9F0E-4B26-AAEC-62D10D5B72D4}" type="pres">
      <dgm:prSet presAssocID="{9B122316-A38E-4EEC-90FA-6E9B87EBA531}" presName="LevelTwoTextNode" presStyleLbl="node2" presStyleIdx="1" presStyleCnt="7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CB2C99-3ED5-44E9-92FF-0401100B3ED4}" type="pres">
      <dgm:prSet presAssocID="{9B122316-A38E-4EEC-90FA-6E9B87EBA531}" presName="level3hierChild" presStyleCnt="0"/>
      <dgm:spPr/>
      <dgm:t>
        <a:bodyPr/>
        <a:lstStyle/>
        <a:p>
          <a:endParaRPr lang="en-US"/>
        </a:p>
      </dgm:t>
    </dgm:pt>
    <dgm:pt modelId="{B233126D-17E6-40DB-95B9-3BD61809C9AF}" type="pres">
      <dgm:prSet presAssocID="{5E9FA1F1-1CD2-455E-B8DA-AC1CD05A08BD}" presName="conn2-1" presStyleLbl="parChTrans1D2" presStyleIdx="2" presStyleCnt="7"/>
      <dgm:spPr/>
      <dgm:t>
        <a:bodyPr/>
        <a:lstStyle/>
        <a:p>
          <a:endParaRPr lang="en-US"/>
        </a:p>
      </dgm:t>
    </dgm:pt>
    <dgm:pt modelId="{EB814C54-EC73-4324-BE70-54922624E9A4}" type="pres">
      <dgm:prSet presAssocID="{5E9FA1F1-1CD2-455E-B8DA-AC1CD05A08BD}" presName="connTx" presStyleLbl="parChTrans1D2" presStyleIdx="2" presStyleCnt="7"/>
      <dgm:spPr/>
      <dgm:t>
        <a:bodyPr/>
        <a:lstStyle/>
        <a:p>
          <a:endParaRPr lang="en-US"/>
        </a:p>
      </dgm:t>
    </dgm:pt>
    <dgm:pt modelId="{920BC17A-021F-41E8-A16B-E072389B1252}" type="pres">
      <dgm:prSet presAssocID="{678016B2-619F-46A5-B3BB-85A4FAC0B61A}" presName="root2" presStyleCnt="0"/>
      <dgm:spPr/>
      <dgm:t>
        <a:bodyPr/>
        <a:lstStyle/>
        <a:p>
          <a:endParaRPr lang="en-US"/>
        </a:p>
      </dgm:t>
    </dgm:pt>
    <dgm:pt modelId="{03BFCF11-3BE2-48FC-AA8D-4F8AA6DEA088}" type="pres">
      <dgm:prSet presAssocID="{678016B2-619F-46A5-B3BB-85A4FAC0B61A}" presName="LevelTwoTextNode" presStyleLbl="node2" presStyleIdx="2" presStyleCnt="7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ECE14C-E126-4D54-A27D-A026FFE1712A}" type="pres">
      <dgm:prSet presAssocID="{678016B2-619F-46A5-B3BB-85A4FAC0B61A}" presName="level3hierChild" presStyleCnt="0"/>
      <dgm:spPr/>
      <dgm:t>
        <a:bodyPr/>
        <a:lstStyle/>
        <a:p>
          <a:endParaRPr lang="en-US"/>
        </a:p>
      </dgm:t>
    </dgm:pt>
    <dgm:pt modelId="{C199A87D-9568-4F36-8BF8-073EFC4E1790}" type="pres">
      <dgm:prSet presAssocID="{6956CA2E-3FB8-4577-83A8-1AE5883D7F14}" presName="root1" presStyleCnt="0"/>
      <dgm:spPr/>
      <dgm:t>
        <a:bodyPr/>
        <a:lstStyle/>
        <a:p>
          <a:endParaRPr lang="en-US"/>
        </a:p>
      </dgm:t>
    </dgm:pt>
    <dgm:pt modelId="{666AA960-03F6-419C-92C9-C9D653889AB9}" type="pres">
      <dgm:prSet presAssocID="{6956CA2E-3FB8-4577-83A8-1AE5883D7F14}" presName="LevelOneTextNode" presStyleLbl="node0" presStyleIdx="2" presStyleCnt="3" custScaleX="313842" custScaleY="909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778D5D-B0B0-4D05-92FD-0389AABB815F}" type="pres">
      <dgm:prSet presAssocID="{6956CA2E-3FB8-4577-83A8-1AE5883D7F14}" presName="level2hierChild" presStyleCnt="0"/>
      <dgm:spPr/>
      <dgm:t>
        <a:bodyPr/>
        <a:lstStyle/>
        <a:p>
          <a:endParaRPr lang="en-US"/>
        </a:p>
      </dgm:t>
    </dgm:pt>
    <dgm:pt modelId="{7115F67D-8DFB-4EB2-8FD4-526B9D0C937A}" type="pres">
      <dgm:prSet presAssocID="{91075F1C-5731-4EF0-8EEA-AEBEDB97E664}" presName="conn2-1" presStyleLbl="parChTrans1D2" presStyleIdx="3" presStyleCnt="7"/>
      <dgm:spPr/>
      <dgm:t>
        <a:bodyPr/>
        <a:lstStyle/>
        <a:p>
          <a:endParaRPr lang="en-US"/>
        </a:p>
      </dgm:t>
    </dgm:pt>
    <dgm:pt modelId="{2E20760D-68E0-44B4-88A2-2B76E61B8BAF}" type="pres">
      <dgm:prSet presAssocID="{91075F1C-5731-4EF0-8EEA-AEBEDB97E664}" presName="connTx" presStyleLbl="parChTrans1D2" presStyleIdx="3" presStyleCnt="7"/>
      <dgm:spPr/>
      <dgm:t>
        <a:bodyPr/>
        <a:lstStyle/>
        <a:p>
          <a:endParaRPr lang="en-US"/>
        </a:p>
      </dgm:t>
    </dgm:pt>
    <dgm:pt modelId="{998769F0-3744-4504-895A-124BDDD6B73F}" type="pres">
      <dgm:prSet presAssocID="{B169BB83-A24D-4E5E-AB0F-6333658A58F3}" presName="root2" presStyleCnt="0"/>
      <dgm:spPr/>
      <dgm:t>
        <a:bodyPr/>
        <a:lstStyle/>
        <a:p>
          <a:endParaRPr lang="en-US"/>
        </a:p>
      </dgm:t>
    </dgm:pt>
    <dgm:pt modelId="{913EFC66-DDE4-44C8-8CE1-C066DA92C81C}" type="pres">
      <dgm:prSet presAssocID="{B169BB83-A24D-4E5E-AB0F-6333658A58F3}" presName="LevelTwoTextNode" presStyleLbl="node2" presStyleIdx="3" presStyleCnt="7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8E1F39-76E3-402A-A2E5-5132AEDF6BCB}" type="pres">
      <dgm:prSet presAssocID="{B169BB83-A24D-4E5E-AB0F-6333658A58F3}" presName="level3hierChild" presStyleCnt="0"/>
      <dgm:spPr/>
      <dgm:t>
        <a:bodyPr/>
        <a:lstStyle/>
        <a:p>
          <a:endParaRPr lang="en-US"/>
        </a:p>
      </dgm:t>
    </dgm:pt>
    <dgm:pt modelId="{10AC02D7-84CF-48B9-8D8A-20F87FE01F4B}" type="pres">
      <dgm:prSet presAssocID="{EE5EE291-1B1A-427B-A7F5-F4BBD2BAE5D9}" presName="conn2-1" presStyleLbl="parChTrans1D2" presStyleIdx="4" presStyleCnt="7"/>
      <dgm:spPr/>
      <dgm:t>
        <a:bodyPr/>
        <a:lstStyle/>
        <a:p>
          <a:endParaRPr lang="en-US"/>
        </a:p>
      </dgm:t>
    </dgm:pt>
    <dgm:pt modelId="{3E60D5AF-2C2E-4E9F-9E82-3CE76681353C}" type="pres">
      <dgm:prSet presAssocID="{EE5EE291-1B1A-427B-A7F5-F4BBD2BAE5D9}" presName="connTx" presStyleLbl="parChTrans1D2" presStyleIdx="4" presStyleCnt="7"/>
      <dgm:spPr/>
      <dgm:t>
        <a:bodyPr/>
        <a:lstStyle/>
        <a:p>
          <a:endParaRPr lang="en-US"/>
        </a:p>
      </dgm:t>
    </dgm:pt>
    <dgm:pt modelId="{08D78A6A-7BB7-4184-ADBC-812F2C236B05}" type="pres">
      <dgm:prSet presAssocID="{B5D5103B-1428-434B-B8AC-B03ECF4C8226}" presName="root2" presStyleCnt="0"/>
      <dgm:spPr/>
      <dgm:t>
        <a:bodyPr/>
        <a:lstStyle/>
        <a:p>
          <a:endParaRPr lang="en-US"/>
        </a:p>
      </dgm:t>
    </dgm:pt>
    <dgm:pt modelId="{780AE843-8F56-4CAA-9A30-B34563EB5176}" type="pres">
      <dgm:prSet presAssocID="{B5D5103B-1428-434B-B8AC-B03ECF4C8226}" presName="LevelTwoTextNode" presStyleLbl="node2" presStyleIdx="4" presStyleCnt="7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2DD313-425D-416A-AA69-A8AD15283808}" type="pres">
      <dgm:prSet presAssocID="{B5D5103B-1428-434B-B8AC-B03ECF4C8226}" presName="level3hierChild" presStyleCnt="0"/>
      <dgm:spPr/>
      <dgm:t>
        <a:bodyPr/>
        <a:lstStyle/>
        <a:p>
          <a:endParaRPr lang="en-US"/>
        </a:p>
      </dgm:t>
    </dgm:pt>
    <dgm:pt modelId="{85BFEC1C-2F9E-428E-816F-3701EAD06AAB}" type="pres">
      <dgm:prSet presAssocID="{C6EBC0D5-D97C-476C-B8E2-5C0C7FF1323D}" presName="conn2-1" presStyleLbl="parChTrans1D2" presStyleIdx="5" presStyleCnt="7"/>
      <dgm:spPr/>
      <dgm:t>
        <a:bodyPr/>
        <a:lstStyle/>
        <a:p>
          <a:endParaRPr lang="en-US"/>
        </a:p>
      </dgm:t>
    </dgm:pt>
    <dgm:pt modelId="{5EDA0A2D-39E6-41A0-A26C-413E580FC8D2}" type="pres">
      <dgm:prSet presAssocID="{C6EBC0D5-D97C-476C-B8E2-5C0C7FF1323D}" presName="connTx" presStyleLbl="parChTrans1D2" presStyleIdx="5" presStyleCnt="7"/>
      <dgm:spPr/>
      <dgm:t>
        <a:bodyPr/>
        <a:lstStyle/>
        <a:p>
          <a:endParaRPr lang="en-US"/>
        </a:p>
      </dgm:t>
    </dgm:pt>
    <dgm:pt modelId="{5C6665BD-08BC-49C6-8EE3-1DE26E6AE182}" type="pres">
      <dgm:prSet presAssocID="{650BBA34-79B5-46F4-ABA4-6C9D0FCC1498}" presName="root2" presStyleCnt="0"/>
      <dgm:spPr/>
      <dgm:t>
        <a:bodyPr/>
        <a:lstStyle/>
        <a:p>
          <a:endParaRPr lang="en-US"/>
        </a:p>
      </dgm:t>
    </dgm:pt>
    <dgm:pt modelId="{40B4B7D2-AB9B-4FF5-A9C8-CDEC92DF59E7}" type="pres">
      <dgm:prSet presAssocID="{650BBA34-79B5-46F4-ABA4-6C9D0FCC1498}" presName="LevelTwoTextNode" presStyleLbl="node2" presStyleIdx="5" presStyleCnt="7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460661-E9D4-4CE9-B6C6-25700E1FB6D1}" type="pres">
      <dgm:prSet presAssocID="{650BBA34-79B5-46F4-ABA4-6C9D0FCC1498}" presName="level3hierChild" presStyleCnt="0"/>
      <dgm:spPr/>
      <dgm:t>
        <a:bodyPr/>
        <a:lstStyle/>
        <a:p>
          <a:endParaRPr lang="en-US"/>
        </a:p>
      </dgm:t>
    </dgm:pt>
    <dgm:pt modelId="{4D9FDAE5-4738-47B5-82FE-2748D60347C1}" type="pres">
      <dgm:prSet presAssocID="{1B6F9833-52E2-4626-9546-D6804CE7A741}" presName="conn2-1" presStyleLbl="parChTrans1D2" presStyleIdx="6" presStyleCnt="7"/>
      <dgm:spPr/>
      <dgm:t>
        <a:bodyPr/>
        <a:lstStyle/>
        <a:p>
          <a:endParaRPr lang="en-US"/>
        </a:p>
      </dgm:t>
    </dgm:pt>
    <dgm:pt modelId="{318046D6-AF02-45F3-9B95-BE342BB51ECB}" type="pres">
      <dgm:prSet presAssocID="{1B6F9833-52E2-4626-9546-D6804CE7A741}" presName="connTx" presStyleLbl="parChTrans1D2" presStyleIdx="6" presStyleCnt="7"/>
      <dgm:spPr/>
      <dgm:t>
        <a:bodyPr/>
        <a:lstStyle/>
        <a:p>
          <a:endParaRPr lang="en-US"/>
        </a:p>
      </dgm:t>
    </dgm:pt>
    <dgm:pt modelId="{3B37D44D-997B-4C5F-9083-CD20170D987D}" type="pres">
      <dgm:prSet presAssocID="{077C3EDB-967B-47C0-88A6-CCBADBD5AC5B}" presName="root2" presStyleCnt="0"/>
      <dgm:spPr/>
      <dgm:t>
        <a:bodyPr/>
        <a:lstStyle/>
        <a:p>
          <a:endParaRPr lang="en-US"/>
        </a:p>
      </dgm:t>
    </dgm:pt>
    <dgm:pt modelId="{E94FC5DB-EE02-416A-BF0F-9BCA39C69A6C}" type="pres">
      <dgm:prSet presAssocID="{077C3EDB-967B-47C0-88A6-CCBADBD5AC5B}" presName="LevelTwoTextNode" presStyleLbl="node2" presStyleIdx="6" presStyleCnt="7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086A22-C825-493E-B63D-A4D8AFFB58E1}" type="pres">
      <dgm:prSet presAssocID="{077C3EDB-967B-47C0-88A6-CCBADBD5AC5B}" presName="level3hierChild" presStyleCnt="0"/>
      <dgm:spPr/>
      <dgm:t>
        <a:bodyPr/>
        <a:lstStyle/>
        <a:p>
          <a:endParaRPr lang="en-US"/>
        </a:p>
      </dgm:t>
    </dgm:pt>
  </dgm:ptLst>
  <dgm:cxnLst>
    <dgm:cxn modelId="{A46080B3-F15A-4601-8B8D-A5FC7D651BF5}" type="presOf" srcId="{077C3EDB-967B-47C0-88A6-CCBADBD5AC5B}" destId="{E94FC5DB-EE02-416A-BF0F-9BCA39C69A6C}" srcOrd="0" destOrd="0" presId="urn:microsoft.com/office/officeart/2008/layout/HorizontalMultiLevelHierarchy"/>
    <dgm:cxn modelId="{7CAF29CE-D2B3-4892-9624-BEBB7054B6B6}" type="presOf" srcId="{EE5EE291-1B1A-427B-A7F5-F4BBD2BAE5D9}" destId="{10AC02D7-84CF-48B9-8D8A-20F87FE01F4B}" srcOrd="0" destOrd="0" presId="urn:microsoft.com/office/officeart/2008/layout/HorizontalMultiLevelHierarchy"/>
    <dgm:cxn modelId="{1B458945-310A-4300-AE6A-EC3C00A9E2A9}" srcId="{9F7BD52A-9D97-4D03-A64A-C584AC6EB67B}" destId="{5E45F0BB-B42E-46A3-AEDC-2C9757DEF9B9}" srcOrd="1" destOrd="0" parTransId="{432E84A2-A007-4990-96C2-C5F6D4769802}" sibTransId="{343862D2-8EDC-47B0-B890-981F100E37A7}"/>
    <dgm:cxn modelId="{7A25F124-98E6-4224-B890-00B7143F7D27}" type="presOf" srcId="{C6EBC0D5-D97C-476C-B8E2-5C0C7FF1323D}" destId="{85BFEC1C-2F9E-428E-816F-3701EAD06AAB}" srcOrd="0" destOrd="0" presId="urn:microsoft.com/office/officeart/2008/layout/HorizontalMultiLevelHierarchy"/>
    <dgm:cxn modelId="{DA6B550D-FFEC-45EE-94A6-F2318D519071}" type="presOf" srcId="{7EB44947-3869-468B-A206-2EA3C3B0D28F}" destId="{BDA7A57C-BE44-4765-8B88-A1CE0CD68BD2}" srcOrd="0" destOrd="0" presId="urn:microsoft.com/office/officeart/2008/layout/HorizontalMultiLevelHierarchy"/>
    <dgm:cxn modelId="{24DB43B4-8B42-4BA1-92F1-1AD8410D537B}" type="presOf" srcId="{9F7BD52A-9D97-4D03-A64A-C584AC6EB67B}" destId="{621A497D-B61D-452C-B8C0-0203D3DDA3B6}" srcOrd="0" destOrd="0" presId="urn:microsoft.com/office/officeart/2008/layout/HorizontalMultiLevelHierarchy"/>
    <dgm:cxn modelId="{3925B264-C33C-4120-AAF1-04C08D116AFB}" type="presOf" srcId="{C6EBC0D5-D97C-476C-B8E2-5C0C7FF1323D}" destId="{5EDA0A2D-39E6-41A0-A26C-413E580FC8D2}" srcOrd="1" destOrd="0" presId="urn:microsoft.com/office/officeart/2008/layout/HorizontalMultiLevelHierarchy"/>
    <dgm:cxn modelId="{5F0D7B42-C2AA-459B-B7D4-18291DB5B9A4}" type="presOf" srcId="{B169BB83-A24D-4E5E-AB0F-6333658A58F3}" destId="{913EFC66-DDE4-44C8-8CE1-C066DA92C81C}" srcOrd="0" destOrd="0" presId="urn:microsoft.com/office/officeart/2008/layout/HorizontalMultiLevelHierarchy"/>
    <dgm:cxn modelId="{10F88506-8FE0-4E2F-B39B-D4881F24FB33}" type="presOf" srcId="{0CA991FF-5420-46E2-83B6-C5DC970CDA9C}" destId="{D2E809F1-E908-499E-9EDE-480D0D415205}" srcOrd="0" destOrd="0" presId="urn:microsoft.com/office/officeart/2008/layout/HorizontalMultiLevelHierarchy"/>
    <dgm:cxn modelId="{BB6F4C4C-7322-4BD7-8D12-4925E38BEFC0}" type="presOf" srcId="{B5D5103B-1428-434B-B8AC-B03ECF4C8226}" destId="{780AE843-8F56-4CAA-9A30-B34563EB5176}" srcOrd="0" destOrd="0" presId="urn:microsoft.com/office/officeart/2008/layout/HorizontalMultiLevelHierarchy"/>
    <dgm:cxn modelId="{88B84567-ED67-468F-87F8-4871BC1D0CC3}" type="presOf" srcId="{91075F1C-5731-4EF0-8EEA-AEBEDB97E664}" destId="{2E20760D-68E0-44B4-88A2-2B76E61B8BAF}" srcOrd="1" destOrd="0" presId="urn:microsoft.com/office/officeart/2008/layout/HorizontalMultiLevelHierarchy"/>
    <dgm:cxn modelId="{3D364856-58FB-46AA-9AD1-8DF4FEE5E12C}" type="presOf" srcId="{EE5EE291-1B1A-427B-A7F5-F4BBD2BAE5D9}" destId="{3E60D5AF-2C2E-4E9F-9E82-3CE76681353C}" srcOrd="1" destOrd="0" presId="urn:microsoft.com/office/officeart/2008/layout/HorizontalMultiLevelHierarchy"/>
    <dgm:cxn modelId="{EA152319-89C5-4B0C-926D-84250033826D}" type="presOf" srcId="{5E45F0BB-B42E-46A3-AEDC-2C9757DEF9B9}" destId="{AA313FD3-8389-4D6D-8802-0926C6CE71C4}" srcOrd="0" destOrd="0" presId="urn:microsoft.com/office/officeart/2008/layout/HorizontalMultiLevelHierarchy"/>
    <dgm:cxn modelId="{89A6E109-08E4-44CD-8DD8-0707F42D0365}" type="presOf" srcId="{91075F1C-5731-4EF0-8EEA-AEBEDB97E664}" destId="{7115F67D-8DFB-4EB2-8FD4-526B9D0C937A}" srcOrd="0" destOrd="0" presId="urn:microsoft.com/office/officeart/2008/layout/HorizontalMultiLevelHierarchy"/>
    <dgm:cxn modelId="{5E987783-CB41-4240-B3A8-97D65DA868DB}" type="presOf" srcId="{6956CA2E-3FB8-4577-83A8-1AE5883D7F14}" destId="{666AA960-03F6-419C-92C9-C9D653889AB9}" srcOrd="0" destOrd="0" presId="urn:microsoft.com/office/officeart/2008/layout/HorizontalMultiLevelHierarchy"/>
    <dgm:cxn modelId="{34A96F93-7CD8-4D12-AC86-35024536CD69}" srcId="{6956CA2E-3FB8-4577-83A8-1AE5883D7F14}" destId="{B169BB83-A24D-4E5E-AB0F-6333658A58F3}" srcOrd="0" destOrd="0" parTransId="{91075F1C-5731-4EF0-8EEA-AEBEDB97E664}" sibTransId="{3F1C57BB-F38B-4807-81AC-2BAC64191A75}"/>
    <dgm:cxn modelId="{E9EF2212-B48E-4FE3-B965-A5F7CC41788F}" srcId="{9F7BD52A-9D97-4D03-A64A-C584AC6EB67B}" destId="{7EB44947-3869-468B-A206-2EA3C3B0D28F}" srcOrd="0" destOrd="0" parTransId="{5FA4933E-702F-4F8E-8D9A-42D3CB101E91}" sibTransId="{790CEC2A-852F-4E5A-81D8-F4BC37F1450D}"/>
    <dgm:cxn modelId="{FCBB876A-552E-4EC3-9106-E0DC63B46EAF}" type="presOf" srcId="{6DB5FDD6-2151-4422-81E1-911A21D696CD}" destId="{988A7734-8425-49C6-BC22-C9D826A71988}" srcOrd="0" destOrd="0" presId="urn:microsoft.com/office/officeart/2008/layout/HorizontalMultiLevelHierarchy"/>
    <dgm:cxn modelId="{530F0863-B645-48DD-8ECC-A9714B736B27}" type="presOf" srcId="{5E9FA1F1-1CD2-455E-B8DA-AC1CD05A08BD}" destId="{EB814C54-EC73-4324-BE70-54922624E9A4}" srcOrd="1" destOrd="0" presId="urn:microsoft.com/office/officeart/2008/layout/HorizontalMultiLevelHierarchy"/>
    <dgm:cxn modelId="{AA6092B1-3D61-49D3-9A2B-5A68A9DB0852}" type="presOf" srcId="{9B122316-A38E-4EEC-90FA-6E9B87EBA531}" destId="{7F345E5F-9F0E-4B26-AAEC-62D10D5B72D4}" srcOrd="0" destOrd="0" presId="urn:microsoft.com/office/officeart/2008/layout/HorizontalMultiLevelHierarchy"/>
    <dgm:cxn modelId="{022AB596-1ED0-40A4-B647-38A38A7779D0}" srcId="{5E45F0BB-B42E-46A3-AEDC-2C9757DEF9B9}" destId="{6DB5FDD6-2151-4422-81E1-911A21D696CD}" srcOrd="0" destOrd="0" parTransId="{0CA991FF-5420-46E2-83B6-C5DC970CDA9C}" sibTransId="{A05D39C0-E41F-495E-871C-A25E9C577C1A}"/>
    <dgm:cxn modelId="{4E0E4A51-70F0-4A23-9085-5C7FCB649430}" type="presOf" srcId="{1B6F9833-52E2-4626-9546-D6804CE7A741}" destId="{4D9FDAE5-4738-47B5-82FE-2748D60347C1}" srcOrd="0" destOrd="0" presId="urn:microsoft.com/office/officeart/2008/layout/HorizontalMultiLevelHierarchy"/>
    <dgm:cxn modelId="{E2620367-CF54-409F-BB56-F586102B4E8E}" type="presOf" srcId="{0CA991FF-5420-46E2-83B6-C5DC970CDA9C}" destId="{66D44192-0A71-4D06-86DE-FD49753E8499}" srcOrd="1" destOrd="0" presId="urn:microsoft.com/office/officeart/2008/layout/HorizontalMultiLevelHierarchy"/>
    <dgm:cxn modelId="{1F232B07-913B-4331-B267-CD63F232E3F7}" srcId="{6956CA2E-3FB8-4577-83A8-1AE5883D7F14}" destId="{077C3EDB-967B-47C0-88A6-CCBADBD5AC5B}" srcOrd="3" destOrd="0" parTransId="{1B6F9833-52E2-4626-9546-D6804CE7A741}" sibTransId="{C73C45F1-648A-4541-8F5D-D31C1C1DAD2E}"/>
    <dgm:cxn modelId="{467F6D98-85DA-4DB2-BEC1-EDACDB0FD8D2}" srcId="{5E45F0BB-B42E-46A3-AEDC-2C9757DEF9B9}" destId="{9B122316-A38E-4EEC-90FA-6E9B87EBA531}" srcOrd="1" destOrd="0" parTransId="{27B5EF6B-5045-4551-97F9-11E0A0A7DC5D}" sibTransId="{0F88BB55-3F9F-432F-9186-D5A8CD2EE548}"/>
    <dgm:cxn modelId="{739371B8-CFDB-42ED-97C1-EF1E1A608D14}" srcId="{6956CA2E-3FB8-4577-83A8-1AE5883D7F14}" destId="{650BBA34-79B5-46F4-ABA4-6C9D0FCC1498}" srcOrd="2" destOrd="0" parTransId="{C6EBC0D5-D97C-476C-B8E2-5C0C7FF1323D}" sibTransId="{30632085-9279-4339-AC9D-6356F72C5705}"/>
    <dgm:cxn modelId="{BBF557B6-D854-4104-B2D6-19ABC262E5C8}" type="presOf" srcId="{27B5EF6B-5045-4551-97F9-11E0A0A7DC5D}" destId="{C08947CD-FB0D-4D2D-9BEC-261593FE58DD}" srcOrd="0" destOrd="0" presId="urn:microsoft.com/office/officeart/2008/layout/HorizontalMultiLevelHierarchy"/>
    <dgm:cxn modelId="{FF6E292D-5E04-4E50-A5C6-E062410E6A30}" srcId="{6956CA2E-3FB8-4577-83A8-1AE5883D7F14}" destId="{B5D5103B-1428-434B-B8AC-B03ECF4C8226}" srcOrd="1" destOrd="0" parTransId="{EE5EE291-1B1A-427B-A7F5-F4BBD2BAE5D9}" sibTransId="{4C915B5E-CBE1-4C36-A51F-066AD6A68D82}"/>
    <dgm:cxn modelId="{C6FE721C-904D-45A2-9145-ACD0654F7473}" type="presOf" srcId="{1B6F9833-52E2-4626-9546-D6804CE7A741}" destId="{318046D6-AF02-45F3-9B95-BE342BB51ECB}" srcOrd="1" destOrd="0" presId="urn:microsoft.com/office/officeart/2008/layout/HorizontalMultiLevelHierarchy"/>
    <dgm:cxn modelId="{A4FE9BE7-9DE5-485D-B2F9-68C00ED96BDF}" type="presOf" srcId="{5E9FA1F1-1CD2-455E-B8DA-AC1CD05A08BD}" destId="{B233126D-17E6-40DB-95B9-3BD61809C9AF}" srcOrd="0" destOrd="0" presId="urn:microsoft.com/office/officeart/2008/layout/HorizontalMultiLevelHierarchy"/>
    <dgm:cxn modelId="{FD48491A-24DB-4340-AAFF-5279DE7C8A60}" type="presOf" srcId="{650BBA34-79B5-46F4-ABA4-6C9D0FCC1498}" destId="{40B4B7D2-AB9B-4FF5-A9C8-CDEC92DF59E7}" srcOrd="0" destOrd="0" presId="urn:microsoft.com/office/officeart/2008/layout/HorizontalMultiLevelHierarchy"/>
    <dgm:cxn modelId="{1F219AB6-D84B-447C-AA94-75137218A89C}" type="presOf" srcId="{27B5EF6B-5045-4551-97F9-11E0A0A7DC5D}" destId="{64877A2D-4411-4EF9-896C-F485FCE1A08D}" srcOrd="1" destOrd="0" presId="urn:microsoft.com/office/officeart/2008/layout/HorizontalMultiLevelHierarchy"/>
    <dgm:cxn modelId="{7A7453C4-165D-41AE-BE44-FACA090C4943}" srcId="{5E45F0BB-B42E-46A3-AEDC-2C9757DEF9B9}" destId="{678016B2-619F-46A5-B3BB-85A4FAC0B61A}" srcOrd="2" destOrd="0" parTransId="{5E9FA1F1-1CD2-455E-B8DA-AC1CD05A08BD}" sibTransId="{4B65C763-6367-44BB-8AF4-1E87E19F92A0}"/>
    <dgm:cxn modelId="{C043E67D-F419-4FDF-AC8D-9BC41C0E9A5A}" srcId="{9F7BD52A-9D97-4D03-A64A-C584AC6EB67B}" destId="{6956CA2E-3FB8-4577-83A8-1AE5883D7F14}" srcOrd="2" destOrd="0" parTransId="{4673AFAE-7071-41A0-BDE8-21628AADF11F}" sibTransId="{03410D73-C777-46CE-82CD-E22AE284F897}"/>
    <dgm:cxn modelId="{E6FCCEDD-93F2-493D-ACEF-BF8A1BB92CB5}" type="presOf" srcId="{678016B2-619F-46A5-B3BB-85A4FAC0B61A}" destId="{03BFCF11-3BE2-48FC-AA8D-4F8AA6DEA088}" srcOrd="0" destOrd="0" presId="urn:microsoft.com/office/officeart/2008/layout/HorizontalMultiLevelHierarchy"/>
    <dgm:cxn modelId="{F77F7F40-2F6A-467C-9558-11B32C5F2C1B}" type="presParOf" srcId="{621A497D-B61D-452C-B8C0-0203D3DDA3B6}" destId="{BBC7CA31-67A9-42A8-B4AF-18B4799072C8}" srcOrd="0" destOrd="0" presId="urn:microsoft.com/office/officeart/2008/layout/HorizontalMultiLevelHierarchy"/>
    <dgm:cxn modelId="{D97A98BA-3128-435A-9483-ACB8ABA9C392}" type="presParOf" srcId="{BBC7CA31-67A9-42A8-B4AF-18B4799072C8}" destId="{BDA7A57C-BE44-4765-8B88-A1CE0CD68BD2}" srcOrd="0" destOrd="0" presId="urn:microsoft.com/office/officeart/2008/layout/HorizontalMultiLevelHierarchy"/>
    <dgm:cxn modelId="{5D49466C-6A3C-4BA9-B55B-35C61A31DFD5}" type="presParOf" srcId="{BBC7CA31-67A9-42A8-B4AF-18B4799072C8}" destId="{7CEB8126-80B6-4C13-AAC4-7FF1B61C31A9}" srcOrd="1" destOrd="0" presId="urn:microsoft.com/office/officeart/2008/layout/HorizontalMultiLevelHierarchy"/>
    <dgm:cxn modelId="{4F8BD7D9-8EFC-479E-A782-FCA931226F1D}" type="presParOf" srcId="{621A497D-B61D-452C-B8C0-0203D3DDA3B6}" destId="{4B1F15CC-6C72-4B12-9B97-1840B6E5ABD6}" srcOrd="1" destOrd="0" presId="urn:microsoft.com/office/officeart/2008/layout/HorizontalMultiLevelHierarchy"/>
    <dgm:cxn modelId="{4520F87A-C4F6-4D35-915D-FF0010912BCA}" type="presParOf" srcId="{4B1F15CC-6C72-4B12-9B97-1840B6E5ABD6}" destId="{AA313FD3-8389-4D6D-8802-0926C6CE71C4}" srcOrd="0" destOrd="0" presId="urn:microsoft.com/office/officeart/2008/layout/HorizontalMultiLevelHierarchy"/>
    <dgm:cxn modelId="{075784B5-7086-4F5E-AAAC-2BF6C1B83638}" type="presParOf" srcId="{4B1F15CC-6C72-4B12-9B97-1840B6E5ABD6}" destId="{8A55A164-E416-43BA-9185-8FF419DAE8E5}" srcOrd="1" destOrd="0" presId="urn:microsoft.com/office/officeart/2008/layout/HorizontalMultiLevelHierarchy"/>
    <dgm:cxn modelId="{7B93F3C6-C409-4A8C-A0A1-8704F25ADDF1}" type="presParOf" srcId="{8A55A164-E416-43BA-9185-8FF419DAE8E5}" destId="{D2E809F1-E908-499E-9EDE-480D0D415205}" srcOrd="0" destOrd="0" presId="urn:microsoft.com/office/officeart/2008/layout/HorizontalMultiLevelHierarchy"/>
    <dgm:cxn modelId="{CA4EAFF7-5261-4A50-9970-232863E93C17}" type="presParOf" srcId="{D2E809F1-E908-499E-9EDE-480D0D415205}" destId="{66D44192-0A71-4D06-86DE-FD49753E8499}" srcOrd="0" destOrd="0" presId="urn:microsoft.com/office/officeart/2008/layout/HorizontalMultiLevelHierarchy"/>
    <dgm:cxn modelId="{E1960E3D-EF27-41CF-9712-4DA66629FA09}" type="presParOf" srcId="{8A55A164-E416-43BA-9185-8FF419DAE8E5}" destId="{AED11FFB-3C80-4477-9306-8346C457628C}" srcOrd="1" destOrd="0" presId="urn:microsoft.com/office/officeart/2008/layout/HorizontalMultiLevelHierarchy"/>
    <dgm:cxn modelId="{8EA5ECE1-95B7-46F3-A291-530AAE28D02C}" type="presParOf" srcId="{AED11FFB-3C80-4477-9306-8346C457628C}" destId="{988A7734-8425-49C6-BC22-C9D826A71988}" srcOrd="0" destOrd="0" presId="urn:microsoft.com/office/officeart/2008/layout/HorizontalMultiLevelHierarchy"/>
    <dgm:cxn modelId="{B66BA6D9-C0E3-4B39-94DA-E34833BCFDF5}" type="presParOf" srcId="{AED11FFB-3C80-4477-9306-8346C457628C}" destId="{1C1A07FC-B9D0-4B5F-903D-5CC69BCE24C4}" srcOrd="1" destOrd="0" presId="urn:microsoft.com/office/officeart/2008/layout/HorizontalMultiLevelHierarchy"/>
    <dgm:cxn modelId="{AAC57BC1-3312-42DC-A310-16828EDFF7CA}" type="presParOf" srcId="{8A55A164-E416-43BA-9185-8FF419DAE8E5}" destId="{C08947CD-FB0D-4D2D-9BEC-261593FE58DD}" srcOrd="2" destOrd="0" presId="urn:microsoft.com/office/officeart/2008/layout/HorizontalMultiLevelHierarchy"/>
    <dgm:cxn modelId="{4037051C-FE78-47A3-B24F-26D4AE6411F4}" type="presParOf" srcId="{C08947CD-FB0D-4D2D-9BEC-261593FE58DD}" destId="{64877A2D-4411-4EF9-896C-F485FCE1A08D}" srcOrd="0" destOrd="0" presId="urn:microsoft.com/office/officeart/2008/layout/HorizontalMultiLevelHierarchy"/>
    <dgm:cxn modelId="{0CF16A67-2E59-4FB6-8072-5748053ABEDA}" type="presParOf" srcId="{8A55A164-E416-43BA-9185-8FF419DAE8E5}" destId="{EEFABD07-C1C4-4DAC-96E2-E464DC290B14}" srcOrd="3" destOrd="0" presId="urn:microsoft.com/office/officeart/2008/layout/HorizontalMultiLevelHierarchy"/>
    <dgm:cxn modelId="{DEFAB3A1-2B76-4B0D-A670-411DA54B39A4}" type="presParOf" srcId="{EEFABD07-C1C4-4DAC-96E2-E464DC290B14}" destId="{7F345E5F-9F0E-4B26-AAEC-62D10D5B72D4}" srcOrd="0" destOrd="0" presId="urn:microsoft.com/office/officeart/2008/layout/HorizontalMultiLevelHierarchy"/>
    <dgm:cxn modelId="{D3ACD77C-9B5E-43B4-81F8-60B0B5490329}" type="presParOf" srcId="{EEFABD07-C1C4-4DAC-96E2-E464DC290B14}" destId="{2ECB2C99-3ED5-44E9-92FF-0401100B3ED4}" srcOrd="1" destOrd="0" presId="urn:microsoft.com/office/officeart/2008/layout/HorizontalMultiLevelHierarchy"/>
    <dgm:cxn modelId="{B74936E7-E296-4B64-90F4-40BD7DD49C67}" type="presParOf" srcId="{8A55A164-E416-43BA-9185-8FF419DAE8E5}" destId="{B233126D-17E6-40DB-95B9-3BD61809C9AF}" srcOrd="4" destOrd="0" presId="urn:microsoft.com/office/officeart/2008/layout/HorizontalMultiLevelHierarchy"/>
    <dgm:cxn modelId="{FFAE16F7-EE0D-4EDD-A9FF-7EAF2D932B8D}" type="presParOf" srcId="{B233126D-17E6-40DB-95B9-3BD61809C9AF}" destId="{EB814C54-EC73-4324-BE70-54922624E9A4}" srcOrd="0" destOrd="0" presId="urn:microsoft.com/office/officeart/2008/layout/HorizontalMultiLevelHierarchy"/>
    <dgm:cxn modelId="{FAA8FC2C-134C-4315-A16D-F1B219308E1F}" type="presParOf" srcId="{8A55A164-E416-43BA-9185-8FF419DAE8E5}" destId="{920BC17A-021F-41E8-A16B-E072389B1252}" srcOrd="5" destOrd="0" presId="urn:microsoft.com/office/officeart/2008/layout/HorizontalMultiLevelHierarchy"/>
    <dgm:cxn modelId="{6D81264E-FD37-4086-BECC-1D342703EBC4}" type="presParOf" srcId="{920BC17A-021F-41E8-A16B-E072389B1252}" destId="{03BFCF11-3BE2-48FC-AA8D-4F8AA6DEA088}" srcOrd="0" destOrd="0" presId="urn:microsoft.com/office/officeart/2008/layout/HorizontalMultiLevelHierarchy"/>
    <dgm:cxn modelId="{C35754EC-99E3-41A1-B8D2-7E54921A6F1E}" type="presParOf" srcId="{920BC17A-021F-41E8-A16B-E072389B1252}" destId="{67ECE14C-E126-4D54-A27D-A026FFE1712A}" srcOrd="1" destOrd="0" presId="urn:microsoft.com/office/officeart/2008/layout/HorizontalMultiLevelHierarchy"/>
    <dgm:cxn modelId="{430B6761-7CFA-427E-B157-22A09F92CE94}" type="presParOf" srcId="{621A497D-B61D-452C-B8C0-0203D3DDA3B6}" destId="{C199A87D-9568-4F36-8BF8-073EFC4E1790}" srcOrd="2" destOrd="0" presId="urn:microsoft.com/office/officeart/2008/layout/HorizontalMultiLevelHierarchy"/>
    <dgm:cxn modelId="{15202D76-5E2F-4293-8D5D-A4E7F2A4D093}" type="presParOf" srcId="{C199A87D-9568-4F36-8BF8-073EFC4E1790}" destId="{666AA960-03F6-419C-92C9-C9D653889AB9}" srcOrd="0" destOrd="0" presId="urn:microsoft.com/office/officeart/2008/layout/HorizontalMultiLevelHierarchy"/>
    <dgm:cxn modelId="{BCF07261-6D40-47CA-AE5D-5E2F12409D25}" type="presParOf" srcId="{C199A87D-9568-4F36-8BF8-073EFC4E1790}" destId="{C5778D5D-B0B0-4D05-92FD-0389AABB815F}" srcOrd="1" destOrd="0" presId="urn:microsoft.com/office/officeart/2008/layout/HorizontalMultiLevelHierarchy"/>
    <dgm:cxn modelId="{3EEA3099-AE85-4145-98D2-4EC8FDBCF770}" type="presParOf" srcId="{C5778D5D-B0B0-4D05-92FD-0389AABB815F}" destId="{7115F67D-8DFB-4EB2-8FD4-526B9D0C937A}" srcOrd="0" destOrd="0" presId="urn:microsoft.com/office/officeart/2008/layout/HorizontalMultiLevelHierarchy"/>
    <dgm:cxn modelId="{93311A86-DE2A-4261-938F-E2306F342AF1}" type="presParOf" srcId="{7115F67D-8DFB-4EB2-8FD4-526B9D0C937A}" destId="{2E20760D-68E0-44B4-88A2-2B76E61B8BAF}" srcOrd="0" destOrd="0" presId="urn:microsoft.com/office/officeart/2008/layout/HorizontalMultiLevelHierarchy"/>
    <dgm:cxn modelId="{FEED1DFD-A4CF-4015-9C0C-6FF2058A7239}" type="presParOf" srcId="{C5778D5D-B0B0-4D05-92FD-0389AABB815F}" destId="{998769F0-3744-4504-895A-124BDDD6B73F}" srcOrd="1" destOrd="0" presId="urn:microsoft.com/office/officeart/2008/layout/HorizontalMultiLevelHierarchy"/>
    <dgm:cxn modelId="{68564C3C-EEB0-4E8F-B0BE-EF8B0FFAA4E8}" type="presParOf" srcId="{998769F0-3744-4504-895A-124BDDD6B73F}" destId="{913EFC66-DDE4-44C8-8CE1-C066DA92C81C}" srcOrd="0" destOrd="0" presId="urn:microsoft.com/office/officeart/2008/layout/HorizontalMultiLevelHierarchy"/>
    <dgm:cxn modelId="{0C80B346-93A7-49B5-81BC-FFAABC37305B}" type="presParOf" srcId="{998769F0-3744-4504-895A-124BDDD6B73F}" destId="{E58E1F39-76E3-402A-A2E5-5132AEDF6BCB}" srcOrd="1" destOrd="0" presId="urn:microsoft.com/office/officeart/2008/layout/HorizontalMultiLevelHierarchy"/>
    <dgm:cxn modelId="{F59F8AF3-FEE5-4E08-9667-E3D1D24109AE}" type="presParOf" srcId="{C5778D5D-B0B0-4D05-92FD-0389AABB815F}" destId="{10AC02D7-84CF-48B9-8D8A-20F87FE01F4B}" srcOrd="2" destOrd="0" presId="urn:microsoft.com/office/officeart/2008/layout/HorizontalMultiLevelHierarchy"/>
    <dgm:cxn modelId="{8B6093FA-F780-450E-B0EA-5E81544B5DDE}" type="presParOf" srcId="{10AC02D7-84CF-48B9-8D8A-20F87FE01F4B}" destId="{3E60D5AF-2C2E-4E9F-9E82-3CE76681353C}" srcOrd="0" destOrd="0" presId="urn:microsoft.com/office/officeart/2008/layout/HorizontalMultiLevelHierarchy"/>
    <dgm:cxn modelId="{F7684272-3DC8-4101-8C37-A3AE499DF2C7}" type="presParOf" srcId="{C5778D5D-B0B0-4D05-92FD-0389AABB815F}" destId="{08D78A6A-7BB7-4184-ADBC-812F2C236B05}" srcOrd="3" destOrd="0" presId="urn:microsoft.com/office/officeart/2008/layout/HorizontalMultiLevelHierarchy"/>
    <dgm:cxn modelId="{AACE8182-422A-4FC8-8FF7-2C5A3096E17B}" type="presParOf" srcId="{08D78A6A-7BB7-4184-ADBC-812F2C236B05}" destId="{780AE843-8F56-4CAA-9A30-B34563EB5176}" srcOrd="0" destOrd="0" presId="urn:microsoft.com/office/officeart/2008/layout/HorizontalMultiLevelHierarchy"/>
    <dgm:cxn modelId="{E499AE54-F640-4AE1-97E7-C8F1F8D45C39}" type="presParOf" srcId="{08D78A6A-7BB7-4184-ADBC-812F2C236B05}" destId="{132DD313-425D-416A-AA69-A8AD15283808}" srcOrd="1" destOrd="0" presId="urn:microsoft.com/office/officeart/2008/layout/HorizontalMultiLevelHierarchy"/>
    <dgm:cxn modelId="{2E06FF8B-BBFB-4EAB-94B8-C128643BDB7A}" type="presParOf" srcId="{C5778D5D-B0B0-4D05-92FD-0389AABB815F}" destId="{85BFEC1C-2F9E-428E-816F-3701EAD06AAB}" srcOrd="4" destOrd="0" presId="urn:microsoft.com/office/officeart/2008/layout/HorizontalMultiLevelHierarchy"/>
    <dgm:cxn modelId="{CDEBFA61-CDE7-4726-814A-1D023B002E7D}" type="presParOf" srcId="{85BFEC1C-2F9E-428E-816F-3701EAD06AAB}" destId="{5EDA0A2D-39E6-41A0-A26C-413E580FC8D2}" srcOrd="0" destOrd="0" presId="urn:microsoft.com/office/officeart/2008/layout/HorizontalMultiLevelHierarchy"/>
    <dgm:cxn modelId="{4F3447BE-B66E-4FFC-A850-5F6D05854076}" type="presParOf" srcId="{C5778D5D-B0B0-4D05-92FD-0389AABB815F}" destId="{5C6665BD-08BC-49C6-8EE3-1DE26E6AE182}" srcOrd="5" destOrd="0" presId="urn:microsoft.com/office/officeart/2008/layout/HorizontalMultiLevelHierarchy"/>
    <dgm:cxn modelId="{70C9F5B5-4168-40C4-B83C-ECB012F722CC}" type="presParOf" srcId="{5C6665BD-08BC-49C6-8EE3-1DE26E6AE182}" destId="{40B4B7D2-AB9B-4FF5-A9C8-CDEC92DF59E7}" srcOrd="0" destOrd="0" presId="urn:microsoft.com/office/officeart/2008/layout/HorizontalMultiLevelHierarchy"/>
    <dgm:cxn modelId="{91301974-42FC-45D3-A7B3-3D53B031606B}" type="presParOf" srcId="{5C6665BD-08BC-49C6-8EE3-1DE26E6AE182}" destId="{A4460661-E9D4-4CE9-B6C6-25700E1FB6D1}" srcOrd="1" destOrd="0" presId="urn:microsoft.com/office/officeart/2008/layout/HorizontalMultiLevelHierarchy"/>
    <dgm:cxn modelId="{F5418E44-D531-48BC-AFB1-88904951B89C}" type="presParOf" srcId="{C5778D5D-B0B0-4D05-92FD-0389AABB815F}" destId="{4D9FDAE5-4738-47B5-82FE-2748D60347C1}" srcOrd="6" destOrd="0" presId="urn:microsoft.com/office/officeart/2008/layout/HorizontalMultiLevelHierarchy"/>
    <dgm:cxn modelId="{19DDAE96-7F3C-4DEA-8187-326838631323}" type="presParOf" srcId="{4D9FDAE5-4738-47B5-82FE-2748D60347C1}" destId="{318046D6-AF02-45F3-9B95-BE342BB51ECB}" srcOrd="0" destOrd="0" presId="urn:microsoft.com/office/officeart/2008/layout/HorizontalMultiLevelHierarchy"/>
    <dgm:cxn modelId="{D5B69410-0216-41E0-A7F5-794E4367A6F2}" type="presParOf" srcId="{C5778D5D-B0B0-4D05-92FD-0389AABB815F}" destId="{3B37D44D-997B-4C5F-9083-CD20170D987D}" srcOrd="7" destOrd="0" presId="urn:microsoft.com/office/officeart/2008/layout/HorizontalMultiLevelHierarchy"/>
    <dgm:cxn modelId="{F16A388A-8C41-4EE4-8219-37D7A0362B72}" type="presParOf" srcId="{3B37D44D-997B-4C5F-9083-CD20170D987D}" destId="{E94FC5DB-EE02-416A-BF0F-9BCA39C69A6C}" srcOrd="0" destOrd="0" presId="urn:microsoft.com/office/officeart/2008/layout/HorizontalMultiLevelHierarchy"/>
    <dgm:cxn modelId="{9E49F529-32B2-497E-B904-DD0C0115F541}" type="presParOf" srcId="{3B37D44D-997B-4C5F-9083-CD20170D987D}" destId="{0F086A22-C825-493E-B63D-A4D8AFFB58E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7BD52A-9D97-4D03-A64A-C584AC6EB67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45F0BB-B42E-46A3-AEDC-2C9757DEF9B9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1800" b="1" dirty="0" smtClean="0">
              <a:cs typeface="B Nazanin" panose="00000400000000000000" pitchFamily="2" charset="-78"/>
            </a:rPr>
            <a:t>بررسی تجربه جهانی</a:t>
          </a:r>
          <a:endParaRPr lang="en-US" sz="1800" b="1" dirty="0">
            <a:cs typeface="B Nazanin" panose="00000400000000000000" pitchFamily="2" charset="-78"/>
          </a:endParaRPr>
        </a:p>
      </dgm:t>
    </dgm:pt>
    <dgm:pt modelId="{432E84A2-A007-4990-96C2-C5F6D4769802}" type="parTrans" cxnId="{1B458945-310A-4300-AE6A-EC3C00A9E2A9}">
      <dgm:prSet/>
      <dgm:spPr/>
      <dgm:t>
        <a:bodyPr/>
        <a:lstStyle/>
        <a:p>
          <a:endParaRPr lang="en-US"/>
        </a:p>
      </dgm:t>
    </dgm:pt>
    <dgm:pt modelId="{343862D2-8EDC-47B0-B890-981F100E37A7}" type="sibTrans" cxnId="{1B458945-310A-4300-AE6A-EC3C00A9E2A9}">
      <dgm:prSet/>
      <dgm:spPr/>
      <dgm:t>
        <a:bodyPr/>
        <a:lstStyle/>
        <a:p>
          <a:endParaRPr lang="en-US"/>
        </a:p>
      </dgm:t>
    </dgm:pt>
    <dgm:pt modelId="{678016B2-619F-46A5-B3BB-85A4FAC0B61A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fa-IR" sz="1800" b="1" dirty="0" smtClean="0">
              <a:cs typeface="B Nazanin" panose="00000400000000000000" pitchFamily="2" charset="-78"/>
            </a:rPr>
            <a:t>معرفی و بررسی طرح</a:t>
          </a:r>
          <a:endParaRPr lang="en-US" sz="1800" b="1" dirty="0">
            <a:cs typeface="B Nazanin" panose="00000400000000000000" pitchFamily="2" charset="-78"/>
          </a:endParaRPr>
        </a:p>
      </dgm:t>
    </dgm:pt>
    <dgm:pt modelId="{5E9FA1F1-1CD2-455E-B8DA-AC1CD05A08BD}" type="parTrans" cxnId="{7A7453C4-165D-41AE-BE44-FACA090C4943}">
      <dgm:prSet/>
      <dgm:spPr/>
      <dgm:t>
        <a:bodyPr/>
        <a:lstStyle/>
        <a:p>
          <a:endParaRPr lang="en-US"/>
        </a:p>
      </dgm:t>
    </dgm:pt>
    <dgm:pt modelId="{4B65C763-6367-44BB-8AF4-1E87E19F92A0}" type="sibTrans" cxnId="{7A7453C4-165D-41AE-BE44-FACA090C4943}">
      <dgm:prSet/>
      <dgm:spPr/>
      <dgm:t>
        <a:bodyPr/>
        <a:lstStyle/>
        <a:p>
          <a:endParaRPr lang="en-US"/>
        </a:p>
      </dgm:t>
    </dgm:pt>
    <dgm:pt modelId="{6956CA2E-3FB8-4577-83A8-1AE5883D7F14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600" b="1" dirty="0" smtClean="0">
              <a:cs typeface="B Nazanin" panose="00000400000000000000" pitchFamily="2" charset="-78"/>
            </a:rPr>
            <a:t>تبیین ابعاد نظری</a:t>
          </a:r>
          <a:endParaRPr lang="en-US" sz="1600" dirty="0">
            <a:cs typeface="B Nazanin" panose="00000400000000000000" pitchFamily="2" charset="-78"/>
          </a:endParaRPr>
        </a:p>
      </dgm:t>
    </dgm:pt>
    <dgm:pt modelId="{03410D73-C777-46CE-82CD-E22AE284F897}" type="sibTrans" cxnId="{C043E67D-F419-4FDF-AC8D-9BC41C0E9A5A}">
      <dgm:prSet/>
      <dgm:spPr/>
      <dgm:t>
        <a:bodyPr/>
        <a:lstStyle/>
        <a:p>
          <a:endParaRPr lang="en-US"/>
        </a:p>
      </dgm:t>
    </dgm:pt>
    <dgm:pt modelId="{4673AFAE-7071-41A0-BDE8-21628AADF11F}" type="parTrans" cxnId="{C043E67D-F419-4FDF-AC8D-9BC41C0E9A5A}">
      <dgm:prSet/>
      <dgm:spPr/>
      <dgm:t>
        <a:bodyPr/>
        <a:lstStyle/>
        <a:p>
          <a:endParaRPr lang="en-US"/>
        </a:p>
      </dgm:t>
    </dgm:pt>
    <dgm:pt modelId="{650BBA34-79B5-46F4-ABA4-6C9D0FCC1498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انواع حمل ونقل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30632085-9279-4339-AC9D-6356F72C5705}" type="sibTrans" cxnId="{739371B8-CFDB-42ED-97C1-EF1E1A608D14}">
      <dgm:prSet/>
      <dgm:spPr/>
      <dgm:t>
        <a:bodyPr/>
        <a:lstStyle/>
        <a:p>
          <a:endParaRPr lang="en-US"/>
        </a:p>
      </dgm:t>
    </dgm:pt>
    <dgm:pt modelId="{C6EBC0D5-D97C-476C-B8E2-5C0C7FF1323D}" type="parTrans" cxnId="{739371B8-CFDB-42ED-97C1-EF1E1A608D14}">
      <dgm:prSet/>
      <dgm:spPr/>
      <dgm:t>
        <a:bodyPr/>
        <a:lstStyle/>
        <a:p>
          <a:endParaRPr lang="en-US"/>
        </a:p>
      </dgm:t>
    </dgm:pt>
    <dgm:pt modelId="{B169BB83-A24D-4E5E-AB0F-6333658A58F3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برنامه ریزی حمل و نقل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3F1C57BB-F38B-4807-81AC-2BAC64191A75}" type="sibTrans" cxnId="{34A96F93-7CD8-4D12-AC86-35024536CD69}">
      <dgm:prSet/>
      <dgm:spPr/>
      <dgm:t>
        <a:bodyPr/>
        <a:lstStyle/>
        <a:p>
          <a:endParaRPr lang="en-US"/>
        </a:p>
      </dgm:t>
    </dgm:pt>
    <dgm:pt modelId="{91075F1C-5731-4EF0-8EEA-AEBEDB97E664}" type="parTrans" cxnId="{34A96F93-7CD8-4D12-AC86-35024536CD69}">
      <dgm:prSet/>
      <dgm:spPr/>
      <dgm:t>
        <a:bodyPr/>
        <a:lstStyle/>
        <a:p>
          <a:endParaRPr lang="en-US"/>
        </a:p>
      </dgm:t>
    </dgm:pt>
    <dgm:pt modelId="{9B122316-A38E-4EEC-90FA-6E9B87EBA531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fa-IR" sz="1800" b="1" dirty="0" smtClean="0">
              <a:cs typeface="B Nazanin" panose="00000400000000000000" pitchFamily="2" charset="-78"/>
            </a:rPr>
            <a:t>محدوده مطالعاتی طرح</a:t>
          </a:r>
          <a:endParaRPr lang="en-US" sz="1800" b="1" dirty="0">
            <a:cs typeface="B Nazanin" panose="00000400000000000000" pitchFamily="2" charset="-78"/>
          </a:endParaRPr>
        </a:p>
      </dgm:t>
    </dgm:pt>
    <dgm:pt modelId="{27B5EF6B-5045-4551-97F9-11E0A0A7DC5D}" type="parTrans" cxnId="{467F6D98-85DA-4DB2-BEC1-EDACDB0FD8D2}">
      <dgm:prSet/>
      <dgm:spPr/>
      <dgm:t>
        <a:bodyPr/>
        <a:lstStyle/>
        <a:p>
          <a:endParaRPr lang="en-US"/>
        </a:p>
      </dgm:t>
    </dgm:pt>
    <dgm:pt modelId="{0F88BB55-3F9F-432F-9186-D5A8CD2EE548}" type="sibTrans" cxnId="{467F6D98-85DA-4DB2-BEC1-EDACDB0FD8D2}">
      <dgm:prSet/>
      <dgm:spPr/>
      <dgm:t>
        <a:bodyPr/>
        <a:lstStyle/>
        <a:p>
          <a:endParaRPr lang="en-US"/>
        </a:p>
      </dgm:t>
    </dgm:pt>
    <dgm:pt modelId="{B5D5103B-1428-434B-B8AC-B03ECF4C8226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تاثیر حمل و نقل بر توسعه منطقه ای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EE5EE291-1B1A-427B-A7F5-F4BBD2BAE5D9}" type="parTrans" cxnId="{FF6E292D-5E04-4E50-A5C6-E062410E6A30}">
      <dgm:prSet/>
      <dgm:spPr/>
      <dgm:t>
        <a:bodyPr/>
        <a:lstStyle/>
        <a:p>
          <a:endParaRPr lang="en-US"/>
        </a:p>
      </dgm:t>
    </dgm:pt>
    <dgm:pt modelId="{4C915B5E-CBE1-4C36-A51F-066AD6A68D82}" type="sibTrans" cxnId="{FF6E292D-5E04-4E50-A5C6-E062410E6A30}">
      <dgm:prSet/>
      <dgm:spPr/>
      <dgm:t>
        <a:bodyPr/>
        <a:lstStyle/>
        <a:p>
          <a:endParaRPr lang="en-US"/>
        </a:p>
      </dgm:t>
    </dgm:pt>
    <dgm:pt modelId="{077C3EDB-967B-47C0-88A6-CCBADBD5AC5B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انواع سیستم های رایج حمل و نقل ریلی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1B6F9833-52E2-4626-9546-D6804CE7A741}" type="parTrans" cxnId="{1F232B07-913B-4331-B267-CD63F232E3F7}">
      <dgm:prSet/>
      <dgm:spPr/>
      <dgm:t>
        <a:bodyPr/>
        <a:lstStyle/>
        <a:p>
          <a:endParaRPr lang="en-US"/>
        </a:p>
      </dgm:t>
    </dgm:pt>
    <dgm:pt modelId="{C73C45F1-648A-4541-8F5D-D31C1C1DAD2E}" type="sibTrans" cxnId="{1F232B07-913B-4331-B267-CD63F232E3F7}">
      <dgm:prSet/>
      <dgm:spPr/>
      <dgm:t>
        <a:bodyPr/>
        <a:lstStyle/>
        <a:p>
          <a:endParaRPr lang="en-US"/>
        </a:p>
      </dgm:t>
    </dgm:pt>
    <dgm:pt modelId="{931758C6-9670-4431-93CB-7D1A51CE62BC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اهداف شبکه حمل  نقل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40F57775-E005-4FF2-8025-2BBDA64248DB}" type="parTrans" cxnId="{84B428DD-8B01-4077-9E72-012B8429F048}">
      <dgm:prSet/>
      <dgm:spPr/>
      <dgm:t>
        <a:bodyPr/>
        <a:lstStyle/>
        <a:p>
          <a:endParaRPr lang="en-US"/>
        </a:p>
      </dgm:t>
    </dgm:pt>
    <dgm:pt modelId="{5FD3AE01-73A3-4198-80FC-6685B7875F51}" type="sibTrans" cxnId="{84B428DD-8B01-4077-9E72-012B8429F048}">
      <dgm:prSet/>
      <dgm:spPr/>
      <dgm:t>
        <a:bodyPr/>
        <a:lstStyle/>
        <a:p>
          <a:endParaRPr lang="en-US"/>
        </a:p>
      </dgm:t>
    </dgm:pt>
    <dgm:pt modelId="{D9913062-5A95-4FBB-BECE-B4F64B4DFABE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عناصر اصلی سیستم حمل و نقل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8F97E8D2-AA56-489B-955B-7F5A5FFFDFAD}" type="parTrans" cxnId="{6BE4C046-A854-4371-9A2D-E70CFA9BA8EB}">
      <dgm:prSet/>
      <dgm:spPr/>
      <dgm:t>
        <a:bodyPr/>
        <a:lstStyle/>
        <a:p>
          <a:endParaRPr lang="en-US"/>
        </a:p>
      </dgm:t>
    </dgm:pt>
    <dgm:pt modelId="{874A1BCF-0BF5-4A98-A3A3-2DCEECDDE82A}" type="sibTrans" cxnId="{6BE4C046-A854-4371-9A2D-E70CFA9BA8EB}">
      <dgm:prSet/>
      <dgm:spPr/>
      <dgm:t>
        <a:bodyPr/>
        <a:lstStyle/>
        <a:p>
          <a:endParaRPr lang="en-US"/>
        </a:p>
      </dgm:t>
    </dgm:pt>
    <dgm:pt modelId="{2175AD63-85F3-4DCF-8D64-7CE391F2FD4E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مفهوم حمل و نقل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5A65AD54-90D8-4873-B64C-59E24349ADA4}" type="parTrans" cxnId="{37073650-A5E4-4651-97D7-6D23B42CD5D6}">
      <dgm:prSet/>
      <dgm:spPr/>
      <dgm:t>
        <a:bodyPr/>
        <a:lstStyle/>
        <a:p>
          <a:endParaRPr lang="en-US"/>
        </a:p>
      </dgm:t>
    </dgm:pt>
    <dgm:pt modelId="{DA4AB526-5F39-4046-A20D-4CED93F11B7B}" type="sibTrans" cxnId="{37073650-A5E4-4651-97D7-6D23B42CD5D6}">
      <dgm:prSet/>
      <dgm:spPr/>
      <dgm:t>
        <a:bodyPr/>
        <a:lstStyle/>
        <a:p>
          <a:endParaRPr lang="en-US"/>
        </a:p>
      </dgm:t>
    </dgm:pt>
    <dgm:pt modelId="{621A497D-B61D-452C-B8C0-0203D3DDA3B6}" type="pres">
      <dgm:prSet presAssocID="{9F7BD52A-9D97-4D03-A64A-C584AC6EB67B}" presName="Name0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99A87D-9568-4F36-8BF8-073EFC4E1790}" type="pres">
      <dgm:prSet presAssocID="{6956CA2E-3FB8-4577-83A8-1AE5883D7F14}" presName="root1" presStyleCnt="0"/>
      <dgm:spPr/>
    </dgm:pt>
    <dgm:pt modelId="{666AA960-03F6-419C-92C9-C9D653889AB9}" type="pres">
      <dgm:prSet presAssocID="{6956CA2E-3FB8-4577-83A8-1AE5883D7F14}" presName="LevelOneTextNode" presStyleLbl="node0" presStyleIdx="0" presStyleCnt="2" custScaleX="313842" custScaleY="909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778D5D-B0B0-4D05-92FD-0389AABB815F}" type="pres">
      <dgm:prSet presAssocID="{6956CA2E-3FB8-4577-83A8-1AE5883D7F14}" presName="level2hierChild" presStyleCnt="0"/>
      <dgm:spPr/>
    </dgm:pt>
    <dgm:pt modelId="{B420B051-B7C2-4106-8617-7DD6C36F0BE2}" type="pres">
      <dgm:prSet presAssocID="{5A65AD54-90D8-4873-B64C-59E24349ADA4}" presName="conn2-1" presStyleLbl="parChTrans1D2" presStyleIdx="0" presStyleCnt="9"/>
      <dgm:spPr/>
      <dgm:t>
        <a:bodyPr/>
        <a:lstStyle/>
        <a:p>
          <a:endParaRPr lang="en-US"/>
        </a:p>
      </dgm:t>
    </dgm:pt>
    <dgm:pt modelId="{1CAA1C36-3E3F-40B2-9B81-911402AC1962}" type="pres">
      <dgm:prSet presAssocID="{5A65AD54-90D8-4873-B64C-59E24349ADA4}" presName="connTx" presStyleLbl="parChTrans1D2" presStyleIdx="0" presStyleCnt="9"/>
      <dgm:spPr/>
      <dgm:t>
        <a:bodyPr/>
        <a:lstStyle/>
        <a:p>
          <a:endParaRPr lang="en-US"/>
        </a:p>
      </dgm:t>
    </dgm:pt>
    <dgm:pt modelId="{61F36DD2-C4BE-4D89-A0D3-2AE67C397424}" type="pres">
      <dgm:prSet presAssocID="{2175AD63-85F3-4DCF-8D64-7CE391F2FD4E}" presName="root2" presStyleCnt="0"/>
      <dgm:spPr/>
    </dgm:pt>
    <dgm:pt modelId="{52D98347-DFFE-4D1B-BAAE-AA3FAC35BAED}" type="pres">
      <dgm:prSet presAssocID="{2175AD63-85F3-4DCF-8D64-7CE391F2FD4E}" presName="LevelTwoTextNode" presStyleLbl="node2" presStyleIdx="0" presStyleCnt="9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955D20-2734-40F5-992B-70A2D62B15C7}" type="pres">
      <dgm:prSet presAssocID="{2175AD63-85F3-4DCF-8D64-7CE391F2FD4E}" presName="level3hierChild" presStyleCnt="0"/>
      <dgm:spPr/>
    </dgm:pt>
    <dgm:pt modelId="{7C032E91-8BA3-4502-AC01-B750FDBDC128}" type="pres">
      <dgm:prSet presAssocID="{8F97E8D2-AA56-489B-955B-7F5A5FFFDFAD}" presName="conn2-1" presStyleLbl="parChTrans1D2" presStyleIdx="1" presStyleCnt="9"/>
      <dgm:spPr/>
      <dgm:t>
        <a:bodyPr/>
        <a:lstStyle/>
        <a:p>
          <a:endParaRPr lang="en-US"/>
        </a:p>
      </dgm:t>
    </dgm:pt>
    <dgm:pt modelId="{CF5DCC06-3F66-4BAB-97B4-0BAEE22457EA}" type="pres">
      <dgm:prSet presAssocID="{8F97E8D2-AA56-489B-955B-7F5A5FFFDFAD}" presName="connTx" presStyleLbl="parChTrans1D2" presStyleIdx="1" presStyleCnt="9"/>
      <dgm:spPr/>
      <dgm:t>
        <a:bodyPr/>
        <a:lstStyle/>
        <a:p>
          <a:endParaRPr lang="en-US"/>
        </a:p>
      </dgm:t>
    </dgm:pt>
    <dgm:pt modelId="{4C67A975-C8C4-4881-8168-7DDC3072C7CF}" type="pres">
      <dgm:prSet presAssocID="{D9913062-5A95-4FBB-BECE-B4F64B4DFABE}" presName="root2" presStyleCnt="0"/>
      <dgm:spPr/>
    </dgm:pt>
    <dgm:pt modelId="{C8A36622-E60F-452B-93E8-D056A6A243AB}" type="pres">
      <dgm:prSet presAssocID="{D9913062-5A95-4FBB-BECE-B4F64B4DFABE}" presName="LevelTwoTextNode" presStyleLbl="node2" presStyleIdx="1" presStyleCnt="9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23FF55-53B0-4656-878E-7484482E6C6C}" type="pres">
      <dgm:prSet presAssocID="{D9913062-5A95-4FBB-BECE-B4F64B4DFABE}" presName="level3hierChild" presStyleCnt="0"/>
      <dgm:spPr/>
    </dgm:pt>
    <dgm:pt modelId="{DA81EEEB-F01B-4153-9E2B-C671F61FEAE4}" type="pres">
      <dgm:prSet presAssocID="{40F57775-E005-4FF2-8025-2BBDA64248DB}" presName="conn2-1" presStyleLbl="parChTrans1D2" presStyleIdx="2" presStyleCnt="9"/>
      <dgm:spPr/>
      <dgm:t>
        <a:bodyPr/>
        <a:lstStyle/>
        <a:p>
          <a:endParaRPr lang="en-US"/>
        </a:p>
      </dgm:t>
    </dgm:pt>
    <dgm:pt modelId="{7400E1CC-B298-49D4-863D-54AFCAAFEFAE}" type="pres">
      <dgm:prSet presAssocID="{40F57775-E005-4FF2-8025-2BBDA64248DB}" presName="connTx" presStyleLbl="parChTrans1D2" presStyleIdx="2" presStyleCnt="9"/>
      <dgm:spPr/>
      <dgm:t>
        <a:bodyPr/>
        <a:lstStyle/>
        <a:p>
          <a:endParaRPr lang="en-US"/>
        </a:p>
      </dgm:t>
    </dgm:pt>
    <dgm:pt modelId="{EA36DB33-BA59-4379-98B8-A7C097C4A7FD}" type="pres">
      <dgm:prSet presAssocID="{931758C6-9670-4431-93CB-7D1A51CE62BC}" presName="root2" presStyleCnt="0"/>
      <dgm:spPr/>
    </dgm:pt>
    <dgm:pt modelId="{BE0FC3A0-3A3A-487B-B0D7-F4035A858C65}" type="pres">
      <dgm:prSet presAssocID="{931758C6-9670-4431-93CB-7D1A51CE62BC}" presName="LevelTwoTextNode" presStyleLbl="node2" presStyleIdx="2" presStyleCnt="9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29C893-1703-4A2C-BE03-74E0025EE933}" type="pres">
      <dgm:prSet presAssocID="{931758C6-9670-4431-93CB-7D1A51CE62BC}" presName="level3hierChild" presStyleCnt="0"/>
      <dgm:spPr/>
    </dgm:pt>
    <dgm:pt modelId="{7115F67D-8DFB-4EB2-8FD4-526B9D0C937A}" type="pres">
      <dgm:prSet presAssocID="{91075F1C-5731-4EF0-8EEA-AEBEDB97E664}" presName="conn2-1" presStyleLbl="parChTrans1D2" presStyleIdx="3" presStyleCnt="9"/>
      <dgm:spPr/>
      <dgm:t>
        <a:bodyPr/>
        <a:lstStyle/>
        <a:p>
          <a:endParaRPr lang="en-US"/>
        </a:p>
      </dgm:t>
    </dgm:pt>
    <dgm:pt modelId="{2E20760D-68E0-44B4-88A2-2B76E61B8BAF}" type="pres">
      <dgm:prSet presAssocID="{91075F1C-5731-4EF0-8EEA-AEBEDB97E664}" presName="connTx" presStyleLbl="parChTrans1D2" presStyleIdx="3" presStyleCnt="9"/>
      <dgm:spPr/>
      <dgm:t>
        <a:bodyPr/>
        <a:lstStyle/>
        <a:p>
          <a:endParaRPr lang="en-US"/>
        </a:p>
      </dgm:t>
    </dgm:pt>
    <dgm:pt modelId="{998769F0-3744-4504-895A-124BDDD6B73F}" type="pres">
      <dgm:prSet presAssocID="{B169BB83-A24D-4E5E-AB0F-6333658A58F3}" presName="root2" presStyleCnt="0"/>
      <dgm:spPr/>
    </dgm:pt>
    <dgm:pt modelId="{913EFC66-DDE4-44C8-8CE1-C066DA92C81C}" type="pres">
      <dgm:prSet presAssocID="{B169BB83-A24D-4E5E-AB0F-6333658A58F3}" presName="LevelTwoTextNode" presStyleLbl="node2" presStyleIdx="3" presStyleCnt="9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8E1F39-76E3-402A-A2E5-5132AEDF6BCB}" type="pres">
      <dgm:prSet presAssocID="{B169BB83-A24D-4E5E-AB0F-6333658A58F3}" presName="level3hierChild" presStyleCnt="0"/>
      <dgm:spPr/>
    </dgm:pt>
    <dgm:pt modelId="{10AC02D7-84CF-48B9-8D8A-20F87FE01F4B}" type="pres">
      <dgm:prSet presAssocID="{EE5EE291-1B1A-427B-A7F5-F4BBD2BAE5D9}" presName="conn2-1" presStyleLbl="parChTrans1D2" presStyleIdx="4" presStyleCnt="9"/>
      <dgm:spPr/>
      <dgm:t>
        <a:bodyPr/>
        <a:lstStyle/>
        <a:p>
          <a:endParaRPr lang="en-US"/>
        </a:p>
      </dgm:t>
    </dgm:pt>
    <dgm:pt modelId="{3E60D5AF-2C2E-4E9F-9E82-3CE76681353C}" type="pres">
      <dgm:prSet presAssocID="{EE5EE291-1B1A-427B-A7F5-F4BBD2BAE5D9}" presName="connTx" presStyleLbl="parChTrans1D2" presStyleIdx="4" presStyleCnt="9"/>
      <dgm:spPr/>
      <dgm:t>
        <a:bodyPr/>
        <a:lstStyle/>
        <a:p>
          <a:endParaRPr lang="en-US"/>
        </a:p>
      </dgm:t>
    </dgm:pt>
    <dgm:pt modelId="{08D78A6A-7BB7-4184-ADBC-812F2C236B05}" type="pres">
      <dgm:prSet presAssocID="{B5D5103B-1428-434B-B8AC-B03ECF4C8226}" presName="root2" presStyleCnt="0"/>
      <dgm:spPr/>
    </dgm:pt>
    <dgm:pt modelId="{780AE843-8F56-4CAA-9A30-B34563EB5176}" type="pres">
      <dgm:prSet presAssocID="{B5D5103B-1428-434B-B8AC-B03ECF4C8226}" presName="LevelTwoTextNode" presStyleLbl="node2" presStyleIdx="4" presStyleCnt="9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2DD313-425D-416A-AA69-A8AD15283808}" type="pres">
      <dgm:prSet presAssocID="{B5D5103B-1428-434B-B8AC-B03ECF4C8226}" presName="level3hierChild" presStyleCnt="0"/>
      <dgm:spPr/>
    </dgm:pt>
    <dgm:pt modelId="{85BFEC1C-2F9E-428E-816F-3701EAD06AAB}" type="pres">
      <dgm:prSet presAssocID="{C6EBC0D5-D97C-476C-B8E2-5C0C7FF1323D}" presName="conn2-1" presStyleLbl="parChTrans1D2" presStyleIdx="5" presStyleCnt="9"/>
      <dgm:spPr/>
      <dgm:t>
        <a:bodyPr/>
        <a:lstStyle/>
        <a:p>
          <a:endParaRPr lang="en-US"/>
        </a:p>
      </dgm:t>
    </dgm:pt>
    <dgm:pt modelId="{5EDA0A2D-39E6-41A0-A26C-413E580FC8D2}" type="pres">
      <dgm:prSet presAssocID="{C6EBC0D5-D97C-476C-B8E2-5C0C7FF1323D}" presName="connTx" presStyleLbl="parChTrans1D2" presStyleIdx="5" presStyleCnt="9"/>
      <dgm:spPr/>
      <dgm:t>
        <a:bodyPr/>
        <a:lstStyle/>
        <a:p>
          <a:endParaRPr lang="en-US"/>
        </a:p>
      </dgm:t>
    </dgm:pt>
    <dgm:pt modelId="{5C6665BD-08BC-49C6-8EE3-1DE26E6AE182}" type="pres">
      <dgm:prSet presAssocID="{650BBA34-79B5-46F4-ABA4-6C9D0FCC1498}" presName="root2" presStyleCnt="0"/>
      <dgm:spPr/>
    </dgm:pt>
    <dgm:pt modelId="{40B4B7D2-AB9B-4FF5-A9C8-CDEC92DF59E7}" type="pres">
      <dgm:prSet presAssocID="{650BBA34-79B5-46F4-ABA4-6C9D0FCC1498}" presName="LevelTwoTextNode" presStyleLbl="node2" presStyleIdx="5" presStyleCnt="9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460661-E9D4-4CE9-B6C6-25700E1FB6D1}" type="pres">
      <dgm:prSet presAssocID="{650BBA34-79B5-46F4-ABA4-6C9D0FCC1498}" presName="level3hierChild" presStyleCnt="0"/>
      <dgm:spPr/>
    </dgm:pt>
    <dgm:pt modelId="{4D9FDAE5-4738-47B5-82FE-2748D60347C1}" type="pres">
      <dgm:prSet presAssocID="{1B6F9833-52E2-4626-9546-D6804CE7A741}" presName="conn2-1" presStyleLbl="parChTrans1D2" presStyleIdx="6" presStyleCnt="9"/>
      <dgm:spPr/>
      <dgm:t>
        <a:bodyPr/>
        <a:lstStyle/>
        <a:p>
          <a:endParaRPr lang="en-US"/>
        </a:p>
      </dgm:t>
    </dgm:pt>
    <dgm:pt modelId="{318046D6-AF02-45F3-9B95-BE342BB51ECB}" type="pres">
      <dgm:prSet presAssocID="{1B6F9833-52E2-4626-9546-D6804CE7A741}" presName="connTx" presStyleLbl="parChTrans1D2" presStyleIdx="6" presStyleCnt="9"/>
      <dgm:spPr/>
      <dgm:t>
        <a:bodyPr/>
        <a:lstStyle/>
        <a:p>
          <a:endParaRPr lang="en-US"/>
        </a:p>
      </dgm:t>
    </dgm:pt>
    <dgm:pt modelId="{3B37D44D-997B-4C5F-9083-CD20170D987D}" type="pres">
      <dgm:prSet presAssocID="{077C3EDB-967B-47C0-88A6-CCBADBD5AC5B}" presName="root2" presStyleCnt="0"/>
      <dgm:spPr/>
    </dgm:pt>
    <dgm:pt modelId="{E94FC5DB-EE02-416A-BF0F-9BCA39C69A6C}" type="pres">
      <dgm:prSet presAssocID="{077C3EDB-967B-47C0-88A6-CCBADBD5AC5B}" presName="LevelTwoTextNode" presStyleLbl="node2" presStyleIdx="6" presStyleCnt="9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086A22-C825-493E-B63D-A4D8AFFB58E1}" type="pres">
      <dgm:prSet presAssocID="{077C3EDB-967B-47C0-88A6-CCBADBD5AC5B}" presName="level3hierChild" presStyleCnt="0"/>
      <dgm:spPr/>
    </dgm:pt>
    <dgm:pt modelId="{4B1F15CC-6C72-4B12-9B97-1840B6E5ABD6}" type="pres">
      <dgm:prSet presAssocID="{5E45F0BB-B42E-46A3-AEDC-2C9757DEF9B9}" presName="root1" presStyleCnt="0"/>
      <dgm:spPr/>
    </dgm:pt>
    <dgm:pt modelId="{AA313FD3-8389-4D6D-8802-0926C6CE71C4}" type="pres">
      <dgm:prSet presAssocID="{5E45F0BB-B42E-46A3-AEDC-2C9757DEF9B9}" presName="LevelOneTextNode" presStyleLbl="node0" presStyleIdx="1" presStyleCnt="2" custScaleX="313842" custScaleY="909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55A164-E416-43BA-9185-8FF419DAE8E5}" type="pres">
      <dgm:prSet presAssocID="{5E45F0BB-B42E-46A3-AEDC-2C9757DEF9B9}" presName="level2hierChild" presStyleCnt="0"/>
      <dgm:spPr/>
    </dgm:pt>
    <dgm:pt modelId="{C08947CD-FB0D-4D2D-9BEC-261593FE58DD}" type="pres">
      <dgm:prSet presAssocID="{27B5EF6B-5045-4551-97F9-11E0A0A7DC5D}" presName="conn2-1" presStyleLbl="parChTrans1D2" presStyleIdx="7" presStyleCnt="9"/>
      <dgm:spPr/>
      <dgm:t>
        <a:bodyPr/>
        <a:lstStyle/>
        <a:p>
          <a:endParaRPr lang="en-US"/>
        </a:p>
      </dgm:t>
    </dgm:pt>
    <dgm:pt modelId="{64877A2D-4411-4EF9-896C-F485FCE1A08D}" type="pres">
      <dgm:prSet presAssocID="{27B5EF6B-5045-4551-97F9-11E0A0A7DC5D}" presName="connTx" presStyleLbl="parChTrans1D2" presStyleIdx="7" presStyleCnt="9"/>
      <dgm:spPr/>
      <dgm:t>
        <a:bodyPr/>
        <a:lstStyle/>
        <a:p>
          <a:endParaRPr lang="en-US"/>
        </a:p>
      </dgm:t>
    </dgm:pt>
    <dgm:pt modelId="{EEFABD07-C1C4-4DAC-96E2-E464DC290B14}" type="pres">
      <dgm:prSet presAssocID="{9B122316-A38E-4EEC-90FA-6E9B87EBA531}" presName="root2" presStyleCnt="0"/>
      <dgm:spPr/>
    </dgm:pt>
    <dgm:pt modelId="{7F345E5F-9F0E-4B26-AAEC-62D10D5B72D4}" type="pres">
      <dgm:prSet presAssocID="{9B122316-A38E-4EEC-90FA-6E9B87EBA531}" presName="LevelTwoTextNode" presStyleLbl="node2" presStyleIdx="7" presStyleCnt="9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CB2C99-3ED5-44E9-92FF-0401100B3ED4}" type="pres">
      <dgm:prSet presAssocID="{9B122316-A38E-4EEC-90FA-6E9B87EBA531}" presName="level3hierChild" presStyleCnt="0"/>
      <dgm:spPr/>
    </dgm:pt>
    <dgm:pt modelId="{B233126D-17E6-40DB-95B9-3BD61809C9AF}" type="pres">
      <dgm:prSet presAssocID="{5E9FA1F1-1CD2-455E-B8DA-AC1CD05A08BD}" presName="conn2-1" presStyleLbl="parChTrans1D2" presStyleIdx="8" presStyleCnt="9"/>
      <dgm:spPr/>
      <dgm:t>
        <a:bodyPr/>
        <a:lstStyle/>
        <a:p>
          <a:endParaRPr lang="en-US"/>
        </a:p>
      </dgm:t>
    </dgm:pt>
    <dgm:pt modelId="{EB814C54-EC73-4324-BE70-54922624E9A4}" type="pres">
      <dgm:prSet presAssocID="{5E9FA1F1-1CD2-455E-B8DA-AC1CD05A08BD}" presName="connTx" presStyleLbl="parChTrans1D2" presStyleIdx="8" presStyleCnt="9"/>
      <dgm:spPr/>
      <dgm:t>
        <a:bodyPr/>
        <a:lstStyle/>
        <a:p>
          <a:endParaRPr lang="en-US"/>
        </a:p>
      </dgm:t>
    </dgm:pt>
    <dgm:pt modelId="{920BC17A-021F-41E8-A16B-E072389B1252}" type="pres">
      <dgm:prSet presAssocID="{678016B2-619F-46A5-B3BB-85A4FAC0B61A}" presName="root2" presStyleCnt="0"/>
      <dgm:spPr/>
    </dgm:pt>
    <dgm:pt modelId="{03BFCF11-3BE2-48FC-AA8D-4F8AA6DEA088}" type="pres">
      <dgm:prSet presAssocID="{678016B2-619F-46A5-B3BB-85A4FAC0B61A}" presName="LevelTwoTextNode" presStyleLbl="node2" presStyleIdx="8" presStyleCnt="9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ECE14C-E126-4D54-A27D-A026FFE1712A}" type="pres">
      <dgm:prSet presAssocID="{678016B2-619F-46A5-B3BB-85A4FAC0B61A}" presName="level3hierChild" presStyleCnt="0"/>
      <dgm:spPr/>
    </dgm:pt>
  </dgm:ptLst>
  <dgm:cxnLst>
    <dgm:cxn modelId="{2579CF03-F927-4CBA-8ECD-6F02288218BC}" type="presOf" srcId="{EE5EE291-1B1A-427B-A7F5-F4BBD2BAE5D9}" destId="{10AC02D7-84CF-48B9-8D8A-20F87FE01F4B}" srcOrd="0" destOrd="0" presId="urn:microsoft.com/office/officeart/2008/layout/HorizontalMultiLevelHierarchy"/>
    <dgm:cxn modelId="{3BD7109A-9D7D-459C-A5DD-4BA46C6CA911}" type="presOf" srcId="{1B6F9833-52E2-4626-9546-D6804CE7A741}" destId="{318046D6-AF02-45F3-9B95-BE342BB51ECB}" srcOrd="1" destOrd="0" presId="urn:microsoft.com/office/officeart/2008/layout/HorizontalMultiLevelHierarchy"/>
    <dgm:cxn modelId="{9C87EF11-B51E-4EF4-92D8-617E49A0AC92}" type="presOf" srcId="{B169BB83-A24D-4E5E-AB0F-6333658A58F3}" destId="{913EFC66-DDE4-44C8-8CE1-C066DA92C81C}" srcOrd="0" destOrd="0" presId="urn:microsoft.com/office/officeart/2008/layout/HorizontalMultiLevelHierarchy"/>
    <dgm:cxn modelId="{3166FF27-14D1-4944-BBFE-6580B303BFBD}" type="presOf" srcId="{6956CA2E-3FB8-4577-83A8-1AE5883D7F14}" destId="{666AA960-03F6-419C-92C9-C9D653889AB9}" srcOrd="0" destOrd="0" presId="urn:microsoft.com/office/officeart/2008/layout/HorizontalMultiLevelHierarchy"/>
    <dgm:cxn modelId="{E2F3F64D-DC8D-459A-9BA8-4A5E50399AFA}" type="presOf" srcId="{650BBA34-79B5-46F4-ABA4-6C9D0FCC1498}" destId="{40B4B7D2-AB9B-4FF5-A9C8-CDEC92DF59E7}" srcOrd="0" destOrd="0" presId="urn:microsoft.com/office/officeart/2008/layout/HorizontalMultiLevelHierarchy"/>
    <dgm:cxn modelId="{8D62CEE6-41CC-4477-AF14-E8AB7027BF78}" type="presOf" srcId="{8F97E8D2-AA56-489B-955B-7F5A5FFFDFAD}" destId="{CF5DCC06-3F66-4BAB-97B4-0BAEE22457EA}" srcOrd="1" destOrd="0" presId="urn:microsoft.com/office/officeart/2008/layout/HorizontalMultiLevelHierarchy"/>
    <dgm:cxn modelId="{1B458945-310A-4300-AE6A-EC3C00A9E2A9}" srcId="{9F7BD52A-9D97-4D03-A64A-C584AC6EB67B}" destId="{5E45F0BB-B42E-46A3-AEDC-2C9757DEF9B9}" srcOrd="1" destOrd="0" parTransId="{432E84A2-A007-4990-96C2-C5F6D4769802}" sibTransId="{343862D2-8EDC-47B0-B890-981F100E37A7}"/>
    <dgm:cxn modelId="{3E9DC45D-D979-4599-BD8D-58C67BD1B657}" type="presOf" srcId="{5A65AD54-90D8-4873-B64C-59E24349ADA4}" destId="{B420B051-B7C2-4106-8617-7DD6C36F0BE2}" srcOrd="0" destOrd="0" presId="urn:microsoft.com/office/officeart/2008/layout/HorizontalMultiLevelHierarchy"/>
    <dgm:cxn modelId="{7A7453C4-165D-41AE-BE44-FACA090C4943}" srcId="{5E45F0BB-B42E-46A3-AEDC-2C9757DEF9B9}" destId="{678016B2-619F-46A5-B3BB-85A4FAC0B61A}" srcOrd="1" destOrd="0" parTransId="{5E9FA1F1-1CD2-455E-B8DA-AC1CD05A08BD}" sibTransId="{4B65C763-6367-44BB-8AF4-1E87E19F92A0}"/>
    <dgm:cxn modelId="{7880B31C-1127-4F82-BD50-0E8525C69155}" type="presOf" srcId="{D9913062-5A95-4FBB-BECE-B4F64B4DFABE}" destId="{C8A36622-E60F-452B-93E8-D056A6A243AB}" srcOrd="0" destOrd="0" presId="urn:microsoft.com/office/officeart/2008/layout/HorizontalMultiLevelHierarchy"/>
    <dgm:cxn modelId="{84B428DD-8B01-4077-9E72-012B8429F048}" srcId="{6956CA2E-3FB8-4577-83A8-1AE5883D7F14}" destId="{931758C6-9670-4431-93CB-7D1A51CE62BC}" srcOrd="2" destOrd="0" parTransId="{40F57775-E005-4FF2-8025-2BBDA64248DB}" sibTransId="{5FD3AE01-73A3-4198-80FC-6685B7875F51}"/>
    <dgm:cxn modelId="{132FFB6C-A21A-4B94-B4E9-66060BB2F681}" type="presOf" srcId="{40F57775-E005-4FF2-8025-2BBDA64248DB}" destId="{7400E1CC-B298-49D4-863D-54AFCAAFEFAE}" srcOrd="1" destOrd="0" presId="urn:microsoft.com/office/officeart/2008/layout/HorizontalMultiLevelHierarchy"/>
    <dgm:cxn modelId="{B30E7741-C125-4A39-B387-C22EBDB18515}" type="presOf" srcId="{91075F1C-5731-4EF0-8EEA-AEBEDB97E664}" destId="{2E20760D-68E0-44B4-88A2-2B76E61B8BAF}" srcOrd="1" destOrd="0" presId="urn:microsoft.com/office/officeart/2008/layout/HorizontalMultiLevelHierarchy"/>
    <dgm:cxn modelId="{DBA2DEBA-20AC-41D7-8252-012F216054BA}" type="presOf" srcId="{931758C6-9670-4431-93CB-7D1A51CE62BC}" destId="{BE0FC3A0-3A3A-487B-B0D7-F4035A858C65}" srcOrd="0" destOrd="0" presId="urn:microsoft.com/office/officeart/2008/layout/HorizontalMultiLevelHierarchy"/>
    <dgm:cxn modelId="{8C4227FA-40C3-4755-B7B5-9AE3E00B8A85}" type="presOf" srcId="{1B6F9833-52E2-4626-9546-D6804CE7A741}" destId="{4D9FDAE5-4738-47B5-82FE-2748D60347C1}" srcOrd="0" destOrd="0" presId="urn:microsoft.com/office/officeart/2008/layout/HorizontalMultiLevelHierarchy"/>
    <dgm:cxn modelId="{A56D48DB-18B0-42CD-840F-D6B256711414}" type="presOf" srcId="{27B5EF6B-5045-4551-97F9-11E0A0A7DC5D}" destId="{64877A2D-4411-4EF9-896C-F485FCE1A08D}" srcOrd="1" destOrd="0" presId="urn:microsoft.com/office/officeart/2008/layout/HorizontalMultiLevelHierarchy"/>
    <dgm:cxn modelId="{93A8F121-06D5-46EC-8245-A6E4327D37ED}" type="presOf" srcId="{40F57775-E005-4FF2-8025-2BBDA64248DB}" destId="{DA81EEEB-F01B-4153-9E2B-C671F61FEAE4}" srcOrd="0" destOrd="0" presId="urn:microsoft.com/office/officeart/2008/layout/HorizontalMultiLevelHierarchy"/>
    <dgm:cxn modelId="{1F232B07-913B-4331-B267-CD63F232E3F7}" srcId="{6956CA2E-3FB8-4577-83A8-1AE5883D7F14}" destId="{077C3EDB-967B-47C0-88A6-CCBADBD5AC5B}" srcOrd="6" destOrd="0" parTransId="{1B6F9833-52E2-4626-9546-D6804CE7A741}" sibTransId="{C73C45F1-648A-4541-8F5D-D31C1C1DAD2E}"/>
    <dgm:cxn modelId="{6F8804ED-C196-4A6C-A83A-2D6D583E4A82}" type="presOf" srcId="{077C3EDB-967B-47C0-88A6-CCBADBD5AC5B}" destId="{E94FC5DB-EE02-416A-BF0F-9BCA39C69A6C}" srcOrd="0" destOrd="0" presId="urn:microsoft.com/office/officeart/2008/layout/HorizontalMultiLevelHierarchy"/>
    <dgm:cxn modelId="{F1B6E318-C78D-49C8-BD7F-145E19F14F4E}" type="presOf" srcId="{5E9FA1F1-1CD2-455E-B8DA-AC1CD05A08BD}" destId="{B233126D-17E6-40DB-95B9-3BD61809C9AF}" srcOrd="0" destOrd="0" presId="urn:microsoft.com/office/officeart/2008/layout/HorizontalMultiLevelHierarchy"/>
    <dgm:cxn modelId="{E50AF850-B20E-49F8-A8B6-02B6E816074D}" type="presOf" srcId="{9B122316-A38E-4EEC-90FA-6E9B87EBA531}" destId="{7F345E5F-9F0E-4B26-AAEC-62D10D5B72D4}" srcOrd="0" destOrd="0" presId="urn:microsoft.com/office/officeart/2008/layout/HorizontalMultiLevelHierarchy"/>
    <dgm:cxn modelId="{0C494D3D-6FC1-4D2D-873A-F7E96F784BE4}" type="presOf" srcId="{EE5EE291-1B1A-427B-A7F5-F4BBD2BAE5D9}" destId="{3E60D5AF-2C2E-4E9F-9E82-3CE76681353C}" srcOrd="1" destOrd="0" presId="urn:microsoft.com/office/officeart/2008/layout/HorizontalMultiLevelHierarchy"/>
    <dgm:cxn modelId="{694409DD-EBE7-4F91-AB30-3EF70FB155A6}" type="presOf" srcId="{8F97E8D2-AA56-489B-955B-7F5A5FFFDFAD}" destId="{7C032E91-8BA3-4502-AC01-B750FDBDC128}" srcOrd="0" destOrd="0" presId="urn:microsoft.com/office/officeart/2008/layout/HorizontalMultiLevelHierarchy"/>
    <dgm:cxn modelId="{37073650-A5E4-4651-97D7-6D23B42CD5D6}" srcId="{6956CA2E-3FB8-4577-83A8-1AE5883D7F14}" destId="{2175AD63-85F3-4DCF-8D64-7CE391F2FD4E}" srcOrd="0" destOrd="0" parTransId="{5A65AD54-90D8-4873-B64C-59E24349ADA4}" sibTransId="{DA4AB526-5F39-4046-A20D-4CED93F11B7B}"/>
    <dgm:cxn modelId="{C043E67D-F419-4FDF-AC8D-9BC41C0E9A5A}" srcId="{9F7BD52A-9D97-4D03-A64A-C584AC6EB67B}" destId="{6956CA2E-3FB8-4577-83A8-1AE5883D7F14}" srcOrd="0" destOrd="0" parTransId="{4673AFAE-7071-41A0-BDE8-21628AADF11F}" sibTransId="{03410D73-C777-46CE-82CD-E22AE284F897}"/>
    <dgm:cxn modelId="{739371B8-CFDB-42ED-97C1-EF1E1A608D14}" srcId="{6956CA2E-3FB8-4577-83A8-1AE5883D7F14}" destId="{650BBA34-79B5-46F4-ABA4-6C9D0FCC1498}" srcOrd="5" destOrd="0" parTransId="{C6EBC0D5-D97C-476C-B8E2-5C0C7FF1323D}" sibTransId="{30632085-9279-4339-AC9D-6356F72C5705}"/>
    <dgm:cxn modelId="{34A96F93-7CD8-4D12-AC86-35024536CD69}" srcId="{6956CA2E-3FB8-4577-83A8-1AE5883D7F14}" destId="{B169BB83-A24D-4E5E-AB0F-6333658A58F3}" srcOrd="3" destOrd="0" parTransId="{91075F1C-5731-4EF0-8EEA-AEBEDB97E664}" sibTransId="{3F1C57BB-F38B-4807-81AC-2BAC64191A75}"/>
    <dgm:cxn modelId="{24DB43B4-8B42-4BA1-92F1-1AD8410D537B}" type="presOf" srcId="{9F7BD52A-9D97-4D03-A64A-C584AC6EB67B}" destId="{621A497D-B61D-452C-B8C0-0203D3DDA3B6}" srcOrd="0" destOrd="0" presId="urn:microsoft.com/office/officeart/2008/layout/HorizontalMultiLevelHierarchy"/>
    <dgm:cxn modelId="{0D4E2EFB-5FD6-4E2D-9A3D-8CFBDC80D111}" type="presOf" srcId="{5E45F0BB-B42E-46A3-AEDC-2C9757DEF9B9}" destId="{AA313FD3-8389-4D6D-8802-0926C6CE71C4}" srcOrd="0" destOrd="0" presId="urn:microsoft.com/office/officeart/2008/layout/HorizontalMultiLevelHierarchy"/>
    <dgm:cxn modelId="{9A0E384A-DD31-4CEB-AA37-59C81EFE2BD1}" type="presOf" srcId="{5E9FA1F1-1CD2-455E-B8DA-AC1CD05A08BD}" destId="{EB814C54-EC73-4324-BE70-54922624E9A4}" srcOrd="1" destOrd="0" presId="urn:microsoft.com/office/officeart/2008/layout/HorizontalMultiLevelHierarchy"/>
    <dgm:cxn modelId="{6BE4C046-A854-4371-9A2D-E70CFA9BA8EB}" srcId="{6956CA2E-3FB8-4577-83A8-1AE5883D7F14}" destId="{D9913062-5A95-4FBB-BECE-B4F64B4DFABE}" srcOrd="1" destOrd="0" parTransId="{8F97E8D2-AA56-489B-955B-7F5A5FFFDFAD}" sibTransId="{874A1BCF-0BF5-4A98-A3A3-2DCEECDDE82A}"/>
    <dgm:cxn modelId="{FA8FA54D-7CFE-4493-9F6E-2BBFC460E3C5}" type="presOf" srcId="{C6EBC0D5-D97C-476C-B8E2-5C0C7FF1323D}" destId="{5EDA0A2D-39E6-41A0-A26C-413E580FC8D2}" srcOrd="1" destOrd="0" presId="urn:microsoft.com/office/officeart/2008/layout/HorizontalMultiLevelHierarchy"/>
    <dgm:cxn modelId="{467F6D98-85DA-4DB2-BEC1-EDACDB0FD8D2}" srcId="{5E45F0BB-B42E-46A3-AEDC-2C9757DEF9B9}" destId="{9B122316-A38E-4EEC-90FA-6E9B87EBA531}" srcOrd="0" destOrd="0" parTransId="{27B5EF6B-5045-4551-97F9-11E0A0A7DC5D}" sibTransId="{0F88BB55-3F9F-432F-9186-D5A8CD2EE548}"/>
    <dgm:cxn modelId="{13B5A402-15E0-4F05-9BEE-71938EB0E03D}" type="presOf" srcId="{678016B2-619F-46A5-B3BB-85A4FAC0B61A}" destId="{03BFCF11-3BE2-48FC-AA8D-4F8AA6DEA088}" srcOrd="0" destOrd="0" presId="urn:microsoft.com/office/officeart/2008/layout/HorizontalMultiLevelHierarchy"/>
    <dgm:cxn modelId="{7FD6E8A5-6AC7-4523-9B16-4505A1BB2421}" type="presOf" srcId="{91075F1C-5731-4EF0-8EEA-AEBEDB97E664}" destId="{7115F67D-8DFB-4EB2-8FD4-526B9D0C937A}" srcOrd="0" destOrd="0" presId="urn:microsoft.com/office/officeart/2008/layout/HorizontalMultiLevelHierarchy"/>
    <dgm:cxn modelId="{FF6E292D-5E04-4E50-A5C6-E062410E6A30}" srcId="{6956CA2E-3FB8-4577-83A8-1AE5883D7F14}" destId="{B5D5103B-1428-434B-B8AC-B03ECF4C8226}" srcOrd="4" destOrd="0" parTransId="{EE5EE291-1B1A-427B-A7F5-F4BBD2BAE5D9}" sibTransId="{4C915B5E-CBE1-4C36-A51F-066AD6A68D82}"/>
    <dgm:cxn modelId="{00CBEDD6-BCF8-475C-AC7C-C3A26528B4EB}" type="presOf" srcId="{B5D5103B-1428-434B-B8AC-B03ECF4C8226}" destId="{780AE843-8F56-4CAA-9A30-B34563EB5176}" srcOrd="0" destOrd="0" presId="urn:microsoft.com/office/officeart/2008/layout/HorizontalMultiLevelHierarchy"/>
    <dgm:cxn modelId="{E520BAFE-F3A9-4E99-B607-F5BEF6E642CF}" type="presOf" srcId="{C6EBC0D5-D97C-476C-B8E2-5C0C7FF1323D}" destId="{85BFEC1C-2F9E-428E-816F-3701EAD06AAB}" srcOrd="0" destOrd="0" presId="urn:microsoft.com/office/officeart/2008/layout/HorizontalMultiLevelHierarchy"/>
    <dgm:cxn modelId="{2E55DDAE-05E4-4238-BAF3-2334E9C78CE0}" type="presOf" srcId="{27B5EF6B-5045-4551-97F9-11E0A0A7DC5D}" destId="{C08947CD-FB0D-4D2D-9BEC-261593FE58DD}" srcOrd="0" destOrd="0" presId="urn:microsoft.com/office/officeart/2008/layout/HorizontalMultiLevelHierarchy"/>
    <dgm:cxn modelId="{B11AC9FD-B789-4579-A33A-47D327EA17DA}" type="presOf" srcId="{5A65AD54-90D8-4873-B64C-59E24349ADA4}" destId="{1CAA1C36-3E3F-40B2-9B81-911402AC1962}" srcOrd="1" destOrd="0" presId="urn:microsoft.com/office/officeart/2008/layout/HorizontalMultiLevelHierarchy"/>
    <dgm:cxn modelId="{0CA08DA6-A390-4AFC-8929-E4F66E07C7AC}" type="presOf" srcId="{2175AD63-85F3-4DCF-8D64-7CE391F2FD4E}" destId="{52D98347-DFFE-4D1B-BAAE-AA3FAC35BAED}" srcOrd="0" destOrd="0" presId="urn:microsoft.com/office/officeart/2008/layout/HorizontalMultiLevelHierarchy"/>
    <dgm:cxn modelId="{528030FD-66B4-47BC-A287-41042D2790DD}" type="presParOf" srcId="{621A497D-B61D-452C-B8C0-0203D3DDA3B6}" destId="{C199A87D-9568-4F36-8BF8-073EFC4E1790}" srcOrd="0" destOrd="0" presId="urn:microsoft.com/office/officeart/2008/layout/HorizontalMultiLevelHierarchy"/>
    <dgm:cxn modelId="{893379B0-1A28-4B92-8E0B-8710E11F6AD4}" type="presParOf" srcId="{C199A87D-9568-4F36-8BF8-073EFC4E1790}" destId="{666AA960-03F6-419C-92C9-C9D653889AB9}" srcOrd="0" destOrd="0" presId="urn:microsoft.com/office/officeart/2008/layout/HorizontalMultiLevelHierarchy"/>
    <dgm:cxn modelId="{451AEE1A-4B88-45B4-9345-D2E87F61F436}" type="presParOf" srcId="{C199A87D-9568-4F36-8BF8-073EFC4E1790}" destId="{C5778D5D-B0B0-4D05-92FD-0389AABB815F}" srcOrd="1" destOrd="0" presId="urn:microsoft.com/office/officeart/2008/layout/HorizontalMultiLevelHierarchy"/>
    <dgm:cxn modelId="{8146552D-6FF1-4EF4-9D38-65BF871F854B}" type="presParOf" srcId="{C5778D5D-B0B0-4D05-92FD-0389AABB815F}" destId="{B420B051-B7C2-4106-8617-7DD6C36F0BE2}" srcOrd="0" destOrd="0" presId="urn:microsoft.com/office/officeart/2008/layout/HorizontalMultiLevelHierarchy"/>
    <dgm:cxn modelId="{BA223497-2B97-4AC3-B73F-94BC49FC64E0}" type="presParOf" srcId="{B420B051-B7C2-4106-8617-7DD6C36F0BE2}" destId="{1CAA1C36-3E3F-40B2-9B81-911402AC1962}" srcOrd="0" destOrd="0" presId="urn:microsoft.com/office/officeart/2008/layout/HorizontalMultiLevelHierarchy"/>
    <dgm:cxn modelId="{C87AB730-44CF-42D7-BC62-B9F9524203D2}" type="presParOf" srcId="{C5778D5D-B0B0-4D05-92FD-0389AABB815F}" destId="{61F36DD2-C4BE-4D89-A0D3-2AE67C397424}" srcOrd="1" destOrd="0" presId="urn:microsoft.com/office/officeart/2008/layout/HorizontalMultiLevelHierarchy"/>
    <dgm:cxn modelId="{49633FAC-A464-4834-A2CB-CAFFA8C4971B}" type="presParOf" srcId="{61F36DD2-C4BE-4D89-A0D3-2AE67C397424}" destId="{52D98347-DFFE-4D1B-BAAE-AA3FAC35BAED}" srcOrd="0" destOrd="0" presId="urn:microsoft.com/office/officeart/2008/layout/HorizontalMultiLevelHierarchy"/>
    <dgm:cxn modelId="{3F5F5706-9522-47C3-AFEF-99124E8A04C7}" type="presParOf" srcId="{61F36DD2-C4BE-4D89-A0D3-2AE67C397424}" destId="{12955D20-2734-40F5-992B-70A2D62B15C7}" srcOrd="1" destOrd="0" presId="urn:microsoft.com/office/officeart/2008/layout/HorizontalMultiLevelHierarchy"/>
    <dgm:cxn modelId="{C51C728C-A39A-4500-9955-7ADD53C1DFC5}" type="presParOf" srcId="{C5778D5D-B0B0-4D05-92FD-0389AABB815F}" destId="{7C032E91-8BA3-4502-AC01-B750FDBDC128}" srcOrd="2" destOrd="0" presId="urn:microsoft.com/office/officeart/2008/layout/HorizontalMultiLevelHierarchy"/>
    <dgm:cxn modelId="{9E6057A8-EAAC-4863-8F78-84A37289C973}" type="presParOf" srcId="{7C032E91-8BA3-4502-AC01-B750FDBDC128}" destId="{CF5DCC06-3F66-4BAB-97B4-0BAEE22457EA}" srcOrd="0" destOrd="0" presId="urn:microsoft.com/office/officeart/2008/layout/HorizontalMultiLevelHierarchy"/>
    <dgm:cxn modelId="{7BE6AF0B-E502-4718-9979-D7B2CDEEF8C3}" type="presParOf" srcId="{C5778D5D-B0B0-4D05-92FD-0389AABB815F}" destId="{4C67A975-C8C4-4881-8168-7DDC3072C7CF}" srcOrd="3" destOrd="0" presId="urn:microsoft.com/office/officeart/2008/layout/HorizontalMultiLevelHierarchy"/>
    <dgm:cxn modelId="{FF6A3500-1D6D-4AC7-BC2D-86C95EB97805}" type="presParOf" srcId="{4C67A975-C8C4-4881-8168-7DDC3072C7CF}" destId="{C8A36622-E60F-452B-93E8-D056A6A243AB}" srcOrd="0" destOrd="0" presId="urn:microsoft.com/office/officeart/2008/layout/HorizontalMultiLevelHierarchy"/>
    <dgm:cxn modelId="{FBB28F59-A294-4D2D-8E65-77191E8EF3A8}" type="presParOf" srcId="{4C67A975-C8C4-4881-8168-7DDC3072C7CF}" destId="{1523FF55-53B0-4656-878E-7484482E6C6C}" srcOrd="1" destOrd="0" presId="urn:microsoft.com/office/officeart/2008/layout/HorizontalMultiLevelHierarchy"/>
    <dgm:cxn modelId="{06DEDBA8-96E5-4A6C-B009-D9E55A155F45}" type="presParOf" srcId="{C5778D5D-B0B0-4D05-92FD-0389AABB815F}" destId="{DA81EEEB-F01B-4153-9E2B-C671F61FEAE4}" srcOrd="4" destOrd="0" presId="urn:microsoft.com/office/officeart/2008/layout/HorizontalMultiLevelHierarchy"/>
    <dgm:cxn modelId="{2648B179-9CF0-41E8-9A1A-EEA0BC38546B}" type="presParOf" srcId="{DA81EEEB-F01B-4153-9E2B-C671F61FEAE4}" destId="{7400E1CC-B298-49D4-863D-54AFCAAFEFAE}" srcOrd="0" destOrd="0" presId="urn:microsoft.com/office/officeart/2008/layout/HorizontalMultiLevelHierarchy"/>
    <dgm:cxn modelId="{71BD4C57-A929-4DA9-97F5-5E5BC60E8C03}" type="presParOf" srcId="{C5778D5D-B0B0-4D05-92FD-0389AABB815F}" destId="{EA36DB33-BA59-4379-98B8-A7C097C4A7FD}" srcOrd="5" destOrd="0" presId="urn:microsoft.com/office/officeart/2008/layout/HorizontalMultiLevelHierarchy"/>
    <dgm:cxn modelId="{CA4CB857-DFEC-4006-8876-B898EAF5F8E3}" type="presParOf" srcId="{EA36DB33-BA59-4379-98B8-A7C097C4A7FD}" destId="{BE0FC3A0-3A3A-487B-B0D7-F4035A858C65}" srcOrd="0" destOrd="0" presId="urn:microsoft.com/office/officeart/2008/layout/HorizontalMultiLevelHierarchy"/>
    <dgm:cxn modelId="{CF8F2A72-A837-432D-85D6-8EBBDD01EA24}" type="presParOf" srcId="{EA36DB33-BA59-4379-98B8-A7C097C4A7FD}" destId="{7029C893-1703-4A2C-BE03-74E0025EE933}" srcOrd="1" destOrd="0" presId="urn:microsoft.com/office/officeart/2008/layout/HorizontalMultiLevelHierarchy"/>
    <dgm:cxn modelId="{A471248F-DA91-4736-8463-240D256FF8AF}" type="presParOf" srcId="{C5778D5D-B0B0-4D05-92FD-0389AABB815F}" destId="{7115F67D-8DFB-4EB2-8FD4-526B9D0C937A}" srcOrd="6" destOrd="0" presId="urn:microsoft.com/office/officeart/2008/layout/HorizontalMultiLevelHierarchy"/>
    <dgm:cxn modelId="{F27632AC-AE05-4416-92B9-1B7A8F6A2C6A}" type="presParOf" srcId="{7115F67D-8DFB-4EB2-8FD4-526B9D0C937A}" destId="{2E20760D-68E0-44B4-88A2-2B76E61B8BAF}" srcOrd="0" destOrd="0" presId="urn:microsoft.com/office/officeart/2008/layout/HorizontalMultiLevelHierarchy"/>
    <dgm:cxn modelId="{735857DD-000C-44EB-84EA-2223240ED5E8}" type="presParOf" srcId="{C5778D5D-B0B0-4D05-92FD-0389AABB815F}" destId="{998769F0-3744-4504-895A-124BDDD6B73F}" srcOrd="7" destOrd="0" presId="urn:microsoft.com/office/officeart/2008/layout/HorizontalMultiLevelHierarchy"/>
    <dgm:cxn modelId="{4D353DC7-0F95-4B17-A656-A25099428A1A}" type="presParOf" srcId="{998769F0-3744-4504-895A-124BDDD6B73F}" destId="{913EFC66-DDE4-44C8-8CE1-C066DA92C81C}" srcOrd="0" destOrd="0" presId="urn:microsoft.com/office/officeart/2008/layout/HorizontalMultiLevelHierarchy"/>
    <dgm:cxn modelId="{DF4495B0-D4C2-4BE5-A671-F1561DEB5948}" type="presParOf" srcId="{998769F0-3744-4504-895A-124BDDD6B73F}" destId="{E58E1F39-76E3-402A-A2E5-5132AEDF6BCB}" srcOrd="1" destOrd="0" presId="urn:microsoft.com/office/officeart/2008/layout/HorizontalMultiLevelHierarchy"/>
    <dgm:cxn modelId="{5BA8545A-1677-4FB9-A580-F945B09ED57F}" type="presParOf" srcId="{C5778D5D-B0B0-4D05-92FD-0389AABB815F}" destId="{10AC02D7-84CF-48B9-8D8A-20F87FE01F4B}" srcOrd="8" destOrd="0" presId="urn:microsoft.com/office/officeart/2008/layout/HorizontalMultiLevelHierarchy"/>
    <dgm:cxn modelId="{CB271A4D-67C0-4BFB-8E12-C930EDA62751}" type="presParOf" srcId="{10AC02D7-84CF-48B9-8D8A-20F87FE01F4B}" destId="{3E60D5AF-2C2E-4E9F-9E82-3CE76681353C}" srcOrd="0" destOrd="0" presId="urn:microsoft.com/office/officeart/2008/layout/HorizontalMultiLevelHierarchy"/>
    <dgm:cxn modelId="{16E1171B-3C75-4554-9A1E-35A33C86C123}" type="presParOf" srcId="{C5778D5D-B0B0-4D05-92FD-0389AABB815F}" destId="{08D78A6A-7BB7-4184-ADBC-812F2C236B05}" srcOrd="9" destOrd="0" presId="urn:microsoft.com/office/officeart/2008/layout/HorizontalMultiLevelHierarchy"/>
    <dgm:cxn modelId="{E4904B2F-FF64-4C4A-8038-A96BEA6DD920}" type="presParOf" srcId="{08D78A6A-7BB7-4184-ADBC-812F2C236B05}" destId="{780AE843-8F56-4CAA-9A30-B34563EB5176}" srcOrd="0" destOrd="0" presId="urn:microsoft.com/office/officeart/2008/layout/HorizontalMultiLevelHierarchy"/>
    <dgm:cxn modelId="{BF9DBCAF-B82A-4C07-936E-DE1661CB92B1}" type="presParOf" srcId="{08D78A6A-7BB7-4184-ADBC-812F2C236B05}" destId="{132DD313-425D-416A-AA69-A8AD15283808}" srcOrd="1" destOrd="0" presId="urn:microsoft.com/office/officeart/2008/layout/HorizontalMultiLevelHierarchy"/>
    <dgm:cxn modelId="{CCDF7A3A-83C3-4568-BA4A-5338044D1B4A}" type="presParOf" srcId="{C5778D5D-B0B0-4D05-92FD-0389AABB815F}" destId="{85BFEC1C-2F9E-428E-816F-3701EAD06AAB}" srcOrd="10" destOrd="0" presId="urn:microsoft.com/office/officeart/2008/layout/HorizontalMultiLevelHierarchy"/>
    <dgm:cxn modelId="{5703872D-6874-4910-8F81-30EC77D78B92}" type="presParOf" srcId="{85BFEC1C-2F9E-428E-816F-3701EAD06AAB}" destId="{5EDA0A2D-39E6-41A0-A26C-413E580FC8D2}" srcOrd="0" destOrd="0" presId="urn:microsoft.com/office/officeart/2008/layout/HorizontalMultiLevelHierarchy"/>
    <dgm:cxn modelId="{DF47328A-8B2B-43BB-B9AC-1918D08DDC70}" type="presParOf" srcId="{C5778D5D-B0B0-4D05-92FD-0389AABB815F}" destId="{5C6665BD-08BC-49C6-8EE3-1DE26E6AE182}" srcOrd="11" destOrd="0" presId="urn:microsoft.com/office/officeart/2008/layout/HorizontalMultiLevelHierarchy"/>
    <dgm:cxn modelId="{4A803C89-080F-4E89-8947-A02FCD0DC692}" type="presParOf" srcId="{5C6665BD-08BC-49C6-8EE3-1DE26E6AE182}" destId="{40B4B7D2-AB9B-4FF5-A9C8-CDEC92DF59E7}" srcOrd="0" destOrd="0" presId="urn:microsoft.com/office/officeart/2008/layout/HorizontalMultiLevelHierarchy"/>
    <dgm:cxn modelId="{EE1504B7-ED36-489A-9854-4474B8671C3F}" type="presParOf" srcId="{5C6665BD-08BC-49C6-8EE3-1DE26E6AE182}" destId="{A4460661-E9D4-4CE9-B6C6-25700E1FB6D1}" srcOrd="1" destOrd="0" presId="urn:microsoft.com/office/officeart/2008/layout/HorizontalMultiLevelHierarchy"/>
    <dgm:cxn modelId="{E9B9EF8B-72BC-45E4-AD6A-B6D8DBA3D1F7}" type="presParOf" srcId="{C5778D5D-B0B0-4D05-92FD-0389AABB815F}" destId="{4D9FDAE5-4738-47B5-82FE-2748D60347C1}" srcOrd="12" destOrd="0" presId="urn:microsoft.com/office/officeart/2008/layout/HorizontalMultiLevelHierarchy"/>
    <dgm:cxn modelId="{7F42D2F3-65CD-4E59-96A9-33442842C4FC}" type="presParOf" srcId="{4D9FDAE5-4738-47B5-82FE-2748D60347C1}" destId="{318046D6-AF02-45F3-9B95-BE342BB51ECB}" srcOrd="0" destOrd="0" presId="urn:microsoft.com/office/officeart/2008/layout/HorizontalMultiLevelHierarchy"/>
    <dgm:cxn modelId="{480C2DB8-41E8-4B5D-AA06-7336549FAF4F}" type="presParOf" srcId="{C5778D5D-B0B0-4D05-92FD-0389AABB815F}" destId="{3B37D44D-997B-4C5F-9083-CD20170D987D}" srcOrd="13" destOrd="0" presId="urn:microsoft.com/office/officeart/2008/layout/HorizontalMultiLevelHierarchy"/>
    <dgm:cxn modelId="{0AF53963-4992-4A4A-B89D-9288FF172D38}" type="presParOf" srcId="{3B37D44D-997B-4C5F-9083-CD20170D987D}" destId="{E94FC5DB-EE02-416A-BF0F-9BCA39C69A6C}" srcOrd="0" destOrd="0" presId="urn:microsoft.com/office/officeart/2008/layout/HorizontalMultiLevelHierarchy"/>
    <dgm:cxn modelId="{BB85FB15-B6D9-46EA-8231-F0C541BCD51A}" type="presParOf" srcId="{3B37D44D-997B-4C5F-9083-CD20170D987D}" destId="{0F086A22-C825-493E-B63D-A4D8AFFB58E1}" srcOrd="1" destOrd="0" presId="urn:microsoft.com/office/officeart/2008/layout/HorizontalMultiLevelHierarchy"/>
    <dgm:cxn modelId="{9B606BBA-9BE1-47F4-967D-C4C89466863C}" type="presParOf" srcId="{621A497D-B61D-452C-B8C0-0203D3DDA3B6}" destId="{4B1F15CC-6C72-4B12-9B97-1840B6E5ABD6}" srcOrd="1" destOrd="0" presId="urn:microsoft.com/office/officeart/2008/layout/HorizontalMultiLevelHierarchy"/>
    <dgm:cxn modelId="{39EA25AB-6782-4797-A438-0D8E57F28F10}" type="presParOf" srcId="{4B1F15CC-6C72-4B12-9B97-1840B6E5ABD6}" destId="{AA313FD3-8389-4D6D-8802-0926C6CE71C4}" srcOrd="0" destOrd="0" presId="urn:microsoft.com/office/officeart/2008/layout/HorizontalMultiLevelHierarchy"/>
    <dgm:cxn modelId="{091D7657-4ADC-4F20-8A93-2EACF4E3897F}" type="presParOf" srcId="{4B1F15CC-6C72-4B12-9B97-1840B6E5ABD6}" destId="{8A55A164-E416-43BA-9185-8FF419DAE8E5}" srcOrd="1" destOrd="0" presId="urn:microsoft.com/office/officeart/2008/layout/HorizontalMultiLevelHierarchy"/>
    <dgm:cxn modelId="{19A919F0-8CAA-4A18-A38F-F0BB61DA76A6}" type="presParOf" srcId="{8A55A164-E416-43BA-9185-8FF419DAE8E5}" destId="{C08947CD-FB0D-4D2D-9BEC-261593FE58DD}" srcOrd="0" destOrd="0" presId="urn:microsoft.com/office/officeart/2008/layout/HorizontalMultiLevelHierarchy"/>
    <dgm:cxn modelId="{3AB56162-8B4B-4A8C-B086-CAEF815D9E18}" type="presParOf" srcId="{C08947CD-FB0D-4D2D-9BEC-261593FE58DD}" destId="{64877A2D-4411-4EF9-896C-F485FCE1A08D}" srcOrd="0" destOrd="0" presId="urn:microsoft.com/office/officeart/2008/layout/HorizontalMultiLevelHierarchy"/>
    <dgm:cxn modelId="{5B825A73-F44C-46D9-89B5-22616A0B7E80}" type="presParOf" srcId="{8A55A164-E416-43BA-9185-8FF419DAE8E5}" destId="{EEFABD07-C1C4-4DAC-96E2-E464DC290B14}" srcOrd="1" destOrd="0" presId="urn:microsoft.com/office/officeart/2008/layout/HorizontalMultiLevelHierarchy"/>
    <dgm:cxn modelId="{7A4F4165-2270-4C37-92A1-292C05725E23}" type="presParOf" srcId="{EEFABD07-C1C4-4DAC-96E2-E464DC290B14}" destId="{7F345E5F-9F0E-4B26-AAEC-62D10D5B72D4}" srcOrd="0" destOrd="0" presId="urn:microsoft.com/office/officeart/2008/layout/HorizontalMultiLevelHierarchy"/>
    <dgm:cxn modelId="{921F6613-4D81-460B-A2AA-1E468347273F}" type="presParOf" srcId="{EEFABD07-C1C4-4DAC-96E2-E464DC290B14}" destId="{2ECB2C99-3ED5-44E9-92FF-0401100B3ED4}" srcOrd="1" destOrd="0" presId="urn:microsoft.com/office/officeart/2008/layout/HorizontalMultiLevelHierarchy"/>
    <dgm:cxn modelId="{9136D19E-7790-4745-BF36-EDCF17612164}" type="presParOf" srcId="{8A55A164-E416-43BA-9185-8FF419DAE8E5}" destId="{B233126D-17E6-40DB-95B9-3BD61809C9AF}" srcOrd="2" destOrd="0" presId="urn:microsoft.com/office/officeart/2008/layout/HorizontalMultiLevelHierarchy"/>
    <dgm:cxn modelId="{5F42853F-898F-4511-92D9-FBAE58A2900B}" type="presParOf" srcId="{B233126D-17E6-40DB-95B9-3BD61809C9AF}" destId="{EB814C54-EC73-4324-BE70-54922624E9A4}" srcOrd="0" destOrd="0" presId="urn:microsoft.com/office/officeart/2008/layout/HorizontalMultiLevelHierarchy"/>
    <dgm:cxn modelId="{BD7B0F7C-45ED-43A9-8160-77CD37A2D4D6}" type="presParOf" srcId="{8A55A164-E416-43BA-9185-8FF419DAE8E5}" destId="{920BC17A-021F-41E8-A16B-E072389B1252}" srcOrd="3" destOrd="0" presId="urn:microsoft.com/office/officeart/2008/layout/HorizontalMultiLevelHierarchy"/>
    <dgm:cxn modelId="{1EE4769D-0193-4919-ABC7-72EEA3FA3D45}" type="presParOf" srcId="{920BC17A-021F-41E8-A16B-E072389B1252}" destId="{03BFCF11-3BE2-48FC-AA8D-4F8AA6DEA088}" srcOrd="0" destOrd="0" presId="urn:microsoft.com/office/officeart/2008/layout/HorizontalMultiLevelHierarchy"/>
    <dgm:cxn modelId="{3539E10F-40A2-4C01-9739-4153BDD75065}" type="presParOf" srcId="{920BC17A-021F-41E8-A16B-E072389B1252}" destId="{67ECE14C-E126-4D54-A27D-A026FFE1712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7BD52A-9D97-4D03-A64A-C584AC6EB67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69BB83-A24D-4E5E-AB0F-6333658A58F3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وضعیت حمل و نقل ریلی استان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3F1C57BB-F38B-4807-81AC-2BAC64191A75}" type="sibTrans" cxnId="{34A96F93-7CD8-4D12-AC86-35024536CD69}">
      <dgm:prSet/>
      <dgm:spPr/>
      <dgm:t>
        <a:bodyPr/>
        <a:lstStyle/>
        <a:p>
          <a:endParaRPr lang="en-US"/>
        </a:p>
      </dgm:t>
    </dgm:pt>
    <dgm:pt modelId="{91075F1C-5731-4EF0-8EEA-AEBEDB97E664}" type="parTrans" cxnId="{34A96F93-7CD8-4D12-AC86-35024536CD69}">
      <dgm:prSet/>
      <dgm:spPr/>
      <dgm:t>
        <a:bodyPr/>
        <a:lstStyle/>
        <a:p>
          <a:endParaRPr lang="en-US"/>
        </a:p>
      </dgm:t>
    </dgm:pt>
    <dgm:pt modelId="{B5D5103B-1428-434B-B8AC-B03ECF4C8226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تحلیل دسترسی مناطق مختلف استان به شبکه حمل و نقل داخلی و بین المللی و سطح بندی آن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EE5EE291-1B1A-427B-A7F5-F4BBD2BAE5D9}" type="parTrans" cxnId="{FF6E292D-5E04-4E50-A5C6-E062410E6A30}">
      <dgm:prSet/>
      <dgm:spPr/>
      <dgm:t>
        <a:bodyPr/>
        <a:lstStyle/>
        <a:p>
          <a:endParaRPr lang="en-US"/>
        </a:p>
      </dgm:t>
    </dgm:pt>
    <dgm:pt modelId="{4C915B5E-CBE1-4C36-A51F-066AD6A68D82}" type="sibTrans" cxnId="{FF6E292D-5E04-4E50-A5C6-E062410E6A30}">
      <dgm:prSet/>
      <dgm:spPr/>
      <dgm:t>
        <a:bodyPr/>
        <a:lstStyle/>
        <a:p>
          <a:endParaRPr lang="en-US"/>
        </a:p>
      </dgm:t>
    </dgm:pt>
    <dgm:pt modelId="{931758C6-9670-4431-93CB-7D1A51CE62BC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پایانه های مسافربری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40F57775-E005-4FF2-8025-2BBDA64248DB}" type="parTrans" cxnId="{84B428DD-8B01-4077-9E72-012B8429F048}">
      <dgm:prSet/>
      <dgm:spPr/>
      <dgm:t>
        <a:bodyPr/>
        <a:lstStyle/>
        <a:p>
          <a:endParaRPr lang="en-US"/>
        </a:p>
      </dgm:t>
    </dgm:pt>
    <dgm:pt modelId="{5FD3AE01-73A3-4198-80FC-6685B7875F51}" type="sibTrans" cxnId="{84B428DD-8B01-4077-9E72-012B8429F048}">
      <dgm:prSet/>
      <dgm:spPr/>
      <dgm:t>
        <a:bodyPr/>
        <a:lstStyle/>
        <a:p>
          <a:endParaRPr lang="en-US"/>
        </a:p>
      </dgm:t>
    </dgm:pt>
    <dgm:pt modelId="{D9913062-5A95-4FBB-BECE-B4F64B4DFABE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وضعیت سفرها و مسافران استان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8F97E8D2-AA56-489B-955B-7F5A5FFFDFAD}" type="parTrans" cxnId="{6BE4C046-A854-4371-9A2D-E70CFA9BA8EB}">
      <dgm:prSet/>
      <dgm:spPr/>
      <dgm:t>
        <a:bodyPr/>
        <a:lstStyle/>
        <a:p>
          <a:endParaRPr lang="en-US"/>
        </a:p>
      </dgm:t>
    </dgm:pt>
    <dgm:pt modelId="{874A1BCF-0BF5-4A98-A3A3-2DCEECDDE82A}" type="sibTrans" cxnId="{6BE4C046-A854-4371-9A2D-E70CFA9BA8EB}">
      <dgm:prSet/>
      <dgm:spPr/>
      <dgm:t>
        <a:bodyPr/>
        <a:lstStyle/>
        <a:p>
          <a:endParaRPr lang="en-US"/>
        </a:p>
      </dgm:t>
    </dgm:pt>
    <dgm:pt modelId="{2175AD63-85F3-4DCF-8D64-7CE391F2FD4E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anose="00000400000000000000" pitchFamily="2" charset="-78"/>
            </a:rPr>
            <a:t>وضعیت راه های ارتباطی استان</a:t>
          </a:r>
          <a:endParaRPr lang="en-US" sz="18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DA4AB526-5F39-4046-A20D-4CED93F11B7B}" type="sibTrans" cxnId="{37073650-A5E4-4651-97D7-6D23B42CD5D6}">
      <dgm:prSet/>
      <dgm:spPr/>
      <dgm:t>
        <a:bodyPr/>
        <a:lstStyle/>
        <a:p>
          <a:endParaRPr lang="en-US"/>
        </a:p>
      </dgm:t>
    </dgm:pt>
    <dgm:pt modelId="{5A65AD54-90D8-4873-B64C-59E24349ADA4}" type="parTrans" cxnId="{37073650-A5E4-4651-97D7-6D23B42CD5D6}">
      <dgm:prSet/>
      <dgm:spPr/>
      <dgm:t>
        <a:bodyPr/>
        <a:lstStyle/>
        <a:p>
          <a:endParaRPr lang="en-US"/>
        </a:p>
      </dgm:t>
    </dgm:pt>
    <dgm:pt modelId="{6956CA2E-3FB8-4577-83A8-1AE5883D7F14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b="1" dirty="0" smtClean="0">
              <a:cs typeface="B Nazanin" panose="00000400000000000000" pitchFamily="2" charset="-78"/>
            </a:rPr>
            <a:t>بررسی وضعیت حمل و نقل و ارتباطات استان قم</a:t>
          </a:r>
          <a:endParaRPr lang="en-US" sz="1800" dirty="0">
            <a:cs typeface="B Nazanin" panose="00000400000000000000" pitchFamily="2" charset="-78"/>
          </a:endParaRPr>
        </a:p>
      </dgm:t>
    </dgm:pt>
    <dgm:pt modelId="{03410D73-C777-46CE-82CD-E22AE284F897}" type="sibTrans" cxnId="{C043E67D-F419-4FDF-AC8D-9BC41C0E9A5A}">
      <dgm:prSet/>
      <dgm:spPr/>
      <dgm:t>
        <a:bodyPr/>
        <a:lstStyle/>
        <a:p>
          <a:endParaRPr lang="en-US"/>
        </a:p>
      </dgm:t>
    </dgm:pt>
    <dgm:pt modelId="{4673AFAE-7071-41A0-BDE8-21628AADF11F}" type="parTrans" cxnId="{C043E67D-F419-4FDF-AC8D-9BC41C0E9A5A}">
      <dgm:prSet/>
      <dgm:spPr/>
      <dgm:t>
        <a:bodyPr/>
        <a:lstStyle/>
        <a:p>
          <a:endParaRPr lang="en-US"/>
        </a:p>
      </dgm:t>
    </dgm:pt>
    <dgm:pt modelId="{621A497D-B61D-452C-B8C0-0203D3DDA3B6}" type="pres">
      <dgm:prSet presAssocID="{9F7BD52A-9D97-4D03-A64A-C584AC6EB67B}" presName="Name0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99A87D-9568-4F36-8BF8-073EFC4E1790}" type="pres">
      <dgm:prSet presAssocID="{6956CA2E-3FB8-4577-83A8-1AE5883D7F14}" presName="root1" presStyleCnt="0"/>
      <dgm:spPr/>
    </dgm:pt>
    <dgm:pt modelId="{666AA960-03F6-419C-92C9-C9D653889AB9}" type="pres">
      <dgm:prSet presAssocID="{6956CA2E-3FB8-4577-83A8-1AE5883D7F14}" presName="LevelOneTextNode" presStyleLbl="node0" presStyleIdx="0" presStyleCnt="1" custScaleX="236146" custScaleY="14844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778D5D-B0B0-4D05-92FD-0389AABB815F}" type="pres">
      <dgm:prSet presAssocID="{6956CA2E-3FB8-4577-83A8-1AE5883D7F14}" presName="level2hierChild" presStyleCnt="0"/>
      <dgm:spPr/>
    </dgm:pt>
    <dgm:pt modelId="{B420B051-B7C2-4106-8617-7DD6C36F0BE2}" type="pres">
      <dgm:prSet presAssocID="{5A65AD54-90D8-4873-B64C-59E24349ADA4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1CAA1C36-3E3F-40B2-9B81-911402AC1962}" type="pres">
      <dgm:prSet presAssocID="{5A65AD54-90D8-4873-B64C-59E24349ADA4}" presName="connTx" presStyleLbl="parChTrans1D2" presStyleIdx="0" presStyleCnt="5"/>
      <dgm:spPr/>
      <dgm:t>
        <a:bodyPr/>
        <a:lstStyle/>
        <a:p>
          <a:endParaRPr lang="en-US"/>
        </a:p>
      </dgm:t>
    </dgm:pt>
    <dgm:pt modelId="{61F36DD2-C4BE-4D89-A0D3-2AE67C397424}" type="pres">
      <dgm:prSet presAssocID="{2175AD63-85F3-4DCF-8D64-7CE391F2FD4E}" presName="root2" presStyleCnt="0"/>
      <dgm:spPr/>
    </dgm:pt>
    <dgm:pt modelId="{52D98347-DFFE-4D1B-BAAE-AA3FAC35BAED}" type="pres">
      <dgm:prSet presAssocID="{2175AD63-85F3-4DCF-8D64-7CE391F2FD4E}" presName="LevelTwoTextNode" presStyleLbl="node2" presStyleIdx="0" presStyleCnt="5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955D20-2734-40F5-992B-70A2D62B15C7}" type="pres">
      <dgm:prSet presAssocID="{2175AD63-85F3-4DCF-8D64-7CE391F2FD4E}" presName="level3hierChild" presStyleCnt="0"/>
      <dgm:spPr/>
    </dgm:pt>
    <dgm:pt modelId="{7C032E91-8BA3-4502-AC01-B750FDBDC128}" type="pres">
      <dgm:prSet presAssocID="{8F97E8D2-AA56-489B-955B-7F5A5FFFDFAD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CF5DCC06-3F66-4BAB-97B4-0BAEE22457EA}" type="pres">
      <dgm:prSet presAssocID="{8F97E8D2-AA56-489B-955B-7F5A5FFFDFAD}" presName="connTx" presStyleLbl="parChTrans1D2" presStyleIdx="1" presStyleCnt="5"/>
      <dgm:spPr/>
      <dgm:t>
        <a:bodyPr/>
        <a:lstStyle/>
        <a:p>
          <a:endParaRPr lang="en-US"/>
        </a:p>
      </dgm:t>
    </dgm:pt>
    <dgm:pt modelId="{4C67A975-C8C4-4881-8168-7DDC3072C7CF}" type="pres">
      <dgm:prSet presAssocID="{D9913062-5A95-4FBB-BECE-B4F64B4DFABE}" presName="root2" presStyleCnt="0"/>
      <dgm:spPr/>
    </dgm:pt>
    <dgm:pt modelId="{C8A36622-E60F-452B-93E8-D056A6A243AB}" type="pres">
      <dgm:prSet presAssocID="{D9913062-5A95-4FBB-BECE-B4F64B4DFABE}" presName="LevelTwoTextNode" presStyleLbl="node2" presStyleIdx="1" presStyleCnt="5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23FF55-53B0-4656-878E-7484482E6C6C}" type="pres">
      <dgm:prSet presAssocID="{D9913062-5A95-4FBB-BECE-B4F64B4DFABE}" presName="level3hierChild" presStyleCnt="0"/>
      <dgm:spPr/>
    </dgm:pt>
    <dgm:pt modelId="{DA81EEEB-F01B-4153-9E2B-C671F61FEAE4}" type="pres">
      <dgm:prSet presAssocID="{40F57775-E005-4FF2-8025-2BBDA64248DB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7400E1CC-B298-49D4-863D-54AFCAAFEFAE}" type="pres">
      <dgm:prSet presAssocID="{40F57775-E005-4FF2-8025-2BBDA64248DB}" presName="connTx" presStyleLbl="parChTrans1D2" presStyleIdx="2" presStyleCnt="5"/>
      <dgm:spPr/>
      <dgm:t>
        <a:bodyPr/>
        <a:lstStyle/>
        <a:p>
          <a:endParaRPr lang="en-US"/>
        </a:p>
      </dgm:t>
    </dgm:pt>
    <dgm:pt modelId="{EA36DB33-BA59-4379-98B8-A7C097C4A7FD}" type="pres">
      <dgm:prSet presAssocID="{931758C6-9670-4431-93CB-7D1A51CE62BC}" presName="root2" presStyleCnt="0"/>
      <dgm:spPr/>
    </dgm:pt>
    <dgm:pt modelId="{BE0FC3A0-3A3A-487B-B0D7-F4035A858C65}" type="pres">
      <dgm:prSet presAssocID="{931758C6-9670-4431-93CB-7D1A51CE62BC}" presName="LevelTwoTextNode" presStyleLbl="node2" presStyleIdx="2" presStyleCnt="5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29C893-1703-4A2C-BE03-74E0025EE933}" type="pres">
      <dgm:prSet presAssocID="{931758C6-9670-4431-93CB-7D1A51CE62BC}" presName="level3hierChild" presStyleCnt="0"/>
      <dgm:spPr/>
    </dgm:pt>
    <dgm:pt modelId="{7115F67D-8DFB-4EB2-8FD4-526B9D0C937A}" type="pres">
      <dgm:prSet presAssocID="{91075F1C-5731-4EF0-8EEA-AEBEDB97E664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2E20760D-68E0-44B4-88A2-2B76E61B8BAF}" type="pres">
      <dgm:prSet presAssocID="{91075F1C-5731-4EF0-8EEA-AEBEDB97E664}" presName="connTx" presStyleLbl="parChTrans1D2" presStyleIdx="3" presStyleCnt="5"/>
      <dgm:spPr/>
      <dgm:t>
        <a:bodyPr/>
        <a:lstStyle/>
        <a:p>
          <a:endParaRPr lang="en-US"/>
        </a:p>
      </dgm:t>
    </dgm:pt>
    <dgm:pt modelId="{998769F0-3744-4504-895A-124BDDD6B73F}" type="pres">
      <dgm:prSet presAssocID="{B169BB83-A24D-4E5E-AB0F-6333658A58F3}" presName="root2" presStyleCnt="0"/>
      <dgm:spPr/>
    </dgm:pt>
    <dgm:pt modelId="{913EFC66-DDE4-44C8-8CE1-C066DA92C81C}" type="pres">
      <dgm:prSet presAssocID="{B169BB83-A24D-4E5E-AB0F-6333658A58F3}" presName="LevelTwoTextNode" presStyleLbl="node2" presStyleIdx="3" presStyleCnt="5" custScaleX="345226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8E1F39-76E3-402A-A2E5-5132AEDF6BCB}" type="pres">
      <dgm:prSet presAssocID="{B169BB83-A24D-4E5E-AB0F-6333658A58F3}" presName="level3hierChild" presStyleCnt="0"/>
      <dgm:spPr/>
    </dgm:pt>
    <dgm:pt modelId="{10AC02D7-84CF-48B9-8D8A-20F87FE01F4B}" type="pres">
      <dgm:prSet presAssocID="{EE5EE291-1B1A-427B-A7F5-F4BBD2BAE5D9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3E60D5AF-2C2E-4E9F-9E82-3CE76681353C}" type="pres">
      <dgm:prSet presAssocID="{EE5EE291-1B1A-427B-A7F5-F4BBD2BAE5D9}" presName="connTx" presStyleLbl="parChTrans1D2" presStyleIdx="4" presStyleCnt="5"/>
      <dgm:spPr/>
      <dgm:t>
        <a:bodyPr/>
        <a:lstStyle/>
        <a:p>
          <a:endParaRPr lang="en-US"/>
        </a:p>
      </dgm:t>
    </dgm:pt>
    <dgm:pt modelId="{08D78A6A-7BB7-4184-ADBC-812F2C236B05}" type="pres">
      <dgm:prSet presAssocID="{B5D5103B-1428-434B-B8AC-B03ECF4C8226}" presName="root2" presStyleCnt="0"/>
      <dgm:spPr/>
    </dgm:pt>
    <dgm:pt modelId="{780AE843-8F56-4CAA-9A30-B34563EB5176}" type="pres">
      <dgm:prSet presAssocID="{B5D5103B-1428-434B-B8AC-B03ECF4C8226}" presName="LevelTwoTextNode" presStyleLbl="node2" presStyleIdx="4" presStyleCnt="5" custScaleX="345226" custScaleY="2147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2DD313-425D-416A-AA69-A8AD15283808}" type="pres">
      <dgm:prSet presAssocID="{B5D5103B-1428-434B-B8AC-B03ECF4C8226}" presName="level3hierChild" presStyleCnt="0"/>
      <dgm:spPr/>
    </dgm:pt>
  </dgm:ptLst>
  <dgm:cxnLst>
    <dgm:cxn modelId="{132FFB6C-A21A-4B94-B4E9-66060BB2F681}" type="presOf" srcId="{40F57775-E005-4FF2-8025-2BBDA64248DB}" destId="{7400E1CC-B298-49D4-863D-54AFCAAFEFAE}" srcOrd="1" destOrd="0" presId="urn:microsoft.com/office/officeart/2008/layout/HorizontalMultiLevelHierarchy"/>
    <dgm:cxn modelId="{37073650-A5E4-4651-97D7-6D23B42CD5D6}" srcId="{6956CA2E-3FB8-4577-83A8-1AE5883D7F14}" destId="{2175AD63-85F3-4DCF-8D64-7CE391F2FD4E}" srcOrd="0" destOrd="0" parTransId="{5A65AD54-90D8-4873-B64C-59E24349ADA4}" sibTransId="{DA4AB526-5F39-4046-A20D-4CED93F11B7B}"/>
    <dgm:cxn modelId="{9C87EF11-B51E-4EF4-92D8-617E49A0AC92}" type="presOf" srcId="{B169BB83-A24D-4E5E-AB0F-6333658A58F3}" destId="{913EFC66-DDE4-44C8-8CE1-C066DA92C81C}" srcOrd="0" destOrd="0" presId="urn:microsoft.com/office/officeart/2008/layout/HorizontalMultiLevelHierarchy"/>
    <dgm:cxn modelId="{00CBEDD6-BCF8-475C-AC7C-C3A26528B4EB}" type="presOf" srcId="{B5D5103B-1428-434B-B8AC-B03ECF4C8226}" destId="{780AE843-8F56-4CAA-9A30-B34563EB5176}" srcOrd="0" destOrd="0" presId="urn:microsoft.com/office/officeart/2008/layout/HorizontalMultiLevelHierarchy"/>
    <dgm:cxn modelId="{694409DD-EBE7-4F91-AB30-3EF70FB155A6}" type="presOf" srcId="{8F97E8D2-AA56-489B-955B-7F5A5FFFDFAD}" destId="{7C032E91-8BA3-4502-AC01-B750FDBDC128}" srcOrd="0" destOrd="0" presId="urn:microsoft.com/office/officeart/2008/layout/HorizontalMultiLevelHierarchy"/>
    <dgm:cxn modelId="{7880B31C-1127-4F82-BD50-0E8525C69155}" type="presOf" srcId="{D9913062-5A95-4FBB-BECE-B4F64B4DFABE}" destId="{C8A36622-E60F-452B-93E8-D056A6A243AB}" srcOrd="0" destOrd="0" presId="urn:microsoft.com/office/officeart/2008/layout/HorizontalMultiLevelHierarchy"/>
    <dgm:cxn modelId="{3E9DC45D-D979-4599-BD8D-58C67BD1B657}" type="presOf" srcId="{5A65AD54-90D8-4873-B64C-59E24349ADA4}" destId="{B420B051-B7C2-4106-8617-7DD6C36F0BE2}" srcOrd="0" destOrd="0" presId="urn:microsoft.com/office/officeart/2008/layout/HorizontalMultiLevelHierarchy"/>
    <dgm:cxn modelId="{0CA08DA6-A390-4AFC-8929-E4F66E07C7AC}" type="presOf" srcId="{2175AD63-85F3-4DCF-8D64-7CE391F2FD4E}" destId="{52D98347-DFFE-4D1B-BAAE-AA3FAC35BAED}" srcOrd="0" destOrd="0" presId="urn:microsoft.com/office/officeart/2008/layout/HorizontalMultiLevelHierarchy"/>
    <dgm:cxn modelId="{6BE4C046-A854-4371-9A2D-E70CFA9BA8EB}" srcId="{6956CA2E-3FB8-4577-83A8-1AE5883D7F14}" destId="{D9913062-5A95-4FBB-BECE-B4F64B4DFABE}" srcOrd="1" destOrd="0" parTransId="{8F97E8D2-AA56-489B-955B-7F5A5FFFDFAD}" sibTransId="{874A1BCF-0BF5-4A98-A3A3-2DCEECDDE82A}"/>
    <dgm:cxn modelId="{3166FF27-14D1-4944-BBFE-6580B303BFBD}" type="presOf" srcId="{6956CA2E-3FB8-4577-83A8-1AE5883D7F14}" destId="{666AA960-03F6-419C-92C9-C9D653889AB9}" srcOrd="0" destOrd="0" presId="urn:microsoft.com/office/officeart/2008/layout/HorizontalMultiLevelHierarchy"/>
    <dgm:cxn modelId="{8D62CEE6-41CC-4477-AF14-E8AB7027BF78}" type="presOf" srcId="{8F97E8D2-AA56-489B-955B-7F5A5FFFDFAD}" destId="{CF5DCC06-3F66-4BAB-97B4-0BAEE22457EA}" srcOrd="1" destOrd="0" presId="urn:microsoft.com/office/officeart/2008/layout/HorizontalMultiLevelHierarchy"/>
    <dgm:cxn modelId="{0C494D3D-6FC1-4D2D-873A-F7E96F784BE4}" type="presOf" srcId="{EE5EE291-1B1A-427B-A7F5-F4BBD2BAE5D9}" destId="{3E60D5AF-2C2E-4E9F-9E82-3CE76681353C}" srcOrd="1" destOrd="0" presId="urn:microsoft.com/office/officeart/2008/layout/HorizontalMultiLevelHierarchy"/>
    <dgm:cxn modelId="{FF6E292D-5E04-4E50-A5C6-E062410E6A30}" srcId="{6956CA2E-3FB8-4577-83A8-1AE5883D7F14}" destId="{B5D5103B-1428-434B-B8AC-B03ECF4C8226}" srcOrd="4" destOrd="0" parTransId="{EE5EE291-1B1A-427B-A7F5-F4BBD2BAE5D9}" sibTransId="{4C915B5E-CBE1-4C36-A51F-066AD6A68D82}"/>
    <dgm:cxn modelId="{93A8F121-06D5-46EC-8245-A6E4327D37ED}" type="presOf" srcId="{40F57775-E005-4FF2-8025-2BBDA64248DB}" destId="{DA81EEEB-F01B-4153-9E2B-C671F61FEAE4}" srcOrd="0" destOrd="0" presId="urn:microsoft.com/office/officeart/2008/layout/HorizontalMultiLevelHierarchy"/>
    <dgm:cxn modelId="{7FD6E8A5-6AC7-4523-9B16-4505A1BB2421}" type="presOf" srcId="{91075F1C-5731-4EF0-8EEA-AEBEDB97E664}" destId="{7115F67D-8DFB-4EB2-8FD4-526B9D0C937A}" srcOrd="0" destOrd="0" presId="urn:microsoft.com/office/officeart/2008/layout/HorizontalMultiLevelHierarchy"/>
    <dgm:cxn modelId="{C043E67D-F419-4FDF-AC8D-9BC41C0E9A5A}" srcId="{9F7BD52A-9D97-4D03-A64A-C584AC6EB67B}" destId="{6956CA2E-3FB8-4577-83A8-1AE5883D7F14}" srcOrd="0" destOrd="0" parTransId="{4673AFAE-7071-41A0-BDE8-21628AADF11F}" sibTransId="{03410D73-C777-46CE-82CD-E22AE284F897}"/>
    <dgm:cxn modelId="{2579CF03-F927-4CBA-8ECD-6F02288218BC}" type="presOf" srcId="{EE5EE291-1B1A-427B-A7F5-F4BBD2BAE5D9}" destId="{10AC02D7-84CF-48B9-8D8A-20F87FE01F4B}" srcOrd="0" destOrd="0" presId="urn:microsoft.com/office/officeart/2008/layout/HorizontalMultiLevelHierarchy"/>
    <dgm:cxn modelId="{84B428DD-8B01-4077-9E72-012B8429F048}" srcId="{6956CA2E-3FB8-4577-83A8-1AE5883D7F14}" destId="{931758C6-9670-4431-93CB-7D1A51CE62BC}" srcOrd="2" destOrd="0" parTransId="{40F57775-E005-4FF2-8025-2BBDA64248DB}" sibTransId="{5FD3AE01-73A3-4198-80FC-6685B7875F51}"/>
    <dgm:cxn modelId="{24DB43B4-8B42-4BA1-92F1-1AD8410D537B}" type="presOf" srcId="{9F7BD52A-9D97-4D03-A64A-C584AC6EB67B}" destId="{621A497D-B61D-452C-B8C0-0203D3DDA3B6}" srcOrd="0" destOrd="0" presId="urn:microsoft.com/office/officeart/2008/layout/HorizontalMultiLevelHierarchy"/>
    <dgm:cxn modelId="{B30E7741-C125-4A39-B387-C22EBDB18515}" type="presOf" srcId="{91075F1C-5731-4EF0-8EEA-AEBEDB97E664}" destId="{2E20760D-68E0-44B4-88A2-2B76E61B8BAF}" srcOrd="1" destOrd="0" presId="urn:microsoft.com/office/officeart/2008/layout/HorizontalMultiLevelHierarchy"/>
    <dgm:cxn modelId="{DBA2DEBA-20AC-41D7-8252-012F216054BA}" type="presOf" srcId="{931758C6-9670-4431-93CB-7D1A51CE62BC}" destId="{BE0FC3A0-3A3A-487B-B0D7-F4035A858C65}" srcOrd="0" destOrd="0" presId="urn:microsoft.com/office/officeart/2008/layout/HorizontalMultiLevelHierarchy"/>
    <dgm:cxn modelId="{34A96F93-7CD8-4D12-AC86-35024536CD69}" srcId="{6956CA2E-3FB8-4577-83A8-1AE5883D7F14}" destId="{B169BB83-A24D-4E5E-AB0F-6333658A58F3}" srcOrd="3" destOrd="0" parTransId="{91075F1C-5731-4EF0-8EEA-AEBEDB97E664}" sibTransId="{3F1C57BB-F38B-4807-81AC-2BAC64191A75}"/>
    <dgm:cxn modelId="{B11AC9FD-B789-4579-A33A-47D327EA17DA}" type="presOf" srcId="{5A65AD54-90D8-4873-B64C-59E24349ADA4}" destId="{1CAA1C36-3E3F-40B2-9B81-911402AC1962}" srcOrd="1" destOrd="0" presId="urn:microsoft.com/office/officeart/2008/layout/HorizontalMultiLevelHierarchy"/>
    <dgm:cxn modelId="{528030FD-66B4-47BC-A287-41042D2790DD}" type="presParOf" srcId="{621A497D-B61D-452C-B8C0-0203D3DDA3B6}" destId="{C199A87D-9568-4F36-8BF8-073EFC4E1790}" srcOrd="0" destOrd="0" presId="urn:microsoft.com/office/officeart/2008/layout/HorizontalMultiLevelHierarchy"/>
    <dgm:cxn modelId="{893379B0-1A28-4B92-8E0B-8710E11F6AD4}" type="presParOf" srcId="{C199A87D-9568-4F36-8BF8-073EFC4E1790}" destId="{666AA960-03F6-419C-92C9-C9D653889AB9}" srcOrd="0" destOrd="0" presId="urn:microsoft.com/office/officeart/2008/layout/HorizontalMultiLevelHierarchy"/>
    <dgm:cxn modelId="{451AEE1A-4B88-45B4-9345-D2E87F61F436}" type="presParOf" srcId="{C199A87D-9568-4F36-8BF8-073EFC4E1790}" destId="{C5778D5D-B0B0-4D05-92FD-0389AABB815F}" srcOrd="1" destOrd="0" presId="urn:microsoft.com/office/officeart/2008/layout/HorizontalMultiLevelHierarchy"/>
    <dgm:cxn modelId="{8146552D-6FF1-4EF4-9D38-65BF871F854B}" type="presParOf" srcId="{C5778D5D-B0B0-4D05-92FD-0389AABB815F}" destId="{B420B051-B7C2-4106-8617-7DD6C36F0BE2}" srcOrd="0" destOrd="0" presId="urn:microsoft.com/office/officeart/2008/layout/HorizontalMultiLevelHierarchy"/>
    <dgm:cxn modelId="{BA223497-2B97-4AC3-B73F-94BC49FC64E0}" type="presParOf" srcId="{B420B051-B7C2-4106-8617-7DD6C36F0BE2}" destId="{1CAA1C36-3E3F-40B2-9B81-911402AC1962}" srcOrd="0" destOrd="0" presId="urn:microsoft.com/office/officeart/2008/layout/HorizontalMultiLevelHierarchy"/>
    <dgm:cxn modelId="{C87AB730-44CF-42D7-BC62-B9F9524203D2}" type="presParOf" srcId="{C5778D5D-B0B0-4D05-92FD-0389AABB815F}" destId="{61F36DD2-C4BE-4D89-A0D3-2AE67C397424}" srcOrd="1" destOrd="0" presId="urn:microsoft.com/office/officeart/2008/layout/HorizontalMultiLevelHierarchy"/>
    <dgm:cxn modelId="{49633FAC-A464-4834-A2CB-CAFFA8C4971B}" type="presParOf" srcId="{61F36DD2-C4BE-4D89-A0D3-2AE67C397424}" destId="{52D98347-DFFE-4D1B-BAAE-AA3FAC35BAED}" srcOrd="0" destOrd="0" presId="urn:microsoft.com/office/officeart/2008/layout/HorizontalMultiLevelHierarchy"/>
    <dgm:cxn modelId="{3F5F5706-9522-47C3-AFEF-99124E8A04C7}" type="presParOf" srcId="{61F36DD2-C4BE-4D89-A0D3-2AE67C397424}" destId="{12955D20-2734-40F5-992B-70A2D62B15C7}" srcOrd="1" destOrd="0" presId="urn:microsoft.com/office/officeart/2008/layout/HorizontalMultiLevelHierarchy"/>
    <dgm:cxn modelId="{C51C728C-A39A-4500-9955-7ADD53C1DFC5}" type="presParOf" srcId="{C5778D5D-B0B0-4D05-92FD-0389AABB815F}" destId="{7C032E91-8BA3-4502-AC01-B750FDBDC128}" srcOrd="2" destOrd="0" presId="urn:microsoft.com/office/officeart/2008/layout/HorizontalMultiLevelHierarchy"/>
    <dgm:cxn modelId="{9E6057A8-EAAC-4863-8F78-84A37289C973}" type="presParOf" srcId="{7C032E91-8BA3-4502-AC01-B750FDBDC128}" destId="{CF5DCC06-3F66-4BAB-97B4-0BAEE22457EA}" srcOrd="0" destOrd="0" presId="urn:microsoft.com/office/officeart/2008/layout/HorizontalMultiLevelHierarchy"/>
    <dgm:cxn modelId="{7BE6AF0B-E502-4718-9979-D7B2CDEEF8C3}" type="presParOf" srcId="{C5778D5D-B0B0-4D05-92FD-0389AABB815F}" destId="{4C67A975-C8C4-4881-8168-7DDC3072C7CF}" srcOrd="3" destOrd="0" presId="urn:microsoft.com/office/officeart/2008/layout/HorizontalMultiLevelHierarchy"/>
    <dgm:cxn modelId="{FF6A3500-1D6D-4AC7-BC2D-86C95EB97805}" type="presParOf" srcId="{4C67A975-C8C4-4881-8168-7DDC3072C7CF}" destId="{C8A36622-E60F-452B-93E8-D056A6A243AB}" srcOrd="0" destOrd="0" presId="urn:microsoft.com/office/officeart/2008/layout/HorizontalMultiLevelHierarchy"/>
    <dgm:cxn modelId="{FBB28F59-A294-4D2D-8E65-77191E8EF3A8}" type="presParOf" srcId="{4C67A975-C8C4-4881-8168-7DDC3072C7CF}" destId="{1523FF55-53B0-4656-878E-7484482E6C6C}" srcOrd="1" destOrd="0" presId="urn:microsoft.com/office/officeart/2008/layout/HorizontalMultiLevelHierarchy"/>
    <dgm:cxn modelId="{06DEDBA8-96E5-4A6C-B009-D9E55A155F45}" type="presParOf" srcId="{C5778D5D-B0B0-4D05-92FD-0389AABB815F}" destId="{DA81EEEB-F01B-4153-9E2B-C671F61FEAE4}" srcOrd="4" destOrd="0" presId="urn:microsoft.com/office/officeart/2008/layout/HorizontalMultiLevelHierarchy"/>
    <dgm:cxn modelId="{2648B179-9CF0-41E8-9A1A-EEA0BC38546B}" type="presParOf" srcId="{DA81EEEB-F01B-4153-9E2B-C671F61FEAE4}" destId="{7400E1CC-B298-49D4-863D-54AFCAAFEFAE}" srcOrd="0" destOrd="0" presId="urn:microsoft.com/office/officeart/2008/layout/HorizontalMultiLevelHierarchy"/>
    <dgm:cxn modelId="{71BD4C57-A929-4DA9-97F5-5E5BC60E8C03}" type="presParOf" srcId="{C5778D5D-B0B0-4D05-92FD-0389AABB815F}" destId="{EA36DB33-BA59-4379-98B8-A7C097C4A7FD}" srcOrd="5" destOrd="0" presId="urn:microsoft.com/office/officeart/2008/layout/HorizontalMultiLevelHierarchy"/>
    <dgm:cxn modelId="{CA4CB857-DFEC-4006-8876-B898EAF5F8E3}" type="presParOf" srcId="{EA36DB33-BA59-4379-98B8-A7C097C4A7FD}" destId="{BE0FC3A0-3A3A-487B-B0D7-F4035A858C65}" srcOrd="0" destOrd="0" presId="urn:microsoft.com/office/officeart/2008/layout/HorizontalMultiLevelHierarchy"/>
    <dgm:cxn modelId="{CF8F2A72-A837-432D-85D6-8EBBDD01EA24}" type="presParOf" srcId="{EA36DB33-BA59-4379-98B8-A7C097C4A7FD}" destId="{7029C893-1703-4A2C-BE03-74E0025EE933}" srcOrd="1" destOrd="0" presId="urn:microsoft.com/office/officeart/2008/layout/HorizontalMultiLevelHierarchy"/>
    <dgm:cxn modelId="{A471248F-DA91-4736-8463-240D256FF8AF}" type="presParOf" srcId="{C5778D5D-B0B0-4D05-92FD-0389AABB815F}" destId="{7115F67D-8DFB-4EB2-8FD4-526B9D0C937A}" srcOrd="6" destOrd="0" presId="urn:microsoft.com/office/officeart/2008/layout/HorizontalMultiLevelHierarchy"/>
    <dgm:cxn modelId="{F27632AC-AE05-4416-92B9-1B7A8F6A2C6A}" type="presParOf" srcId="{7115F67D-8DFB-4EB2-8FD4-526B9D0C937A}" destId="{2E20760D-68E0-44B4-88A2-2B76E61B8BAF}" srcOrd="0" destOrd="0" presId="urn:microsoft.com/office/officeart/2008/layout/HorizontalMultiLevelHierarchy"/>
    <dgm:cxn modelId="{735857DD-000C-44EB-84EA-2223240ED5E8}" type="presParOf" srcId="{C5778D5D-B0B0-4D05-92FD-0389AABB815F}" destId="{998769F0-3744-4504-895A-124BDDD6B73F}" srcOrd="7" destOrd="0" presId="urn:microsoft.com/office/officeart/2008/layout/HorizontalMultiLevelHierarchy"/>
    <dgm:cxn modelId="{4D353DC7-0F95-4B17-A656-A25099428A1A}" type="presParOf" srcId="{998769F0-3744-4504-895A-124BDDD6B73F}" destId="{913EFC66-DDE4-44C8-8CE1-C066DA92C81C}" srcOrd="0" destOrd="0" presId="urn:microsoft.com/office/officeart/2008/layout/HorizontalMultiLevelHierarchy"/>
    <dgm:cxn modelId="{DF4495B0-D4C2-4BE5-A671-F1561DEB5948}" type="presParOf" srcId="{998769F0-3744-4504-895A-124BDDD6B73F}" destId="{E58E1F39-76E3-402A-A2E5-5132AEDF6BCB}" srcOrd="1" destOrd="0" presId="urn:microsoft.com/office/officeart/2008/layout/HorizontalMultiLevelHierarchy"/>
    <dgm:cxn modelId="{5BA8545A-1677-4FB9-A580-F945B09ED57F}" type="presParOf" srcId="{C5778D5D-B0B0-4D05-92FD-0389AABB815F}" destId="{10AC02D7-84CF-48B9-8D8A-20F87FE01F4B}" srcOrd="8" destOrd="0" presId="urn:microsoft.com/office/officeart/2008/layout/HorizontalMultiLevelHierarchy"/>
    <dgm:cxn modelId="{CB271A4D-67C0-4BFB-8E12-C930EDA62751}" type="presParOf" srcId="{10AC02D7-84CF-48B9-8D8A-20F87FE01F4B}" destId="{3E60D5AF-2C2E-4E9F-9E82-3CE76681353C}" srcOrd="0" destOrd="0" presId="urn:microsoft.com/office/officeart/2008/layout/HorizontalMultiLevelHierarchy"/>
    <dgm:cxn modelId="{16E1171B-3C75-4554-9A1E-35A33C86C123}" type="presParOf" srcId="{C5778D5D-B0B0-4D05-92FD-0389AABB815F}" destId="{08D78A6A-7BB7-4184-ADBC-812F2C236B05}" srcOrd="9" destOrd="0" presId="urn:microsoft.com/office/officeart/2008/layout/HorizontalMultiLevelHierarchy"/>
    <dgm:cxn modelId="{E4904B2F-FF64-4C4A-8038-A96BEA6DD920}" type="presParOf" srcId="{08D78A6A-7BB7-4184-ADBC-812F2C236B05}" destId="{780AE843-8F56-4CAA-9A30-B34563EB5176}" srcOrd="0" destOrd="0" presId="urn:microsoft.com/office/officeart/2008/layout/HorizontalMultiLevelHierarchy"/>
    <dgm:cxn modelId="{BF9DBCAF-B82A-4C07-936E-DE1661CB92B1}" type="presParOf" srcId="{08D78A6A-7BB7-4184-ADBC-812F2C236B05}" destId="{132DD313-425D-416A-AA69-A8AD1528380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267909-BA84-4E1E-876E-54A34E61AE34}">
      <dsp:nvSpPr>
        <dsp:cNvPr id="0" name=""/>
        <dsp:cNvSpPr/>
      </dsp:nvSpPr>
      <dsp:spPr>
        <a:xfrm>
          <a:off x="4967243" y="2416948"/>
          <a:ext cx="255399" cy="2154350"/>
        </a:xfrm>
        <a:custGeom>
          <a:avLst/>
          <a:gdLst/>
          <a:ahLst/>
          <a:cxnLst/>
          <a:rect l="0" t="0" r="0" b="0"/>
          <a:pathLst>
            <a:path>
              <a:moveTo>
                <a:pt x="255399" y="0"/>
              </a:moveTo>
              <a:lnTo>
                <a:pt x="127699" y="0"/>
              </a:lnTo>
              <a:lnTo>
                <a:pt x="127699" y="2154350"/>
              </a:lnTo>
              <a:lnTo>
                <a:pt x="0" y="2154350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040707" y="3439887"/>
        <a:ext cx="108471" cy="108471"/>
      </dsp:txXfrm>
    </dsp:sp>
    <dsp:sp modelId="{294D5ABF-453D-45EB-9F15-0C16C8AA20AC}">
      <dsp:nvSpPr>
        <dsp:cNvPr id="0" name=""/>
        <dsp:cNvSpPr/>
      </dsp:nvSpPr>
      <dsp:spPr>
        <a:xfrm>
          <a:off x="4967243" y="2416948"/>
          <a:ext cx="255399" cy="1538821"/>
        </a:xfrm>
        <a:custGeom>
          <a:avLst/>
          <a:gdLst/>
          <a:ahLst/>
          <a:cxnLst/>
          <a:rect l="0" t="0" r="0" b="0"/>
          <a:pathLst>
            <a:path>
              <a:moveTo>
                <a:pt x="255399" y="0"/>
              </a:moveTo>
              <a:lnTo>
                <a:pt x="127699" y="0"/>
              </a:lnTo>
              <a:lnTo>
                <a:pt x="127699" y="1538821"/>
              </a:lnTo>
              <a:lnTo>
                <a:pt x="0" y="1538821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055946" y="3147362"/>
        <a:ext cx="77993" cy="77993"/>
      </dsp:txXfrm>
    </dsp:sp>
    <dsp:sp modelId="{34377E55-1924-410F-B454-2B210195CCB1}">
      <dsp:nvSpPr>
        <dsp:cNvPr id="0" name=""/>
        <dsp:cNvSpPr/>
      </dsp:nvSpPr>
      <dsp:spPr>
        <a:xfrm>
          <a:off x="4967243" y="2416948"/>
          <a:ext cx="255399" cy="923292"/>
        </a:xfrm>
        <a:custGeom>
          <a:avLst/>
          <a:gdLst/>
          <a:ahLst/>
          <a:cxnLst/>
          <a:rect l="0" t="0" r="0" b="0"/>
          <a:pathLst>
            <a:path>
              <a:moveTo>
                <a:pt x="255399" y="0"/>
              </a:moveTo>
              <a:lnTo>
                <a:pt x="127699" y="0"/>
              </a:lnTo>
              <a:lnTo>
                <a:pt x="127699" y="923292"/>
              </a:lnTo>
              <a:lnTo>
                <a:pt x="0" y="923292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070994" y="2854645"/>
        <a:ext cx="47898" cy="47898"/>
      </dsp:txXfrm>
    </dsp:sp>
    <dsp:sp modelId="{A57DD80A-EDB4-4925-BACC-63EC5A95B0E8}">
      <dsp:nvSpPr>
        <dsp:cNvPr id="0" name=""/>
        <dsp:cNvSpPr/>
      </dsp:nvSpPr>
      <dsp:spPr>
        <a:xfrm>
          <a:off x="4967243" y="2416948"/>
          <a:ext cx="255399" cy="307764"/>
        </a:xfrm>
        <a:custGeom>
          <a:avLst/>
          <a:gdLst/>
          <a:ahLst/>
          <a:cxnLst/>
          <a:rect l="0" t="0" r="0" b="0"/>
          <a:pathLst>
            <a:path>
              <a:moveTo>
                <a:pt x="255399" y="0"/>
              </a:moveTo>
              <a:lnTo>
                <a:pt x="127699" y="0"/>
              </a:lnTo>
              <a:lnTo>
                <a:pt x="127699" y="307764"/>
              </a:lnTo>
              <a:lnTo>
                <a:pt x="0" y="307764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084945" y="2560831"/>
        <a:ext cx="19996" cy="19996"/>
      </dsp:txXfrm>
    </dsp:sp>
    <dsp:sp modelId="{90A6443F-1AA2-4915-9D46-C77E1D7B5036}">
      <dsp:nvSpPr>
        <dsp:cNvPr id="0" name=""/>
        <dsp:cNvSpPr/>
      </dsp:nvSpPr>
      <dsp:spPr>
        <a:xfrm>
          <a:off x="4967243" y="2109183"/>
          <a:ext cx="255399" cy="307764"/>
        </a:xfrm>
        <a:custGeom>
          <a:avLst/>
          <a:gdLst/>
          <a:ahLst/>
          <a:cxnLst/>
          <a:rect l="0" t="0" r="0" b="0"/>
          <a:pathLst>
            <a:path>
              <a:moveTo>
                <a:pt x="255399" y="307764"/>
              </a:moveTo>
              <a:lnTo>
                <a:pt x="127699" y="307764"/>
              </a:lnTo>
              <a:lnTo>
                <a:pt x="127699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084945" y="2253067"/>
        <a:ext cx="19996" cy="19996"/>
      </dsp:txXfrm>
    </dsp:sp>
    <dsp:sp modelId="{B233126D-17E6-40DB-95B9-3BD61809C9AF}">
      <dsp:nvSpPr>
        <dsp:cNvPr id="0" name=""/>
        <dsp:cNvSpPr/>
      </dsp:nvSpPr>
      <dsp:spPr>
        <a:xfrm>
          <a:off x="4967243" y="1493655"/>
          <a:ext cx="255399" cy="923292"/>
        </a:xfrm>
        <a:custGeom>
          <a:avLst/>
          <a:gdLst/>
          <a:ahLst/>
          <a:cxnLst/>
          <a:rect l="0" t="0" r="0" b="0"/>
          <a:pathLst>
            <a:path>
              <a:moveTo>
                <a:pt x="255399" y="923292"/>
              </a:moveTo>
              <a:lnTo>
                <a:pt x="127699" y="923292"/>
              </a:lnTo>
              <a:lnTo>
                <a:pt x="127699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070994" y="1931352"/>
        <a:ext cx="47898" cy="47898"/>
      </dsp:txXfrm>
    </dsp:sp>
    <dsp:sp modelId="{C08947CD-FB0D-4D2D-9BEC-261593FE58DD}">
      <dsp:nvSpPr>
        <dsp:cNvPr id="0" name=""/>
        <dsp:cNvSpPr/>
      </dsp:nvSpPr>
      <dsp:spPr>
        <a:xfrm>
          <a:off x="4967243" y="878126"/>
          <a:ext cx="255399" cy="1538821"/>
        </a:xfrm>
        <a:custGeom>
          <a:avLst/>
          <a:gdLst/>
          <a:ahLst/>
          <a:cxnLst/>
          <a:rect l="0" t="0" r="0" b="0"/>
          <a:pathLst>
            <a:path>
              <a:moveTo>
                <a:pt x="255399" y="1538821"/>
              </a:moveTo>
              <a:lnTo>
                <a:pt x="127699" y="1538821"/>
              </a:lnTo>
              <a:lnTo>
                <a:pt x="127699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055946" y="1608540"/>
        <a:ext cx="77993" cy="77993"/>
      </dsp:txXfrm>
    </dsp:sp>
    <dsp:sp modelId="{D2E809F1-E908-499E-9EDE-480D0D415205}">
      <dsp:nvSpPr>
        <dsp:cNvPr id="0" name=""/>
        <dsp:cNvSpPr/>
      </dsp:nvSpPr>
      <dsp:spPr>
        <a:xfrm>
          <a:off x="4967243" y="262597"/>
          <a:ext cx="255399" cy="2154350"/>
        </a:xfrm>
        <a:custGeom>
          <a:avLst/>
          <a:gdLst/>
          <a:ahLst/>
          <a:cxnLst/>
          <a:rect l="0" t="0" r="0" b="0"/>
          <a:pathLst>
            <a:path>
              <a:moveTo>
                <a:pt x="255399" y="2154350"/>
              </a:moveTo>
              <a:lnTo>
                <a:pt x="127699" y="2154350"/>
              </a:lnTo>
              <a:lnTo>
                <a:pt x="127699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040707" y="1285536"/>
        <a:ext cx="108471" cy="108471"/>
      </dsp:txXfrm>
    </dsp:sp>
    <dsp:sp modelId="{AA313FD3-8389-4D6D-8802-0926C6CE71C4}">
      <dsp:nvSpPr>
        <dsp:cNvPr id="0" name=""/>
        <dsp:cNvSpPr/>
      </dsp:nvSpPr>
      <dsp:spPr>
        <a:xfrm rot="5400000">
          <a:off x="5193822" y="1806009"/>
          <a:ext cx="1279518" cy="122187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solidFill>
                <a:schemeClr val="bg1"/>
              </a:solidFill>
              <a:cs typeface="B Nazanin" panose="00000400000000000000" pitchFamily="2" charset="-78"/>
            </a:rPr>
            <a:t>فهرست مطالب</a:t>
          </a:r>
          <a:endParaRPr lang="en-US" sz="2000" b="1" kern="1200" dirty="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5193822" y="1806009"/>
        <a:ext cx="1279518" cy="1221876"/>
      </dsp:txXfrm>
    </dsp:sp>
    <dsp:sp modelId="{988A7734-8425-49C6-BC22-C9D826A71988}">
      <dsp:nvSpPr>
        <dsp:cNvPr id="0" name=""/>
        <dsp:cNvSpPr/>
      </dsp:nvSpPr>
      <dsp:spPr>
        <a:xfrm>
          <a:off x="558714" y="3499"/>
          <a:ext cx="4408529" cy="5181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تدقیق سند راهبردی</a:t>
          </a:r>
          <a:endParaRPr lang="en-US" sz="16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58714" y="3499"/>
        <a:ext cx="4408529" cy="518196"/>
      </dsp:txXfrm>
    </dsp:sp>
    <dsp:sp modelId="{7F345E5F-9F0E-4B26-AAEC-62D10D5B72D4}">
      <dsp:nvSpPr>
        <dsp:cNvPr id="0" name=""/>
        <dsp:cNvSpPr/>
      </dsp:nvSpPr>
      <dsp:spPr>
        <a:xfrm>
          <a:off x="558714" y="619028"/>
          <a:ext cx="4408529" cy="5181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عرفی برنامه اجرایی منتخب</a:t>
          </a:r>
          <a:endParaRPr lang="en-US" sz="16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58714" y="619028"/>
        <a:ext cx="4408529" cy="518196"/>
      </dsp:txXfrm>
    </dsp:sp>
    <dsp:sp modelId="{03BFCF11-3BE2-48FC-AA8D-4F8AA6DEA088}">
      <dsp:nvSpPr>
        <dsp:cNvPr id="0" name=""/>
        <dsp:cNvSpPr/>
      </dsp:nvSpPr>
      <dsp:spPr>
        <a:xfrm>
          <a:off x="558714" y="1234556"/>
          <a:ext cx="4408529" cy="5181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ا</a:t>
          </a:r>
          <a:r>
            <a:rPr lang="ar-SA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بعاد نظری و تجارب جهانی</a:t>
          </a:r>
          <a:endParaRPr lang="en-US" sz="16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58714" y="1234556"/>
        <a:ext cx="4408529" cy="518196"/>
      </dsp:txXfrm>
    </dsp:sp>
    <dsp:sp modelId="{6B0DFDFB-289B-4E8B-9096-38D905D04BA2}">
      <dsp:nvSpPr>
        <dsp:cNvPr id="0" name=""/>
        <dsp:cNvSpPr/>
      </dsp:nvSpPr>
      <dsp:spPr>
        <a:xfrm>
          <a:off x="558714" y="1850085"/>
          <a:ext cx="4408529" cy="5181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تدقیق شناخت در ارتباط با برنامه اجرایی</a:t>
          </a:r>
          <a:endParaRPr lang="en-US" sz="16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58714" y="1850085"/>
        <a:ext cx="4408529" cy="518196"/>
      </dsp:txXfrm>
    </dsp:sp>
    <dsp:sp modelId="{7D14E9DD-D655-4F35-B07D-C4DD6E4AE00E}">
      <dsp:nvSpPr>
        <dsp:cNvPr id="0" name=""/>
        <dsp:cNvSpPr/>
      </dsp:nvSpPr>
      <dsp:spPr>
        <a:xfrm>
          <a:off x="558714" y="2465614"/>
          <a:ext cx="4408529" cy="5181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هدفگذاری و تبیین پروژه</a:t>
          </a:r>
          <a:r>
            <a:rPr lang="fa-IR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 </a:t>
          </a:r>
          <a:r>
            <a:rPr lang="ar-SA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ها</a:t>
          </a:r>
          <a:endParaRPr lang="en-US" sz="16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58714" y="2465614"/>
        <a:ext cx="4408529" cy="518196"/>
      </dsp:txXfrm>
    </dsp:sp>
    <dsp:sp modelId="{EF6B5A53-6104-4691-AE7E-45EF5D5F57BB}">
      <dsp:nvSpPr>
        <dsp:cNvPr id="0" name=""/>
        <dsp:cNvSpPr/>
      </dsp:nvSpPr>
      <dsp:spPr>
        <a:xfrm>
          <a:off x="558714" y="3081142"/>
          <a:ext cx="4408529" cy="5181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شناسنامه پروژه های اجرایی</a:t>
          </a:r>
          <a:endParaRPr lang="en-US" sz="16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58714" y="3081142"/>
        <a:ext cx="4408529" cy="518196"/>
      </dsp:txXfrm>
    </dsp:sp>
    <dsp:sp modelId="{FC7B6297-F645-4E3F-9443-ECD17AC2793B}">
      <dsp:nvSpPr>
        <dsp:cNvPr id="0" name=""/>
        <dsp:cNvSpPr/>
      </dsp:nvSpPr>
      <dsp:spPr>
        <a:xfrm>
          <a:off x="558714" y="3696671"/>
          <a:ext cx="4408529" cy="5181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اولویت بندی پروژه ها</a:t>
          </a:r>
          <a:endParaRPr lang="en-US" sz="16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58714" y="3696671"/>
        <a:ext cx="4408529" cy="518196"/>
      </dsp:txXfrm>
    </dsp:sp>
    <dsp:sp modelId="{D0D3BBB3-766E-4765-AE1D-A7444CB6A45A}">
      <dsp:nvSpPr>
        <dsp:cNvPr id="0" name=""/>
        <dsp:cNvSpPr/>
      </dsp:nvSpPr>
      <dsp:spPr>
        <a:xfrm>
          <a:off x="558714" y="4312200"/>
          <a:ext cx="4408529" cy="5181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نظام پایش برنامه اجرایی</a:t>
          </a:r>
          <a:endParaRPr lang="en-US" sz="16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558714" y="4312200"/>
        <a:ext cx="4408529" cy="5181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FDAE5-4738-47B5-82FE-2748D60347C1}">
      <dsp:nvSpPr>
        <dsp:cNvPr id="0" name=""/>
        <dsp:cNvSpPr/>
      </dsp:nvSpPr>
      <dsp:spPr>
        <a:xfrm>
          <a:off x="4848756" y="3773604"/>
          <a:ext cx="228360" cy="825545"/>
        </a:xfrm>
        <a:custGeom>
          <a:avLst/>
          <a:gdLst/>
          <a:ahLst/>
          <a:cxnLst/>
          <a:rect l="0" t="0" r="0" b="0"/>
          <a:pathLst>
            <a:path>
              <a:moveTo>
                <a:pt x="228360" y="0"/>
              </a:moveTo>
              <a:lnTo>
                <a:pt x="114180" y="0"/>
              </a:lnTo>
              <a:lnTo>
                <a:pt x="114180" y="825545"/>
              </a:lnTo>
              <a:lnTo>
                <a:pt x="0" y="825545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41522" y="4164963"/>
        <a:ext cx="42827" cy="42827"/>
      </dsp:txXfrm>
    </dsp:sp>
    <dsp:sp modelId="{85BFEC1C-2F9E-428E-816F-3701EAD06AAB}">
      <dsp:nvSpPr>
        <dsp:cNvPr id="0" name=""/>
        <dsp:cNvSpPr/>
      </dsp:nvSpPr>
      <dsp:spPr>
        <a:xfrm>
          <a:off x="4848756" y="3773604"/>
          <a:ext cx="228360" cy="275181"/>
        </a:xfrm>
        <a:custGeom>
          <a:avLst/>
          <a:gdLst/>
          <a:ahLst/>
          <a:cxnLst/>
          <a:rect l="0" t="0" r="0" b="0"/>
          <a:pathLst>
            <a:path>
              <a:moveTo>
                <a:pt x="228360" y="0"/>
              </a:moveTo>
              <a:lnTo>
                <a:pt x="114180" y="0"/>
              </a:lnTo>
              <a:lnTo>
                <a:pt x="114180" y="275181"/>
              </a:lnTo>
              <a:lnTo>
                <a:pt x="0" y="275181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53996" y="3902255"/>
        <a:ext cx="17879" cy="17879"/>
      </dsp:txXfrm>
    </dsp:sp>
    <dsp:sp modelId="{10AC02D7-84CF-48B9-8D8A-20F87FE01F4B}">
      <dsp:nvSpPr>
        <dsp:cNvPr id="0" name=""/>
        <dsp:cNvSpPr/>
      </dsp:nvSpPr>
      <dsp:spPr>
        <a:xfrm>
          <a:off x="4848756" y="3498423"/>
          <a:ext cx="228360" cy="275181"/>
        </a:xfrm>
        <a:custGeom>
          <a:avLst/>
          <a:gdLst/>
          <a:ahLst/>
          <a:cxnLst/>
          <a:rect l="0" t="0" r="0" b="0"/>
          <a:pathLst>
            <a:path>
              <a:moveTo>
                <a:pt x="228360" y="275181"/>
              </a:moveTo>
              <a:lnTo>
                <a:pt x="114180" y="275181"/>
              </a:lnTo>
              <a:lnTo>
                <a:pt x="114180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53996" y="3627074"/>
        <a:ext cx="17879" cy="17879"/>
      </dsp:txXfrm>
    </dsp:sp>
    <dsp:sp modelId="{7115F67D-8DFB-4EB2-8FD4-526B9D0C937A}">
      <dsp:nvSpPr>
        <dsp:cNvPr id="0" name=""/>
        <dsp:cNvSpPr/>
      </dsp:nvSpPr>
      <dsp:spPr>
        <a:xfrm>
          <a:off x="4848756" y="2948059"/>
          <a:ext cx="228360" cy="825545"/>
        </a:xfrm>
        <a:custGeom>
          <a:avLst/>
          <a:gdLst/>
          <a:ahLst/>
          <a:cxnLst/>
          <a:rect l="0" t="0" r="0" b="0"/>
          <a:pathLst>
            <a:path>
              <a:moveTo>
                <a:pt x="228360" y="825545"/>
              </a:moveTo>
              <a:lnTo>
                <a:pt x="114180" y="825545"/>
              </a:lnTo>
              <a:lnTo>
                <a:pt x="114180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41522" y="3339418"/>
        <a:ext cx="42827" cy="42827"/>
      </dsp:txXfrm>
    </dsp:sp>
    <dsp:sp modelId="{B233126D-17E6-40DB-95B9-3BD61809C9AF}">
      <dsp:nvSpPr>
        <dsp:cNvPr id="0" name=""/>
        <dsp:cNvSpPr/>
      </dsp:nvSpPr>
      <dsp:spPr>
        <a:xfrm>
          <a:off x="4848756" y="1847333"/>
          <a:ext cx="228360" cy="550363"/>
        </a:xfrm>
        <a:custGeom>
          <a:avLst/>
          <a:gdLst/>
          <a:ahLst/>
          <a:cxnLst/>
          <a:rect l="0" t="0" r="0" b="0"/>
          <a:pathLst>
            <a:path>
              <a:moveTo>
                <a:pt x="228360" y="0"/>
              </a:moveTo>
              <a:lnTo>
                <a:pt x="114180" y="0"/>
              </a:lnTo>
              <a:lnTo>
                <a:pt x="114180" y="550363"/>
              </a:lnTo>
              <a:lnTo>
                <a:pt x="0" y="550363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48040" y="2107618"/>
        <a:ext cx="29792" cy="29792"/>
      </dsp:txXfrm>
    </dsp:sp>
    <dsp:sp modelId="{C08947CD-FB0D-4D2D-9BEC-261593FE58DD}">
      <dsp:nvSpPr>
        <dsp:cNvPr id="0" name=""/>
        <dsp:cNvSpPr/>
      </dsp:nvSpPr>
      <dsp:spPr>
        <a:xfrm>
          <a:off x="4848756" y="1801613"/>
          <a:ext cx="228360" cy="91440"/>
        </a:xfrm>
        <a:custGeom>
          <a:avLst/>
          <a:gdLst/>
          <a:ahLst/>
          <a:cxnLst/>
          <a:rect l="0" t="0" r="0" b="0"/>
          <a:pathLst>
            <a:path>
              <a:moveTo>
                <a:pt x="228360" y="45720"/>
              </a:moveTo>
              <a:lnTo>
                <a:pt x="0" y="45720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57227" y="1841624"/>
        <a:ext cx="11418" cy="11418"/>
      </dsp:txXfrm>
    </dsp:sp>
    <dsp:sp modelId="{D2E809F1-E908-499E-9EDE-480D0D415205}">
      <dsp:nvSpPr>
        <dsp:cNvPr id="0" name=""/>
        <dsp:cNvSpPr/>
      </dsp:nvSpPr>
      <dsp:spPr>
        <a:xfrm>
          <a:off x="4848756" y="1296969"/>
          <a:ext cx="228360" cy="550363"/>
        </a:xfrm>
        <a:custGeom>
          <a:avLst/>
          <a:gdLst/>
          <a:ahLst/>
          <a:cxnLst/>
          <a:rect l="0" t="0" r="0" b="0"/>
          <a:pathLst>
            <a:path>
              <a:moveTo>
                <a:pt x="228360" y="550363"/>
              </a:moveTo>
              <a:lnTo>
                <a:pt x="114180" y="550363"/>
              </a:lnTo>
              <a:lnTo>
                <a:pt x="114180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48040" y="1557255"/>
        <a:ext cx="29792" cy="29792"/>
      </dsp:txXfrm>
    </dsp:sp>
    <dsp:sp modelId="{BDA7A57C-BE44-4765-8B88-A1CE0CD68BD2}">
      <dsp:nvSpPr>
        <dsp:cNvPr id="0" name=""/>
        <dsp:cNvSpPr/>
      </dsp:nvSpPr>
      <dsp:spPr>
        <a:xfrm rot="5400000">
          <a:off x="3039408" y="-2202730"/>
          <a:ext cx="924417" cy="533603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شناخت کلی استان قم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3039408" y="-2202730"/>
        <a:ext cx="924417" cy="5336035"/>
      </dsp:txXfrm>
    </dsp:sp>
    <dsp:sp modelId="{AA313FD3-8389-4D6D-8802-0926C6CE71C4}">
      <dsp:nvSpPr>
        <dsp:cNvPr id="0" name=""/>
        <dsp:cNvSpPr/>
      </dsp:nvSpPr>
      <dsp:spPr>
        <a:xfrm rot="5400000">
          <a:off x="4790566" y="1301074"/>
          <a:ext cx="1665619" cy="109251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شناخت محورهای مطالعاتی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4790566" y="1301074"/>
        <a:ext cx="1665619" cy="1092518"/>
      </dsp:txXfrm>
    </dsp:sp>
    <dsp:sp modelId="{988A7734-8425-49C6-BC22-C9D826A71988}">
      <dsp:nvSpPr>
        <dsp:cNvPr id="0" name=""/>
        <dsp:cNvSpPr/>
      </dsp:nvSpPr>
      <dsp:spPr>
        <a:xfrm>
          <a:off x="906952" y="1065302"/>
          <a:ext cx="3941803" cy="4633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جمع­بندی ساختار اقتصادی استان قم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906952" y="1065302"/>
        <a:ext cx="3941803" cy="463335"/>
      </dsp:txXfrm>
    </dsp:sp>
    <dsp:sp modelId="{7F345E5F-9F0E-4B26-AAEC-62D10D5B72D4}">
      <dsp:nvSpPr>
        <dsp:cNvPr id="0" name=""/>
        <dsp:cNvSpPr/>
      </dsp:nvSpPr>
      <dsp:spPr>
        <a:xfrm>
          <a:off x="906952" y="1615665"/>
          <a:ext cx="3941803" cy="4633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جمع­بندی ساختار گردشگری استان قم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906952" y="1615665"/>
        <a:ext cx="3941803" cy="463335"/>
      </dsp:txXfrm>
    </dsp:sp>
    <dsp:sp modelId="{03BFCF11-3BE2-48FC-AA8D-4F8AA6DEA088}">
      <dsp:nvSpPr>
        <dsp:cNvPr id="0" name=""/>
        <dsp:cNvSpPr/>
      </dsp:nvSpPr>
      <dsp:spPr>
        <a:xfrm>
          <a:off x="906952" y="2166028"/>
          <a:ext cx="3941803" cy="4633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جمع</a:t>
          </a:r>
          <a:r>
            <a:rPr lang="en-US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 </a:t>
          </a: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بندی ساختار زیست‌محیطی استان قم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906952" y="2166028"/>
        <a:ext cx="3941803" cy="463335"/>
      </dsp:txXfrm>
    </dsp:sp>
    <dsp:sp modelId="{666AA960-03F6-419C-92C9-C9D653889AB9}">
      <dsp:nvSpPr>
        <dsp:cNvPr id="0" name=""/>
        <dsp:cNvSpPr/>
      </dsp:nvSpPr>
      <dsp:spPr>
        <a:xfrm rot="5400000">
          <a:off x="4790566" y="3227345"/>
          <a:ext cx="1665619" cy="1092518"/>
        </a:xfrm>
        <a:prstGeom prst="rect">
          <a:avLst/>
        </a:prstGeom>
        <a:solidFill>
          <a:schemeClr val="accent3">
            <a:tint val="60000"/>
            <a:satMod val="120000"/>
          </a:schemeClr>
        </a:solidFill>
        <a:ln w="9525" cap="flat" cmpd="sng" algn="ctr">
          <a:solidFill>
            <a:schemeClr val="accent3"/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تحلیل و برنامه ریزی</a:t>
          </a:r>
          <a:endParaRPr lang="en-US" sz="1800" kern="1200" dirty="0">
            <a:cs typeface="B Nazanin" panose="00000400000000000000" pitchFamily="2" charset="-78"/>
          </a:endParaRPr>
        </a:p>
      </dsp:txBody>
      <dsp:txXfrm>
        <a:off x="4790566" y="3227345"/>
        <a:ext cx="1665619" cy="1092518"/>
      </dsp:txXfrm>
    </dsp:sp>
    <dsp:sp modelId="{913EFC66-DDE4-44C8-8CE1-C066DA92C81C}">
      <dsp:nvSpPr>
        <dsp:cNvPr id="0" name=""/>
        <dsp:cNvSpPr/>
      </dsp:nvSpPr>
      <dsp:spPr>
        <a:xfrm>
          <a:off x="906952" y="2716392"/>
          <a:ext cx="3941803" cy="463335"/>
        </a:xfrm>
        <a:prstGeom prst="rect">
          <a:avLst/>
        </a:prstGeom>
        <a:solidFill>
          <a:schemeClr val="accent5">
            <a:tint val="60000"/>
            <a:satMod val="120000"/>
          </a:schemeClr>
        </a:solidFill>
        <a:ln w="9525" cap="flat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بیانیه چشم</a:t>
          </a:r>
          <a:r>
            <a:rPr lang="en-US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 </a:t>
          </a: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انداز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906952" y="2716392"/>
        <a:ext cx="3941803" cy="463335"/>
      </dsp:txXfrm>
    </dsp:sp>
    <dsp:sp modelId="{780AE843-8F56-4CAA-9A30-B34563EB5176}">
      <dsp:nvSpPr>
        <dsp:cNvPr id="0" name=""/>
        <dsp:cNvSpPr/>
      </dsp:nvSpPr>
      <dsp:spPr>
        <a:xfrm>
          <a:off x="906952" y="3266755"/>
          <a:ext cx="3941803" cy="463335"/>
        </a:xfrm>
        <a:prstGeom prst="rect">
          <a:avLst/>
        </a:prstGeom>
        <a:solidFill>
          <a:schemeClr val="accent5">
            <a:tint val="60000"/>
            <a:satMod val="120000"/>
          </a:schemeClr>
        </a:solidFill>
        <a:ln w="9525" cap="flat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تبیین اهداف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906952" y="3266755"/>
        <a:ext cx="3941803" cy="463335"/>
      </dsp:txXfrm>
    </dsp:sp>
    <dsp:sp modelId="{40B4B7D2-AB9B-4FF5-A9C8-CDEC92DF59E7}">
      <dsp:nvSpPr>
        <dsp:cNvPr id="0" name=""/>
        <dsp:cNvSpPr/>
      </dsp:nvSpPr>
      <dsp:spPr>
        <a:xfrm>
          <a:off x="906952" y="3817118"/>
          <a:ext cx="3941803" cy="463335"/>
        </a:xfrm>
        <a:prstGeom prst="rect">
          <a:avLst/>
        </a:prstGeom>
        <a:solidFill>
          <a:schemeClr val="accent5">
            <a:tint val="60000"/>
            <a:satMod val="120000"/>
          </a:schemeClr>
        </a:solidFill>
        <a:ln w="9525" cap="flat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گزینه پیشنهادی برتر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906952" y="3817118"/>
        <a:ext cx="3941803" cy="463335"/>
      </dsp:txXfrm>
    </dsp:sp>
    <dsp:sp modelId="{E94FC5DB-EE02-416A-BF0F-9BCA39C69A6C}">
      <dsp:nvSpPr>
        <dsp:cNvPr id="0" name=""/>
        <dsp:cNvSpPr/>
      </dsp:nvSpPr>
      <dsp:spPr>
        <a:xfrm>
          <a:off x="906952" y="4367482"/>
          <a:ext cx="3941803" cy="463335"/>
        </a:xfrm>
        <a:prstGeom prst="rect">
          <a:avLst/>
        </a:prstGeom>
        <a:solidFill>
          <a:schemeClr val="accent5">
            <a:tint val="60000"/>
            <a:satMod val="120000"/>
          </a:schemeClr>
        </a:solidFill>
        <a:ln w="9525" cap="flat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راهبردهای توسعه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906952" y="4367482"/>
        <a:ext cx="3941803" cy="4633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3126D-17E6-40DB-95B9-3BD61809C9AF}">
      <dsp:nvSpPr>
        <dsp:cNvPr id="0" name=""/>
        <dsp:cNvSpPr/>
      </dsp:nvSpPr>
      <dsp:spPr>
        <a:xfrm>
          <a:off x="4535941" y="4197285"/>
          <a:ext cx="219618" cy="264647"/>
        </a:xfrm>
        <a:custGeom>
          <a:avLst/>
          <a:gdLst/>
          <a:ahLst/>
          <a:cxnLst/>
          <a:rect l="0" t="0" r="0" b="0"/>
          <a:pathLst>
            <a:path>
              <a:moveTo>
                <a:pt x="219618" y="0"/>
              </a:moveTo>
              <a:lnTo>
                <a:pt x="109809" y="0"/>
              </a:lnTo>
              <a:lnTo>
                <a:pt x="109809" y="264647"/>
              </a:lnTo>
              <a:lnTo>
                <a:pt x="0" y="264647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37153" y="4321011"/>
        <a:ext cx="17195" cy="17195"/>
      </dsp:txXfrm>
    </dsp:sp>
    <dsp:sp modelId="{C08947CD-FB0D-4D2D-9BEC-261593FE58DD}">
      <dsp:nvSpPr>
        <dsp:cNvPr id="0" name=""/>
        <dsp:cNvSpPr/>
      </dsp:nvSpPr>
      <dsp:spPr>
        <a:xfrm>
          <a:off x="4535941" y="3932638"/>
          <a:ext cx="219618" cy="264647"/>
        </a:xfrm>
        <a:custGeom>
          <a:avLst/>
          <a:gdLst/>
          <a:ahLst/>
          <a:cxnLst/>
          <a:rect l="0" t="0" r="0" b="0"/>
          <a:pathLst>
            <a:path>
              <a:moveTo>
                <a:pt x="219618" y="264647"/>
              </a:moveTo>
              <a:lnTo>
                <a:pt x="109809" y="264647"/>
              </a:lnTo>
              <a:lnTo>
                <a:pt x="109809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37153" y="4056364"/>
        <a:ext cx="17195" cy="17195"/>
      </dsp:txXfrm>
    </dsp:sp>
    <dsp:sp modelId="{4D9FDAE5-4738-47B5-82FE-2748D60347C1}">
      <dsp:nvSpPr>
        <dsp:cNvPr id="0" name=""/>
        <dsp:cNvSpPr/>
      </dsp:nvSpPr>
      <dsp:spPr>
        <a:xfrm>
          <a:off x="4535941" y="1815457"/>
          <a:ext cx="219618" cy="1587885"/>
        </a:xfrm>
        <a:custGeom>
          <a:avLst/>
          <a:gdLst/>
          <a:ahLst/>
          <a:cxnLst/>
          <a:rect l="0" t="0" r="0" b="0"/>
          <a:pathLst>
            <a:path>
              <a:moveTo>
                <a:pt x="219618" y="0"/>
              </a:moveTo>
              <a:lnTo>
                <a:pt x="109809" y="0"/>
              </a:lnTo>
              <a:lnTo>
                <a:pt x="109809" y="1587885"/>
              </a:lnTo>
              <a:lnTo>
                <a:pt x="0" y="1587885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05676" y="2569325"/>
        <a:ext cx="80150" cy="80150"/>
      </dsp:txXfrm>
    </dsp:sp>
    <dsp:sp modelId="{85BFEC1C-2F9E-428E-816F-3701EAD06AAB}">
      <dsp:nvSpPr>
        <dsp:cNvPr id="0" name=""/>
        <dsp:cNvSpPr/>
      </dsp:nvSpPr>
      <dsp:spPr>
        <a:xfrm>
          <a:off x="4535941" y="1815457"/>
          <a:ext cx="219618" cy="1058590"/>
        </a:xfrm>
        <a:custGeom>
          <a:avLst/>
          <a:gdLst/>
          <a:ahLst/>
          <a:cxnLst/>
          <a:rect l="0" t="0" r="0" b="0"/>
          <a:pathLst>
            <a:path>
              <a:moveTo>
                <a:pt x="219618" y="0"/>
              </a:moveTo>
              <a:lnTo>
                <a:pt x="109809" y="0"/>
              </a:lnTo>
              <a:lnTo>
                <a:pt x="109809" y="1058590"/>
              </a:lnTo>
              <a:lnTo>
                <a:pt x="0" y="105859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18723" y="2317724"/>
        <a:ext cx="54056" cy="54056"/>
      </dsp:txXfrm>
    </dsp:sp>
    <dsp:sp modelId="{10AC02D7-84CF-48B9-8D8A-20F87FE01F4B}">
      <dsp:nvSpPr>
        <dsp:cNvPr id="0" name=""/>
        <dsp:cNvSpPr/>
      </dsp:nvSpPr>
      <dsp:spPr>
        <a:xfrm>
          <a:off x="4535941" y="1815457"/>
          <a:ext cx="219618" cy="529295"/>
        </a:xfrm>
        <a:custGeom>
          <a:avLst/>
          <a:gdLst/>
          <a:ahLst/>
          <a:cxnLst/>
          <a:rect l="0" t="0" r="0" b="0"/>
          <a:pathLst>
            <a:path>
              <a:moveTo>
                <a:pt x="219618" y="0"/>
              </a:moveTo>
              <a:lnTo>
                <a:pt x="109809" y="0"/>
              </a:lnTo>
              <a:lnTo>
                <a:pt x="109809" y="529295"/>
              </a:lnTo>
              <a:lnTo>
                <a:pt x="0" y="529295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31425" y="2065779"/>
        <a:ext cx="28652" cy="28652"/>
      </dsp:txXfrm>
    </dsp:sp>
    <dsp:sp modelId="{7115F67D-8DFB-4EB2-8FD4-526B9D0C937A}">
      <dsp:nvSpPr>
        <dsp:cNvPr id="0" name=""/>
        <dsp:cNvSpPr/>
      </dsp:nvSpPr>
      <dsp:spPr>
        <a:xfrm>
          <a:off x="4535941" y="1769737"/>
          <a:ext cx="219618" cy="91440"/>
        </a:xfrm>
        <a:custGeom>
          <a:avLst/>
          <a:gdLst/>
          <a:ahLst/>
          <a:cxnLst/>
          <a:rect l="0" t="0" r="0" b="0"/>
          <a:pathLst>
            <a:path>
              <a:moveTo>
                <a:pt x="219618" y="45720"/>
              </a:moveTo>
              <a:lnTo>
                <a:pt x="0" y="4572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40260" y="1809967"/>
        <a:ext cx="10980" cy="10980"/>
      </dsp:txXfrm>
    </dsp:sp>
    <dsp:sp modelId="{DA81EEEB-F01B-4153-9E2B-C671F61FEAE4}">
      <dsp:nvSpPr>
        <dsp:cNvPr id="0" name=""/>
        <dsp:cNvSpPr/>
      </dsp:nvSpPr>
      <dsp:spPr>
        <a:xfrm>
          <a:off x="4535941" y="1286162"/>
          <a:ext cx="219618" cy="529295"/>
        </a:xfrm>
        <a:custGeom>
          <a:avLst/>
          <a:gdLst/>
          <a:ahLst/>
          <a:cxnLst/>
          <a:rect l="0" t="0" r="0" b="0"/>
          <a:pathLst>
            <a:path>
              <a:moveTo>
                <a:pt x="219618" y="529295"/>
              </a:moveTo>
              <a:lnTo>
                <a:pt x="109809" y="529295"/>
              </a:lnTo>
              <a:lnTo>
                <a:pt x="109809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31425" y="1536484"/>
        <a:ext cx="28652" cy="28652"/>
      </dsp:txXfrm>
    </dsp:sp>
    <dsp:sp modelId="{7C032E91-8BA3-4502-AC01-B750FDBDC128}">
      <dsp:nvSpPr>
        <dsp:cNvPr id="0" name=""/>
        <dsp:cNvSpPr/>
      </dsp:nvSpPr>
      <dsp:spPr>
        <a:xfrm>
          <a:off x="4535941" y="756867"/>
          <a:ext cx="219618" cy="1058590"/>
        </a:xfrm>
        <a:custGeom>
          <a:avLst/>
          <a:gdLst/>
          <a:ahLst/>
          <a:cxnLst/>
          <a:rect l="0" t="0" r="0" b="0"/>
          <a:pathLst>
            <a:path>
              <a:moveTo>
                <a:pt x="219618" y="1058590"/>
              </a:moveTo>
              <a:lnTo>
                <a:pt x="109809" y="1058590"/>
              </a:lnTo>
              <a:lnTo>
                <a:pt x="109809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18723" y="1259134"/>
        <a:ext cx="54056" cy="54056"/>
      </dsp:txXfrm>
    </dsp:sp>
    <dsp:sp modelId="{B420B051-B7C2-4106-8617-7DD6C36F0BE2}">
      <dsp:nvSpPr>
        <dsp:cNvPr id="0" name=""/>
        <dsp:cNvSpPr/>
      </dsp:nvSpPr>
      <dsp:spPr>
        <a:xfrm>
          <a:off x="4535941" y="227572"/>
          <a:ext cx="219618" cy="1587885"/>
        </a:xfrm>
        <a:custGeom>
          <a:avLst/>
          <a:gdLst/>
          <a:ahLst/>
          <a:cxnLst/>
          <a:rect l="0" t="0" r="0" b="0"/>
          <a:pathLst>
            <a:path>
              <a:moveTo>
                <a:pt x="219618" y="1587885"/>
              </a:moveTo>
              <a:lnTo>
                <a:pt x="109809" y="1587885"/>
              </a:lnTo>
              <a:lnTo>
                <a:pt x="109809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05676" y="981440"/>
        <a:ext cx="80150" cy="80150"/>
      </dsp:txXfrm>
    </dsp:sp>
    <dsp:sp modelId="{666AA960-03F6-419C-92C9-C9D653889AB9}">
      <dsp:nvSpPr>
        <dsp:cNvPr id="0" name=""/>
        <dsp:cNvSpPr/>
      </dsp:nvSpPr>
      <dsp:spPr>
        <a:xfrm rot="5400000">
          <a:off x="4479979" y="1290109"/>
          <a:ext cx="1601858" cy="1050695"/>
        </a:xfrm>
        <a:prstGeom prst="rect">
          <a:avLst/>
        </a:prstGeom>
        <a:solidFill>
          <a:schemeClr val="accent3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تبیین ابعاد نظری</a:t>
          </a:r>
          <a:endParaRPr lang="en-US" sz="1600" kern="1200" dirty="0">
            <a:cs typeface="B Nazanin" panose="00000400000000000000" pitchFamily="2" charset="-78"/>
          </a:endParaRPr>
        </a:p>
      </dsp:txBody>
      <dsp:txXfrm>
        <a:off x="4479979" y="1290109"/>
        <a:ext cx="1601858" cy="1050695"/>
      </dsp:txXfrm>
    </dsp:sp>
    <dsp:sp modelId="{52D98347-DFFE-4D1B-BAAE-AA3FAC35BAED}">
      <dsp:nvSpPr>
        <dsp:cNvPr id="0" name=""/>
        <dsp:cNvSpPr/>
      </dsp:nvSpPr>
      <dsp:spPr>
        <a:xfrm>
          <a:off x="745033" y="4773"/>
          <a:ext cx="3790908" cy="4455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مفهوم حمل و نقل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745033" y="4773"/>
        <a:ext cx="3790908" cy="445598"/>
      </dsp:txXfrm>
    </dsp:sp>
    <dsp:sp modelId="{C8A36622-E60F-452B-93E8-D056A6A243AB}">
      <dsp:nvSpPr>
        <dsp:cNvPr id="0" name=""/>
        <dsp:cNvSpPr/>
      </dsp:nvSpPr>
      <dsp:spPr>
        <a:xfrm>
          <a:off x="745033" y="534068"/>
          <a:ext cx="3790908" cy="4455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عناصر اصلی سیستم حمل و نقل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745033" y="534068"/>
        <a:ext cx="3790908" cy="445598"/>
      </dsp:txXfrm>
    </dsp:sp>
    <dsp:sp modelId="{BE0FC3A0-3A3A-487B-B0D7-F4035A858C65}">
      <dsp:nvSpPr>
        <dsp:cNvPr id="0" name=""/>
        <dsp:cNvSpPr/>
      </dsp:nvSpPr>
      <dsp:spPr>
        <a:xfrm>
          <a:off x="745033" y="1063363"/>
          <a:ext cx="3790908" cy="4455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اهداف شبکه حمل  نقل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745033" y="1063363"/>
        <a:ext cx="3790908" cy="445598"/>
      </dsp:txXfrm>
    </dsp:sp>
    <dsp:sp modelId="{913EFC66-DDE4-44C8-8CE1-C066DA92C81C}">
      <dsp:nvSpPr>
        <dsp:cNvPr id="0" name=""/>
        <dsp:cNvSpPr/>
      </dsp:nvSpPr>
      <dsp:spPr>
        <a:xfrm>
          <a:off x="745033" y="1592658"/>
          <a:ext cx="3790908" cy="4455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برنامه ریزی حمل و نقل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745033" y="1592658"/>
        <a:ext cx="3790908" cy="445598"/>
      </dsp:txXfrm>
    </dsp:sp>
    <dsp:sp modelId="{780AE843-8F56-4CAA-9A30-B34563EB5176}">
      <dsp:nvSpPr>
        <dsp:cNvPr id="0" name=""/>
        <dsp:cNvSpPr/>
      </dsp:nvSpPr>
      <dsp:spPr>
        <a:xfrm>
          <a:off x="745033" y="2121953"/>
          <a:ext cx="3790908" cy="4455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تاثیر حمل و نقل بر توسعه منطقه ای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745033" y="2121953"/>
        <a:ext cx="3790908" cy="445598"/>
      </dsp:txXfrm>
    </dsp:sp>
    <dsp:sp modelId="{40B4B7D2-AB9B-4FF5-A9C8-CDEC92DF59E7}">
      <dsp:nvSpPr>
        <dsp:cNvPr id="0" name=""/>
        <dsp:cNvSpPr/>
      </dsp:nvSpPr>
      <dsp:spPr>
        <a:xfrm>
          <a:off x="745033" y="2651248"/>
          <a:ext cx="3790908" cy="4455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انواع حمل ونقل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745033" y="2651248"/>
        <a:ext cx="3790908" cy="445598"/>
      </dsp:txXfrm>
    </dsp:sp>
    <dsp:sp modelId="{E94FC5DB-EE02-416A-BF0F-9BCA39C69A6C}">
      <dsp:nvSpPr>
        <dsp:cNvPr id="0" name=""/>
        <dsp:cNvSpPr/>
      </dsp:nvSpPr>
      <dsp:spPr>
        <a:xfrm>
          <a:off x="745033" y="3180543"/>
          <a:ext cx="3790908" cy="4455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انواع سیستم های رایج حمل و نقل ریلی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745033" y="3180543"/>
        <a:ext cx="3790908" cy="445598"/>
      </dsp:txXfrm>
    </dsp:sp>
    <dsp:sp modelId="{AA313FD3-8389-4D6D-8802-0926C6CE71C4}">
      <dsp:nvSpPr>
        <dsp:cNvPr id="0" name=""/>
        <dsp:cNvSpPr/>
      </dsp:nvSpPr>
      <dsp:spPr>
        <a:xfrm rot="5400000">
          <a:off x="4479979" y="3671937"/>
          <a:ext cx="1601858" cy="1050695"/>
        </a:xfrm>
        <a:prstGeom prst="rect">
          <a:avLst/>
        </a:prstGeom>
        <a:solidFill>
          <a:schemeClr val="accent3">
            <a:tint val="60000"/>
            <a:satMod val="120000"/>
          </a:schemeClr>
        </a:solidFill>
        <a:ln w="9525" cap="flat" cmpd="sng" algn="ctr">
          <a:solidFill>
            <a:schemeClr val="accent3"/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بررسی تجربه جهانی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4479979" y="3671937"/>
        <a:ext cx="1601858" cy="1050695"/>
      </dsp:txXfrm>
    </dsp:sp>
    <dsp:sp modelId="{7F345E5F-9F0E-4B26-AAEC-62D10D5B72D4}">
      <dsp:nvSpPr>
        <dsp:cNvPr id="0" name=""/>
        <dsp:cNvSpPr/>
      </dsp:nvSpPr>
      <dsp:spPr>
        <a:xfrm>
          <a:off x="745033" y="3709838"/>
          <a:ext cx="3790908" cy="445598"/>
        </a:xfrm>
        <a:prstGeom prst="rect">
          <a:avLst/>
        </a:prstGeom>
        <a:solidFill>
          <a:schemeClr val="accent5">
            <a:tint val="60000"/>
            <a:satMod val="120000"/>
          </a:schemeClr>
        </a:solidFill>
        <a:ln w="9525" cap="flat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محدوده مطالعاتی طرح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745033" y="3709838"/>
        <a:ext cx="3790908" cy="445598"/>
      </dsp:txXfrm>
    </dsp:sp>
    <dsp:sp modelId="{03BFCF11-3BE2-48FC-AA8D-4F8AA6DEA088}">
      <dsp:nvSpPr>
        <dsp:cNvPr id="0" name=""/>
        <dsp:cNvSpPr/>
      </dsp:nvSpPr>
      <dsp:spPr>
        <a:xfrm>
          <a:off x="745033" y="4239133"/>
          <a:ext cx="3790908" cy="445598"/>
        </a:xfrm>
        <a:prstGeom prst="rect">
          <a:avLst/>
        </a:prstGeom>
        <a:solidFill>
          <a:schemeClr val="accent5">
            <a:tint val="60000"/>
            <a:satMod val="120000"/>
          </a:schemeClr>
        </a:solidFill>
        <a:ln w="9525" cap="flat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معرفی و بررسی طرح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745033" y="4239133"/>
        <a:ext cx="3790908" cy="4455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C02D7-84CF-48B9-8D8A-20F87FE01F4B}">
      <dsp:nvSpPr>
        <dsp:cNvPr id="0" name=""/>
        <dsp:cNvSpPr/>
      </dsp:nvSpPr>
      <dsp:spPr>
        <a:xfrm>
          <a:off x="5170532" y="2501494"/>
          <a:ext cx="299314" cy="1442732"/>
        </a:xfrm>
        <a:custGeom>
          <a:avLst/>
          <a:gdLst/>
          <a:ahLst/>
          <a:cxnLst/>
          <a:rect l="0" t="0" r="0" b="0"/>
          <a:pathLst>
            <a:path>
              <a:moveTo>
                <a:pt x="299314" y="0"/>
              </a:moveTo>
              <a:lnTo>
                <a:pt x="149657" y="0"/>
              </a:lnTo>
              <a:lnTo>
                <a:pt x="149657" y="1442732"/>
              </a:lnTo>
              <a:lnTo>
                <a:pt x="0" y="1442732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83353" y="3186023"/>
        <a:ext cx="73672" cy="73672"/>
      </dsp:txXfrm>
    </dsp:sp>
    <dsp:sp modelId="{7115F67D-8DFB-4EB2-8FD4-526B9D0C937A}">
      <dsp:nvSpPr>
        <dsp:cNvPr id="0" name=""/>
        <dsp:cNvSpPr/>
      </dsp:nvSpPr>
      <dsp:spPr>
        <a:xfrm>
          <a:off x="5170532" y="2501494"/>
          <a:ext cx="299314" cy="535049"/>
        </a:xfrm>
        <a:custGeom>
          <a:avLst/>
          <a:gdLst/>
          <a:ahLst/>
          <a:cxnLst/>
          <a:rect l="0" t="0" r="0" b="0"/>
          <a:pathLst>
            <a:path>
              <a:moveTo>
                <a:pt x="299314" y="0"/>
              </a:moveTo>
              <a:lnTo>
                <a:pt x="149657" y="0"/>
              </a:lnTo>
              <a:lnTo>
                <a:pt x="149657" y="535049"/>
              </a:lnTo>
              <a:lnTo>
                <a:pt x="0" y="535049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04862" y="2753691"/>
        <a:ext cx="30654" cy="30654"/>
      </dsp:txXfrm>
    </dsp:sp>
    <dsp:sp modelId="{DA81EEEB-F01B-4153-9E2B-C671F61FEAE4}">
      <dsp:nvSpPr>
        <dsp:cNvPr id="0" name=""/>
        <dsp:cNvSpPr/>
      </dsp:nvSpPr>
      <dsp:spPr>
        <a:xfrm>
          <a:off x="5170532" y="2315177"/>
          <a:ext cx="299314" cy="186316"/>
        </a:xfrm>
        <a:custGeom>
          <a:avLst/>
          <a:gdLst/>
          <a:ahLst/>
          <a:cxnLst/>
          <a:rect l="0" t="0" r="0" b="0"/>
          <a:pathLst>
            <a:path>
              <a:moveTo>
                <a:pt x="299314" y="186316"/>
              </a:moveTo>
              <a:lnTo>
                <a:pt x="149657" y="186316"/>
              </a:lnTo>
              <a:lnTo>
                <a:pt x="149657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11375" y="2399521"/>
        <a:ext cx="17628" cy="17628"/>
      </dsp:txXfrm>
    </dsp:sp>
    <dsp:sp modelId="{7C032E91-8BA3-4502-AC01-B750FDBDC128}">
      <dsp:nvSpPr>
        <dsp:cNvPr id="0" name=""/>
        <dsp:cNvSpPr/>
      </dsp:nvSpPr>
      <dsp:spPr>
        <a:xfrm>
          <a:off x="5170532" y="1593811"/>
          <a:ext cx="299314" cy="907682"/>
        </a:xfrm>
        <a:custGeom>
          <a:avLst/>
          <a:gdLst/>
          <a:ahLst/>
          <a:cxnLst/>
          <a:rect l="0" t="0" r="0" b="0"/>
          <a:pathLst>
            <a:path>
              <a:moveTo>
                <a:pt x="299314" y="907682"/>
              </a:moveTo>
              <a:lnTo>
                <a:pt x="149657" y="907682"/>
              </a:lnTo>
              <a:lnTo>
                <a:pt x="149657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96295" y="2023758"/>
        <a:ext cx="47787" cy="47787"/>
      </dsp:txXfrm>
    </dsp:sp>
    <dsp:sp modelId="{B420B051-B7C2-4106-8617-7DD6C36F0BE2}">
      <dsp:nvSpPr>
        <dsp:cNvPr id="0" name=""/>
        <dsp:cNvSpPr/>
      </dsp:nvSpPr>
      <dsp:spPr>
        <a:xfrm>
          <a:off x="5170532" y="872445"/>
          <a:ext cx="299314" cy="1629048"/>
        </a:xfrm>
        <a:custGeom>
          <a:avLst/>
          <a:gdLst/>
          <a:ahLst/>
          <a:cxnLst/>
          <a:rect l="0" t="0" r="0" b="0"/>
          <a:pathLst>
            <a:path>
              <a:moveTo>
                <a:pt x="299314" y="1629048"/>
              </a:moveTo>
              <a:lnTo>
                <a:pt x="149657" y="1629048"/>
              </a:lnTo>
              <a:lnTo>
                <a:pt x="149657" y="0"/>
              </a:lnTo>
              <a:lnTo>
                <a:pt x="0" y="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5278781" y="1645561"/>
        <a:ext cx="82815" cy="82815"/>
      </dsp:txXfrm>
    </dsp:sp>
    <dsp:sp modelId="{666AA960-03F6-419C-92C9-C9D653889AB9}">
      <dsp:nvSpPr>
        <dsp:cNvPr id="0" name=""/>
        <dsp:cNvSpPr/>
      </dsp:nvSpPr>
      <dsp:spPr>
        <a:xfrm rot="5400000">
          <a:off x="4226201" y="1962759"/>
          <a:ext cx="3564757" cy="1077468"/>
        </a:xfrm>
        <a:prstGeom prst="rect">
          <a:avLst/>
        </a:prstGeom>
        <a:solidFill>
          <a:schemeClr val="accent3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بررسی وضعیت حمل و نقل و ارتباطات استان قم</a:t>
          </a:r>
          <a:endParaRPr lang="en-US" sz="1800" kern="1200" dirty="0">
            <a:cs typeface="B Nazanin" panose="00000400000000000000" pitchFamily="2" charset="-78"/>
          </a:endParaRPr>
        </a:p>
      </dsp:txBody>
      <dsp:txXfrm>
        <a:off x="4226201" y="1962759"/>
        <a:ext cx="3564757" cy="1077468"/>
      </dsp:txXfrm>
    </dsp:sp>
    <dsp:sp modelId="{52D98347-DFFE-4D1B-BAAE-AA3FAC35BAED}">
      <dsp:nvSpPr>
        <dsp:cNvPr id="0" name=""/>
        <dsp:cNvSpPr/>
      </dsp:nvSpPr>
      <dsp:spPr>
        <a:xfrm>
          <a:off x="3975" y="568796"/>
          <a:ext cx="5166557" cy="6072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وضعیت راه های ارتباطی استان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975" y="568796"/>
        <a:ext cx="5166557" cy="607298"/>
      </dsp:txXfrm>
    </dsp:sp>
    <dsp:sp modelId="{C8A36622-E60F-452B-93E8-D056A6A243AB}">
      <dsp:nvSpPr>
        <dsp:cNvPr id="0" name=""/>
        <dsp:cNvSpPr/>
      </dsp:nvSpPr>
      <dsp:spPr>
        <a:xfrm>
          <a:off x="3975" y="1290162"/>
          <a:ext cx="5166557" cy="6072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وضعیت سفرها و مسافران استان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975" y="1290162"/>
        <a:ext cx="5166557" cy="607298"/>
      </dsp:txXfrm>
    </dsp:sp>
    <dsp:sp modelId="{BE0FC3A0-3A3A-487B-B0D7-F4035A858C65}">
      <dsp:nvSpPr>
        <dsp:cNvPr id="0" name=""/>
        <dsp:cNvSpPr/>
      </dsp:nvSpPr>
      <dsp:spPr>
        <a:xfrm>
          <a:off x="3975" y="2011528"/>
          <a:ext cx="5166557" cy="6072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پایانه های مسافربری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975" y="2011528"/>
        <a:ext cx="5166557" cy="607298"/>
      </dsp:txXfrm>
    </dsp:sp>
    <dsp:sp modelId="{913EFC66-DDE4-44C8-8CE1-C066DA92C81C}">
      <dsp:nvSpPr>
        <dsp:cNvPr id="0" name=""/>
        <dsp:cNvSpPr/>
      </dsp:nvSpPr>
      <dsp:spPr>
        <a:xfrm>
          <a:off x="3975" y="2732894"/>
          <a:ext cx="5166557" cy="607298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وضعیت حمل و نقل ریلی استان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975" y="2732894"/>
        <a:ext cx="5166557" cy="607298"/>
      </dsp:txXfrm>
    </dsp:sp>
    <dsp:sp modelId="{780AE843-8F56-4CAA-9A30-B34563EB5176}">
      <dsp:nvSpPr>
        <dsp:cNvPr id="0" name=""/>
        <dsp:cNvSpPr/>
      </dsp:nvSpPr>
      <dsp:spPr>
        <a:xfrm>
          <a:off x="3975" y="3454260"/>
          <a:ext cx="5166557" cy="979930"/>
        </a:xfrm>
        <a:prstGeom prst="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95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anose="00000400000000000000" pitchFamily="2" charset="-78"/>
            </a:rPr>
            <a:t>تحلیل دسترسی مناطق مختلف استان به شبکه حمل و نقل داخلی و بین المللی و سطح بندی آن</a:t>
          </a:r>
          <a:endParaRPr lang="en-US" sz="18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975" y="3454260"/>
        <a:ext cx="5166557" cy="979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712A6-BCA2-4A2A-92F3-C2A47D32B55D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A9FA9-0F25-4316-AF7C-F0667809B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226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31B77-BEA2-4048-8E01-4056F9FCD9D5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828C1-D74A-43D0-9BB9-6B130D919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62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1650" baseline="0">
                <a:solidFill>
                  <a:schemeClr val="tx1">
                    <a:lumMod val="75000"/>
                  </a:schemeClr>
                </a:solidFill>
              </a:defRPr>
            </a:lvl1pPr>
            <a:lvl2pPr marL="342892" indent="0" algn="ctr">
              <a:buNone/>
              <a:defRPr sz="1650"/>
            </a:lvl2pPr>
            <a:lvl3pPr marL="685783" indent="0" algn="ctr">
              <a:buNone/>
              <a:defRPr sz="1650"/>
            </a:lvl3pPr>
            <a:lvl4pPr marL="1028675" indent="0" algn="ctr">
              <a:buNone/>
              <a:defRPr sz="1500"/>
            </a:lvl4pPr>
            <a:lvl5pPr marL="1371566" indent="0" algn="ctr">
              <a:buNone/>
              <a:defRPr sz="1500"/>
            </a:lvl5pPr>
            <a:lvl6pPr marL="1714457" indent="0" algn="ctr">
              <a:buNone/>
              <a:defRPr sz="1500"/>
            </a:lvl6pPr>
            <a:lvl7pPr marL="2057348" indent="0" algn="ctr">
              <a:buNone/>
              <a:defRPr sz="1500"/>
            </a:lvl7pPr>
            <a:lvl8pPr marL="2400240" indent="0" algn="ctr">
              <a:buNone/>
              <a:defRPr sz="1500"/>
            </a:lvl8pPr>
            <a:lvl9pPr marL="2743132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81602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6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7" y="381000"/>
            <a:ext cx="1857375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2" y="381000"/>
            <a:ext cx="5800725" cy="58975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16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9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55095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3"/>
            <a:ext cx="3360420" cy="4351337"/>
          </a:xfrm>
        </p:spPr>
        <p:txBody>
          <a:bodyPr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3"/>
            <a:ext cx="3360420" cy="4351337"/>
          </a:xfrm>
        </p:spPr>
        <p:txBody>
          <a:bodyPr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81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365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0">
                <a:solidFill>
                  <a:schemeClr val="tx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4860" y="1713655"/>
            <a:ext cx="336042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15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marL="0" lvl="0" indent="0" algn="l" defTabSz="685783" rtl="0" eaLnBrk="1" latinLnBrk="0" hangingPunct="1">
              <a:lnSpc>
                <a:spcPct val="90000"/>
              </a:lnSpc>
              <a:spcBef>
                <a:spcPts val="1500"/>
              </a:spcBef>
              <a:buFontTx/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4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09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6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5"/>
            <a:ext cx="2400300" cy="1600197"/>
          </a:xfrm>
        </p:spPr>
        <p:txBody>
          <a:bodyPr anchor="b">
            <a:normAutofit/>
          </a:bodyPr>
          <a:lstStyle>
            <a:lvl1pPr>
              <a:defRPr sz="24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2" y="685800"/>
            <a:ext cx="4559300" cy="548640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7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600"/>
              </a:spcBef>
              <a:buNone/>
              <a:defRPr sz="975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6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1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5"/>
            <a:ext cx="846963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4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975">
                <a:solidFill>
                  <a:schemeClr val="bg1">
                    <a:lumMod val="85000"/>
                  </a:schemeClr>
                </a:solidFill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9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69630" y="0"/>
            <a:ext cx="6858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3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60034" y="1044180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34503CC6-97E4-41BD-85D7-D591390F0A6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021831" y="4092180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9630" y="6172205"/>
            <a:ext cx="6858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27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21DA81F-5DDC-4B90-8B2F-75670484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5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 spc="-38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56" indent="-137156" algn="l" defTabSz="685783" rtl="0" eaLnBrk="1" latinLnBrk="0" hangingPunct="1">
        <a:lnSpc>
          <a:spcPct val="95000"/>
        </a:lnSpc>
        <a:spcBef>
          <a:spcPts val="1050"/>
        </a:spcBef>
        <a:spcAft>
          <a:spcPts val="150"/>
        </a:spcAft>
        <a:buClr>
          <a:schemeClr val="accent1"/>
        </a:buClr>
        <a:buSzPct val="80000"/>
        <a:buFont typeface="Arial" pitchFamily="34" charset="0"/>
        <a:buChar char="•"/>
        <a:defRPr sz="1350" kern="1200" spc="8" baseline="0">
          <a:solidFill>
            <a:schemeClr val="tx1"/>
          </a:solidFill>
          <a:latin typeface="+mn-lt"/>
          <a:ea typeface="+mn-ea"/>
          <a:cs typeface="+mn-cs"/>
        </a:defRPr>
      </a:lvl1pPr>
      <a:lvl2pPr marL="342892" indent="-137156" algn="l" defTabSz="685783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27" indent="-137156" algn="l" defTabSz="685783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754361" indent="-137156" algn="l" defTabSz="685783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960096" indent="-137156" algn="l" defTabSz="685783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199970" indent="-171446" algn="l" defTabSz="685783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24965" indent="-171446" algn="l" defTabSz="685783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49959" indent="-171446" algn="l" defTabSz="685783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74954" indent="-171446" algn="l" defTabSz="685783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6110" y="2574758"/>
            <a:ext cx="7063740" cy="1612232"/>
          </a:xfrm>
        </p:spPr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برنامه گسترش حمل و نقل حومه ای در استان قم</a:t>
            </a:r>
            <a:endParaRPr lang="en-US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807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تبیین اهداف، راهبردها، </a:t>
            </a:r>
            <a:r>
              <a:rPr lang="fa-I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سیاست ها </a:t>
            </a:r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و </a:t>
            </a:r>
            <a:r>
              <a:rPr lang="fa-I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پروژه ها</a:t>
            </a:r>
            <a:endParaRPr lang="fa-I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8669098"/>
                  </p:ext>
                </p:extLst>
              </p:nvPr>
            </p:nvGraphicFramePr>
            <p:xfrm>
              <a:off x="578070" y="694612"/>
              <a:ext cx="8350470" cy="57074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22965">
                      <a:extLst>
                        <a:ext uri="{9D8B030D-6E8A-4147-A177-3AD203B41FA5}">
                          <a16:colId xmlns:a16="http://schemas.microsoft.com/office/drawing/2014/main" xmlns="" val="1249653213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xmlns="" val="1882835629"/>
                        </a:ext>
                      </a:extLst>
                    </a:gridCol>
                    <a:gridCol w="1434353">
                      <a:extLst>
                        <a:ext uri="{9D8B030D-6E8A-4147-A177-3AD203B41FA5}">
                          <a16:colId xmlns:a16="http://schemas.microsoft.com/office/drawing/2014/main" xmlns="" val="3357995143"/>
                        </a:ext>
                      </a:extLst>
                    </a:gridCol>
                    <a:gridCol w="1049798">
                      <a:extLst>
                        <a:ext uri="{9D8B030D-6E8A-4147-A177-3AD203B41FA5}">
                          <a16:colId xmlns:a16="http://schemas.microsoft.com/office/drawing/2014/main" xmlns="" val="2365806756"/>
                        </a:ext>
                      </a:extLst>
                    </a:gridCol>
                    <a:gridCol w="1119354">
                      <a:extLst>
                        <a:ext uri="{9D8B030D-6E8A-4147-A177-3AD203B41FA5}">
                          <a16:colId xmlns:a16="http://schemas.microsoft.com/office/drawing/2014/main" xmlns="" val="2180817993"/>
                        </a:ext>
                      </a:extLst>
                    </a:gridCol>
                  </a:tblGrid>
                  <a:tr h="2825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هدف عملیاتی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سیاست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راهبرد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هدف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895971"/>
                      </a:ext>
                    </a:extLst>
                  </a:tr>
                  <a:tr h="1629102">
                    <a:tc>
                      <a:txBody>
                        <a:bodyPr/>
                        <a:lstStyle/>
                        <a:p>
                          <a:pPr marL="171450" lvl="0" indent="-1714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مسیر ریلی دسترسی از استان قم به فرودگاه مهرآباد (140 کیلومتر)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𝑃𝑟</m:t>
                                      </m:r>
                                    </m:e>
                                    <m:sub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  <a:p>
                          <a:pPr marL="171450" indent="-1714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خط(مسیر) ویژه دسترسی از استان قم به فرودگاه بین المللی امام خمینی (100 کیلومتر) 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𝑃𝑟</m:t>
                                      </m:r>
                                    </m:e>
                                    <m:sub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ایجاد دسترسی های ویژه جهت دسترسی به نزدیک­ترین فرودگاه­های داخلی و بین­المللی به استان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  <a:p>
                          <a:pPr algn="just" rtl="1"/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تسهیل دسترسی استان به زیرساخت­های حمل و نقل هوایی</a:t>
                          </a:r>
                          <a:endParaRPr lang="fa-IR" sz="14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  <a:p>
                          <a:pPr algn="ctr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بهبود زیر ساخت های </a:t>
                          </a:r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حمل و نقل استان برای ارتباطات </a:t>
                          </a: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فرا </a:t>
                          </a:r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 </a:t>
                          </a: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توسعه زیرساخت­های ارتباطی با توجه به موقعیت ممتاز ترانزیتی و جغرافیایی و نقش مذهبی استان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903171224"/>
                      </a:ext>
                    </a:extLst>
                  </a:tr>
                  <a:tr h="1024620">
                    <a:tc>
                      <a:txBody>
                        <a:bodyPr/>
                        <a:lstStyle/>
                        <a:p>
                          <a:pPr marL="171450" indent="-1714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متمرکز کردن پایانه های مسافربری  شهر قم و ساخت پایانه برای اتوبوس های ورودی به قم واقع در میدان 72 تن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𝑃𝑟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تجهیز پایانه­های حمل و نقل اتوبوس­های ورودی به استان و شهر قم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تسهیل دسترسی به استان از طریق ارتباطات جاده­ای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  <a:p>
                          <a:pPr algn="ctr" rtl="1"/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879309513"/>
                      </a:ext>
                    </a:extLst>
                  </a:tr>
                  <a:tr h="1024620">
                    <a:tc>
                      <a:txBody>
                        <a:bodyPr/>
                        <a:lstStyle/>
                        <a:p>
                          <a:pPr marL="171450" lvl="0" indent="-1714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ایجاد سامانه حمل و نقل ریلی درون استانی جهت دسترسی به مراکز اصلی و گردشگرپذیر نظیر جمکران و سلفچگان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𝑃𝑟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  <a:p>
                          <a:pPr marL="171450" lvl="0" indent="-1714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</a:t>
                          </a: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ها</a:t>
                          </a: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ب</a:t>
                          </a: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حمل و نقلی چند منظورره 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𝑃𝑟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  <a:p>
                          <a:pPr marL="171450" indent="-1714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تجهیز و نوسازی پایانه خرمشهر در مسیر قم سلفچگان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𝑃𝑟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استفاده از روش­های حمل و نقل سریع و پاک در کنار حمل­ونقل جاده­ای موجود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  <a:p>
                          <a:pPr algn="just" rtl="1"/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4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sz="14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just" rtl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a-IR" sz="1400" dirty="0">
                              <a:effectLst/>
                              <a:latin typeface="B Traffic" panose="00000400000000000000" pitchFamily="2" charset="-78"/>
                              <a:ea typeface="Calibri" panose="020F0502020204030204" pitchFamily="34" charset="0"/>
                              <a:cs typeface="B Nazanin" panose="00000400000000000000" pitchFamily="2" charset="-78"/>
                            </a:rPr>
                            <a:t>تسهیل جابجایی در داخل استان با تنوع روش­های حمل و نقل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B Nazanin" panose="00000400000000000000" pitchFamily="2" charset="-78"/>
                          </a:endParaRPr>
                        </a:p>
                        <a:p>
                          <a:pPr algn="ctr" rtl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a-IR" sz="1400" dirty="0">
                              <a:effectLst/>
                              <a:latin typeface="B Traffic" panose="00000400000000000000" pitchFamily="2" charset="-78"/>
                              <a:ea typeface="Calibri" panose="020F0502020204030204" pitchFamily="34" charset="0"/>
                              <a:cs typeface="B Nazanin" panose="00000400000000000000" pitchFamily="2" charset="-78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Nazanin" panose="00000400000000000000" pitchFamily="2" charset="-78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Nazanin" panose="00000400000000000000" pitchFamily="2" charset="-78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Nazanin" panose="00000400000000000000" pitchFamily="2" charset="-78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B Nazanin" panose="00000400000000000000" pitchFamily="2" charset="-78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fa-IR" sz="1400" dirty="0">
                              <a:effectLst/>
                              <a:latin typeface="B Traffic" panose="00000400000000000000" pitchFamily="2" charset="-78"/>
                              <a:ea typeface="Calibri" panose="020F0502020204030204" pitchFamily="34" charset="0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B Nazanin" panose="00000400000000000000" pitchFamily="2" charset="-78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بهبود  زیر ساخت های </a:t>
                          </a:r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حمل و نقل جهت ارتباطات داخل </a:t>
                          </a: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339037409"/>
                      </a:ext>
                    </a:extLst>
                  </a:tr>
                  <a:tr h="1024620">
                    <a:tc>
                      <a:txBody>
                        <a:bodyPr/>
                        <a:lstStyle/>
                        <a:p>
                          <a:pPr marL="171450" indent="-1714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ایجاد مسیر دسترسی به محدوده دریاچه نمک واقع در جنوب شرقی استان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B Nazanin" panose="00000400000000000000" pitchFamily="2" charset="-78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𝑃𝑟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sz="14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B Nazanin" panose="00000400000000000000" pitchFamily="2" charset="-78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ایجاد زیرساخت­های حمل و نقل در محدوده جنوب شرقی استان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ar-SA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تامین دسترسی به تمامی نقاط استان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  <a:p>
                          <a:pPr marL="0" marR="0" lvl="0" indent="0" algn="just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fa-IR" sz="1400" dirty="0" smtClean="0">
                                    <a:effectLst/>
                                    <a:latin typeface="B Traffic" panose="00000400000000000000" pitchFamily="2" charset="-78"/>
                                    <a:ea typeface="Calibri" panose="020F0502020204030204" pitchFamily="34" charset="0"/>
                                    <a:cs typeface="B Nazanin" panose="00000400000000000000" pitchFamily="2" charset="-78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B Nazanin" panose="00000400000000000000" pitchFamily="2" charset="-78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B Nazanin" panose="00000400000000000000" pitchFamily="2" charset="-78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B Nazanin" panose="00000400000000000000" pitchFamily="2" charset="-78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B Nazanin" panose="00000400000000000000" pitchFamily="2" charset="-78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B Nazanin" panose="00000400000000000000" pitchFamily="2" charset="-78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B Nazanin" panose="00000400000000000000" pitchFamily="2" charset="-78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fa-IR" sz="1400" dirty="0">
                                    <a:effectLst/>
                                    <a:latin typeface="B Traffic" panose="00000400000000000000" pitchFamily="2" charset="-78"/>
                                    <a:ea typeface="Calibri" panose="020F0502020204030204" pitchFamily="34" charset="0"/>
                                    <a:cs typeface="B Nazanin" panose="00000400000000000000" pitchFamily="2" charset="-78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45844217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8669098"/>
                  </p:ext>
                </p:extLst>
              </p:nvPr>
            </p:nvGraphicFramePr>
            <p:xfrm>
              <a:off x="578070" y="694612"/>
              <a:ext cx="8350470" cy="57074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22965">
                      <a:extLst>
                        <a:ext uri="{9D8B030D-6E8A-4147-A177-3AD203B41FA5}">
                          <a16:colId xmlns:a16="http://schemas.microsoft.com/office/drawing/2014/main" val="1249653213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1882835629"/>
                        </a:ext>
                      </a:extLst>
                    </a:gridCol>
                    <a:gridCol w="1434353">
                      <a:extLst>
                        <a:ext uri="{9D8B030D-6E8A-4147-A177-3AD203B41FA5}">
                          <a16:colId xmlns:a16="http://schemas.microsoft.com/office/drawing/2014/main" val="3357995143"/>
                        </a:ext>
                      </a:extLst>
                    </a:gridCol>
                    <a:gridCol w="1049798">
                      <a:extLst>
                        <a:ext uri="{9D8B030D-6E8A-4147-A177-3AD203B41FA5}">
                          <a16:colId xmlns:a16="http://schemas.microsoft.com/office/drawing/2014/main" val="2365806756"/>
                        </a:ext>
                      </a:extLst>
                    </a:gridCol>
                    <a:gridCol w="1119354">
                      <a:extLst>
                        <a:ext uri="{9D8B030D-6E8A-4147-A177-3AD203B41FA5}">
                          <a16:colId xmlns:a16="http://schemas.microsoft.com/office/drawing/2014/main" val="2180817993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هدف عملیاتی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سیاست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راهبرد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هدف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95971"/>
                      </a:ext>
                    </a:extLst>
                  </a:tr>
                  <a:tr h="1629102"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89" t="-19030" r="-159924" b="-2332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2000" t="-19030" r="-238400" b="-2332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0508" t="-19030" r="-152542" b="-23320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90698" t="-11697" r="-109302" b="-104817"/>
                          </a:stretch>
                        </a:blipFill>
                      </a:tcPr>
                    </a:tc>
                    <a:tc rowSpan="4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توسعه زیرساخت­های ارتباطی با توجه به موقعیت ممتاز ترانزیتی و جغرافیایی و نقش مذهبی استان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03171224"/>
                      </a:ext>
                    </a:extLst>
                  </a:tr>
                  <a:tr h="1024620"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89" t="-189881" r="-159924" b="-2720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2000" t="-189881" r="-238400" b="-2720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0508" t="-189881" r="-152542" b="-27202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9309513"/>
                      </a:ext>
                    </a:extLst>
                  </a:tr>
                  <a:tr h="1724343"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89" t="-171479" r="-159924" b="-609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2000" t="-171479" r="-238400" b="-609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30508" t="-171479" r="-152542" b="-60915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90698" t="-107743" r="-109302" b="-1106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9037409"/>
                      </a:ext>
                    </a:extLst>
                  </a:tr>
                  <a:tr h="1024620"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89" t="-458929" r="-159924" b="-2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2000" t="-458929" r="-238400" b="-2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0508" t="-458929" r="-152542" b="-2976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5844217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Rectangle 9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5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5439883" y="3276605"/>
            <a:ext cx="6644388" cy="101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10800000">
            <a:off x="8516026" y="61538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شناسنامه پروژه های اجرایی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1688521"/>
                  </p:ext>
                </p:extLst>
              </p:nvPr>
            </p:nvGraphicFramePr>
            <p:xfrm>
              <a:off x="520131" y="0"/>
              <a:ext cx="7951079" cy="64694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="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536420648"/>
                        </a:ext>
                      </a:extLst>
                    </a:gridCol>
                    <a:gridCol w="672663">
                      <a:extLst>
                        <a:ext uri="{9D8B030D-6E8A-4147-A177-3AD203B41FA5}">
                          <a16:colId xmlns:a16="http://schemas.microsoft.com/office/drawing/2014/main" xmlns="" val="196013273"/>
                        </a:ext>
                      </a:extLst>
                    </a:gridCol>
                    <a:gridCol w="614855">
                      <a:extLst>
                        <a:ext uri="{9D8B030D-6E8A-4147-A177-3AD203B41FA5}">
                          <a16:colId xmlns:a16="http://schemas.microsoft.com/office/drawing/2014/main" xmlns="" val="1289195217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139367791"/>
                        </a:ext>
                      </a:extLst>
                    </a:gridCol>
                    <a:gridCol w="1513489">
                      <a:extLst>
                        <a:ext uri="{9D8B030D-6E8A-4147-A177-3AD203B41FA5}">
                          <a16:colId xmlns:a16="http://schemas.microsoft.com/office/drawing/2014/main" xmlns="" val="2954371132"/>
                        </a:ext>
                      </a:extLst>
                    </a:gridCol>
                  </a:tblGrid>
                  <a:tr h="289910">
                    <a:tc gridSpan="6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𝑃𝑟</m:t>
                                        </m:r>
                                      </m:e>
                                      <m:sub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𝑂</m:t>
                                        </m:r>
                                      </m:e>
                                      <m:sub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خط (مسیر) ویژه دسترسی جاده­ای از استان قم به فرودگاه بین المللی امام خمینی (100 کیلومتر)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4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153778712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ایجاد خطی ویژه در مسیر جاده ای برای جابجایی از فرودگاه به شهر قم با اتوبوس های مجهز و همچنین ایجاد ایستگاهی در ورودی فرودگاه برای سوار و پیاده کردن مسافران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585162716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نبود فرودگاه در استان قم و فاصله زیاد از فرودگاه بین المللی امام خمینی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نقش مذهبی شهر قم به عت وجود حرم حضرت معصومه و مسجد جمکران در سطح فراملی و تسهیل دسترسی به این اماکن برای زائرین غیر ایرانی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تسهیل دسترسی ساکنین استان قم به فرودگاه بین المللی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▢ ریلی</a:t>
                          </a:r>
                          <a:endParaRPr lang="en-US" sz="14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400" baseline="0" dirty="0" smtClean="0">
                              <a:latin typeface="+mn-lt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marR="0" lvl="0" indent="-2857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4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4141893682"/>
                      </a:ext>
                    </a:extLst>
                  </a:tr>
                  <a:tr h="262759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789954076"/>
                      </a:ext>
                    </a:extLst>
                  </a:tr>
                  <a:tr h="309005">
                    <a:tc gridSpan="4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 rtl="1"/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 بزرگ مقیاس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  مشارکت بخش عمومی و خصوصی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833376947"/>
                      </a:ext>
                    </a:extLst>
                  </a:tr>
                  <a:tr h="331076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412388665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اداره کل راهداری و حمل و نقل جاده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سازمان راهداری و حمل و نقل جاده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اداره کل حمل و نقل و پایانه های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شرکت شهر فرودگاهی امام خمینی (ره)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334977006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تعداد مسافرین جابجا شده از طریق این خط جابجابی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تعداد گردشگر خارجی وارد شده به استان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825395286"/>
                      </a:ext>
                    </a:extLst>
                  </a:tr>
                  <a:tr h="31531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1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1/5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2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2/5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3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سرفاصله زمانی</a:t>
                          </a:r>
                          <a:r>
                            <a:rPr lang="en-US" sz="140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(ساعت)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10492025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1688521"/>
                  </p:ext>
                </p:extLst>
              </p:nvPr>
            </p:nvGraphicFramePr>
            <p:xfrm>
              <a:off x="520131" y="0"/>
              <a:ext cx="7951079" cy="64694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536420648"/>
                        </a:ext>
                      </a:extLst>
                    </a:gridCol>
                    <a:gridCol w="67266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96013273"/>
                        </a:ext>
                      </a:extLst>
                    </a:gridCol>
                    <a:gridCol w="61485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289195217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139367791"/>
                        </a:ext>
                      </a:extLst>
                    </a:gridCol>
                    <a:gridCol w="151348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954371132"/>
                        </a:ext>
                      </a:extLst>
                    </a:gridCol>
                  </a:tblGrid>
                  <a:tr h="350901">
                    <a:tc gridSpan="6"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" t="-3448" r="-23841" b="-175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4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خط (مسیر) ویژه دسترسی جاده­ای از استان قم به فرودگاه بین المللی امام خمینی (100 کیلومتر)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4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153778712"/>
                      </a:ext>
                    </a:extLst>
                  </a:tr>
                  <a:tr h="518160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ایجاد خطی ویژه در مسیر جاده ای برای جابجایی از فرودگاه به شهر قم با اتوبوس های مجهز و همچنین ایجاد ایستگاهی در ورودی فرودگاه برای سوار و پیاده کردن مسافران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585162716"/>
                      </a:ext>
                    </a:extLst>
                  </a:tr>
                  <a:tr h="94488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نبود فرودگاه در استان قم و فاصله زیاد از فرودگاه بین المللی امام خمینی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نقش مذهبی شهر قم به عت وجود حرم حضرت معصومه و مسجد جمکران در سطح فراملی و تسهیل دسترسی به این اماکن برای زائرین غیر ایرانی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تسهیل دسترسی ساکنین استان قم به فرودگاه بین المللی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138825881"/>
                      </a:ext>
                    </a:extLst>
                  </a:tr>
                  <a:tr h="304800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▢ ریلی</a:t>
                          </a:r>
                          <a:endParaRPr lang="en-US" sz="14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400" baseline="0" dirty="0" smtClean="0">
                              <a:latin typeface="+mn-lt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marR="0" lvl="0" indent="-2857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4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141893682"/>
                      </a:ext>
                    </a:extLst>
                  </a:tr>
                  <a:tr h="304800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789954076"/>
                      </a:ext>
                    </a:extLst>
                  </a:tr>
                  <a:tr h="309005">
                    <a:tc gridSpan="4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 rtl="1"/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4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265313335"/>
                      </a:ext>
                    </a:extLst>
                  </a:tr>
                  <a:tr h="304800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 بزرگ مقیاس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  مشارکت بخش عمومی و خصوصی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833376947"/>
                      </a:ext>
                    </a:extLst>
                  </a:tr>
                  <a:tr h="331076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12388665"/>
                      </a:ext>
                    </a:extLst>
                  </a:tr>
                  <a:tr h="94488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اداره کل راهداری و حمل و نقل جاده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سازمان راهداری و حمل و نقل جاده</a:t>
                          </a:r>
                          <a:r>
                            <a:rPr lang="fa-IR" sz="14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اداره کل حمل و نقل و پایانه های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شرکت شهر فرودگاهی امام خمینی (ره)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334977006"/>
                      </a:ext>
                    </a:extLst>
                  </a:tr>
                  <a:tr h="51816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تعداد مسافرین جابجا شده از طریق این خط جابجابی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تعداد گردشگر خارجی وارد شده به استان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825395286"/>
                      </a:ext>
                    </a:extLst>
                  </a:tr>
                  <a:tr h="31531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1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1/5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2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2/5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b="1" dirty="0" smtClean="0">
                              <a:cs typeface="B Nazanin" panose="00000400000000000000" pitchFamily="2" charset="-78"/>
                            </a:rPr>
                            <a:t>3</a:t>
                          </a:r>
                          <a:endParaRPr lang="en-US" sz="14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سرفاصله زمانی</a:t>
                          </a:r>
                          <a:r>
                            <a:rPr lang="en-US" sz="140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400" dirty="0" smtClean="0">
                              <a:cs typeface="B Nazanin" panose="00000400000000000000" pitchFamily="2" charset="-78"/>
                            </a:rPr>
                            <a:t>(ساعت)</a:t>
                          </a:r>
                          <a:endParaRPr lang="en-US" sz="14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10492025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angle 7"/>
          <p:cNvSpPr/>
          <p:nvPr/>
        </p:nvSpPr>
        <p:spPr>
          <a:xfrm rot="5400000">
            <a:off x="4472183" y="2501383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4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5439883" y="3276605"/>
            <a:ext cx="6644388" cy="101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10800000">
            <a:off x="8516026" y="61538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شناسنامه پروژه های اجرایی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3776337"/>
                  </p:ext>
                </p:extLst>
              </p:nvPr>
            </p:nvGraphicFramePr>
            <p:xfrm>
              <a:off x="467344" y="-30404"/>
              <a:ext cx="7951079" cy="65036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="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536420648"/>
                        </a:ext>
                      </a:extLst>
                    </a:gridCol>
                    <a:gridCol w="677918">
                      <a:extLst>
                        <a:ext uri="{9D8B030D-6E8A-4147-A177-3AD203B41FA5}">
                          <a16:colId xmlns:a16="http://schemas.microsoft.com/office/drawing/2014/main" xmlns="" val="196013273"/>
                        </a:ext>
                      </a:extLst>
                    </a:gridCol>
                    <a:gridCol w="609600">
                      <a:extLst>
                        <a:ext uri="{9D8B030D-6E8A-4147-A177-3AD203B41FA5}">
                          <a16:colId xmlns:a16="http://schemas.microsoft.com/office/drawing/2014/main" xmlns="" val="1289195217"/>
                        </a:ext>
                      </a:extLst>
                    </a:gridCol>
                    <a:gridCol w="1434662">
                      <a:extLst>
                        <a:ext uri="{9D8B030D-6E8A-4147-A177-3AD203B41FA5}">
                          <a16:colId xmlns:a16="http://schemas.microsoft.com/office/drawing/2014/main" xmlns="" val="2139367791"/>
                        </a:ext>
                      </a:extLst>
                    </a:gridCol>
                    <a:gridCol w="1366345">
                      <a:extLst>
                        <a:ext uri="{9D8B030D-6E8A-4147-A177-3AD203B41FA5}">
                          <a16:colId xmlns:a16="http://schemas.microsoft.com/office/drawing/2014/main" xmlns="" val="2954371132"/>
                        </a:ext>
                      </a:extLst>
                    </a:gridCol>
                  </a:tblGrid>
                  <a:tr h="289910">
                    <a:tc gridSpan="6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3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𝑃𝑟</m:t>
                                        </m:r>
                                      </m:e>
                                      <m:sub>
                                        <m: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𝑂</m:t>
                                        </m:r>
                                      </m:e>
                                      <m:sub>
                                        <m:r>
                                          <a:rPr lang="en-US" sz="13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sz="13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3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3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3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مسیر ریلی دسترسی از استان قم به فرودگاه مهرآباد (140 کیلومتر)</a:t>
                          </a:r>
                          <a:endParaRPr lang="en-US" sz="13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3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3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153778712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ایجاد مسیر ریلی جهت اتصال دسترسی استان قم به فرودگاه پروازهای داخلی که این مسیر می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تواند قطار بین شهری بود و یا مانند مسیر ریلی اتصال دهنده تهران به فرودگاه امام خمینی از نوع مترو سریع السیر باشد.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585162716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نبود فرودگاه در استان قم و فاصله زیاد از فرودگاه مهرآباد که در داخل شهر تهران است.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تسهیل دسترسی ساکنین استان قم به فرودگاه جهت پروازهای داخلی(کاهش زمان صرف شده د ترافیک شهر تهران و همچنین کاهش هزینه ها)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نقش مذهبی شهر قم به عت وجود حرم حضرت معصومه و مسجد جمکران و تسهیل دسترسی به این اماکن برای زائرین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کاهش آلودگی هوا به علت استفاده از حمل و نقل عمومی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marR="0" lvl="0" indent="-2857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3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300" baseline="0" dirty="0" smtClean="0">
                              <a:latin typeface="+mn-lt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3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300" baseline="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3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41893682"/>
                      </a:ext>
                    </a:extLst>
                  </a:tr>
                  <a:tr h="262759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789954076"/>
                      </a:ext>
                    </a:extLst>
                  </a:tr>
                  <a:tr h="309005">
                    <a:tc gridSpan="4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3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 rtl="1"/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3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 متوسط مقیاس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833376947"/>
                      </a:ext>
                    </a:extLst>
                  </a:tr>
                  <a:tr h="331076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2388665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اداره کل راه و شهرسازی استان تهران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شرکت راه آهن جمهوری اسلامی ایران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شرکت ساخت و توسعه زیربناهای حمل و نقل کشور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334977006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تعداد مسافرین استفاده کننده از این مسیر ریلی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تعداد مسافران (زائران) داخلی وارد شده به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825395286"/>
                      </a:ext>
                    </a:extLst>
                  </a:tr>
                  <a:tr h="15765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140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100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60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30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طول خط ریلی (کیلومتر)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104920258"/>
                      </a:ext>
                    </a:extLst>
                  </a:tr>
                  <a:tr h="15765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30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45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سرفاصله زمانی</a:t>
                          </a:r>
                          <a:r>
                            <a:rPr lang="en-US" sz="130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3199196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3776337"/>
                  </p:ext>
                </p:extLst>
              </p:nvPr>
            </p:nvGraphicFramePr>
            <p:xfrm>
              <a:off x="467344" y="-30404"/>
              <a:ext cx="7951079" cy="65036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536420648"/>
                        </a:ext>
                      </a:extLst>
                    </a:gridCol>
                    <a:gridCol w="6779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96013273"/>
                        </a:ext>
                      </a:extLst>
                    </a:gridCol>
                    <a:gridCol w="6096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289195217"/>
                        </a:ext>
                      </a:extLst>
                    </a:gridCol>
                    <a:gridCol w="143466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139367791"/>
                        </a:ext>
                      </a:extLst>
                    </a:gridCol>
                    <a:gridCol w="136634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954371132"/>
                        </a:ext>
                      </a:extLst>
                    </a:gridCol>
                  </a:tblGrid>
                  <a:tr h="332296">
                    <a:tc gridSpan="6"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3" t="-3636" r="-21184" b="-185818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3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3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3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مسیر ریلی دسترسی از استان قم به فرودگاه مهرآباد (140 کیلومتر)</a:t>
                          </a:r>
                          <a:endParaRPr lang="en-US" sz="13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3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3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153778712"/>
                      </a:ext>
                    </a:extLst>
                  </a:tr>
                  <a:tr h="487680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ایجاد مسیر ریلی جهت اتصال دسترسی استان قم به فرودگاه پروازهای داخلی که این مسیر می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تواند قطار بین شهری بود و یا مانند مسیر ریلی اتصال دهنده تهران به فرودگاه امام خمینی از نوع مترو سریع السیر باشد.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585162716"/>
                      </a:ext>
                    </a:extLst>
                  </a:tr>
                  <a:tr h="108204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نبود فرودگاه در استان قم و فاصله زیاد از فرودگاه مهرآباد که در داخل شهر تهران است.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تسهیل دسترسی ساکنین استان قم به فرودگاه جهت پروازهای داخلی(کاهش زمان صرف شده د ترافیک شهر تهران و همچنین کاهش هزینه ها)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نقش مذهبی شهر قم به عت وجود حرم حضرت معصومه و مسجد جمکران و تسهیل دسترسی به این اماکن برای زائرین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کاهش آلودگی هوا به علت استفاده از حمل و نقل عمومی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marR="0" lvl="0" indent="-2857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3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300" baseline="0" dirty="0" smtClean="0">
                              <a:latin typeface="+mn-lt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3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300" baseline="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3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141893682"/>
                      </a:ext>
                    </a:extLst>
                  </a:tr>
                  <a:tr h="289560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789954076"/>
                      </a:ext>
                    </a:extLst>
                  </a:tr>
                  <a:tr h="309005">
                    <a:tc gridSpan="4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3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 rtl="1"/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3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 متوسط مقیاس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3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833376947"/>
                      </a:ext>
                    </a:extLst>
                  </a:tr>
                  <a:tr h="331076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12388665"/>
                      </a:ext>
                    </a:extLst>
                  </a:tr>
                  <a:tr h="68580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اداره کل راه و شهرسازی استان تهران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شرکت راه آهن جمهوری اسلامی ایران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شرکت ساخت و توسعه زیربناهای حمل و نقل کشور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334977006"/>
                      </a:ext>
                    </a:extLst>
                  </a:tr>
                  <a:tr h="48768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تعداد مسافرین استفاده کننده از این مسیر ریلی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تعداد مسافران (زائران) داخلی وارد شده به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3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3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825395286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140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100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60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30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طول خط ریلی (کیلومتر)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104920258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30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45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3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3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سرفاصله زمانی</a:t>
                          </a:r>
                          <a:r>
                            <a:rPr lang="en-US" sz="130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300" dirty="0" smtClean="0">
                              <a:cs typeface="B Nazanin" panose="00000400000000000000" pitchFamily="2" charset="-78"/>
                            </a:rPr>
                            <a:t>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3199196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angle 7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4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5439883" y="3276605"/>
            <a:ext cx="6644388" cy="101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10800000">
            <a:off x="8516026" y="61538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شناسنامه پروژه های اجرایی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8509563"/>
                  </p:ext>
                </p:extLst>
              </p:nvPr>
            </p:nvGraphicFramePr>
            <p:xfrm>
              <a:off x="467344" y="85104"/>
              <a:ext cx="7951079" cy="62726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="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536420648"/>
                        </a:ext>
                      </a:extLst>
                    </a:gridCol>
                    <a:gridCol w="672663">
                      <a:extLst>
                        <a:ext uri="{9D8B030D-6E8A-4147-A177-3AD203B41FA5}">
                          <a16:colId xmlns:a16="http://schemas.microsoft.com/office/drawing/2014/main" xmlns="" val="196013273"/>
                        </a:ext>
                      </a:extLst>
                    </a:gridCol>
                    <a:gridCol w="614855">
                      <a:extLst>
                        <a:ext uri="{9D8B030D-6E8A-4147-A177-3AD203B41FA5}">
                          <a16:colId xmlns:a16="http://schemas.microsoft.com/office/drawing/2014/main" xmlns="" val="1289195217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139367791"/>
                        </a:ext>
                      </a:extLst>
                    </a:gridCol>
                    <a:gridCol w="1513489">
                      <a:extLst>
                        <a:ext uri="{9D8B030D-6E8A-4147-A177-3AD203B41FA5}">
                          <a16:colId xmlns:a16="http://schemas.microsoft.com/office/drawing/2014/main" xmlns="" val="2954371132"/>
                        </a:ext>
                      </a:extLst>
                    </a:gridCol>
                  </a:tblGrid>
                  <a:tr h="289910">
                    <a:tc gridSpan="6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𝑃𝑟</m:t>
                                        </m:r>
                                      </m:e>
                                      <m:sub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𝑂</m:t>
                                        </m:r>
                                      </m:e>
                                      <m:sub>
                                        <m:r>
                                          <a:rPr lang="en-US" sz="1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4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6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مسیر دسترسی به محدوده دریاچه نمک واقع در جنوب شرقی استان</a:t>
                          </a:r>
                          <a:endParaRPr lang="en-US" sz="16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6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6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153778712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ساخت راه جاده ای برای دسترسی به دریاچه نمک که یکی از جاذبه های گردشگری طبیعی استان قم است و در حال حاضر راه مناسبی جهت دسترسی از داخل استان به این دریاچه وجود ندارد.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585162716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تامین دسترسی در محدوده جنوب شرقی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استفاده از پتانسیل گردشگری دریاچه و رونق گردشگری طبیعی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▢ ریلی</a:t>
                          </a:r>
                          <a:endParaRPr lang="en-US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600" baseline="0" dirty="0" smtClean="0">
                              <a:latin typeface="+mn-lt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None/>
                            <a:tabLst/>
                            <a:defRPr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4141893682"/>
                      </a:ext>
                    </a:extLst>
                  </a:tr>
                  <a:tr h="262759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6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789954076"/>
                      </a:ext>
                    </a:extLst>
                  </a:tr>
                  <a:tr h="309005">
                    <a:tc gridSpan="4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بزرگ مقیاس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6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▢  مشارکت بخش عمومی و خصوصی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6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833376947"/>
                      </a:ext>
                    </a:extLst>
                  </a:tr>
                  <a:tr h="331076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412388665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اداره کل راهداری و حمل و نقل جاده 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شرکت ساخت و توسعه زیربناهای حمل و نقل کشور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334977006"/>
                      </a:ext>
                    </a:extLst>
                  </a:tr>
                  <a:tr h="176902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تعداد گردشگران بازدیدکننده از دریاچه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سهم گردشگری طبیعی (دریاچه نمک و کویر) از گردشگری استان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825395286"/>
                      </a:ext>
                    </a:extLst>
                  </a:tr>
                  <a:tr h="31531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100%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75%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15%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احداث طول راه</a:t>
                          </a:r>
                        </a:p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(درصد پیشرفت)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10492025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8509563"/>
                  </p:ext>
                </p:extLst>
              </p:nvPr>
            </p:nvGraphicFramePr>
            <p:xfrm>
              <a:off x="467344" y="85104"/>
              <a:ext cx="7951079" cy="62726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536420648"/>
                        </a:ext>
                      </a:extLst>
                    </a:gridCol>
                    <a:gridCol w="67266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96013273"/>
                        </a:ext>
                      </a:extLst>
                    </a:gridCol>
                    <a:gridCol w="61485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289195217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139367791"/>
                        </a:ext>
                      </a:extLst>
                    </a:gridCol>
                    <a:gridCol w="151348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954371132"/>
                        </a:ext>
                      </a:extLst>
                    </a:gridCol>
                  </a:tblGrid>
                  <a:tr h="350901">
                    <a:tc gridSpan="6"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" t="-1724" r="-23936" b="-169827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4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4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6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مسیر دسترسی به محدوده دریاچه نمک واقع در جنوب شرقی استان</a:t>
                          </a:r>
                          <a:endParaRPr lang="en-US" sz="16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6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6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153778712"/>
                      </a:ext>
                    </a:extLst>
                  </a:tr>
                  <a:tr h="579120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ساخت راه جاده ای برای دسترسی به دریاچه نمک که یکی از جاذبه های گردشگری طبیعی استان قم است و در حال حاضر راه مناسبی جهت دسترسی از داخل استان به این دریاچه وجود ندارد.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585162716"/>
                      </a:ext>
                    </a:extLst>
                  </a:tr>
                  <a:tr h="57912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تامین دسترسی در محدوده جنوب شرقی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استفاده از پتانسیل گردشگری دریاچه و رونق گردشگری طبیعی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138825881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▢ ریلی</a:t>
                          </a:r>
                          <a:endParaRPr lang="en-US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443360067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600" baseline="0" dirty="0" smtClean="0">
                              <a:latin typeface="+mn-lt"/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None/>
                            <a:tabLst/>
                            <a:defRPr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6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141893682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6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789954076"/>
                      </a:ext>
                    </a:extLst>
                  </a:tr>
                  <a:tr h="335280">
                    <a:tc gridSpan="4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265313335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بزرگ مقیاس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6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6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846604784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▢  مشارکت بخش عمومی و خصوصی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6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833376947"/>
                      </a:ext>
                    </a:extLst>
                  </a:tr>
                  <a:tr h="335280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12388665"/>
                      </a:ext>
                    </a:extLst>
                  </a:tr>
                  <a:tr h="57912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اداره کل راهداری و حمل و نقل جاده 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شرکت ساخت و توسعه زیربناهای حمل و نقل کشور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334977006"/>
                      </a:ext>
                    </a:extLst>
                  </a:tr>
                  <a:tr h="57912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تعداد گردشگران بازدیدکننده از دریاچه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سهم گردشگری طبیعی (دریاچه نمک و کویر) از گردشگری استان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74480327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825395286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100%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75%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15%</a:t>
                          </a:r>
                          <a:endParaRPr lang="en-US" sz="16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احداث طول راه</a:t>
                          </a:r>
                        </a:p>
                        <a:p>
                          <a:pPr algn="ctr" rtl="1"/>
                          <a:r>
                            <a:rPr lang="fa-IR" sz="1600" dirty="0" smtClean="0">
                              <a:cs typeface="B Nazanin" panose="00000400000000000000" pitchFamily="2" charset="-78"/>
                            </a:rPr>
                            <a:t>(درصد پیشرفت)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10492025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angle 7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25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5439883" y="3276605"/>
            <a:ext cx="6644388" cy="101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10800000">
            <a:off x="8516026" y="61538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شناسنامه پروژه های اجرایی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0771626"/>
                  </p:ext>
                </p:extLst>
              </p:nvPr>
            </p:nvGraphicFramePr>
            <p:xfrm>
              <a:off x="463981" y="72074"/>
              <a:ext cx="7951079" cy="670168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="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536420648"/>
                        </a:ext>
                      </a:extLst>
                    </a:gridCol>
                    <a:gridCol w="460927">
                      <a:extLst>
                        <a:ext uri="{9D8B030D-6E8A-4147-A177-3AD203B41FA5}">
                          <a16:colId xmlns:a16="http://schemas.microsoft.com/office/drawing/2014/main" xmlns="" val="196013273"/>
                        </a:ext>
                      </a:extLst>
                    </a:gridCol>
                    <a:gridCol w="826591">
                      <a:extLst>
                        <a:ext uri="{9D8B030D-6E8A-4147-A177-3AD203B41FA5}">
                          <a16:colId xmlns:a16="http://schemas.microsoft.com/office/drawing/2014/main" xmlns="" val="1289195217"/>
                        </a:ext>
                      </a:extLst>
                    </a:gridCol>
                    <a:gridCol w="970678">
                      <a:extLst>
                        <a:ext uri="{9D8B030D-6E8A-4147-A177-3AD203B41FA5}">
                          <a16:colId xmlns:a16="http://schemas.microsoft.com/office/drawing/2014/main" xmlns="" val="2139367791"/>
                        </a:ext>
                      </a:extLst>
                    </a:gridCol>
                    <a:gridCol w="1830329">
                      <a:extLst>
                        <a:ext uri="{9D8B030D-6E8A-4147-A177-3AD203B41FA5}">
                          <a16:colId xmlns:a16="http://schemas.microsoft.com/office/drawing/2014/main" xmlns="" val="2954371132"/>
                        </a:ext>
                      </a:extLst>
                    </a:gridCol>
                  </a:tblGrid>
                  <a:tr h="289910">
                    <a:tc gridSpan="6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𝑃𝑟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𝑂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2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سامانه حمل و نقل ریلی یکپارچه درون استانی جهت دسترسی به مراکز اصلی و گردشگرپذیر نظیر جمکران و سلفچگان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2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153778712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تقویت ارتباطات درون استانی از طریق حمل و نقل ریلی نظیر مترو که علاوه بر افزایش سرعت انتقال مسافرین، آلودگی کمتری نسبت به اتوبوس و خودروی سواری دارد.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در هر بخش به جز بخش مرکزی یک ایستگاه قرار می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گیرد و در بخش مرکزی به علت وسعت 3 ایستگاه در نقاط کلیدی منظور طرح است. (تعداد کل ایستگاه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ها: 7)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585162716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ارتباط سریع و ایمن شهر قم به جمکران به عنوان دومین مرکز مذهبی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ارتباط شهر قم به سلفچگان به عنوان یکی از مراکز اصلی فعالیت و اشتغال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ارتباط بین مراکز گردشگری مذهبی و طبیعی و ارتباط سریع همه نقاط استان به شهر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سهولت دسترسی و جابجایی در سطح استان با سرعتی بیشتر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کاهش آلودگی در مقایسه با اتوبوس، مینی بوس و خودروی سواری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marR="0" lvl="0" indent="-2857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baseline="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41893682"/>
                      </a:ext>
                    </a:extLst>
                  </a:tr>
                  <a:tr h="262759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789954076"/>
                      </a:ext>
                    </a:extLst>
                  </a:tr>
                  <a:tr h="309005">
                    <a:tc gridSpan="4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 متوسط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833376947"/>
                      </a:ext>
                    </a:extLst>
                  </a:tr>
                  <a:tr h="331076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2388665"/>
                      </a:ext>
                    </a:extLst>
                  </a:tr>
                  <a:tr h="353614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شرکت ساخت و توسعه زیربناهای حمل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و نقل کشور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334977006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مسافر جابجا شده در سطح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گردشگر و زائر بازدید کننده از مراکز گردشگری و مذهبی در طول سال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تعدادسفر صورت گرفته با اتوبوس و خودرو برای جابجایی درون استانی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میزان آلودگی هوا (انتشار گازهای آلاینده نظیر </a:t>
                          </a:r>
                          <a:r>
                            <a:rPr lang="en-US" sz="1200" dirty="0" smtClean="0">
                              <a:cs typeface="B Nazanin" panose="00000400000000000000" pitchFamily="2" charset="-78"/>
                            </a:rPr>
                            <a:t>CO2)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825395286"/>
                      </a:ext>
                    </a:extLst>
                  </a:tr>
                  <a:tr h="15765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75%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15%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100" dirty="0" smtClean="0">
                              <a:cs typeface="B Nazanin" panose="00000400000000000000" pitchFamily="2" charset="-78"/>
                            </a:rPr>
                            <a:t>طول خطوط ریلی (درصد پیشرفت)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104920258"/>
                      </a:ext>
                    </a:extLst>
                  </a:tr>
                  <a:tr h="15765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7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ایستگاه ها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3199196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0771626"/>
                  </p:ext>
                </p:extLst>
              </p:nvPr>
            </p:nvGraphicFramePr>
            <p:xfrm>
              <a:off x="463981" y="72074"/>
              <a:ext cx="7951079" cy="670168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val="2536420648"/>
                        </a:ext>
                      </a:extLst>
                    </a:gridCol>
                    <a:gridCol w="460927">
                      <a:extLst>
                        <a:ext uri="{9D8B030D-6E8A-4147-A177-3AD203B41FA5}">
                          <a16:colId xmlns:a16="http://schemas.microsoft.com/office/drawing/2014/main" val="196013273"/>
                        </a:ext>
                      </a:extLst>
                    </a:gridCol>
                    <a:gridCol w="826591">
                      <a:extLst>
                        <a:ext uri="{9D8B030D-6E8A-4147-A177-3AD203B41FA5}">
                          <a16:colId xmlns:a16="http://schemas.microsoft.com/office/drawing/2014/main" val="1289195217"/>
                        </a:ext>
                      </a:extLst>
                    </a:gridCol>
                    <a:gridCol w="970678">
                      <a:extLst>
                        <a:ext uri="{9D8B030D-6E8A-4147-A177-3AD203B41FA5}">
                          <a16:colId xmlns:a16="http://schemas.microsoft.com/office/drawing/2014/main" val="2139367791"/>
                        </a:ext>
                      </a:extLst>
                    </a:gridCol>
                    <a:gridCol w="1830329">
                      <a:extLst>
                        <a:ext uri="{9D8B030D-6E8A-4147-A177-3AD203B41FA5}">
                          <a16:colId xmlns:a16="http://schemas.microsoft.com/office/drawing/2014/main" val="2954371132"/>
                        </a:ext>
                      </a:extLst>
                    </a:gridCol>
                  </a:tblGrid>
                  <a:tr h="313881">
                    <a:tc gridSpan="6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" t="-1923" r="-30249" b="-203269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2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سامانه حمل و نقل ریلی یکپارچه درون استانی جهت دسترسی به مراکز اصلی و گردشگرپذیر نظیر جمکران و سلفچگان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2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3778712"/>
                      </a:ext>
                    </a:extLst>
                  </a:tr>
                  <a:tr h="822960">
                    <a:tc gridSpan="6">
                      <a:txBody>
                        <a:bodyPr/>
                        <a:lstStyle/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تقویت ارتباطات درون استانی از طریق حمل و نقل ریلی نظیر مترو که علاوه بر افزایش سرعت انتقال مسافرین، آلودگی کمتری نسبت به اتوبوس و خودروی سواری دارد.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در هر بخش به جز بخش مرکزی یک ایستگاه قرار می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گیرد و در بخش مرکزی به علت وسعت 3 ایستگاه در نقاط کلیدی منظور طرح است. (تعداد کل ایستگاه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ها: 7)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85162716"/>
                      </a:ext>
                    </a:extLst>
                  </a:tr>
                  <a:tr h="100584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ارتباط سریع و ایمن شهر قم به جمکران به عنوان دومین مرکز مذهبی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ارتباط شهر قم به سلفچگان به عنوان یکی از مراکز اصلی فعالیت و اشتغال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ارتباط بین مراکز گردشگری مذهبی و طبیعی و ارتباط سریع همه نقاط استان به شهر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سهولت دسترسی و جابجایی در سطح استان با سرعتی بیشتر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کاهش آلودگی در مقایسه با اتوبوس، مینی بوس و خودروی سواری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marR="0" lvl="0" indent="-2857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baseline="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1893682"/>
                      </a:ext>
                    </a:extLst>
                  </a:tr>
                  <a:tr h="274320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9954076"/>
                      </a:ext>
                    </a:extLst>
                  </a:tr>
                  <a:tr h="309005">
                    <a:tc gridSpan="4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 متوسط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33376947"/>
                      </a:ext>
                    </a:extLst>
                  </a:tr>
                  <a:tr h="331076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388665"/>
                      </a:ext>
                    </a:extLst>
                  </a:tr>
                  <a:tr h="353614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شرکت ساخت و توسعه زیربناهای حمل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و نقل کشور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34977006"/>
                      </a:ext>
                    </a:extLst>
                  </a:tr>
                  <a:tr h="82296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مسافر جابجا شده در سطح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گردشگر و زائر بازدید کننده از مراکز گردشگری و مذهبی در طول سال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تعدادسفر صورت گرفته با اتوبوس و خودرو برای جابجایی درون استانی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میزان آلودگی هوا (انتشار گازهای آلاینده نظیر </a:t>
                          </a:r>
                          <a:r>
                            <a:rPr lang="en-US" sz="1200" dirty="0" smtClean="0">
                              <a:cs typeface="B Nazanin" panose="00000400000000000000" pitchFamily="2" charset="-78"/>
                            </a:rPr>
                            <a:t>CO2)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539528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75%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15%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100" dirty="0" smtClean="0">
                              <a:cs typeface="B Nazanin" panose="00000400000000000000" pitchFamily="2" charset="-78"/>
                            </a:rPr>
                            <a:t>طول خطوط ریلی (درصد پیشرفت)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92025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7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ایستگاه ها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991963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6495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5439883" y="3276605"/>
            <a:ext cx="6644388" cy="101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10800000">
            <a:off x="8516026" y="61538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شناسنامه پروژه های اجرایی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6338143"/>
                  </p:ext>
                </p:extLst>
              </p:nvPr>
            </p:nvGraphicFramePr>
            <p:xfrm>
              <a:off x="463981" y="117805"/>
              <a:ext cx="7951079" cy="66223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="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xmlns="" val="2536420648"/>
                        </a:ext>
                      </a:extLst>
                    </a:gridCol>
                    <a:gridCol w="677918">
                      <a:extLst>
                        <a:ext uri="{9D8B030D-6E8A-4147-A177-3AD203B41FA5}">
                          <a16:colId xmlns:a16="http://schemas.microsoft.com/office/drawing/2014/main" xmlns="" val="196013273"/>
                        </a:ext>
                      </a:extLst>
                    </a:gridCol>
                    <a:gridCol w="609600">
                      <a:extLst>
                        <a:ext uri="{9D8B030D-6E8A-4147-A177-3AD203B41FA5}">
                          <a16:colId xmlns:a16="http://schemas.microsoft.com/office/drawing/2014/main" xmlns="" val="1289195217"/>
                        </a:ext>
                      </a:extLst>
                    </a:gridCol>
                    <a:gridCol w="1133588">
                      <a:extLst>
                        <a:ext uri="{9D8B030D-6E8A-4147-A177-3AD203B41FA5}">
                          <a16:colId xmlns:a16="http://schemas.microsoft.com/office/drawing/2014/main" xmlns="" val="2139367791"/>
                        </a:ext>
                      </a:extLst>
                    </a:gridCol>
                    <a:gridCol w="1667419">
                      <a:extLst>
                        <a:ext uri="{9D8B030D-6E8A-4147-A177-3AD203B41FA5}">
                          <a16:colId xmlns:a16="http://schemas.microsoft.com/office/drawing/2014/main" xmlns="" val="2954371132"/>
                        </a:ext>
                      </a:extLst>
                    </a:gridCol>
                  </a:tblGrid>
                  <a:tr h="289910">
                    <a:tc gridSpan="6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𝑃𝑟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𝑂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2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هاب حمل و نقلی چند منظورره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2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153778712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فراهم آوری یک جایگاه حمل و نقلی راحت و ایمن برای مسافران 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تمرکز ایستگاه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های گونه های مختلف حمل و نقلی برای مسیرهای مختلف درون و برون استانی در یک مرکز شامل، مسیر ریلی درون استانی، اتوبوس، تاکسی، راه آهن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فعالیت های تجاری و فرهنگی مستقر در هاب برای رفاه مسافران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مجهر به پارکینگ عمومی برای خودروهای شخصی مسافران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585162716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ارتقای استفاده از حمل و نقل عمومی با بهبود عملکرد گره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های حمل و نقلی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آسایش گردشگران برای تردد در نقاط مختلف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تغییر در نقش بین راهی بودن استان و جذب وسیله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های حمل و نقل جهت توقف طولانی مدت در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marR="0" lvl="0" indent="-1714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baseline="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41893682"/>
                      </a:ext>
                    </a:extLst>
                  </a:tr>
                  <a:tr h="262759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789954076"/>
                      </a:ext>
                    </a:extLst>
                  </a:tr>
                  <a:tr h="309005">
                    <a:tc gridSpan="4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833376947"/>
                      </a:ext>
                    </a:extLst>
                  </a:tr>
                  <a:tr h="331076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2388665"/>
                      </a:ext>
                    </a:extLst>
                  </a:tr>
                  <a:tr h="353614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شرکت ساخت و توسعه زیربناهای حمل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و نقل کشور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راهداری و حمل و نقل جاده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حمل و نقل و پایانه های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334977006"/>
                      </a:ext>
                    </a:extLst>
                  </a:tr>
                  <a:tr h="419771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میزان استفاده از حمل و نقل عمومی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سهم سفرهای صورت گرفته با حمل و نقل عمومی از کل سفرهای استان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825395286"/>
                      </a:ext>
                    </a:extLst>
                  </a:tr>
                  <a:tr h="15765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75%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100" dirty="0" smtClean="0">
                              <a:cs typeface="B Nazanin" panose="00000400000000000000" pitchFamily="2" charset="-78"/>
                            </a:rPr>
                            <a:t>درصد پیشرفت پروژه</a:t>
                          </a:r>
                          <a:endParaRPr lang="en-US" sz="11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104920258"/>
                      </a:ext>
                    </a:extLst>
                  </a:tr>
                  <a:tr h="15765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4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انواع حمل و نقل عمومی قابل دسترس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3199196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6338143"/>
                  </p:ext>
                </p:extLst>
              </p:nvPr>
            </p:nvGraphicFramePr>
            <p:xfrm>
              <a:off x="463981" y="117805"/>
              <a:ext cx="7951079" cy="66223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val="2237894048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val="280921035"/>
                        </a:ext>
                      </a:extLst>
                    </a:gridCol>
                    <a:gridCol w="1287518">
                      <a:extLst>
                        <a:ext uri="{9D8B030D-6E8A-4147-A177-3AD203B41FA5}">
                          <a16:colId xmlns:a16="http://schemas.microsoft.com/office/drawing/2014/main" val="2536420648"/>
                        </a:ext>
                      </a:extLst>
                    </a:gridCol>
                    <a:gridCol w="677918">
                      <a:extLst>
                        <a:ext uri="{9D8B030D-6E8A-4147-A177-3AD203B41FA5}">
                          <a16:colId xmlns:a16="http://schemas.microsoft.com/office/drawing/2014/main" val="196013273"/>
                        </a:ext>
                      </a:extLst>
                    </a:gridCol>
                    <a:gridCol w="609600">
                      <a:extLst>
                        <a:ext uri="{9D8B030D-6E8A-4147-A177-3AD203B41FA5}">
                          <a16:colId xmlns:a16="http://schemas.microsoft.com/office/drawing/2014/main" val="1289195217"/>
                        </a:ext>
                      </a:extLst>
                    </a:gridCol>
                    <a:gridCol w="1133588">
                      <a:extLst>
                        <a:ext uri="{9D8B030D-6E8A-4147-A177-3AD203B41FA5}">
                          <a16:colId xmlns:a16="http://schemas.microsoft.com/office/drawing/2014/main" val="2139367791"/>
                        </a:ext>
                      </a:extLst>
                    </a:gridCol>
                    <a:gridCol w="1667419">
                      <a:extLst>
                        <a:ext uri="{9D8B030D-6E8A-4147-A177-3AD203B41FA5}">
                          <a16:colId xmlns:a16="http://schemas.microsoft.com/office/drawing/2014/main" val="2954371132"/>
                        </a:ext>
                      </a:extLst>
                    </a:gridCol>
                  </a:tblGrid>
                  <a:tr h="313881">
                    <a:tc gridSpan="6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97" t="-1923" r="-26964" b="-200769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57726438"/>
                      </a:ext>
                    </a:extLst>
                  </a:tr>
                  <a:tr h="343891">
                    <a:tc gridSpan="6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2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هاب حمل و نقلی چند منظورره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2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3778712"/>
                      </a:ext>
                    </a:extLst>
                  </a:tr>
                  <a:tr h="1005840">
                    <a:tc gridSpan="6">
                      <a:txBody>
                        <a:bodyPr/>
                        <a:lstStyle/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فراهم آوری یک جایگاه حمل و نقلی راحت و ایمن برای مسافران 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تمرکز ایستگاه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های گونه های مختلف حمل و نقلی برای مسیرهای مختلف درون و برون استانی در یک مرکز شامل، مسیر ریلی درون استانی، اتوبوس، تاکسی، راه آهن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فعالیت های تجاری و فرهنگی مستقر در هاب برای رفاه مسافران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مجهر به پارکینگ عمومی برای خودروهای شخصی مسافران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85162716"/>
                      </a:ext>
                    </a:extLst>
                  </a:tr>
                  <a:tr h="64008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ارتقای استفاده از حمل و نقل عمومی با بهبود عملکرد گره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های حمل و نقلی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آسایش گردشگران برای تردد در نقاط مختلف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تغییر در نقش بین راهی بودن استان و جذب وسیله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های حمل و نقل جهت توقف طولانی مدت در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marR="0" lvl="0" indent="-1714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baseline="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1893682"/>
                      </a:ext>
                    </a:extLst>
                  </a:tr>
                  <a:tr h="274320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9954076"/>
                      </a:ext>
                    </a:extLst>
                  </a:tr>
                  <a:tr h="309005">
                    <a:tc gridSpan="4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285750" indent="-2857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33376947"/>
                      </a:ext>
                    </a:extLst>
                  </a:tr>
                  <a:tr h="331076">
                    <a:tc gridSpan="6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388665"/>
                      </a:ext>
                    </a:extLst>
                  </a:tr>
                  <a:tr h="64008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شرکت ساخت و توسعه زیربناهای حمل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و نقل کشور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راهداری و حمل و نقل جاده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حمل و نقل و پایانه های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34977006"/>
                      </a:ext>
                    </a:extLst>
                  </a:tr>
                  <a:tr h="457200">
                    <a:tc gridSpan="6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میزان استفاده از حمل و نقل عمومی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سهم سفرهای صورت گرفته با حمل و نقل عمومی از کل سفرهای استان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539528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75%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100" dirty="0" smtClean="0">
                              <a:cs typeface="B Nazanin" panose="00000400000000000000" pitchFamily="2" charset="-78"/>
                            </a:rPr>
                            <a:t>درصد پیشرفت پروژه</a:t>
                          </a:r>
                          <a:endParaRPr lang="en-US" sz="11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92025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4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انواع حمل و نقل عمومی قابل دسترس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991963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8694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5439883" y="3276605"/>
            <a:ext cx="6644388" cy="101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10800000">
            <a:off x="8516026" y="61538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شناسنامه پروژه های اجرایی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2098299"/>
                  </p:ext>
                </p:extLst>
              </p:nvPr>
            </p:nvGraphicFramePr>
            <p:xfrm>
              <a:off x="439745" y="94500"/>
              <a:ext cx="7951079" cy="666900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="" val="2237894048"/>
                        </a:ext>
                      </a:extLst>
                    </a:gridCol>
                    <a:gridCol w="1000887">
                      <a:extLst>
                        <a:ext uri="{9D8B030D-6E8A-4147-A177-3AD203B41FA5}">
                          <a16:colId xmlns:a16="http://schemas.microsoft.com/office/drawing/2014/main" xmlns="" val="280921035"/>
                        </a:ext>
                      </a:extLst>
                    </a:gridCol>
                    <a:gridCol w="286631">
                      <a:extLst>
                        <a:ext uri="{9D8B030D-6E8A-4147-A177-3AD203B41FA5}">
                          <a16:colId xmlns:a16="http://schemas.microsoft.com/office/drawing/2014/main" xmlns="" val="1489584573"/>
                        </a:ext>
                      </a:extLst>
                    </a:gridCol>
                    <a:gridCol w="1030621">
                      <a:extLst>
                        <a:ext uri="{9D8B030D-6E8A-4147-A177-3AD203B41FA5}">
                          <a16:colId xmlns:a16="http://schemas.microsoft.com/office/drawing/2014/main" xmlns="" val="2536420648"/>
                        </a:ext>
                      </a:extLst>
                    </a:gridCol>
                    <a:gridCol w="256897">
                      <a:extLst>
                        <a:ext uri="{9D8B030D-6E8A-4147-A177-3AD203B41FA5}">
                          <a16:colId xmlns:a16="http://schemas.microsoft.com/office/drawing/2014/main" xmlns="" val="3425708857"/>
                        </a:ext>
                      </a:extLst>
                    </a:gridCol>
                    <a:gridCol w="809903">
                      <a:extLst>
                        <a:ext uri="{9D8B030D-6E8A-4147-A177-3AD203B41FA5}">
                          <a16:colId xmlns:a16="http://schemas.microsoft.com/office/drawing/2014/main" xmlns="" val="196013273"/>
                        </a:ext>
                      </a:extLst>
                    </a:gridCol>
                    <a:gridCol w="968748">
                      <a:extLst>
                        <a:ext uri="{9D8B030D-6E8A-4147-A177-3AD203B41FA5}">
                          <a16:colId xmlns:a16="http://schemas.microsoft.com/office/drawing/2014/main" xmlns="" val="2139367791"/>
                        </a:ext>
                      </a:extLst>
                    </a:gridCol>
                    <a:gridCol w="2309874">
                      <a:extLst>
                        <a:ext uri="{9D8B030D-6E8A-4147-A177-3AD203B41FA5}">
                          <a16:colId xmlns:a16="http://schemas.microsoft.com/office/drawing/2014/main" xmlns="" val="2954371132"/>
                        </a:ext>
                      </a:extLst>
                    </a:gridCol>
                  </a:tblGrid>
                  <a:tr h="289910">
                    <a:tc gridSpan="7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𝑃𝑟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𝑂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157726438"/>
                      </a:ext>
                    </a:extLst>
                  </a:tr>
                  <a:tr h="343891">
                    <a:tc gridSpan="7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2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تجهیز و نوسازی پایانه خرمشهر در مسیر قم سلفچگان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2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153778712"/>
                      </a:ext>
                    </a:extLst>
                  </a:tr>
                  <a:tr h="419771">
                    <a:tc gridSpan="7">
                      <a:txBody>
                        <a:bodyPr/>
                        <a:lstStyle/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 پایانه مسافربری با امکانات مورد نیاز در پایانه خرمشهر در جنوب غربی قم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تعیین دو مسیر ویژه با نقش های متفاوت در این پایانه جهت خدمات دهی به نیروی کار منطقه اقتصادی سلفچگان و گردشگران ییلاقات غرب استان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معرفی مناطق گردشگری غرب استان به همراه تورهای گردشگری مستقر در پایانه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585162716"/>
                      </a:ext>
                    </a:extLst>
                  </a:tr>
                  <a:tr h="419771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تامین و تسهیل دسترسی نیروی کار منطقه اقتصادی سلفچگان ساکن در شهر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تسهیل و بهبود دسترسی به ییلاقات و مناطق بکر طبیعی غرب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تشویق به استفاده از حمل و نقل عمومی در یکی از پر تردد ترین مسیرهای اصلی استان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marR="0" lvl="0" indent="-1714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41893682"/>
                      </a:ext>
                    </a:extLst>
                  </a:tr>
                  <a:tr h="262759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789954076"/>
                      </a:ext>
                    </a:extLst>
                  </a:tr>
                  <a:tr h="309005">
                    <a:tc gridSpan="5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833376947"/>
                      </a:ext>
                    </a:extLst>
                  </a:tr>
                  <a:tr h="331076">
                    <a:tc gridSpan="7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2388665"/>
                      </a:ext>
                    </a:extLst>
                  </a:tr>
                  <a:tr h="353614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شرکت ساخت و توسعه زیربناهای حمل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و نقل کشور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راهداری و حمل و نقل جاده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ای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334977006"/>
                      </a:ext>
                    </a:extLst>
                  </a:tr>
                  <a:tr h="419771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درصد نیروی کار سلفچگان استفاده کننده از پایانه از کل نیروی کار بومی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مدت حضور مسافرین در پایانه جهت استفاده از امکانات پایانه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درصد گردشگران استفاده کننده از خدمات پایانه از کل گردشگران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825395286"/>
                      </a:ext>
                    </a:extLst>
                  </a:tr>
                  <a:tr h="15765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80%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050" dirty="0" smtClean="0">
                              <a:cs typeface="B Nazanin" panose="00000400000000000000" pitchFamily="2" charset="-78"/>
                            </a:rPr>
                            <a:t>درصد اتوبوس های توقف کننده در پایانه از کل اتوبوس های گذری از مسیر پایانه</a:t>
                          </a:r>
                          <a:endParaRPr lang="en-US" sz="105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104920258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17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میانگین زمان توقف اتوبوسها در پایانه(دقیقه)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319919631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میانگین زمان توقف مسافران در پایانه 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8454322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2098299"/>
                  </p:ext>
                </p:extLst>
              </p:nvPr>
            </p:nvGraphicFramePr>
            <p:xfrm>
              <a:off x="439745" y="94500"/>
              <a:ext cx="7951079" cy="666900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val="2237894048"/>
                        </a:ext>
                      </a:extLst>
                    </a:gridCol>
                    <a:gridCol w="1000887">
                      <a:extLst>
                        <a:ext uri="{9D8B030D-6E8A-4147-A177-3AD203B41FA5}">
                          <a16:colId xmlns:a16="http://schemas.microsoft.com/office/drawing/2014/main" val="280921035"/>
                        </a:ext>
                      </a:extLst>
                    </a:gridCol>
                    <a:gridCol w="286631">
                      <a:extLst>
                        <a:ext uri="{9D8B030D-6E8A-4147-A177-3AD203B41FA5}">
                          <a16:colId xmlns:a16="http://schemas.microsoft.com/office/drawing/2014/main" val="1489584573"/>
                        </a:ext>
                      </a:extLst>
                    </a:gridCol>
                    <a:gridCol w="1030621">
                      <a:extLst>
                        <a:ext uri="{9D8B030D-6E8A-4147-A177-3AD203B41FA5}">
                          <a16:colId xmlns:a16="http://schemas.microsoft.com/office/drawing/2014/main" val="2536420648"/>
                        </a:ext>
                      </a:extLst>
                    </a:gridCol>
                    <a:gridCol w="256897">
                      <a:extLst>
                        <a:ext uri="{9D8B030D-6E8A-4147-A177-3AD203B41FA5}">
                          <a16:colId xmlns:a16="http://schemas.microsoft.com/office/drawing/2014/main" val="3425708857"/>
                        </a:ext>
                      </a:extLst>
                    </a:gridCol>
                    <a:gridCol w="809903">
                      <a:extLst>
                        <a:ext uri="{9D8B030D-6E8A-4147-A177-3AD203B41FA5}">
                          <a16:colId xmlns:a16="http://schemas.microsoft.com/office/drawing/2014/main" val="196013273"/>
                        </a:ext>
                      </a:extLst>
                    </a:gridCol>
                    <a:gridCol w="968748">
                      <a:extLst>
                        <a:ext uri="{9D8B030D-6E8A-4147-A177-3AD203B41FA5}">
                          <a16:colId xmlns:a16="http://schemas.microsoft.com/office/drawing/2014/main" val="2139367791"/>
                        </a:ext>
                      </a:extLst>
                    </a:gridCol>
                    <a:gridCol w="2309874">
                      <a:extLst>
                        <a:ext uri="{9D8B030D-6E8A-4147-A177-3AD203B41FA5}">
                          <a16:colId xmlns:a16="http://schemas.microsoft.com/office/drawing/2014/main" val="2954371132"/>
                        </a:ext>
                      </a:extLst>
                    </a:gridCol>
                  </a:tblGrid>
                  <a:tr h="314770">
                    <a:tc gridSpan="7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8" t="-1923" r="-41361" b="-202115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57726438"/>
                      </a:ext>
                    </a:extLst>
                  </a:tr>
                  <a:tr h="343891">
                    <a:tc gridSpan="7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2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تجهیز و نوسازی پایانه خرمشهر در مسیر قم سلفچگان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2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3778712"/>
                      </a:ext>
                    </a:extLst>
                  </a:tr>
                  <a:tr h="822960">
                    <a:tc gridSpan="7">
                      <a:txBody>
                        <a:bodyPr/>
                        <a:lstStyle/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 پایانه مسافربری با امکانات مورد نیاز در پایانه خرمشهر در جنوب غربی قم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تعیین دو مسیر ویژه با نقش های متفاوت در این پایانه جهت خدمات دهی به نیروی کار منطقه اقتصادی سلفچگان و گردشگران ییلاقات غرب استان</a:t>
                          </a:r>
                        </a:p>
                        <a:p>
                          <a:pPr marL="285750" indent="-2857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معرفی مناطق گردشگری غرب استان به همراه تورهای گردشگری مستقر در پایانه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85162716"/>
                      </a:ext>
                    </a:extLst>
                  </a:tr>
                  <a:tr h="640080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تامین و تسهیل دسترسی نیروی کار منطقه اقتصادی سلفچگان ساکن در شهر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تسهیل و بهبود دسترسی به ییلاقات و مناطق بکر طبیعی غرب استان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تشویق به استفاده از حمل و نقل عمومی در یکی از پر تردد ترین مسیرهای اصلی استان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marR="0" lvl="0" indent="-1714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1893682"/>
                      </a:ext>
                    </a:extLst>
                  </a:tr>
                  <a:tr h="274320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9954076"/>
                      </a:ext>
                    </a:extLst>
                  </a:tr>
                  <a:tr h="309005">
                    <a:tc gridSpan="5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285750" indent="-2857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33376947"/>
                      </a:ext>
                    </a:extLst>
                  </a:tr>
                  <a:tr h="331076">
                    <a:tc gridSpan="7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388665"/>
                      </a:ext>
                    </a:extLst>
                  </a:tr>
                  <a:tr h="457200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شرکت ساخت و توسعه زیربناهای حمل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و نقل کشور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راهداری و حمل و نقل جاده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ای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34977006"/>
                      </a:ext>
                    </a:extLst>
                  </a:tr>
                  <a:tr h="640080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درصد نیروی کار سلفچگان استفاده کننده از پایانه از کل نیروی کار بومی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مدت حضور مسافرین در پایانه جهت استفاده از امکانات پایانه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درصد گردشگران استفاده کننده از خدمات پایانه از کل گردشگران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5395286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80%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050" dirty="0" smtClean="0">
                              <a:cs typeface="B Nazanin" panose="00000400000000000000" pitchFamily="2" charset="-78"/>
                            </a:rPr>
                            <a:t>درصد اتوبوس های توقف کننده در پایانه از کل اتوبوس های گذری از مسیر پایانه</a:t>
                          </a:r>
                          <a:endParaRPr lang="en-US" sz="105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92025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17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میانگین زمان توقف اتوبوسها در پایانه(دقیقه)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991963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میانگین زمان توقف مسافران در پایانه 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543227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5774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5439883" y="3276605"/>
            <a:ext cx="6644388" cy="101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10800000">
            <a:off x="8516026" y="61538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شناسنامه پروژه های اجرایی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9596579"/>
                  </p:ext>
                </p:extLst>
              </p:nvPr>
            </p:nvGraphicFramePr>
            <p:xfrm>
              <a:off x="439745" y="94500"/>
              <a:ext cx="7951079" cy="64156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xmlns="" val="2237894048"/>
                        </a:ext>
                      </a:extLst>
                    </a:gridCol>
                    <a:gridCol w="1000887">
                      <a:extLst>
                        <a:ext uri="{9D8B030D-6E8A-4147-A177-3AD203B41FA5}">
                          <a16:colId xmlns:a16="http://schemas.microsoft.com/office/drawing/2014/main" xmlns="" val="280921035"/>
                        </a:ext>
                      </a:extLst>
                    </a:gridCol>
                    <a:gridCol w="286631">
                      <a:extLst>
                        <a:ext uri="{9D8B030D-6E8A-4147-A177-3AD203B41FA5}">
                          <a16:colId xmlns:a16="http://schemas.microsoft.com/office/drawing/2014/main" xmlns="" val="1489584573"/>
                        </a:ext>
                      </a:extLst>
                    </a:gridCol>
                    <a:gridCol w="1030621">
                      <a:extLst>
                        <a:ext uri="{9D8B030D-6E8A-4147-A177-3AD203B41FA5}">
                          <a16:colId xmlns:a16="http://schemas.microsoft.com/office/drawing/2014/main" xmlns="" val="2536420648"/>
                        </a:ext>
                      </a:extLst>
                    </a:gridCol>
                    <a:gridCol w="256897">
                      <a:extLst>
                        <a:ext uri="{9D8B030D-6E8A-4147-A177-3AD203B41FA5}">
                          <a16:colId xmlns:a16="http://schemas.microsoft.com/office/drawing/2014/main" xmlns="" val="3425708857"/>
                        </a:ext>
                      </a:extLst>
                    </a:gridCol>
                    <a:gridCol w="809903">
                      <a:extLst>
                        <a:ext uri="{9D8B030D-6E8A-4147-A177-3AD203B41FA5}">
                          <a16:colId xmlns:a16="http://schemas.microsoft.com/office/drawing/2014/main" xmlns="" val="196013273"/>
                        </a:ext>
                      </a:extLst>
                    </a:gridCol>
                    <a:gridCol w="968748">
                      <a:extLst>
                        <a:ext uri="{9D8B030D-6E8A-4147-A177-3AD203B41FA5}">
                          <a16:colId xmlns:a16="http://schemas.microsoft.com/office/drawing/2014/main" xmlns="" val="2139367791"/>
                        </a:ext>
                      </a:extLst>
                    </a:gridCol>
                    <a:gridCol w="2309874">
                      <a:extLst>
                        <a:ext uri="{9D8B030D-6E8A-4147-A177-3AD203B41FA5}">
                          <a16:colId xmlns:a16="http://schemas.microsoft.com/office/drawing/2014/main" xmlns="" val="2954371132"/>
                        </a:ext>
                      </a:extLst>
                    </a:gridCol>
                  </a:tblGrid>
                  <a:tr h="289910">
                    <a:tc gridSpan="7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𝑃𝑟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𝑂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157726438"/>
                      </a:ext>
                    </a:extLst>
                  </a:tr>
                  <a:tr h="343891">
                    <a:tc gridSpan="7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2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متمرکز کردن پایانه های مسافربری  شهر قم و ساخت پایانه برای اتوبوس های ورودی به قم واقع در میدان 72 تن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2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153778712"/>
                      </a:ext>
                    </a:extLst>
                  </a:tr>
                  <a:tr h="419771">
                    <a:tc gridSpan="7">
                      <a:txBody>
                        <a:bodyPr/>
                        <a:lstStyle/>
                        <a:p>
                          <a:pPr marL="171450" indent="-1714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تجمیع پایانه 72 تن و فدک و ساخت و ایجاد پایانه مسافربری در میدان 72 تن با امکانات و تجهیزات مورد نیاز یک پایانه مسافربری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585162716"/>
                      </a:ext>
                    </a:extLst>
                  </a:tr>
                  <a:tr h="419771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خدمات دهی به مسافرین ورودی به شهر قم از سمت تهران در پایانه 72 تن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خدمات دهی به مسافرین ورودی و خروجی از شهر قم در پایانه های ولیعصر و خرمشهر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اولویت دهی به حمل و نقل استان در مقابل حمل و نقل عبوری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marR="0" lvl="0" indent="-1714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41893682"/>
                      </a:ext>
                    </a:extLst>
                  </a:tr>
                  <a:tr h="262759"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789954076"/>
                      </a:ext>
                    </a:extLst>
                  </a:tr>
                  <a:tr h="309005">
                    <a:tc gridSpan="5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833376947"/>
                      </a:ext>
                    </a:extLst>
                  </a:tr>
                  <a:tr h="331076">
                    <a:tc gridSpan="7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12388665"/>
                      </a:ext>
                    </a:extLst>
                  </a:tr>
                  <a:tr h="353614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راهداری و حمل و نقل جاده 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حمل و نقل و پایانه های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334977006"/>
                      </a:ext>
                    </a:extLst>
                  </a:tr>
                  <a:tr h="419771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مسافرین جابجا شده در پایانه ها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مدت حضور مسافرین در پایانه جهت استفاده از امکانات پایانه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مدت حضور و توقف اتوبوس ها در پایانه ها جهت مسافرگیری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825395286"/>
                      </a:ext>
                    </a:extLst>
                  </a:tr>
                  <a:tr h="15765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80%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050" dirty="0" smtClean="0">
                              <a:cs typeface="B Nazanin" panose="00000400000000000000" pitchFamily="2" charset="-78"/>
                            </a:rPr>
                            <a:t>درصد اتوبوس های توقف کننده در پایانه از کل اتوبوس های گذری از مسیر پایانه</a:t>
                          </a:r>
                          <a:endParaRPr lang="en-US" sz="105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104920258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میانگین زمان توقف اتوبوسها در پایانه(دقیقه)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319919631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میانگین زمان توقف مسافران در پایانه 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8454322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9596579"/>
                  </p:ext>
                </p:extLst>
              </p:nvPr>
            </p:nvGraphicFramePr>
            <p:xfrm>
              <a:off x="439745" y="94500"/>
              <a:ext cx="7951079" cy="64156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7518">
                      <a:extLst>
                        <a:ext uri="{9D8B030D-6E8A-4147-A177-3AD203B41FA5}">
                          <a16:colId xmlns:a16="http://schemas.microsoft.com/office/drawing/2014/main" val="2237894048"/>
                        </a:ext>
                      </a:extLst>
                    </a:gridCol>
                    <a:gridCol w="1000887">
                      <a:extLst>
                        <a:ext uri="{9D8B030D-6E8A-4147-A177-3AD203B41FA5}">
                          <a16:colId xmlns:a16="http://schemas.microsoft.com/office/drawing/2014/main" val="280921035"/>
                        </a:ext>
                      </a:extLst>
                    </a:gridCol>
                    <a:gridCol w="286631">
                      <a:extLst>
                        <a:ext uri="{9D8B030D-6E8A-4147-A177-3AD203B41FA5}">
                          <a16:colId xmlns:a16="http://schemas.microsoft.com/office/drawing/2014/main" val="1489584573"/>
                        </a:ext>
                      </a:extLst>
                    </a:gridCol>
                    <a:gridCol w="1030621">
                      <a:extLst>
                        <a:ext uri="{9D8B030D-6E8A-4147-A177-3AD203B41FA5}">
                          <a16:colId xmlns:a16="http://schemas.microsoft.com/office/drawing/2014/main" val="2536420648"/>
                        </a:ext>
                      </a:extLst>
                    </a:gridCol>
                    <a:gridCol w="256897">
                      <a:extLst>
                        <a:ext uri="{9D8B030D-6E8A-4147-A177-3AD203B41FA5}">
                          <a16:colId xmlns:a16="http://schemas.microsoft.com/office/drawing/2014/main" val="3425708857"/>
                        </a:ext>
                      </a:extLst>
                    </a:gridCol>
                    <a:gridCol w="809903">
                      <a:extLst>
                        <a:ext uri="{9D8B030D-6E8A-4147-A177-3AD203B41FA5}">
                          <a16:colId xmlns:a16="http://schemas.microsoft.com/office/drawing/2014/main" val="196013273"/>
                        </a:ext>
                      </a:extLst>
                    </a:gridCol>
                    <a:gridCol w="968748">
                      <a:extLst>
                        <a:ext uri="{9D8B030D-6E8A-4147-A177-3AD203B41FA5}">
                          <a16:colId xmlns:a16="http://schemas.microsoft.com/office/drawing/2014/main" val="2139367791"/>
                        </a:ext>
                      </a:extLst>
                    </a:gridCol>
                    <a:gridCol w="2309874">
                      <a:extLst>
                        <a:ext uri="{9D8B030D-6E8A-4147-A177-3AD203B41FA5}">
                          <a16:colId xmlns:a16="http://schemas.microsoft.com/office/drawing/2014/main" val="2954371132"/>
                        </a:ext>
                      </a:extLst>
                    </a:gridCol>
                  </a:tblGrid>
                  <a:tr h="313881">
                    <a:tc gridSpan="7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8" t="-1923" r="-41361" b="-194230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ar-SA" sz="12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کد پروژه</a:t>
                          </a:r>
                          <a:endParaRPr lang="en-US" sz="1200" dirty="0" smtClean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57726438"/>
                      </a:ext>
                    </a:extLst>
                  </a:tr>
                  <a:tr h="457200">
                    <a:tc gridSpan="7">
                      <a:txBody>
                        <a:bodyPr/>
                        <a:lstStyle/>
                        <a:p>
                          <a:pPr algn="just" rtl="1"/>
                          <a:r>
                            <a:rPr lang="ar-SA" sz="120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پروژه متمرکز کردن پایانه های مسافربری  شهر قم و ساخت پایانه برای اتوبوس های ورودی به قم واقع در میدان 72 تن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a-IR" sz="1200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عنوان پروژه</a:t>
                          </a:r>
                          <a:endParaRPr lang="en-US" sz="1200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3778712"/>
                      </a:ext>
                    </a:extLst>
                  </a:tr>
                  <a:tr h="457200">
                    <a:tc gridSpan="7">
                      <a:txBody>
                        <a:bodyPr/>
                        <a:lstStyle/>
                        <a:p>
                          <a:pPr marL="171450" indent="-171450" algn="just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تجمیع پایانه 72 تن و فدک و ساخت و ایجاد پایانه مسافربری در میدان 72 تن با امکانات و تجهیزات مورد نیاز یک پایانه مسافربری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تعریف و ویژگی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85162716"/>
                      </a:ext>
                    </a:extLst>
                  </a:tr>
                  <a:tr h="640080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خدمات دهی به مسافرین ورودی به شهر قم از سمت تهران در پایانه 72 تن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خدمات دهی به مسافرین ورودی و خروجی از شهر قم در پایانه های ولیعصر و خرمشهر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اولویت دهی به حمل و نقل استان در مقابل حمل و نقل عبوری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ضرورت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38825881"/>
                      </a:ext>
                    </a:extLst>
                  </a:tr>
                  <a:tr h="297178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هوایی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جاده ای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ریلی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حمل و نقل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43360067"/>
                      </a:ext>
                    </a:extLst>
                  </a:tr>
                  <a:tr h="325820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بلند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 مدت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marR="0" lvl="0" indent="-171450" algn="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" panose="05000000000000000000" pitchFamily="2" charset="2"/>
                            <a:buChar char="ü"/>
                            <a:tabLst/>
                            <a:defRPr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کوتاه مدت</a:t>
                          </a:r>
                          <a:endParaRPr lang="en-US" sz="1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دوره زمانی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1893682"/>
                      </a:ext>
                    </a:extLst>
                  </a:tr>
                  <a:tr h="274320"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ساخت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نوسازی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بهبود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ماهیت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9954076"/>
                      </a:ext>
                    </a:extLst>
                  </a:tr>
                  <a:tr h="309005">
                    <a:tc gridSpan="5">
                      <a:txBody>
                        <a:bodyPr/>
                        <a:lstStyle/>
                        <a:p>
                          <a:pPr marL="0" indent="0" algn="just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منطقه ای (حومه ای)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171450" indent="-171450" algn="just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B Nazanin" panose="00000400000000000000" pitchFamily="2" charset="-78"/>
                            </a:rPr>
                            <a:t>استانی</a:t>
                          </a:r>
                          <a:endParaRPr lang="en-US" sz="12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5313335"/>
                      </a:ext>
                    </a:extLst>
                  </a:tr>
                  <a:tr h="299544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 بزرگ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متوسط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کوچک مقیاس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هزینه ها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6604784"/>
                      </a:ext>
                    </a:extLst>
                  </a:tr>
                  <a:tr h="331076">
                    <a:tc gridSpan="2">
                      <a:txBody>
                        <a:bodyPr/>
                        <a:lstStyle/>
                        <a:p>
                          <a:pPr marL="0" indent="0" algn="r" rtl="1">
                            <a:buFont typeface="Wingdings" panose="05000000000000000000" pitchFamily="2" charset="2"/>
                            <a:buNone/>
                          </a:pPr>
                          <a:r>
                            <a:rPr lang="fa-IR" sz="12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▢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مشارکت بخش عمومی و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خصوصی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171450" indent="-171450" algn="r" rtl="1">
                            <a:buFont typeface="Wingdings" panose="05000000000000000000" pitchFamily="2" charset="2"/>
                            <a:buChar char="ü"/>
                          </a:pP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▢</a:t>
                          </a:r>
                          <a:r>
                            <a:rPr lang="fa-IR" sz="1200" baseline="0" dirty="0" smtClean="0">
                              <a:cs typeface="B Nazanin" panose="00000400000000000000" pitchFamily="2" charset="-78"/>
                            </a:rPr>
                            <a:t> </a:t>
                          </a: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بخش عمومی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طرح تامین مالی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33376947"/>
                      </a:ext>
                    </a:extLst>
                  </a:tr>
                  <a:tr h="331076">
                    <a:tc gridSpan="7">
                      <a:txBody>
                        <a:bodyPr/>
                        <a:lstStyle/>
                        <a:p>
                          <a:pPr algn="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 و شهرسازی استان قم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پروژه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388665"/>
                      </a:ext>
                    </a:extLst>
                  </a:tr>
                  <a:tr h="457200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راهداری و حمل و نقل جاده ای استان قم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اداره کل حمل و نقل و پایانه های استان قم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متولی اجرا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34977006"/>
                      </a:ext>
                    </a:extLst>
                  </a:tr>
                  <a:tr h="640080">
                    <a:tc gridSpan="7">
                      <a:txBody>
                        <a:bodyPr/>
                        <a:lstStyle/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تعداد مسافرین جابجا شده در پایانه ها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مدت حضور مسافرین در پایانه جهت استفاده از امکانات پایانه</a:t>
                          </a:r>
                        </a:p>
                        <a:p>
                          <a:pPr marL="171450" indent="-171450" algn="r" rtl="1">
                            <a:buFont typeface="Arial" panose="020B0604020202020204" pitchFamily="34" charset="0"/>
                            <a:buChar char="•"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مدت حضور و توقف اتوبوس ها در پایانه ها جهت مسافرگیری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شاخص های پایش</a:t>
                          </a:r>
                          <a:endParaRPr lang="en-US" sz="1200" dirty="0">
                            <a:cs typeface="B Nazanin" panose="00000400000000000000" pitchFamily="2" charset="-78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44803276"/>
                      </a:ext>
                    </a:extLst>
                  </a:tr>
                  <a:tr h="32188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1403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1402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1401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1400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1399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solidFill>
                                <a:schemeClr val="bg1"/>
                              </a:solidFill>
                              <a:cs typeface="B Nazanin" panose="00000400000000000000" pitchFamily="2" charset="-78"/>
                            </a:rPr>
                            <a:t>هدف کمی</a:t>
                          </a:r>
                          <a:endParaRPr lang="en-US" sz="1200" b="1" dirty="0">
                            <a:solidFill>
                              <a:schemeClr val="bg1"/>
                            </a:solidFill>
                            <a:cs typeface="B Nazanin" panose="00000400000000000000" pitchFamily="2" charset="-78"/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5395286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80%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30%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10%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050" dirty="0" smtClean="0">
                              <a:cs typeface="B Nazanin" panose="00000400000000000000" pitchFamily="2" charset="-78"/>
                            </a:rPr>
                            <a:t>درصد اتوبوس های توقف کننده در پایانه از کل اتوبوس های گذری از مسیر پایانه</a:t>
                          </a:r>
                          <a:endParaRPr lang="en-US" sz="1050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92025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میانگین زمان توقف اتوبوسها در پایانه(دقیقه)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991963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20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10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rtl="1"/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5</a:t>
                          </a:r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 rtl="1"/>
                          <a:endParaRPr lang="en-US" sz="1200" b="1" dirty="0">
                            <a:cs typeface="B Nazanin" panose="00000400000000000000" pitchFamily="2" charset="-7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b="1" dirty="0" smtClean="0">
                              <a:cs typeface="B Nazanin" panose="00000400000000000000" pitchFamily="2" charset="-78"/>
                            </a:rPr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783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a-IR" sz="1200" dirty="0" smtClean="0">
                              <a:cs typeface="B Nazanin" panose="00000400000000000000" pitchFamily="2" charset="-78"/>
                            </a:rPr>
                            <a:t>میانگین زمان توقف مسافران در پایانه (دقیقه)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543227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4746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اولویت بندی پروژه ها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1203415" y="973208"/>
            <a:ext cx="7063740" cy="3007122"/>
          </a:xfrm>
        </p:spPr>
        <p:txBody>
          <a:bodyPr>
            <a:noAutofit/>
          </a:bodyPr>
          <a:lstStyle/>
          <a:p>
            <a:pPr marL="285750" lvl="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b="1" dirty="0" smtClean="0">
                <a:cs typeface="B Nazanin" panose="00000400000000000000" pitchFamily="2" charset="-78"/>
              </a:rPr>
              <a:t>شاخص های ارزیابی و اولویت بندی</a:t>
            </a: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رفع مشکلات موجود (بنا به مصاحبات با سازمان­ها)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هزینه­ها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تشویق استفاده از حمل و نقل عمومی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مدت زمان اجرا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a-IR" sz="2000" b="1" dirty="0">
              <a:cs typeface="B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321397"/>
              </p:ext>
            </p:extLst>
          </p:nvPr>
        </p:nvGraphicFramePr>
        <p:xfrm>
          <a:off x="1369127" y="4479192"/>
          <a:ext cx="6537744" cy="956127"/>
        </p:xfrm>
        <a:graphic>
          <a:graphicData uri="http://schemas.openxmlformats.org/drawingml/2006/table">
            <a:tbl>
              <a:tblPr rtl="1" firstRow="1" firstCol="1" bandRow="1"/>
              <a:tblGrid>
                <a:gridCol w="896684">
                  <a:extLst>
                    <a:ext uri="{9D8B030D-6E8A-4147-A177-3AD203B41FA5}">
                      <a16:colId xmlns:a16="http://schemas.microsoft.com/office/drawing/2014/main" xmlns="" val="558621774"/>
                    </a:ext>
                  </a:extLst>
                </a:gridCol>
                <a:gridCol w="737209">
                  <a:extLst>
                    <a:ext uri="{9D8B030D-6E8A-4147-A177-3AD203B41FA5}">
                      <a16:colId xmlns:a16="http://schemas.microsoft.com/office/drawing/2014/main" xmlns="" val="3688937996"/>
                    </a:ext>
                  </a:extLst>
                </a:gridCol>
                <a:gridCol w="816946">
                  <a:extLst>
                    <a:ext uri="{9D8B030D-6E8A-4147-A177-3AD203B41FA5}">
                      <a16:colId xmlns:a16="http://schemas.microsoft.com/office/drawing/2014/main" xmlns="" val="3760087273"/>
                    </a:ext>
                  </a:extLst>
                </a:gridCol>
                <a:gridCol w="816946">
                  <a:extLst>
                    <a:ext uri="{9D8B030D-6E8A-4147-A177-3AD203B41FA5}">
                      <a16:colId xmlns:a16="http://schemas.microsoft.com/office/drawing/2014/main" xmlns="" val="4109352264"/>
                    </a:ext>
                  </a:extLst>
                </a:gridCol>
                <a:gridCol w="816946">
                  <a:extLst>
                    <a:ext uri="{9D8B030D-6E8A-4147-A177-3AD203B41FA5}">
                      <a16:colId xmlns:a16="http://schemas.microsoft.com/office/drawing/2014/main" xmlns="" val="267224015"/>
                    </a:ext>
                  </a:extLst>
                </a:gridCol>
                <a:gridCol w="817671">
                  <a:extLst>
                    <a:ext uri="{9D8B030D-6E8A-4147-A177-3AD203B41FA5}">
                      <a16:colId xmlns:a16="http://schemas.microsoft.com/office/drawing/2014/main" xmlns="" val="614649396"/>
                    </a:ext>
                  </a:extLst>
                </a:gridCol>
                <a:gridCol w="817671">
                  <a:extLst>
                    <a:ext uri="{9D8B030D-6E8A-4147-A177-3AD203B41FA5}">
                      <a16:colId xmlns:a16="http://schemas.microsoft.com/office/drawing/2014/main" xmlns="" val="3738669758"/>
                    </a:ext>
                  </a:extLst>
                </a:gridCol>
                <a:gridCol w="817671">
                  <a:extLst>
                    <a:ext uri="{9D8B030D-6E8A-4147-A177-3AD203B41FA5}">
                      <a16:colId xmlns:a16="http://schemas.microsoft.com/office/drawing/2014/main" xmlns="" val="3047141560"/>
                    </a:ext>
                  </a:extLst>
                </a:gridCol>
              </a:tblGrid>
              <a:tr h="36913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پروژه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8F0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پروژه 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پروژه 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پروژه 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پروژه 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پروژه 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پروژه 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پروژه 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58270638"/>
                  </a:ext>
                </a:extLst>
              </a:tr>
              <a:tr h="36913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امتیاز نهایی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8F0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0.141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0267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0.102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0.064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0.213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0.111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0.102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47296907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736453" y="4028570"/>
            <a:ext cx="19976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alt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مقایسه نهایی پروژه ها</a:t>
            </a:r>
            <a:endParaRPr kumimoji="0" lang="en-US" alt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3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اولویت بندی پروژه ها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899175" y="1253173"/>
            <a:ext cx="7672220" cy="3007122"/>
          </a:xfrm>
        </p:spPr>
        <p:txBody>
          <a:bodyPr>
            <a:noAutofit/>
          </a:bodyPr>
          <a:lstStyle/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اولویت اول</a:t>
            </a: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: پروژه خط ویژه دسترسی از استان قم به فرودگاه بین المللی امام خمینی (100 کیلومتر)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اولویت دوم : </a:t>
            </a:r>
            <a:r>
              <a:rPr lang="fa-IR" sz="1800" dirty="0">
                <a:latin typeface="B Traffic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پروژه متمرکز کردن پایانه های مسافربری  شهر قم و ساخت پایانه برای اتوبوس های ورودی به قم واقع در میدان 72 تن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اولویت سوم : </a:t>
            </a: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پروژه مسیر ریلی دسترسی از استان قم به فرودگاه مهرآباد (140 کیلومتر)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اولویت چهارم </a:t>
            </a: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: </a:t>
            </a:r>
            <a:r>
              <a:rPr lang="ar-SA" sz="1800" dirty="0">
                <a:latin typeface="B Traffic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پروژه تجهیز و نوسازی پایانه خرمشهر در مسیر قم سلفچگان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اولویت پنجم : </a:t>
            </a:r>
            <a:r>
              <a:rPr lang="ar-SA" sz="1800" dirty="0">
                <a:latin typeface="B Traffic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پروژه هاب حمل و نقلی چند منظورره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اولویت ششم : </a:t>
            </a: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پروژه مسیر دسترسی به محدوده دریاچه نمک واقع در جنوب شرقی استان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اولویت هفتم : </a:t>
            </a: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پروژه سامانه حمل و نقل ریلی درون استانی جهت دسترسی به مراکز اصلی و گردشگرپذیر نظیر جمکران و سلفچگان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a-IR" sz="2000" b="1" dirty="0">
              <a:cs typeface="B Nazanin" panose="000004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2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-18962" y="0"/>
            <a:ext cx="9162962" cy="6858002"/>
            <a:chOff x="-18962" y="0"/>
            <a:chExt cx="9162962" cy="6858002"/>
          </a:xfrm>
        </p:grpSpPr>
        <p:sp>
          <p:nvSpPr>
            <p:cNvPr id="2" name="Rectangle 1"/>
            <p:cNvSpPr/>
            <p:nvPr/>
          </p:nvSpPr>
          <p:spPr>
            <a:xfrm>
              <a:off x="326571" y="411828"/>
              <a:ext cx="881742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4316618" y="-2194211"/>
              <a:ext cx="492101" cy="521207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070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1" anchor="ctr"/>
            <a:lstStyle/>
            <a:p>
              <a:pPr algn="ctr" rtl="1"/>
              <a:r>
                <a:rPr lang="fa-IR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B Nazanin" panose="00000400000000000000" pitchFamily="2" charset="-78"/>
                </a:rPr>
                <a:t>تدقیق سند راهبردی</a:t>
              </a:r>
              <a:endPara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-18962" y="0"/>
              <a:ext cx="397784" cy="6858002"/>
            </a:xfrm>
            <a:prstGeom prst="rect">
              <a:avLst/>
            </a:prstGeom>
            <a:solidFill>
              <a:srgbClr val="60701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</p:grp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08975240"/>
              </p:ext>
            </p:extLst>
          </p:nvPr>
        </p:nvGraphicFramePr>
        <p:xfrm>
          <a:off x="1061050" y="1214846"/>
          <a:ext cx="7003235" cy="4833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Rectangle 15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2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نظام پایش برنامه اجرایی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1315009" y="1224998"/>
            <a:ext cx="6840551" cy="3007122"/>
          </a:xfrm>
        </p:spPr>
        <p:txBody>
          <a:bodyPr>
            <a:noAutofit/>
          </a:bodyPr>
          <a:lstStyle/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a-IR" sz="20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شاخص های </a:t>
            </a:r>
            <a:r>
              <a:rPr lang="fa-IR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پایش پروژه ها </a:t>
            </a: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سهم </a:t>
            </a: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گرشگری مذهبی از اقتصاد استان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سهم گردشگری طبیعی از اقتصاد استان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سهم استفاده از حمل و نقل عمومی در ترددهای داخل استانی و حومه­ای نسبت به کل آمد و شدها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میزان آلاینده های هوای تولیدی وسایل حمل و نقل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میانگین زمان حضور یک مسافر در استان (تغییر نقش استان از عبوری به مقصد گردشگری)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8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میانگین زمان حضور وسیله­های حمل و نقل بین شهری در استان (تغییر نقش استان از عبوری به مقصد گردشگری)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1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نظام پایش برنامه اجرایی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1057836" y="1069707"/>
            <a:ext cx="7269792" cy="3789164"/>
          </a:xfrm>
        </p:spPr>
        <p:txBody>
          <a:bodyPr>
            <a:noAutofit/>
          </a:bodyPr>
          <a:lstStyle/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نظام سازمانی که مسئولیت انجام این پایش را به عهده دارد، </a:t>
            </a:r>
            <a:r>
              <a:rPr lang="fa-I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سازمان مدیریت و برنامه ریزی استان قم</a:t>
            </a: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می باشد که با همکاری سایر استان های زیر در خروجی اطلاعات می تواند پایش را انجام دهد:</a:t>
            </a: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اداره </a:t>
            </a: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راه و شهرسازی </a:t>
            </a: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استان قم </a:t>
            </a:r>
            <a:endParaRPr lang="fa-IR" sz="2000" dirty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اداره </a:t>
            </a: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 راهداری و حمل و نقل </a:t>
            </a: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جاده ای </a:t>
            </a: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استان قم</a:t>
            </a: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اداره </a:t>
            </a: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 حمل و نقل و پایانه های استان قم </a:t>
            </a: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اداره </a:t>
            </a: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 امور اقتصادی و دارایی استان قم </a:t>
            </a: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سازمان </a:t>
            </a: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حفاظت از محیط زیست استان</a:t>
            </a: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اداره </a:t>
            </a:r>
            <a:r>
              <a:rPr lang="fa-IR" sz="20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میراث فرهنگی، صنایع دستی و گردشگری</a:t>
            </a:r>
          </a:p>
        </p:txBody>
      </p:sp>
      <p:sp>
        <p:nvSpPr>
          <p:cNvPr id="10" name="Rectangle 9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40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منابـــع</a:t>
            </a:r>
            <a:endParaRPr lang="fa-I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1057836" y="1069707"/>
            <a:ext cx="7269792" cy="3789164"/>
          </a:xfrm>
        </p:spPr>
        <p:txBody>
          <a:bodyPr>
            <a:noAutofit/>
          </a:bodyPr>
          <a:lstStyle/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احمدي، مهري، محرم نژاد، ناصر، 1385 ، بررسی اطلاعات اماري ترافیک تهران براساس شاخص هاي حمل و نقل پایدار ، هفتمین کنفرانس حمل و نقل ایران، تهران.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اردلان، مریم، 1386، ارزیابی حمل و نقل پایدار در شهرها، مطالعه موردي شهر تهران، هفتمین کنفرانس حمل و نقل شهري و منطقه اي ایران، تهران ، دانشگاه علم و صنعت ایران.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اكبری،رضا، محسنی، احمد،</a:t>
            </a:r>
            <a:r>
              <a:rPr lang="en-US" sz="1200" dirty="0">
                <a:latin typeface="B Nazanin" panose="00000400000000000000" pitchFamily="2" charset="-78"/>
                <a:ea typeface="Calibri" panose="020F0502020204030204" pitchFamily="34" charset="0"/>
                <a:cs typeface="Arial" panose="020B0604020202020204" pitchFamily="34" charset="0"/>
              </a:rPr>
              <a:t>1394 </a:t>
            </a: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، تحلیل صنعت حمل ونقل، واحد تحلیل ساوآفرین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اکبري بهزاد، 1384، الگوریتم ساخت وضعیت هندسی خط جهت سامانه مدیریت نگهداري خطوط ریلی ایران ، پایان نامه کارشناسی، دانشکد ه مهندسی راه آهن، دانشگاه علم و صنعت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بابایی، مجید، 1390، تدوین نقشه راه حمل نقل ریلی، ضرورتی اجتناب ناپذیر در راستای تحقق چشم انداز،</a:t>
            </a: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توسعه سبز، سیزدهمین همایش بین المللی حمل ونقل ریلی</a:t>
            </a:r>
            <a:r>
              <a:rPr lang="ar-SA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بیضایی، سید ابراهیم، 1382، اصول کاربردی اقتصاد حمل و نقل، انتشارات سمت.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جهانشاهلو، لعلا</a:t>
            </a:r>
            <a:r>
              <a:rPr lang="fa-IR" sz="1200" dirty="0">
                <a:latin typeface="Cambria" panose="020405030504060302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،</a:t>
            </a: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 اميني، الهام، 1385، برنامه ريزي شهري و نقش آن در دست يابي به حمل و نقل پايدار شهري، هفتمین کنفرانس مهندسی حمل و نقل و ترافیک ایران، سازمان حمل و نقل و ترافیک تهران، شماره  7: از صفحه 1 تا صفحه 14.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رضایی ارجرودی، عبدالرضا، 1383، </a:t>
            </a:r>
            <a:r>
              <a:rPr lang="ar-SA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اهمیت و جایگاه صنعت حمل و نقل در ارتقا و شکوفایی اقتصاد کشور، یازدهمین کنفرانس دانشجویان عمران سراسرکشور، 2004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CESC</a:t>
            </a: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1 تا 4  </a:t>
            </a:r>
            <a:r>
              <a:rPr lang="ar-SA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دی 1383، دانشگاه</a:t>
            </a: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هرمزگان.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سلطانی،علی،</a:t>
            </a:r>
            <a:r>
              <a:rPr lang="en-US" sz="1200" dirty="0">
                <a:latin typeface="B Nazanin" panose="00000400000000000000" pitchFamily="2" charset="-78"/>
                <a:ea typeface="Calibri" panose="020F0502020204030204" pitchFamily="34" charset="0"/>
                <a:cs typeface="Arial" panose="020B0604020202020204" pitchFamily="34" charset="0"/>
              </a:rPr>
              <a:t>1390 </a:t>
            </a: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، مباحثی در حمل ونقل با تاكید بر رویکرد پایداری</a:t>
            </a:r>
            <a:r>
              <a:rPr lang="fa-IR" sz="1200" dirty="0">
                <a:latin typeface="Cambria" panose="020405030504060302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انتشارات دانشگاه شیراز</a:t>
            </a:r>
            <a:r>
              <a:rPr lang="ar-SA" sz="12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29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منابـــع</a:t>
            </a:r>
            <a:endParaRPr lang="fa-I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1057836" y="1069707"/>
            <a:ext cx="7269792" cy="3789164"/>
          </a:xfrm>
        </p:spPr>
        <p:txBody>
          <a:bodyPr>
            <a:noAutofit/>
          </a:bodyPr>
          <a:lstStyle/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شیخی</a:t>
            </a: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محمد، 1388، كارگاه هم اندیشی چالش های برنامه ریزی منطقه ای، کتاب علوم اجتماعی، شماره 17، مرداد 1388.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ضرابی، اصغر، محمدی، سقایی، محسن، 1385، چالش­های صنعت حمل و نقل هوایی ایران (مطالعه موردی: ترافیک هوایی اصفهان)، نشریه جغرافيا و برنامه ريزي محيطي (مجله پژوهشي علوم انساني دانشگاه اصفهان)، بهار 1388، دوره 20، شماره  1 (پياپي 33)، از صفحه 23 تا صفحه 42.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کنف لاخر، هرمان،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1381</a:t>
            </a: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اصول برنامه ریزي تردد پیاده و دوچرخه، ترجمه دکتر فریدون قریب، انتشارات دانشگاه تهران، صفحه 45.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منتظری، محمد، اداوی، مجید، 1385، </a:t>
            </a:r>
            <a:r>
              <a:rPr lang="ar-SA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بررسي مولفه هاي ترافيكي سيستمهاي حمل و نقل شهري و عوامل موثر بر آن،</a:t>
            </a:r>
            <a:r>
              <a:rPr lang="ar-SA" sz="12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هشتمین همایش حمل و نقل ریلی، تهران، انجمن حمل و نقل ریلی، دانشگاه علم و صنعت.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نظریان، اصغر، قادری، اسمائیل، حقیقی، عبدالرضا؛</a:t>
            </a:r>
            <a:r>
              <a:rPr lang="en-US" sz="1200" dirty="0">
                <a:latin typeface="B Nazanin" panose="00000400000000000000" pitchFamily="2" charset="-78"/>
                <a:ea typeface="Calibri" panose="020F0502020204030204" pitchFamily="34" charset="0"/>
                <a:cs typeface="Arial" panose="020B0604020202020204" pitchFamily="34" charset="0"/>
              </a:rPr>
              <a:t> 1319 </a:t>
            </a: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نقش حمل ونقل هوایی در توسعه صنعت توریسم با تاكید بر فرودگاه بین المللی ارومیه، فصلنامه علمی پژوهشی جغرافیای انسانی سال دوم شماره سوم</a:t>
            </a:r>
            <a:r>
              <a:rPr lang="en-US" sz="1200" dirty="0">
                <a:latin typeface="B Nazanin" panose="00000400000000000000" pitchFamily="2" charset="-78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وزارت راه و ترابری،</a:t>
            </a:r>
            <a:r>
              <a:rPr lang="en-US" sz="1200" dirty="0">
                <a:latin typeface="B Nazanin" panose="00000400000000000000" pitchFamily="2" charset="-78"/>
                <a:ea typeface="Calibri" panose="020F0502020204030204" pitchFamily="34" charset="0"/>
                <a:cs typeface="Arial" panose="020B0604020202020204" pitchFamily="34" charset="0"/>
              </a:rPr>
              <a:t> 138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5</a:t>
            </a: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fa-IR" sz="12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مطالعات جامع حمل ونقل كشور.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 rtl="1">
              <a:lnSpc>
                <a:spcPct val="100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 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512445" lvl="0" indent="-342900" algn="just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JAPAN INTERNATIONAL COOPERATION AGENCY, 2014, URBAN TRANSPORT SYSTEM DEVELOPMENT PROJECT FOR COLOMBO METROPOLITAN REGION AND SUBURBS, FINAL REPORT, AUGUST </a:t>
            </a:r>
            <a:r>
              <a:rPr lang="fa-I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2014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9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-18962" y="0"/>
            <a:ext cx="9162962" cy="6858002"/>
            <a:chOff x="-18962" y="0"/>
            <a:chExt cx="9162962" cy="6858002"/>
          </a:xfrm>
        </p:grpSpPr>
        <p:sp>
          <p:nvSpPr>
            <p:cNvPr id="2" name="Rectangle 1"/>
            <p:cNvSpPr/>
            <p:nvPr/>
          </p:nvSpPr>
          <p:spPr>
            <a:xfrm>
              <a:off x="326571" y="411828"/>
              <a:ext cx="881742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4316618" y="-2194211"/>
              <a:ext cx="492101" cy="521207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070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1" anchor="ctr"/>
            <a:lstStyle/>
            <a:p>
              <a:pPr algn="ctr" rtl="1"/>
              <a:r>
                <a:rPr lang="fa-IR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B Nazanin" panose="00000400000000000000" pitchFamily="2" charset="-78"/>
                </a:rPr>
                <a:t>تدقیق سند راهبردی</a:t>
              </a:r>
              <a:endPara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-18962" y="0"/>
              <a:ext cx="397784" cy="6858002"/>
            </a:xfrm>
            <a:prstGeom prst="rect">
              <a:avLst/>
            </a:prstGeom>
            <a:solidFill>
              <a:srgbClr val="60701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</p:grp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83374890"/>
              </p:ext>
            </p:extLst>
          </p:nvPr>
        </p:nvGraphicFramePr>
        <p:xfrm>
          <a:off x="1061050" y="1214846"/>
          <a:ext cx="7003235" cy="4833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8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047649"/>
              </p:ext>
            </p:extLst>
          </p:nvPr>
        </p:nvGraphicFramePr>
        <p:xfrm>
          <a:off x="593834" y="936087"/>
          <a:ext cx="8177048" cy="5228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9333">
                  <a:extLst>
                    <a:ext uri="{9D8B030D-6E8A-4147-A177-3AD203B41FA5}">
                      <a16:colId xmlns:a16="http://schemas.microsoft.com/office/drawing/2014/main" xmlns="" val="2120944761"/>
                    </a:ext>
                  </a:extLst>
                </a:gridCol>
                <a:gridCol w="2287715">
                  <a:extLst>
                    <a:ext uri="{9D8B030D-6E8A-4147-A177-3AD203B41FA5}">
                      <a16:colId xmlns:a16="http://schemas.microsoft.com/office/drawing/2014/main" xmlns="" val="1716309765"/>
                    </a:ext>
                  </a:extLst>
                </a:gridCol>
              </a:tblGrid>
              <a:tr h="507894"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 smtClean="0">
                          <a:cs typeface="B Nazanin" panose="00000400000000000000" pitchFamily="2" charset="-78"/>
                        </a:rPr>
                        <a:t>راهبردهای توسعه</a:t>
                      </a:r>
                      <a:endParaRPr lang="en-US" sz="1800" dirty="0"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هدف</a:t>
                      </a:r>
                      <a:endParaRPr lang="en-US" sz="1000" dirty="0"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535362737"/>
                  </a:ext>
                </a:extLst>
              </a:tr>
              <a:tr h="1406894">
                <a:tc>
                  <a:txBody>
                    <a:bodyPr/>
                    <a:lstStyle/>
                    <a:p>
                      <a:pPr marL="285750" indent="-285750" algn="just" rtl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ایجاد زیرساخت‌های گردشگری کارامد متناسب با نیازهای گردشگران به منظور افزایش زمان اقامت</a:t>
                      </a:r>
                    </a:p>
                    <a:p>
                      <a:pPr marL="285750" indent="-285750" algn="just" rtl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ایجاد بستر مناسب برای مشارکت بخش خصوصی در زمینه‌ی توسعه‌ی امکانات گردشگری </a:t>
                      </a:r>
                    </a:p>
                    <a:p>
                      <a:pPr marL="285750" indent="-285750" algn="just" rtl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افزایش آگاهی عمومی در زمینه‌ی گردشگری استان</a:t>
                      </a: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 smtClean="0">
                          <a:cs typeface="B Nazanin" panose="00000400000000000000" pitchFamily="2" charset="-78"/>
                        </a:rPr>
                        <a:t>توسعه و ارتقا گردشگری با تاکید بر گردشگری زیارتی</a:t>
                      </a:r>
                      <a:endParaRPr lang="en-US" sz="1800" dirty="0"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370587"/>
                  </a:ext>
                </a:extLst>
              </a:tr>
              <a:tr h="1514592">
                <a:tc>
                  <a:txBody>
                    <a:bodyPr/>
                    <a:lstStyle/>
                    <a:p>
                      <a:pPr marL="285750" lvl="0" indent="-285750" algn="just" defTabSz="685783" rtl="1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ar-SA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ایجاد زمینه‌ی مناسب برای ورود بخش خصوصی در سرمایه‌گذاری‌های اقتصادی</a:t>
                      </a:r>
                      <a:endParaRPr lang="fa-IR" sz="17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285750" lvl="0" indent="-285750" algn="just" defTabSz="685783" rtl="1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افزایش سهم تولید ناخالص بخش صنعت استان از کل بخش صنعت کشور و تاکید بر صنایع پاک و کم‌آب بر</a:t>
                      </a:r>
                    </a:p>
                    <a:p>
                      <a:pPr marL="285750" lvl="0" indent="-285750" algn="just" defTabSz="685783" rtl="1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استفاده مناسب از محدودیت توسعه‌ی صنعتی 120 کیلومتری تهران با توجه به ملاحظات زیست‌محیطی</a:t>
                      </a:r>
                      <a:endParaRPr lang="en-US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783" rtl="1" eaLnBrk="1" latinLnBrk="0" hangingPunct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افزایش بهره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روی مناطق ویژه اقتصادی و صنایع پیشرفته متناسب با ظرفیت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های استان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8876622"/>
                  </a:ext>
                </a:extLst>
              </a:tr>
              <a:tr h="1799515">
                <a:tc>
                  <a:txBody>
                    <a:bodyPr/>
                    <a:lstStyle/>
                    <a:p>
                      <a:pPr marL="285750" lvl="0" indent="-285750" algn="just" defTabSz="685783" rtl="1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ترویج روش‌های صرفه‌جویی و استفاده از آب‌های غیر متعارف و پساب</a:t>
                      </a:r>
                    </a:p>
                    <a:p>
                      <a:pPr marL="285750" lvl="0" indent="-285750" algn="just" defTabSz="685783" rtl="1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صلاح الگوهای کشاورزی و باغداری</a:t>
                      </a:r>
                    </a:p>
                    <a:p>
                      <a:pPr marL="285750" lvl="0" indent="-285750" algn="just" defTabSz="685783" rtl="1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فراهم نمودن بسترهای همکاری بین بخش خصوصی و دولتی در زمینه توزیع آب </a:t>
                      </a:r>
                    </a:p>
                    <a:p>
                      <a:pPr marL="285750" lvl="0" indent="-285750" algn="just" defTabSz="685783" rtl="1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توسعه پوشش گیاهی</a:t>
                      </a:r>
                    </a:p>
                    <a:p>
                      <a:pPr marL="285750" lvl="0" indent="-285750" algn="just" defTabSz="685783" rtl="1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مشارکت با استان های همجوار در زمینه جلوگیری از پیشروی کویر</a:t>
                      </a:r>
                    </a:p>
                    <a:p>
                      <a:pPr marL="285750" lvl="0" indent="-285750" algn="just" defTabSz="685783" rtl="1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a-I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نظارت و پایش مستمر واحدهای آلاینده‌ی صنعتی</a:t>
                      </a: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783" rtl="1" eaLnBrk="1" latinLnBrk="0" hangingPunct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ایجاد شرایط زیستی سالم و پایدار در گستره استان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352841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7" name="Rectangle 6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راهبردهای توسعه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50267"/>
              </p:ext>
            </p:extLst>
          </p:nvPr>
        </p:nvGraphicFramePr>
        <p:xfrm>
          <a:off x="583324" y="1471444"/>
          <a:ext cx="8187559" cy="4682358"/>
        </p:xfrm>
        <a:graphic>
          <a:graphicData uri="http://schemas.openxmlformats.org/drawingml/2006/table">
            <a:tbl>
              <a:tblPr/>
              <a:tblGrid>
                <a:gridCol w="8187559">
                  <a:extLst>
                    <a:ext uri="{9D8B030D-6E8A-4147-A177-3AD203B41FA5}">
                      <a16:colId xmlns:a16="http://schemas.microsoft.com/office/drawing/2014/main" xmlns="" val="2380644210"/>
                    </a:ext>
                  </a:extLst>
                </a:gridCol>
              </a:tblGrid>
              <a:tr h="468235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accent1"/>
                      </a:solidFill>
                      <a:prstDash val="solid"/>
                    </a:lnL>
                    <a:lnR w="12700" cmpd="sng">
                      <a:solidFill>
                        <a:schemeClr val="accent1"/>
                      </a:solidFill>
                      <a:prstDash val="solid"/>
                    </a:lnR>
                    <a:lnT w="12700" cmpd="sng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solidFill>
                        <a:schemeClr val="accent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5842507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83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826919" y="903929"/>
            <a:ext cx="7633479" cy="5276190"/>
            <a:chOff x="-1940465" y="-79875"/>
            <a:chExt cx="11096269" cy="4806708"/>
          </a:xfrm>
        </p:grpSpPr>
        <p:sp>
          <p:nvSpPr>
            <p:cNvPr id="6" name="Freeform 5"/>
            <p:cNvSpPr/>
            <p:nvPr/>
          </p:nvSpPr>
          <p:spPr>
            <a:xfrm>
              <a:off x="8221198" y="-79875"/>
              <a:ext cx="934606" cy="1370463"/>
            </a:xfrm>
            <a:custGeom>
              <a:avLst/>
              <a:gdLst>
                <a:gd name="connsiteX0" fmla="*/ 0 w 1370463"/>
                <a:gd name="connsiteY0" fmla="*/ 0 h 772400"/>
                <a:gd name="connsiteX1" fmla="*/ 984263 w 1370463"/>
                <a:gd name="connsiteY1" fmla="*/ 0 h 772400"/>
                <a:gd name="connsiteX2" fmla="*/ 1370463 w 1370463"/>
                <a:gd name="connsiteY2" fmla="*/ 386200 h 772400"/>
                <a:gd name="connsiteX3" fmla="*/ 984263 w 1370463"/>
                <a:gd name="connsiteY3" fmla="*/ 772400 h 772400"/>
                <a:gd name="connsiteX4" fmla="*/ 0 w 1370463"/>
                <a:gd name="connsiteY4" fmla="*/ 772400 h 772400"/>
                <a:gd name="connsiteX5" fmla="*/ 0 w 1370463"/>
                <a:gd name="connsiteY5" fmla="*/ 0 h 77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0463" h="772400">
                  <a:moveTo>
                    <a:pt x="1370462" y="0"/>
                  </a:moveTo>
                  <a:lnTo>
                    <a:pt x="1370462" y="554736"/>
                  </a:lnTo>
                  <a:lnTo>
                    <a:pt x="685232" y="772400"/>
                  </a:lnTo>
                  <a:lnTo>
                    <a:pt x="1" y="554736"/>
                  </a:lnTo>
                  <a:lnTo>
                    <a:pt x="1" y="0"/>
                  </a:lnTo>
                  <a:lnTo>
                    <a:pt x="1370462" y="0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668" tIns="6668" rIns="6668" bIns="151493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43"/>
                </a:spcAft>
              </a:pPr>
              <a:r>
                <a:rPr lang="fa-IR" sz="1400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Nazanin" panose="00000400000000000000" pitchFamily="2" charset="-78"/>
                </a:rPr>
                <a:t>چشم انداز</a:t>
              </a:r>
              <a:endParaRPr lang="en-US" sz="14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-1940465" y="-77106"/>
              <a:ext cx="10074398" cy="1162840"/>
            </a:xfrm>
            <a:custGeom>
              <a:avLst/>
              <a:gdLst>
                <a:gd name="connsiteX0" fmla="*/ 193810 w 1162839"/>
                <a:gd name="connsiteY0" fmla="*/ 0 h 6880919"/>
                <a:gd name="connsiteX1" fmla="*/ 969029 w 1162839"/>
                <a:gd name="connsiteY1" fmla="*/ 0 h 6880919"/>
                <a:gd name="connsiteX2" fmla="*/ 1162839 w 1162839"/>
                <a:gd name="connsiteY2" fmla="*/ 193810 h 6880919"/>
                <a:gd name="connsiteX3" fmla="*/ 1162839 w 1162839"/>
                <a:gd name="connsiteY3" fmla="*/ 6880919 h 6880919"/>
                <a:gd name="connsiteX4" fmla="*/ 1162839 w 1162839"/>
                <a:gd name="connsiteY4" fmla="*/ 6880919 h 6880919"/>
                <a:gd name="connsiteX5" fmla="*/ 0 w 1162839"/>
                <a:gd name="connsiteY5" fmla="*/ 6880919 h 6880919"/>
                <a:gd name="connsiteX6" fmla="*/ 0 w 1162839"/>
                <a:gd name="connsiteY6" fmla="*/ 6880919 h 6880919"/>
                <a:gd name="connsiteX7" fmla="*/ 0 w 1162839"/>
                <a:gd name="connsiteY7" fmla="*/ 193810 h 6880919"/>
                <a:gd name="connsiteX8" fmla="*/ 193810 w 1162839"/>
                <a:gd name="connsiteY8" fmla="*/ 0 h 688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2839" h="6880919">
                  <a:moveTo>
                    <a:pt x="0" y="5734076"/>
                  </a:moveTo>
                  <a:lnTo>
                    <a:pt x="0" y="1146843"/>
                  </a:lnTo>
                  <a:cubicBezTo>
                    <a:pt x="0" y="513462"/>
                    <a:pt x="14664" y="3"/>
                    <a:pt x="32753" y="3"/>
                  </a:cubicBezTo>
                  <a:lnTo>
                    <a:pt x="1162839" y="3"/>
                  </a:lnTo>
                  <a:lnTo>
                    <a:pt x="1162839" y="3"/>
                  </a:lnTo>
                  <a:lnTo>
                    <a:pt x="1162839" y="6880916"/>
                  </a:lnTo>
                  <a:lnTo>
                    <a:pt x="1162839" y="6880916"/>
                  </a:lnTo>
                  <a:lnTo>
                    <a:pt x="32753" y="6880916"/>
                  </a:lnTo>
                  <a:cubicBezTo>
                    <a:pt x="14664" y="6880916"/>
                    <a:pt x="0" y="6367457"/>
                    <a:pt x="0" y="5734076"/>
                  </a:cubicBez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chemeClr val="bg2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spcFirstLastPara="0" vert="horz" wrap="square" lIns="49242" tIns="49241" rIns="74675" bIns="49243" numCol="1" spcCol="1270" anchor="ctr" anchorCtr="0">
              <a:noAutofit/>
            </a:bodyPr>
            <a:lstStyle/>
            <a:p>
              <a:pPr marL="171446" algn="just" rtl="1">
                <a:lnSpc>
                  <a:spcPct val="90000"/>
                </a:lnSpc>
                <a:tabLst>
                  <a:tab pos="342892" algn="l"/>
                </a:tabLst>
              </a:pPr>
              <a:r>
                <a:rPr lang="ar-SA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استان قم در افق 1412، دومین قطب‌ اصلی گردشگری مذهبی ایران و کشورهای همسایه بدل</a:t>
              </a:r>
              <a:r>
                <a:rPr lang="fa-IR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 </a:t>
              </a:r>
              <a:r>
                <a:rPr lang="ar-SA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شد</a:t>
              </a:r>
              <a:r>
                <a:rPr lang="fa-IR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ه </a:t>
              </a:r>
              <a:r>
                <a:rPr lang="ar-SA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‌است. همچنین بافت تاریخی استان که محل استقرار هتل‌ها، کارونسراهای سنتی و مهمان‌سراهاییست که پذیرای گردشگران داخلی و خارجی است، درکنار پتانسیل­ها و جاذبه­های طبیعی، تضمین کننده توسعه‌ گردشگری سیاحتی استان می­باشد. </a:t>
              </a:r>
              <a:endParaRPr lang="en-US" sz="17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8221198" y="1215064"/>
              <a:ext cx="934606" cy="1225159"/>
            </a:xfrm>
            <a:custGeom>
              <a:avLst/>
              <a:gdLst>
                <a:gd name="connsiteX0" fmla="*/ 0 w 1225159"/>
                <a:gd name="connsiteY0" fmla="*/ 0 h 772400"/>
                <a:gd name="connsiteX1" fmla="*/ 838959 w 1225159"/>
                <a:gd name="connsiteY1" fmla="*/ 0 h 772400"/>
                <a:gd name="connsiteX2" fmla="*/ 1225159 w 1225159"/>
                <a:gd name="connsiteY2" fmla="*/ 386200 h 772400"/>
                <a:gd name="connsiteX3" fmla="*/ 838959 w 1225159"/>
                <a:gd name="connsiteY3" fmla="*/ 772400 h 772400"/>
                <a:gd name="connsiteX4" fmla="*/ 0 w 1225159"/>
                <a:gd name="connsiteY4" fmla="*/ 772400 h 772400"/>
                <a:gd name="connsiteX5" fmla="*/ 0 w 1225159"/>
                <a:gd name="connsiteY5" fmla="*/ 0 h 77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5159" h="772400">
                  <a:moveTo>
                    <a:pt x="1225158" y="0"/>
                  </a:moveTo>
                  <a:lnTo>
                    <a:pt x="1225158" y="528921"/>
                  </a:lnTo>
                  <a:lnTo>
                    <a:pt x="612580" y="772400"/>
                  </a:lnTo>
                  <a:lnTo>
                    <a:pt x="1" y="528921"/>
                  </a:lnTo>
                  <a:lnTo>
                    <a:pt x="1" y="0"/>
                  </a:lnTo>
                  <a:lnTo>
                    <a:pt x="1225158" y="0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6668" tIns="6668" rIns="6668" bIns="151493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43"/>
                </a:spcAft>
              </a:pPr>
              <a:r>
                <a:rPr lang="fa-IR" sz="1400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Nazanin" panose="00000400000000000000" pitchFamily="2" charset="-78"/>
                </a:rPr>
                <a:t>گزینه برتر</a:t>
              </a:r>
              <a:endParaRPr lang="en-US" sz="14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-1940465" y="1155611"/>
              <a:ext cx="10074401" cy="1176365"/>
            </a:xfrm>
            <a:custGeom>
              <a:avLst/>
              <a:gdLst>
                <a:gd name="connsiteX0" fmla="*/ 178240 w 1069421"/>
                <a:gd name="connsiteY0" fmla="*/ 0 h 6880919"/>
                <a:gd name="connsiteX1" fmla="*/ 891181 w 1069421"/>
                <a:gd name="connsiteY1" fmla="*/ 0 h 6880919"/>
                <a:gd name="connsiteX2" fmla="*/ 1069421 w 1069421"/>
                <a:gd name="connsiteY2" fmla="*/ 178240 h 6880919"/>
                <a:gd name="connsiteX3" fmla="*/ 1069421 w 1069421"/>
                <a:gd name="connsiteY3" fmla="*/ 6880919 h 6880919"/>
                <a:gd name="connsiteX4" fmla="*/ 1069421 w 1069421"/>
                <a:gd name="connsiteY4" fmla="*/ 6880919 h 6880919"/>
                <a:gd name="connsiteX5" fmla="*/ 0 w 1069421"/>
                <a:gd name="connsiteY5" fmla="*/ 6880919 h 6880919"/>
                <a:gd name="connsiteX6" fmla="*/ 0 w 1069421"/>
                <a:gd name="connsiteY6" fmla="*/ 6880919 h 6880919"/>
                <a:gd name="connsiteX7" fmla="*/ 0 w 1069421"/>
                <a:gd name="connsiteY7" fmla="*/ 178240 h 6880919"/>
                <a:gd name="connsiteX8" fmla="*/ 178240 w 1069421"/>
                <a:gd name="connsiteY8" fmla="*/ 0 h 688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9421" h="6880919">
                  <a:moveTo>
                    <a:pt x="0" y="5734077"/>
                  </a:moveTo>
                  <a:lnTo>
                    <a:pt x="0" y="1146842"/>
                  </a:lnTo>
                  <a:cubicBezTo>
                    <a:pt x="0" y="513462"/>
                    <a:pt x="12403" y="3"/>
                    <a:pt x="27702" y="3"/>
                  </a:cubicBezTo>
                  <a:lnTo>
                    <a:pt x="1069421" y="3"/>
                  </a:lnTo>
                  <a:lnTo>
                    <a:pt x="1069421" y="3"/>
                  </a:lnTo>
                  <a:lnTo>
                    <a:pt x="1069421" y="6880916"/>
                  </a:lnTo>
                  <a:lnTo>
                    <a:pt x="1069421" y="6880916"/>
                  </a:lnTo>
                  <a:lnTo>
                    <a:pt x="27702" y="6880916"/>
                  </a:lnTo>
                  <a:cubicBezTo>
                    <a:pt x="12403" y="6880916"/>
                    <a:pt x="0" y="6367457"/>
                    <a:pt x="0" y="5734077"/>
                  </a:cubicBez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spcFirstLastPara="0" vert="horz" wrap="square" lIns="45822" tIns="45821" rIns="74675" bIns="45823" numCol="1" spcCol="1270" anchor="ctr" anchorCtr="0">
              <a:noAutofit/>
            </a:bodyPr>
            <a:lstStyle/>
            <a:p>
              <a:pPr marL="171446" algn="just" rtl="1">
                <a:lnSpc>
                  <a:spcPct val="90000"/>
                </a:lnSpc>
                <a:tabLst>
                  <a:tab pos="342892" algn="l"/>
                </a:tabLst>
              </a:pPr>
              <a:r>
                <a:rPr lang="ar-SA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گردشگری نقش اصلی را در تولید ناخالص داخلی استان ایفا می­کند. از این رو گردشگری زیارتی</a:t>
              </a:r>
              <a:r>
                <a:rPr lang="fa-IR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 </a:t>
              </a:r>
              <a:r>
                <a:rPr lang="ar-SA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در اولویت توسعه قرارمی­گیرد و گردشگری سیاحتی به عنوان مکمل آن سبب جذب طیف گوناگونی از بازدیدکنندگان داخلی و خارجی می­شود. در این راستا تقویت و ایجاد اقامتگاه­ها و خدمات پشتیبان گردشگری متناسب با ظرفیت­ها و نقش استان در دستور کار قرار می­گیرد.</a:t>
              </a:r>
              <a:endParaRPr lang="en-US" sz="1700" dirty="0">
                <a:solidFill>
                  <a:srgbClr val="000000"/>
                </a:solidFill>
                <a:latin typeface="BNazaninBold"/>
                <a:ea typeface="Calibri" panose="020F0502020204030204" pitchFamily="34" charset="0"/>
                <a:cs typeface="B Nazanin" panose="00000400000000000000" pitchFamily="2" charset="-78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8221198" y="2391476"/>
              <a:ext cx="934606" cy="726486"/>
            </a:xfrm>
            <a:custGeom>
              <a:avLst/>
              <a:gdLst>
                <a:gd name="connsiteX0" fmla="*/ 0 w 726485"/>
                <a:gd name="connsiteY0" fmla="*/ 0 h 772400"/>
                <a:gd name="connsiteX1" fmla="*/ 363243 w 726485"/>
                <a:gd name="connsiteY1" fmla="*/ 0 h 772400"/>
                <a:gd name="connsiteX2" fmla="*/ 726485 w 726485"/>
                <a:gd name="connsiteY2" fmla="*/ 386200 h 772400"/>
                <a:gd name="connsiteX3" fmla="*/ 363243 w 726485"/>
                <a:gd name="connsiteY3" fmla="*/ 772400 h 772400"/>
                <a:gd name="connsiteX4" fmla="*/ 0 w 726485"/>
                <a:gd name="connsiteY4" fmla="*/ 772400 h 772400"/>
                <a:gd name="connsiteX5" fmla="*/ 0 w 726485"/>
                <a:gd name="connsiteY5" fmla="*/ 0 h 77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6485" h="772400">
                  <a:moveTo>
                    <a:pt x="726485" y="1"/>
                  </a:moveTo>
                  <a:lnTo>
                    <a:pt x="726485" y="386201"/>
                  </a:lnTo>
                  <a:lnTo>
                    <a:pt x="363243" y="772399"/>
                  </a:lnTo>
                  <a:lnTo>
                    <a:pt x="0" y="386201"/>
                  </a:lnTo>
                  <a:lnTo>
                    <a:pt x="0" y="1"/>
                  </a:lnTo>
                  <a:lnTo>
                    <a:pt x="726485" y="1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6668" tIns="6668" rIns="6668" bIns="142883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43"/>
                </a:spcAft>
              </a:pPr>
              <a:r>
                <a:rPr lang="fa-IR" sz="1400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Nazanin" panose="00000400000000000000" pitchFamily="2" charset="-78"/>
                </a:rPr>
                <a:t>هدف</a:t>
              </a:r>
              <a:endParaRPr lang="en-US" sz="14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-1940465" y="2391536"/>
              <a:ext cx="10074401" cy="472216"/>
            </a:xfrm>
            <a:custGeom>
              <a:avLst/>
              <a:gdLst>
                <a:gd name="connsiteX0" fmla="*/ 78704 w 472215"/>
                <a:gd name="connsiteY0" fmla="*/ 0 h 6880919"/>
                <a:gd name="connsiteX1" fmla="*/ 393511 w 472215"/>
                <a:gd name="connsiteY1" fmla="*/ 0 h 6880919"/>
                <a:gd name="connsiteX2" fmla="*/ 472215 w 472215"/>
                <a:gd name="connsiteY2" fmla="*/ 78704 h 6880919"/>
                <a:gd name="connsiteX3" fmla="*/ 472215 w 472215"/>
                <a:gd name="connsiteY3" fmla="*/ 6880919 h 6880919"/>
                <a:gd name="connsiteX4" fmla="*/ 472215 w 472215"/>
                <a:gd name="connsiteY4" fmla="*/ 6880919 h 6880919"/>
                <a:gd name="connsiteX5" fmla="*/ 0 w 472215"/>
                <a:gd name="connsiteY5" fmla="*/ 6880919 h 6880919"/>
                <a:gd name="connsiteX6" fmla="*/ 0 w 472215"/>
                <a:gd name="connsiteY6" fmla="*/ 6880919 h 6880919"/>
                <a:gd name="connsiteX7" fmla="*/ 0 w 472215"/>
                <a:gd name="connsiteY7" fmla="*/ 78704 h 6880919"/>
                <a:gd name="connsiteX8" fmla="*/ 78704 w 472215"/>
                <a:gd name="connsiteY8" fmla="*/ 0 h 688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2215" h="6880919">
                  <a:moveTo>
                    <a:pt x="0" y="5734072"/>
                  </a:moveTo>
                  <a:lnTo>
                    <a:pt x="0" y="1146847"/>
                  </a:lnTo>
                  <a:cubicBezTo>
                    <a:pt x="0" y="513465"/>
                    <a:pt x="2418" y="7"/>
                    <a:pt x="5401" y="7"/>
                  </a:cubicBezTo>
                  <a:lnTo>
                    <a:pt x="472215" y="7"/>
                  </a:lnTo>
                  <a:lnTo>
                    <a:pt x="472215" y="7"/>
                  </a:lnTo>
                  <a:lnTo>
                    <a:pt x="472215" y="6880912"/>
                  </a:lnTo>
                  <a:lnTo>
                    <a:pt x="472215" y="6880912"/>
                  </a:lnTo>
                  <a:lnTo>
                    <a:pt x="5401" y="6880912"/>
                  </a:lnTo>
                  <a:cubicBezTo>
                    <a:pt x="2418" y="6880912"/>
                    <a:pt x="0" y="6367454"/>
                    <a:pt x="0" y="5734072"/>
                  </a:cubicBez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chemeClr val="bg2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spcFirstLastPara="0" vert="horz" wrap="square" lIns="23957" tIns="23957" rIns="74676" bIns="23957" numCol="1" spcCol="1270" anchor="ctr" anchorCtr="0">
              <a:noAutofit/>
            </a:bodyPr>
            <a:lstStyle/>
            <a:p>
              <a:pPr marL="171446" indent="-171446" algn="just" rtl="1">
                <a:lnSpc>
                  <a:spcPct val="90000"/>
                </a:lnSpc>
                <a:tabLst>
                  <a:tab pos="342892" algn="l"/>
                </a:tabLst>
              </a:pPr>
              <a:r>
                <a:rPr lang="ar-SA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توسعه و ارتقا گردشگری با تاکید بر گردشگری زیارتی</a:t>
              </a:r>
              <a:endParaRPr lang="en-US" sz="1700" dirty="0">
                <a:solidFill>
                  <a:srgbClr val="000000"/>
                </a:solidFill>
                <a:latin typeface="BNazaninBold"/>
                <a:ea typeface="Calibri" panose="020F0502020204030204" pitchFamily="34" charset="0"/>
                <a:cs typeface="B Nazanin" panose="00000400000000000000" pitchFamily="2" charset="-78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8221198" y="2972554"/>
              <a:ext cx="934606" cy="726486"/>
            </a:xfrm>
            <a:custGeom>
              <a:avLst/>
              <a:gdLst>
                <a:gd name="connsiteX0" fmla="*/ 0 w 726485"/>
                <a:gd name="connsiteY0" fmla="*/ 0 h 772400"/>
                <a:gd name="connsiteX1" fmla="*/ 363243 w 726485"/>
                <a:gd name="connsiteY1" fmla="*/ 0 h 772400"/>
                <a:gd name="connsiteX2" fmla="*/ 726485 w 726485"/>
                <a:gd name="connsiteY2" fmla="*/ 386200 h 772400"/>
                <a:gd name="connsiteX3" fmla="*/ 363243 w 726485"/>
                <a:gd name="connsiteY3" fmla="*/ 772400 h 772400"/>
                <a:gd name="connsiteX4" fmla="*/ 0 w 726485"/>
                <a:gd name="connsiteY4" fmla="*/ 772400 h 772400"/>
                <a:gd name="connsiteX5" fmla="*/ 0 w 726485"/>
                <a:gd name="connsiteY5" fmla="*/ 0 h 77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6485" h="772400">
                  <a:moveTo>
                    <a:pt x="726485" y="1"/>
                  </a:moveTo>
                  <a:lnTo>
                    <a:pt x="726485" y="386201"/>
                  </a:lnTo>
                  <a:lnTo>
                    <a:pt x="363243" y="772399"/>
                  </a:lnTo>
                  <a:lnTo>
                    <a:pt x="0" y="386201"/>
                  </a:lnTo>
                  <a:lnTo>
                    <a:pt x="0" y="1"/>
                  </a:lnTo>
                  <a:lnTo>
                    <a:pt x="726485" y="1"/>
                  </a:lnTo>
                  <a:close/>
                </a:path>
              </a:pathLst>
            </a:cu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6668" tIns="6668" rIns="6668" bIns="142883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43"/>
                </a:spcAft>
              </a:pPr>
              <a:r>
                <a:rPr lang="fa-IR" sz="1400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Nazanin" panose="00000400000000000000" pitchFamily="2" charset="-78"/>
                </a:rPr>
                <a:t>راهبرد</a:t>
              </a:r>
              <a:endParaRPr lang="en-US" sz="14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-1940462" y="2972569"/>
              <a:ext cx="10074392" cy="472216"/>
            </a:xfrm>
            <a:custGeom>
              <a:avLst/>
              <a:gdLst>
                <a:gd name="connsiteX0" fmla="*/ 78704 w 472215"/>
                <a:gd name="connsiteY0" fmla="*/ 0 h 6880919"/>
                <a:gd name="connsiteX1" fmla="*/ 393511 w 472215"/>
                <a:gd name="connsiteY1" fmla="*/ 0 h 6880919"/>
                <a:gd name="connsiteX2" fmla="*/ 472215 w 472215"/>
                <a:gd name="connsiteY2" fmla="*/ 78704 h 6880919"/>
                <a:gd name="connsiteX3" fmla="*/ 472215 w 472215"/>
                <a:gd name="connsiteY3" fmla="*/ 6880919 h 6880919"/>
                <a:gd name="connsiteX4" fmla="*/ 472215 w 472215"/>
                <a:gd name="connsiteY4" fmla="*/ 6880919 h 6880919"/>
                <a:gd name="connsiteX5" fmla="*/ 0 w 472215"/>
                <a:gd name="connsiteY5" fmla="*/ 6880919 h 6880919"/>
                <a:gd name="connsiteX6" fmla="*/ 0 w 472215"/>
                <a:gd name="connsiteY6" fmla="*/ 6880919 h 6880919"/>
                <a:gd name="connsiteX7" fmla="*/ 0 w 472215"/>
                <a:gd name="connsiteY7" fmla="*/ 78704 h 6880919"/>
                <a:gd name="connsiteX8" fmla="*/ 78704 w 472215"/>
                <a:gd name="connsiteY8" fmla="*/ 0 h 688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2215" h="6880919">
                  <a:moveTo>
                    <a:pt x="0" y="5734072"/>
                  </a:moveTo>
                  <a:lnTo>
                    <a:pt x="0" y="1146847"/>
                  </a:lnTo>
                  <a:cubicBezTo>
                    <a:pt x="0" y="513465"/>
                    <a:pt x="2418" y="7"/>
                    <a:pt x="5401" y="7"/>
                  </a:cubicBezTo>
                  <a:lnTo>
                    <a:pt x="472215" y="7"/>
                  </a:lnTo>
                  <a:lnTo>
                    <a:pt x="472215" y="7"/>
                  </a:lnTo>
                  <a:lnTo>
                    <a:pt x="472215" y="6880912"/>
                  </a:lnTo>
                  <a:lnTo>
                    <a:pt x="472215" y="6880912"/>
                  </a:lnTo>
                  <a:lnTo>
                    <a:pt x="5401" y="6880912"/>
                  </a:lnTo>
                  <a:cubicBezTo>
                    <a:pt x="2418" y="6880912"/>
                    <a:pt x="0" y="6367454"/>
                    <a:pt x="0" y="5734072"/>
                  </a:cubicBez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chemeClr val="accent4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spcFirstLastPara="0" vert="horz" wrap="square" lIns="23957" tIns="23957" rIns="74676" bIns="23957" numCol="1" spcCol="1270" anchor="ctr" anchorCtr="0">
              <a:noAutofit/>
            </a:bodyPr>
            <a:lstStyle/>
            <a:p>
              <a:pPr marL="171446" indent="-171446" algn="just" rtl="1">
                <a:lnSpc>
                  <a:spcPct val="90000"/>
                </a:lnSpc>
                <a:tabLst>
                  <a:tab pos="342892" algn="l"/>
                </a:tabLst>
              </a:pPr>
              <a:r>
                <a:rPr lang="ar-SA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ایجاد زیرساخت­های گردشگری کارامد متناسب با نیازهای گردشگران به منظور افزایش زمان اقامت</a:t>
              </a:r>
              <a:endParaRPr lang="en-US" sz="1700" dirty="0">
                <a:solidFill>
                  <a:srgbClr val="000000"/>
                </a:solidFill>
                <a:latin typeface="BNazaninBold"/>
                <a:ea typeface="Calibri" panose="020F0502020204030204" pitchFamily="34" charset="0"/>
                <a:cs typeface="B Nazanin" panose="00000400000000000000" pitchFamily="2" charset="-78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8221198" y="3543395"/>
              <a:ext cx="934606" cy="612573"/>
            </a:xfrm>
            <a:custGeom>
              <a:avLst/>
              <a:gdLst>
                <a:gd name="connsiteX0" fmla="*/ 0 w 726485"/>
                <a:gd name="connsiteY0" fmla="*/ 0 h 772400"/>
                <a:gd name="connsiteX1" fmla="*/ 363243 w 726485"/>
                <a:gd name="connsiteY1" fmla="*/ 0 h 772400"/>
                <a:gd name="connsiteX2" fmla="*/ 726485 w 726485"/>
                <a:gd name="connsiteY2" fmla="*/ 386200 h 772400"/>
                <a:gd name="connsiteX3" fmla="*/ 363243 w 726485"/>
                <a:gd name="connsiteY3" fmla="*/ 772400 h 772400"/>
                <a:gd name="connsiteX4" fmla="*/ 0 w 726485"/>
                <a:gd name="connsiteY4" fmla="*/ 772400 h 772400"/>
                <a:gd name="connsiteX5" fmla="*/ 0 w 726485"/>
                <a:gd name="connsiteY5" fmla="*/ 0 h 77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6485" h="772400">
                  <a:moveTo>
                    <a:pt x="726485" y="1"/>
                  </a:moveTo>
                  <a:lnTo>
                    <a:pt x="726485" y="386201"/>
                  </a:lnTo>
                  <a:lnTo>
                    <a:pt x="363243" y="772399"/>
                  </a:lnTo>
                  <a:lnTo>
                    <a:pt x="0" y="386201"/>
                  </a:lnTo>
                  <a:lnTo>
                    <a:pt x="0" y="1"/>
                  </a:lnTo>
                  <a:lnTo>
                    <a:pt x="726485" y="1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6668" tIns="6668" rIns="6668" bIns="142883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43"/>
                </a:spcAft>
              </a:pPr>
              <a:r>
                <a:rPr lang="fa-IR" sz="1400" b="1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Nazanin" panose="00000400000000000000" pitchFamily="2" charset="-78"/>
                </a:rPr>
                <a:t>سیاست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-1940465" y="3543417"/>
              <a:ext cx="10074401" cy="398171"/>
            </a:xfrm>
            <a:custGeom>
              <a:avLst/>
              <a:gdLst>
                <a:gd name="connsiteX0" fmla="*/ 78704 w 472215"/>
                <a:gd name="connsiteY0" fmla="*/ 0 h 6880919"/>
                <a:gd name="connsiteX1" fmla="*/ 393511 w 472215"/>
                <a:gd name="connsiteY1" fmla="*/ 0 h 6880919"/>
                <a:gd name="connsiteX2" fmla="*/ 472215 w 472215"/>
                <a:gd name="connsiteY2" fmla="*/ 78704 h 6880919"/>
                <a:gd name="connsiteX3" fmla="*/ 472215 w 472215"/>
                <a:gd name="connsiteY3" fmla="*/ 6880919 h 6880919"/>
                <a:gd name="connsiteX4" fmla="*/ 472215 w 472215"/>
                <a:gd name="connsiteY4" fmla="*/ 6880919 h 6880919"/>
                <a:gd name="connsiteX5" fmla="*/ 0 w 472215"/>
                <a:gd name="connsiteY5" fmla="*/ 6880919 h 6880919"/>
                <a:gd name="connsiteX6" fmla="*/ 0 w 472215"/>
                <a:gd name="connsiteY6" fmla="*/ 6880919 h 6880919"/>
                <a:gd name="connsiteX7" fmla="*/ 0 w 472215"/>
                <a:gd name="connsiteY7" fmla="*/ 78704 h 6880919"/>
                <a:gd name="connsiteX8" fmla="*/ 78704 w 472215"/>
                <a:gd name="connsiteY8" fmla="*/ 0 h 688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2215" h="6880919">
                  <a:moveTo>
                    <a:pt x="0" y="5734072"/>
                  </a:moveTo>
                  <a:lnTo>
                    <a:pt x="0" y="1146847"/>
                  </a:lnTo>
                  <a:cubicBezTo>
                    <a:pt x="0" y="513465"/>
                    <a:pt x="2418" y="7"/>
                    <a:pt x="5401" y="7"/>
                  </a:cubicBezTo>
                  <a:lnTo>
                    <a:pt x="472215" y="7"/>
                  </a:lnTo>
                  <a:lnTo>
                    <a:pt x="472215" y="7"/>
                  </a:lnTo>
                  <a:lnTo>
                    <a:pt x="472215" y="6880912"/>
                  </a:lnTo>
                  <a:lnTo>
                    <a:pt x="472215" y="6880912"/>
                  </a:lnTo>
                  <a:lnTo>
                    <a:pt x="5401" y="6880912"/>
                  </a:lnTo>
                  <a:cubicBezTo>
                    <a:pt x="2418" y="6880912"/>
                    <a:pt x="0" y="6367454"/>
                    <a:pt x="0" y="5734072"/>
                  </a:cubicBez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spcFirstLastPara="0" vert="horz" wrap="square" lIns="23957" tIns="23957" rIns="74676" bIns="23957" numCol="1" spcCol="1270" anchor="ctr" anchorCtr="0">
              <a:noAutofit/>
            </a:bodyPr>
            <a:lstStyle/>
            <a:p>
              <a:pPr marL="171446" indent="-171446" algn="just" rtl="1">
                <a:lnSpc>
                  <a:spcPct val="90000"/>
                </a:lnSpc>
                <a:tabLst>
                  <a:tab pos="342892" algn="l"/>
                </a:tabLst>
              </a:pPr>
              <a:r>
                <a:rPr lang="ar-SA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تسهیل دسترسی به شهر قم</a:t>
              </a:r>
              <a:endParaRPr lang="en-US" sz="1700" dirty="0">
                <a:solidFill>
                  <a:srgbClr val="000000"/>
                </a:solidFill>
                <a:latin typeface="BNazaninBold"/>
                <a:ea typeface="Calibri" panose="020F0502020204030204" pitchFamily="34" charset="0"/>
                <a:cs typeface="B Nazanin" panose="00000400000000000000" pitchFamily="2" charset="-78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8221198" y="4114260"/>
              <a:ext cx="934606" cy="612573"/>
            </a:xfrm>
            <a:custGeom>
              <a:avLst/>
              <a:gdLst>
                <a:gd name="connsiteX0" fmla="*/ 0 w 726485"/>
                <a:gd name="connsiteY0" fmla="*/ 0 h 772400"/>
                <a:gd name="connsiteX1" fmla="*/ 363243 w 726485"/>
                <a:gd name="connsiteY1" fmla="*/ 0 h 772400"/>
                <a:gd name="connsiteX2" fmla="*/ 726485 w 726485"/>
                <a:gd name="connsiteY2" fmla="*/ 386200 h 772400"/>
                <a:gd name="connsiteX3" fmla="*/ 363243 w 726485"/>
                <a:gd name="connsiteY3" fmla="*/ 772400 h 772400"/>
                <a:gd name="connsiteX4" fmla="*/ 0 w 726485"/>
                <a:gd name="connsiteY4" fmla="*/ 772400 h 772400"/>
                <a:gd name="connsiteX5" fmla="*/ 0 w 726485"/>
                <a:gd name="connsiteY5" fmla="*/ 0 h 77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6485" h="772400">
                  <a:moveTo>
                    <a:pt x="726485" y="1"/>
                  </a:moveTo>
                  <a:lnTo>
                    <a:pt x="726485" y="386201"/>
                  </a:lnTo>
                  <a:lnTo>
                    <a:pt x="363243" y="772399"/>
                  </a:lnTo>
                  <a:lnTo>
                    <a:pt x="0" y="386201"/>
                  </a:lnTo>
                  <a:lnTo>
                    <a:pt x="0" y="1"/>
                  </a:lnTo>
                  <a:lnTo>
                    <a:pt x="726485" y="1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6668" tIns="6668" rIns="6668" bIns="142883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43"/>
                </a:spcAft>
              </a:pPr>
              <a:r>
                <a:rPr lang="fa-IR" sz="1400" b="1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Nazanin" panose="00000400000000000000" pitchFamily="2" charset="-78"/>
                </a:rPr>
                <a:t>برنامه اجرایی</a:t>
              </a:r>
              <a:endPara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-1940465" y="4114261"/>
              <a:ext cx="10074395" cy="398171"/>
            </a:xfrm>
            <a:custGeom>
              <a:avLst/>
              <a:gdLst>
                <a:gd name="connsiteX0" fmla="*/ 78704 w 472215"/>
                <a:gd name="connsiteY0" fmla="*/ 0 h 6880919"/>
                <a:gd name="connsiteX1" fmla="*/ 393511 w 472215"/>
                <a:gd name="connsiteY1" fmla="*/ 0 h 6880919"/>
                <a:gd name="connsiteX2" fmla="*/ 472215 w 472215"/>
                <a:gd name="connsiteY2" fmla="*/ 78704 h 6880919"/>
                <a:gd name="connsiteX3" fmla="*/ 472215 w 472215"/>
                <a:gd name="connsiteY3" fmla="*/ 6880919 h 6880919"/>
                <a:gd name="connsiteX4" fmla="*/ 472215 w 472215"/>
                <a:gd name="connsiteY4" fmla="*/ 6880919 h 6880919"/>
                <a:gd name="connsiteX5" fmla="*/ 0 w 472215"/>
                <a:gd name="connsiteY5" fmla="*/ 6880919 h 6880919"/>
                <a:gd name="connsiteX6" fmla="*/ 0 w 472215"/>
                <a:gd name="connsiteY6" fmla="*/ 6880919 h 6880919"/>
                <a:gd name="connsiteX7" fmla="*/ 0 w 472215"/>
                <a:gd name="connsiteY7" fmla="*/ 78704 h 6880919"/>
                <a:gd name="connsiteX8" fmla="*/ 78704 w 472215"/>
                <a:gd name="connsiteY8" fmla="*/ 0 h 688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2215" h="6880919">
                  <a:moveTo>
                    <a:pt x="0" y="5734072"/>
                  </a:moveTo>
                  <a:lnTo>
                    <a:pt x="0" y="1146847"/>
                  </a:lnTo>
                  <a:cubicBezTo>
                    <a:pt x="0" y="513465"/>
                    <a:pt x="2418" y="7"/>
                    <a:pt x="5401" y="7"/>
                  </a:cubicBezTo>
                  <a:lnTo>
                    <a:pt x="472215" y="7"/>
                  </a:lnTo>
                  <a:lnTo>
                    <a:pt x="472215" y="7"/>
                  </a:lnTo>
                  <a:lnTo>
                    <a:pt x="472215" y="6880912"/>
                  </a:lnTo>
                  <a:lnTo>
                    <a:pt x="472215" y="6880912"/>
                  </a:lnTo>
                  <a:lnTo>
                    <a:pt x="5401" y="6880912"/>
                  </a:lnTo>
                  <a:cubicBezTo>
                    <a:pt x="2418" y="6880912"/>
                    <a:pt x="0" y="6367454"/>
                    <a:pt x="0" y="5734072"/>
                  </a:cubicBez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spcFirstLastPara="0" vert="horz" wrap="square" lIns="23957" tIns="23957" rIns="74676" bIns="23957" numCol="1" spcCol="1270" anchor="ctr" anchorCtr="0">
              <a:noAutofit/>
            </a:bodyPr>
            <a:lstStyle/>
            <a:p>
              <a:pPr marL="171446" indent="-171446" algn="just" rtl="1">
                <a:lnSpc>
                  <a:spcPct val="90000"/>
                </a:lnSpc>
                <a:tabLst>
                  <a:tab pos="342892" algn="l"/>
                </a:tabLst>
              </a:pPr>
              <a:r>
                <a:rPr lang="ar-SA" sz="1700" dirty="0">
                  <a:solidFill>
                    <a:srgbClr val="000000"/>
                  </a:solidFill>
                  <a:latin typeface="BNazaninBold"/>
                  <a:ea typeface="Calibri" panose="020F0502020204030204" pitchFamily="34" charset="0"/>
                  <a:cs typeface="B Nazanin" panose="00000400000000000000" pitchFamily="2" charset="-78"/>
                </a:rPr>
                <a:t>برنامه گسترش حمل و نقل عمومی حومه ای</a:t>
              </a:r>
              <a:endParaRPr lang="en-US" sz="1700" dirty="0">
                <a:solidFill>
                  <a:srgbClr val="000000"/>
                </a:solidFill>
                <a:latin typeface="BNazaninBold"/>
                <a:ea typeface="Calibri" panose="020F0502020204030204" pitchFamily="34" charset="0"/>
                <a:cs typeface="B Nazanin" panose="00000400000000000000" pitchFamily="2" charset="-78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معرفی برنامه اجرایی منتخب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2" name="Rectangle 21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20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56368100"/>
              </p:ext>
            </p:extLst>
          </p:nvPr>
        </p:nvGraphicFramePr>
        <p:xfrm>
          <a:off x="1357743" y="998420"/>
          <a:ext cx="6551290" cy="5002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Rectangle 9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ابعاد نظری و تجارب جهانی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Rectangle 10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2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Rectangle 9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ابعاد نظری و تجارب جهانی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13" name="Picture 12"/>
          <p:cNvPicPr/>
          <p:nvPr/>
        </p:nvPicPr>
        <p:blipFill rotWithShape="1">
          <a:blip r:embed="rId2"/>
          <a:srcRect l="5759" t="31324" r="5748" b="14499"/>
          <a:stretch/>
        </p:blipFill>
        <p:spPr bwMode="auto">
          <a:xfrm>
            <a:off x="1545940" y="1208403"/>
            <a:ext cx="6378690" cy="2195419"/>
          </a:xfrm>
          <a:prstGeom prst="rect">
            <a:avLst/>
          </a:prstGeom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58982" y="774006"/>
            <a:ext cx="61743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پروژه توسعه سیستم حمل و نقل شهری برای منطقه شهری کلومبو و حومه</a:t>
            </a:r>
            <a:endParaRPr lang="fa-IR" b="1" dirty="0"/>
          </a:p>
        </p:txBody>
      </p:sp>
      <p:sp>
        <p:nvSpPr>
          <p:cNvPr id="7" name="Rectangle 6"/>
          <p:cNvSpPr/>
          <p:nvPr/>
        </p:nvSpPr>
        <p:spPr>
          <a:xfrm>
            <a:off x="754815" y="3691641"/>
            <a:ext cx="761570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 rtl="1">
              <a:buFont typeface="Symbol" panose="05050102010706020507" pitchFamily="18" charset="2"/>
              <a:buChar char=""/>
            </a:pPr>
            <a:r>
              <a:rPr lang="fa-IR" b="1" dirty="0">
                <a:cs typeface="B Nazanin" panose="00000400000000000000" pitchFamily="2" charset="-78"/>
              </a:rPr>
              <a:t>فصل 1 مقدمه</a:t>
            </a:r>
            <a:endParaRPr lang="en-US" b="1" dirty="0"/>
          </a:p>
          <a:p>
            <a:pPr marL="342900" lvl="0" indent="-342900" algn="r" rtl="1">
              <a:buFont typeface="Symbol" panose="05050102010706020507" pitchFamily="18" charset="2"/>
              <a:buChar char=""/>
            </a:pPr>
            <a:r>
              <a:rPr lang="fa-IR" b="1" dirty="0">
                <a:cs typeface="B Nazanin" panose="00000400000000000000" pitchFamily="2" charset="-78"/>
              </a:rPr>
              <a:t>فصل 2: شرایط اجتماعی-اقتصادی و ساختار شهری</a:t>
            </a:r>
            <a:endParaRPr lang="en-US" b="1" dirty="0"/>
          </a:p>
          <a:p>
            <a:pPr marL="342900" lvl="0" indent="-342900" algn="r" rtl="1">
              <a:buFont typeface="Symbol" panose="05050102010706020507" pitchFamily="18" charset="2"/>
              <a:buChar char=""/>
            </a:pPr>
            <a:r>
              <a:rPr lang="fa-IR" b="1" dirty="0">
                <a:cs typeface="B Nazanin" panose="00000400000000000000" pitchFamily="2" charset="-78"/>
              </a:rPr>
              <a:t>فصل 3 مشکلات حمل و نقل موجود و مسائل برنامه </a:t>
            </a:r>
            <a:r>
              <a:rPr lang="fa-IR" b="1" dirty="0" smtClean="0">
                <a:cs typeface="B Nazanin" panose="00000400000000000000" pitchFamily="2" charset="-78"/>
              </a:rPr>
              <a:t>ریزی</a:t>
            </a:r>
          </a:p>
          <a:p>
            <a:pPr marL="342900" lvl="0" indent="-342900" algn="r" rtl="1">
              <a:buFont typeface="Symbol" panose="05050102010706020507" pitchFamily="18" charset="2"/>
              <a:buChar char=""/>
            </a:pPr>
            <a:r>
              <a:rPr lang="fa-IR" b="1" dirty="0">
                <a:cs typeface="B Nazanin" panose="00000400000000000000" pitchFamily="2" charset="-78"/>
              </a:rPr>
              <a:t>فصل چهارم چشم انداز منطقه کلمبو (</a:t>
            </a:r>
            <a:r>
              <a:rPr lang="en-US" sz="1400" b="1" dirty="0">
                <a:cs typeface="B Nazanin" panose="00000400000000000000" pitchFamily="2" charset="-78"/>
              </a:rPr>
              <a:t>CMA</a:t>
            </a:r>
            <a:r>
              <a:rPr lang="fa-IR" b="1" dirty="0">
                <a:cs typeface="B Nazanin" panose="00000400000000000000" pitchFamily="2" charset="-78"/>
              </a:rPr>
              <a:t>)</a:t>
            </a:r>
            <a:endParaRPr lang="en-US" b="1" dirty="0"/>
          </a:p>
          <a:p>
            <a:pPr marL="342900" lvl="0" indent="-342900" algn="r" rtl="1">
              <a:buFont typeface="Symbol" panose="05050102010706020507" pitchFamily="18" charset="2"/>
              <a:buChar char=""/>
            </a:pPr>
            <a:r>
              <a:rPr lang="fa-IR" b="1" dirty="0">
                <a:cs typeface="B Nazanin" panose="00000400000000000000" pitchFamily="2" charset="-78"/>
              </a:rPr>
              <a:t>فصل 5 برنامه جامع حمل و نقل </a:t>
            </a:r>
            <a:endParaRPr lang="en-US" b="1" dirty="0"/>
          </a:p>
          <a:p>
            <a:pPr marL="342900" lvl="0" indent="-342900" algn="r" rtl="1">
              <a:buFont typeface="Symbol" panose="05050102010706020507" pitchFamily="18" charset="2"/>
              <a:buChar char=""/>
            </a:pPr>
            <a:r>
              <a:rPr lang="fa-IR" b="1" dirty="0">
                <a:cs typeface="B Nazanin" panose="00000400000000000000" pitchFamily="2" charset="-78"/>
              </a:rPr>
              <a:t>فصل 6 برنامه اجرايي و مقدمات سازمانی</a:t>
            </a:r>
            <a:endParaRPr lang="en-US" b="1" dirty="0"/>
          </a:p>
          <a:p>
            <a:pPr marL="342900" lvl="0" indent="-342900" algn="r" rtl="1">
              <a:buFont typeface="Symbol" panose="05050102010706020507" pitchFamily="18" charset="2"/>
              <a:buChar char=""/>
            </a:pPr>
            <a:r>
              <a:rPr lang="fa-IR" b="1" dirty="0">
                <a:cs typeface="B Nazanin" panose="00000400000000000000" pitchFamily="2" charset="-78"/>
              </a:rPr>
              <a:t>فصل 7: نتیجه گیری و توصیه هایی برای تکمیل طرح جامع حمل و نقل شهري </a:t>
            </a:r>
            <a:r>
              <a:rPr lang="en-US" sz="1400" b="1" dirty="0" err="1">
                <a:latin typeface="Times New Roman" panose="02020603050405020304" pitchFamily="18" charset="0"/>
              </a:rPr>
              <a:t>CoMTrans</a:t>
            </a:r>
            <a:endParaRPr lang="en-US" b="1" dirty="0"/>
          </a:p>
          <a:p>
            <a:pPr marL="342900" lvl="0" indent="-342900" algn="r" rtl="1">
              <a:buFont typeface="Symbol" panose="05050102010706020507" pitchFamily="18" charset="2"/>
              <a:buChar char=""/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پروژه­های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CoMTrans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پیشنهادی و ارائه شناسنامه ­پروژها (</a:t>
            </a:r>
            <a:r>
              <a:rPr lang="en-US" sz="14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CoMTrans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PROPOSED PROJECT PROFILE</a:t>
            </a:r>
            <a:endParaRPr lang="en-US" sz="1400" b="1" dirty="0"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3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تدقیق شناخت در ارتباط با برنامه اجرایی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20401713"/>
              </p:ext>
            </p:extLst>
          </p:nvPr>
        </p:nvGraphicFramePr>
        <p:xfrm>
          <a:off x="1357743" y="998420"/>
          <a:ext cx="6551290" cy="5002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6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6571" y="411828"/>
            <a:ext cx="881742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ectangle 18"/>
          <p:cNvSpPr/>
          <p:nvPr/>
        </p:nvSpPr>
        <p:spPr>
          <a:xfrm rot="5400000">
            <a:off x="4316618" y="-2194211"/>
            <a:ext cx="492101" cy="5212079"/>
          </a:xfrm>
          <a:prstGeom prst="rect">
            <a:avLst/>
          </a:prstGeom>
          <a:solidFill>
            <a:schemeClr val="bg1"/>
          </a:solidFill>
          <a:ln w="28575"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r>
              <a:rPr lang="fa-I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هدف گذاری </a:t>
            </a:r>
            <a:r>
              <a:rPr lang="fa-I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و تبیین </a:t>
            </a:r>
            <a:r>
              <a:rPr lang="fa-I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پروژه ها</a:t>
            </a:r>
            <a:endParaRPr lang="fa-I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-18962" y="0"/>
            <a:ext cx="397784" cy="6858002"/>
          </a:xfrm>
          <a:prstGeom prst="rect">
            <a:avLst/>
          </a:prstGeom>
          <a:solidFill>
            <a:srgbClr val="6070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1203415" y="973207"/>
            <a:ext cx="7063740" cy="4996391"/>
          </a:xfrm>
        </p:spPr>
        <p:txBody>
          <a:bodyPr>
            <a:noAutofit/>
          </a:bodyPr>
          <a:lstStyle/>
          <a:p>
            <a:pPr marL="285750" lvl="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b="1" dirty="0">
                <a:cs typeface="B Nazanin" panose="00000400000000000000" pitchFamily="2" charset="-78"/>
              </a:rPr>
              <a:t>مهم ترین مسائل و مشکلات کنونی استان </a:t>
            </a:r>
          </a:p>
          <a:p>
            <a:pPr marL="285750" lvl="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1800" dirty="0" smtClean="0">
                <a:cs typeface="B Nazanin" panose="00000400000000000000" pitchFamily="2" charset="-78"/>
              </a:rPr>
              <a:t>وضعیت </a:t>
            </a:r>
            <a:r>
              <a:rPr lang="fa-IR" sz="1800" dirty="0">
                <a:cs typeface="B Nazanin" panose="00000400000000000000" pitchFamily="2" charset="-78"/>
              </a:rPr>
              <a:t>نامناسب راه های درون استانی و ضعف دسترسی به تمامی نقاط استان</a:t>
            </a:r>
            <a:endParaRPr lang="en-US" sz="1800" dirty="0">
              <a:cs typeface="B Nazanin" panose="00000400000000000000" pitchFamily="2" charset="-78"/>
            </a:endParaRPr>
          </a:p>
          <a:p>
            <a:pPr marL="285750" lvl="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1800" dirty="0">
                <a:cs typeface="B Nazanin" panose="00000400000000000000" pitchFamily="2" charset="-78"/>
              </a:rPr>
              <a:t>محدود شدن حمل و نقل درون استانی به حمل و نقل </a:t>
            </a:r>
            <a:r>
              <a:rPr lang="fa-IR" sz="1800" dirty="0" smtClean="0">
                <a:cs typeface="B Nazanin" panose="00000400000000000000" pitchFamily="2" charset="-78"/>
              </a:rPr>
              <a:t>جاده­ای (</a:t>
            </a:r>
            <a:r>
              <a:rPr lang="fa-IR" sz="1800" dirty="0">
                <a:cs typeface="B Nazanin" panose="00000400000000000000" pitchFamily="2" charset="-78"/>
              </a:rPr>
              <a:t>اتوبوس، مینی بوس، سواری)</a:t>
            </a:r>
            <a:endParaRPr lang="en-US" sz="1800" dirty="0">
              <a:cs typeface="B Nazanin" panose="00000400000000000000" pitchFamily="2" charset="-78"/>
            </a:endParaRPr>
          </a:p>
          <a:p>
            <a:pPr marL="285750" lvl="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1800" dirty="0">
                <a:cs typeface="B Nazanin" panose="00000400000000000000" pitchFamily="2" charset="-78"/>
              </a:rPr>
              <a:t>نبود فرودگاه داخلی و دسترسی دشوار به فرودگاه مهرآباد تهران</a:t>
            </a:r>
            <a:endParaRPr lang="en-US" sz="1800" dirty="0">
              <a:cs typeface="B Nazanin" panose="00000400000000000000" pitchFamily="2" charset="-78"/>
            </a:endParaRPr>
          </a:p>
          <a:p>
            <a:pPr marL="285750" lvl="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1800" dirty="0">
                <a:cs typeface="B Nazanin" panose="00000400000000000000" pitchFamily="2" charset="-78"/>
              </a:rPr>
              <a:t>نبود خط حمل و نقل عمومی جهت دسترسی به فرودگاه بین المللی امام خمینی</a:t>
            </a:r>
            <a:endParaRPr lang="en-US" sz="1800" dirty="0">
              <a:cs typeface="B Nazanin" panose="00000400000000000000" pitchFamily="2" charset="-78"/>
            </a:endParaRPr>
          </a:p>
          <a:p>
            <a:pPr marL="285750" lvl="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1800" dirty="0">
                <a:cs typeface="B Nazanin" panose="00000400000000000000" pitchFamily="2" charset="-78"/>
              </a:rPr>
              <a:t>نبود دسترسی به شبکه راه­ها در نواحی اطراف دریاچه نمک و نواحی کوچکی در ارتفاعات جنوب و غرب استان</a:t>
            </a:r>
            <a:endParaRPr lang="en-US" sz="1800" dirty="0">
              <a:cs typeface="B Nazanin" panose="00000400000000000000" pitchFamily="2" charset="-78"/>
            </a:endParaRPr>
          </a:p>
          <a:p>
            <a:pPr marL="285750" lvl="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1800" dirty="0">
                <a:cs typeface="B Nazanin" panose="00000400000000000000" pitchFamily="2" charset="-78"/>
              </a:rPr>
              <a:t>پراکندگی نامناسب پایانه های مسافربری و نبود پایانه برای اتوبوس های مسافربری وروردی به </a:t>
            </a:r>
            <a:r>
              <a:rPr lang="fa-IR" sz="1800" dirty="0" smtClean="0">
                <a:cs typeface="B Nazanin" panose="00000400000000000000" pitchFamily="2" charset="-78"/>
              </a:rPr>
              <a:t>استان</a:t>
            </a:r>
            <a:endParaRPr lang="en-US" sz="1800" dirty="0">
              <a:cs typeface="B Nazanin" panose="000004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4536249" y="2478852"/>
            <a:ext cx="420417" cy="8337883"/>
          </a:xfrm>
          <a:prstGeom prst="rect">
            <a:avLst/>
          </a:prstGeom>
          <a:solidFill>
            <a:srgbClr val="343C0A"/>
          </a:solidFill>
          <a:ln>
            <a:solidFill>
              <a:srgbClr val="607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lvl="0" algn="ctr" rtl="1"/>
            <a:r>
              <a:rPr lang="fa-IR" sz="1600" b="1" dirty="0">
                <a:solidFill>
                  <a:prstClr val="white"/>
                </a:solidFill>
                <a:cs typeface="B Nazanin" panose="00000400000000000000" pitchFamily="2" charset="-78"/>
              </a:rPr>
              <a:t>برنامه ی گسترش حمل و نقل حومه ای در استان قم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61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Custom 2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BD582C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292</TotalTime>
  <Words>3939</Words>
  <Application>Microsoft Office PowerPoint</Application>
  <PresentationFormat>On-screen Show (4:3)</PresentationFormat>
  <Paragraphs>640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8" baseType="lpstr">
      <vt:lpstr>Arial</vt:lpstr>
      <vt:lpstr>B Homa</vt:lpstr>
      <vt:lpstr>B Nazanin</vt:lpstr>
      <vt:lpstr>B Traffic</vt:lpstr>
      <vt:lpstr>BNazaninBold</vt:lpstr>
      <vt:lpstr>Calibri</vt:lpstr>
      <vt:lpstr>Cambria</vt:lpstr>
      <vt:lpstr>Cambria Math</vt:lpstr>
      <vt:lpstr>Century Schoolbook</vt:lpstr>
      <vt:lpstr>Symbol</vt:lpstr>
      <vt:lpstr>Tahoma</vt:lpstr>
      <vt:lpstr>Times New Roman</vt:lpstr>
      <vt:lpstr>Wingdings</vt:lpstr>
      <vt:lpstr>Wingdings 2</vt:lpstr>
      <vt:lpstr>View</vt:lpstr>
      <vt:lpstr>برنامه گسترش حمل و نقل حومه ای در استان قم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51</cp:revision>
  <dcterms:created xsi:type="dcterms:W3CDTF">2019-07-02T23:09:28Z</dcterms:created>
  <dcterms:modified xsi:type="dcterms:W3CDTF">2019-10-26T12:09:43Z</dcterms:modified>
</cp:coreProperties>
</file>