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2" r:id="rId8"/>
    <p:sldId id="273" r:id="rId9"/>
    <p:sldId id="280" r:id="rId10"/>
    <p:sldId id="274" r:id="rId11"/>
    <p:sldId id="275" r:id="rId12"/>
    <p:sldId id="276" r:id="rId13"/>
    <p:sldId id="281" r:id="rId14"/>
    <p:sldId id="282" r:id="rId15"/>
    <p:sldId id="283" r:id="rId16"/>
    <p:sldId id="284" r:id="rId17"/>
    <p:sldId id="277" r:id="rId18"/>
    <p:sldId id="278" r:id="rId19"/>
    <p:sldId id="279" r:id="rId20"/>
    <p:sldId id="286" r:id="rId21"/>
    <p:sldId id="264" r:id="rId22"/>
    <p:sldId id="265" r:id="rId23"/>
    <p:sldId id="266" r:id="rId24"/>
    <p:sldId id="267" r:id="rId25"/>
    <p:sldId id="270" r:id="rId26"/>
    <p:sldId id="269" r:id="rId27"/>
    <p:sldId id="271" r:id="rId28"/>
    <p:sldId id="28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A6F8CB-2C1C-4050-8BD3-2A257DE8ED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42F19774-D023-4E96-BD56-B6783396C2EB}">
      <dgm:prSet phldrT="[Text]" custT="1"/>
      <dgm:spPr/>
      <dgm:t>
        <a:bodyPr/>
        <a:lstStyle/>
        <a:p>
          <a:r>
            <a:rPr lang="fa-IR" sz="3600" dirty="0" smtClean="0">
              <a:cs typeface="B Titr" panose="00000700000000000000" pitchFamily="2" charset="-78"/>
            </a:rPr>
            <a:t>فهرست</a:t>
          </a:r>
          <a:endParaRPr lang="en-US" sz="3600" dirty="0"/>
        </a:p>
      </dgm:t>
    </dgm:pt>
    <dgm:pt modelId="{41B420BD-49E9-490E-B3B0-7D80591234DE}" type="parTrans" cxnId="{24001C80-852D-473F-8DBF-0BD4D4CD13FA}">
      <dgm:prSet/>
      <dgm:spPr/>
      <dgm:t>
        <a:bodyPr/>
        <a:lstStyle/>
        <a:p>
          <a:endParaRPr lang="en-US"/>
        </a:p>
      </dgm:t>
    </dgm:pt>
    <dgm:pt modelId="{3480B3E5-0632-4206-A99D-F28BD4253BD4}" type="sibTrans" cxnId="{24001C80-852D-473F-8DBF-0BD4D4CD13FA}">
      <dgm:prSet/>
      <dgm:spPr/>
      <dgm:t>
        <a:bodyPr/>
        <a:lstStyle/>
        <a:p>
          <a:endParaRPr lang="en-US"/>
        </a:p>
      </dgm:t>
    </dgm:pt>
    <dgm:pt modelId="{7DDC76E9-C184-4BDF-87DC-03FE8028D33F}">
      <dgm:prSet phldrT="[Text]" custT="1"/>
      <dgm:spPr/>
      <dgm:t>
        <a:bodyPr/>
        <a:lstStyle/>
        <a:p>
          <a:pPr rtl="1"/>
          <a:r>
            <a:rPr lang="fa-IR" sz="2000" dirty="0" smtClean="0">
              <a:cs typeface="B Koodak" panose="00000700000000000000" pitchFamily="2" charset="-78"/>
            </a:rPr>
            <a:t>نظام تامین مالی مسکن در ایران</a:t>
          </a:r>
          <a:endParaRPr lang="en-US" sz="2000" dirty="0"/>
        </a:p>
      </dgm:t>
    </dgm:pt>
    <dgm:pt modelId="{CA5AB136-E7D6-4E7A-B70D-396B3372C4BD}" type="parTrans" cxnId="{C922FAFA-541C-4BAC-AD28-A4C4D903677E}">
      <dgm:prSet/>
      <dgm:spPr/>
      <dgm:t>
        <a:bodyPr/>
        <a:lstStyle/>
        <a:p>
          <a:endParaRPr lang="en-US"/>
        </a:p>
      </dgm:t>
    </dgm:pt>
    <dgm:pt modelId="{4158E4E9-F43C-49AB-987D-20665E3CA1D9}" type="sibTrans" cxnId="{C922FAFA-541C-4BAC-AD28-A4C4D903677E}">
      <dgm:prSet/>
      <dgm:spPr/>
      <dgm:t>
        <a:bodyPr/>
        <a:lstStyle/>
        <a:p>
          <a:endParaRPr lang="en-US"/>
        </a:p>
      </dgm:t>
    </dgm:pt>
    <dgm:pt modelId="{2F9948B6-EAB6-4509-B45C-60B040E6F67C}">
      <dgm:prSet phldrT="[Text]" custT="1"/>
      <dgm:spPr/>
      <dgm:t>
        <a:bodyPr/>
        <a:lstStyle/>
        <a:p>
          <a:pPr rtl="1"/>
          <a:r>
            <a:rPr lang="fa-IR" sz="2000" dirty="0" smtClean="0">
              <a:cs typeface="B Koodak" panose="00000700000000000000" pitchFamily="2" charset="-78"/>
            </a:rPr>
            <a:t>روش های تامین مالی اقشار کم درامد</a:t>
          </a:r>
          <a:endParaRPr lang="en-US" sz="2000" dirty="0"/>
        </a:p>
      </dgm:t>
    </dgm:pt>
    <dgm:pt modelId="{A453FF13-8A7B-40BF-A173-9CDA33BFC75C}" type="parTrans" cxnId="{B0382C6A-2624-4602-B8D1-F9101E4AAE04}">
      <dgm:prSet/>
      <dgm:spPr/>
      <dgm:t>
        <a:bodyPr/>
        <a:lstStyle/>
        <a:p>
          <a:endParaRPr lang="en-US"/>
        </a:p>
      </dgm:t>
    </dgm:pt>
    <dgm:pt modelId="{819A3D8D-D300-4050-BA78-AFEEE88C232A}" type="sibTrans" cxnId="{B0382C6A-2624-4602-B8D1-F9101E4AAE04}">
      <dgm:prSet/>
      <dgm:spPr/>
      <dgm:t>
        <a:bodyPr/>
        <a:lstStyle/>
        <a:p>
          <a:endParaRPr lang="en-US"/>
        </a:p>
      </dgm:t>
    </dgm:pt>
    <dgm:pt modelId="{B524BAF7-D582-4691-84A5-CA258C92B800}">
      <dgm:prSet phldrT="[Text]" custT="1"/>
      <dgm:spPr/>
      <dgm:t>
        <a:bodyPr/>
        <a:lstStyle/>
        <a:p>
          <a:pPr rtl="1"/>
          <a:r>
            <a:rPr lang="fa-IR" sz="2000" dirty="0" smtClean="0">
              <a:cs typeface="B Koodak" panose="00000700000000000000" pitchFamily="2" charset="-78"/>
            </a:rPr>
            <a:t>سیاست های تامین مسکن گروه های کم درآمد</a:t>
          </a:r>
          <a:endParaRPr lang="en-US" sz="2000" dirty="0"/>
        </a:p>
      </dgm:t>
    </dgm:pt>
    <dgm:pt modelId="{CF31F220-7012-49F8-BE23-D0CC4ECC6C9F}" type="parTrans" cxnId="{3D5A89F3-B462-4484-90B8-8616345DC2D7}">
      <dgm:prSet/>
      <dgm:spPr/>
      <dgm:t>
        <a:bodyPr/>
        <a:lstStyle/>
        <a:p>
          <a:endParaRPr lang="en-US"/>
        </a:p>
      </dgm:t>
    </dgm:pt>
    <dgm:pt modelId="{24915C31-301C-400D-9E6A-43BE549339BC}" type="sibTrans" cxnId="{3D5A89F3-B462-4484-90B8-8616345DC2D7}">
      <dgm:prSet/>
      <dgm:spPr/>
      <dgm:t>
        <a:bodyPr/>
        <a:lstStyle/>
        <a:p>
          <a:endParaRPr lang="en-US"/>
        </a:p>
      </dgm:t>
    </dgm:pt>
    <dgm:pt modelId="{EDCEF637-4B74-4F6A-B034-22F31B265838}">
      <dgm:prSet custT="1"/>
      <dgm:spPr/>
      <dgm:t>
        <a:bodyPr/>
        <a:lstStyle/>
        <a:p>
          <a:pPr rtl="1"/>
          <a:r>
            <a:rPr lang="fa-IR" sz="2000" dirty="0" smtClean="0">
              <a:cs typeface="B Koodak" panose="00000700000000000000" pitchFamily="2" charset="-78"/>
            </a:rPr>
            <a:t>بررسی تجارب تامین مالی نوسازی بافت فرسوده در ایران و جهان</a:t>
          </a:r>
          <a:endParaRPr lang="fa-IR" sz="2000" dirty="0">
            <a:cs typeface="B Koodak" panose="00000700000000000000" pitchFamily="2" charset="-78"/>
          </a:endParaRPr>
        </a:p>
      </dgm:t>
    </dgm:pt>
    <dgm:pt modelId="{E1673152-6C05-4F2C-AEA6-30583789F78F}" type="parTrans" cxnId="{5EF88827-3921-4BAE-A92B-EB8894B36E42}">
      <dgm:prSet/>
      <dgm:spPr/>
      <dgm:t>
        <a:bodyPr/>
        <a:lstStyle/>
        <a:p>
          <a:endParaRPr lang="en-US"/>
        </a:p>
      </dgm:t>
    </dgm:pt>
    <dgm:pt modelId="{0ECCEBA1-B7C9-4526-813F-3CF426AC2EA5}" type="sibTrans" cxnId="{5EF88827-3921-4BAE-A92B-EB8894B36E42}">
      <dgm:prSet/>
      <dgm:spPr/>
      <dgm:t>
        <a:bodyPr/>
        <a:lstStyle/>
        <a:p>
          <a:endParaRPr lang="en-US"/>
        </a:p>
      </dgm:t>
    </dgm:pt>
    <dgm:pt modelId="{7278A03E-FF1C-4E7E-9755-6D79E700B4A0}" type="pres">
      <dgm:prSet presAssocID="{38A6F8CB-2C1C-4050-8BD3-2A257DE8EDD7}" presName="vert0" presStyleCnt="0">
        <dgm:presLayoutVars>
          <dgm:dir val="rev"/>
          <dgm:animOne val="branch"/>
          <dgm:animLvl val="lvl"/>
        </dgm:presLayoutVars>
      </dgm:prSet>
      <dgm:spPr/>
      <dgm:t>
        <a:bodyPr/>
        <a:lstStyle/>
        <a:p>
          <a:endParaRPr lang="en-US"/>
        </a:p>
      </dgm:t>
    </dgm:pt>
    <dgm:pt modelId="{713482E1-7897-44B1-8DA1-9B3BDA84E47B}" type="pres">
      <dgm:prSet presAssocID="{42F19774-D023-4E96-BD56-B6783396C2EB}" presName="thickLine" presStyleLbl="alignNode1" presStyleIdx="0" presStyleCnt="1"/>
      <dgm:spPr/>
    </dgm:pt>
    <dgm:pt modelId="{C5220A9D-DD9D-4A71-A4DD-799715668E7A}" type="pres">
      <dgm:prSet presAssocID="{42F19774-D023-4E96-BD56-B6783396C2EB}" presName="horz1" presStyleCnt="0"/>
      <dgm:spPr/>
    </dgm:pt>
    <dgm:pt modelId="{3C20908F-E34B-495B-94DA-BB05E548C8DF}" type="pres">
      <dgm:prSet presAssocID="{42F19774-D023-4E96-BD56-B6783396C2EB}" presName="tx1" presStyleLbl="revTx" presStyleIdx="0" presStyleCnt="5"/>
      <dgm:spPr/>
      <dgm:t>
        <a:bodyPr/>
        <a:lstStyle/>
        <a:p>
          <a:endParaRPr lang="en-US"/>
        </a:p>
      </dgm:t>
    </dgm:pt>
    <dgm:pt modelId="{9C0A68CA-0641-4E6B-BB2E-F534CFA0FD93}" type="pres">
      <dgm:prSet presAssocID="{42F19774-D023-4E96-BD56-B6783396C2EB}" presName="vert1" presStyleCnt="0"/>
      <dgm:spPr/>
    </dgm:pt>
    <dgm:pt modelId="{334DF5DD-55A8-4E26-81B0-AB4E0A3144A8}" type="pres">
      <dgm:prSet presAssocID="{7DDC76E9-C184-4BDF-87DC-03FE8028D33F}" presName="vertSpace2a" presStyleCnt="0"/>
      <dgm:spPr/>
    </dgm:pt>
    <dgm:pt modelId="{7618123E-E69E-48B2-8E60-B1DC49DD20F6}" type="pres">
      <dgm:prSet presAssocID="{7DDC76E9-C184-4BDF-87DC-03FE8028D33F}" presName="horz2" presStyleCnt="0"/>
      <dgm:spPr/>
    </dgm:pt>
    <dgm:pt modelId="{55478EF1-5807-489C-8039-9ACF04AC340B}" type="pres">
      <dgm:prSet presAssocID="{7DDC76E9-C184-4BDF-87DC-03FE8028D33F}" presName="horzSpace2" presStyleCnt="0"/>
      <dgm:spPr/>
    </dgm:pt>
    <dgm:pt modelId="{C967B7AB-DEFA-481E-981F-9799A467371C}" type="pres">
      <dgm:prSet presAssocID="{7DDC76E9-C184-4BDF-87DC-03FE8028D33F}" presName="tx2" presStyleLbl="revTx" presStyleIdx="1" presStyleCnt="5"/>
      <dgm:spPr/>
      <dgm:t>
        <a:bodyPr/>
        <a:lstStyle/>
        <a:p>
          <a:endParaRPr lang="en-US"/>
        </a:p>
      </dgm:t>
    </dgm:pt>
    <dgm:pt modelId="{9075830A-2D7C-44A5-BD67-7BA9674F0EE0}" type="pres">
      <dgm:prSet presAssocID="{7DDC76E9-C184-4BDF-87DC-03FE8028D33F}" presName="vert2" presStyleCnt="0"/>
      <dgm:spPr/>
    </dgm:pt>
    <dgm:pt modelId="{FC5C79BB-81C9-4990-8C00-09424B3CAB0D}" type="pres">
      <dgm:prSet presAssocID="{7DDC76E9-C184-4BDF-87DC-03FE8028D33F}" presName="thinLine2b" presStyleLbl="callout" presStyleIdx="0" presStyleCnt="4"/>
      <dgm:spPr/>
    </dgm:pt>
    <dgm:pt modelId="{EDCBEFB1-B194-461B-A0B9-83425C5AC82E}" type="pres">
      <dgm:prSet presAssocID="{7DDC76E9-C184-4BDF-87DC-03FE8028D33F}" presName="vertSpace2b" presStyleCnt="0"/>
      <dgm:spPr/>
    </dgm:pt>
    <dgm:pt modelId="{5A7EA763-6490-4566-92E1-6441C6727091}" type="pres">
      <dgm:prSet presAssocID="{2F9948B6-EAB6-4509-B45C-60B040E6F67C}" presName="horz2" presStyleCnt="0"/>
      <dgm:spPr/>
    </dgm:pt>
    <dgm:pt modelId="{B5B7CF28-2283-488F-9C9E-868D7F8494F0}" type="pres">
      <dgm:prSet presAssocID="{2F9948B6-EAB6-4509-B45C-60B040E6F67C}" presName="horzSpace2" presStyleCnt="0"/>
      <dgm:spPr/>
    </dgm:pt>
    <dgm:pt modelId="{8B26F61E-F6D9-4F52-9CA2-D9B9CD2D525C}" type="pres">
      <dgm:prSet presAssocID="{2F9948B6-EAB6-4509-B45C-60B040E6F67C}" presName="tx2" presStyleLbl="revTx" presStyleIdx="2" presStyleCnt="5"/>
      <dgm:spPr/>
      <dgm:t>
        <a:bodyPr/>
        <a:lstStyle/>
        <a:p>
          <a:endParaRPr lang="en-US"/>
        </a:p>
      </dgm:t>
    </dgm:pt>
    <dgm:pt modelId="{B3348E4B-A859-4EA6-A3B9-7D023623DF77}" type="pres">
      <dgm:prSet presAssocID="{2F9948B6-EAB6-4509-B45C-60B040E6F67C}" presName="vert2" presStyleCnt="0"/>
      <dgm:spPr/>
    </dgm:pt>
    <dgm:pt modelId="{BFE463B8-9C7F-403F-A40A-E0748D2AD6EC}" type="pres">
      <dgm:prSet presAssocID="{2F9948B6-EAB6-4509-B45C-60B040E6F67C}" presName="thinLine2b" presStyleLbl="callout" presStyleIdx="1" presStyleCnt="4"/>
      <dgm:spPr/>
    </dgm:pt>
    <dgm:pt modelId="{EBC7CE0E-5BB5-4A3B-AAFF-F73813F58C4E}" type="pres">
      <dgm:prSet presAssocID="{2F9948B6-EAB6-4509-B45C-60B040E6F67C}" presName="vertSpace2b" presStyleCnt="0"/>
      <dgm:spPr/>
    </dgm:pt>
    <dgm:pt modelId="{E8DAA2E1-0D5B-4C7D-909B-1A190F250946}" type="pres">
      <dgm:prSet presAssocID="{B524BAF7-D582-4691-84A5-CA258C92B800}" presName="horz2" presStyleCnt="0"/>
      <dgm:spPr/>
    </dgm:pt>
    <dgm:pt modelId="{5FA67C12-7661-4B96-AF21-D4A3F06E35A7}" type="pres">
      <dgm:prSet presAssocID="{B524BAF7-D582-4691-84A5-CA258C92B800}" presName="horzSpace2" presStyleCnt="0"/>
      <dgm:spPr/>
    </dgm:pt>
    <dgm:pt modelId="{C1598659-0782-4C44-B906-35762562CAAB}" type="pres">
      <dgm:prSet presAssocID="{B524BAF7-D582-4691-84A5-CA258C92B800}" presName="tx2" presStyleLbl="revTx" presStyleIdx="3" presStyleCnt="5"/>
      <dgm:spPr/>
      <dgm:t>
        <a:bodyPr/>
        <a:lstStyle/>
        <a:p>
          <a:endParaRPr lang="en-US"/>
        </a:p>
      </dgm:t>
    </dgm:pt>
    <dgm:pt modelId="{B1EDD6AE-A19E-4C50-A575-A158DCA08FB1}" type="pres">
      <dgm:prSet presAssocID="{B524BAF7-D582-4691-84A5-CA258C92B800}" presName="vert2" presStyleCnt="0"/>
      <dgm:spPr/>
    </dgm:pt>
    <dgm:pt modelId="{BC7507E3-D389-4AFC-BB8C-CA07B80F2DCE}" type="pres">
      <dgm:prSet presAssocID="{B524BAF7-D582-4691-84A5-CA258C92B800}" presName="thinLine2b" presStyleLbl="callout" presStyleIdx="2" presStyleCnt="4"/>
      <dgm:spPr/>
    </dgm:pt>
    <dgm:pt modelId="{EC00ED93-3790-4289-BDA1-19A47648596E}" type="pres">
      <dgm:prSet presAssocID="{B524BAF7-D582-4691-84A5-CA258C92B800}" presName="vertSpace2b" presStyleCnt="0"/>
      <dgm:spPr/>
    </dgm:pt>
    <dgm:pt modelId="{8199FD5E-3D27-4F64-A964-73AD5789202A}" type="pres">
      <dgm:prSet presAssocID="{EDCEF637-4B74-4F6A-B034-22F31B265838}" presName="horz2" presStyleCnt="0"/>
      <dgm:spPr/>
    </dgm:pt>
    <dgm:pt modelId="{F438B81D-A48C-4387-8A3A-AC836DFBAC8A}" type="pres">
      <dgm:prSet presAssocID="{EDCEF637-4B74-4F6A-B034-22F31B265838}" presName="horzSpace2" presStyleCnt="0"/>
      <dgm:spPr/>
    </dgm:pt>
    <dgm:pt modelId="{373F3DFD-E572-438C-A809-A61D98281C9B}" type="pres">
      <dgm:prSet presAssocID="{EDCEF637-4B74-4F6A-B034-22F31B265838}" presName="tx2" presStyleLbl="revTx" presStyleIdx="4" presStyleCnt="5"/>
      <dgm:spPr/>
      <dgm:t>
        <a:bodyPr/>
        <a:lstStyle/>
        <a:p>
          <a:endParaRPr lang="en-US"/>
        </a:p>
      </dgm:t>
    </dgm:pt>
    <dgm:pt modelId="{21C9BB3B-D120-4A52-ADF2-176186FB603C}" type="pres">
      <dgm:prSet presAssocID="{EDCEF637-4B74-4F6A-B034-22F31B265838}" presName="vert2" presStyleCnt="0"/>
      <dgm:spPr/>
    </dgm:pt>
    <dgm:pt modelId="{47785D59-C000-497F-9586-2EB9CBC14A59}" type="pres">
      <dgm:prSet presAssocID="{EDCEF637-4B74-4F6A-B034-22F31B265838}" presName="thinLine2b" presStyleLbl="callout" presStyleIdx="3" presStyleCnt="4"/>
      <dgm:spPr/>
    </dgm:pt>
    <dgm:pt modelId="{EA1183B8-0877-4203-98A1-55A2C824BAC6}" type="pres">
      <dgm:prSet presAssocID="{EDCEF637-4B74-4F6A-B034-22F31B265838}" presName="vertSpace2b" presStyleCnt="0"/>
      <dgm:spPr/>
    </dgm:pt>
  </dgm:ptLst>
  <dgm:cxnLst>
    <dgm:cxn modelId="{02AF7218-1294-4F84-9DA1-B818CAC78371}" type="presOf" srcId="{EDCEF637-4B74-4F6A-B034-22F31B265838}" destId="{373F3DFD-E572-438C-A809-A61D98281C9B}" srcOrd="0" destOrd="0" presId="urn:microsoft.com/office/officeart/2008/layout/LinedList"/>
    <dgm:cxn modelId="{72055432-3308-4BD3-BE60-9A4FC205F685}" type="presOf" srcId="{38A6F8CB-2C1C-4050-8BD3-2A257DE8EDD7}" destId="{7278A03E-FF1C-4E7E-9755-6D79E700B4A0}" srcOrd="0" destOrd="0" presId="urn:microsoft.com/office/officeart/2008/layout/LinedList"/>
    <dgm:cxn modelId="{B0382C6A-2624-4602-B8D1-F9101E4AAE04}" srcId="{42F19774-D023-4E96-BD56-B6783396C2EB}" destId="{2F9948B6-EAB6-4509-B45C-60B040E6F67C}" srcOrd="1" destOrd="0" parTransId="{A453FF13-8A7B-40BF-A173-9CDA33BFC75C}" sibTransId="{819A3D8D-D300-4050-BA78-AFEEE88C232A}"/>
    <dgm:cxn modelId="{2BB73E8B-3531-4693-B476-E89E3F9F6A17}" type="presOf" srcId="{B524BAF7-D582-4691-84A5-CA258C92B800}" destId="{C1598659-0782-4C44-B906-35762562CAAB}" srcOrd="0" destOrd="0" presId="urn:microsoft.com/office/officeart/2008/layout/LinedList"/>
    <dgm:cxn modelId="{B8F0DC2F-708E-493D-9A23-1797F7833524}" type="presOf" srcId="{2F9948B6-EAB6-4509-B45C-60B040E6F67C}" destId="{8B26F61E-F6D9-4F52-9CA2-D9B9CD2D525C}" srcOrd="0" destOrd="0" presId="urn:microsoft.com/office/officeart/2008/layout/LinedList"/>
    <dgm:cxn modelId="{24001C80-852D-473F-8DBF-0BD4D4CD13FA}" srcId="{38A6F8CB-2C1C-4050-8BD3-2A257DE8EDD7}" destId="{42F19774-D023-4E96-BD56-B6783396C2EB}" srcOrd="0" destOrd="0" parTransId="{41B420BD-49E9-490E-B3B0-7D80591234DE}" sibTransId="{3480B3E5-0632-4206-A99D-F28BD4253BD4}"/>
    <dgm:cxn modelId="{C922FAFA-541C-4BAC-AD28-A4C4D903677E}" srcId="{42F19774-D023-4E96-BD56-B6783396C2EB}" destId="{7DDC76E9-C184-4BDF-87DC-03FE8028D33F}" srcOrd="0" destOrd="0" parTransId="{CA5AB136-E7D6-4E7A-B70D-396B3372C4BD}" sibTransId="{4158E4E9-F43C-49AB-987D-20665E3CA1D9}"/>
    <dgm:cxn modelId="{70B56310-6F45-418E-B9EF-44D5412C8ECB}" type="presOf" srcId="{42F19774-D023-4E96-BD56-B6783396C2EB}" destId="{3C20908F-E34B-495B-94DA-BB05E548C8DF}" srcOrd="0" destOrd="0" presId="urn:microsoft.com/office/officeart/2008/layout/LinedList"/>
    <dgm:cxn modelId="{5EF88827-3921-4BAE-A92B-EB8894B36E42}" srcId="{42F19774-D023-4E96-BD56-B6783396C2EB}" destId="{EDCEF637-4B74-4F6A-B034-22F31B265838}" srcOrd="3" destOrd="0" parTransId="{E1673152-6C05-4F2C-AEA6-30583789F78F}" sibTransId="{0ECCEBA1-B7C9-4526-813F-3CF426AC2EA5}"/>
    <dgm:cxn modelId="{3D5A89F3-B462-4484-90B8-8616345DC2D7}" srcId="{42F19774-D023-4E96-BD56-B6783396C2EB}" destId="{B524BAF7-D582-4691-84A5-CA258C92B800}" srcOrd="2" destOrd="0" parTransId="{CF31F220-7012-49F8-BE23-D0CC4ECC6C9F}" sibTransId="{24915C31-301C-400D-9E6A-43BE549339BC}"/>
    <dgm:cxn modelId="{61318843-7A0B-4097-A2AC-1D96BA7020D4}" type="presOf" srcId="{7DDC76E9-C184-4BDF-87DC-03FE8028D33F}" destId="{C967B7AB-DEFA-481E-981F-9799A467371C}" srcOrd="0" destOrd="0" presId="urn:microsoft.com/office/officeart/2008/layout/LinedList"/>
    <dgm:cxn modelId="{570C0D95-1A5F-4CA9-98C3-6F137E44A23A}" type="presParOf" srcId="{7278A03E-FF1C-4E7E-9755-6D79E700B4A0}" destId="{713482E1-7897-44B1-8DA1-9B3BDA84E47B}" srcOrd="0" destOrd="0" presId="urn:microsoft.com/office/officeart/2008/layout/LinedList"/>
    <dgm:cxn modelId="{20005449-10DB-4AF8-B60E-D324A0B5EAAE}" type="presParOf" srcId="{7278A03E-FF1C-4E7E-9755-6D79E700B4A0}" destId="{C5220A9D-DD9D-4A71-A4DD-799715668E7A}" srcOrd="1" destOrd="0" presId="urn:microsoft.com/office/officeart/2008/layout/LinedList"/>
    <dgm:cxn modelId="{F149FEFF-4ECB-43E9-85C5-2365832A5AF5}" type="presParOf" srcId="{C5220A9D-DD9D-4A71-A4DD-799715668E7A}" destId="{3C20908F-E34B-495B-94DA-BB05E548C8DF}" srcOrd="0" destOrd="0" presId="urn:microsoft.com/office/officeart/2008/layout/LinedList"/>
    <dgm:cxn modelId="{93583CCB-0CEE-4756-B7D3-749AB4D4EF95}" type="presParOf" srcId="{C5220A9D-DD9D-4A71-A4DD-799715668E7A}" destId="{9C0A68CA-0641-4E6B-BB2E-F534CFA0FD93}" srcOrd="1" destOrd="0" presId="urn:microsoft.com/office/officeart/2008/layout/LinedList"/>
    <dgm:cxn modelId="{C7C9234C-0100-4AAB-82DD-B71288FCD0AF}" type="presParOf" srcId="{9C0A68CA-0641-4E6B-BB2E-F534CFA0FD93}" destId="{334DF5DD-55A8-4E26-81B0-AB4E0A3144A8}" srcOrd="0" destOrd="0" presId="urn:microsoft.com/office/officeart/2008/layout/LinedList"/>
    <dgm:cxn modelId="{77CF4DB0-8927-4B7D-BD61-F7387BE8DC0B}" type="presParOf" srcId="{9C0A68CA-0641-4E6B-BB2E-F534CFA0FD93}" destId="{7618123E-E69E-48B2-8E60-B1DC49DD20F6}" srcOrd="1" destOrd="0" presId="urn:microsoft.com/office/officeart/2008/layout/LinedList"/>
    <dgm:cxn modelId="{FBA0BB8D-8E01-4ADD-9BD8-81923C3DDA49}" type="presParOf" srcId="{7618123E-E69E-48B2-8E60-B1DC49DD20F6}" destId="{55478EF1-5807-489C-8039-9ACF04AC340B}" srcOrd="0" destOrd="0" presId="urn:microsoft.com/office/officeart/2008/layout/LinedList"/>
    <dgm:cxn modelId="{6CFB6DC3-EF1E-4BC9-B8A8-8D66CB11CF5B}" type="presParOf" srcId="{7618123E-E69E-48B2-8E60-B1DC49DD20F6}" destId="{C967B7AB-DEFA-481E-981F-9799A467371C}" srcOrd="1" destOrd="0" presId="urn:microsoft.com/office/officeart/2008/layout/LinedList"/>
    <dgm:cxn modelId="{C4F82578-2AA3-4693-BA6B-19166E673BF5}" type="presParOf" srcId="{7618123E-E69E-48B2-8E60-B1DC49DD20F6}" destId="{9075830A-2D7C-44A5-BD67-7BA9674F0EE0}" srcOrd="2" destOrd="0" presId="urn:microsoft.com/office/officeart/2008/layout/LinedList"/>
    <dgm:cxn modelId="{EAD23ACF-53A3-4AA3-AEB1-E0FF39257D72}" type="presParOf" srcId="{9C0A68CA-0641-4E6B-BB2E-F534CFA0FD93}" destId="{FC5C79BB-81C9-4990-8C00-09424B3CAB0D}" srcOrd="2" destOrd="0" presId="urn:microsoft.com/office/officeart/2008/layout/LinedList"/>
    <dgm:cxn modelId="{1835B7C5-59EB-4811-BC4E-4BAC72813F4F}" type="presParOf" srcId="{9C0A68CA-0641-4E6B-BB2E-F534CFA0FD93}" destId="{EDCBEFB1-B194-461B-A0B9-83425C5AC82E}" srcOrd="3" destOrd="0" presId="urn:microsoft.com/office/officeart/2008/layout/LinedList"/>
    <dgm:cxn modelId="{544ADAA6-6595-4D17-89F2-89EB728FA32D}" type="presParOf" srcId="{9C0A68CA-0641-4E6B-BB2E-F534CFA0FD93}" destId="{5A7EA763-6490-4566-92E1-6441C6727091}" srcOrd="4" destOrd="0" presId="urn:microsoft.com/office/officeart/2008/layout/LinedList"/>
    <dgm:cxn modelId="{CCA870FD-7A4F-4507-A46F-977998129D29}" type="presParOf" srcId="{5A7EA763-6490-4566-92E1-6441C6727091}" destId="{B5B7CF28-2283-488F-9C9E-868D7F8494F0}" srcOrd="0" destOrd="0" presId="urn:microsoft.com/office/officeart/2008/layout/LinedList"/>
    <dgm:cxn modelId="{67BF0627-66FF-48EA-ADBB-94512EC0AD08}" type="presParOf" srcId="{5A7EA763-6490-4566-92E1-6441C6727091}" destId="{8B26F61E-F6D9-4F52-9CA2-D9B9CD2D525C}" srcOrd="1" destOrd="0" presId="urn:microsoft.com/office/officeart/2008/layout/LinedList"/>
    <dgm:cxn modelId="{4989AF80-908A-4BAB-A3A3-6874316F5319}" type="presParOf" srcId="{5A7EA763-6490-4566-92E1-6441C6727091}" destId="{B3348E4B-A859-4EA6-A3B9-7D023623DF77}" srcOrd="2" destOrd="0" presId="urn:microsoft.com/office/officeart/2008/layout/LinedList"/>
    <dgm:cxn modelId="{672DCAD1-990A-48C1-8D90-AA5E03EC2810}" type="presParOf" srcId="{9C0A68CA-0641-4E6B-BB2E-F534CFA0FD93}" destId="{BFE463B8-9C7F-403F-A40A-E0748D2AD6EC}" srcOrd="5" destOrd="0" presId="urn:microsoft.com/office/officeart/2008/layout/LinedList"/>
    <dgm:cxn modelId="{3DEC18CC-4FFB-45C8-B70C-7288E0652498}" type="presParOf" srcId="{9C0A68CA-0641-4E6B-BB2E-F534CFA0FD93}" destId="{EBC7CE0E-5BB5-4A3B-AAFF-F73813F58C4E}" srcOrd="6" destOrd="0" presId="urn:microsoft.com/office/officeart/2008/layout/LinedList"/>
    <dgm:cxn modelId="{D009A1E9-1E43-4682-AADA-609811FAF179}" type="presParOf" srcId="{9C0A68CA-0641-4E6B-BB2E-F534CFA0FD93}" destId="{E8DAA2E1-0D5B-4C7D-909B-1A190F250946}" srcOrd="7" destOrd="0" presId="urn:microsoft.com/office/officeart/2008/layout/LinedList"/>
    <dgm:cxn modelId="{A1D41C08-39F9-4289-997E-E422F81B06B4}" type="presParOf" srcId="{E8DAA2E1-0D5B-4C7D-909B-1A190F250946}" destId="{5FA67C12-7661-4B96-AF21-D4A3F06E35A7}" srcOrd="0" destOrd="0" presId="urn:microsoft.com/office/officeart/2008/layout/LinedList"/>
    <dgm:cxn modelId="{7C931417-089D-458A-BAB8-F01994AF1BD7}" type="presParOf" srcId="{E8DAA2E1-0D5B-4C7D-909B-1A190F250946}" destId="{C1598659-0782-4C44-B906-35762562CAAB}" srcOrd="1" destOrd="0" presId="urn:microsoft.com/office/officeart/2008/layout/LinedList"/>
    <dgm:cxn modelId="{C4032271-801E-494C-A4C4-77161F3352F4}" type="presParOf" srcId="{E8DAA2E1-0D5B-4C7D-909B-1A190F250946}" destId="{B1EDD6AE-A19E-4C50-A575-A158DCA08FB1}" srcOrd="2" destOrd="0" presId="urn:microsoft.com/office/officeart/2008/layout/LinedList"/>
    <dgm:cxn modelId="{E6B16AB8-90A3-4588-AC68-70B200EE3997}" type="presParOf" srcId="{9C0A68CA-0641-4E6B-BB2E-F534CFA0FD93}" destId="{BC7507E3-D389-4AFC-BB8C-CA07B80F2DCE}" srcOrd="8" destOrd="0" presId="urn:microsoft.com/office/officeart/2008/layout/LinedList"/>
    <dgm:cxn modelId="{9049AE10-68CC-4AE8-A4BD-9EDC8398CB6D}" type="presParOf" srcId="{9C0A68CA-0641-4E6B-BB2E-F534CFA0FD93}" destId="{EC00ED93-3790-4289-BDA1-19A47648596E}" srcOrd="9" destOrd="0" presId="urn:microsoft.com/office/officeart/2008/layout/LinedList"/>
    <dgm:cxn modelId="{746510F2-1338-4413-BF74-2633EE692852}" type="presParOf" srcId="{9C0A68CA-0641-4E6B-BB2E-F534CFA0FD93}" destId="{8199FD5E-3D27-4F64-A964-73AD5789202A}" srcOrd="10" destOrd="0" presId="urn:microsoft.com/office/officeart/2008/layout/LinedList"/>
    <dgm:cxn modelId="{5B0E11F8-CF57-498B-BA2A-A59D0D534ECC}" type="presParOf" srcId="{8199FD5E-3D27-4F64-A964-73AD5789202A}" destId="{F438B81D-A48C-4387-8A3A-AC836DFBAC8A}" srcOrd="0" destOrd="0" presId="urn:microsoft.com/office/officeart/2008/layout/LinedList"/>
    <dgm:cxn modelId="{A08AB1C4-579F-47AD-8062-CC00F24B8A60}" type="presParOf" srcId="{8199FD5E-3D27-4F64-A964-73AD5789202A}" destId="{373F3DFD-E572-438C-A809-A61D98281C9B}" srcOrd="1" destOrd="0" presId="urn:microsoft.com/office/officeart/2008/layout/LinedList"/>
    <dgm:cxn modelId="{EABB867E-45FC-4E62-8631-EAD382B1D423}" type="presParOf" srcId="{8199FD5E-3D27-4F64-A964-73AD5789202A}" destId="{21C9BB3B-D120-4A52-ADF2-176186FB603C}" srcOrd="2" destOrd="0" presId="urn:microsoft.com/office/officeart/2008/layout/LinedList"/>
    <dgm:cxn modelId="{008C8BA2-8F8E-4EA6-8335-2AB1CDE13DD0}" type="presParOf" srcId="{9C0A68CA-0641-4E6B-BB2E-F534CFA0FD93}" destId="{47785D59-C000-497F-9586-2EB9CBC14A59}" srcOrd="11" destOrd="0" presId="urn:microsoft.com/office/officeart/2008/layout/LinedList"/>
    <dgm:cxn modelId="{3D551FD5-53C2-4D34-964B-BFDCA9546D0C}" type="presParOf" srcId="{9C0A68CA-0641-4E6B-BB2E-F534CFA0FD93}" destId="{EA1183B8-0877-4203-98A1-55A2C824BAC6}"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647971E-168D-468D-AAB5-7F6CC6C51840}" type="doc">
      <dgm:prSet loTypeId="urn:microsoft.com/office/officeart/2005/8/layout/lProcess3" loCatId="process" qsTypeId="urn:microsoft.com/office/officeart/2005/8/quickstyle/simple3" qsCatId="simple" csTypeId="urn:microsoft.com/office/officeart/2005/8/colors/accent1_2" csCatId="accent1" phldr="1"/>
      <dgm:spPr/>
      <dgm:t>
        <a:bodyPr/>
        <a:lstStyle/>
        <a:p>
          <a:endParaRPr lang="en-US"/>
        </a:p>
      </dgm:t>
    </dgm:pt>
    <dgm:pt modelId="{BCCF474D-EB56-4CA3-9EE5-FB7C6490952E}">
      <dgm:prSet phldrT="[Text]" custT="1"/>
      <dgm:spPr/>
      <dgm:t>
        <a:bodyPr/>
        <a:lstStyle/>
        <a:p>
          <a:r>
            <a:rPr lang="fa-IR" sz="2000" dirty="0" smtClean="0">
              <a:cs typeface="B Koodak" panose="00000700000000000000" pitchFamily="2" charset="-78"/>
            </a:rPr>
            <a:t>سازمان های بین المللی</a:t>
          </a:r>
          <a:endParaRPr lang="en-US" sz="2000" dirty="0"/>
        </a:p>
      </dgm:t>
    </dgm:pt>
    <dgm:pt modelId="{B9FA78A3-91F2-4EDA-AE39-947BF6B37331}" type="parTrans" cxnId="{34E39680-5B57-4BF4-8D3C-F2219C6DDA78}">
      <dgm:prSet/>
      <dgm:spPr/>
      <dgm:t>
        <a:bodyPr/>
        <a:lstStyle/>
        <a:p>
          <a:endParaRPr lang="en-US" sz="2800"/>
        </a:p>
      </dgm:t>
    </dgm:pt>
    <dgm:pt modelId="{AE34BB49-3ADB-4B3B-B150-2A9608E4A070}" type="sibTrans" cxnId="{34E39680-5B57-4BF4-8D3C-F2219C6DDA78}">
      <dgm:prSet/>
      <dgm:spPr/>
      <dgm:t>
        <a:bodyPr/>
        <a:lstStyle/>
        <a:p>
          <a:endParaRPr lang="en-US" sz="2800"/>
        </a:p>
      </dgm:t>
    </dgm:pt>
    <dgm:pt modelId="{21B7621C-9E96-4A2A-AAEB-FCD3E8030E2F}">
      <dgm:prSet phldrT="[Text]" custT="1"/>
      <dgm:spPr/>
      <dgm:t>
        <a:bodyPr/>
        <a:lstStyle/>
        <a:p>
          <a:pPr rtl="1"/>
          <a:r>
            <a:rPr lang="fa-IR" sz="1200" dirty="0" smtClean="0">
              <a:cs typeface="B Koodak" panose="00000700000000000000" pitchFamily="2" charset="-78"/>
            </a:rPr>
            <a:t>بانک جهانی اجرای پروژه هایی که قیمت تمام شده مسکن در حد توان خرید فقرا باشد،تولید بیشتر و عرضه ارزان تر مسکن</a:t>
          </a:r>
          <a:endParaRPr lang="en-US" sz="1200" dirty="0"/>
        </a:p>
      </dgm:t>
    </dgm:pt>
    <dgm:pt modelId="{4CEEAA56-7438-4A94-9389-19B1C3763412}" type="parTrans" cxnId="{4AB39611-7092-49C3-B8BF-A62B1AE20B63}">
      <dgm:prSet/>
      <dgm:spPr/>
      <dgm:t>
        <a:bodyPr/>
        <a:lstStyle/>
        <a:p>
          <a:endParaRPr lang="en-US" sz="2800"/>
        </a:p>
      </dgm:t>
    </dgm:pt>
    <dgm:pt modelId="{1E589B01-6401-44F0-AC0D-51F7C203DAB4}" type="sibTrans" cxnId="{4AB39611-7092-49C3-B8BF-A62B1AE20B63}">
      <dgm:prSet/>
      <dgm:spPr/>
      <dgm:t>
        <a:bodyPr/>
        <a:lstStyle/>
        <a:p>
          <a:endParaRPr lang="en-US" sz="2800"/>
        </a:p>
      </dgm:t>
    </dgm:pt>
    <dgm:pt modelId="{A799F0DF-5A0F-476C-9E99-AF57D4A3C86B}">
      <dgm:prSet phldrT="[Text]" custT="1"/>
      <dgm:spPr/>
      <dgm:t>
        <a:bodyPr/>
        <a:lstStyle/>
        <a:p>
          <a:r>
            <a:rPr lang="fa-IR" sz="2000" dirty="0" smtClean="0">
              <a:cs typeface="B Koodak" panose="00000700000000000000" pitchFamily="2" charset="-78"/>
            </a:rPr>
            <a:t>کشورهای بلوک شرق</a:t>
          </a:r>
          <a:endParaRPr lang="en-US" sz="2000" dirty="0"/>
        </a:p>
      </dgm:t>
    </dgm:pt>
    <dgm:pt modelId="{4C5628EF-BF5C-49C1-B6BA-73F923EEB6D5}" type="parTrans" cxnId="{4F9518F5-5E71-4721-B4D0-BD72EB5F7C84}">
      <dgm:prSet/>
      <dgm:spPr/>
      <dgm:t>
        <a:bodyPr/>
        <a:lstStyle/>
        <a:p>
          <a:endParaRPr lang="en-US" sz="2800"/>
        </a:p>
      </dgm:t>
    </dgm:pt>
    <dgm:pt modelId="{433D2849-54C9-4A09-8CE5-E4A5926213E4}" type="sibTrans" cxnId="{4F9518F5-5E71-4721-B4D0-BD72EB5F7C84}">
      <dgm:prSet/>
      <dgm:spPr/>
      <dgm:t>
        <a:bodyPr/>
        <a:lstStyle/>
        <a:p>
          <a:endParaRPr lang="en-US" sz="2800"/>
        </a:p>
      </dgm:t>
    </dgm:pt>
    <dgm:pt modelId="{80F8594A-A173-4CD0-BF4F-ED091355A323}">
      <dgm:prSet phldrT="[Text]" custT="1"/>
      <dgm:spPr/>
      <dgm:t>
        <a:bodyPr/>
        <a:lstStyle/>
        <a:p>
          <a:r>
            <a:rPr lang="fa-IR" sz="1200" dirty="0" smtClean="0">
              <a:cs typeface="B Koodak" panose="00000700000000000000" pitchFamily="2" charset="-78"/>
            </a:rPr>
            <a:t>در شوروی سابق متولی امر ساخت مسکن دولت بود </a:t>
          </a:r>
        </a:p>
        <a:p>
          <a:pPr rtl="1"/>
          <a:r>
            <a:rPr lang="fa-IR" sz="1200" dirty="0" smtClean="0">
              <a:cs typeface="B Koodak" panose="00000700000000000000" pitchFamily="2" charset="-78"/>
            </a:rPr>
            <a:t>مهم ترین هدف دولت افزایش کمی و نه کیفی مسکن بود،ساختمان ها بیشتر از قطعات پیش ساخته بودند</a:t>
          </a:r>
          <a:endParaRPr lang="en-US" sz="1200" dirty="0"/>
        </a:p>
      </dgm:t>
    </dgm:pt>
    <dgm:pt modelId="{0628C6F7-9FDD-46A3-BDAF-14C030CF1FD6}" type="parTrans" cxnId="{2A5F3287-68A1-46C6-ABC3-44ECDEC14C60}">
      <dgm:prSet/>
      <dgm:spPr/>
      <dgm:t>
        <a:bodyPr/>
        <a:lstStyle/>
        <a:p>
          <a:endParaRPr lang="en-US" sz="2800"/>
        </a:p>
      </dgm:t>
    </dgm:pt>
    <dgm:pt modelId="{B3DCABF7-FC9C-42D5-8349-773087E02BC0}" type="sibTrans" cxnId="{2A5F3287-68A1-46C6-ABC3-44ECDEC14C60}">
      <dgm:prSet/>
      <dgm:spPr/>
      <dgm:t>
        <a:bodyPr/>
        <a:lstStyle/>
        <a:p>
          <a:endParaRPr lang="en-US" sz="2800"/>
        </a:p>
      </dgm:t>
    </dgm:pt>
    <dgm:pt modelId="{C6D1C37B-67CC-4799-ACF3-08A1126017DC}">
      <dgm:prSet phldrT="[Text]" custT="1"/>
      <dgm:spPr/>
      <dgm:t>
        <a:bodyPr/>
        <a:lstStyle/>
        <a:p>
          <a:r>
            <a:rPr lang="fa-IR" sz="2000" dirty="0" smtClean="0">
              <a:cs typeface="B Koodak" panose="00000700000000000000" pitchFamily="2" charset="-78"/>
            </a:rPr>
            <a:t>ایالات متحده آمریکا </a:t>
          </a:r>
          <a:endParaRPr lang="en-US" sz="2000" dirty="0"/>
        </a:p>
      </dgm:t>
    </dgm:pt>
    <dgm:pt modelId="{71040E81-D717-42F2-B6E0-C114036C0CFC}" type="parTrans" cxnId="{52B3246C-70A6-4AB0-9BDC-BAB71915E4F5}">
      <dgm:prSet/>
      <dgm:spPr/>
      <dgm:t>
        <a:bodyPr/>
        <a:lstStyle/>
        <a:p>
          <a:endParaRPr lang="en-US" sz="2800"/>
        </a:p>
      </dgm:t>
    </dgm:pt>
    <dgm:pt modelId="{966B36AA-FD5A-414B-BE26-0514E3B58F14}" type="sibTrans" cxnId="{52B3246C-70A6-4AB0-9BDC-BAB71915E4F5}">
      <dgm:prSet/>
      <dgm:spPr/>
      <dgm:t>
        <a:bodyPr/>
        <a:lstStyle/>
        <a:p>
          <a:endParaRPr lang="en-US" sz="2800"/>
        </a:p>
      </dgm:t>
    </dgm:pt>
    <dgm:pt modelId="{D3C3DDAE-FF52-4D43-A85F-3CAC0887FB8C}">
      <dgm:prSet phldrT="[Text]" custT="1"/>
      <dgm:spPr/>
      <dgm:t>
        <a:bodyPr/>
        <a:lstStyle/>
        <a:p>
          <a:pPr rtl="1"/>
          <a:r>
            <a:rPr lang="fa-IR" sz="1200" dirty="0" smtClean="0">
              <a:cs typeface="B Koodak" panose="00000700000000000000" pitchFamily="2" charset="-78"/>
            </a:rPr>
            <a:t>فاقد نظام فراگیر مسکن اجتماعی در مقایسه با اروپا است .سیاست های عرضه مسکن عمومی این مشکلات را در پی داشت که هزینه ساخت از قیمت تمام شده در بازار بیشتر شد و مردم تمایل به دریافت کمک های مالی داشتند تا دریافت مسکن</a:t>
          </a:r>
          <a:endParaRPr lang="en-US" sz="1200" dirty="0"/>
        </a:p>
      </dgm:t>
    </dgm:pt>
    <dgm:pt modelId="{E98C79AA-BBF9-4820-86D2-2BE1873D6E7B}" type="parTrans" cxnId="{B246708A-9F05-4B88-A34E-4A7E59A93B3E}">
      <dgm:prSet/>
      <dgm:spPr/>
      <dgm:t>
        <a:bodyPr/>
        <a:lstStyle/>
        <a:p>
          <a:endParaRPr lang="en-US" sz="2800"/>
        </a:p>
      </dgm:t>
    </dgm:pt>
    <dgm:pt modelId="{92C906F7-EE4D-46EB-9A72-14A4192E2CED}" type="sibTrans" cxnId="{B246708A-9F05-4B88-A34E-4A7E59A93B3E}">
      <dgm:prSet/>
      <dgm:spPr/>
      <dgm:t>
        <a:bodyPr/>
        <a:lstStyle/>
        <a:p>
          <a:endParaRPr lang="en-US" sz="2800"/>
        </a:p>
      </dgm:t>
    </dgm:pt>
    <dgm:pt modelId="{039F05F0-FEEC-48EB-8F43-FD9C2305D3CF}">
      <dgm:prSet custT="1"/>
      <dgm:spPr/>
      <dgm:t>
        <a:bodyPr/>
        <a:lstStyle/>
        <a:p>
          <a:r>
            <a:rPr lang="fa-IR" sz="2400" dirty="0" smtClean="0">
              <a:cs typeface="B Koodak" panose="00000700000000000000" pitchFamily="2" charset="-78"/>
            </a:rPr>
            <a:t>سوئد</a:t>
          </a:r>
          <a:endParaRPr lang="en-US" sz="2400" dirty="0"/>
        </a:p>
      </dgm:t>
    </dgm:pt>
    <dgm:pt modelId="{B981F04B-014E-44BF-9DF7-77FEB4217D35}" type="parTrans" cxnId="{A1EED95E-5C9E-4760-B8D4-AE0232D0E913}">
      <dgm:prSet/>
      <dgm:spPr/>
      <dgm:t>
        <a:bodyPr/>
        <a:lstStyle/>
        <a:p>
          <a:endParaRPr lang="en-US" sz="2800"/>
        </a:p>
      </dgm:t>
    </dgm:pt>
    <dgm:pt modelId="{43BE6799-5080-4978-8278-EE4B73FBDF1C}" type="sibTrans" cxnId="{A1EED95E-5C9E-4760-B8D4-AE0232D0E913}">
      <dgm:prSet/>
      <dgm:spPr/>
      <dgm:t>
        <a:bodyPr/>
        <a:lstStyle/>
        <a:p>
          <a:endParaRPr lang="en-US" sz="2800"/>
        </a:p>
      </dgm:t>
    </dgm:pt>
    <dgm:pt modelId="{296A5CBD-CA2A-4738-A936-B0F0265D7926}">
      <dgm:prSet custT="1"/>
      <dgm:spPr/>
      <dgm:t>
        <a:bodyPr/>
        <a:lstStyle/>
        <a:p>
          <a:pPr rtl="1"/>
          <a:r>
            <a:rPr lang="fa-IR" sz="1200" dirty="0" smtClean="0">
              <a:cs typeface="B Koodak" panose="00000700000000000000" pitchFamily="2" charset="-78"/>
            </a:rPr>
            <a:t>دولت سرمایه و زمین را به صورت اقساط بلند مدت در اختیار سازمان های محلی قرار می دهد.مدیریت این سرمایه برعهده بخش خصوصی است.مردم با دریافت وام از دولت این مساکن را تملک یا اجاره می کردند</a:t>
          </a:r>
          <a:endParaRPr lang="en-US" sz="1200" dirty="0"/>
        </a:p>
      </dgm:t>
    </dgm:pt>
    <dgm:pt modelId="{60273AC3-9806-4203-BC6C-58232B11A334}" type="parTrans" cxnId="{BBC53A35-3861-4605-84C2-7D32D1519876}">
      <dgm:prSet/>
      <dgm:spPr/>
      <dgm:t>
        <a:bodyPr/>
        <a:lstStyle/>
        <a:p>
          <a:endParaRPr lang="en-US" sz="2800"/>
        </a:p>
      </dgm:t>
    </dgm:pt>
    <dgm:pt modelId="{3832BC78-CC2F-48B7-BB5E-55291FD22B7B}" type="sibTrans" cxnId="{BBC53A35-3861-4605-84C2-7D32D1519876}">
      <dgm:prSet/>
      <dgm:spPr/>
      <dgm:t>
        <a:bodyPr/>
        <a:lstStyle/>
        <a:p>
          <a:endParaRPr lang="en-US" sz="2800"/>
        </a:p>
      </dgm:t>
    </dgm:pt>
    <dgm:pt modelId="{CBE2E7D4-D740-4055-B1F8-3E9ECEC7F1E4}" type="pres">
      <dgm:prSet presAssocID="{7647971E-168D-468D-AAB5-7F6CC6C51840}" presName="Name0" presStyleCnt="0">
        <dgm:presLayoutVars>
          <dgm:chPref val="3"/>
          <dgm:dir val="rev"/>
          <dgm:animLvl val="lvl"/>
          <dgm:resizeHandles/>
        </dgm:presLayoutVars>
      </dgm:prSet>
      <dgm:spPr/>
      <dgm:t>
        <a:bodyPr/>
        <a:lstStyle/>
        <a:p>
          <a:endParaRPr lang="en-US"/>
        </a:p>
      </dgm:t>
    </dgm:pt>
    <dgm:pt modelId="{FC8A5E29-82B7-4AD3-827B-DC7B2DE88F85}" type="pres">
      <dgm:prSet presAssocID="{BCCF474D-EB56-4CA3-9EE5-FB7C6490952E}" presName="horFlow" presStyleCnt="0"/>
      <dgm:spPr/>
    </dgm:pt>
    <dgm:pt modelId="{6C6E0811-330B-4FF5-A1F6-5A5E0026A8B6}" type="pres">
      <dgm:prSet presAssocID="{BCCF474D-EB56-4CA3-9EE5-FB7C6490952E}" presName="bigChev" presStyleLbl="node1" presStyleIdx="0" presStyleCnt="4"/>
      <dgm:spPr/>
      <dgm:t>
        <a:bodyPr/>
        <a:lstStyle/>
        <a:p>
          <a:endParaRPr lang="en-US"/>
        </a:p>
      </dgm:t>
    </dgm:pt>
    <dgm:pt modelId="{2E895F77-CE2D-482E-8E0E-ECA1DA2E3576}" type="pres">
      <dgm:prSet presAssocID="{4CEEAA56-7438-4A94-9389-19B1C3763412}" presName="parTrans" presStyleCnt="0"/>
      <dgm:spPr/>
    </dgm:pt>
    <dgm:pt modelId="{05BF4F8E-DC3C-4A19-A290-1CAAA906E44E}" type="pres">
      <dgm:prSet presAssocID="{21B7621C-9E96-4A2A-AAEB-FCD3E8030E2F}" presName="node" presStyleLbl="alignAccFollowNode1" presStyleIdx="0" presStyleCnt="4" custScaleX="293837">
        <dgm:presLayoutVars>
          <dgm:bulletEnabled val="1"/>
        </dgm:presLayoutVars>
      </dgm:prSet>
      <dgm:spPr/>
      <dgm:t>
        <a:bodyPr/>
        <a:lstStyle/>
        <a:p>
          <a:endParaRPr lang="en-US"/>
        </a:p>
      </dgm:t>
    </dgm:pt>
    <dgm:pt modelId="{AAE84EEB-7CDC-4D3D-8F5E-CEBF8AA1FE5E}" type="pres">
      <dgm:prSet presAssocID="{BCCF474D-EB56-4CA3-9EE5-FB7C6490952E}" presName="vSp" presStyleCnt="0"/>
      <dgm:spPr/>
    </dgm:pt>
    <dgm:pt modelId="{E0F5B3F5-7934-40BB-A67C-1AC1B6AB6CDB}" type="pres">
      <dgm:prSet presAssocID="{A799F0DF-5A0F-476C-9E99-AF57D4A3C86B}" presName="horFlow" presStyleCnt="0"/>
      <dgm:spPr/>
    </dgm:pt>
    <dgm:pt modelId="{4229DCD6-B0DC-4533-A5FF-B11533F734E7}" type="pres">
      <dgm:prSet presAssocID="{A799F0DF-5A0F-476C-9E99-AF57D4A3C86B}" presName="bigChev" presStyleLbl="node1" presStyleIdx="1" presStyleCnt="4"/>
      <dgm:spPr/>
      <dgm:t>
        <a:bodyPr/>
        <a:lstStyle/>
        <a:p>
          <a:endParaRPr lang="en-US"/>
        </a:p>
      </dgm:t>
    </dgm:pt>
    <dgm:pt modelId="{346335DB-1390-43D6-94C6-F37343487A87}" type="pres">
      <dgm:prSet presAssocID="{0628C6F7-9FDD-46A3-BDAF-14C030CF1FD6}" presName="parTrans" presStyleCnt="0"/>
      <dgm:spPr/>
    </dgm:pt>
    <dgm:pt modelId="{2885E0B4-F709-4F5A-AF65-16C7451B7DF3}" type="pres">
      <dgm:prSet presAssocID="{80F8594A-A173-4CD0-BF4F-ED091355A323}" presName="node" presStyleLbl="alignAccFollowNode1" presStyleIdx="1" presStyleCnt="4" custScaleX="292355">
        <dgm:presLayoutVars>
          <dgm:bulletEnabled val="1"/>
        </dgm:presLayoutVars>
      </dgm:prSet>
      <dgm:spPr/>
      <dgm:t>
        <a:bodyPr/>
        <a:lstStyle/>
        <a:p>
          <a:endParaRPr lang="en-US"/>
        </a:p>
      </dgm:t>
    </dgm:pt>
    <dgm:pt modelId="{3BBAAC8F-94A6-445A-9A36-F712F5EC13E4}" type="pres">
      <dgm:prSet presAssocID="{A799F0DF-5A0F-476C-9E99-AF57D4A3C86B}" presName="vSp" presStyleCnt="0"/>
      <dgm:spPr/>
    </dgm:pt>
    <dgm:pt modelId="{EB93FA15-73B6-48A4-BCAA-2E3381BBACB1}" type="pres">
      <dgm:prSet presAssocID="{C6D1C37B-67CC-4799-ACF3-08A1126017DC}" presName="horFlow" presStyleCnt="0"/>
      <dgm:spPr/>
    </dgm:pt>
    <dgm:pt modelId="{D5E6FE46-D76D-40AA-B128-2330A63C4274}" type="pres">
      <dgm:prSet presAssocID="{C6D1C37B-67CC-4799-ACF3-08A1126017DC}" presName="bigChev" presStyleLbl="node1" presStyleIdx="2" presStyleCnt="4"/>
      <dgm:spPr/>
      <dgm:t>
        <a:bodyPr/>
        <a:lstStyle/>
        <a:p>
          <a:endParaRPr lang="en-US"/>
        </a:p>
      </dgm:t>
    </dgm:pt>
    <dgm:pt modelId="{34A0AA79-15E4-4567-A075-31F9434554F1}" type="pres">
      <dgm:prSet presAssocID="{E98C79AA-BBF9-4820-86D2-2BE1873D6E7B}" presName="parTrans" presStyleCnt="0"/>
      <dgm:spPr/>
    </dgm:pt>
    <dgm:pt modelId="{5D6E92E5-99C0-4834-9FF0-E5E77ECBC185}" type="pres">
      <dgm:prSet presAssocID="{D3C3DDAE-FF52-4D43-A85F-3CAC0887FB8C}" presName="node" presStyleLbl="alignAccFollowNode1" presStyleIdx="2" presStyleCnt="4" custScaleX="299768">
        <dgm:presLayoutVars>
          <dgm:bulletEnabled val="1"/>
        </dgm:presLayoutVars>
      </dgm:prSet>
      <dgm:spPr/>
      <dgm:t>
        <a:bodyPr/>
        <a:lstStyle/>
        <a:p>
          <a:endParaRPr lang="en-US"/>
        </a:p>
      </dgm:t>
    </dgm:pt>
    <dgm:pt modelId="{DCBCC430-4D98-4BC0-9B09-6F817D01A254}" type="pres">
      <dgm:prSet presAssocID="{C6D1C37B-67CC-4799-ACF3-08A1126017DC}" presName="vSp" presStyleCnt="0"/>
      <dgm:spPr/>
    </dgm:pt>
    <dgm:pt modelId="{EDB08833-F35C-4F5C-904F-713573CFAC53}" type="pres">
      <dgm:prSet presAssocID="{039F05F0-FEEC-48EB-8F43-FD9C2305D3CF}" presName="horFlow" presStyleCnt="0"/>
      <dgm:spPr/>
    </dgm:pt>
    <dgm:pt modelId="{90456DEF-5E2F-419F-AA28-C822CC9A0F0A}" type="pres">
      <dgm:prSet presAssocID="{039F05F0-FEEC-48EB-8F43-FD9C2305D3CF}" presName="bigChev" presStyleLbl="node1" presStyleIdx="3" presStyleCnt="4"/>
      <dgm:spPr/>
      <dgm:t>
        <a:bodyPr/>
        <a:lstStyle/>
        <a:p>
          <a:endParaRPr lang="en-US"/>
        </a:p>
      </dgm:t>
    </dgm:pt>
    <dgm:pt modelId="{D932FB09-7674-45B7-A33A-4DB2662DC580}" type="pres">
      <dgm:prSet presAssocID="{60273AC3-9806-4203-BC6C-58232B11A334}" presName="parTrans" presStyleCnt="0"/>
      <dgm:spPr/>
    </dgm:pt>
    <dgm:pt modelId="{3096D9D9-2723-4C1E-90C0-530DE90C9A84}" type="pres">
      <dgm:prSet presAssocID="{296A5CBD-CA2A-4738-A936-B0F0265D7926}" presName="node" presStyleLbl="alignAccFollowNode1" presStyleIdx="3" presStyleCnt="4" custScaleX="301250">
        <dgm:presLayoutVars>
          <dgm:bulletEnabled val="1"/>
        </dgm:presLayoutVars>
      </dgm:prSet>
      <dgm:spPr/>
      <dgm:t>
        <a:bodyPr/>
        <a:lstStyle/>
        <a:p>
          <a:endParaRPr lang="en-US"/>
        </a:p>
      </dgm:t>
    </dgm:pt>
  </dgm:ptLst>
  <dgm:cxnLst>
    <dgm:cxn modelId="{2B704D5F-8F92-4CAB-A3F2-9C3DD84F2438}" type="presOf" srcId="{7647971E-168D-468D-AAB5-7F6CC6C51840}" destId="{CBE2E7D4-D740-4055-B1F8-3E9ECEC7F1E4}" srcOrd="0" destOrd="0" presId="urn:microsoft.com/office/officeart/2005/8/layout/lProcess3"/>
    <dgm:cxn modelId="{BBC53A35-3861-4605-84C2-7D32D1519876}" srcId="{039F05F0-FEEC-48EB-8F43-FD9C2305D3CF}" destId="{296A5CBD-CA2A-4738-A936-B0F0265D7926}" srcOrd="0" destOrd="0" parTransId="{60273AC3-9806-4203-BC6C-58232B11A334}" sibTransId="{3832BC78-CC2F-48B7-BB5E-55291FD22B7B}"/>
    <dgm:cxn modelId="{2B279BF7-DB55-47F1-936D-CC6C13C66181}" type="presOf" srcId="{C6D1C37B-67CC-4799-ACF3-08A1126017DC}" destId="{D5E6FE46-D76D-40AA-B128-2330A63C4274}" srcOrd="0" destOrd="0" presId="urn:microsoft.com/office/officeart/2005/8/layout/lProcess3"/>
    <dgm:cxn modelId="{52B3246C-70A6-4AB0-9BDC-BAB71915E4F5}" srcId="{7647971E-168D-468D-AAB5-7F6CC6C51840}" destId="{C6D1C37B-67CC-4799-ACF3-08A1126017DC}" srcOrd="2" destOrd="0" parTransId="{71040E81-D717-42F2-B6E0-C114036C0CFC}" sibTransId="{966B36AA-FD5A-414B-BE26-0514E3B58F14}"/>
    <dgm:cxn modelId="{B1445956-B0C6-4BB3-9877-0F22598A4FFF}" type="presOf" srcId="{80F8594A-A173-4CD0-BF4F-ED091355A323}" destId="{2885E0B4-F709-4F5A-AF65-16C7451B7DF3}" srcOrd="0" destOrd="0" presId="urn:microsoft.com/office/officeart/2005/8/layout/lProcess3"/>
    <dgm:cxn modelId="{A1EED95E-5C9E-4760-B8D4-AE0232D0E913}" srcId="{7647971E-168D-468D-AAB5-7F6CC6C51840}" destId="{039F05F0-FEEC-48EB-8F43-FD9C2305D3CF}" srcOrd="3" destOrd="0" parTransId="{B981F04B-014E-44BF-9DF7-77FEB4217D35}" sibTransId="{43BE6799-5080-4978-8278-EE4B73FBDF1C}"/>
    <dgm:cxn modelId="{64CFC3F5-D7E7-4B00-A76B-98088CD7D5EC}" type="presOf" srcId="{BCCF474D-EB56-4CA3-9EE5-FB7C6490952E}" destId="{6C6E0811-330B-4FF5-A1F6-5A5E0026A8B6}" srcOrd="0" destOrd="0" presId="urn:microsoft.com/office/officeart/2005/8/layout/lProcess3"/>
    <dgm:cxn modelId="{4AB39611-7092-49C3-B8BF-A62B1AE20B63}" srcId="{BCCF474D-EB56-4CA3-9EE5-FB7C6490952E}" destId="{21B7621C-9E96-4A2A-AAEB-FCD3E8030E2F}" srcOrd="0" destOrd="0" parTransId="{4CEEAA56-7438-4A94-9389-19B1C3763412}" sibTransId="{1E589B01-6401-44F0-AC0D-51F7C203DAB4}"/>
    <dgm:cxn modelId="{AEFF083A-38BA-4DDA-838D-7A0713205CCF}" type="presOf" srcId="{A799F0DF-5A0F-476C-9E99-AF57D4A3C86B}" destId="{4229DCD6-B0DC-4533-A5FF-B11533F734E7}" srcOrd="0" destOrd="0" presId="urn:microsoft.com/office/officeart/2005/8/layout/lProcess3"/>
    <dgm:cxn modelId="{308A03EF-4DD3-4681-919C-E3397A78667A}" type="presOf" srcId="{D3C3DDAE-FF52-4D43-A85F-3CAC0887FB8C}" destId="{5D6E92E5-99C0-4834-9FF0-E5E77ECBC185}" srcOrd="0" destOrd="0" presId="urn:microsoft.com/office/officeart/2005/8/layout/lProcess3"/>
    <dgm:cxn modelId="{B246708A-9F05-4B88-A34E-4A7E59A93B3E}" srcId="{C6D1C37B-67CC-4799-ACF3-08A1126017DC}" destId="{D3C3DDAE-FF52-4D43-A85F-3CAC0887FB8C}" srcOrd="0" destOrd="0" parTransId="{E98C79AA-BBF9-4820-86D2-2BE1873D6E7B}" sibTransId="{92C906F7-EE4D-46EB-9A72-14A4192E2CED}"/>
    <dgm:cxn modelId="{107FC16F-D5E8-47F1-9BCC-36F5B758B34C}" type="presOf" srcId="{039F05F0-FEEC-48EB-8F43-FD9C2305D3CF}" destId="{90456DEF-5E2F-419F-AA28-C822CC9A0F0A}" srcOrd="0" destOrd="0" presId="urn:microsoft.com/office/officeart/2005/8/layout/lProcess3"/>
    <dgm:cxn modelId="{34E39680-5B57-4BF4-8D3C-F2219C6DDA78}" srcId="{7647971E-168D-468D-AAB5-7F6CC6C51840}" destId="{BCCF474D-EB56-4CA3-9EE5-FB7C6490952E}" srcOrd="0" destOrd="0" parTransId="{B9FA78A3-91F2-4EDA-AE39-947BF6B37331}" sibTransId="{AE34BB49-3ADB-4B3B-B150-2A9608E4A070}"/>
    <dgm:cxn modelId="{5C03FB2D-E765-4573-8AA5-13E77419762F}" type="presOf" srcId="{21B7621C-9E96-4A2A-AAEB-FCD3E8030E2F}" destId="{05BF4F8E-DC3C-4A19-A290-1CAAA906E44E}" srcOrd="0" destOrd="0" presId="urn:microsoft.com/office/officeart/2005/8/layout/lProcess3"/>
    <dgm:cxn modelId="{4F9518F5-5E71-4721-B4D0-BD72EB5F7C84}" srcId="{7647971E-168D-468D-AAB5-7F6CC6C51840}" destId="{A799F0DF-5A0F-476C-9E99-AF57D4A3C86B}" srcOrd="1" destOrd="0" parTransId="{4C5628EF-BF5C-49C1-B6BA-73F923EEB6D5}" sibTransId="{433D2849-54C9-4A09-8CE5-E4A5926213E4}"/>
    <dgm:cxn modelId="{2A5F3287-68A1-46C6-ABC3-44ECDEC14C60}" srcId="{A799F0DF-5A0F-476C-9E99-AF57D4A3C86B}" destId="{80F8594A-A173-4CD0-BF4F-ED091355A323}" srcOrd="0" destOrd="0" parTransId="{0628C6F7-9FDD-46A3-BDAF-14C030CF1FD6}" sibTransId="{B3DCABF7-FC9C-42D5-8349-773087E02BC0}"/>
    <dgm:cxn modelId="{F8F3324B-C7C9-4C12-8FD7-6D6B0F8FF24E}" type="presOf" srcId="{296A5CBD-CA2A-4738-A936-B0F0265D7926}" destId="{3096D9D9-2723-4C1E-90C0-530DE90C9A84}" srcOrd="0" destOrd="0" presId="urn:microsoft.com/office/officeart/2005/8/layout/lProcess3"/>
    <dgm:cxn modelId="{D6DBC4F0-8B32-497A-A7A5-4385EFEFF03F}" type="presParOf" srcId="{CBE2E7D4-D740-4055-B1F8-3E9ECEC7F1E4}" destId="{FC8A5E29-82B7-4AD3-827B-DC7B2DE88F85}" srcOrd="0" destOrd="0" presId="urn:microsoft.com/office/officeart/2005/8/layout/lProcess3"/>
    <dgm:cxn modelId="{D5871D63-6D7C-4647-A173-B13DEA71A4D1}" type="presParOf" srcId="{FC8A5E29-82B7-4AD3-827B-DC7B2DE88F85}" destId="{6C6E0811-330B-4FF5-A1F6-5A5E0026A8B6}" srcOrd="0" destOrd="0" presId="urn:microsoft.com/office/officeart/2005/8/layout/lProcess3"/>
    <dgm:cxn modelId="{8ED9746C-3B56-48AF-8E5F-F24E47CA70A4}" type="presParOf" srcId="{FC8A5E29-82B7-4AD3-827B-DC7B2DE88F85}" destId="{2E895F77-CE2D-482E-8E0E-ECA1DA2E3576}" srcOrd="1" destOrd="0" presId="urn:microsoft.com/office/officeart/2005/8/layout/lProcess3"/>
    <dgm:cxn modelId="{FE3C5A43-F897-4577-953A-4A1A5865D98F}" type="presParOf" srcId="{FC8A5E29-82B7-4AD3-827B-DC7B2DE88F85}" destId="{05BF4F8E-DC3C-4A19-A290-1CAAA906E44E}" srcOrd="2" destOrd="0" presId="urn:microsoft.com/office/officeart/2005/8/layout/lProcess3"/>
    <dgm:cxn modelId="{9F9173EE-FD88-4188-B668-AC7CDF06F531}" type="presParOf" srcId="{CBE2E7D4-D740-4055-B1F8-3E9ECEC7F1E4}" destId="{AAE84EEB-7CDC-4D3D-8F5E-CEBF8AA1FE5E}" srcOrd="1" destOrd="0" presId="urn:microsoft.com/office/officeart/2005/8/layout/lProcess3"/>
    <dgm:cxn modelId="{0B8EC0AF-3E5D-49E6-8C2A-01E3B91DFA9F}" type="presParOf" srcId="{CBE2E7D4-D740-4055-B1F8-3E9ECEC7F1E4}" destId="{E0F5B3F5-7934-40BB-A67C-1AC1B6AB6CDB}" srcOrd="2" destOrd="0" presId="urn:microsoft.com/office/officeart/2005/8/layout/lProcess3"/>
    <dgm:cxn modelId="{FF70552F-3F91-4A13-A9E5-77917ED45485}" type="presParOf" srcId="{E0F5B3F5-7934-40BB-A67C-1AC1B6AB6CDB}" destId="{4229DCD6-B0DC-4533-A5FF-B11533F734E7}" srcOrd="0" destOrd="0" presId="urn:microsoft.com/office/officeart/2005/8/layout/lProcess3"/>
    <dgm:cxn modelId="{1326A8F2-C509-48ED-ADFA-BD59E202AD40}" type="presParOf" srcId="{E0F5B3F5-7934-40BB-A67C-1AC1B6AB6CDB}" destId="{346335DB-1390-43D6-94C6-F37343487A87}" srcOrd="1" destOrd="0" presId="urn:microsoft.com/office/officeart/2005/8/layout/lProcess3"/>
    <dgm:cxn modelId="{1A620E8D-2AE4-4CC3-900E-10BC177BAEF7}" type="presParOf" srcId="{E0F5B3F5-7934-40BB-A67C-1AC1B6AB6CDB}" destId="{2885E0B4-F709-4F5A-AF65-16C7451B7DF3}" srcOrd="2" destOrd="0" presId="urn:microsoft.com/office/officeart/2005/8/layout/lProcess3"/>
    <dgm:cxn modelId="{2DD0F161-A373-4C49-84E2-02EF2677AF51}" type="presParOf" srcId="{CBE2E7D4-D740-4055-B1F8-3E9ECEC7F1E4}" destId="{3BBAAC8F-94A6-445A-9A36-F712F5EC13E4}" srcOrd="3" destOrd="0" presId="urn:microsoft.com/office/officeart/2005/8/layout/lProcess3"/>
    <dgm:cxn modelId="{25197883-89C9-4C11-96F2-637C8ADB9505}" type="presParOf" srcId="{CBE2E7D4-D740-4055-B1F8-3E9ECEC7F1E4}" destId="{EB93FA15-73B6-48A4-BCAA-2E3381BBACB1}" srcOrd="4" destOrd="0" presId="urn:microsoft.com/office/officeart/2005/8/layout/lProcess3"/>
    <dgm:cxn modelId="{A13E0BCE-FD22-4F79-98EC-04133AF18B02}" type="presParOf" srcId="{EB93FA15-73B6-48A4-BCAA-2E3381BBACB1}" destId="{D5E6FE46-D76D-40AA-B128-2330A63C4274}" srcOrd="0" destOrd="0" presId="urn:microsoft.com/office/officeart/2005/8/layout/lProcess3"/>
    <dgm:cxn modelId="{78227B0F-D5C5-4FA5-93E5-EC8A803268B4}" type="presParOf" srcId="{EB93FA15-73B6-48A4-BCAA-2E3381BBACB1}" destId="{34A0AA79-15E4-4567-A075-31F9434554F1}" srcOrd="1" destOrd="0" presId="urn:microsoft.com/office/officeart/2005/8/layout/lProcess3"/>
    <dgm:cxn modelId="{CD993FCC-5B10-46DB-B132-A2D91712A327}" type="presParOf" srcId="{EB93FA15-73B6-48A4-BCAA-2E3381BBACB1}" destId="{5D6E92E5-99C0-4834-9FF0-E5E77ECBC185}" srcOrd="2" destOrd="0" presId="urn:microsoft.com/office/officeart/2005/8/layout/lProcess3"/>
    <dgm:cxn modelId="{F594818C-6486-4476-A983-90D079EF5667}" type="presParOf" srcId="{CBE2E7D4-D740-4055-B1F8-3E9ECEC7F1E4}" destId="{DCBCC430-4D98-4BC0-9B09-6F817D01A254}" srcOrd="5" destOrd="0" presId="urn:microsoft.com/office/officeart/2005/8/layout/lProcess3"/>
    <dgm:cxn modelId="{81EEE6D6-BCB4-4449-A15F-C59E4C6D3284}" type="presParOf" srcId="{CBE2E7D4-D740-4055-B1F8-3E9ECEC7F1E4}" destId="{EDB08833-F35C-4F5C-904F-713573CFAC53}" srcOrd="6" destOrd="0" presId="urn:microsoft.com/office/officeart/2005/8/layout/lProcess3"/>
    <dgm:cxn modelId="{3D3C45C8-D350-489F-9D53-DC52C03D7310}" type="presParOf" srcId="{EDB08833-F35C-4F5C-904F-713573CFAC53}" destId="{90456DEF-5E2F-419F-AA28-C822CC9A0F0A}" srcOrd="0" destOrd="0" presId="urn:microsoft.com/office/officeart/2005/8/layout/lProcess3"/>
    <dgm:cxn modelId="{5AB96EED-2A80-4ECF-AC8F-5AC9B9913327}" type="presParOf" srcId="{EDB08833-F35C-4F5C-904F-713573CFAC53}" destId="{D932FB09-7674-45B7-A33A-4DB2662DC580}" srcOrd="1" destOrd="0" presId="urn:microsoft.com/office/officeart/2005/8/layout/lProcess3"/>
    <dgm:cxn modelId="{1D4B8C6D-8743-4F34-A090-B66293C3B430}" type="presParOf" srcId="{EDB08833-F35C-4F5C-904F-713573CFAC53}" destId="{3096D9D9-2723-4C1E-90C0-530DE90C9A84}"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733179B-BB19-4745-B37D-2119ABCF78BC}"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991D33A1-01B9-4609-B13A-3C32451A1A9B}">
      <dgm:prSet phldrT="[Text]"/>
      <dgm:spPr/>
      <dgm:t>
        <a:bodyPr/>
        <a:lstStyle/>
        <a:p>
          <a:r>
            <a:rPr lang="fa-IR" dirty="0" smtClean="0">
              <a:cs typeface="B Koodak" panose="00000700000000000000" pitchFamily="2" charset="-78"/>
            </a:rPr>
            <a:t>آمریکا</a:t>
          </a:r>
          <a:endParaRPr lang="en-US" dirty="0">
            <a:cs typeface="B Koodak" panose="00000700000000000000" pitchFamily="2" charset="-78"/>
          </a:endParaRPr>
        </a:p>
      </dgm:t>
    </dgm:pt>
    <dgm:pt modelId="{22AE909E-55C0-4DD3-BD40-90C6B24B4874}" type="parTrans" cxnId="{BAA35DFA-C7E8-45D5-8DF6-E9A60E0AD374}">
      <dgm:prSet/>
      <dgm:spPr/>
      <dgm:t>
        <a:bodyPr/>
        <a:lstStyle/>
        <a:p>
          <a:endParaRPr lang="en-US">
            <a:cs typeface="B Koodak" panose="00000700000000000000" pitchFamily="2" charset="-78"/>
          </a:endParaRPr>
        </a:p>
      </dgm:t>
    </dgm:pt>
    <dgm:pt modelId="{150011AF-3E2D-4CFF-80F1-F3C4F0E5D7E0}" type="sibTrans" cxnId="{BAA35DFA-C7E8-45D5-8DF6-E9A60E0AD374}">
      <dgm:prSet/>
      <dgm:spPr/>
      <dgm:t>
        <a:bodyPr/>
        <a:lstStyle/>
        <a:p>
          <a:endParaRPr lang="en-US">
            <a:cs typeface="B Koodak" panose="00000700000000000000" pitchFamily="2" charset="-78"/>
          </a:endParaRPr>
        </a:p>
      </dgm:t>
    </dgm:pt>
    <dgm:pt modelId="{4212A4D4-E086-4849-B63B-25A754208B9E}">
      <dgm:prSet phldrT="[Text]"/>
      <dgm:spPr/>
      <dgm:t>
        <a:bodyPr/>
        <a:lstStyle/>
        <a:p>
          <a:r>
            <a:rPr lang="fa-IR" dirty="0" smtClean="0">
              <a:cs typeface="B Koodak" panose="00000700000000000000" pitchFamily="2" charset="-78"/>
            </a:rPr>
            <a:t>سیاست کنترل اجاره بها</a:t>
          </a:r>
          <a:endParaRPr lang="en-US" dirty="0">
            <a:cs typeface="B Koodak" panose="00000700000000000000" pitchFamily="2" charset="-78"/>
          </a:endParaRPr>
        </a:p>
      </dgm:t>
    </dgm:pt>
    <dgm:pt modelId="{1BE47F2E-B8C9-48E4-8023-F4FB87AA3FC9}" type="parTrans" cxnId="{083F7B6D-D8D3-4F91-9DC0-E3390031680C}">
      <dgm:prSet/>
      <dgm:spPr/>
      <dgm:t>
        <a:bodyPr/>
        <a:lstStyle/>
        <a:p>
          <a:endParaRPr lang="en-US">
            <a:cs typeface="B Koodak" panose="00000700000000000000" pitchFamily="2" charset="-78"/>
          </a:endParaRPr>
        </a:p>
      </dgm:t>
    </dgm:pt>
    <dgm:pt modelId="{F9472FC5-E053-4375-B67D-0C21EEAD049F}" type="sibTrans" cxnId="{083F7B6D-D8D3-4F91-9DC0-E3390031680C}">
      <dgm:prSet/>
      <dgm:spPr/>
      <dgm:t>
        <a:bodyPr/>
        <a:lstStyle/>
        <a:p>
          <a:endParaRPr lang="en-US">
            <a:cs typeface="B Koodak" panose="00000700000000000000" pitchFamily="2" charset="-78"/>
          </a:endParaRPr>
        </a:p>
      </dgm:t>
    </dgm:pt>
    <dgm:pt modelId="{EC5A2BBB-E16E-45E2-935A-8DF6ECB9EF3A}">
      <dgm:prSet phldrT="[Text]"/>
      <dgm:spPr/>
      <dgm:t>
        <a:bodyPr/>
        <a:lstStyle/>
        <a:p>
          <a:r>
            <a:rPr lang="fa-IR" dirty="0" smtClean="0">
              <a:cs typeface="B Koodak" panose="00000700000000000000" pitchFamily="2" charset="-78"/>
            </a:rPr>
            <a:t>دادن یارانه مستقیم به مردم </a:t>
          </a:r>
          <a:endParaRPr lang="en-US" dirty="0">
            <a:cs typeface="B Koodak" panose="00000700000000000000" pitchFamily="2" charset="-78"/>
          </a:endParaRPr>
        </a:p>
      </dgm:t>
    </dgm:pt>
    <dgm:pt modelId="{D39C38FF-71CE-4563-BC05-A8A2E428AFA2}" type="parTrans" cxnId="{2F14370D-67ED-45DE-A4EB-1DA891F709BA}">
      <dgm:prSet/>
      <dgm:spPr/>
      <dgm:t>
        <a:bodyPr/>
        <a:lstStyle/>
        <a:p>
          <a:endParaRPr lang="en-US">
            <a:cs typeface="B Koodak" panose="00000700000000000000" pitchFamily="2" charset="-78"/>
          </a:endParaRPr>
        </a:p>
      </dgm:t>
    </dgm:pt>
    <dgm:pt modelId="{093C0031-4735-48E3-B2C7-1C860B57A357}" type="sibTrans" cxnId="{2F14370D-67ED-45DE-A4EB-1DA891F709BA}">
      <dgm:prSet/>
      <dgm:spPr/>
      <dgm:t>
        <a:bodyPr/>
        <a:lstStyle/>
        <a:p>
          <a:endParaRPr lang="en-US">
            <a:cs typeface="B Koodak" panose="00000700000000000000" pitchFamily="2" charset="-78"/>
          </a:endParaRPr>
        </a:p>
      </dgm:t>
    </dgm:pt>
    <dgm:pt modelId="{52784B14-0795-4EC2-BD9C-F725BC8CF70F}">
      <dgm:prSet/>
      <dgm:spPr/>
      <dgm:t>
        <a:bodyPr/>
        <a:lstStyle/>
        <a:p>
          <a:r>
            <a:rPr lang="fa-IR" dirty="0" smtClean="0">
              <a:cs typeface="B Koodak" panose="00000700000000000000" pitchFamily="2" charset="-78"/>
            </a:rPr>
            <a:t>تمام یا بخشی از سرمایه را در اختیار مردم قرار می دهد</a:t>
          </a:r>
          <a:endParaRPr lang="en-US" dirty="0">
            <a:cs typeface="B Koodak" panose="00000700000000000000" pitchFamily="2" charset="-78"/>
          </a:endParaRPr>
        </a:p>
      </dgm:t>
    </dgm:pt>
    <dgm:pt modelId="{DCD57E75-61E6-405C-804D-F8360B151CD8}" type="parTrans" cxnId="{07536F4A-9113-44CA-A4C5-D1012D27D588}">
      <dgm:prSet/>
      <dgm:spPr/>
      <dgm:t>
        <a:bodyPr/>
        <a:lstStyle/>
        <a:p>
          <a:endParaRPr lang="en-US">
            <a:cs typeface="B Koodak" panose="00000700000000000000" pitchFamily="2" charset="-78"/>
          </a:endParaRPr>
        </a:p>
      </dgm:t>
    </dgm:pt>
    <dgm:pt modelId="{3BB2D57B-BD79-4784-979D-FF1619925629}" type="sibTrans" cxnId="{07536F4A-9113-44CA-A4C5-D1012D27D588}">
      <dgm:prSet/>
      <dgm:spPr/>
      <dgm:t>
        <a:bodyPr/>
        <a:lstStyle/>
        <a:p>
          <a:endParaRPr lang="en-US">
            <a:cs typeface="B Koodak" panose="00000700000000000000" pitchFamily="2" charset="-78"/>
          </a:endParaRPr>
        </a:p>
      </dgm:t>
    </dgm:pt>
    <dgm:pt modelId="{601C2BDF-F467-4784-B228-9C0576F4A61B}">
      <dgm:prSet/>
      <dgm:spPr/>
      <dgm:t>
        <a:bodyPr/>
        <a:lstStyle/>
        <a:p>
          <a:pPr rtl="1"/>
          <a:r>
            <a:rPr lang="fa-IR" dirty="0" smtClean="0">
              <a:cs typeface="B Koodak" panose="00000700000000000000" pitchFamily="2" charset="-78"/>
            </a:rPr>
            <a:t>پایین نگه داشتن اجاره بها در حد توان مردم</a:t>
          </a:r>
          <a:endParaRPr lang="en-US" dirty="0">
            <a:cs typeface="B Koodak" panose="00000700000000000000" pitchFamily="2" charset="-78"/>
          </a:endParaRPr>
        </a:p>
      </dgm:t>
    </dgm:pt>
    <dgm:pt modelId="{318FE4D8-B9EF-449F-8D20-059AB789E737}" type="parTrans" cxnId="{EF06D7BA-E049-4DDB-949E-ED232C3FD7A7}">
      <dgm:prSet/>
      <dgm:spPr/>
      <dgm:t>
        <a:bodyPr/>
        <a:lstStyle/>
        <a:p>
          <a:endParaRPr lang="en-US">
            <a:cs typeface="B Koodak" panose="00000700000000000000" pitchFamily="2" charset="-78"/>
          </a:endParaRPr>
        </a:p>
      </dgm:t>
    </dgm:pt>
    <dgm:pt modelId="{1E2D1DFF-456F-4BF3-A719-48692B3F5526}" type="sibTrans" cxnId="{EF06D7BA-E049-4DDB-949E-ED232C3FD7A7}">
      <dgm:prSet/>
      <dgm:spPr/>
      <dgm:t>
        <a:bodyPr/>
        <a:lstStyle/>
        <a:p>
          <a:endParaRPr lang="en-US">
            <a:cs typeface="B Koodak" panose="00000700000000000000" pitchFamily="2" charset="-78"/>
          </a:endParaRPr>
        </a:p>
      </dgm:t>
    </dgm:pt>
    <dgm:pt modelId="{111F6FAB-EBCC-472E-B827-6064139E81C1}" type="pres">
      <dgm:prSet presAssocID="{7733179B-BB19-4745-B37D-2119ABCF78BC}" presName="hierChild1" presStyleCnt="0">
        <dgm:presLayoutVars>
          <dgm:orgChart val="1"/>
          <dgm:chPref val="1"/>
          <dgm:dir/>
          <dgm:animOne val="branch"/>
          <dgm:animLvl val="lvl"/>
          <dgm:resizeHandles/>
        </dgm:presLayoutVars>
      </dgm:prSet>
      <dgm:spPr/>
      <dgm:t>
        <a:bodyPr/>
        <a:lstStyle/>
        <a:p>
          <a:endParaRPr lang="en-US"/>
        </a:p>
      </dgm:t>
    </dgm:pt>
    <dgm:pt modelId="{F614C058-B306-45A0-BF3A-53E1FF663C31}" type="pres">
      <dgm:prSet presAssocID="{991D33A1-01B9-4609-B13A-3C32451A1A9B}" presName="hierRoot1" presStyleCnt="0">
        <dgm:presLayoutVars>
          <dgm:hierBranch val="init"/>
        </dgm:presLayoutVars>
      </dgm:prSet>
      <dgm:spPr/>
    </dgm:pt>
    <dgm:pt modelId="{335A3E11-DA4E-4F84-9F8B-78EB0EDBEA63}" type="pres">
      <dgm:prSet presAssocID="{991D33A1-01B9-4609-B13A-3C32451A1A9B}" presName="rootComposite1" presStyleCnt="0"/>
      <dgm:spPr/>
    </dgm:pt>
    <dgm:pt modelId="{FC66CD20-5418-4709-A15D-071D9D568945}" type="pres">
      <dgm:prSet presAssocID="{991D33A1-01B9-4609-B13A-3C32451A1A9B}" presName="rootText1" presStyleLbl="node0" presStyleIdx="0" presStyleCnt="1">
        <dgm:presLayoutVars>
          <dgm:chPref val="3"/>
        </dgm:presLayoutVars>
      </dgm:prSet>
      <dgm:spPr/>
      <dgm:t>
        <a:bodyPr/>
        <a:lstStyle/>
        <a:p>
          <a:endParaRPr lang="en-US"/>
        </a:p>
      </dgm:t>
    </dgm:pt>
    <dgm:pt modelId="{94ABB426-83F7-422B-B423-B49537FA4968}" type="pres">
      <dgm:prSet presAssocID="{991D33A1-01B9-4609-B13A-3C32451A1A9B}" presName="rootConnector1" presStyleLbl="node1" presStyleIdx="0" presStyleCnt="0"/>
      <dgm:spPr/>
      <dgm:t>
        <a:bodyPr/>
        <a:lstStyle/>
        <a:p>
          <a:endParaRPr lang="en-US"/>
        </a:p>
      </dgm:t>
    </dgm:pt>
    <dgm:pt modelId="{2431CF4C-49C9-4E7A-8FBA-5771EAFBE6EE}" type="pres">
      <dgm:prSet presAssocID="{991D33A1-01B9-4609-B13A-3C32451A1A9B}" presName="hierChild2" presStyleCnt="0"/>
      <dgm:spPr/>
    </dgm:pt>
    <dgm:pt modelId="{5B72D0DB-E292-415B-AD8D-C78A65E9EFC3}" type="pres">
      <dgm:prSet presAssocID="{1BE47F2E-B8C9-48E4-8023-F4FB87AA3FC9}" presName="Name37" presStyleLbl="parChTrans1D2" presStyleIdx="0" presStyleCnt="2"/>
      <dgm:spPr/>
      <dgm:t>
        <a:bodyPr/>
        <a:lstStyle/>
        <a:p>
          <a:endParaRPr lang="en-US"/>
        </a:p>
      </dgm:t>
    </dgm:pt>
    <dgm:pt modelId="{0BAA4CD5-BD9B-40DB-93D6-607FBE838089}" type="pres">
      <dgm:prSet presAssocID="{4212A4D4-E086-4849-B63B-25A754208B9E}" presName="hierRoot2" presStyleCnt="0">
        <dgm:presLayoutVars>
          <dgm:hierBranch val="init"/>
        </dgm:presLayoutVars>
      </dgm:prSet>
      <dgm:spPr/>
    </dgm:pt>
    <dgm:pt modelId="{54E5B560-4096-4E32-B347-41BA04976FE2}" type="pres">
      <dgm:prSet presAssocID="{4212A4D4-E086-4849-B63B-25A754208B9E}" presName="rootComposite" presStyleCnt="0"/>
      <dgm:spPr/>
    </dgm:pt>
    <dgm:pt modelId="{9F1B1247-C074-4661-A17B-795060035576}" type="pres">
      <dgm:prSet presAssocID="{4212A4D4-E086-4849-B63B-25A754208B9E}" presName="rootText" presStyleLbl="node2" presStyleIdx="0" presStyleCnt="2">
        <dgm:presLayoutVars>
          <dgm:chPref val="3"/>
        </dgm:presLayoutVars>
      </dgm:prSet>
      <dgm:spPr/>
      <dgm:t>
        <a:bodyPr/>
        <a:lstStyle/>
        <a:p>
          <a:endParaRPr lang="en-US"/>
        </a:p>
      </dgm:t>
    </dgm:pt>
    <dgm:pt modelId="{32E4CF38-56E2-47D4-9A4D-CB4FFA931D60}" type="pres">
      <dgm:prSet presAssocID="{4212A4D4-E086-4849-B63B-25A754208B9E}" presName="rootConnector" presStyleLbl="node2" presStyleIdx="0" presStyleCnt="2"/>
      <dgm:spPr/>
      <dgm:t>
        <a:bodyPr/>
        <a:lstStyle/>
        <a:p>
          <a:endParaRPr lang="en-US"/>
        </a:p>
      </dgm:t>
    </dgm:pt>
    <dgm:pt modelId="{CDC0780F-C8CE-4AB2-A96F-EE9EDEE8C013}" type="pres">
      <dgm:prSet presAssocID="{4212A4D4-E086-4849-B63B-25A754208B9E}" presName="hierChild4" presStyleCnt="0"/>
      <dgm:spPr/>
    </dgm:pt>
    <dgm:pt modelId="{7B236569-22B0-4401-B413-D4C27A95C77C}" type="pres">
      <dgm:prSet presAssocID="{318FE4D8-B9EF-449F-8D20-059AB789E737}" presName="Name37" presStyleLbl="parChTrans1D3" presStyleIdx="0" presStyleCnt="2"/>
      <dgm:spPr/>
      <dgm:t>
        <a:bodyPr/>
        <a:lstStyle/>
        <a:p>
          <a:endParaRPr lang="en-US"/>
        </a:p>
      </dgm:t>
    </dgm:pt>
    <dgm:pt modelId="{ADD43639-B516-4D21-A059-2196014EB10C}" type="pres">
      <dgm:prSet presAssocID="{601C2BDF-F467-4784-B228-9C0576F4A61B}" presName="hierRoot2" presStyleCnt="0">
        <dgm:presLayoutVars>
          <dgm:hierBranch val="init"/>
        </dgm:presLayoutVars>
      </dgm:prSet>
      <dgm:spPr/>
    </dgm:pt>
    <dgm:pt modelId="{D4352EBF-068D-4F1A-92F7-2C3674F0FF6C}" type="pres">
      <dgm:prSet presAssocID="{601C2BDF-F467-4784-B228-9C0576F4A61B}" presName="rootComposite" presStyleCnt="0"/>
      <dgm:spPr/>
    </dgm:pt>
    <dgm:pt modelId="{07FD9E78-899F-486D-8342-9948F66082BB}" type="pres">
      <dgm:prSet presAssocID="{601C2BDF-F467-4784-B228-9C0576F4A61B}" presName="rootText" presStyleLbl="node3" presStyleIdx="0" presStyleCnt="2">
        <dgm:presLayoutVars>
          <dgm:chPref val="3"/>
        </dgm:presLayoutVars>
      </dgm:prSet>
      <dgm:spPr/>
      <dgm:t>
        <a:bodyPr/>
        <a:lstStyle/>
        <a:p>
          <a:endParaRPr lang="en-US"/>
        </a:p>
      </dgm:t>
    </dgm:pt>
    <dgm:pt modelId="{924C5F8F-1356-4922-96E6-74C34968E98F}" type="pres">
      <dgm:prSet presAssocID="{601C2BDF-F467-4784-B228-9C0576F4A61B}" presName="rootConnector" presStyleLbl="node3" presStyleIdx="0" presStyleCnt="2"/>
      <dgm:spPr/>
      <dgm:t>
        <a:bodyPr/>
        <a:lstStyle/>
        <a:p>
          <a:endParaRPr lang="en-US"/>
        </a:p>
      </dgm:t>
    </dgm:pt>
    <dgm:pt modelId="{26469263-FCA8-4945-B80F-560016001351}" type="pres">
      <dgm:prSet presAssocID="{601C2BDF-F467-4784-B228-9C0576F4A61B}" presName="hierChild4" presStyleCnt="0"/>
      <dgm:spPr/>
    </dgm:pt>
    <dgm:pt modelId="{51B14E19-432B-4374-A6FE-74D2CB9DF4E8}" type="pres">
      <dgm:prSet presAssocID="{601C2BDF-F467-4784-B228-9C0576F4A61B}" presName="hierChild5" presStyleCnt="0"/>
      <dgm:spPr/>
    </dgm:pt>
    <dgm:pt modelId="{1DCED507-466F-4714-AD9B-4BA8639ACD36}" type="pres">
      <dgm:prSet presAssocID="{4212A4D4-E086-4849-B63B-25A754208B9E}" presName="hierChild5" presStyleCnt="0"/>
      <dgm:spPr/>
    </dgm:pt>
    <dgm:pt modelId="{809436E0-9079-4EF5-91D2-D37660CFEE41}" type="pres">
      <dgm:prSet presAssocID="{D39C38FF-71CE-4563-BC05-A8A2E428AFA2}" presName="Name37" presStyleLbl="parChTrans1D2" presStyleIdx="1" presStyleCnt="2"/>
      <dgm:spPr/>
      <dgm:t>
        <a:bodyPr/>
        <a:lstStyle/>
        <a:p>
          <a:endParaRPr lang="en-US"/>
        </a:p>
      </dgm:t>
    </dgm:pt>
    <dgm:pt modelId="{580579C4-C088-4C3A-965D-5F0AB109709E}" type="pres">
      <dgm:prSet presAssocID="{EC5A2BBB-E16E-45E2-935A-8DF6ECB9EF3A}" presName="hierRoot2" presStyleCnt="0">
        <dgm:presLayoutVars>
          <dgm:hierBranch val="init"/>
        </dgm:presLayoutVars>
      </dgm:prSet>
      <dgm:spPr/>
    </dgm:pt>
    <dgm:pt modelId="{5224AE5D-3981-4565-B756-3EF3FE62A09B}" type="pres">
      <dgm:prSet presAssocID="{EC5A2BBB-E16E-45E2-935A-8DF6ECB9EF3A}" presName="rootComposite" presStyleCnt="0"/>
      <dgm:spPr/>
    </dgm:pt>
    <dgm:pt modelId="{9912CC56-7C62-4A94-9F8B-ECA59C0C8C90}" type="pres">
      <dgm:prSet presAssocID="{EC5A2BBB-E16E-45E2-935A-8DF6ECB9EF3A}" presName="rootText" presStyleLbl="node2" presStyleIdx="1" presStyleCnt="2">
        <dgm:presLayoutVars>
          <dgm:chPref val="3"/>
        </dgm:presLayoutVars>
      </dgm:prSet>
      <dgm:spPr/>
      <dgm:t>
        <a:bodyPr/>
        <a:lstStyle/>
        <a:p>
          <a:endParaRPr lang="en-US"/>
        </a:p>
      </dgm:t>
    </dgm:pt>
    <dgm:pt modelId="{6A518BDE-5097-429A-86DC-5EC77868E2CB}" type="pres">
      <dgm:prSet presAssocID="{EC5A2BBB-E16E-45E2-935A-8DF6ECB9EF3A}" presName="rootConnector" presStyleLbl="node2" presStyleIdx="1" presStyleCnt="2"/>
      <dgm:spPr/>
      <dgm:t>
        <a:bodyPr/>
        <a:lstStyle/>
        <a:p>
          <a:endParaRPr lang="en-US"/>
        </a:p>
      </dgm:t>
    </dgm:pt>
    <dgm:pt modelId="{CDF2D9EB-4302-4FC6-9142-0530FF18CCF7}" type="pres">
      <dgm:prSet presAssocID="{EC5A2BBB-E16E-45E2-935A-8DF6ECB9EF3A}" presName="hierChild4" presStyleCnt="0"/>
      <dgm:spPr/>
    </dgm:pt>
    <dgm:pt modelId="{27232D18-4FDD-428F-A379-9435F0E3183C}" type="pres">
      <dgm:prSet presAssocID="{DCD57E75-61E6-405C-804D-F8360B151CD8}" presName="Name37" presStyleLbl="parChTrans1D3" presStyleIdx="1" presStyleCnt="2"/>
      <dgm:spPr/>
      <dgm:t>
        <a:bodyPr/>
        <a:lstStyle/>
        <a:p>
          <a:endParaRPr lang="en-US"/>
        </a:p>
      </dgm:t>
    </dgm:pt>
    <dgm:pt modelId="{1FBAA962-2C6A-42BC-9DBD-FA55B17E3C7D}" type="pres">
      <dgm:prSet presAssocID="{52784B14-0795-4EC2-BD9C-F725BC8CF70F}" presName="hierRoot2" presStyleCnt="0">
        <dgm:presLayoutVars>
          <dgm:hierBranch val="init"/>
        </dgm:presLayoutVars>
      </dgm:prSet>
      <dgm:spPr/>
    </dgm:pt>
    <dgm:pt modelId="{B3365AFC-7EE9-4139-8A3D-3620ED3A6DAC}" type="pres">
      <dgm:prSet presAssocID="{52784B14-0795-4EC2-BD9C-F725BC8CF70F}" presName="rootComposite" presStyleCnt="0"/>
      <dgm:spPr/>
    </dgm:pt>
    <dgm:pt modelId="{45761D7C-98A0-481D-A595-4834B3550384}" type="pres">
      <dgm:prSet presAssocID="{52784B14-0795-4EC2-BD9C-F725BC8CF70F}" presName="rootText" presStyleLbl="node3" presStyleIdx="1" presStyleCnt="2">
        <dgm:presLayoutVars>
          <dgm:chPref val="3"/>
        </dgm:presLayoutVars>
      </dgm:prSet>
      <dgm:spPr/>
      <dgm:t>
        <a:bodyPr/>
        <a:lstStyle/>
        <a:p>
          <a:endParaRPr lang="en-US"/>
        </a:p>
      </dgm:t>
    </dgm:pt>
    <dgm:pt modelId="{8584ACED-A801-4BE1-A5B4-D3350101267C}" type="pres">
      <dgm:prSet presAssocID="{52784B14-0795-4EC2-BD9C-F725BC8CF70F}" presName="rootConnector" presStyleLbl="node3" presStyleIdx="1" presStyleCnt="2"/>
      <dgm:spPr/>
      <dgm:t>
        <a:bodyPr/>
        <a:lstStyle/>
        <a:p>
          <a:endParaRPr lang="en-US"/>
        </a:p>
      </dgm:t>
    </dgm:pt>
    <dgm:pt modelId="{D9524D41-1FEB-47D7-B129-E2DA9965A164}" type="pres">
      <dgm:prSet presAssocID="{52784B14-0795-4EC2-BD9C-F725BC8CF70F}" presName="hierChild4" presStyleCnt="0"/>
      <dgm:spPr/>
    </dgm:pt>
    <dgm:pt modelId="{F59B25AF-3626-4465-89E6-A7F7AC0ECE56}" type="pres">
      <dgm:prSet presAssocID="{52784B14-0795-4EC2-BD9C-F725BC8CF70F}" presName="hierChild5" presStyleCnt="0"/>
      <dgm:spPr/>
    </dgm:pt>
    <dgm:pt modelId="{AF8B184D-D536-4BFE-9A80-B95FFDC70413}" type="pres">
      <dgm:prSet presAssocID="{EC5A2BBB-E16E-45E2-935A-8DF6ECB9EF3A}" presName="hierChild5" presStyleCnt="0"/>
      <dgm:spPr/>
    </dgm:pt>
    <dgm:pt modelId="{80EDC3D0-F189-4162-8471-28038122466A}" type="pres">
      <dgm:prSet presAssocID="{991D33A1-01B9-4609-B13A-3C32451A1A9B}" presName="hierChild3" presStyleCnt="0"/>
      <dgm:spPr/>
    </dgm:pt>
  </dgm:ptLst>
  <dgm:cxnLst>
    <dgm:cxn modelId="{619F53CD-0E5B-4E0A-A4B6-772592213514}" type="presOf" srcId="{4212A4D4-E086-4849-B63B-25A754208B9E}" destId="{32E4CF38-56E2-47D4-9A4D-CB4FFA931D60}" srcOrd="1" destOrd="0" presId="urn:microsoft.com/office/officeart/2005/8/layout/orgChart1"/>
    <dgm:cxn modelId="{083F7B6D-D8D3-4F91-9DC0-E3390031680C}" srcId="{991D33A1-01B9-4609-B13A-3C32451A1A9B}" destId="{4212A4D4-E086-4849-B63B-25A754208B9E}" srcOrd="0" destOrd="0" parTransId="{1BE47F2E-B8C9-48E4-8023-F4FB87AA3FC9}" sibTransId="{F9472FC5-E053-4375-B67D-0C21EEAD049F}"/>
    <dgm:cxn modelId="{38D0A9EE-1A11-40AF-B0FF-4F286CFBBBE4}" type="presOf" srcId="{991D33A1-01B9-4609-B13A-3C32451A1A9B}" destId="{FC66CD20-5418-4709-A15D-071D9D568945}" srcOrd="0" destOrd="0" presId="urn:microsoft.com/office/officeart/2005/8/layout/orgChart1"/>
    <dgm:cxn modelId="{60B00063-44C2-4967-BA2D-A9FA683CE297}" type="presOf" srcId="{EC5A2BBB-E16E-45E2-935A-8DF6ECB9EF3A}" destId="{9912CC56-7C62-4A94-9F8B-ECA59C0C8C90}" srcOrd="0" destOrd="0" presId="urn:microsoft.com/office/officeart/2005/8/layout/orgChart1"/>
    <dgm:cxn modelId="{EF06D7BA-E049-4DDB-949E-ED232C3FD7A7}" srcId="{4212A4D4-E086-4849-B63B-25A754208B9E}" destId="{601C2BDF-F467-4784-B228-9C0576F4A61B}" srcOrd="0" destOrd="0" parTransId="{318FE4D8-B9EF-449F-8D20-059AB789E737}" sibTransId="{1E2D1DFF-456F-4BF3-A719-48692B3F5526}"/>
    <dgm:cxn modelId="{2D8C1544-B9B0-4C6E-A700-AF9EB9890781}" type="presOf" srcId="{DCD57E75-61E6-405C-804D-F8360B151CD8}" destId="{27232D18-4FDD-428F-A379-9435F0E3183C}" srcOrd="0" destOrd="0" presId="urn:microsoft.com/office/officeart/2005/8/layout/orgChart1"/>
    <dgm:cxn modelId="{42097DF3-1E62-42A2-BC43-75A2BBA21178}" type="presOf" srcId="{1BE47F2E-B8C9-48E4-8023-F4FB87AA3FC9}" destId="{5B72D0DB-E292-415B-AD8D-C78A65E9EFC3}" srcOrd="0" destOrd="0" presId="urn:microsoft.com/office/officeart/2005/8/layout/orgChart1"/>
    <dgm:cxn modelId="{5B5FD16A-4BDF-49A0-98CF-993C2D807AB5}" type="presOf" srcId="{4212A4D4-E086-4849-B63B-25A754208B9E}" destId="{9F1B1247-C074-4661-A17B-795060035576}" srcOrd="0" destOrd="0" presId="urn:microsoft.com/office/officeart/2005/8/layout/orgChart1"/>
    <dgm:cxn modelId="{51301219-7842-43E3-B2A6-DB5FE922718A}" type="presOf" srcId="{D39C38FF-71CE-4563-BC05-A8A2E428AFA2}" destId="{809436E0-9079-4EF5-91D2-D37660CFEE41}" srcOrd="0" destOrd="0" presId="urn:microsoft.com/office/officeart/2005/8/layout/orgChart1"/>
    <dgm:cxn modelId="{07536F4A-9113-44CA-A4C5-D1012D27D588}" srcId="{EC5A2BBB-E16E-45E2-935A-8DF6ECB9EF3A}" destId="{52784B14-0795-4EC2-BD9C-F725BC8CF70F}" srcOrd="0" destOrd="0" parTransId="{DCD57E75-61E6-405C-804D-F8360B151CD8}" sibTransId="{3BB2D57B-BD79-4784-979D-FF1619925629}"/>
    <dgm:cxn modelId="{160193B1-36C8-4368-B75B-73895B93B8AE}" type="presOf" srcId="{52784B14-0795-4EC2-BD9C-F725BC8CF70F}" destId="{8584ACED-A801-4BE1-A5B4-D3350101267C}" srcOrd="1" destOrd="0" presId="urn:microsoft.com/office/officeart/2005/8/layout/orgChart1"/>
    <dgm:cxn modelId="{D294994D-5909-490F-8C45-364E7771ECE7}" type="presOf" srcId="{991D33A1-01B9-4609-B13A-3C32451A1A9B}" destId="{94ABB426-83F7-422B-B423-B49537FA4968}" srcOrd="1" destOrd="0" presId="urn:microsoft.com/office/officeart/2005/8/layout/orgChart1"/>
    <dgm:cxn modelId="{E24568DF-C95F-4D8C-B77C-A767C2032C77}" type="presOf" srcId="{318FE4D8-B9EF-449F-8D20-059AB789E737}" destId="{7B236569-22B0-4401-B413-D4C27A95C77C}" srcOrd="0" destOrd="0" presId="urn:microsoft.com/office/officeart/2005/8/layout/orgChart1"/>
    <dgm:cxn modelId="{BAA35DFA-C7E8-45D5-8DF6-E9A60E0AD374}" srcId="{7733179B-BB19-4745-B37D-2119ABCF78BC}" destId="{991D33A1-01B9-4609-B13A-3C32451A1A9B}" srcOrd="0" destOrd="0" parTransId="{22AE909E-55C0-4DD3-BD40-90C6B24B4874}" sibTransId="{150011AF-3E2D-4CFF-80F1-F3C4F0E5D7E0}"/>
    <dgm:cxn modelId="{3FCD3876-7BC6-41CC-9E44-E2C4D59EDE00}" type="presOf" srcId="{52784B14-0795-4EC2-BD9C-F725BC8CF70F}" destId="{45761D7C-98A0-481D-A595-4834B3550384}" srcOrd="0" destOrd="0" presId="urn:microsoft.com/office/officeart/2005/8/layout/orgChart1"/>
    <dgm:cxn modelId="{2F14370D-67ED-45DE-A4EB-1DA891F709BA}" srcId="{991D33A1-01B9-4609-B13A-3C32451A1A9B}" destId="{EC5A2BBB-E16E-45E2-935A-8DF6ECB9EF3A}" srcOrd="1" destOrd="0" parTransId="{D39C38FF-71CE-4563-BC05-A8A2E428AFA2}" sibTransId="{093C0031-4735-48E3-B2C7-1C860B57A357}"/>
    <dgm:cxn modelId="{C8B81E1F-533B-4559-BE15-2A8B8C810D5D}" type="presOf" srcId="{601C2BDF-F467-4784-B228-9C0576F4A61B}" destId="{07FD9E78-899F-486D-8342-9948F66082BB}" srcOrd="0" destOrd="0" presId="urn:microsoft.com/office/officeart/2005/8/layout/orgChart1"/>
    <dgm:cxn modelId="{C42D069C-94DE-48DF-8973-D14B0060AA88}" type="presOf" srcId="{EC5A2BBB-E16E-45E2-935A-8DF6ECB9EF3A}" destId="{6A518BDE-5097-429A-86DC-5EC77868E2CB}" srcOrd="1" destOrd="0" presId="urn:microsoft.com/office/officeart/2005/8/layout/orgChart1"/>
    <dgm:cxn modelId="{812BB096-3404-469A-9FC3-CF6D356784C7}" type="presOf" srcId="{7733179B-BB19-4745-B37D-2119ABCF78BC}" destId="{111F6FAB-EBCC-472E-B827-6064139E81C1}" srcOrd="0" destOrd="0" presId="urn:microsoft.com/office/officeart/2005/8/layout/orgChart1"/>
    <dgm:cxn modelId="{F46C5AB4-413E-4C52-B36C-207B771DD94F}" type="presOf" srcId="{601C2BDF-F467-4784-B228-9C0576F4A61B}" destId="{924C5F8F-1356-4922-96E6-74C34968E98F}" srcOrd="1" destOrd="0" presId="urn:microsoft.com/office/officeart/2005/8/layout/orgChart1"/>
    <dgm:cxn modelId="{515187FF-898F-4E5F-8A8E-4E372F46383A}" type="presParOf" srcId="{111F6FAB-EBCC-472E-B827-6064139E81C1}" destId="{F614C058-B306-45A0-BF3A-53E1FF663C31}" srcOrd="0" destOrd="0" presId="urn:microsoft.com/office/officeart/2005/8/layout/orgChart1"/>
    <dgm:cxn modelId="{9E536430-B6A9-4F82-8A17-4883DC53B599}" type="presParOf" srcId="{F614C058-B306-45A0-BF3A-53E1FF663C31}" destId="{335A3E11-DA4E-4F84-9F8B-78EB0EDBEA63}" srcOrd="0" destOrd="0" presId="urn:microsoft.com/office/officeart/2005/8/layout/orgChart1"/>
    <dgm:cxn modelId="{BE93B939-DF0B-420E-ADBD-D16C94347591}" type="presParOf" srcId="{335A3E11-DA4E-4F84-9F8B-78EB0EDBEA63}" destId="{FC66CD20-5418-4709-A15D-071D9D568945}" srcOrd="0" destOrd="0" presId="urn:microsoft.com/office/officeart/2005/8/layout/orgChart1"/>
    <dgm:cxn modelId="{E44F061F-4652-467A-8D19-F3144FE87361}" type="presParOf" srcId="{335A3E11-DA4E-4F84-9F8B-78EB0EDBEA63}" destId="{94ABB426-83F7-422B-B423-B49537FA4968}" srcOrd="1" destOrd="0" presId="urn:microsoft.com/office/officeart/2005/8/layout/orgChart1"/>
    <dgm:cxn modelId="{1FB48CB9-731D-4864-8E3F-9E895D2CAC2F}" type="presParOf" srcId="{F614C058-B306-45A0-BF3A-53E1FF663C31}" destId="{2431CF4C-49C9-4E7A-8FBA-5771EAFBE6EE}" srcOrd="1" destOrd="0" presId="urn:microsoft.com/office/officeart/2005/8/layout/orgChart1"/>
    <dgm:cxn modelId="{8D2F6551-A64F-4CAD-8DA0-D7BE4FA907FA}" type="presParOf" srcId="{2431CF4C-49C9-4E7A-8FBA-5771EAFBE6EE}" destId="{5B72D0DB-E292-415B-AD8D-C78A65E9EFC3}" srcOrd="0" destOrd="0" presId="urn:microsoft.com/office/officeart/2005/8/layout/orgChart1"/>
    <dgm:cxn modelId="{A98805A5-7E73-48A8-98DF-47ED3D6C2C5E}" type="presParOf" srcId="{2431CF4C-49C9-4E7A-8FBA-5771EAFBE6EE}" destId="{0BAA4CD5-BD9B-40DB-93D6-607FBE838089}" srcOrd="1" destOrd="0" presId="urn:microsoft.com/office/officeart/2005/8/layout/orgChart1"/>
    <dgm:cxn modelId="{C5ADB2AA-0B1F-4D48-B42D-364B03C559C9}" type="presParOf" srcId="{0BAA4CD5-BD9B-40DB-93D6-607FBE838089}" destId="{54E5B560-4096-4E32-B347-41BA04976FE2}" srcOrd="0" destOrd="0" presId="urn:microsoft.com/office/officeart/2005/8/layout/orgChart1"/>
    <dgm:cxn modelId="{282A0607-306A-481D-AD12-749ABC9E64FE}" type="presParOf" srcId="{54E5B560-4096-4E32-B347-41BA04976FE2}" destId="{9F1B1247-C074-4661-A17B-795060035576}" srcOrd="0" destOrd="0" presId="urn:microsoft.com/office/officeart/2005/8/layout/orgChart1"/>
    <dgm:cxn modelId="{5FED716F-2CAB-4FB0-BFFA-A742FA9FEF08}" type="presParOf" srcId="{54E5B560-4096-4E32-B347-41BA04976FE2}" destId="{32E4CF38-56E2-47D4-9A4D-CB4FFA931D60}" srcOrd="1" destOrd="0" presId="urn:microsoft.com/office/officeart/2005/8/layout/orgChart1"/>
    <dgm:cxn modelId="{E6061F2F-1784-47B4-8867-9AD5F2473979}" type="presParOf" srcId="{0BAA4CD5-BD9B-40DB-93D6-607FBE838089}" destId="{CDC0780F-C8CE-4AB2-A96F-EE9EDEE8C013}" srcOrd="1" destOrd="0" presId="urn:microsoft.com/office/officeart/2005/8/layout/orgChart1"/>
    <dgm:cxn modelId="{496DFCC0-2FE0-4927-B635-1E266555E9D5}" type="presParOf" srcId="{CDC0780F-C8CE-4AB2-A96F-EE9EDEE8C013}" destId="{7B236569-22B0-4401-B413-D4C27A95C77C}" srcOrd="0" destOrd="0" presId="urn:microsoft.com/office/officeart/2005/8/layout/orgChart1"/>
    <dgm:cxn modelId="{73BD1FCA-DCDA-4B47-AF6E-D4FD340FB9B7}" type="presParOf" srcId="{CDC0780F-C8CE-4AB2-A96F-EE9EDEE8C013}" destId="{ADD43639-B516-4D21-A059-2196014EB10C}" srcOrd="1" destOrd="0" presId="urn:microsoft.com/office/officeart/2005/8/layout/orgChart1"/>
    <dgm:cxn modelId="{ADE4758D-565D-43E9-AD22-B34DD262E8CE}" type="presParOf" srcId="{ADD43639-B516-4D21-A059-2196014EB10C}" destId="{D4352EBF-068D-4F1A-92F7-2C3674F0FF6C}" srcOrd="0" destOrd="0" presId="urn:microsoft.com/office/officeart/2005/8/layout/orgChart1"/>
    <dgm:cxn modelId="{766F9B32-EBAE-4A29-928E-0A38FAFA3343}" type="presParOf" srcId="{D4352EBF-068D-4F1A-92F7-2C3674F0FF6C}" destId="{07FD9E78-899F-486D-8342-9948F66082BB}" srcOrd="0" destOrd="0" presId="urn:microsoft.com/office/officeart/2005/8/layout/orgChart1"/>
    <dgm:cxn modelId="{50C7F80E-4B7E-4862-978C-51669A9E2BF1}" type="presParOf" srcId="{D4352EBF-068D-4F1A-92F7-2C3674F0FF6C}" destId="{924C5F8F-1356-4922-96E6-74C34968E98F}" srcOrd="1" destOrd="0" presId="urn:microsoft.com/office/officeart/2005/8/layout/orgChart1"/>
    <dgm:cxn modelId="{04C2833E-1DE9-4616-B4A3-9A96757E16CF}" type="presParOf" srcId="{ADD43639-B516-4D21-A059-2196014EB10C}" destId="{26469263-FCA8-4945-B80F-560016001351}" srcOrd="1" destOrd="0" presId="urn:microsoft.com/office/officeart/2005/8/layout/orgChart1"/>
    <dgm:cxn modelId="{CDE4900F-F80A-42F8-8A08-E3D02576A654}" type="presParOf" srcId="{ADD43639-B516-4D21-A059-2196014EB10C}" destId="{51B14E19-432B-4374-A6FE-74D2CB9DF4E8}" srcOrd="2" destOrd="0" presId="urn:microsoft.com/office/officeart/2005/8/layout/orgChart1"/>
    <dgm:cxn modelId="{3B733917-DA83-4E87-9011-A8142F61AE43}" type="presParOf" srcId="{0BAA4CD5-BD9B-40DB-93D6-607FBE838089}" destId="{1DCED507-466F-4714-AD9B-4BA8639ACD36}" srcOrd="2" destOrd="0" presId="urn:microsoft.com/office/officeart/2005/8/layout/orgChart1"/>
    <dgm:cxn modelId="{43F7BA85-5BDB-43FA-8528-0BAA337C4FE0}" type="presParOf" srcId="{2431CF4C-49C9-4E7A-8FBA-5771EAFBE6EE}" destId="{809436E0-9079-4EF5-91D2-D37660CFEE41}" srcOrd="2" destOrd="0" presId="urn:microsoft.com/office/officeart/2005/8/layout/orgChart1"/>
    <dgm:cxn modelId="{BABFD354-C061-4562-B747-038EB0493D77}" type="presParOf" srcId="{2431CF4C-49C9-4E7A-8FBA-5771EAFBE6EE}" destId="{580579C4-C088-4C3A-965D-5F0AB109709E}" srcOrd="3" destOrd="0" presId="urn:microsoft.com/office/officeart/2005/8/layout/orgChart1"/>
    <dgm:cxn modelId="{7DA03068-F735-4B63-B68E-6ED9CF5B2714}" type="presParOf" srcId="{580579C4-C088-4C3A-965D-5F0AB109709E}" destId="{5224AE5D-3981-4565-B756-3EF3FE62A09B}" srcOrd="0" destOrd="0" presId="urn:microsoft.com/office/officeart/2005/8/layout/orgChart1"/>
    <dgm:cxn modelId="{4B23ACA8-D383-43F1-9C1E-880BA94BF852}" type="presParOf" srcId="{5224AE5D-3981-4565-B756-3EF3FE62A09B}" destId="{9912CC56-7C62-4A94-9F8B-ECA59C0C8C90}" srcOrd="0" destOrd="0" presId="urn:microsoft.com/office/officeart/2005/8/layout/orgChart1"/>
    <dgm:cxn modelId="{6490AC2D-3A6B-4F4E-A019-2334CFD0444C}" type="presParOf" srcId="{5224AE5D-3981-4565-B756-3EF3FE62A09B}" destId="{6A518BDE-5097-429A-86DC-5EC77868E2CB}" srcOrd="1" destOrd="0" presId="urn:microsoft.com/office/officeart/2005/8/layout/orgChart1"/>
    <dgm:cxn modelId="{D3848228-EF32-4B4F-9879-6C692FDB486A}" type="presParOf" srcId="{580579C4-C088-4C3A-965D-5F0AB109709E}" destId="{CDF2D9EB-4302-4FC6-9142-0530FF18CCF7}" srcOrd="1" destOrd="0" presId="urn:microsoft.com/office/officeart/2005/8/layout/orgChart1"/>
    <dgm:cxn modelId="{4309A7AC-1331-4E85-9EAC-04F2778F021B}" type="presParOf" srcId="{CDF2D9EB-4302-4FC6-9142-0530FF18CCF7}" destId="{27232D18-4FDD-428F-A379-9435F0E3183C}" srcOrd="0" destOrd="0" presId="urn:microsoft.com/office/officeart/2005/8/layout/orgChart1"/>
    <dgm:cxn modelId="{50B33ED8-820A-4A47-B07C-E1DF7FFAAA27}" type="presParOf" srcId="{CDF2D9EB-4302-4FC6-9142-0530FF18CCF7}" destId="{1FBAA962-2C6A-42BC-9DBD-FA55B17E3C7D}" srcOrd="1" destOrd="0" presId="urn:microsoft.com/office/officeart/2005/8/layout/orgChart1"/>
    <dgm:cxn modelId="{4E402AE2-00E1-474E-9BCC-7DA0882D57D7}" type="presParOf" srcId="{1FBAA962-2C6A-42BC-9DBD-FA55B17E3C7D}" destId="{B3365AFC-7EE9-4139-8A3D-3620ED3A6DAC}" srcOrd="0" destOrd="0" presId="urn:microsoft.com/office/officeart/2005/8/layout/orgChart1"/>
    <dgm:cxn modelId="{0F9C8872-78EC-459A-8587-4403ABD80EC2}" type="presParOf" srcId="{B3365AFC-7EE9-4139-8A3D-3620ED3A6DAC}" destId="{45761D7C-98A0-481D-A595-4834B3550384}" srcOrd="0" destOrd="0" presId="urn:microsoft.com/office/officeart/2005/8/layout/orgChart1"/>
    <dgm:cxn modelId="{94C13FBF-EB80-40AB-AC9F-13BC135BE348}" type="presParOf" srcId="{B3365AFC-7EE9-4139-8A3D-3620ED3A6DAC}" destId="{8584ACED-A801-4BE1-A5B4-D3350101267C}" srcOrd="1" destOrd="0" presId="urn:microsoft.com/office/officeart/2005/8/layout/orgChart1"/>
    <dgm:cxn modelId="{EBB1755B-7E13-4D83-AE3F-9D7985C51B30}" type="presParOf" srcId="{1FBAA962-2C6A-42BC-9DBD-FA55B17E3C7D}" destId="{D9524D41-1FEB-47D7-B129-E2DA9965A164}" srcOrd="1" destOrd="0" presId="urn:microsoft.com/office/officeart/2005/8/layout/orgChart1"/>
    <dgm:cxn modelId="{7DA5C95D-2AAF-4CE5-972F-669F66240523}" type="presParOf" srcId="{1FBAA962-2C6A-42BC-9DBD-FA55B17E3C7D}" destId="{F59B25AF-3626-4465-89E6-A7F7AC0ECE56}" srcOrd="2" destOrd="0" presId="urn:microsoft.com/office/officeart/2005/8/layout/orgChart1"/>
    <dgm:cxn modelId="{B31B8DB4-CEA9-4F21-A047-5A885D85306B}" type="presParOf" srcId="{580579C4-C088-4C3A-965D-5F0AB109709E}" destId="{AF8B184D-D536-4BFE-9A80-B95FFDC70413}" srcOrd="2" destOrd="0" presId="urn:microsoft.com/office/officeart/2005/8/layout/orgChart1"/>
    <dgm:cxn modelId="{65557C7C-307E-4CC0-A60E-AC1194A7FA4D}" type="presParOf" srcId="{F614C058-B306-45A0-BF3A-53E1FF663C31}" destId="{80EDC3D0-F189-4162-8471-28038122466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7F85D35-E4FC-4CBD-B979-76E72591A539}" type="doc">
      <dgm:prSet loTypeId="urn:microsoft.com/office/officeart/2005/8/layout/bProcess4" loCatId="process" qsTypeId="urn:microsoft.com/office/officeart/2005/8/quickstyle/simple3" qsCatId="simple" csTypeId="urn:microsoft.com/office/officeart/2005/8/colors/colorful1" csCatId="colorful" phldr="1"/>
      <dgm:spPr/>
      <dgm:t>
        <a:bodyPr/>
        <a:lstStyle/>
        <a:p>
          <a:endParaRPr lang="en-US"/>
        </a:p>
      </dgm:t>
    </dgm:pt>
    <dgm:pt modelId="{AF8BB2E9-55DB-46B1-BBD7-05EDC7290113}">
      <dgm:prSet phldrT="[Text]" custT="1"/>
      <dgm:spPr/>
      <dgm:t>
        <a:bodyPr/>
        <a:lstStyle/>
        <a:p>
          <a:r>
            <a:rPr lang="fa-IR" sz="1200" dirty="0" smtClean="0">
              <a:cs typeface="B Koodak" panose="00000700000000000000" pitchFamily="2" charset="-78"/>
            </a:rPr>
            <a:t>در برنامه سوم عمرانی برای مسکن کم درامدها،برنامه های خانه های ارزان قیمت منظور گردید.هدف آن ساختن مسکن برای افراد کم درآمد و بی بضاعت ها و پاک سازی زاغه ها بود.</a:t>
          </a:r>
          <a:endParaRPr lang="en-US" sz="1200" dirty="0">
            <a:cs typeface="B Koodak" panose="00000700000000000000" pitchFamily="2" charset="-78"/>
          </a:endParaRPr>
        </a:p>
      </dgm:t>
    </dgm:pt>
    <dgm:pt modelId="{E960C08A-8D2D-49F4-9068-C193C1380D3D}" type="parTrans" cxnId="{792DDDF3-C67F-420D-9FCD-FE638A83EE95}">
      <dgm:prSet/>
      <dgm:spPr/>
      <dgm:t>
        <a:bodyPr/>
        <a:lstStyle/>
        <a:p>
          <a:endParaRPr lang="en-US">
            <a:cs typeface="B Koodak" panose="00000700000000000000" pitchFamily="2" charset="-78"/>
          </a:endParaRPr>
        </a:p>
      </dgm:t>
    </dgm:pt>
    <dgm:pt modelId="{C7BE4F6B-392E-4BBE-91F9-2CE8A141EF7B}" type="sibTrans" cxnId="{792DDDF3-C67F-420D-9FCD-FE638A83EE95}">
      <dgm:prSet/>
      <dgm:spPr/>
      <dgm:t>
        <a:bodyPr/>
        <a:lstStyle/>
        <a:p>
          <a:endParaRPr lang="en-US">
            <a:cs typeface="B Koodak" panose="00000700000000000000" pitchFamily="2" charset="-78"/>
          </a:endParaRPr>
        </a:p>
      </dgm:t>
    </dgm:pt>
    <dgm:pt modelId="{5148EFBE-56ED-4B07-8334-EB182E9A0D06}">
      <dgm:prSet phldrT="[Text]" custT="1"/>
      <dgm:spPr/>
      <dgm:t>
        <a:bodyPr/>
        <a:lstStyle/>
        <a:p>
          <a:r>
            <a:rPr lang="fa-IR" sz="1200" dirty="0" smtClean="0">
              <a:cs typeface="B Koodak" panose="00000700000000000000" pitchFamily="2" charset="-78"/>
            </a:rPr>
            <a:t>در برنامه چهارم اهداف زیر دنبال شد:</a:t>
          </a:r>
        </a:p>
        <a:p>
          <a:r>
            <a:rPr lang="fa-IR" sz="1200" dirty="0" smtClean="0">
              <a:cs typeface="B Koodak" panose="00000700000000000000" pitchFamily="2" charset="-78"/>
            </a:rPr>
            <a:t>تامین موجبات خانه سازی برای کارگران به وسیله صاحبان صنایع و اولویت سرمایه گذاری دولت برای تامین مسکن اقشار کم درآمد</a:t>
          </a:r>
          <a:endParaRPr lang="en-US" sz="1200" dirty="0">
            <a:cs typeface="B Koodak" panose="00000700000000000000" pitchFamily="2" charset="-78"/>
          </a:endParaRPr>
        </a:p>
      </dgm:t>
    </dgm:pt>
    <dgm:pt modelId="{8AAD2D85-C6D1-4F6B-B04A-99B983FC837D}" type="parTrans" cxnId="{52343F4C-FE0C-4173-9E80-5D8B339E9DE5}">
      <dgm:prSet/>
      <dgm:spPr/>
      <dgm:t>
        <a:bodyPr/>
        <a:lstStyle/>
        <a:p>
          <a:endParaRPr lang="en-US">
            <a:cs typeface="B Koodak" panose="00000700000000000000" pitchFamily="2" charset="-78"/>
          </a:endParaRPr>
        </a:p>
      </dgm:t>
    </dgm:pt>
    <dgm:pt modelId="{AA2BE0D4-DD7F-4AF4-B65C-60ECCBAAE0C1}" type="sibTrans" cxnId="{52343F4C-FE0C-4173-9E80-5D8B339E9DE5}">
      <dgm:prSet/>
      <dgm:spPr/>
      <dgm:t>
        <a:bodyPr/>
        <a:lstStyle/>
        <a:p>
          <a:endParaRPr lang="en-US">
            <a:cs typeface="B Koodak" panose="00000700000000000000" pitchFamily="2" charset="-78"/>
          </a:endParaRPr>
        </a:p>
      </dgm:t>
    </dgm:pt>
    <dgm:pt modelId="{D5D06CF2-630D-47F7-A559-CCEFA0CEC96B}">
      <dgm:prSet phldrT="[Text]" custT="1"/>
      <dgm:spPr/>
      <dgm:t>
        <a:bodyPr/>
        <a:lstStyle/>
        <a:p>
          <a:r>
            <a:rPr lang="fa-IR" sz="1200" dirty="0" smtClean="0">
              <a:cs typeface="B Koodak" panose="00000700000000000000" pitchFamily="2" charset="-78"/>
            </a:rPr>
            <a:t>برنامه پنجم سیاست ارزان سازی و احداث دولتی برای کارگران و کارمندان،و افزایش تعداد مسکن برای اقشار کم درامد</a:t>
          </a:r>
        </a:p>
        <a:p>
          <a:r>
            <a:rPr lang="fa-IR" sz="1200" dirty="0" smtClean="0">
              <a:cs typeface="B Koodak" panose="00000700000000000000" pitchFamily="2" charset="-78"/>
            </a:rPr>
            <a:t>550 هزار واحد پیش بینی شد.</a:t>
          </a:r>
          <a:endParaRPr lang="en-US" sz="1200" dirty="0">
            <a:cs typeface="B Koodak" panose="00000700000000000000" pitchFamily="2" charset="-78"/>
          </a:endParaRPr>
        </a:p>
      </dgm:t>
    </dgm:pt>
    <dgm:pt modelId="{9AE5A5F3-B532-43CD-A3E7-24797F4E9BCF}" type="parTrans" cxnId="{B6AC8596-7921-4ADD-ABE3-640C3F9CC405}">
      <dgm:prSet/>
      <dgm:spPr/>
      <dgm:t>
        <a:bodyPr/>
        <a:lstStyle/>
        <a:p>
          <a:endParaRPr lang="en-US">
            <a:cs typeface="B Koodak" panose="00000700000000000000" pitchFamily="2" charset="-78"/>
          </a:endParaRPr>
        </a:p>
      </dgm:t>
    </dgm:pt>
    <dgm:pt modelId="{970068C3-F621-4E99-BF4C-823C599D39DC}" type="sibTrans" cxnId="{B6AC8596-7921-4ADD-ABE3-640C3F9CC405}">
      <dgm:prSet/>
      <dgm:spPr/>
      <dgm:t>
        <a:bodyPr/>
        <a:lstStyle/>
        <a:p>
          <a:endParaRPr lang="en-US">
            <a:cs typeface="B Koodak" panose="00000700000000000000" pitchFamily="2" charset="-78"/>
          </a:endParaRPr>
        </a:p>
      </dgm:t>
    </dgm:pt>
    <dgm:pt modelId="{B9821861-08A9-4397-A699-BAC481F3713E}">
      <dgm:prSet phldrT="[Text]" custT="1"/>
      <dgm:spPr/>
      <dgm:t>
        <a:bodyPr/>
        <a:lstStyle/>
        <a:p>
          <a:r>
            <a:rPr lang="fa-IR" sz="1600" dirty="0" smtClean="0">
              <a:cs typeface="B Koodak" panose="00000700000000000000" pitchFamily="2" charset="-78"/>
            </a:rPr>
            <a:t>بعد از انقلاب</a:t>
          </a:r>
          <a:endParaRPr lang="en-US" sz="1600" dirty="0">
            <a:cs typeface="B Koodak" panose="00000700000000000000" pitchFamily="2" charset="-78"/>
          </a:endParaRPr>
        </a:p>
      </dgm:t>
    </dgm:pt>
    <dgm:pt modelId="{2D3C5542-017B-4CAC-B61E-F04C691DC4B1}" type="parTrans" cxnId="{3280A83F-9D10-4773-8FBC-CFDBF2EC1830}">
      <dgm:prSet/>
      <dgm:spPr/>
      <dgm:t>
        <a:bodyPr/>
        <a:lstStyle/>
        <a:p>
          <a:endParaRPr lang="en-US">
            <a:cs typeface="B Koodak" panose="00000700000000000000" pitchFamily="2" charset="-78"/>
          </a:endParaRPr>
        </a:p>
      </dgm:t>
    </dgm:pt>
    <dgm:pt modelId="{E5F416B2-B6B9-4331-95F5-A7A5AD245DF4}" type="sibTrans" cxnId="{3280A83F-9D10-4773-8FBC-CFDBF2EC1830}">
      <dgm:prSet/>
      <dgm:spPr/>
      <dgm:t>
        <a:bodyPr/>
        <a:lstStyle/>
        <a:p>
          <a:endParaRPr lang="en-US">
            <a:cs typeface="B Koodak" panose="00000700000000000000" pitchFamily="2" charset="-78"/>
          </a:endParaRPr>
        </a:p>
      </dgm:t>
    </dgm:pt>
    <dgm:pt modelId="{2EF2E3EF-86E9-431C-9553-BA0F4E9F5825}">
      <dgm:prSet phldrT="[Text]" custT="1"/>
      <dgm:spPr/>
      <dgm:t>
        <a:bodyPr/>
        <a:lstStyle/>
        <a:p>
          <a:r>
            <a:rPr lang="fa-IR" sz="1100" dirty="0" smtClean="0">
              <a:cs typeface="B Koodak" panose="00000700000000000000" pitchFamily="2" charset="-78"/>
            </a:rPr>
            <a:t>رویکرد اول : سیاست زمین حمایتی است که به دهه اول بعد از انقلاب تا پایان برنامه دوم مربوط می شود که قالب این سیاست زمین به صورت انفرادی و تعاونی با قیمت مصوب واگذار می گردد</a:t>
          </a:r>
          <a:endParaRPr lang="en-US" sz="1100" dirty="0">
            <a:cs typeface="B Koodak" panose="00000700000000000000" pitchFamily="2" charset="-78"/>
          </a:endParaRPr>
        </a:p>
      </dgm:t>
    </dgm:pt>
    <dgm:pt modelId="{49FE8A60-6A0E-4822-AD31-4DF27E84A63B}" type="parTrans" cxnId="{70DB2155-6FB0-4986-A5B4-8AEBC1C48909}">
      <dgm:prSet/>
      <dgm:spPr/>
      <dgm:t>
        <a:bodyPr/>
        <a:lstStyle/>
        <a:p>
          <a:endParaRPr lang="en-US">
            <a:cs typeface="B Koodak" panose="00000700000000000000" pitchFamily="2" charset="-78"/>
          </a:endParaRPr>
        </a:p>
      </dgm:t>
    </dgm:pt>
    <dgm:pt modelId="{098ED99B-6CC6-4965-9880-A7E2CF031B7A}" type="sibTrans" cxnId="{70DB2155-6FB0-4986-A5B4-8AEBC1C48909}">
      <dgm:prSet/>
      <dgm:spPr/>
      <dgm:t>
        <a:bodyPr/>
        <a:lstStyle/>
        <a:p>
          <a:endParaRPr lang="en-US">
            <a:cs typeface="B Koodak" panose="00000700000000000000" pitchFamily="2" charset="-78"/>
          </a:endParaRPr>
        </a:p>
      </dgm:t>
    </dgm:pt>
    <dgm:pt modelId="{4C8A5059-A7ED-4F6E-857B-D9FDC1FA14CE}">
      <dgm:prSet phldrT="[Text]" custT="1"/>
      <dgm:spPr/>
      <dgm:t>
        <a:bodyPr/>
        <a:lstStyle/>
        <a:p>
          <a:r>
            <a:rPr lang="fa-IR" sz="1400" dirty="0" smtClean="0">
              <a:cs typeface="B Koodak" panose="00000700000000000000" pitchFamily="2" charset="-78"/>
            </a:rPr>
            <a:t>رویکرد دوم: سیاست مسکن حمایتی در برنامه سوم شکل گرفت و بحث قانون استیجار و احداث و واگذاری مسکن به صورت اجاره به شرط تملیک در ان مطرح شد.</a:t>
          </a:r>
          <a:endParaRPr lang="en-US" sz="1400" dirty="0">
            <a:cs typeface="B Koodak" panose="00000700000000000000" pitchFamily="2" charset="-78"/>
          </a:endParaRPr>
        </a:p>
      </dgm:t>
    </dgm:pt>
    <dgm:pt modelId="{36ACA4E1-6456-4F0D-ABB6-EAEDB62B52A7}" type="parTrans" cxnId="{D042B70C-E1BF-4E5F-AD04-D82330813ECB}">
      <dgm:prSet/>
      <dgm:spPr/>
      <dgm:t>
        <a:bodyPr/>
        <a:lstStyle/>
        <a:p>
          <a:endParaRPr lang="en-US">
            <a:cs typeface="B Koodak" panose="00000700000000000000" pitchFamily="2" charset="-78"/>
          </a:endParaRPr>
        </a:p>
      </dgm:t>
    </dgm:pt>
    <dgm:pt modelId="{B84B33D2-FBA3-4E75-8A7B-3DFF03CC0895}" type="sibTrans" cxnId="{D042B70C-E1BF-4E5F-AD04-D82330813ECB}">
      <dgm:prSet/>
      <dgm:spPr/>
      <dgm:t>
        <a:bodyPr/>
        <a:lstStyle/>
        <a:p>
          <a:endParaRPr lang="en-US">
            <a:cs typeface="B Koodak" panose="00000700000000000000" pitchFamily="2" charset="-78"/>
          </a:endParaRPr>
        </a:p>
      </dgm:t>
    </dgm:pt>
    <dgm:pt modelId="{C21BFB2A-6770-4729-A621-B9B00600ED1A}">
      <dgm:prSet phldrT="[Text]" custT="1"/>
      <dgm:spPr/>
      <dgm:t>
        <a:bodyPr/>
        <a:lstStyle/>
        <a:p>
          <a:r>
            <a:rPr lang="fa-IR" sz="1400" dirty="0" smtClean="0">
              <a:cs typeface="B Koodak" panose="00000700000000000000" pitchFamily="2" charset="-78"/>
            </a:rPr>
            <a:t>از سال 74 واگذاری زمین به حداقل رسید و مجددا برنامه خانه سازی دولتی مطرح شد</a:t>
          </a:r>
          <a:endParaRPr lang="en-US" sz="1400" dirty="0">
            <a:cs typeface="B Koodak" panose="00000700000000000000" pitchFamily="2" charset="-78"/>
          </a:endParaRPr>
        </a:p>
      </dgm:t>
    </dgm:pt>
    <dgm:pt modelId="{617D15A0-3883-4EAF-BA8E-E1BB21F4304F}" type="parTrans" cxnId="{9AD724FA-8B6D-47D7-A360-0979657E0FAE}">
      <dgm:prSet/>
      <dgm:spPr/>
      <dgm:t>
        <a:bodyPr/>
        <a:lstStyle/>
        <a:p>
          <a:endParaRPr lang="en-US">
            <a:cs typeface="B Koodak" panose="00000700000000000000" pitchFamily="2" charset="-78"/>
          </a:endParaRPr>
        </a:p>
      </dgm:t>
    </dgm:pt>
    <dgm:pt modelId="{6A2FDC49-7C1D-437B-BFE6-33568C49F02A}" type="sibTrans" cxnId="{9AD724FA-8B6D-47D7-A360-0979657E0FAE}">
      <dgm:prSet/>
      <dgm:spPr/>
      <dgm:t>
        <a:bodyPr/>
        <a:lstStyle/>
        <a:p>
          <a:endParaRPr lang="en-US">
            <a:cs typeface="B Koodak" panose="00000700000000000000" pitchFamily="2" charset="-78"/>
          </a:endParaRPr>
        </a:p>
      </dgm:t>
    </dgm:pt>
    <dgm:pt modelId="{EF1DA5AC-5FC6-40C1-B50F-414BD6139729}">
      <dgm:prSet phldrT="[Text]" custT="1"/>
      <dgm:spPr/>
      <dgm:t>
        <a:bodyPr/>
        <a:lstStyle/>
        <a:p>
          <a:r>
            <a:rPr lang="fa-IR" sz="1400" dirty="0" smtClean="0">
              <a:cs typeface="B Koodak" panose="00000700000000000000" pitchFamily="2" charset="-78"/>
            </a:rPr>
            <a:t>دو راهبرد کلی برای مسکن ارائه شد:</a:t>
          </a:r>
        </a:p>
        <a:p>
          <a:r>
            <a:rPr lang="fa-IR" sz="1400" dirty="0" smtClean="0">
              <a:cs typeface="B Koodak" panose="00000700000000000000" pitchFamily="2" charset="-78"/>
            </a:rPr>
            <a:t>استفاده بهینه از توان تولید مسکن و تامین مسکن برای گروه های کم درآمد</a:t>
          </a:r>
          <a:endParaRPr lang="en-US" sz="1400" dirty="0">
            <a:cs typeface="B Koodak" panose="00000700000000000000" pitchFamily="2" charset="-78"/>
          </a:endParaRPr>
        </a:p>
      </dgm:t>
    </dgm:pt>
    <dgm:pt modelId="{33A986BE-3954-4717-A0E4-C8E94F169C25}" type="parTrans" cxnId="{2617E697-BF76-4D85-9193-79D4BAF4402B}">
      <dgm:prSet/>
      <dgm:spPr/>
      <dgm:t>
        <a:bodyPr/>
        <a:lstStyle/>
        <a:p>
          <a:endParaRPr lang="en-US">
            <a:cs typeface="B Koodak" panose="00000700000000000000" pitchFamily="2" charset="-78"/>
          </a:endParaRPr>
        </a:p>
      </dgm:t>
    </dgm:pt>
    <dgm:pt modelId="{B27D603C-BDFD-403A-A547-2F6A1A3CD904}" type="sibTrans" cxnId="{2617E697-BF76-4D85-9193-79D4BAF4402B}">
      <dgm:prSet/>
      <dgm:spPr/>
      <dgm:t>
        <a:bodyPr/>
        <a:lstStyle/>
        <a:p>
          <a:endParaRPr lang="en-US">
            <a:cs typeface="B Koodak" panose="00000700000000000000" pitchFamily="2" charset="-78"/>
          </a:endParaRPr>
        </a:p>
      </dgm:t>
    </dgm:pt>
    <dgm:pt modelId="{57AB9F53-8DD9-497E-97BA-6B6CD4AEFEC5}">
      <dgm:prSet phldrT="[Text]" custT="1"/>
      <dgm:spPr/>
      <dgm:t>
        <a:bodyPr/>
        <a:lstStyle/>
        <a:p>
          <a:r>
            <a:rPr lang="fa-IR" sz="1000" dirty="0" smtClean="0">
              <a:cs typeface="B Koodak" panose="00000700000000000000" pitchFamily="2" charset="-78"/>
            </a:rPr>
            <a:t>پرداخت وام مسکن به خانه هایی که الگوی مصرف تعریف شده را دارند(100 متر در شهرهای بزرک و 75 متر در تهران)</a:t>
          </a:r>
        </a:p>
        <a:p>
          <a:r>
            <a:rPr lang="fa-IR" sz="1000" dirty="0" smtClean="0">
              <a:cs typeface="B Koodak" panose="00000700000000000000" pitchFamily="2" charset="-78"/>
            </a:rPr>
            <a:t>ساخت خانه ها با مشارکت سیستم بانکی و سازمان تامین اجتماعی و تحویل آن ها به صورت اجاره ای یا اجاره به شرط تملیک</a:t>
          </a:r>
          <a:endParaRPr lang="en-US" sz="1000" dirty="0">
            <a:cs typeface="B Koodak" panose="00000700000000000000" pitchFamily="2" charset="-78"/>
          </a:endParaRPr>
        </a:p>
      </dgm:t>
    </dgm:pt>
    <dgm:pt modelId="{100E836A-50A5-48F2-ABA6-A51D388C3599}" type="parTrans" cxnId="{BA783C85-59F8-44FB-A4C1-6575BC7DFCF9}">
      <dgm:prSet/>
      <dgm:spPr/>
      <dgm:t>
        <a:bodyPr/>
        <a:lstStyle/>
        <a:p>
          <a:endParaRPr lang="en-US">
            <a:cs typeface="B Koodak" panose="00000700000000000000" pitchFamily="2" charset="-78"/>
          </a:endParaRPr>
        </a:p>
      </dgm:t>
    </dgm:pt>
    <dgm:pt modelId="{6E0B6EED-CCDC-47FC-BD79-80ECB56085DD}" type="sibTrans" cxnId="{BA783C85-59F8-44FB-A4C1-6575BC7DFCF9}">
      <dgm:prSet/>
      <dgm:spPr/>
      <dgm:t>
        <a:bodyPr/>
        <a:lstStyle/>
        <a:p>
          <a:endParaRPr lang="en-US">
            <a:cs typeface="B Koodak" panose="00000700000000000000" pitchFamily="2" charset="-78"/>
          </a:endParaRPr>
        </a:p>
      </dgm:t>
    </dgm:pt>
    <dgm:pt modelId="{A4C0D6B3-EECB-41B4-9BEA-FB332D9506DE}" type="pres">
      <dgm:prSet presAssocID="{77F85D35-E4FC-4CBD-B979-76E72591A539}" presName="Name0" presStyleCnt="0">
        <dgm:presLayoutVars>
          <dgm:dir val="rev"/>
          <dgm:resizeHandles/>
        </dgm:presLayoutVars>
      </dgm:prSet>
      <dgm:spPr/>
      <dgm:t>
        <a:bodyPr/>
        <a:lstStyle/>
        <a:p>
          <a:endParaRPr lang="en-US"/>
        </a:p>
      </dgm:t>
    </dgm:pt>
    <dgm:pt modelId="{EDF421F8-7903-45D1-980D-1C479CF74818}" type="pres">
      <dgm:prSet presAssocID="{AF8BB2E9-55DB-46B1-BBD7-05EDC7290113}" presName="compNode" presStyleCnt="0"/>
      <dgm:spPr/>
    </dgm:pt>
    <dgm:pt modelId="{4FA75A3E-459E-4A2F-BA33-792382E00A8B}" type="pres">
      <dgm:prSet presAssocID="{AF8BB2E9-55DB-46B1-BBD7-05EDC7290113}" presName="dummyConnPt" presStyleCnt="0"/>
      <dgm:spPr/>
    </dgm:pt>
    <dgm:pt modelId="{6BD9B838-3E03-4874-9EBE-4E1B8AED836F}" type="pres">
      <dgm:prSet presAssocID="{AF8BB2E9-55DB-46B1-BBD7-05EDC7290113}" presName="node" presStyleLbl="node1" presStyleIdx="0" presStyleCnt="9">
        <dgm:presLayoutVars>
          <dgm:bulletEnabled val="1"/>
        </dgm:presLayoutVars>
      </dgm:prSet>
      <dgm:spPr/>
      <dgm:t>
        <a:bodyPr/>
        <a:lstStyle/>
        <a:p>
          <a:endParaRPr lang="en-US"/>
        </a:p>
      </dgm:t>
    </dgm:pt>
    <dgm:pt modelId="{885F4E3E-62A9-4239-9CCC-B51B80B02286}" type="pres">
      <dgm:prSet presAssocID="{C7BE4F6B-392E-4BBE-91F9-2CE8A141EF7B}" presName="sibTrans" presStyleLbl="bgSibTrans2D1" presStyleIdx="0" presStyleCnt="8"/>
      <dgm:spPr/>
      <dgm:t>
        <a:bodyPr/>
        <a:lstStyle/>
        <a:p>
          <a:endParaRPr lang="en-US"/>
        </a:p>
      </dgm:t>
    </dgm:pt>
    <dgm:pt modelId="{2BD0B543-93BD-49B3-B3C1-01251047F64D}" type="pres">
      <dgm:prSet presAssocID="{5148EFBE-56ED-4B07-8334-EB182E9A0D06}" presName="compNode" presStyleCnt="0"/>
      <dgm:spPr/>
    </dgm:pt>
    <dgm:pt modelId="{92E17A9D-674C-4345-8110-E9652BC15B9E}" type="pres">
      <dgm:prSet presAssocID="{5148EFBE-56ED-4B07-8334-EB182E9A0D06}" presName="dummyConnPt" presStyleCnt="0"/>
      <dgm:spPr/>
    </dgm:pt>
    <dgm:pt modelId="{1BF0F2F2-4B59-4E3C-B5FD-A9D39D79CDDA}" type="pres">
      <dgm:prSet presAssocID="{5148EFBE-56ED-4B07-8334-EB182E9A0D06}" presName="node" presStyleLbl="node1" presStyleIdx="1" presStyleCnt="9">
        <dgm:presLayoutVars>
          <dgm:bulletEnabled val="1"/>
        </dgm:presLayoutVars>
      </dgm:prSet>
      <dgm:spPr/>
      <dgm:t>
        <a:bodyPr/>
        <a:lstStyle/>
        <a:p>
          <a:endParaRPr lang="en-US"/>
        </a:p>
      </dgm:t>
    </dgm:pt>
    <dgm:pt modelId="{2D90E759-C258-4EDE-8B7A-A2CEAD262CC5}" type="pres">
      <dgm:prSet presAssocID="{AA2BE0D4-DD7F-4AF4-B65C-60ECCBAAE0C1}" presName="sibTrans" presStyleLbl="bgSibTrans2D1" presStyleIdx="1" presStyleCnt="8"/>
      <dgm:spPr/>
      <dgm:t>
        <a:bodyPr/>
        <a:lstStyle/>
        <a:p>
          <a:endParaRPr lang="en-US"/>
        </a:p>
      </dgm:t>
    </dgm:pt>
    <dgm:pt modelId="{7E2B3160-468E-4F5C-A3CB-C86108ED30B2}" type="pres">
      <dgm:prSet presAssocID="{D5D06CF2-630D-47F7-A559-CCEFA0CEC96B}" presName="compNode" presStyleCnt="0"/>
      <dgm:spPr/>
    </dgm:pt>
    <dgm:pt modelId="{06C9C5BB-AF6B-4062-8E8C-C7AE0BEF8B82}" type="pres">
      <dgm:prSet presAssocID="{D5D06CF2-630D-47F7-A559-CCEFA0CEC96B}" presName="dummyConnPt" presStyleCnt="0"/>
      <dgm:spPr/>
    </dgm:pt>
    <dgm:pt modelId="{EFF08839-E114-466A-ACCC-3DC5374A68ED}" type="pres">
      <dgm:prSet presAssocID="{D5D06CF2-630D-47F7-A559-CCEFA0CEC96B}" presName="node" presStyleLbl="node1" presStyleIdx="2" presStyleCnt="9">
        <dgm:presLayoutVars>
          <dgm:bulletEnabled val="1"/>
        </dgm:presLayoutVars>
      </dgm:prSet>
      <dgm:spPr/>
      <dgm:t>
        <a:bodyPr/>
        <a:lstStyle/>
        <a:p>
          <a:endParaRPr lang="en-US"/>
        </a:p>
      </dgm:t>
    </dgm:pt>
    <dgm:pt modelId="{C51F89B7-1A0F-4EC3-A611-C6A18425FE13}" type="pres">
      <dgm:prSet presAssocID="{970068C3-F621-4E99-BF4C-823C599D39DC}" presName="sibTrans" presStyleLbl="bgSibTrans2D1" presStyleIdx="2" presStyleCnt="8"/>
      <dgm:spPr/>
      <dgm:t>
        <a:bodyPr/>
        <a:lstStyle/>
        <a:p>
          <a:endParaRPr lang="en-US"/>
        </a:p>
      </dgm:t>
    </dgm:pt>
    <dgm:pt modelId="{F881CA81-03A1-4530-8179-134C1D10DF6F}" type="pres">
      <dgm:prSet presAssocID="{B9821861-08A9-4397-A699-BAC481F3713E}" presName="compNode" presStyleCnt="0"/>
      <dgm:spPr/>
    </dgm:pt>
    <dgm:pt modelId="{CDF77176-8261-4D71-8BDD-CBBD5608CBD6}" type="pres">
      <dgm:prSet presAssocID="{B9821861-08A9-4397-A699-BAC481F3713E}" presName="dummyConnPt" presStyleCnt="0"/>
      <dgm:spPr/>
    </dgm:pt>
    <dgm:pt modelId="{1085CFFE-49EC-4774-8BFA-F4A0B7A0F0BE}" type="pres">
      <dgm:prSet presAssocID="{B9821861-08A9-4397-A699-BAC481F3713E}" presName="node" presStyleLbl="node1" presStyleIdx="3" presStyleCnt="9">
        <dgm:presLayoutVars>
          <dgm:bulletEnabled val="1"/>
        </dgm:presLayoutVars>
      </dgm:prSet>
      <dgm:spPr/>
      <dgm:t>
        <a:bodyPr/>
        <a:lstStyle/>
        <a:p>
          <a:endParaRPr lang="en-US"/>
        </a:p>
      </dgm:t>
    </dgm:pt>
    <dgm:pt modelId="{6C545BE8-193D-4DB7-8725-311E780BBB4D}" type="pres">
      <dgm:prSet presAssocID="{E5F416B2-B6B9-4331-95F5-A7A5AD245DF4}" presName="sibTrans" presStyleLbl="bgSibTrans2D1" presStyleIdx="3" presStyleCnt="8"/>
      <dgm:spPr/>
      <dgm:t>
        <a:bodyPr/>
        <a:lstStyle/>
        <a:p>
          <a:endParaRPr lang="en-US"/>
        </a:p>
      </dgm:t>
    </dgm:pt>
    <dgm:pt modelId="{9E50D92C-6E47-4FE7-8E35-153877F8421B}" type="pres">
      <dgm:prSet presAssocID="{2EF2E3EF-86E9-431C-9553-BA0F4E9F5825}" presName="compNode" presStyleCnt="0"/>
      <dgm:spPr/>
    </dgm:pt>
    <dgm:pt modelId="{2FD395E1-F020-44B4-84DF-1C49CB2102F3}" type="pres">
      <dgm:prSet presAssocID="{2EF2E3EF-86E9-431C-9553-BA0F4E9F5825}" presName="dummyConnPt" presStyleCnt="0"/>
      <dgm:spPr/>
    </dgm:pt>
    <dgm:pt modelId="{B84271A2-9F07-4097-B215-B81145AA24C4}" type="pres">
      <dgm:prSet presAssocID="{2EF2E3EF-86E9-431C-9553-BA0F4E9F5825}" presName="node" presStyleLbl="node1" presStyleIdx="4" presStyleCnt="9">
        <dgm:presLayoutVars>
          <dgm:bulletEnabled val="1"/>
        </dgm:presLayoutVars>
      </dgm:prSet>
      <dgm:spPr/>
      <dgm:t>
        <a:bodyPr/>
        <a:lstStyle/>
        <a:p>
          <a:endParaRPr lang="en-US"/>
        </a:p>
      </dgm:t>
    </dgm:pt>
    <dgm:pt modelId="{9B71AB45-BFC0-47CA-8BFA-C8140B0E543D}" type="pres">
      <dgm:prSet presAssocID="{098ED99B-6CC6-4965-9880-A7E2CF031B7A}" presName="sibTrans" presStyleLbl="bgSibTrans2D1" presStyleIdx="4" presStyleCnt="8"/>
      <dgm:spPr/>
      <dgm:t>
        <a:bodyPr/>
        <a:lstStyle/>
        <a:p>
          <a:endParaRPr lang="en-US"/>
        </a:p>
      </dgm:t>
    </dgm:pt>
    <dgm:pt modelId="{BE402C2C-6080-4A18-A606-88DA493D5635}" type="pres">
      <dgm:prSet presAssocID="{4C8A5059-A7ED-4F6E-857B-D9FDC1FA14CE}" presName="compNode" presStyleCnt="0"/>
      <dgm:spPr/>
    </dgm:pt>
    <dgm:pt modelId="{8A43E355-00C8-4E9D-A68D-3102C138E8E9}" type="pres">
      <dgm:prSet presAssocID="{4C8A5059-A7ED-4F6E-857B-D9FDC1FA14CE}" presName="dummyConnPt" presStyleCnt="0"/>
      <dgm:spPr/>
    </dgm:pt>
    <dgm:pt modelId="{B48AF9CD-44BE-4862-9AFF-71CE073F54FD}" type="pres">
      <dgm:prSet presAssocID="{4C8A5059-A7ED-4F6E-857B-D9FDC1FA14CE}" presName="node" presStyleLbl="node1" presStyleIdx="5" presStyleCnt="9">
        <dgm:presLayoutVars>
          <dgm:bulletEnabled val="1"/>
        </dgm:presLayoutVars>
      </dgm:prSet>
      <dgm:spPr/>
      <dgm:t>
        <a:bodyPr/>
        <a:lstStyle/>
        <a:p>
          <a:endParaRPr lang="en-US"/>
        </a:p>
      </dgm:t>
    </dgm:pt>
    <dgm:pt modelId="{BB1338AD-02D7-4D42-9981-8D6D19D5ECD6}" type="pres">
      <dgm:prSet presAssocID="{B84B33D2-FBA3-4E75-8A7B-3DFF03CC0895}" presName="sibTrans" presStyleLbl="bgSibTrans2D1" presStyleIdx="5" presStyleCnt="8"/>
      <dgm:spPr/>
      <dgm:t>
        <a:bodyPr/>
        <a:lstStyle/>
        <a:p>
          <a:endParaRPr lang="en-US"/>
        </a:p>
      </dgm:t>
    </dgm:pt>
    <dgm:pt modelId="{43F9EB4D-DB47-4756-BAAE-6C30C92BA6E5}" type="pres">
      <dgm:prSet presAssocID="{C21BFB2A-6770-4729-A621-B9B00600ED1A}" presName="compNode" presStyleCnt="0"/>
      <dgm:spPr/>
    </dgm:pt>
    <dgm:pt modelId="{48B35D37-9A9A-4F29-B7FC-D5D108231EF3}" type="pres">
      <dgm:prSet presAssocID="{C21BFB2A-6770-4729-A621-B9B00600ED1A}" presName="dummyConnPt" presStyleCnt="0"/>
      <dgm:spPr/>
    </dgm:pt>
    <dgm:pt modelId="{C45AB3D6-6564-4C93-9489-585161B20A16}" type="pres">
      <dgm:prSet presAssocID="{C21BFB2A-6770-4729-A621-B9B00600ED1A}" presName="node" presStyleLbl="node1" presStyleIdx="6" presStyleCnt="9">
        <dgm:presLayoutVars>
          <dgm:bulletEnabled val="1"/>
        </dgm:presLayoutVars>
      </dgm:prSet>
      <dgm:spPr/>
      <dgm:t>
        <a:bodyPr/>
        <a:lstStyle/>
        <a:p>
          <a:endParaRPr lang="en-US"/>
        </a:p>
      </dgm:t>
    </dgm:pt>
    <dgm:pt modelId="{2FE58DDE-7BAC-4536-BB9F-8C8AEF64E379}" type="pres">
      <dgm:prSet presAssocID="{6A2FDC49-7C1D-437B-BFE6-33568C49F02A}" presName="sibTrans" presStyleLbl="bgSibTrans2D1" presStyleIdx="6" presStyleCnt="8"/>
      <dgm:spPr/>
      <dgm:t>
        <a:bodyPr/>
        <a:lstStyle/>
        <a:p>
          <a:endParaRPr lang="en-US"/>
        </a:p>
      </dgm:t>
    </dgm:pt>
    <dgm:pt modelId="{4E0E44A1-B49C-4A4B-9937-141CA5812AC0}" type="pres">
      <dgm:prSet presAssocID="{EF1DA5AC-5FC6-40C1-B50F-414BD6139729}" presName="compNode" presStyleCnt="0"/>
      <dgm:spPr/>
    </dgm:pt>
    <dgm:pt modelId="{F7ADA605-8144-4452-9A79-FC07ABC2F22A}" type="pres">
      <dgm:prSet presAssocID="{EF1DA5AC-5FC6-40C1-B50F-414BD6139729}" presName="dummyConnPt" presStyleCnt="0"/>
      <dgm:spPr/>
    </dgm:pt>
    <dgm:pt modelId="{7B67E272-960E-469B-B710-8673746281A7}" type="pres">
      <dgm:prSet presAssocID="{EF1DA5AC-5FC6-40C1-B50F-414BD6139729}" presName="node" presStyleLbl="node1" presStyleIdx="7" presStyleCnt="9">
        <dgm:presLayoutVars>
          <dgm:bulletEnabled val="1"/>
        </dgm:presLayoutVars>
      </dgm:prSet>
      <dgm:spPr/>
      <dgm:t>
        <a:bodyPr/>
        <a:lstStyle/>
        <a:p>
          <a:endParaRPr lang="en-US"/>
        </a:p>
      </dgm:t>
    </dgm:pt>
    <dgm:pt modelId="{E0F68F29-7715-4EBE-92E6-6F0379255246}" type="pres">
      <dgm:prSet presAssocID="{B27D603C-BDFD-403A-A547-2F6A1A3CD904}" presName="sibTrans" presStyleLbl="bgSibTrans2D1" presStyleIdx="7" presStyleCnt="8"/>
      <dgm:spPr/>
      <dgm:t>
        <a:bodyPr/>
        <a:lstStyle/>
        <a:p>
          <a:endParaRPr lang="en-US"/>
        </a:p>
      </dgm:t>
    </dgm:pt>
    <dgm:pt modelId="{B998AF30-B0F6-40B5-90E4-D33261B1321C}" type="pres">
      <dgm:prSet presAssocID="{57AB9F53-8DD9-497E-97BA-6B6CD4AEFEC5}" presName="compNode" presStyleCnt="0"/>
      <dgm:spPr/>
    </dgm:pt>
    <dgm:pt modelId="{BA6DD700-1709-4647-B9D9-19D84049404B}" type="pres">
      <dgm:prSet presAssocID="{57AB9F53-8DD9-497E-97BA-6B6CD4AEFEC5}" presName="dummyConnPt" presStyleCnt="0"/>
      <dgm:spPr/>
    </dgm:pt>
    <dgm:pt modelId="{884A4685-F0B8-4F4F-9BE6-A74A3A91BBB6}" type="pres">
      <dgm:prSet presAssocID="{57AB9F53-8DD9-497E-97BA-6B6CD4AEFEC5}" presName="node" presStyleLbl="node1" presStyleIdx="8" presStyleCnt="9">
        <dgm:presLayoutVars>
          <dgm:bulletEnabled val="1"/>
        </dgm:presLayoutVars>
      </dgm:prSet>
      <dgm:spPr/>
      <dgm:t>
        <a:bodyPr/>
        <a:lstStyle/>
        <a:p>
          <a:endParaRPr lang="en-US"/>
        </a:p>
      </dgm:t>
    </dgm:pt>
  </dgm:ptLst>
  <dgm:cxnLst>
    <dgm:cxn modelId="{9AD724FA-8B6D-47D7-A360-0979657E0FAE}" srcId="{77F85D35-E4FC-4CBD-B979-76E72591A539}" destId="{C21BFB2A-6770-4729-A621-B9B00600ED1A}" srcOrd="6" destOrd="0" parTransId="{617D15A0-3883-4EAF-BA8E-E1BB21F4304F}" sibTransId="{6A2FDC49-7C1D-437B-BFE6-33568C49F02A}"/>
    <dgm:cxn modelId="{75DD666C-580B-484D-B604-8DEEF1914B7F}" type="presOf" srcId="{4C8A5059-A7ED-4F6E-857B-D9FDC1FA14CE}" destId="{B48AF9CD-44BE-4862-9AFF-71CE073F54FD}" srcOrd="0" destOrd="0" presId="urn:microsoft.com/office/officeart/2005/8/layout/bProcess4"/>
    <dgm:cxn modelId="{8591D9E3-599D-496E-91E5-7CA5B6177038}" type="presOf" srcId="{970068C3-F621-4E99-BF4C-823C599D39DC}" destId="{C51F89B7-1A0F-4EC3-A611-C6A18425FE13}" srcOrd="0" destOrd="0" presId="urn:microsoft.com/office/officeart/2005/8/layout/bProcess4"/>
    <dgm:cxn modelId="{52343F4C-FE0C-4173-9E80-5D8B339E9DE5}" srcId="{77F85D35-E4FC-4CBD-B979-76E72591A539}" destId="{5148EFBE-56ED-4B07-8334-EB182E9A0D06}" srcOrd="1" destOrd="0" parTransId="{8AAD2D85-C6D1-4F6B-B04A-99B983FC837D}" sibTransId="{AA2BE0D4-DD7F-4AF4-B65C-60ECCBAAE0C1}"/>
    <dgm:cxn modelId="{3280A83F-9D10-4773-8FBC-CFDBF2EC1830}" srcId="{77F85D35-E4FC-4CBD-B979-76E72591A539}" destId="{B9821861-08A9-4397-A699-BAC481F3713E}" srcOrd="3" destOrd="0" parTransId="{2D3C5542-017B-4CAC-B61E-F04C691DC4B1}" sibTransId="{E5F416B2-B6B9-4331-95F5-A7A5AD245DF4}"/>
    <dgm:cxn modelId="{C305FDF7-A98B-4FCD-919A-98C826938116}" type="presOf" srcId="{57AB9F53-8DD9-497E-97BA-6B6CD4AEFEC5}" destId="{884A4685-F0B8-4F4F-9BE6-A74A3A91BBB6}" srcOrd="0" destOrd="0" presId="urn:microsoft.com/office/officeart/2005/8/layout/bProcess4"/>
    <dgm:cxn modelId="{70A52163-1865-4DED-B952-9FDC27AC9600}" type="presOf" srcId="{098ED99B-6CC6-4965-9880-A7E2CF031B7A}" destId="{9B71AB45-BFC0-47CA-8BFA-C8140B0E543D}" srcOrd="0" destOrd="0" presId="urn:microsoft.com/office/officeart/2005/8/layout/bProcess4"/>
    <dgm:cxn modelId="{792DDDF3-C67F-420D-9FCD-FE638A83EE95}" srcId="{77F85D35-E4FC-4CBD-B979-76E72591A539}" destId="{AF8BB2E9-55DB-46B1-BBD7-05EDC7290113}" srcOrd="0" destOrd="0" parTransId="{E960C08A-8D2D-49F4-9068-C193C1380D3D}" sibTransId="{C7BE4F6B-392E-4BBE-91F9-2CE8A141EF7B}"/>
    <dgm:cxn modelId="{87EC57A4-F424-4C32-AE4C-0E1F13DF713D}" type="presOf" srcId="{2EF2E3EF-86E9-431C-9553-BA0F4E9F5825}" destId="{B84271A2-9F07-4097-B215-B81145AA24C4}" srcOrd="0" destOrd="0" presId="urn:microsoft.com/office/officeart/2005/8/layout/bProcess4"/>
    <dgm:cxn modelId="{BA783C85-59F8-44FB-A4C1-6575BC7DFCF9}" srcId="{77F85D35-E4FC-4CBD-B979-76E72591A539}" destId="{57AB9F53-8DD9-497E-97BA-6B6CD4AEFEC5}" srcOrd="8" destOrd="0" parTransId="{100E836A-50A5-48F2-ABA6-A51D388C3599}" sibTransId="{6E0B6EED-CCDC-47FC-BD79-80ECB56085DD}"/>
    <dgm:cxn modelId="{CC8969BE-9ADF-4A28-A20A-7F740A2AA94F}" type="presOf" srcId="{E5F416B2-B6B9-4331-95F5-A7A5AD245DF4}" destId="{6C545BE8-193D-4DB7-8725-311E780BBB4D}" srcOrd="0" destOrd="0" presId="urn:microsoft.com/office/officeart/2005/8/layout/bProcess4"/>
    <dgm:cxn modelId="{67AB24DB-E565-4C8A-B4C3-5D220CBBE913}" type="presOf" srcId="{B27D603C-BDFD-403A-A547-2F6A1A3CD904}" destId="{E0F68F29-7715-4EBE-92E6-6F0379255246}" srcOrd="0" destOrd="0" presId="urn:microsoft.com/office/officeart/2005/8/layout/bProcess4"/>
    <dgm:cxn modelId="{2617E697-BF76-4D85-9193-79D4BAF4402B}" srcId="{77F85D35-E4FC-4CBD-B979-76E72591A539}" destId="{EF1DA5AC-5FC6-40C1-B50F-414BD6139729}" srcOrd="7" destOrd="0" parTransId="{33A986BE-3954-4717-A0E4-C8E94F169C25}" sibTransId="{B27D603C-BDFD-403A-A547-2F6A1A3CD904}"/>
    <dgm:cxn modelId="{B6AC8596-7921-4ADD-ABE3-640C3F9CC405}" srcId="{77F85D35-E4FC-4CBD-B979-76E72591A539}" destId="{D5D06CF2-630D-47F7-A559-CCEFA0CEC96B}" srcOrd="2" destOrd="0" parTransId="{9AE5A5F3-B532-43CD-A3E7-24797F4E9BCF}" sibTransId="{970068C3-F621-4E99-BF4C-823C599D39DC}"/>
    <dgm:cxn modelId="{11B93AB6-19A4-435E-96BF-D3F78EDDA19B}" type="presOf" srcId="{EF1DA5AC-5FC6-40C1-B50F-414BD6139729}" destId="{7B67E272-960E-469B-B710-8673746281A7}" srcOrd="0" destOrd="0" presId="urn:microsoft.com/office/officeart/2005/8/layout/bProcess4"/>
    <dgm:cxn modelId="{1D8F6866-D477-4445-83E5-18504F5357A2}" type="presOf" srcId="{B84B33D2-FBA3-4E75-8A7B-3DFF03CC0895}" destId="{BB1338AD-02D7-4D42-9981-8D6D19D5ECD6}" srcOrd="0" destOrd="0" presId="urn:microsoft.com/office/officeart/2005/8/layout/bProcess4"/>
    <dgm:cxn modelId="{74BF06A0-8F1A-46BB-AC60-CFDC11BF8BBC}" type="presOf" srcId="{6A2FDC49-7C1D-437B-BFE6-33568C49F02A}" destId="{2FE58DDE-7BAC-4536-BB9F-8C8AEF64E379}" srcOrd="0" destOrd="0" presId="urn:microsoft.com/office/officeart/2005/8/layout/bProcess4"/>
    <dgm:cxn modelId="{7F831A1E-A3D4-4F9F-9D57-45A5949BF513}" type="presOf" srcId="{C7BE4F6B-392E-4BBE-91F9-2CE8A141EF7B}" destId="{885F4E3E-62A9-4239-9CCC-B51B80B02286}" srcOrd="0" destOrd="0" presId="urn:microsoft.com/office/officeart/2005/8/layout/bProcess4"/>
    <dgm:cxn modelId="{968E6109-604A-439A-98B5-E2F8431561BF}" type="presOf" srcId="{AF8BB2E9-55DB-46B1-BBD7-05EDC7290113}" destId="{6BD9B838-3E03-4874-9EBE-4E1B8AED836F}" srcOrd="0" destOrd="0" presId="urn:microsoft.com/office/officeart/2005/8/layout/bProcess4"/>
    <dgm:cxn modelId="{EEF2DA37-B45C-4AFE-8DF4-F9E09EB198C4}" type="presOf" srcId="{5148EFBE-56ED-4B07-8334-EB182E9A0D06}" destId="{1BF0F2F2-4B59-4E3C-B5FD-A9D39D79CDDA}" srcOrd="0" destOrd="0" presId="urn:microsoft.com/office/officeart/2005/8/layout/bProcess4"/>
    <dgm:cxn modelId="{75FCF643-5B27-4717-9AAC-EEBCC479D8AF}" type="presOf" srcId="{D5D06CF2-630D-47F7-A559-CCEFA0CEC96B}" destId="{EFF08839-E114-466A-ACCC-3DC5374A68ED}" srcOrd="0" destOrd="0" presId="urn:microsoft.com/office/officeart/2005/8/layout/bProcess4"/>
    <dgm:cxn modelId="{77DE116C-1070-4616-9AA0-C5BCDE762645}" type="presOf" srcId="{77F85D35-E4FC-4CBD-B979-76E72591A539}" destId="{A4C0D6B3-EECB-41B4-9BEA-FB332D9506DE}" srcOrd="0" destOrd="0" presId="urn:microsoft.com/office/officeart/2005/8/layout/bProcess4"/>
    <dgm:cxn modelId="{61809EA7-F3A0-42A5-8CFE-0BB294BDAE86}" type="presOf" srcId="{C21BFB2A-6770-4729-A621-B9B00600ED1A}" destId="{C45AB3D6-6564-4C93-9489-585161B20A16}" srcOrd="0" destOrd="0" presId="urn:microsoft.com/office/officeart/2005/8/layout/bProcess4"/>
    <dgm:cxn modelId="{5204AAFE-7AFB-45C3-99FD-FDDB6B227C97}" type="presOf" srcId="{AA2BE0D4-DD7F-4AF4-B65C-60ECCBAAE0C1}" destId="{2D90E759-C258-4EDE-8B7A-A2CEAD262CC5}" srcOrd="0" destOrd="0" presId="urn:microsoft.com/office/officeart/2005/8/layout/bProcess4"/>
    <dgm:cxn modelId="{2C54003F-DC75-49E9-B8B0-6C1598008FBF}" type="presOf" srcId="{B9821861-08A9-4397-A699-BAC481F3713E}" destId="{1085CFFE-49EC-4774-8BFA-F4A0B7A0F0BE}" srcOrd="0" destOrd="0" presId="urn:microsoft.com/office/officeart/2005/8/layout/bProcess4"/>
    <dgm:cxn modelId="{D042B70C-E1BF-4E5F-AD04-D82330813ECB}" srcId="{77F85D35-E4FC-4CBD-B979-76E72591A539}" destId="{4C8A5059-A7ED-4F6E-857B-D9FDC1FA14CE}" srcOrd="5" destOrd="0" parTransId="{36ACA4E1-6456-4F0D-ABB6-EAEDB62B52A7}" sibTransId="{B84B33D2-FBA3-4E75-8A7B-3DFF03CC0895}"/>
    <dgm:cxn modelId="{70DB2155-6FB0-4986-A5B4-8AEBC1C48909}" srcId="{77F85D35-E4FC-4CBD-B979-76E72591A539}" destId="{2EF2E3EF-86E9-431C-9553-BA0F4E9F5825}" srcOrd="4" destOrd="0" parTransId="{49FE8A60-6A0E-4822-AD31-4DF27E84A63B}" sibTransId="{098ED99B-6CC6-4965-9880-A7E2CF031B7A}"/>
    <dgm:cxn modelId="{78EDA435-DCBF-4C22-863C-EBAD4605A9B9}" type="presParOf" srcId="{A4C0D6B3-EECB-41B4-9BEA-FB332D9506DE}" destId="{EDF421F8-7903-45D1-980D-1C479CF74818}" srcOrd="0" destOrd="0" presId="urn:microsoft.com/office/officeart/2005/8/layout/bProcess4"/>
    <dgm:cxn modelId="{26002D3F-3FE5-4664-B916-CC8EB4DE48C5}" type="presParOf" srcId="{EDF421F8-7903-45D1-980D-1C479CF74818}" destId="{4FA75A3E-459E-4A2F-BA33-792382E00A8B}" srcOrd="0" destOrd="0" presId="urn:microsoft.com/office/officeart/2005/8/layout/bProcess4"/>
    <dgm:cxn modelId="{22B2A725-5FEE-4CAC-A238-FEEA65B0BF4E}" type="presParOf" srcId="{EDF421F8-7903-45D1-980D-1C479CF74818}" destId="{6BD9B838-3E03-4874-9EBE-4E1B8AED836F}" srcOrd="1" destOrd="0" presId="urn:microsoft.com/office/officeart/2005/8/layout/bProcess4"/>
    <dgm:cxn modelId="{AF570184-6014-4889-9F68-733129E127F7}" type="presParOf" srcId="{A4C0D6B3-EECB-41B4-9BEA-FB332D9506DE}" destId="{885F4E3E-62A9-4239-9CCC-B51B80B02286}" srcOrd="1" destOrd="0" presId="urn:microsoft.com/office/officeart/2005/8/layout/bProcess4"/>
    <dgm:cxn modelId="{EB4808DA-01A9-4E78-A97A-607DAFF9C60D}" type="presParOf" srcId="{A4C0D6B3-EECB-41B4-9BEA-FB332D9506DE}" destId="{2BD0B543-93BD-49B3-B3C1-01251047F64D}" srcOrd="2" destOrd="0" presId="urn:microsoft.com/office/officeart/2005/8/layout/bProcess4"/>
    <dgm:cxn modelId="{7CA86EC0-4C7B-42E0-A21E-299DB77E2F86}" type="presParOf" srcId="{2BD0B543-93BD-49B3-B3C1-01251047F64D}" destId="{92E17A9D-674C-4345-8110-E9652BC15B9E}" srcOrd="0" destOrd="0" presId="urn:microsoft.com/office/officeart/2005/8/layout/bProcess4"/>
    <dgm:cxn modelId="{E9C0CD2C-B2E3-47F4-9D9E-4D5638D6320F}" type="presParOf" srcId="{2BD0B543-93BD-49B3-B3C1-01251047F64D}" destId="{1BF0F2F2-4B59-4E3C-B5FD-A9D39D79CDDA}" srcOrd="1" destOrd="0" presId="urn:microsoft.com/office/officeart/2005/8/layout/bProcess4"/>
    <dgm:cxn modelId="{0D655580-8736-4211-B381-68B583C24201}" type="presParOf" srcId="{A4C0D6B3-EECB-41B4-9BEA-FB332D9506DE}" destId="{2D90E759-C258-4EDE-8B7A-A2CEAD262CC5}" srcOrd="3" destOrd="0" presId="urn:microsoft.com/office/officeart/2005/8/layout/bProcess4"/>
    <dgm:cxn modelId="{3CCD453C-0E5F-4F35-91CA-52F1507FF9F1}" type="presParOf" srcId="{A4C0D6B3-EECB-41B4-9BEA-FB332D9506DE}" destId="{7E2B3160-468E-4F5C-A3CB-C86108ED30B2}" srcOrd="4" destOrd="0" presId="urn:microsoft.com/office/officeart/2005/8/layout/bProcess4"/>
    <dgm:cxn modelId="{3C0B4903-28B4-46D5-86F9-2301347B4FED}" type="presParOf" srcId="{7E2B3160-468E-4F5C-A3CB-C86108ED30B2}" destId="{06C9C5BB-AF6B-4062-8E8C-C7AE0BEF8B82}" srcOrd="0" destOrd="0" presId="urn:microsoft.com/office/officeart/2005/8/layout/bProcess4"/>
    <dgm:cxn modelId="{2D008B48-EA3A-4875-8FF5-106CFECF2D56}" type="presParOf" srcId="{7E2B3160-468E-4F5C-A3CB-C86108ED30B2}" destId="{EFF08839-E114-466A-ACCC-3DC5374A68ED}" srcOrd="1" destOrd="0" presId="urn:microsoft.com/office/officeart/2005/8/layout/bProcess4"/>
    <dgm:cxn modelId="{76D91812-3638-42F0-A3BA-E6C4B3D462A7}" type="presParOf" srcId="{A4C0D6B3-EECB-41B4-9BEA-FB332D9506DE}" destId="{C51F89B7-1A0F-4EC3-A611-C6A18425FE13}" srcOrd="5" destOrd="0" presId="urn:microsoft.com/office/officeart/2005/8/layout/bProcess4"/>
    <dgm:cxn modelId="{B2FD65EB-35E6-430C-AB08-CC23B07876FF}" type="presParOf" srcId="{A4C0D6B3-EECB-41B4-9BEA-FB332D9506DE}" destId="{F881CA81-03A1-4530-8179-134C1D10DF6F}" srcOrd="6" destOrd="0" presId="urn:microsoft.com/office/officeart/2005/8/layout/bProcess4"/>
    <dgm:cxn modelId="{B6093A0F-1969-468B-80E1-49C8381F6A1C}" type="presParOf" srcId="{F881CA81-03A1-4530-8179-134C1D10DF6F}" destId="{CDF77176-8261-4D71-8BDD-CBBD5608CBD6}" srcOrd="0" destOrd="0" presId="urn:microsoft.com/office/officeart/2005/8/layout/bProcess4"/>
    <dgm:cxn modelId="{E7CE227B-242C-44F9-AB2B-683221165066}" type="presParOf" srcId="{F881CA81-03A1-4530-8179-134C1D10DF6F}" destId="{1085CFFE-49EC-4774-8BFA-F4A0B7A0F0BE}" srcOrd="1" destOrd="0" presId="urn:microsoft.com/office/officeart/2005/8/layout/bProcess4"/>
    <dgm:cxn modelId="{712EEE54-1D63-43D6-9E84-B238C96B0230}" type="presParOf" srcId="{A4C0D6B3-EECB-41B4-9BEA-FB332D9506DE}" destId="{6C545BE8-193D-4DB7-8725-311E780BBB4D}" srcOrd="7" destOrd="0" presId="urn:microsoft.com/office/officeart/2005/8/layout/bProcess4"/>
    <dgm:cxn modelId="{DE6AE5CB-7954-4509-8377-EB6A2E442D4F}" type="presParOf" srcId="{A4C0D6B3-EECB-41B4-9BEA-FB332D9506DE}" destId="{9E50D92C-6E47-4FE7-8E35-153877F8421B}" srcOrd="8" destOrd="0" presId="urn:microsoft.com/office/officeart/2005/8/layout/bProcess4"/>
    <dgm:cxn modelId="{2B9D62F3-BE98-4E72-B032-E6DBFD48B488}" type="presParOf" srcId="{9E50D92C-6E47-4FE7-8E35-153877F8421B}" destId="{2FD395E1-F020-44B4-84DF-1C49CB2102F3}" srcOrd="0" destOrd="0" presId="urn:microsoft.com/office/officeart/2005/8/layout/bProcess4"/>
    <dgm:cxn modelId="{B25A3D82-9227-4078-9B14-AD3D86C22656}" type="presParOf" srcId="{9E50D92C-6E47-4FE7-8E35-153877F8421B}" destId="{B84271A2-9F07-4097-B215-B81145AA24C4}" srcOrd="1" destOrd="0" presId="urn:microsoft.com/office/officeart/2005/8/layout/bProcess4"/>
    <dgm:cxn modelId="{39E8826F-B2BF-448A-A4E7-D36097602FAC}" type="presParOf" srcId="{A4C0D6B3-EECB-41B4-9BEA-FB332D9506DE}" destId="{9B71AB45-BFC0-47CA-8BFA-C8140B0E543D}" srcOrd="9" destOrd="0" presId="urn:microsoft.com/office/officeart/2005/8/layout/bProcess4"/>
    <dgm:cxn modelId="{85AB0F25-03A5-49E0-9646-B1D3C8B51217}" type="presParOf" srcId="{A4C0D6B3-EECB-41B4-9BEA-FB332D9506DE}" destId="{BE402C2C-6080-4A18-A606-88DA493D5635}" srcOrd="10" destOrd="0" presId="urn:microsoft.com/office/officeart/2005/8/layout/bProcess4"/>
    <dgm:cxn modelId="{017524B1-099B-460C-B9A4-6191B7CF5A3D}" type="presParOf" srcId="{BE402C2C-6080-4A18-A606-88DA493D5635}" destId="{8A43E355-00C8-4E9D-A68D-3102C138E8E9}" srcOrd="0" destOrd="0" presId="urn:microsoft.com/office/officeart/2005/8/layout/bProcess4"/>
    <dgm:cxn modelId="{C71FE92D-C370-47E4-9775-245ECF036D5B}" type="presParOf" srcId="{BE402C2C-6080-4A18-A606-88DA493D5635}" destId="{B48AF9CD-44BE-4862-9AFF-71CE073F54FD}" srcOrd="1" destOrd="0" presId="urn:microsoft.com/office/officeart/2005/8/layout/bProcess4"/>
    <dgm:cxn modelId="{B089C3D5-7646-4A74-BFE1-1A8AC02D199F}" type="presParOf" srcId="{A4C0D6B3-EECB-41B4-9BEA-FB332D9506DE}" destId="{BB1338AD-02D7-4D42-9981-8D6D19D5ECD6}" srcOrd="11" destOrd="0" presId="urn:microsoft.com/office/officeart/2005/8/layout/bProcess4"/>
    <dgm:cxn modelId="{AD55D84B-E912-4C80-B84F-4717C393FB8E}" type="presParOf" srcId="{A4C0D6B3-EECB-41B4-9BEA-FB332D9506DE}" destId="{43F9EB4D-DB47-4756-BAAE-6C30C92BA6E5}" srcOrd="12" destOrd="0" presId="urn:microsoft.com/office/officeart/2005/8/layout/bProcess4"/>
    <dgm:cxn modelId="{212CF409-2EF2-4AB0-8A6F-7CFD9B00D589}" type="presParOf" srcId="{43F9EB4D-DB47-4756-BAAE-6C30C92BA6E5}" destId="{48B35D37-9A9A-4F29-B7FC-D5D108231EF3}" srcOrd="0" destOrd="0" presId="urn:microsoft.com/office/officeart/2005/8/layout/bProcess4"/>
    <dgm:cxn modelId="{914BF479-8086-4DD3-9EA5-DD33DCB6D890}" type="presParOf" srcId="{43F9EB4D-DB47-4756-BAAE-6C30C92BA6E5}" destId="{C45AB3D6-6564-4C93-9489-585161B20A16}" srcOrd="1" destOrd="0" presId="urn:microsoft.com/office/officeart/2005/8/layout/bProcess4"/>
    <dgm:cxn modelId="{162460C6-1215-4074-900E-7ADA6DDFDBDD}" type="presParOf" srcId="{A4C0D6B3-EECB-41B4-9BEA-FB332D9506DE}" destId="{2FE58DDE-7BAC-4536-BB9F-8C8AEF64E379}" srcOrd="13" destOrd="0" presId="urn:microsoft.com/office/officeart/2005/8/layout/bProcess4"/>
    <dgm:cxn modelId="{29F0ECAA-8179-4CC6-B746-0CBAC60E8B0A}" type="presParOf" srcId="{A4C0D6B3-EECB-41B4-9BEA-FB332D9506DE}" destId="{4E0E44A1-B49C-4A4B-9937-141CA5812AC0}" srcOrd="14" destOrd="0" presId="urn:microsoft.com/office/officeart/2005/8/layout/bProcess4"/>
    <dgm:cxn modelId="{BD349C44-C8A0-4C8B-8BC6-CA52F744D56D}" type="presParOf" srcId="{4E0E44A1-B49C-4A4B-9937-141CA5812AC0}" destId="{F7ADA605-8144-4452-9A79-FC07ABC2F22A}" srcOrd="0" destOrd="0" presId="urn:microsoft.com/office/officeart/2005/8/layout/bProcess4"/>
    <dgm:cxn modelId="{B17EBB08-EF20-4578-9EE1-4F15D2D8641D}" type="presParOf" srcId="{4E0E44A1-B49C-4A4B-9937-141CA5812AC0}" destId="{7B67E272-960E-469B-B710-8673746281A7}" srcOrd="1" destOrd="0" presId="urn:microsoft.com/office/officeart/2005/8/layout/bProcess4"/>
    <dgm:cxn modelId="{BECA940D-5D99-4A4C-949C-C3E7E574AFE3}" type="presParOf" srcId="{A4C0D6B3-EECB-41B4-9BEA-FB332D9506DE}" destId="{E0F68F29-7715-4EBE-92E6-6F0379255246}" srcOrd="15" destOrd="0" presId="urn:microsoft.com/office/officeart/2005/8/layout/bProcess4"/>
    <dgm:cxn modelId="{29B65025-C52F-4346-B1A8-752254EA5846}" type="presParOf" srcId="{A4C0D6B3-EECB-41B4-9BEA-FB332D9506DE}" destId="{B998AF30-B0F6-40B5-90E4-D33261B1321C}" srcOrd="16" destOrd="0" presId="urn:microsoft.com/office/officeart/2005/8/layout/bProcess4"/>
    <dgm:cxn modelId="{01D29D0E-48B7-4CEB-9F3C-916DC740C025}" type="presParOf" srcId="{B998AF30-B0F6-40B5-90E4-D33261B1321C}" destId="{BA6DD700-1709-4647-B9D9-19D84049404B}" srcOrd="0" destOrd="0" presId="urn:microsoft.com/office/officeart/2005/8/layout/bProcess4"/>
    <dgm:cxn modelId="{6E63C8D5-D4EC-414B-A1C8-C6D050E623C5}" type="presParOf" srcId="{B998AF30-B0F6-40B5-90E4-D33261B1321C}" destId="{884A4685-F0B8-4F4F-9BE6-A74A3A91BBB6}"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4DCAB62-174B-4095-BB9C-B60928F07354}"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33A8B760-B651-4B64-9C37-D078D9C56110}">
      <dgm:prSet phldrT="[Text]"/>
      <dgm:spPr/>
      <dgm:t>
        <a:bodyPr/>
        <a:lstStyle/>
        <a:p>
          <a:pPr rtl="1"/>
          <a:r>
            <a:rPr lang="ar-SA" dirty="0" smtClean="0">
              <a:cs typeface="B Koodak" panose="00000700000000000000" pitchFamily="2" charset="-78"/>
            </a:rPr>
            <a:t>برنامه ملی نوسازی شهری فرانسه در سال</a:t>
          </a:r>
          <a:r>
            <a:rPr lang="en-US" dirty="0" smtClean="0">
              <a:cs typeface="B Koodak" panose="00000700000000000000" pitchFamily="2" charset="-78"/>
            </a:rPr>
            <a:t> 2003 </a:t>
          </a:r>
          <a:r>
            <a:rPr lang="ar-SA" dirty="0" smtClean="0">
              <a:cs typeface="B Koodak" panose="00000700000000000000" pitchFamily="2" charset="-78"/>
            </a:rPr>
            <a:t>با هدف نوسازی عمیق محلات شهری تهیه گردید</a:t>
          </a:r>
          <a:r>
            <a:rPr lang="en-US" dirty="0" smtClean="0">
              <a:cs typeface="B Koodak" panose="00000700000000000000" pitchFamily="2" charset="-78"/>
            </a:rPr>
            <a:t>. </a:t>
          </a:r>
          <a:endParaRPr lang="en-US" dirty="0">
            <a:cs typeface="B Koodak" panose="00000700000000000000" pitchFamily="2" charset="-78"/>
          </a:endParaRPr>
        </a:p>
      </dgm:t>
    </dgm:pt>
    <dgm:pt modelId="{22AAB4C0-7E9F-4CA9-A384-C055E9A345E3}" type="parTrans" cxnId="{18E0EB00-FABA-4730-BADD-4375AC093021}">
      <dgm:prSet/>
      <dgm:spPr/>
      <dgm:t>
        <a:bodyPr/>
        <a:lstStyle/>
        <a:p>
          <a:endParaRPr lang="en-US">
            <a:cs typeface="B Koodak" panose="00000700000000000000" pitchFamily="2" charset="-78"/>
          </a:endParaRPr>
        </a:p>
      </dgm:t>
    </dgm:pt>
    <dgm:pt modelId="{EF800A61-FAA5-4AB1-BB2E-EE4AA74B3CE2}" type="sibTrans" cxnId="{18E0EB00-FABA-4730-BADD-4375AC093021}">
      <dgm:prSet/>
      <dgm:spPr/>
      <dgm:t>
        <a:bodyPr/>
        <a:lstStyle/>
        <a:p>
          <a:endParaRPr lang="en-US">
            <a:cs typeface="B Koodak" panose="00000700000000000000" pitchFamily="2" charset="-78"/>
          </a:endParaRPr>
        </a:p>
      </dgm:t>
    </dgm:pt>
    <dgm:pt modelId="{6E0E2565-A684-4906-AC4E-68811005B763}">
      <dgm:prSet phldrT="[Text]"/>
      <dgm:spPr/>
      <dgm:t>
        <a:bodyPr/>
        <a:lstStyle/>
        <a:p>
          <a:pPr rtl="1"/>
          <a:r>
            <a:rPr lang="ar-SA" dirty="0" smtClean="0">
              <a:cs typeface="B Koodak" panose="00000700000000000000" pitchFamily="2" charset="-78"/>
            </a:rPr>
            <a:t>در این</a:t>
          </a:r>
          <a:r>
            <a:rPr lang="fa-IR" dirty="0" smtClean="0">
              <a:cs typeface="B Koodak" panose="00000700000000000000" pitchFamily="2" charset="-78"/>
            </a:rPr>
            <a:t> </a:t>
          </a:r>
          <a:r>
            <a:rPr lang="ar-SA" dirty="0" smtClean="0">
              <a:cs typeface="B Koodak" panose="00000700000000000000" pitchFamily="2" charset="-78"/>
            </a:rPr>
            <a:t>برنامه مجموعأ بهسازی</a:t>
          </a:r>
          <a:r>
            <a:rPr lang="en-US" dirty="0" smtClean="0">
              <a:cs typeface="B Koodak" panose="00000700000000000000" pitchFamily="2" charset="-78"/>
            </a:rPr>
            <a:t> 400 </a:t>
          </a:r>
          <a:r>
            <a:rPr lang="ar-SA" dirty="0" smtClean="0">
              <a:cs typeface="B Koodak" panose="00000700000000000000" pitchFamily="2" charset="-78"/>
            </a:rPr>
            <a:t>هزار واحد مسکونی اجتماعی و تخریب و بازسازی</a:t>
          </a:r>
          <a:r>
            <a:rPr lang="en-US" dirty="0" smtClean="0">
              <a:cs typeface="B Koodak" panose="00000700000000000000" pitchFamily="2" charset="-78"/>
            </a:rPr>
            <a:t> 250 </a:t>
          </a:r>
          <a:r>
            <a:rPr lang="ar-SA" dirty="0" smtClean="0">
              <a:cs typeface="B Koodak" panose="00000700000000000000" pitchFamily="2" charset="-78"/>
            </a:rPr>
            <a:t>هزار واحد مسکن پیش بینی</a:t>
          </a:r>
          <a:r>
            <a:rPr lang="fa-IR" dirty="0" smtClean="0">
              <a:cs typeface="B Koodak" panose="00000700000000000000" pitchFamily="2" charset="-78"/>
            </a:rPr>
            <a:t> </a:t>
          </a:r>
          <a:r>
            <a:rPr lang="ar-SA" dirty="0" smtClean="0">
              <a:cs typeface="B Koodak" panose="00000700000000000000" pitchFamily="2" charset="-78"/>
            </a:rPr>
            <a:t>شده است</a:t>
          </a:r>
          <a:r>
            <a:rPr lang="en-US" dirty="0" smtClean="0">
              <a:cs typeface="B Koodak" panose="00000700000000000000" pitchFamily="2" charset="-78"/>
            </a:rPr>
            <a:t>. </a:t>
          </a:r>
          <a:endParaRPr lang="en-US" dirty="0">
            <a:cs typeface="B Koodak" panose="00000700000000000000" pitchFamily="2" charset="-78"/>
          </a:endParaRPr>
        </a:p>
      </dgm:t>
    </dgm:pt>
    <dgm:pt modelId="{1A8B555C-F885-41BC-9846-493D1EA87D27}" type="parTrans" cxnId="{6F51AF29-6B8E-4E6D-9388-179FBB8A20A2}">
      <dgm:prSet/>
      <dgm:spPr/>
      <dgm:t>
        <a:bodyPr/>
        <a:lstStyle/>
        <a:p>
          <a:endParaRPr lang="en-US">
            <a:cs typeface="B Koodak" panose="00000700000000000000" pitchFamily="2" charset="-78"/>
          </a:endParaRPr>
        </a:p>
      </dgm:t>
    </dgm:pt>
    <dgm:pt modelId="{6D2DCE52-13CF-43BC-84D9-7D6F010B4B9F}" type="sibTrans" cxnId="{6F51AF29-6B8E-4E6D-9388-179FBB8A20A2}">
      <dgm:prSet/>
      <dgm:spPr/>
      <dgm:t>
        <a:bodyPr/>
        <a:lstStyle/>
        <a:p>
          <a:endParaRPr lang="en-US">
            <a:cs typeface="B Koodak" panose="00000700000000000000" pitchFamily="2" charset="-78"/>
          </a:endParaRPr>
        </a:p>
      </dgm:t>
    </dgm:pt>
    <dgm:pt modelId="{F9CD46C6-DEC7-4145-997F-BDE9920C61DB}">
      <dgm:prSet phldrT="[Text]"/>
      <dgm:spPr/>
      <dgm:t>
        <a:bodyPr/>
        <a:lstStyle/>
        <a:p>
          <a:pPr rtl="1"/>
          <a:r>
            <a:rPr lang="ar-SA" dirty="0" smtClean="0">
              <a:cs typeface="B Koodak" panose="00000700000000000000" pitchFamily="2" charset="-78"/>
            </a:rPr>
            <a:t>پروژه نوسازی شهری در چارچوب برنامه نوسازی ملی تعریف می شود</a:t>
          </a:r>
          <a:r>
            <a:rPr lang="en-US" dirty="0" smtClean="0">
              <a:cs typeface="B Koodak" panose="00000700000000000000" pitchFamily="2" charset="-78"/>
            </a:rPr>
            <a:t>. </a:t>
          </a:r>
          <a:endParaRPr lang="en-US" dirty="0">
            <a:cs typeface="B Koodak" panose="00000700000000000000" pitchFamily="2" charset="-78"/>
          </a:endParaRPr>
        </a:p>
      </dgm:t>
    </dgm:pt>
    <dgm:pt modelId="{200E8591-5220-489E-A94E-1D77E45518AB}" type="parTrans" cxnId="{DFC96B8B-EB05-42DA-8849-A84D4B43C250}">
      <dgm:prSet/>
      <dgm:spPr/>
      <dgm:t>
        <a:bodyPr/>
        <a:lstStyle/>
        <a:p>
          <a:endParaRPr lang="en-US">
            <a:cs typeface="B Koodak" panose="00000700000000000000" pitchFamily="2" charset="-78"/>
          </a:endParaRPr>
        </a:p>
      </dgm:t>
    </dgm:pt>
    <dgm:pt modelId="{0A4151FC-64A4-4E56-9262-DF8F4FCD9ED3}" type="sibTrans" cxnId="{DFC96B8B-EB05-42DA-8849-A84D4B43C250}">
      <dgm:prSet/>
      <dgm:spPr/>
      <dgm:t>
        <a:bodyPr/>
        <a:lstStyle/>
        <a:p>
          <a:endParaRPr lang="en-US">
            <a:cs typeface="B Koodak" panose="00000700000000000000" pitchFamily="2" charset="-78"/>
          </a:endParaRPr>
        </a:p>
      </dgm:t>
    </dgm:pt>
    <dgm:pt modelId="{6770A493-79B8-4C04-8EC8-AC0203A5EE1B}">
      <dgm:prSet/>
      <dgm:spPr/>
      <dgm:t>
        <a:bodyPr/>
        <a:lstStyle/>
        <a:p>
          <a:r>
            <a:rPr lang="fa-IR" dirty="0" smtClean="0">
              <a:cs typeface="B Koodak" panose="00000700000000000000" pitchFamily="2" charset="-78"/>
            </a:rPr>
            <a:t>این پروژه با ارائه پیشنهادی از سوی شهردار به آژانس ملی نوسازی آغاز می شود</a:t>
          </a:r>
          <a:endParaRPr lang="en-US" dirty="0">
            <a:cs typeface="B Koodak" panose="00000700000000000000" pitchFamily="2" charset="-78"/>
          </a:endParaRPr>
        </a:p>
      </dgm:t>
    </dgm:pt>
    <dgm:pt modelId="{8DB33F3C-9681-4F24-A318-5411DA788219}" type="parTrans" cxnId="{0F34FC98-279F-4BB1-9B0D-C033E516DAF1}">
      <dgm:prSet/>
      <dgm:spPr/>
      <dgm:t>
        <a:bodyPr/>
        <a:lstStyle/>
        <a:p>
          <a:endParaRPr lang="en-US">
            <a:cs typeface="B Koodak" panose="00000700000000000000" pitchFamily="2" charset="-78"/>
          </a:endParaRPr>
        </a:p>
      </dgm:t>
    </dgm:pt>
    <dgm:pt modelId="{B32B0AD5-D699-4FEF-AD3C-8ABA2407A994}" type="sibTrans" cxnId="{0F34FC98-279F-4BB1-9B0D-C033E516DAF1}">
      <dgm:prSet/>
      <dgm:spPr/>
      <dgm:t>
        <a:bodyPr/>
        <a:lstStyle/>
        <a:p>
          <a:endParaRPr lang="en-US">
            <a:cs typeface="B Koodak" panose="00000700000000000000" pitchFamily="2" charset="-78"/>
          </a:endParaRPr>
        </a:p>
      </dgm:t>
    </dgm:pt>
    <dgm:pt modelId="{9BF2D75E-4C44-4B3A-A444-99332E90B2CF}">
      <dgm:prSet/>
      <dgm:spPr/>
      <dgm:t>
        <a:bodyPr/>
        <a:lstStyle/>
        <a:p>
          <a:r>
            <a:rPr lang="fa-IR" dirty="0" smtClean="0">
              <a:cs typeface="B Koodak" panose="00000700000000000000" pitchFamily="2" charset="-78"/>
            </a:rPr>
            <a:t>هر پروژه شامل تغییر و تحولات قابل توجهی در یک محله، به منظور بهسازی و ارتقاء کیفیت زندگی ساکنان آن می شود</a:t>
          </a:r>
          <a:endParaRPr lang="en-US" dirty="0">
            <a:cs typeface="B Koodak" panose="00000700000000000000" pitchFamily="2" charset="-78"/>
          </a:endParaRPr>
        </a:p>
      </dgm:t>
    </dgm:pt>
    <dgm:pt modelId="{3ED5C411-D907-4A1B-B506-B10EC3470FB3}" type="parTrans" cxnId="{8384DD82-364E-4946-A86C-12C0917CDF00}">
      <dgm:prSet/>
      <dgm:spPr/>
      <dgm:t>
        <a:bodyPr/>
        <a:lstStyle/>
        <a:p>
          <a:endParaRPr lang="en-US">
            <a:cs typeface="B Koodak" panose="00000700000000000000" pitchFamily="2" charset="-78"/>
          </a:endParaRPr>
        </a:p>
      </dgm:t>
    </dgm:pt>
    <dgm:pt modelId="{6BC441D0-15F1-487A-B8BC-82BE783754D2}" type="sibTrans" cxnId="{8384DD82-364E-4946-A86C-12C0917CDF00}">
      <dgm:prSet/>
      <dgm:spPr/>
      <dgm:t>
        <a:bodyPr/>
        <a:lstStyle/>
        <a:p>
          <a:endParaRPr lang="en-US">
            <a:cs typeface="B Koodak" panose="00000700000000000000" pitchFamily="2" charset="-78"/>
          </a:endParaRPr>
        </a:p>
      </dgm:t>
    </dgm:pt>
    <dgm:pt modelId="{715AB7F0-742E-4F0C-8090-8BDB6BF4CECD}">
      <dgm:prSet/>
      <dgm:spPr/>
      <dgm:t>
        <a:bodyPr/>
        <a:lstStyle/>
        <a:p>
          <a:r>
            <a:rPr lang="fa-IR" dirty="0" smtClean="0">
              <a:cs typeface="B Koodak" panose="00000700000000000000" pitchFamily="2" charset="-78"/>
            </a:rPr>
            <a:t>این بهسازی می تواند نوسازی، تخریب و بازسازی واحدهای مسکونی و هم چنین تجهیزات عمومی و معابر را در بر می گیرد</a:t>
          </a:r>
          <a:endParaRPr lang="en-US" dirty="0">
            <a:cs typeface="B Koodak" panose="00000700000000000000" pitchFamily="2" charset="-78"/>
          </a:endParaRPr>
        </a:p>
      </dgm:t>
    </dgm:pt>
    <dgm:pt modelId="{C2051E4B-2AE7-4607-8DC5-A41B477373A8}" type="parTrans" cxnId="{40A2FDC1-5B59-43EF-98C2-6ADCE5F0D334}">
      <dgm:prSet/>
      <dgm:spPr/>
      <dgm:t>
        <a:bodyPr/>
        <a:lstStyle/>
        <a:p>
          <a:endParaRPr lang="en-US">
            <a:cs typeface="B Koodak" panose="00000700000000000000" pitchFamily="2" charset="-78"/>
          </a:endParaRPr>
        </a:p>
      </dgm:t>
    </dgm:pt>
    <dgm:pt modelId="{18DE2F49-669E-4C4C-BE2C-D05EA4CF8B54}" type="sibTrans" cxnId="{40A2FDC1-5B59-43EF-98C2-6ADCE5F0D334}">
      <dgm:prSet/>
      <dgm:spPr/>
      <dgm:t>
        <a:bodyPr/>
        <a:lstStyle/>
        <a:p>
          <a:endParaRPr lang="en-US">
            <a:cs typeface="B Koodak" panose="00000700000000000000" pitchFamily="2" charset="-78"/>
          </a:endParaRPr>
        </a:p>
      </dgm:t>
    </dgm:pt>
    <dgm:pt modelId="{1B45A078-8B96-42E9-9A62-85D27231ED5D}" type="pres">
      <dgm:prSet presAssocID="{64DCAB62-174B-4095-BB9C-B60928F07354}" presName="Name0" presStyleCnt="0">
        <dgm:presLayoutVars>
          <dgm:chMax val="7"/>
          <dgm:chPref val="7"/>
          <dgm:dir val="rev"/>
        </dgm:presLayoutVars>
      </dgm:prSet>
      <dgm:spPr/>
      <dgm:t>
        <a:bodyPr/>
        <a:lstStyle/>
        <a:p>
          <a:endParaRPr lang="en-US"/>
        </a:p>
      </dgm:t>
    </dgm:pt>
    <dgm:pt modelId="{7168E041-6D80-4A4F-961F-EF7DE9399015}" type="pres">
      <dgm:prSet presAssocID="{64DCAB62-174B-4095-BB9C-B60928F07354}" presName="Name1" presStyleCnt="0"/>
      <dgm:spPr/>
    </dgm:pt>
    <dgm:pt modelId="{CB1B99B5-A766-433C-9FB8-3E99AA33EEA3}" type="pres">
      <dgm:prSet presAssocID="{64DCAB62-174B-4095-BB9C-B60928F07354}" presName="cycle" presStyleCnt="0"/>
      <dgm:spPr/>
    </dgm:pt>
    <dgm:pt modelId="{B0A6BA5A-44B0-43CB-A903-F4DFA3ADD23A}" type="pres">
      <dgm:prSet presAssocID="{64DCAB62-174B-4095-BB9C-B60928F07354}" presName="srcNode" presStyleLbl="node1" presStyleIdx="0" presStyleCnt="6"/>
      <dgm:spPr/>
    </dgm:pt>
    <dgm:pt modelId="{B9DE3A08-5973-4053-824D-F9C532F54411}" type="pres">
      <dgm:prSet presAssocID="{64DCAB62-174B-4095-BB9C-B60928F07354}" presName="conn" presStyleLbl="parChTrans1D2" presStyleIdx="0" presStyleCnt="1"/>
      <dgm:spPr/>
      <dgm:t>
        <a:bodyPr/>
        <a:lstStyle/>
        <a:p>
          <a:endParaRPr lang="en-US"/>
        </a:p>
      </dgm:t>
    </dgm:pt>
    <dgm:pt modelId="{4168C72C-FEA1-4294-A1EA-FF5C0A01283C}" type="pres">
      <dgm:prSet presAssocID="{64DCAB62-174B-4095-BB9C-B60928F07354}" presName="extraNode" presStyleLbl="node1" presStyleIdx="0" presStyleCnt="6"/>
      <dgm:spPr/>
    </dgm:pt>
    <dgm:pt modelId="{94628AD1-A23E-495A-B1E8-7280EE0B22CA}" type="pres">
      <dgm:prSet presAssocID="{64DCAB62-174B-4095-BB9C-B60928F07354}" presName="dstNode" presStyleLbl="node1" presStyleIdx="0" presStyleCnt="6"/>
      <dgm:spPr/>
    </dgm:pt>
    <dgm:pt modelId="{4CAAF4CB-B99D-4804-B776-77329998DCF2}" type="pres">
      <dgm:prSet presAssocID="{33A8B760-B651-4B64-9C37-D078D9C56110}" presName="text_1" presStyleLbl="node1" presStyleIdx="0" presStyleCnt="6">
        <dgm:presLayoutVars>
          <dgm:bulletEnabled val="1"/>
        </dgm:presLayoutVars>
      </dgm:prSet>
      <dgm:spPr/>
      <dgm:t>
        <a:bodyPr/>
        <a:lstStyle/>
        <a:p>
          <a:endParaRPr lang="en-US"/>
        </a:p>
      </dgm:t>
    </dgm:pt>
    <dgm:pt modelId="{ABEF4BE8-F069-416A-894C-DE68102652CC}" type="pres">
      <dgm:prSet presAssocID="{33A8B760-B651-4B64-9C37-D078D9C56110}" presName="accent_1" presStyleCnt="0"/>
      <dgm:spPr/>
    </dgm:pt>
    <dgm:pt modelId="{CCB98EEF-F8F8-4F37-84D1-81E595AA7FEC}" type="pres">
      <dgm:prSet presAssocID="{33A8B760-B651-4B64-9C37-D078D9C56110}" presName="accentRepeatNode" presStyleLbl="solidFgAcc1" presStyleIdx="0" presStyleCnt="6"/>
      <dgm:spPr/>
    </dgm:pt>
    <dgm:pt modelId="{AF32F040-0283-468B-A986-5470F89F0A6C}" type="pres">
      <dgm:prSet presAssocID="{6E0E2565-A684-4906-AC4E-68811005B763}" presName="text_2" presStyleLbl="node1" presStyleIdx="1" presStyleCnt="6">
        <dgm:presLayoutVars>
          <dgm:bulletEnabled val="1"/>
        </dgm:presLayoutVars>
      </dgm:prSet>
      <dgm:spPr/>
      <dgm:t>
        <a:bodyPr/>
        <a:lstStyle/>
        <a:p>
          <a:endParaRPr lang="en-US"/>
        </a:p>
      </dgm:t>
    </dgm:pt>
    <dgm:pt modelId="{2D6DE7F8-5183-4F85-9866-4106F434571E}" type="pres">
      <dgm:prSet presAssocID="{6E0E2565-A684-4906-AC4E-68811005B763}" presName="accent_2" presStyleCnt="0"/>
      <dgm:spPr/>
    </dgm:pt>
    <dgm:pt modelId="{C51E0C3B-10A5-4543-B930-8B18850A7CA1}" type="pres">
      <dgm:prSet presAssocID="{6E0E2565-A684-4906-AC4E-68811005B763}" presName="accentRepeatNode" presStyleLbl="solidFgAcc1" presStyleIdx="1" presStyleCnt="6"/>
      <dgm:spPr/>
    </dgm:pt>
    <dgm:pt modelId="{22634B0C-02BA-420F-973A-46658A2C2BDD}" type="pres">
      <dgm:prSet presAssocID="{F9CD46C6-DEC7-4145-997F-BDE9920C61DB}" presName="text_3" presStyleLbl="node1" presStyleIdx="2" presStyleCnt="6">
        <dgm:presLayoutVars>
          <dgm:bulletEnabled val="1"/>
        </dgm:presLayoutVars>
      </dgm:prSet>
      <dgm:spPr/>
      <dgm:t>
        <a:bodyPr/>
        <a:lstStyle/>
        <a:p>
          <a:endParaRPr lang="en-US"/>
        </a:p>
      </dgm:t>
    </dgm:pt>
    <dgm:pt modelId="{309A58B0-9C39-4C94-8225-17932FFD43E5}" type="pres">
      <dgm:prSet presAssocID="{F9CD46C6-DEC7-4145-997F-BDE9920C61DB}" presName="accent_3" presStyleCnt="0"/>
      <dgm:spPr/>
    </dgm:pt>
    <dgm:pt modelId="{88A21528-37E8-4F65-BAD5-57531B92C887}" type="pres">
      <dgm:prSet presAssocID="{F9CD46C6-DEC7-4145-997F-BDE9920C61DB}" presName="accentRepeatNode" presStyleLbl="solidFgAcc1" presStyleIdx="2" presStyleCnt="6"/>
      <dgm:spPr/>
    </dgm:pt>
    <dgm:pt modelId="{C8CCAA16-F9D4-45B3-ACD3-B52D4194B371}" type="pres">
      <dgm:prSet presAssocID="{6770A493-79B8-4C04-8EC8-AC0203A5EE1B}" presName="text_4" presStyleLbl="node1" presStyleIdx="3" presStyleCnt="6">
        <dgm:presLayoutVars>
          <dgm:bulletEnabled val="1"/>
        </dgm:presLayoutVars>
      </dgm:prSet>
      <dgm:spPr/>
      <dgm:t>
        <a:bodyPr/>
        <a:lstStyle/>
        <a:p>
          <a:endParaRPr lang="en-US"/>
        </a:p>
      </dgm:t>
    </dgm:pt>
    <dgm:pt modelId="{D99E165A-420E-4990-AAB7-422B44836B25}" type="pres">
      <dgm:prSet presAssocID="{6770A493-79B8-4C04-8EC8-AC0203A5EE1B}" presName="accent_4" presStyleCnt="0"/>
      <dgm:spPr/>
    </dgm:pt>
    <dgm:pt modelId="{21EBA709-D28B-480F-AC4C-E6AE3C359F96}" type="pres">
      <dgm:prSet presAssocID="{6770A493-79B8-4C04-8EC8-AC0203A5EE1B}" presName="accentRepeatNode" presStyleLbl="solidFgAcc1" presStyleIdx="3" presStyleCnt="6"/>
      <dgm:spPr/>
    </dgm:pt>
    <dgm:pt modelId="{0757E5BC-1CAB-4042-89D6-C0411E33A020}" type="pres">
      <dgm:prSet presAssocID="{9BF2D75E-4C44-4B3A-A444-99332E90B2CF}" presName="text_5" presStyleLbl="node1" presStyleIdx="4" presStyleCnt="6">
        <dgm:presLayoutVars>
          <dgm:bulletEnabled val="1"/>
        </dgm:presLayoutVars>
      </dgm:prSet>
      <dgm:spPr/>
      <dgm:t>
        <a:bodyPr/>
        <a:lstStyle/>
        <a:p>
          <a:endParaRPr lang="en-US"/>
        </a:p>
      </dgm:t>
    </dgm:pt>
    <dgm:pt modelId="{AB25054D-C1F2-404B-8A00-7C13792DF75D}" type="pres">
      <dgm:prSet presAssocID="{9BF2D75E-4C44-4B3A-A444-99332E90B2CF}" presName="accent_5" presStyleCnt="0"/>
      <dgm:spPr/>
    </dgm:pt>
    <dgm:pt modelId="{51A6B90B-FDBE-4C1E-B7A7-464BAD9ABDE1}" type="pres">
      <dgm:prSet presAssocID="{9BF2D75E-4C44-4B3A-A444-99332E90B2CF}" presName="accentRepeatNode" presStyleLbl="solidFgAcc1" presStyleIdx="4" presStyleCnt="6"/>
      <dgm:spPr/>
    </dgm:pt>
    <dgm:pt modelId="{70AB0ADF-0FC7-4FA5-B009-0886B5C835FC}" type="pres">
      <dgm:prSet presAssocID="{715AB7F0-742E-4F0C-8090-8BDB6BF4CECD}" presName="text_6" presStyleLbl="node1" presStyleIdx="5" presStyleCnt="6">
        <dgm:presLayoutVars>
          <dgm:bulletEnabled val="1"/>
        </dgm:presLayoutVars>
      </dgm:prSet>
      <dgm:spPr/>
      <dgm:t>
        <a:bodyPr/>
        <a:lstStyle/>
        <a:p>
          <a:endParaRPr lang="en-US"/>
        </a:p>
      </dgm:t>
    </dgm:pt>
    <dgm:pt modelId="{00D199AB-CEF1-4BC2-8777-AA3D70E17F57}" type="pres">
      <dgm:prSet presAssocID="{715AB7F0-742E-4F0C-8090-8BDB6BF4CECD}" presName="accent_6" presStyleCnt="0"/>
      <dgm:spPr/>
    </dgm:pt>
    <dgm:pt modelId="{A0F61728-B20B-4F97-BED8-E4474807C62E}" type="pres">
      <dgm:prSet presAssocID="{715AB7F0-742E-4F0C-8090-8BDB6BF4CECD}" presName="accentRepeatNode" presStyleLbl="solidFgAcc1" presStyleIdx="5" presStyleCnt="6"/>
      <dgm:spPr/>
    </dgm:pt>
  </dgm:ptLst>
  <dgm:cxnLst>
    <dgm:cxn modelId="{4357D946-5D89-41DC-9084-FFC1B558D161}" type="presOf" srcId="{715AB7F0-742E-4F0C-8090-8BDB6BF4CECD}" destId="{70AB0ADF-0FC7-4FA5-B009-0886B5C835FC}" srcOrd="0" destOrd="0" presId="urn:microsoft.com/office/officeart/2008/layout/VerticalCurvedList"/>
    <dgm:cxn modelId="{EE1ED577-A4FE-471D-9863-1220E091ED0A}" type="presOf" srcId="{EF800A61-FAA5-4AB1-BB2E-EE4AA74B3CE2}" destId="{B9DE3A08-5973-4053-824D-F9C532F54411}" srcOrd="0" destOrd="0" presId="urn:microsoft.com/office/officeart/2008/layout/VerticalCurvedList"/>
    <dgm:cxn modelId="{18E0EB00-FABA-4730-BADD-4375AC093021}" srcId="{64DCAB62-174B-4095-BB9C-B60928F07354}" destId="{33A8B760-B651-4B64-9C37-D078D9C56110}" srcOrd="0" destOrd="0" parTransId="{22AAB4C0-7E9F-4CA9-A384-C055E9A345E3}" sibTransId="{EF800A61-FAA5-4AB1-BB2E-EE4AA74B3CE2}"/>
    <dgm:cxn modelId="{DFC96B8B-EB05-42DA-8849-A84D4B43C250}" srcId="{64DCAB62-174B-4095-BB9C-B60928F07354}" destId="{F9CD46C6-DEC7-4145-997F-BDE9920C61DB}" srcOrd="2" destOrd="0" parTransId="{200E8591-5220-489E-A94E-1D77E45518AB}" sibTransId="{0A4151FC-64A4-4E56-9262-DF8F4FCD9ED3}"/>
    <dgm:cxn modelId="{8384DD82-364E-4946-A86C-12C0917CDF00}" srcId="{64DCAB62-174B-4095-BB9C-B60928F07354}" destId="{9BF2D75E-4C44-4B3A-A444-99332E90B2CF}" srcOrd="4" destOrd="0" parTransId="{3ED5C411-D907-4A1B-B506-B10EC3470FB3}" sibTransId="{6BC441D0-15F1-487A-B8BC-82BE783754D2}"/>
    <dgm:cxn modelId="{6F51AF29-6B8E-4E6D-9388-179FBB8A20A2}" srcId="{64DCAB62-174B-4095-BB9C-B60928F07354}" destId="{6E0E2565-A684-4906-AC4E-68811005B763}" srcOrd="1" destOrd="0" parTransId="{1A8B555C-F885-41BC-9846-493D1EA87D27}" sibTransId="{6D2DCE52-13CF-43BC-84D9-7D6F010B4B9F}"/>
    <dgm:cxn modelId="{E68A8754-0160-4FF3-B991-0337333FB32F}" type="presOf" srcId="{F9CD46C6-DEC7-4145-997F-BDE9920C61DB}" destId="{22634B0C-02BA-420F-973A-46658A2C2BDD}" srcOrd="0" destOrd="0" presId="urn:microsoft.com/office/officeart/2008/layout/VerticalCurvedList"/>
    <dgm:cxn modelId="{329043A4-D0A5-4165-A9AE-43C7A86B2A42}" type="presOf" srcId="{6770A493-79B8-4C04-8EC8-AC0203A5EE1B}" destId="{C8CCAA16-F9D4-45B3-ACD3-B52D4194B371}" srcOrd="0" destOrd="0" presId="urn:microsoft.com/office/officeart/2008/layout/VerticalCurvedList"/>
    <dgm:cxn modelId="{EFF9F975-A072-4FC4-86AE-D6733AFFD522}" type="presOf" srcId="{9BF2D75E-4C44-4B3A-A444-99332E90B2CF}" destId="{0757E5BC-1CAB-4042-89D6-C0411E33A020}" srcOrd="0" destOrd="0" presId="urn:microsoft.com/office/officeart/2008/layout/VerticalCurvedList"/>
    <dgm:cxn modelId="{8097AEF5-E742-4335-9B84-8FB1B4BD870D}" type="presOf" srcId="{64DCAB62-174B-4095-BB9C-B60928F07354}" destId="{1B45A078-8B96-42E9-9A62-85D27231ED5D}" srcOrd="0" destOrd="0" presId="urn:microsoft.com/office/officeart/2008/layout/VerticalCurvedList"/>
    <dgm:cxn modelId="{0F34FC98-279F-4BB1-9B0D-C033E516DAF1}" srcId="{64DCAB62-174B-4095-BB9C-B60928F07354}" destId="{6770A493-79B8-4C04-8EC8-AC0203A5EE1B}" srcOrd="3" destOrd="0" parTransId="{8DB33F3C-9681-4F24-A318-5411DA788219}" sibTransId="{B32B0AD5-D699-4FEF-AD3C-8ABA2407A994}"/>
    <dgm:cxn modelId="{40A2FDC1-5B59-43EF-98C2-6ADCE5F0D334}" srcId="{64DCAB62-174B-4095-BB9C-B60928F07354}" destId="{715AB7F0-742E-4F0C-8090-8BDB6BF4CECD}" srcOrd="5" destOrd="0" parTransId="{C2051E4B-2AE7-4607-8DC5-A41B477373A8}" sibTransId="{18DE2F49-669E-4C4C-BE2C-D05EA4CF8B54}"/>
    <dgm:cxn modelId="{B41DE796-FFFF-45B6-9B11-923A78C0F05B}" type="presOf" srcId="{33A8B760-B651-4B64-9C37-D078D9C56110}" destId="{4CAAF4CB-B99D-4804-B776-77329998DCF2}" srcOrd="0" destOrd="0" presId="urn:microsoft.com/office/officeart/2008/layout/VerticalCurvedList"/>
    <dgm:cxn modelId="{F3D663A6-83D6-499B-BB09-B9CAA945C78E}" type="presOf" srcId="{6E0E2565-A684-4906-AC4E-68811005B763}" destId="{AF32F040-0283-468B-A986-5470F89F0A6C}" srcOrd="0" destOrd="0" presId="urn:microsoft.com/office/officeart/2008/layout/VerticalCurvedList"/>
    <dgm:cxn modelId="{1F3428E2-22AF-4259-823C-F49E6C1A7E52}" type="presParOf" srcId="{1B45A078-8B96-42E9-9A62-85D27231ED5D}" destId="{7168E041-6D80-4A4F-961F-EF7DE9399015}" srcOrd="0" destOrd="0" presId="urn:microsoft.com/office/officeart/2008/layout/VerticalCurvedList"/>
    <dgm:cxn modelId="{DAD636F1-2299-4980-AB55-77A9E314AD40}" type="presParOf" srcId="{7168E041-6D80-4A4F-961F-EF7DE9399015}" destId="{CB1B99B5-A766-433C-9FB8-3E99AA33EEA3}" srcOrd="0" destOrd="0" presId="urn:microsoft.com/office/officeart/2008/layout/VerticalCurvedList"/>
    <dgm:cxn modelId="{79841AE0-C4CC-4746-9A4F-2D6EB916FDB2}" type="presParOf" srcId="{CB1B99B5-A766-433C-9FB8-3E99AA33EEA3}" destId="{B0A6BA5A-44B0-43CB-A903-F4DFA3ADD23A}" srcOrd="0" destOrd="0" presId="urn:microsoft.com/office/officeart/2008/layout/VerticalCurvedList"/>
    <dgm:cxn modelId="{E1776BC0-2530-4ABC-9590-FDEDBF6DACFA}" type="presParOf" srcId="{CB1B99B5-A766-433C-9FB8-3E99AA33EEA3}" destId="{B9DE3A08-5973-4053-824D-F9C532F54411}" srcOrd="1" destOrd="0" presId="urn:microsoft.com/office/officeart/2008/layout/VerticalCurvedList"/>
    <dgm:cxn modelId="{8A528C2B-7DFF-4245-8537-1FE7F5605461}" type="presParOf" srcId="{CB1B99B5-A766-433C-9FB8-3E99AA33EEA3}" destId="{4168C72C-FEA1-4294-A1EA-FF5C0A01283C}" srcOrd="2" destOrd="0" presId="urn:microsoft.com/office/officeart/2008/layout/VerticalCurvedList"/>
    <dgm:cxn modelId="{17FF4167-1455-4980-8117-55D4A3BF6DFC}" type="presParOf" srcId="{CB1B99B5-A766-433C-9FB8-3E99AA33EEA3}" destId="{94628AD1-A23E-495A-B1E8-7280EE0B22CA}" srcOrd="3" destOrd="0" presId="urn:microsoft.com/office/officeart/2008/layout/VerticalCurvedList"/>
    <dgm:cxn modelId="{8DBC23C5-0476-4F59-BC9B-4901DACA7F1A}" type="presParOf" srcId="{7168E041-6D80-4A4F-961F-EF7DE9399015}" destId="{4CAAF4CB-B99D-4804-B776-77329998DCF2}" srcOrd="1" destOrd="0" presId="urn:microsoft.com/office/officeart/2008/layout/VerticalCurvedList"/>
    <dgm:cxn modelId="{A04B4476-4D7A-4AC6-9926-8836BA43D308}" type="presParOf" srcId="{7168E041-6D80-4A4F-961F-EF7DE9399015}" destId="{ABEF4BE8-F069-416A-894C-DE68102652CC}" srcOrd="2" destOrd="0" presId="urn:microsoft.com/office/officeart/2008/layout/VerticalCurvedList"/>
    <dgm:cxn modelId="{BBE57640-520F-4C35-940B-16E8BBA07A02}" type="presParOf" srcId="{ABEF4BE8-F069-416A-894C-DE68102652CC}" destId="{CCB98EEF-F8F8-4F37-84D1-81E595AA7FEC}" srcOrd="0" destOrd="0" presId="urn:microsoft.com/office/officeart/2008/layout/VerticalCurvedList"/>
    <dgm:cxn modelId="{A4EC4AA4-D362-4AB9-974C-0BA7C22F1DC9}" type="presParOf" srcId="{7168E041-6D80-4A4F-961F-EF7DE9399015}" destId="{AF32F040-0283-468B-A986-5470F89F0A6C}" srcOrd="3" destOrd="0" presId="urn:microsoft.com/office/officeart/2008/layout/VerticalCurvedList"/>
    <dgm:cxn modelId="{7651938E-C36C-4B4D-B3C2-180AAE6DB4EC}" type="presParOf" srcId="{7168E041-6D80-4A4F-961F-EF7DE9399015}" destId="{2D6DE7F8-5183-4F85-9866-4106F434571E}" srcOrd="4" destOrd="0" presId="urn:microsoft.com/office/officeart/2008/layout/VerticalCurvedList"/>
    <dgm:cxn modelId="{E63BD054-37B1-4D18-88A3-AFE286AE836C}" type="presParOf" srcId="{2D6DE7F8-5183-4F85-9866-4106F434571E}" destId="{C51E0C3B-10A5-4543-B930-8B18850A7CA1}" srcOrd="0" destOrd="0" presId="urn:microsoft.com/office/officeart/2008/layout/VerticalCurvedList"/>
    <dgm:cxn modelId="{D1CB7FB4-18DB-49AF-8D76-54BB4E8BF72D}" type="presParOf" srcId="{7168E041-6D80-4A4F-961F-EF7DE9399015}" destId="{22634B0C-02BA-420F-973A-46658A2C2BDD}" srcOrd="5" destOrd="0" presId="urn:microsoft.com/office/officeart/2008/layout/VerticalCurvedList"/>
    <dgm:cxn modelId="{650E2A9C-C112-48C8-AE21-DB9BCA4901EC}" type="presParOf" srcId="{7168E041-6D80-4A4F-961F-EF7DE9399015}" destId="{309A58B0-9C39-4C94-8225-17932FFD43E5}" srcOrd="6" destOrd="0" presId="urn:microsoft.com/office/officeart/2008/layout/VerticalCurvedList"/>
    <dgm:cxn modelId="{6B189C41-CF70-4738-AE26-AF0639E6DEA9}" type="presParOf" srcId="{309A58B0-9C39-4C94-8225-17932FFD43E5}" destId="{88A21528-37E8-4F65-BAD5-57531B92C887}" srcOrd="0" destOrd="0" presId="urn:microsoft.com/office/officeart/2008/layout/VerticalCurvedList"/>
    <dgm:cxn modelId="{507CB15F-CBAE-4A68-948B-502CE2F4AD53}" type="presParOf" srcId="{7168E041-6D80-4A4F-961F-EF7DE9399015}" destId="{C8CCAA16-F9D4-45B3-ACD3-B52D4194B371}" srcOrd="7" destOrd="0" presId="urn:microsoft.com/office/officeart/2008/layout/VerticalCurvedList"/>
    <dgm:cxn modelId="{ECC92869-9B5B-40CF-B298-DBF65FB4A10B}" type="presParOf" srcId="{7168E041-6D80-4A4F-961F-EF7DE9399015}" destId="{D99E165A-420E-4990-AAB7-422B44836B25}" srcOrd="8" destOrd="0" presId="urn:microsoft.com/office/officeart/2008/layout/VerticalCurvedList"/>
    <dgm:cxn modelId="{2763E591-EC51-4A7E-9884-2070AF64EA9C}" type="presParOf" srcId="{D99E165A-420E-4990-AAB7-422B44836B25}" destId="{21EBA709-D28B-480F-AC4C-E6AE3C359F96}" srcOrd="0" destOrd="0" presId="urn:microsoft.com/office/officeart/2008/layout/VerticalCurvedList"/>
    <dgm:cxn modelId="{1BA135F1-469C-4568-97A9-B4FBD247F8EB}" type="presParOf" srcId="{7168E041-6D80-4A4F-961F-EF7DE9399015}" destId="{0757E5BC-1CAB-4042-89D6-C0411E33A020}" srcOrd="9" destOrd="0" presId="urn:microsoft.com/office/officeart/2008/layout/VerticalCurvedList"/>
    <dgm:cxn modelId="{AB1590E4-3C62-4837-AA57-787B0EAEE5E7}" type="presParOf" srcId="{7168E041-6D80-4A4F-961F-EF7DE9399015}" destId="{AB25054D-C1F2-404B-8A00-7C13792DF75D}" srcOrd="10" destOrd="0" presId="urn:microsoft.com/office/officeart/2008/layout/VerticalCurvedList"/>
    <dgm:cxn modelId="{25ACCB80-E774-4327-9204-17B258604E96}" type="presParOf" srcId="{AB25054D-C1F2-404B-8A00-7C13792DF75D}" destId="{51A6B90B-FDBE-4C1E-B7A7-464BAD9ABDE1}" srcOrd="0" destOrd="0" presId="urn:microsoft.com/office/officeart/2008/layout/VerticalCurvedList"/>
    <dgm:cxn modelId="{B65BACAF-77A6-4415-860E-4858EA922B1F}" type="presParOf" srcId="{7168E041-6D80-4A4F-961F-EF7DE9399015}" destId="{70AB0ADF-0FC7-4FA5-B009-0886B5C835FC}" srcOrd="11" destOrd="0" presId="urn:microsoft.com/office/officeart/2008/layout/VerticalCurvedList"/>
    <dgm:cxn modelId="{A98CFB2E-4773-48D6-AB54-BB5679D406FE}" type="presParOf" srcId="{7168E041-6D80-4A4F-961F-EF7DE9399015}" destId="{00D199AB-CEF1-4BC2-8777-AA3D70E17F57}" srcOrd="12" destOrd="0" presId="urn:microsoft.com/office/officeart/2008/layout/VerticalCurvedList"/>
    <dgm:cxn modelId="{93615E86-B554-41EA-B178-F0C42007D7B8}" type="presParOf" srcId="{00D199AB-CEF1-4BC2-8777-AA3D70E17F57}" destId="{A0F61728-B20B-4F97-BED8-E4474807C62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D62BB93-BA36-41F4-8F30-400BE534928A}"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B8E8A8EC-CC87-46E6-9C32-593CA6FDE02D}">
      <dgm:prSet phldrT="[Text]"/>
      <dgm:spPr/>
      <dgm:t>
        <a:bodyPr/>
        <a:lstStyle/>
        <a:p>
          <a:pPr rtl="1"/>
          <a:r>
            <a:rPr lang="ar-SA" dirty="0" smtClean="0">
              <a:cs typeface="B Koodak" panose="00000700000000000000" pitchFamily="2" charset="-78"/>
            </a:rPr>
            <a:t>آژانس ملی نوسازی شهری</a:t>
          </a:r>
          <a:r>
            <a:rPr lang="en-US" dirty="0" smtClean="0">
              <a:cs typeface="B Koodak" panose="00000700000000000000" pitchFamily="2" charset="-78"/>
            </a:rPr>
            <a:t> </a:t>
          </a:r>
          <a:r>
            <a:rPr lang="fa-IR" dirty="0" smtClean="0">
              <a:cs typeface="B Koodak" panose="00000700000000000000" pitchFamily="2" charset="-78"/>
            </a:rPr>
            <a:t>(</a:t>
          </a:r>
          <a:r>
            <a:rPr lang="en-US" dirty="0" smtClean="0">
              <a:cs typeface="B Koodak" panose="00000700000000000000" pitchFamily="2" charset="-78"/>
            </a:rPr>
            <a:t>ANRU</a:t>
          </a:r>
          <a:r>
            <a:rPr lang="fa-IR" dirty="0" smtClean="0">
              <a:cs typeface="B Koodak" panose="00000700000000000000" pitchFamily="2" charset="-78"/>
            </a:rPr>
            <a:t>)</a:t>
          </a:r>
          <a:r>
            <a:rPr lang="en-US" dirty="0" smtClean="0">
              <a:cs typeface="B Koodak" panose="00000700000000000000" pitchFamily="2" charset="-78"/>
            </a:rPr>
            <a:t> </a:t>
          </a:r>
          <a:r>
            <a:rPr lang="ar-SA" dirty="0" smtClean="0">
              <a:cs typeface="B Koodak" panose="00000700000000000000" pitchFamily="2" charset="-78"/>
            </a:rPr>
            <a:t>یک مؤسسه عمومی در فرانسه است که طبق قانون جهت دهی</a:t>
          </a:r>
          <a:r>
            <a:rPr lang="fa-IR" dirty="0" smtClean="0">
              <a:cs typeface="B Koodak" panose="00000700000000000000" pitchFamily="2" charset="-78"/>
            </a:rPr>
            <a:t> </a:t>
          </a:r>
          <a:r>
            <a:rPr lang="ar-SA" dirty="0" smtClean="0">
              <a:cs typeface="B Koodak" panose="00000700000000000000" pitchFamily="2" charset="-78"/>
            </a:rPr>
            <a:t>و برنامه ریزی برای شهر در اول آگوست سال</a:t>
          </a:r>
          <a:r>
            <a:rPr lang="en-US" dirty="0" smtClean="0">
              <a:cs typeface="B Koodak" panose="00000700000000000000" pitchFamily="2" charset="-78"/>
            </a:rPr>
            <a:t> 2003 </a:t>
          </a:r>
          <a:r>
            <a:rPr lang="ar-SA" dirty="0" smtClean="0">
              <a:cs typeface="B Koodak" panose="00000700000000000000" pitchFamily="2" charset="-78"/>
            </a:rPr>
            <a:t>تاسیس شد</a:t>
          </a:r>
          <a:endParaRPr lang="en-US" dirty="0"/>
        </a:p>
      </dgm:t>
    </dgm:pt>
    <dgm:pt modelId="{6B6BA268-A3E3-4648-AA1D-A0C217DF8AF3}" type="parTrans" cxnId="{495724E2-6D2B-4704-B1EE-8519F7C91ED7}">
      <dgm:prSet/>
      <dgm:spPr/>
      <dgm:t>
        <a:bodyPr/>
        <a:lstStyle/>
        <a:p>
          <a:endParaRPr lang="en-US"/>
        </a:p>
      </dgm:t>
    </dgm:pt>
    <dgm:pt modelId="{FBD8B226-94D1-4944-9048-C3C012E3F625}" type="sibTrans" cxnId="{495724E2-6D2B-4704-B1EE-8519F7C91ED7}">
      <dgm:prSet/>
      <dgm:spPr/>
      <dgm:t>
        <a:bodyPr/>
        <a:lstStyle/>
        <a:p>
          <a:endParaRPr lang="en-US"/>
        </a:p>
      </dgm:t>
    </dgm:pt>
    <dgm:pt modelId="{23B6013D-162C-4446-8838-F9604BB31FA3}">
      <dgm:prSet phldrT="[Text]"/>
      <dgm:spPr/>
      <dgm:t>
        <a:bodyPr/>
        <a:lstStyle/>
        <a:p>
          <a:pPr rtl="1"/>
          <a:r>
            <a:rPr lang="ar-SA" dirty="0" smtClean="0">
              <a:cs typeface="B Koodak" panose="00000700000000000000" pitchFamily="2" charset="-78"/>
            </a:rPr>
            <a:t>هدف از ایجاد آن، ضمانت اجرا تأمین مالی</a:t>
          </a:r>
          <a:r>
            <a:rPr lang="fa-IR" dirty="0" smtClean="0">
              <a:cs typeface="B Koodak" panose="00000700000000000000" pitchFamily="2" charset="-78"/>
            </a:rPr>
            <a:t> </a:t>
          </a:r>
          <a:r>
            <a:rPr lang="ar-SA" dirty="0" smtClean="0">
              <a:cs typeface="B Koodak" panose="00000700000000000000" pitchFamily="2" charset="-78"/>
            </a:rPr>
            <a:t>برنامه ملی نوسازی شهری</a:t>
          </a:r>
          <a:r>
            <a:rPr lang="en-US" dirty="0" smtClean="0">
              <a:cs typeface="B Koodak" panose="00000700000000000000" pitchFamily="2" charset="-78"/>
            </a:rPr>
            <a:t> </a:t>
          </a:r>
          <a:r>
            <a:rPr lang="ar-SA" dirty="0" smtClean="0">
              <a:cs typeface="B Koodak" panose="00000700000000000000" pitchFamily="2" charset="-78"/>
            </a:rPr>
            <a:t>بود</a:t>
          </a:r>
          <a:r>
            <a:rPr lang="en-US" dirty="0" smtClean="0">
              <a:cs typeface="B Koodak" panose="00000700000000000000" pitchFamily="2" charset="-78"/>
            </a:rPr>
            <a:t>. </a:t>
          </a:r>
          <a:r>
            <a:rPr lang="ar-SA" dirty="0" smtClean="0">
              <a:cs typeface="B Koodak" panose="00000700000000000000" pitchFamily="2" charset="-78"/>
            </a:rPr>
            <a:t>این آژانس یک شورای اداری متشکل از</a:t>
          </a:r>
          <a:r>
            <a:rPr lang="en-US" dirty="0" smtClean="0">
              <a:cs typeface="B Koodak" panose="00000700000000000000" pitchFamily="2" charset="-78"/>
            </a:rPr>
            <a:t> 24 </a:t>
          </a:r>
          <a:r>
            <a:rPr lang="ar-SA" dirty="0" smtClean="0">
              <a:cs typeface="B Koodak" panose="00000700000000000000" pitchFamily="2" charset="-78"/>
            </a:rPr>
            <a:t>عضو است که</a:t>
          </a:r>
          <a:r>
            <a:rPr lang="fa-IR" dirty="0" smtClean="0">
              <a:cs typeface="B Koodak" panose="00000700000000000000" pitchFamily="2" charset="-78"/>
            </a:rPr>
            <a:t> </a:t>
          </a:r>
          <a:r>
            <a:rPr lang="ar-SA" dirty="0" smtClean="0">
              <a:cs typeface="B Koodak" panose="00000700000000000000" pitchFamily="2" charset="-78"/>
            </a:rPr>
            <a:t>شامل نمایندگان دولت، سازمان های مسکن اجتماعی، مجامع محلی و افراد مجرب می باشد</a:t>
          </a:r>
          <a:r>
            <a:rPr lang="en-US" dirty="0" smtClean="0">
              <a:cs typeface="B Koodak" panose="00000700000000000000" pitchFamily="2" charset="-78"/>
            </a:rPr>
            <a:t>. </a:t>
          </a:r>
          <a:endParaRPr lang="en-US" dirty="0"/>
        </a:p>
      </dgm:t>
    </dgm:pt>
    <dgm:pt modelId="{C65411CA-3AE3-4FFC-BBE4-818DFC6D3987}" type="parTrans" cxnId="{09887527-1B82-40FB-974B-47F389769418}">
      <dgm:prSet/>
      <dgm:spPr/>
      <dgm:t>
        <a:bodyPr/>
        <a:lstStyle/>
        <a:p>
          <a:endParaRPr lang="en-US"/>
        </a:p>
      </dgm:t>
    </dgm:pt>
    <dgm:pt modelId="{CA3A301A-AB27-44A0-892B-973A2CF43A7C}" type="sibTrans" cxnId="{09887527-1B82-40FB-974B-47F389769418}">
      <dgm:prSet/>
      <dgm:spPr/>
      <dgm:t>
        <a:bodyPr/>
        <a:lstStyle/>
        <a:p>
          <a:endParaRPr lang="en-US"/>
        </a:p>
      </dgm:t>
    </dgm:pt>
    <dgm:pt modelId="{A13FFA06-68B6-4D48-8C49-F8D15DB01D0F}">
      <dgm:prSet phldrT="[Text]"/>
      <dgm:spPr/>
      <dgm:t>
        <a:bodyPr/>
        <a:lstStyle/>
        <a:p>
          <a:pPr rtl="1"/>
          <a:r>
            <a:rPr lang="ar-SA" dirty="0" smtClean="0">
              <a:cs typeface="B Koodak" panose="00000700000000000000" pitchFamily="2" charset="-78"/>
            </a:rPr>
            <a:t>این آژانس توسط دولت و شرکاء بخش مسکن اجتماعی تأمین می شود</a:t>
          </a:r>
          <a:r>
            <a:rPr lang="en-US" dirty="0" smtClean="0">
              <a:cs typeface="B Koodak" panose="00000700000000000000" pitchFamily="2" charset="-78"/>
            </a:rPr>
            <a:t>. ANRU </a:t>
          </a:r>
          <a:r>
            <a:rPr lang="ar-SA" dirty="0" smtClean="0">
              <a:cs typeface="B Koodak" panose="00000700000000000000" pitchFamily="2" charset="-78"/>
            </a:rPr>
            <a:t>، از مجامع محلی، مؤسسات</a:t>
          </a:r>
          <a:r>
            <a:rPr lang="fa-IR" dirty="0" smtClean="0">
              <a:cs typeface="B Koodak" panose="00000700000000000000" pitchFamily="2" charset="-78"/>
            </a:rPr>
            <a:t> </a:t>
          </a:r>
          <a:r>
            <a:rPr lang="ar-SA" dirty="0" smtClean="0">
              <a:cs typeface="B Koodak" panose="00000700000000000000" pitchFamily="2" charset="-78"/>
            </a:rPr>
            <a:t>عمومی و سازمان های خصوصی که اقدامات نوسازی شهری را انجام می دهند، حمایت مالی می کند</a:t>
          </a:r>
          <a:r>
            <a:rPr lang="en-US" dirty="0" smtClean="0">
              <a:cs typeface="B Koodak" panose="00000700000000000000" pitchFamily="2" charset="-78"/>
            </a:rPr>
            <a:t>.</a:t>
          </a:r>
          <a:endParaRPr lang="en-US" dirty="0"/>
        </a:p>
      </dgm:t>
    </dgm:pt>
    <dgm:pt modelId="{880334B0-49CA-482D-AB22-EAD3FAB1077D}" type="parTrans" cxnId="{10EE7B1D-D573-4516-B6BF-81F2781EB8BF}">
      <dgm:prSet/>
      <dgm:spPr/>
      <dgm:t>
        <a:bodyPr/>
        <a:lstStyle/>
        <a:p>
          <a:endParaRPr lang="en-US"/>
        </a:p>
      </dgm:t>
    </dgm:pt>
    <dgm:pt modelId="{C53769D2-B9CD-4459-B9A4-E42F778CD0EB}" type="sibTrans" cxnId="{10EE7B1D-D573-4516-B6BF-81F2781EB8BF}">
      <dgm:prSet/>
      <dgm:spPr/>
      <dgm:t>
        <a:bodyPr/>
        <a:lstStyle/>
        <a:p>
          <a:endParaRPr lang="en-US"/>
        </a:p>
      </dgm:t>
    </dgm:pt>
    <dgm:pt modelId="{9658B450-FF8A-4931-9D2C-23FC13BCA509}">
      <dgm:prSet/>
      <dgm:spPr/>
      <dgm:t>
        <a:bodyPr/>
        <a:lstStyle/>
        <a:p>
          <a:pPr rtl="1"/>
          <a:r>
            <a:rPr lang="ar-SA" smtClean="0">
              <a:cs typeface="B Koodak" panose="00000700000000000000" pitchFamily="2" charset="-78"/>
            </a:rPr>
            <a:t>تا افق</a:t>
          </a:r>
          <a:r>
            <a:rPr lang="en-US" smtClean="0">
              <a:cs typeface="B Koodak" panose="00000700000000000000" pitchFamily="2" charset="-78"/>
            </a:rPr>
            <a:t> 2013 </a:t>
          </a:r>
          <a:r>
            <a:rPr lang="ar-SA" smtClean="0">
              <a:cs typeface="B Koodak" panose="00000700000000000000" pitchFamily="2" charset="-78"/>
            </a:rPr>
            <a:t>،</a:t>
          </a:r>
          <a:r>
            <a:rPr lang="en-US" smtClean="0">
              <a:cs typeface="B Koodak" panose="00000700000000000000" pitchFamily="2" charset="-78"/>
            </a:rPr>
            <a:t> 500 </a:t>
          </a:r>
          <a:r>
            <a:rPr lang="ar-SA" smtClean="0">
              <a:cs typeface="B Koodak" panose="00000700000000000000" pitchFamily="2" charset="-78"/>
            </a:rPr>
            <a:t>محله در کل فرانسه که در مجموع نزدیک به</a:t>
          </a:r>
          <a:r>
            <a:rPr lang="en-US" smtClean="0">
              <a:cs typeface="B Koodak" panose="00000700000000000000" pitchFamily="2" charset="-78"/>
            </a:rPr>
            <a:t> 4 </a:t>
          </a:r>
          <a:r>
            <a:rPr lang="ar-SA" smtClean="0">
              <a:cs typeface="B Koodak" panose="00000700000000000000" pitchFamily="2" charset="-78"/>
            </a:rPr>
            <a:t>میلیون نفر را در خود</a:t>
          </a:r>
          <a:r>
            <a:rPr lang="fa-IR" smtClean="0">
              <a:cs typeface="B Koodak" panose="00000700000000000000" pitchFamily="2" charset="-78"/>
            </a:rPr>
            <a:t> </a:t>
          </a:r>
          <a:r>
            <a:rPr lang="ar-SA" smtClean="0">
              <a:cs typeface="B Koodak" panose="00000700000000000000" pitchFamily="2" charset="-78"/>
            </a:rPr>
            <a:t>جای داده اند نوسازی خواهند شد</a:t>
          </a:r>
          <a:r>
            <a:rPr lang="en-US" smtClean="0">
              <a:cs typeface="B Koodak" panose="00000700000000000000" pitchFamily="2" charset="-78"/>
            </a:rPr>
            <a:t>. </a:t>
          </a:r>
          <a:r>
            <a:rPr lang="ar-SA" smtClean="0">
              <a:cs typeface="B Koodak" panose="00000700000000000000" pitchFamily="2" charset="-78"/>
            </a:rPr>
            <a:t>بودجه لازم برای این پروژه ها حدوده</a:t>
          </a:r>
          <a:r>
            <a:rPr lang="en-US" smtClean="0">
              <a:cs typeface="B Koodak" panose="00000700000000000000" pitchFamily="2" charset="-78"/>
            </a:rPr>
            <a:t> 40 </a:t>
          </a:r>
          <a:r>
            <a:rPr lang="ar-SA" smtClean="0">
              <a:cs typeface="B Koodak" panose="00000700000000000000" pitchFamily="2" charset="-78"/>
            </a:rPr>
            <a:t>میلیارد یورو برآورد شده است</a:t>
          </a:r>
          <a:r>
            <a:rPr lang="en-US" smtClean="0">
              <a:cs typeface="B Koodak" panose="00000700000000000000" pitchFamily="2" charset="-78"/>
            </a:rPr>
            <a:t>.</a:t>
          </a:r>
          <a:endParaRPr lang="en-US" dirty="0">
            <a:cs typeface="B Koodak" panose="00000700000000000000" pitchFamily="2" charset="-78"/>
          </a:endParaRPr>
        </a:p>
      </dgm:t>
    </dgm:pt>
    <dgm:pt modelId="{F2CBFDA8-B726-47DE-BD48-BF7A87FD8C92}" type="parTrans" cxnId="{6116473A-F088-43E5-9B45-83D09946A1C5}">
      <dgm:prSet/>
      <dgm:spPr/>
      <dgm:t>
        <a:bodyPr/>
        <a:lstStyle/>
        <a:p>
          <a:endParaRPr lang="en-US"/>
        </a:p>
      </dgm:t>
    </dgm:pt>
    <dgm:pt modelId="{5A6A4C07-B5F8-46CB-A454-F15103B874C9}" type="sibTrans" cxnId="{6116473A-F088-43E5-9B45-83D09946A1C5}">
      <dgm:prSet/>
      <dgm:spPr/>
      <dgm:t>
        <a:bodyPr/>
        <a:lstStyle/>
        <a:p>
          <a:endParaRPr lang="en-US"/>
        </a:p>
      </dgm:t>
    </dgm:pt>
    <dgm:pt modelId="{D778C4F7-AB97-4986-ACD6-982418AE151F}" type="pres">
      <dgm:prSet presAssocID="{AD62BB93-BA36-41F4-8F30-400BE534928A}" presName="Name0" presStyleCnt="0">
        <dgm:presLayoutVars>
          <dgm:chMax val="7"/>
          <dgm:chPref val="7"/>
          <dgm:dir val="rev"/>
        </dgm:presLayoutVars>
      </dgm:prSet>
      <dgm:spPr/>
      <dgm:t>
        <a:bodyPr/>
        <a:lstStyle/>
        <a:p>
          <a:endParaRPr lang="en-US"/>
        </a:p>
      </dgm:t>
    </dgm:pt>
    <dgm:pt modelId="{874CA5A0-F64E-47B3-9EBD-58AF13F9515A}" type="pres">
      <dgm:prSet presAssocID="{AD62BB93-BA36-41F4-8F30-400BE534928A}" presName="Name1" presStyleCnt="0"/>
      <dgm:spPr/>
    </dgm:pt>
    <dgm:pt modelId="{956E4AFF-DB8A-4B06-AD91-39B0B1030CDC}" type="pres">
      <dgm:prSet presAssocID="{AD62BB93-BA36-41F4-8F30-400BE534928A}" presName="cycle" presStyleCnt="0"/>
      <dgm:spPr/>
    </dgm:pt>
    <dgm:pt modelId="{30FD1262-9A98-416C-B40E-2252BC7F2E75}" type="pres">
      <dgm:prSet presAssocID="{AD62BB93-BA36-41F4-8F30-400BE534928A}" presName="srcNode" presStyleLbl="node1" presStyleIdx="0" presStyleCnt="4"/>
      <dgm:spPr/>
    </dgm:pt>
    <dgm:pt modelId="{9781F251-E78E-4250-9C96-7CC38817399A}" type="pres">
      <dgm:prSet presAssocID="{AD62BB93-BA36-41F4-8F30-400BE534928A}" presName="conn" presStyleLbl="parChTrans1D2" presStyleIdx="0" presStyleCnt="1"/>
      <dgm:spPr/>
      <dgm:t>
        <a:bodyPr/>
        <a:lstStyle/>
        <a:p>
          <a:endParaRPr lang="en-US"/>
        </a:p>
      </dgm:t>
    </dgm:pt>
    <dgm:pt modelId="{C3258E84-7A7A-49B6-88BB-EEFBDB288A5E}" type="pres">
      <dgm:prSet presAssocID="{AD62BB93-BA36-41F4-8F30-400BE534928A}" presName="extraNode" presStyleLbl="node1" presStyleIdx="0" presStyleCnt="4"/>
      <dgm:spPr/>
    </dgm:pt>
    <dgm:pt modelId="{24F4735C-D6A6-4F55-BC1F-FB3234645DD2}" type="pres">
      <dgm:prSet presAssocID="{AD62BB93-BA36-41F4-8F30-400BE534928A}" presName="dstNode" presStyleLbl="node1" presStyleIdx="0" presStyleCnt="4"/>
      <dgm:spPr/>
    </dgm:pt>
    <dgm:pt modelId="{A8E7B571-5523-457D-B597-BAD72607043C}" type="pres">
      <dgm:prSet presAssocID="{B8E8A8EC-CC87-46E6-9C32-593CA6FDE02D}" presName="text_1" presStyleLbl="node1" presStyleIdx="0" presStyleCnt="4">
        <dgm:presLayoutVars>
          <dgm:bulletEnabled val="1"/>
        </dgm:presLayoutVars>
      </dgm:prSet>
      <dgm:spPr/>
      <dgm:t>
        <a:bodyPr/>
        <a:lstStyle/>
        <a:p>
          <a:endParaRPr lang="en-US"/>
        </a:p>
      </dgm:t>
    </dgm:pt>
    <dgm:pt modelId="{8B1AE64C-7277-4585-BB3A-3CED1DA9A817}" type="pres">
      <dgm:prSet presAssocID="{B8E8A8EC-CC87-46E6-9C32-593CA6FDE02D}" presName="accent_1" presStyleCnt="0"/>
      <dgm:spPr/>
    </dgm:pt>
    <dgm:pt modelId="{183F7A56-E1D4-40E6-BED0-47FC7D59FAC1}" type="pres">
      <dgm:prSet presAssocID="{B8E8A8EC-CC87-46E6-9C32-593CA6FDE02D}" presName="accentRepeatNode" presStyleLbl="solidFgAcc1" presStyleIdx="0" presStyleCnt="4"/>
      <dgm:spPr/>
    </dgm:pt>
    <dgm:pt modelId="{57237E44-58CA-4F8B-84AF-1C7B3AD7CBCD}" type="pres">
      <dgm:prSet presAssocID="{23B6013D-162C-4446-8838-F9604BB31FA3}" presName="text_2" presStyleLbl="node1" presStyleIdx="1" presStyleCnt="4">
        <dgm:presLayoutVars>
          <dgm:bulletEnabled val="1"/>
        </dgm:presLayoutVars>
      </dgm:prSet>
      <dgm:spPr/>
      <dgm:t>
        <a:bodyPr/>
        <a:lstStyle/>
        <a:p>
          <a:endParaRPr lang="en-US"/>
        </a:p>
      </dgm:t>
    </dgm:pt>
    <dgm:pt modelId="{10E08644-7C0B-4F5C-8092-E2F5A7ED9353}" type="pres">
      <dgm:prSet presAssocID="{23B6013D-162C-4446-8838-F9604BB31FA3}" presName="accent_2" presStyleCnt="0"/>
      <dgm:spPr/>
    </dgm:pt>
    <dgm:pt modelId="{D8229EF5-D4FA-4419-999E-C810841509C6}" type="pres">
      <dgm:prSet presAssocID="{23B6013D-162C-4446-8838-F9604BB31FA3}" presName="accentRepeatNode" presStyleLbl="solidFgAcc1" presStyleIdx="1" presStyleCnt="4"/>
      <dgm:spPr/>
    </dgm:pt>
    <dgm:pt modelId="{5A406AEC-A4C5-4158-BCF4-795BF9B909D3}" type="pres">
      <dgm:prSet presAssocID="{A13FFA06-68B6-4D48-8C49-F8D15DB01D0F}" presName="text_3" presStyleLbl="node1" presStyleIdx="2" presStyleCnt="4">
        <dgm:presLayoutVars>
          <dgm:bulletEnabled val="1"/>
        </dgm:presLayoutVars>
      </dgm:prSet>
      <dgm:spPr/>
      <dgm:t>
        <a:bodyPr/>
        <a:lstStyle/>
        <a:p>
          <a:endParaRPr lang="en-US"/>
        </a:p>
      </dgm:t>
    </dgm:pt>
    <dgm:pt modelId="{FBE89262-8312-4D56-9173-6489911F87C1}" type="pres">
      <dgm:prSet presAssocID="{A13FFA06-68B6-4D48-8C49-F8D15DB01D0F}" presName="accent_3" presStyleCnt="0"/>
      <dgm:spPr/>
    </dgm:pt>
    <dgm:pt modelId="{471436CA-CD2C-4E38-B24C-8DAB4E627304}" type="pres">
      <dgm:prSet presAssocID="{A13FFA06-68B6-4D48-8C49-F8D15DB01D0F}" presName="accentRepeatNode" presStyleLbl="solidFgAcc1" presStyleIdx="2" presStyleCnt="4"/>
      <dgm:spPr/>
    </dgm:pt>
    <dgm:pt modelId="{45637D66-B337-414D-8FBA-58DF70DD2A62}" type="pres">
      <dgm:prSet presAssocID="{9658B450-FF8A-4931-9D2C-23FC13BCA509}" presName="text_4" presStyleLbl="node1" presStyleIdx="3" presStyleCnt="4">
        <dgm:presLayoutVars>
          <dgm:bulletEnabled val="1"/>
        </dgm:presLayoutVars>
      </dgm:prSet>
      <dgm:spPr/>
      <dgm:t>
        <a:bodyPr/>
        <a:lstStyle/>
        <a:p>
          <a:endParaRPr lang="en-US"/>
        </a:p>
      </dgm:t>
    </dgm:pt>
    <dgm:pt modelId="{D40E6D6F-078D-41D1-B5B7-7469DC7EE55C}" type="pres">
      <dgm:prSet presAssocID="{9658B450-FF8A-4931-9D2C-23FC13BCA509}" presName="accent_4" presStyleCnt="0"/>
      <dgm:spPr/>
    </dgm:pt>
    <dgm:pt modelId="{E42965BE-5220-49BE-A2B0-34502C87BDB5}" type="pres">
      <dgm:prSet presAssocID="{9658B450-FF8A-4931-9D2C-23FC13BCA509}" presName="accentRepeatNode" presStyleLbl="solidFgAcc1" presStyleIdx="3" presStyleCnt="4"/>
      <dgm:spPr/>
    </dgm:pt>
  </dgm:ptLst>
  <dgm:cxnLst>
    <dgm:cxn modelId="{6116473A-F088-43E5-9B45-83D09946A1C5}" srcId="{AD62BB93-BA36-41F4-8F30-400BE534928A}" destId="{9658B450-FF8A-4931-9D2C-23FC13BCA509}" srcOrd="3" destOrd="0" parTransId="{F2CBFDA8-B726-47DE-BD48-BF7A87FD8C92}" sibTransId="{5A6A4C07-B5F8-46CB-A454-F15103B874C9}"/>
    <dgm:cxn modelId="{5B336AB5-7606-45B1-9A9B-53177A759376}" type="presOf" srcId="{23B6013D-162C-4446-8838-F9604BB31FA3}" destId="{57237E44-58CA-4F8B-84AF-1C7B3AD7CBCD}" srcOrd="0" destOrd="0" presId="urn:microsoft.com/office/officeart/2008/layout/VerticalCurvedList"/>
    <dgm:cxn modelId="{495724E2-6D2B-4704-B1EE-8519F7C91ED7}" srcId="{AD62BB93-BA36-41F4-8F30-400BE534928A}" destId="{B8E8A8EC-CC87-46E6-9C32-593CA6FDE02D}" srcOrd="0" destOrd="0" parTransId="{6B6BA268-A3E3-4648-AA1D-A0C217DF8AF3}" sibTransId="{FBD8B226-94D1-4944-9048-C3C012E3F625}"/>
    <dgm:cxn modelId="{10EE7B1D-D573-4516-B6BF-81F2781EB8BF}" srcId="{AD62BB93-BA36-41F4-8F30-400BE534928A}" destId="{A13FFA06-68B6-4D48-8C49-F8D15DB01D0F}" srcOrd="2" destOrd="0" parTransId="{880334B0-49CA-482D-AB22-EAD3FAB1077D}" sibTransId="{C53769D2-B9CD-4459-B9A4-E42F778CD0EB}"/>
    <dgm:cxn modelId="{09887527-1B82-40FB-974B-47F389769418}" srcId="{AD62BB93-BA36-41F4-8F30-400BE534928A}" destId="{23B6013D-162C-4446-8838-F9604BB31FA3}" srcOrd="1" destOrd="0" parTransId="{C65411CA-3AE3-4FFC-BBE4-818DFC6D3987}" sibTransId="{CA3A301A-AB27-44A0-892B-973A2CF43A7C}"/>
    <dgm:cxn modelId="{E5F64C4C-E21D-496B-91ED-83BEE5405FC7}" type="presOf" srcId="{A13FFA06-68B6-4D48-8C49-F8D15DB01D0F}" destId="{5A406AEC-A4C5-4158-BCF4-795BF9B909D3}" srcOrd="0" destOrd="0" presId="urn:microsoft.com/office/officeart/2008/layout/VerticalCurvedList"/>
    <dgm:cxn modelId="{D95E51E0-1CF7-4B06-8E92-4B30781EE26B}" type="presOf" srcId="{9658B450-FF8A-4931-9D2C-23FC13BCA509}" destId="{45637D66-B337-414D-8FBA-58DF70DD2A62}" srcOrd="0" destOrd="0" presId="urn:microsoft.com/office/officeart/2008/layout/VerticalCurvedList"/>
    <dgm:cxn modelId="{BF50CE42-09CC-414D-A408-AA782FD113C8}" type="presOf" srcId="{AD62BB93-BA36-41F4-8F30-400BE534928A}" destId="{D778C4F7-AB97-4986-ACD6-982418AE151F}" srcOrd="0" destOrd="0" presId="urn:microsoft.com/office/officeart/2008/layout/VerticalCurvedList"/>
    <dgm:cxn modelId="{30CB5528-515B-4C9C-AA1E-2C31439EFEE9}" type="presOf" srcId="{B8E8A8EC-CC87-46E6-9C32-593CA6FDE02D}" destId="{A8E7B571-5523-457D-B597-BAD72607043C}" srcOrd="0" destOrd="0" presId="urn:microsoft.com/office/officeart/2008/layout/VerticalCurvedList"/>
    <dgm:cxn modelId="{25C28908-B13F-4AF8-93DE-7329836D9CF5}" type="presOf" srcId="{FBD8B226-94D1-4944-9048-C3C012E3F625}" destId="{9781F251-E78E-4250-9C96-7CC38817399A}" srcOrd="0" destOrd="0" presId="urn:microsoft.com/office/officeart/2008/layout/VerticalCurvedList"/>
    <dgm:cxn modelId="{A358DD1B-8FFC-46D3-867C-600EF64C3575}" type="presParOf" srcId="{D778C4F7-AB97-4986-ACD6-982418AE151F}" destId="{874CA5A0-F64E-47B3-9EBD-58AF13F9515A}" srcOrd="0" destOrd="0" presId="urn:microsoft.com/office/officeart/2008/layout/VerticalCurvedList"/>
    <dgm:cxn modelId="{9D1A2C04-02FB-43FE-8D66-9A54C1375B01}" type="presParOf" srcId="{874CA5A0-F64E-47B3-9EBD-58AF13F9515A}" destId="{956E4AFF-DB8A-4B06-AD91-39B0B1030CDC}" srcOrd="0" destOrd="0" presId="urn:microsoft.com/office/officeart/2008/layout/VerticalCurvedList"/>
    <dgm:cxn modelId="{2E029B5A-6CE6-4B7F-BCF0-36265D5C64CE}" type="presParOf" srcId="{956E4AFF-DB8A-4B06-AD91-39B0B1030CDC}" destId="{30FD1262-9A98-416C-B40E-2252BC7F2E75}" srcOrd="0" destOrd="0" presId="urn:microsoft.com/office/officeart/2008/layout/VerticalCurvedList"/>
    <dgm:cxn modelId="{E89181A9-AC71-459C-811A-49FE29798C62}" type="presParOf" srcId="{956E4AFF-DB8A-4B06-AD91-39B0B1030CDC}" destId="{9781F251-E78E-4250-9C96-7CC38817399A}" srcOrd="1" destOrd="0" presId="urn:microsoft.com/office/officeart/2008/layout/VerticalCurvedList"/>
    <dgm:cxn modelId="{88A6D0BE-162A-4D52-85C9-D3506755DDA3}" type="presParOf" srcId="{956E4AFF-DB8A-4B06-AD91-39B0B1030CDC}" destId="{C3258E84-7A7A-49B6-88BB-EEFBDB288A5E}" srcOrd="2" destOrd="0" presId="urn:microsoft.com/office/officeart/2008/layout/VerticalCurvedList"/>
    <dgm:cxn modelId="{DABE087D-227F-47F2-AC32-1D9F5E40B9A2}" type="presParOf" srcId="{956E4AFF-DB8A-4B06-AD91-39B0B1030CDC}" destId="{24F4735C-D6A6-4F55-BC1F-FB3234645DD2}" srcOrd="3" destOrd="0" presId="urn:microsoft.com/office/officeart/2008/layout/VerticalCurvedList"/>
    <dgm:cxn modelId="{37EA673B-2FD0-4373-9403-18E5C3116A1F}" type="presParOf" srcId="{874CA5A0-F64E-47B3-9EBD-58AF13F9515A}" destId="{A8E7B571-5523-457D-B597-BAD72607043C}" srcOrd="1" destOrd="0" presId="urn:microsoft.com/office/officeart/2008/layout/VerticalCurvedList"/>
    <dgm:cxn modelId="{F92FE059-7218-4C21-8F58-5301F97D40C9}" type="presParOf" srcId="{874CA5A0-F64E-47B3-9EBD-58AF13F9515A}" destId="{8B1AE64C-7277-4585-BB3A-3CED1DA9A817}" srcOrd="2" destOrd="0" presId="urn:microsoft.com/office/officeart/2008/layout/VerticalCurvedList"/>
    <dgm:cxn modelId="{0CD3C490-84AD-4369-AA44-A7308529A682}" type="presParOf" srcId="{8B1AE64C-7277-4585-BB3A-3CED1DA9A817}" destId="{183F7A56-E1D4-40E6-BED0-47FC7D59FAC1}" srcOrd="0" destOrd="0" presId="urn:microsoft.com/office/officeart/2008/layout/VerticalCurvedList"/>
    <dgm:cxn modelId="{73074B6A-75C3-472A-BB7E-C31DC5CD29C7}" type="presParOf" srcId="{874CA5A0-F64E-47B3-9EBD-58AF13F9515A}" destId="{57237E44-58CA-4F8B-84AF-1C7B3AD7CBCD}" srcOrd="3" destOrd="0" presId="urn:microsoft.com/office/officeart/2008/layout/VerticalCurvedList"/>
    <dgm:cxn modelId="{B3F96AF8-B519-42EE-9FE6-6F38E86F0015}" type="presParOf" srcId="{874CA5A0-F64E-47B3-9EBD-58AF13F9515A}" destId="{10E08644-7C0B-4F5C-8092-E2F5A7ED9353}" srcOrd="4" destOrd="0" presId="urn:microsoft.com/office/officeart/2008/layout/VerticalCurvedList"/>
    <dgm:cxn modelId="{7685D48C-1C85-4AE6-A433-1F7148EE1093}" type="presParOf" srcId="{10E08644-7C0B-4F5C-8092-E2F5A7ED9353}" destId="{D8229EF5-D4FA-4419-999E-C810841509C6}" srcOrd="0" destOrd="0" presId="urn:microsoft.com/office/officeart/2008/layout/VerticalCurvedList"/>
    <dgm:cxn modelId="{B02EB1F6-0A27-4CE0-9E39-18A9236791E9}" type="presParOf" srcId="{874CA5A0-F64E-47B3-9EBD-58AF13F9515A}" destId="{5A406AEC-A4C5-4158-BCF4-795BF9B909D3}" srcOrd="5" destOrd="0" presId="urn:microsoft.com/office/officeart/2008/layout/VerticalCurvedList"/>
    <dgm:cxn modelId="{67022D35-2CFA-4AB2-B366-FEAE9BED0530}" type="presParOf" srcId="{874CA5A0-F64E-47B3-9EBD-58AF13F9515A}" destId="{FBE89262-8312-4D56-9173-6489911F87C1}" srcOrd="6" destOrd="0" presId="urn:microsoft.com/office/officeart/2008/layout/VerticalCurvedList"/>
    <dgm:cxn modelId="{D78D6D1E-F1AF-454D-9544-E4D75306BB5D}" type="presParOf" srcId="{FBE89262-8312-4D56-9173-6489911F87C1}" destId="{471436CA-CD2C-4E38-B24C-8DAB4E627304}" srcOrd="0" destOrd="0" presId="urn:microsoft.com/office/officeart/2008/layout/VerticalCurvedList"/>
    <dgm:cxn modelId="{9417ADAA-4D3A-4A80-9FF8-9203618ECB82}" type="presParOf" srcId="{874CA5A0-F64E-47B3-9EBD-58AF13F9515A}" destId="{45637D66-B337-414D-8FBA-58DF70DD2A62}" srcOrd="7" destOrd="0" presId="urn:microsoft.com/office/officeart/2008/layout/VerticalCurvedList"/>
    <dgm:cxn modelId="{9EAC4147-FC66-4283-A147-2B9B33597AB8}" type="presParOf" srcId="{874CA5A0-F64E-47B3-9EBD-58AF13F9515A}" destId="{D40E6D6F-078D-41D1-B5B7-7469DC7EE55C}" srcOrd="8" destOrd="0" presId="urn:microsoft.com/office/officeart/2008/layout/VerticalCurvedList"/>
    <dgm:cxn modelId="{AC49DB57-B8C1-4B40-AD6F-8C4E31987968}" type="presParOf" srcId="{D40E6D6F-078D-41D1-B5B7-7469DC7EE55C}" destId="{E42965BE-5220-49BE-A2B0-34502C87BDB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33D014D-1DA0-4795-8F79-403427E2E4F4}"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endParaRPr lang="en-US"/>
        </a:p>
      </dgm:t>
    </dgm:pt>
    <dgm:pt modelId="{458D9CE3-0737-467E-8913-E77A9AC0429F}">
      <dgm:prSet phldrT="[Text]" custT="1"/>
      <dgm:spPr/>
      <dgm:t>
        <a:bodyPr/>
        <a:lstStyle/>
        <a:p>
          <a:pPr algn="r" rtl="1"/>
          <a:r>
            <a:rPr lang="ar-SA" sz="1600" dirty="0" smtClean="0">
              <a:cs typeface="B Koodak" panose="00000700000000000000" pitchFamily="2" charset="-78"/>
            </a:rPr>
            <a:t>کمیته های دولتی در هنگ کنگ در </a:t>
          </a:r>
          <a:r>
            <a:rPr lang="en-US" sz="1600" dirty="0" smtClean="0">
              <a:cs typeface="B Koodak" panose="00000700000000000000" pitchFamily="2" charset="-78"/>
            </a:rPr>
            <a:t>1980 </a:t>
          </a:r>
          <a:r>
            <a:rPr lang="fa-IR" sz="1600" dirty="0" smtClean="0">
              <a:cs typeface="B Koodak" panose="00000700000000000000" pitchFamily="2" charset="-78"/>
            </a:rPr>
            <a:t>به این نتیجه رسید</a:t>
          </a:r>
          <a:r>
            <a:rPr lang="ar-SA" sz="1600" dirty="0" smtClean="0">
              <a:cs typeface="B Koodak" panose="00000700000000000000" pitchFamily="2" charset="-78"/>
            </a:rPr>
            <a:t>که</a:t>
          </a:r>
          <a:r>
            <a:rPr lang="fa-IR" sz="1600" dirty="0" smtClean="0">
              <a:cs typeface="B Koodak" panose="00000700000000000000" pitchFamily="2" charset="-78"/>
            </a:rPr>
            <a:t> </a:t>
          </a:r>
          <a:r>
            <a:rPr lang="ar-SA" sz="1600" dirty="0" smtClean="0">
              <a:cs typeface="B Koodak" panose="00000700000000000000" pitchFamily="2" charset="-78"/>
            </a:rPr>
            <a:t>بهترین راه برای احیای بافتهای فرسوده شهری، ایجاد مشارکت بین بخش خصوصی و عمومی از طریق</a:t>
          </a:r>
          <a:r>
            <a:rPr lang="fa-IR" sz="1600" dirty="0" smtClean="0">
              <a:cs typeface="B Koodak" panose="00000700000000000000" pitchFamily="2" charset="-78"/>
            </a:rPr>
            <a:t> </a:t>
          </a:r>
          <a:r>
            <a:rPr lang="ar-SA" sz="1600" dirty="0" smtClean="0">
              <a:cs typeface="B Koodak" panose="00000700000000000000" pitchFamily="2" charset="-78"/>
            </a:rPr>
            <a:t>تأسیس شرکت های توسعه اراضی است</a:t>
          </a:r>
          <a:endParaRPr lang="en-US" sz="1600" dirty="0">
            <a:cs typeface="B Koodak" panose="00000700000000000000" pitchFamily="2" charset="-78"/>
          </a:endParaRPr>
        </a:p>
      </dgm:t>
    </dgm:pt>
    <dgm:pt modelId="{6F73B3B9-8A8B-474B-8E3B-BB9DB18703B0}" type="parTrans" cxnId="{2A48B035-FD41-4E11-8DCB-DF4AC1B9CD65}">
      <dgm:prSet/>
      <dgm:spPr/>
      <dgm:t>
        <a:bodyPr/>
        <a:lstStyle/>
        <a:p>
          <a:pPr algn="r" rtl="1"/>
          <a:endParaRPr lang="en-US" sz="2400">
            <a:cs typeface="B Koodak" panose="00000700000000000000" pitchFamily="2" charset="-78"/>
          </a:endParaRPr>
        </a:p>
      </dgm:t>
    </dgm:pt>
    <dgm:pt modelId="{881826B9-17E2-4C71-97AF-B63FB3C00C86}" type="sibTrans" cxnId="{2A48B035-FD41-4E11-8DCB-DF4AC1B9CD65}">
      <dgm:prSet custT="1"/>
      <dgm:spPr/>
      <dgm:t>
        <a:bodyPr/>
        <a:lstStyle/>
        <a:p>
          <a:pPr algn="r" rtl="1"/>
          <a:endParaRPr lang="en-US" sz="3600">
            <a:cs typeface="B Koodak" panose="00000700000000000000" pitchFamily="2" charset="-78"/>
          </a:endParaRPr>
        </a:p>
      </dgm:t>
    </dgm:pt>
    <dgm:pt modelId="{0C1705C7-A463-442F-85E8-31A63C30F3EE}">
      <dgm:prSet phldrT="[Text]" custT="1"/>
      <dgm:spPr/>
      <dgm:t>
        <a:bodyPr/>
        <a:lstStyle/>
        <a:p>
          <a:pPr algn="r" rtl="1"/>
          <a:r>
            <a:rPr lang="ar-SA" sz="1600" dirty="0" smtClean="0">
              <a:cs typeface="B Koodak" panose="00000700000000000000" pitchFamily="2" charset="-78"/>
            </a:rPr>
            <a:t>دولت هنگ کنگ معتقد بود که می بایست مداخله اندکی درنوسازی</a:t>
          </a:r>
          <a:r>
            <a:rPr lang="fa-IR" sz="1600" dirty="0" smtClean="0">
              <a:cs typeface="B Koodak" panose="00000700000000000000" pitchFamily="2" charset="-78"/>
            </a:rPr>
            <a:t> </a:t>
          </a:r>
          <a:r>
            <a:rPr lang="ar-SA" sz="1600" dirty="0" smtClean="0">
              <a:cs typeface="B Koodak" panose="00000700000000000000" pitchFamily="2" charset="-78"/>
            </a:rPr>
            <a:t>داشته باشد و بخش خصوصی نیروی محرکه این کار باشد</a:t>
          </a:r>
          <a:endParaRPr lang="en-US" sz="1600" dirty="0">
            <a:cs typeface="B Koodak" panose="00000700000000000000" pitchFamily="2" charset="-78"/>
          </a:endParaRPr>
        </a:p>
      </dgm:t>
    </dgm:pt>
    <dgm:pt modelId="{458D5180-AB05-4CC7-A95D-C23153877241}" type="parTrans" cxnId="{5F08C67A-35CD-475C-A23A-517267942A42}">
      <dgm:prSet/>
      <dgm:spPr/>
      <dgm:t>
        <a:bodyPr/>
        <a:lstStyle/>
        <a:p>
          <a:pPr algn="r" rtl="1"/>
          <a:endParaRPr lang="en-US" sz="2400">
            <a:cs typeface="B Koodak" panose="00000700000000000000" pitchFamily="2" charset="-78"/>
          </a:endParaRPr>
        </a:p>
      </dgm:t>
    </dgm:pt>
    <dgm:pt modelId="{530E4134-E25B-4CB3-B157-B52036B63C1B}" type="sibTrans" cxnId="{5F08C67A-35CD-475C-A23A-517267942A42}">
      <dgm:prSet custT="1"/>
      <dgm:spPr/>
      <dgm:t>
        <a:bodyPr/>
        <a:lstStyle/>
        <a:p>
          <a:pPr algn="r" rtl="1"/>
          <a:endParaRPr lang="en-US" sz="3600">
            <a:cs typeface="B Koodak" panose="00000700000000000000" pitchFamily="2" charset="-78"/>
          </a:endParaRPr>
        </a:p>
      </dgm:t>
    </dgm:pt>
    <dgm:pt modelId="{65CC2418-5235-4293-9313-59CE02355F5A}">
      <dgm:prSet phldrT="[Text]" custT="1"/>
      <dgm:spPr/>
      <dgm:t>
        <a:bodyPr/>
        <a:lstStyle/>
        <a:p>
          <a:pPr algn="r" rtl="1"/>
          <a:r>
            <a:rPr lang="ar-SA" sz="1600" dirty="0" smtClean="0">
              <a:cs typeface="B Koodak" panose="00000700000000000000" pitchFamily="2" charset="-78"/>
            </a:rPr>
            <a:t>دراین گونه فعالیت ها، بخش خصوصی و عمومی می بایست بتوانند بهترین همکاری ممکن را انجام دهند</a:t>
          </a:r>
          <a:r>
            <a:rPr lang="en-US" sz="1600" dirty="0" smtClean="0">
              <a:cs typeface="B Koodak" panose="00000700000000000000" pitchFamily="2" charset="-78"/>
            </a:rPr>
            <a:t>.</a:t>
          </a:r>
          <a:endParaRPr lang="en-US" sz="1600" dirty="0">
            <a:cs typeface="B Koodak" panose="00000700000000000000" pitchFamily="2" charset="-78"/>
          </a:endParaRPr>
        </a:p>
      </dgm:t>
    </dgm:pt>
    <dgm:pt modelId="{87B2FBB8-D68A-4259-B722-CD242C2D87BC}" type="parTrans" cxnId="{B192B15A-D0B5-4FC2-9314-82655524D3A4}">
      <dgm:prSet/>
      <dgm:spPr/>
      <dgm:t>
        <a:bodyPr/>
        <a:lstStyle/>
        <a:p>
          <a:pPr algn="r" rtl="1"/>
          <a:endParaRPr lang="en-US" sz="2400">
            <a:cs typeface="B Koodak" panose="00000700000000000000" pitchFamily="2" charset="-78"/>
          </a:endParaRPr>
        </a:p>
      </dgm:t>
    </dgm:pt>
    <dgm:pt modelId="{1D48A189-D044-4650-8800-E0C75B5144A5}" type="sibTrans" cxnId="{B192B15A-D0B5-4FC2-9314-82655524D3A4}">
      <dgm:prSet custT="1"/>
      <dgm:spPr/>
      <dgm:t>
        <a:bodyPr/>
        <a:lstStyle/>
        <a:p>
          <a:pPr algn="r" rtl="1"/>
          <a:endParaRPr lang="en-US" sz="3600">
            <a:cs typeface="B Koodak" panose="00000700000000000000" pitchFamily="2" charset="-78"/>
          </a:endParaRPr>
        </a:p>
      </dgm:t>
    </dgm:pt>
    <dgm:pt modelId="{EA601EEA-99BD-4B67-8BB2-3128D5B75B5E}">
      <dgm:prSet custT="1"/>
      <dgm:spPr/>
      <dgm:t>
        <a:bodyPr/>
        <a:lstStyle/>
        <a:p>
          <a:pPr algn="r" rtl="1"/>
          <a:r>
            <a:rPr lang="ar-SA" sz="1600" dirty="0" smtClean="0">
              <a:cs typeface="B Koodak" panose="00000700000000000000" pitchFamily="2" charset="-78"/>
            </a:rPr>
            <a:t>اگر شرکت های خصوصی دارای منابع و توان اجرایی مؤثری نباشند و</a:t>
          </a:r>
          <a:r>
            <a:rPr lang="fa-IR" sz="1600" dirty="0" smtClean="0">
              <a:cs typeface="B Koodak" panose="00000700000000000000" pitchFamily="2" charset="-78"/>
            </a:rPr>
            <a:t> </a:t>
          </a:r>
          <a:r>
            <a:rPr lang="ar-SA" sz="1600" dirty="0" smtClean="0">
              <a:cs typeface="B Koodak" panose="00000700000000000000" pitchFamily="2" charset="-78"/>
            </a:rPr>
            <a:t>استفاده از آنها در موارد ضروری امکان پذیر نباشد، مشارکت امری بی معنی و بی حاصل خواهد بود</a:t>
          </a:r>
          <a:endParaRPr lang="fa-IR" sz="1600" dirty="0" smtClean="0">
            <a:cs typeface="B Koodak" panose="00000700000000000000" pitchFamily="2" charset="-78"/>
          </a:endParaRPr>
        </a:p>
      </dgm:t>
    </dgm:pt>
    <dgm:pt modelId="{8774102E-E6AA-413B-8B4E-31FBF8D2F9AE}" type="parTrans" cxnId="{A0ED7A72-1F1D-42D6-9D32-C8E794CB2424}">
      <dgm:prSet/>
      <dgm:spPr/>
      <dgm:t>
        <a:bodyPr/>
        <a:lstStyle/>
        <a:p>
          <a:pPr algn="r" rtl="1"/>
          <a:endParaRPr lang="en-US" sz="2400">
            <a:cs typeface="B Koodak" panose="00000700000000000000" pitchFamily="2" charset="-78"/>
          </a:endParaRPr>
        </a:p>
      </dgm:t>
    </dgm:pt>
    <dgm:pt modelId="{75A3AD4D-5A88-43CC-B848-115C28AA35E6}" type="sibTrans" cxnId="{A0ED7A72-1F1D-42D6-9D32-C8E794CB2424}">
      <dgm:prSet custT="1"/>
      <dgm:spPr/>
      <dgm:t>
        <a:bodyPr/>
        <a:lstStyle/>
        <a:p>
          <a:pPr algn="r" rtl="1"/>
          <a:endParaRPr lang="en-US" sz="3600">
            <a:cs typeface="B Koodak" panose="00000700000000000000" pitchFamily="2" charset="-78"/>
          </a:endParaRPr>
        </a:p>
      </dgm:t>
    </dgm:pt>
    <dgm:pt modelId="{81BDF2B4-9849-44BE-A3B8-98D6AE3B1D71}" type="pres">
      <dgm:prSet presAssocID="{D33D014D-1DA0-4795-8F79-403427E2E4F4}" presName="outerComposite" presStyleCnt="0">
        <dgm:presLayoutVars>
          <dgm:chMax val="5"/>
          <dgm:dir val="rev"/>
          <dgm:resizeHandles val="exact"/>
        </dgm:presLayoutVars>
      </dgm:prSet>
      <dgm:spPr/>
      <dgm:t>
        <a:bodyPr/>
        <a:lstStyle/>
        <a:p>
          <a:endParaRPr lang="en-US"/>
        </a:p>
      </dgm:t>
    </dgm:pt>
    <dgm:pt modelId="{A622A89C-6D3B-48C0-A4CC-EFDB6C7D9CB9}" type="pres">
      <dgm:prSet presAssocID="{D33D014D-1DA0-4795-8F79-403427E2E4F4}" presName="dummyMaxCanvas" presStyleCnt="0">
        <dgm:presLayoutVars/>
      </dgm:prSet>
      <dgm:spPr/>
    </dgm:pt>
    <dgm:pt modelId="{E5AC87FC-1E46-42A3-96AF-9A255D48D325}" type="pres">
      <dgm:prSet presAssocID="{D33D014D-1DA0-4795-8F79-403427E2E4F4}" presName="FourNodes_1" presStyleLbl="node1" presStyleIdx="0" presStyleCnt="4">
        <dgm:presLayoutVars>
          <dgm:bulletEnabled val="1"/>
        </dgm:presLayoutVars>
      </dgm:prSet>
      <dgm:spPr/>
      <dgm:t>
        <a:bodyPr/>
        <a:lstStyle/>
        <a:p>
          <a:endParaRPr lang="en-US"/>
        </a:p>
      </dgm:t>
    </dgm:pt>
    <dgm:pt modelId="{0D6911B9-682D-4895-871C-6774448F08EB}" type="pres">
      <dgm:prSet presAssocID="{D33D014D-1DA0-4795-8F79-403427E2E4F4}" presName="FourNodes_2" presStyleLbl="node1" presStyleIdx="1" presStyleCnt="4">
        <dgm:presLayoutVars>
          <dgm:bulletEnabled val="1"/>
        </dgm:presLayoutVars>
      </dgm:prSet>
      <dgm:spPr/>
      <dgm:t>
        <a:bodyPr/>
        <a:lstStyle/>
        <a:p>
          <a:endParaRPr lang="en-US"/>
        </a:p>
      </dgm:t>
    </dgm:pt>
    <dgm:pt modelId="{E38970C5-52C0-4B37-8A59-68D70DB7D46F}" type="pres">
      <dgm:prSet presAssocID="{D33D014D-1DA0-4795-8F79-403427E2E4F4}" presName="FourNodes_3" presStyleLbl="node1" presStyleIdx="2" presStyleCnt="4">
        <dgm:presLayoutVars>
          <dgm:bulletEnabled val="1"/>
        </dgm:presLayoutVars>
      </dgm:prSet>
      <dgm:spPr/>
      <dgm:t>
        <a:bodyPr/>
        <a:lstStyle/>
        <a:p>
          <a:endParaRPr lang="en-US"/>
        </a:p>
      </dgm:t>
    </dgm:pt>
    <dgm:pt modelId="{C0F9BE33-9995-464F-BF0F-9A6F7A06D9D0}" type="pres">
      <dgm:prSet presAssocID="{D33D014D-1DA0-4795-8F79-403427E2E4F4}" presName="FourNodes_4" presStyleLbl="node1" presStyleIdx="3" presStyleCnt="4">
        <dgm:presLayoutVars>
          <dgm:bulletEnabled val="1"/>
        </dgm:presLayoutVars>
      </dgm:prSet>
      <dgm:spPr/>
      <dgm:t>
        <a:bodyPr/>
        <a:lstStyle/>
        <a:p>
          <a:endParaRPr lang="en-US"/>
        </a:p>
      </dgm:t>
    </dgm:pt>
    <dgm:pt modelId="{F168AFB0-D5D5-4C3C-A8B0-C9FD65001A7B}" type="pres">
      <dgm:prSet presAssocID="{D33D014D-1DA0-4795-8F79-403427E2E4F4}" presName="FourConn_1-2" presStyleLbl="fgAccFollowNode1" presStyleIdx="0" presStyleCnt="3">
        <dgm:presLayoutVars>
          <dgm:bulletEnabled val="1"/>
        </dgm:presLayoutVars>
      </dgm:prSet>
      <dgm:spPr/>
      <dgm:t>
        <a:bodyPr/>
        <a:lstStyle/>
        <a:p>
          <a:endParaRPr lang="en-US"/>
        </a:p>
      </dgm:t>
    </dgm:pt>
    <dgm:pt modelId="{F0982A65-5D20-4CDE-961F-E6E64F7B70CB}" type="pres">
      <dgm:prSet presAssocID="{D33D014D-1DA0-4795-8F79-403427E2E4F4}" presName="FourConn_2-3" presStyleLbl="fgAccFollowNode1" presStyleIdx="1" presStyleCnt="3">
        <dgm:presLayoutVars>
          <dgm:bulletEnabled val="1"/>
        </dgm:presLayoutVars>
      </dgm:prSet>
      <dgm:spPr/>
      <dgm:t>
        <a:bodyPr/>
        <a:lstStyle/>
        <a:p>
          <a:endParaRPr lang="en-US"/>
        </a:p>
      </dgm:t>
    </dgm:pt>
    <dgm:pt modelId="{6D3F85AD-9A10-4E4B-9AE7-9D6B994F646F}" type="pres">
      <dgm:prSet presAssocID="{D33D014D-1DA0-4795-8F79-403427E2E4F4}" presName="FourConn_3-4" presStyleLbl="fgAccFollowNode1" presStyleIdx="2" presStyleCnt="3">
        <dgm:presLayoutVars>
          <dgm:bulletEnabled val="1"/>
        </dgm:presLayoutVars>
      </dgm:prSet>
      <dgm:spPr/>
      <dgm:t>
        <a:bodyPr/>
        <a:lstStyle/>
        <a:p>
          <a:endParaRPr lang="en-US"/>
        </a:p>
      </dgm:t>
    </dgm:pt>
    <dgm:pt modelId="{AB9AC834-B161-4668-A1FE-9BAEC514AB75}" type="pres">
      <dgm:prSet presAssocID="{D33D014D-1DA0-4795-8F79-403427E2E4F4}" presName="FourNodes_1_text" presStyleLbl="node1" presStyleIdx="3" presStyleCnt="4">
        <dgm:presLayoutVars>
          <dgm:bulletEnabled val="1"/>
        </dgm:presLayoutVars>
      </dgm:prSet>
      <dgm:spPr/>
      <dgm:t>
        <a:bodyPr/>
        <a:lstStyle/>
        <a:p>
          <a:endParaRPr lang="en-US"/>
        </a:p>
      </dgm:t>
    </dgm:pt>
    <dgm:pt modelId="{55EF506E-DE31-4256-9DFE-254707E8451D}" type="pres">
      <dgm:prSet presAssocID="{D33D014D-1DA0-4795-8F79-403427E2E4F4}" presName="FourNodes_2_text" presStyleLbl="node1" presStyleIdx="3" presStyleCnt="4">
        <dgm:presLayoutVars>
          <dgm:bulletEnabled val="1"/>
        </dgm:presLayoutVars>
      </dgm:prSet>
      <dgm:spPr/>
      <dgm:t>
        <a:bodyPr/>
        <a:lstStyle/>
        <a:p>
          <a:endParaRPr lang="en-US"/>
        </a:p>
      </dgm:t>
    </dgm:pt>
    <dgm:pt modelId="{7A2EF348-C5A8-4EBD-9F8E-CDB152AA5A7B}" type="pres">
      <dgm:prSet presAssocID="{D33D014D-1DA0-4795-8F79-403427E2E4F4}" presName="FourNodes_3_text" presStyleLbl="node1" presStyleIdx="3" presStyleCnt="4">
        <dgm:presLayoutVars>
          <dgm:bulletEnabled val="1"/>
        </dgm:presLayoutVars>
      </dgm:prSet>
      <dgm:spPr/>
      <dgm:t>
        <a:bodyPr/>
        <a:lstStyle/>
        <a:p>
          <a:endParaRPr lang="en-US"/>
        </a:p>
      </dgm:t>
    </dgm:pt>
    <dgm:pt modelId="{C5D16FA2-ECA2-43C5-B2F2-FC9F47CD28EF}" type="pres">
      <dgm:prSet presAssocID="{D33D014D-1DA0-4795-8F79-403427E2E4F4}" presName="FourNodes_4_text" presStyleLbl="node1" presStyleIdx="3" presStyleCnt="4">
        <dgm:presLayoutVars>
          <dgm:bulletEnabled val="1"/>
        </dgm:presLayoutVars>
      </dgm:prSet>
      <dgm:spPr/>
      <dgm:t>
        <a:bodyPr/>
        <a:lstStyle/>
        <a:p>
          <a:endParaRPr lang="en-US"/>
        </a:p>
      </dgm:t>
    </dgm:pt>
  </dgm:ptLst>
  <dgm:cxnLst>
    <dgm:cxn modelId="{C06E0448-C5A8-439E-90EC-08C9F3462806}" type="presOf" srcId="{0C1705C7-A463-442F-85E8-31A63C30F3EE}" destId="{55EF506E-DE31-4256-9DFE-254707E8451D}" srcOrd="1" destOrd="0" presId="urn:microsoft.com/office/officeart/2005/8/layout/vProcess5"/>
    <dgm:cxn modelId="{7378020F-2E59-4100-BBF7-88845F68BABA}" type="presOf" srcId="{D33D014D-1DA0-4795-8F79-403427E2E4F4}" destId="{81BDF2B4-9849-44BE-A3B8-98D6AE3B1D71}" srcOrd="0" destOrd="0" presId="urn:microsoft.com/office/officeart/2005/8/layout/vProcess5"/>
    <dgm:cxn modelId="{FDCF1755-4E5C-44C6-ABE3-A7ED6029CF34}" type="presOf" srcId="{EA601EEA-99BD-4B67-8BB2-3128D5B75B5E}" destId="{C5D16FA2-ECA2-43C5-B2F2-FC9F47CD28EF}" srcOrd="1" destOrd="0" presId="urn:microsoft.com/office/officeart/2005/8/layout/vProcess5"/>
    <dgm:cxn modelId="{19BA3DBC-E85E-4DA7-AC64-E927FB5690F3}" type="presOf" srcId="{1D48A189-D044-4650-8800-E0C75B5144A5}" destId="{6D3F85AD-9A10-4E4B-9AE7-9D6B994F646F}" srcOrd="0" destOrd="0" presId="urn:microsoft.com/office/officeart/2005/8/layout/vProcess5"/>
    <dgm:cxn modelId="{D4EB9243-0FB4-421B-AE87-D93FA23FB742}" type="presOf" srcId="{0C1705C7-A463-442F-85E8-31A63C30F3EE}" destId="{0D6911B9-682D-4895-871C-6774448F08EB}" srcOrd="0" destOrd="0" presId="urn:microsoft.com/office/officeart/2005/8/layout/vProcess5"/>
    <dgm:cxn modelId="{CCEFD651-3D44-4413-B429-E88D9EA0EF1D}" type="presOf" srcId="{458D9CE3-0737-467E-8913-E77A9AC0429F}" destId="{AB9AC834-B161-4668-A1FE-9BAEC514AB75}" srcOrd="1" destOrd="0" presId="urn:microsoft.com/office/officeart/2005/8/layout/vProcess5"/>
    <dgm:cxn modelId="{A0ED7A72-1F1D-42D6-9D32-C8E794CB2424}" srcId="{D33D014D-1DA0-4795-8F79-403427E2E4F4}" destId="{EA601EEA-99BD-4B67-8BB2-3128D5B75B5E}" srcOrd="3" destOrd="0" parTransId="{8774102E-E6AA-413B-8B4E-31FBF8D2F9AE}" sibTransId="{75A3AD4D-5A88-43CC-B848-115C28AA35E6}"/>
    <dgm:cxn modelId="{92C6654A-6F8F-4784-8CCF-4C67DF4F8C8D}" type="presOf" srcId="{530E4134-E25B-4CB3-B157-B52036B63C1B}" destId="{F0982A65-5D20-4CDE-961F-E6E64F7B70CB}" srcOrd="0" destOrd="0" presId="urn:microsoft.com/office/officeart/2005/8/layout/vProcess5"/>
    <dgm:cxn modelId="{BD02C036-09CA-4146-858D-74DE6DC801DB}" type="presOf" srcId="{458D9CE3-0737-467E-8913-E77A9AC0429F}" destId="{E5AC87FC-1E46-42A3-96AF-9A255D48D325}" srcOrd="0" destOrd="0" presId="urn:microsoft.com/office/officeart/2005/8/layout/vProcess5"/>
    <dgm:cxn modelId="{84754A1B-B3CE-49E3-A195-EF5407A3605E}" type="presOf" srcId="{65CC2418-5235-4293-9313-59CE02355F5A}" destId="{7A2EF348-C5A8-4EBD-9F8E-CDB152AA5A7B}" srcOrd="1" destOrd="0" presId="urn:microsoft.com/office/officeart/2005/8/layout/vProcess5"/>
    <dgm:cxn modelId="{B192B15A-D0B5-4FC2-9314-82655524D3A4}" srcId="{D33D014D-1DA0-4795-8F79-403427E2E4F4}" destId="{65CC2418-5235-4293-9313-59CE02355F5A}" srcOrd="2" destOrd="0" parTransId="{87B2FBB8-D68A-4259-B722-CD242C2D87BC}" sibTransId="{1D48A189-D044-4650-8800-E0C75B5144A5}"/>
    <dgm:cxn modelId="{5F08C67A-35CD-475C-A23A-517267942A42}" srcId="{D33D014D-1DA0-4795-8F79-403427E2E4F4}" destId="{0C1705C7-A463-442F-85E8-31A63C30F3EE}" srcOrd="1" destOrd="0" parTransId="{458D5180-AB05-4CC7-A95D-C23153877241}" sibTransId="{530E4134-E25B-4CB3-B157-B52036B63C1B}"/>
    <dgm:cxn modelId="{427C963E-018C-46C7-9070-C6F11805C951}" type="presOf" srcId="{65CC2418-5235-4293-9313-59CE02355F5A}" destId="{E38970C5-52C0-4B37-8A59-68D70DB7D46F}" srcOrd="0" destOrd="0" presId="urn:microsoft.com/office/officeart/2005/8/layout/vProcess5"/>
    <dgm:cxn modelId="{682049C7-C759-4847-9614-71C0AF8461E2}" type="presOf" srcId="{881826B9-17E2-4C71-97AF-B63FB3C00C86}" destId="{F168AFB0-D5D5-4C3C-A8B0-C9FD65001A7B}" srcOrd="0" destOrd="0" presId="urn:microsoft.com/office/officeart/2005/8/layout/vProcess5"/>
    <dgm:cxn modelId="{48929E5A-BCB5-4A28-9E36-6EF080299DE9}" type="presOf" srcId="{EA601EEA-99BD-4B67-8BB2-3128D5B75B5E}" destId="{C0F9BE33-9995-464F-BF0F-9A6F7A06D9D0}" srcOrd="0" destOrd="0" presId="urn:microsoft.com/office/officeart/2005/8/layout/vProcess5"/>
    <dgm:cxn modelId="{2A48B035-FD41-4E11-8DCB-DF4AC1B9CD65}" srcId="{D33D014D-1DA0-4795-8F79-403427E2E4F4}" destId="{458D9CE3-0737-467E-8913-E77A9AC0429F}" srcOrd="0" destOrd="0" parTransId="{6F73B3B9-8A8B-474B-8E3B-BB9DB18703B0}" sibTransId="{881826B9-17E2-4C71-97AF-B63FB3C00C86}"/>
    <dgm:cxn modelId="{64489554-273B-4C37-8230-39E26C81E9C8}" type="presParOf" srcId="{81BDF2B4-9849-44BE-A3B8-98D6AE3B1D71}" destId="{A622A89C-6D3B-48C0-A4CC-EFDB6C7D9CB9}" srcOrd="0" destOrd="0" presId="urn:microsoft.com/office/officeart/2005/8/layout/vProcess5"/>
    <dgm:cxn modelId="{BD04F9B4-9A5D-4320-8CA1-C029C03F4D96}" type="presParOf" srcId="{81BDF2B4-9849-44BE-A3B8-98D6AE3B1D71}" destId="{E5AC87FC-1E46-42A3-96AF-9A255D48D325}" srcOrd="1" destOrd="0" presId="urn:microsoft.com/office/officeart/2005/8/layout/vProcess5"/>
    <dgm:cxn modelId="{7BE83810-1DFC-41E6-AC64-B5766C9A815C}" type="presParOf" srcId="{81BDF2B4-9849-44BE-A3B8-98D6AE3B1D71}" destId="{0D6911B9-682D-4895-871C-6774448F08EB}" srcOrd="2" destOrd="0" presId="urn:microsoft.com/office/officeart/2005/8/layout/vProcess5"/>
    <dgm:cxn modelId="{4AEE77F8-11D7-42D1-8E74-A521B13F5997}" type="presParOf" srcId="{81BDF2B4-9849-44BE-A3B8-98D6AE3B1D71}" destId="{E38970C5-52C0-4B37-8A59-68D70DB7D46F}" srcOrd="3" destOrd="0" presId="urn:microsoft.com/office/officeart/2005/8/layout/vProcess5"/>
    <dgm:cxn modelId="{6504CF68-A42E-4CA7-9FDE-1A7ACD4975F9}" type="presParOf" srcId="{81BDF2B4-9849-44BE-A3B8-98D6AE3B1D71}" destId="{C0F9BE33-9995-464F-BF0F-9A6F7A06D9D0}" srcOrd="4" destOrd="0" presId="urn:microsoft.com/office/officeart/2005/8/layout/vProcess5"/>
    <dgm:cxn modelId="{086DFB2B-571F-4158-986F-1DD1906ED305}" type="presParOf" srcId="{81BDF2B4-9849-44BE-A3B8-98D6AE3B1D71}" destId="{F168AFB0-D5D5-4C3C-A8B0-C9FD65001A7B}" srcOrd="5" destOrd="0" presId="urn:microsoft.com/office/officeart/2005/8/layout/vProcess5"/>
    <dgm:cxn modelId="{D7C07415-1F5F-441D-8C92-6AC995825CF2}" type="presParOf" srcId="{81BDF2B4-9849-44BE-A3B8-98D6AE3B1D71}" destId="{F0982A65-5D20-4CDE-961F-E6E64F7B70CB}" srcOrd="6" destOrd="0" presId="urn:microsoft.com/office/officeart/2005/8/layout/vProcess5"/>
    <dgm:cxn modelId="{451A5A8A-3FA6-4B4C-9898-ADB50DD12708}" type="presParOf" srcId="{81BDF2B4-9849-44BE-A3B8-98D6AE3B1D71}" destId="{6D3F85AD-9A10-4E4B-9AE7-9D6B994F646F}" srcOrd="7" destOrd="0" presId="urn:microsoft.com/office/officeart/2005/8/layout/vProcess5"/>
    <dgm:cxn modelId="{39843C27-3A13-45FA-AA02-A8D5F8B12633}" type="presParOf" srcId="{81BDF2B4-9849-44BE-A3B8-98D6AE3B1D71}" destId="{AB9AC834-B161-4668-A1FE-9BAEC514AB75}" srcOrd="8" destOrd="0" presId="urn:microsoft.com/office/officeart/2005/8/layout/vProcess5"/>
    <dgm:cxn modelId="{CBE6114B-811F-447C-B7D8-757C5E273AC0}" type="presParOf" srcId="{81BDF2B4-9849-44BE-A3B8-98D6AE3B1D71}" destId="{55EF506E-DE31-4256-9DFE-254707E8451D}" srcOrd="9" destOrd="0" presId="urn:microsoft.com/office/officeart/2005/8/layout/vProcess5"/>
    <dgm:cxn modelId="{B35630AB-A049-4AA7-9EF9-EA403CD283A1}" type="presParOf" srcId="{81BDF2B4-9849-44BE-A3B8-98D6AE3B1D71}" destId="{7A2EF348-C5A8-4EBD-9F8E-CDB152AA5A7B}" srcOrd="10" destOrd="0" presId="urn:microsoft.com/office/officeart/2005/8/layout/vProcess5"/>
    <dgm:cxn modelId="{F4254008-8C00-49E6-A2AB-D4901744EC34}" type="presParOf" srcId="{81BDF2B4-9849-44BE-A3B8-98D6AE3B1D71}" destId="{C5D16FA2-ECA2-43C5-B2F2-FC9F47CD28EF}"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BAF79C-01D1-4153-B7AD-AEEE178674A6}"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5999C0F1-BEB1-4A2A-9C45-6CD234AF5F45}">
      <dgm:prSet phldrT="[Text]" custT="1"/>
      <dgm:spPr/>
      <dgm:t>
        <a:bodyPr/>
        <a:lstStyle/>
        <a:p>
          <a:r>
            <a:rPr lang="fa-IR" sz="1600" dirty="0" smtClean="0">
              <a:cs typeface="B Koodak" panose="00000700000000000000" pitchFamily="2" charset="-78"/>
            </a:rPr>
            <a:t>تجارب جهانی</a:t>
          </a:r>
          <a:endParaRPr lang="en-US" sz="1600" dirty="0">
            <a:cs typeface="B Koodak" panose="00000700000000000000" pitchFamily="2" charset="-78"/>
          </a:endParaRPr>
        </a:p>
      </dgm:t>
    </dgm:pt>
    <dgm:pt modelId="{F1CDCE0F-95AA-4C89-8513-C5EFA69DC8AC}" type="parTrans" cxnId="{E9222D6D-E6CB-4AB7-B1DF-9146E1659B7D}">
      <dgm:prSet/>
      <dgm:spPr/>
      <dgm:t>
        <a:bodyPr/>
        <a:lstStyle/>
        <a:p>
          <a:endParaRPr lang="en-US" sz="2400">
            <a:cs typeface="B Koodak" panose="00000700000000000000" pitchFamily="2" charset="-78"/>
          </a:endParaRPr>
        </a:p>
      </dgm:t>
    </dgm:pt>
    <dgm:pt modelId="{9605ADAC-2F27-4826-B000-C0BE5C973D6B}" type="sibTrans" cxnId="{E9222D6D-E6CB-4AB7-B1DF-9146E1659B7D}">
      <dgm:prSet/>
      <dgm:spPr/>
      <dgm:t>
        <a:bodyPr/>
        <a:lstStyle/>
        <a:p>
          <a:endParaRPr lang="en-US" sz="2400">
            <a:cs typeface="B Koodak" panose="00000700000000000000" pitchFamily="2" charset="-78"/>
          </a:endParaRPr>
        </a:p>
      </dgm:t>
    </dgm:pt>
    <dgm:pt modelId="{B5409181-54AD-4DEB-808B-015927264EA0}">
      <dgm:prSet phldrT="[Text]" custT="1"/>
      <dgm:spPr/>
      <dgm:t>
        <a:bodyPr/>
        <a:lstStyle/>
        <a:p>
          <a:r>
            <a:rPr lang="fa-IR" sz="1600" dirty="0" smtClean="0">
              <a:cs typeface="B Koodak" panose="00000700000000000000" pitchFamily="2" charset="-78"/>
            </a:rPr>
            <a:t>پرو</a:t>
          </a:r>
          <a:endParaRPr lang="en-US" sz="1600" dirty="0">
            <a:cs typeface="B Koodak" panose="00000700000000000000" pitchFamily="2" charset="-78"/>
          </a:endParaRPr>
        </a:p>
      </dgm:t>
    </dgm:pt>
    <dgm:pt modelId="{F998E17E-5A24-42D6-852B-126AB24BE624}" type="parTrans" cxnId="{711B6D14-C5C5-4A17-B62A-78A782268F12}">
      <dgm:prSet/>
      <dgm:spPr/>
      <dgm:t>
        <a:bodyPr/>
        <a:lstStyle/>
        <a:p>
          <a:endParaRPr lang="en-US" sz="2400">
            <a:cs typeface="B Koodak" panose="00000700000000000000" pitchFamily="2" charset="-78"/>
          </a:endParaRPr>
        </a:p>
      </dgm:t>
    </dgm:pt>
    <dgm:pt modelId="{9E067C53-3EC3-42A9-AD4D-BD7001FB87FC}" type="sibTrans" cxnId="{711B6D14-C5C5-4A17-B62A-78A782268F12}">
      <dgm:prSet/>
      <dgm:spPr/>
      <dgm:t>
        <a:bodyPr/>
        <a:lstStyle/>
        <a:p>
          <a:endParaRPr lang="en-US" sz="2400">
            <a:cs typeface="B Koodak" panose="00000700000000000000" pitchFamily="2" charset="-78"/>
          </a:endParaRPr>
        </a:p>
      </dgm:t>
    </dgm:pt>
    <dgm:pt modelId="{B6BB1959-EB10-4660-BFA0-0D26C075544B}">
      <dgm:prSet phldrT="[Text]" custT="1"/>
      <dgm:spPr/>
      <dgm:t>
        <a:bodyPr/>
        <a:lstStyle/>
        <a:p>
          <a:r>
            <a:rPr lang="fa-IR" sz="1600" dirty="0" smtClean="0">
              <a:cs typeface="B Koodak" panose="00000700000000000000" pitchFamily="2" charset="-78"/>
            </a:rPr>
            <a:t>انگلیس</a:t>
          </a:r>
          <a:endParaRPr lang="en-US" sz="1600" dirty="0">
            <a:cs typeface="B Koodak" panose="00000700000000000000" pitchFamily="2" charset="-78"/>
          </a:endParaRPr>
        </a:p>
      </dgm:t>
    </dgm:pt>
    <dgm:pt modelId="{214579A0-5424-42AA-AA36-3A9EE9C1F3A1}" type="parTrans" cxnId="{E5DFA1F1-933C-4CCA-8CB3-F843F07A6317}">
      <dgm:prSet/>
      <dgm:spPr/>
      <dgm:t>
        <a:bodyPr/>
        <a:lstStyle/>
        <a:p>
          <a:endParaRPr lang="en-US" sz="2400">
            <a:cs typeface="B Koodak" panose="00000700000000000000" pitchFamily="2" charset="-78"/>
          </a:endParaRPr>
        </a:p>
      </dgm:t>
    </dgm:pt>
    <dgm:pt modelId="{986644A8-DE3B-4D1D-BF77-86E32CAECA47}" type="sibTrans" cxnId="{E5DFA1F1-933C-4CCA-8CB3-F843F07A6317}">
      <dgm:prSet/>
      <dgm:spPr/>
      <dgm:t>
        <a:bodyPr/>
        <a:lstStyle/>
        <a:p>
          <a:endParaRPr lang="en-US" sz="2400">
            <a:cs typeface="B Koodak" panose="00000700000000000000" pitchFamily="2" charset="-78"/>
          </a:endParaRPr>
        </a:p>
      </dgm:t>
    </dgm:pt>
    <dgm:pt modelId="{93573DD4-DC00-497F-9026-6438F521F57C}">
      <dgm:prSet phldrT="[Text]" custT="1"/>
      <dgm:spPr/>
      <dgm:t>
        <a:bodyPr/>
        <a:lstStyle/>
        <a:p>
          <a:r>
            <a:rPr lang="fa-IR" sz="1600" dirty="0" smtClean="0">
              <a:cs typeface="B Koodak" panose="00000700000000000000" pitchFamily="2" charset="-78"/>
            </a:rPr>
            <a:t>فرانسه</a:t>
          </a:r>
          <a:endParaRPr lang="en-US" sz="1600" dirty="0">
            <a:cs typeface="B Koodak" panose="00000700000000000000" pitchFamily="2" charset="-78"/>
          </a:endParaRPr>
        </a:p>
      </dgm:t>
    </dgm:pt>
    <dgm:pt modelId="{483195CF-D08F-4085-A2D1-B75A88F68F34}" type="parTrans" cxnId="{E6BE56D1-4BFC-4F5F-A088-790621E5A295}">
      <dgm:prSet/>
      <dgm:spPr/>
      <dgm:t>
        <a:bodyPr/>
        <a:lstStyle/>
        <a:p>
          <a:endParaRPr lang="en-US" sz="2400">
            <a:cs typeface="B Koodak" panose="00000700000000000000" pitchFamily="2" charset="-78"/>
          </a:endParaRPr>
        </a:p>
      </dgm:t>
    </dgm:pt>
    <dgm:pt modelId="{C6400CC2-A7BE-4024-B3F8-DC33F32A880C}" type="sibTrans" cxnId="{E6BE56D1-4BFC-4F5F-A088-790621E5A295}">
      <dgm:prSet/>
      <dgm:spPr/>
      <dgm:t>
        <a:bodyPr/>
        <a:lstStyle/>
        <a:p>
          <a:endParaRPr lang="en-US" sz="2400">
            <a:cs typeface="B Koodak" panose="00000700000000000000" pitchFamily="2" charset="-78"/>
          </a:endParaRPr>
        </a:p>
      </dgm:t>
    </dgm:pt>
    <dgm:pt modelId="{258D4297-BB0B-4A5D-BAA9-F30505E84C30}">
      <dgm:prSet custT="1"/>
      <dgm:spPr/>
      <dgm:t>
        <a:bodyPr/>
        <a:lstStyle/>
        <a:p>
          <a:r>
            <a:rPr lang="fa-IR" sz="1600" dirty="0" smtClean="0">
              <a:cs typeface="B Koodak" panose="00000700000000000000" pitchFamily="2" charset="-78"/>
            </a:rPr>
            <a:t>تونس</a:t>
          </a:r>
          <a:endParaRPr lang="en-US" sz="1600" dirty="0">
            <a:cs typeface="B Koodak" panose="00000700000000000000" pitchFamily="2" charset="-78"/>
          </a:endParaRPr>
        </a:p>
      </dgm:t>
    </dgm:pt>
    <dgm:pt modelId="{E0A2051D-0F0A-4B11-8212-00FA95F7ADCD}" type="parTrans" cxnId="{272B5ABE-486E-4EAF-BDD5-B494BD03293F}">
      <dgm:prSet/>
      <dgm:spPr/>
      <dgm:t>
        <a:bodyPr/>
        <a:lstStyle/>
        <a:p>
          <a:endParaRPr lang="en-US" sz="2400">
            <a:cs typeface="B Koodak" panose="00000700000000000000" pitchFamily="2" charset="-78"/>
          </a:endParaRPr>
        </a:p>
      </dgm:t>
    </dgm:pt>
    <dgm:pt modelId="{1DB51831-793B-401B-AF53-22E8397F4F32}" type="sibTrans" cxnId="{272B5ABE-486E-4EAF-BDD5-B494BD03293F}">
      <dgm:prSet/>
      <dgm:spPr/>
      <dgm:t>
        <a:bodyPr/>
        <a:lstStyle/>
        <a:p>
          <a:endParaRPr lang="en-US" sz="2400">
            <a:cs typeface="B Koodak" panose="00000700000000000000" pitchFamily="2" charset="-78"/>
          </a:endParaRPr>
        </a:p>
      </dgm:t>
    </dgm:pt>
    <dgm:pt modelId="{0D730089-8DEA-40D1-B44E-DB97DDA121B0}">
      <dgm:prSet custT="1"/>
      <dgm:spPr/>
      <dgm:t>
        <a:bodyPr/>
        <a:lstStyle/>
        <a:p>
          <a:r>
            <a:rPr lang="fa-IR" sz="1600" dirty="0" smtClean="0">
              <a:cs typeface="B Koodak" panose="00000700000000000000" pitchFamily="2" charset="-78"/>
            </a:rPr>
            <a:t>السالوادور</a:t>
          </a:r>
          <a:endParaRPr lang="en-US" sz="1600" dirty="0">
            <a:cs typeface="B Koodak" panose="00000700000000000000" pitchFamily="2" charset="-78"/>
          </a:endParaRPr>
        </a:p>
      </dgm:t>
    </dgm:pt>
    <dgm:pt modelId="{EACEB8E9-EBB9-4D98-8FC9-DDA822A76D53}" type="parTrans" cxnId="{B901D068-2677-404A-AC6B-69D4615D3186}">
      <dgm:prSet/>
      <dgm:spPr/>
      <dgm:t>
        <a:bodyPr/>
        <a:lstStyle/>
        <a:p>
          <a:endParaRPr lang="en-US" sz="2400">
            <a:cs typeface="B Koodak" panose="00000700000000000000" pitchFamily="2" charset="-78"/>
          </a:endParaRPr>
        </a:p>
      </dgm:t>
    </dgm:pt>
    <dgm:pt modelId="{C669979C-BEE9-446F-9716-1F182D670E4A}" type="sibTrans" cxnId="{B901D068-2677-404A-AC6B-69D4615D3186}">
      <dgm:prSet/>
      <dgm:spPr/>
      <dgm:t>
        <a:bodyPr/>
        <a:lstStyle/>
        <a:p>
          <a:endParaRPr lang="en-US" sz="2400">
            <a:cs typeface="B Koodak" panose="00000700000000000000" pitchFamily="2" charset="-78"/>
          </a:endParaRPr>
        </a:p>
      </dgm:t>
    </dgm:pt>
    <dgm:pt modelId="{09EA39E8-31FD-4B02-B187-1CE6D0858B5E}">
      <dgm:prSet custT="1"/>
      <dgm:spPr/>
      <dgm:t>
        <a:bodyPr/>
        <a:lstStyle/>
        <a:p>
          <a:r>
            <a:rPr lang="fa-IR" sz="1600" dirty="0" smtClean="0">
              <a:cs typeface="B Koodak" panose="00000700000000000000" pitchFamily="2" charset="-78"/>
            </a:rPr>
            <a:t>ترغیب بخش خصوصی به سرمایه گذاری</a:t>
          </a:r>
          <a:endParaRPr lang="en-US" sz="1600" dirty="0">
            <a:cs typeface="B Koodak" panose="00000700000000000000" pitchFamily="2" charset="-78"/>
          </a:endParaRPr>
        </a:p>
      </dgm:t>
    </dgm:pt>
    <dgm:pt modelId="{187A7336-C39D-407B-BA20-8145C212F8F3}" type="parTrans" cxnId="{A5EE2F1A-7DA5-4F35-97FD-F16E9DA2E3C9}">
      <dgm:prSet/>
      <dgm:spPr/>
      <dgm:t>
        <a:bodyPr/>
        <a:lstStyle/>
        <a:p>
          <a:endParaRPr lang="en-US" sz="2400">
            <a:cs typeface="B Koodak" panose="00000700000000000000" pitchFamily="2" charset="-78"/>
          </a:endParaRPr>
        </a:p>
      </dgm:t>
    </dgm:pt>
    <dgm:pt modelId="{6C1EFA78-BFF7-4BF5-8660-A4D382BC3B72}" type="sibTrans" cxnId="{A5EE2F1A-7DA5-4F35-97FD-F16E9DA2E3C9}">
      <dgm:prSet/>
      <dgm:spPr/>
      <dgm:t>
        <a:bodyPr/>
        <a:lstStyle/>
        <a:p>
          <a:endParaRPr lang="en-US" sz="2400">
            <a:cs typeface="B Koodak" panose="00000700000000000000" pitchFamily="2" charset="-78"/>
          </a:endParaRPr>
        </a:p>
      </dgm:t>
    </dgm:pt>
    <dgm:pt modelId="{9F38B528-5AC4-4813-AFF5-38FCBF78CD96}">
      <dgm:prSet custT="1"/>
      <dgm:spPr/>
      <dgm:t>
        <a:bodyPr/>
        <a:lstStyle/>
        <a:p>
          <a:r>
            <a:rPr lang="fa-IR" sz="1600" dirty="0" smtClean="0">
              <a:cs typeface="B Koodak" panose="00000700000000000000" pitchFamily="2" charset="-78"/>
            </a:rPr>
            <a:t>عدم توجه به نقش ساکنین در نوسازی</a:t>
          </a:r>
          <a:endParaRPr lang="en-US" sz="1600" dirty="0">
            <a:cs typeface="B Koodak" panose="00000700000000000000" pitchFamily="2" charset="-78"/>
          </a:endParaRPr>
        </a:p>
      </dgm:t>
    </dgm:pt>
    <dgm:pt modelId="{8E579999-9D2E-4DF0-A4D2-FD43E7DD0BA3}" type="parTrans" cxnId="{852C4517-8D13-483D-A952-78AFA4EA0E37}">
      <dgm:prSet/>
      <dgm:spPr/>
      <dgm:t>
        <a:bodyPr/>
        <a:lstStyle/>
        <a:p>
          <a:endParaRPr lang="en-US" sz="2400">
            <a:cs typeface="B Koodak" panose="00000700000000000000" pitchFamily="2" charset="-78"/>
          </a:endParaRPr>
        </a:p>
      </dgm:t>
    </dgm:pt>
    <dgm:pt modelId="{8DBF60E0-BAB0-441E-9660-7470FFBF9F2B}" type="sibTrans" cxnId="{852C4517-8D13-483D-A952-78AFA4EA0E37}">
      <dgm:prSet/>
      <dgm:spPr/>
      <dgm:t>
        <a:bodyPr/>
        <a:lstStyle/>
        <a:p>
          <a:endParaRPr lang="en-US" sz="2400">
            <a:cs typeface="B Koodak" panose="00000700000000000000" pitchFamily="2" charset="-78"/>
          </a:endParaRPr>
        </a:p>
      </dgm:t>
    </dgm:pt>
    <dgm:pt modelId="{5BC3BF68-3EF0-488C-AD4E-7E89C455BEA4}">
      <dgm:prSet custT="1"/>
      <dgm:spPr/>
      <dgm:t>
        <a:bodyPr/>
        <a:lstStyle/>
        <a:p>
          <a:r>
            <a:rPr lang="fa-IR" sz="1600" dirty="0" smtClean="0">
              <a:cs typeface="B Koodak" panose="00000700000000000000" pitchFamily="2" charset="-78"/>
            </a:rPr>
            <a:t>برنامه ریزی از بالا به پایین</a:t>
          </a:r>
          <a:endParaRPr lang="en-US" sz="1600" dirty="0">
            <a:cs typeface="B Koodak" panose="00000700000000000000" pitchFamily="2" charset="-78"/>
          </a:endParaRPr>
        </a:p>
      </dgm:t>
    </dgm:pt>
    <dgm:pt modelId="{4FEFD6B8-0E87-4458-A192-3CAC7DA9D009}" type="parTrans" cxnId="{5C4DD715-D89C-403E-A4DE-E31CBA527718}">
      <dgm:prSet/>
      <dgm:spPr/>
      <dgm:t>
        <a:bodyPr/>
        <a:lstStyle/>
        <a:p>
          <a:endParaRPr lang="en-US" sz="2400">
            <a:cs typeface="B Koodak" panose="00000700000000000000" pitchFamily="2" charset="-78"/>
          </a:endParaRPr>
        </a:p>
      </dgm:t>
    </dgm:pt>
    <dgm:pt modelId="{0792D6B0-FD99-45E9-B942-156C5B905FD0}" type="sibTrans" cxnId="{5C4DD715-D89C-403E-A4DE-E31CBA527718}">
      <dgm:prSet/>
      <dgm:spPr/>
      <dgm:t>
        <a:bodyPr/>
        <a:lstStyle/>
        <a:p>
          <a:endParaRPr lang="en-US" sz="2400">
            <a:cs typeface="B Koodak" panose="00000700000000000000" pitchFamily="2" charset="-78"/>
          </a:endParaRPr>
        </a:p>
      </dgm:t>
    </dgm:pt>
    <dgm:pt modelId="{CE1B0364-D469-41A6-816F-D21EAB7DDB1D}">
      <dgm:prSet custT="1"/>
      <dgm:spPr/>
      <dgm:t>
        <a:bodyPr/>
        <a:lstStyle/>
        <a:p>
          <a:r>
            <a:rPr lang="fa-IR" sz="1600" dirty="0" smtClean="0">
              <a:cs typeface="B Koodak" panose="00000700000000000000" pitchFamily="2" charset="-78"/>
            </a:rPr>
            <a:t>کاهش نرخ سود بانکی</a:t>
          </a:r>
          <a:endParaRPr lang="en-US" sz="1600" dirty="0">
            <a:cs typeface="B Koodak" panose="00000700000000000000" pitchFamily="2" charset="-78"/>
          </a:endParaRPr>
        </a:p>
      </dgm:t>
    </dgm:pt>
    <dgm:pt modelId="{0C736B7A-19B3-40A8-9F85-D5F6C51E2043}" type="parTrans" cxnId="{D4D58BA9-A8B9-42B9-8525-730A1E5C9E02}">
      <dgm:prSet/>
      <dgm:spPr/>
      <dgm:t>
        <a:bodyPr/>
        <a:lstStyle/>
        <a:p>
          <a:endParaRPr lang="en-US" sz="2400">
            <a:cs typeface="B Koodak" panose="00000700000000000000" pitchFamily="2" charset="-78"/>
          </a:endParaRPr>
        </a:p>
      </dgm:t>
    </dgm:pt>
    <dgm:pt modelId="{D74F1007-091A-4F91-86C0-38341BE5FEE2}" type="sibTrans" cxnId="{D4D58BA9-A8B9-42B9-8525-730A1E5C9E02}">
      <dgm:prSet/>
      <dgm:spPr/>
      <dgm:t>
        <a:bodyPr/>
        <a:lstStyle/>
        <a:p>
          <a:endParaRPr lang="en-US" sz="2400">
            <a:cs typeface="B Koodak" panose="00000700000000000000" pitchFamily="2" charset="-78"/>
          </a:endParaRPr>
        </a:p>
      </dgm:t>
    </dgm:pt>
    <dgm:pt modelId="{09C6D5CD-13B1-43B3-97D2-1BEDAB6F0A6D}">
      <dgm:prSet custT="1"/>
      <dgm:spPr/>
      <dgm:t>
        <a:bodyPr/>
        <a:lstStyle/>
        <a:p>
          <a:r>
            <a:rPr lang="fa-IR" sz="1600" dirty="0" smtClean="0">
              <a:cs typeface="B Koodak" panose="00000700000000000000" pitchFamily="2" charset="-78"/>
            </a:rPr>
            <a:t>استفاده از اعتبارات بانک جهانی</a:t>
          </a:r>
          <a:endParaRPr lang="en-US" sz="1600" dirty="0">
            <a:cs typeface="B Koodak" panose="00000700000000000000" pitchFamily="2" charset="-78"/>
          </a:endParaRPr>
        </a:p>
      </dgm:t>
    </dgm:pt>
    <dgm:pt modelId="{D0BEF04C-C912-40AF-9FF0-B2F865F1C925}" type="parTrans" cxnId="{4E7F8617-CB9A-4349-B960-6BEFB484782E}">
      <dgm:prSet/>
      <dgm:spPr/>
      <dgm:t>
        <a:bodyPr/>
        <a:lstStyle/>
        <a:p>
          <a:endParaRPr lang="en-US" sz="2400">
            <a:cs typeface="B Koodak" panose="00000700000000000000" pitchFamily="2" charset="-78"/>
          </a:endParaRPr>
        </a:p>
      </dgm:t>
    </dgm:pt>
    <dgm:pt modelId="{EC5E836A-82BD-4C1C-815F-968A296DD89C}" type="sibTrans" cxnId="{4E7F8617-CB9A-4349-B960-6BEFB484782E}">
      <dgm:prSet/>
      <dgm:spPr/>
      <dgm:t>
        <a:bodyPr/>
        <a:lstStyle/>
        <a:p>
          <a:endParaRPr lang="en-US" sz="2400">
            <a:cs typeface="B Koodak" panose="00000700000000000000" pitchFamily="2" charset="-78"/>
          </a:endParaRPr>
        </a:p>
      </dgm:t>
    </dgm:pt>
    <dgm:pt modelId="{1FC7555C-DA20-4A6C-B646-7B194C1A453A}">
      <dgm:prSet custT="1"/>
      <dgm:spPr/>
      <dgm:t>
        <a:bodyPr/>
        <a:lstStyle/>
        <a:p>
          <a:r>
            <a:rPr lang="fa-IR" sz="1600" dirty="0" smtClean="0">
              <a:cs typeface="B Koodak" panose="00000700000000000000" pitchFamily="2" charset="-78"/>
            </a:rPr>
            <a:t>افزایش مبلغ وام ها</a:t>
          </a:r>
          <a:endParaRPr lang="en-US" sz="1600" dirty="0">
            <a:cs typeface="B Koodak" panose="00000700000000000000" pitchFamily="2" charset="-78"/>
          </a:endParaRPr>
        </a:p>
      </dgm:t>
    </dgm:pt>
    <dgm:pt modelId="{418EDEA8-A9BA-4409-85AD-B1249728D56C}" type="parTrans" cxnId="{831A1139-96DE-4730-9CC7-F794EB51B2D3}">
      <dgm:prSet/>
      <dgm:spPr/>
      <dgm:t>
        <a:bodyPr/>
        <a:lstStyle/>
        <a:p>
          <a:endParaRPr lang="en-US" sz="2400">
            <a:cs typeface="B Koodak" panose="00000700000000000000" pitchFamily="2" charset="-78"/>
          </a:endParaRPr>
        </a:p>
      </dgm:t>
    </dgm:pt>
    <dgm:pt modelId="{436A8046-59EF-4B56-A542-EFC892D58A16}" type="sibTrans" cxnId="{831A1139-96DE-4730-9CC7-F794EB51B2D3}">
      <dgm:prSet/>
      <dgm:spPr/>
      <dgm:t>
        <a:bodyPr/>
        <a:lstStyle/>
        <a:p>
          <a:endParaRPr lang="en-US" sz="2400">
            <a:cs typeface="B Koodak" panose="00000700000000000000" pitchFamily="2" charset="-78"/>
          </a:endParaRPr>
        </a:p>
      </dgm:t>
    </dgm:pt>
    <dgm:pt modelId="{EC880C49-BA3E-4920-884A-DE72AEBE3417}">
      <dgm:prSet custT="1"/>
      <dgm:spPr/>
      <dgm:t>
        <a:bodyPr/>
        <a:lstStyle/>
        <a:p>
          <a:r>
            <a:rPr lang="fa-IR" sz="1600" dirty="0" smtClean="0">
              <a:cs typeface="B Koodak" panose="00000700000000000000" pitchFamily="2" charset="-78"/>
            </a:rPr>
            <a:t>استفاده از منابع خارجی</a:t>
          </a:r>
          <a:endParaRPr lang="en-US" sz="1600" dirty="0">
            <a:cs typeface="B Koodak" panose="00000700000000000000" pitchFamily="2" charset="-78"/>
          </a:endParaRPr>
        </a:p>
      </dgm:t>
    </dgm:pt>
    <dgm:pt modelId="{BFD4A968-CB7A-4CEB-9AC8-D104FA23DD8C}" type="parTrans" cxnId="{DAB41B5F-7496-4E6C-B749-FFE5240A8B33}">
      <dgm:prSet/>
      <dgm:spPr/>
      <dgm:t>
        <a:bodyPr/>
        <a:lstStyle/>
        <a:p>
          <a:endParaRPr lang="en-US" sz="2400">
            <a:cs typeface="B Koodak" panose="00000700000000000000" pitchFamily="2" charset="-78"/>
          </a:endParaRPr>
        </a:p>
      </dgm:t>
    </dgm:pt>
    <dgm:pt modelId="{1B97229E-0515-454E-B188-46D4F0A16F07}" type="sibTrans" cxnId="{DAB41B5F-7496-4E6C-B749-FFE5240A8B33}">
      <dgm:prSet/>
      <dgm:spPr/>
      <dgm:t>
        <a:bodyPr/>
        <a:lstStyle/>
        <a:p>
          <a:endParaRPr lang="en-US" sz="2400">
            <a:cs typeface="B Koodak" panose="00000700000000000000" pitchFamily="2" charset="-78"/>
          </a:endParaRPr>
        </a:p>
      </dgm:t>
    </dgm:pt>
    <dgm:pt modelId="{B5D19492-5E03-4946-9CF2-CFC0B2D829EE}">
      <dgm:prSet custT="1"/>
      <dgm:spPr/>
      <dgm:t>
        <a:bodyPr/>
        <a:lstStyle/>
        <a:p>
          <a:r>
            <a:rPr lang="fa-IR" sz="1600" dirty="0" smtClean="0">
              <a:cs typeface="B Koodak" panose="00000700000000000000" pitchFamily="2" charset="-78"/>
            </a:rPr>
            <a:t>خانه سازی برای افراد کم درآمد</a:t>
          </a:r>
          <a:endParaRPr lang="en-US" sz="1600" dirty="0">
            <a:cs typeface="B Koodak" panose="00000700000000000000" pitchFamily="2" charset="-78"/>
          </a:endParaRPr>
        </a:p>
      </dgm:t>
    </dgm:pt>
    <dgm:pt modelId="{F7E3A336-68F5-44D1-A831-7BF6AEBCC22F}" type="parTrans" cxnId="{23C72CB2-9EC3-4383-B068-472CC35D1E71}">
      <dgm:prSet/>
      <dgm:spPr/>
      <dgm:t>
        <a:bodyPr/>
        <a:lstStyle/>
        <a:p>
          <a:endParaRPr lang="en-US" sz="2400">
            <a:cs typeface="B Koodak" panose="00000700000000000000" pitchFamily="2" charset="-78"/>
          </a:endParaRPr>
        </a:p>
      </dgm:t>
    </dgm:pt>
    <dgm:pt modelId="{88766D37-9300-4B8C-9B03-F4E6C96CD413}" type="sibTrans" cxnId="{23C72CB2-9EC3-4383-B068-472CC35D1E71}">
      <dgm:prSet/>
      <dgm:spPr/>
      <dgm:t>
        <a:bodyPr/>
        <a:lstStyle/>
        <a:p>
          <a:endParaRPr lang="en-US" sz="2400">
            <a:cs typeface="B Koodak" panose="00000700000000000000" pitchFamily="2" charset="-78"/>
          </a:endParaRPr>
        </a:p>
      </dgm:t>
    </dgm:pt>
    <dgm:pt modelId="{8BD07A9F-767A-40A5-996E-CA1DBF827021}">
      <dgm:prSet custT="1"/>
      <dgm:spPr/>
      <dgm:t>
        <a:bodyPr/>
        <a:lstStyle/>
        <a:p>
          <a:r>
            <a:rPr lang="fa-IR" sz="1400" dirty="0" smtClean="0">
              <a:cs typeface="B Koodak" panose="00000700000000000000" pitchFamily="2" charset="-78"/>
            </a:rPr>
            <a:t>تشکیل بیش از 50 شرکت نوسازی شهری</a:t>
          </a:r>
          <a:endParaRPr lang="en-US" sz="1400" dirty="0">
            <a:cs typeface="B Koodak" panose="00000700000000000000" pitchFamily="2" charset="-78"/>
          </a:endParaRPr>
        </a:p>
      </dgm:t>
    </dgm:pt>
    <dgm:pt modelId="{D368563B-67E1-479F-B38F-B77979B38E8C}" type="parTrans" cxnId="{9FBC260D-6491-4063-845F-522944094E01}">
      <dgm:prSet/>
      <dgm:spPr/>
      <dgm:t>
        <a:bodyPr/>
        <a:lstStyle/>
        <a:p>
          <a:endParaRPr lang="en-US" sz="2400">
            <a:cs typeface="B Koodak" panose="00000700000000000000" pitchFamily="2" charset="-78"/>
          </a:endParaRPr>
        </a:p>
      </dgm:t>
    </dgm:pt>
    <dgm:pt modelId="{3AF1FFDD-6A70-4E56-B56A-B14B98597EE3}" type="sibTrans" cxnId="{9FBC260D-6491-4063-845F-522944094E01}">
      <dgm:prSet/>
      <dgm:spPr/>
      <dgm:t>
        <a:bodyPr/>
        <a:lstStyle/>
        <a:p>
          <a:endParaRPr lang="en-US" sz="2400">
            <a:cs typeface="B Koodak" panose="00000700000000000000" pitchFamily="2" charset="-78"/>
          </a:endParaRPr>
        </a:p>
      </dgm:t>
    </dgm:pt>
    <dgm:pt modelId="{D8A12F8A-3C86-4877-A10C-150CFE513DCF}">
      <dgm:prSet custT="1"/>
      <dgm:spPr/>
      <dgm:t>
        <a:bodyPr/>
        <a:lstStyle/>
        <a:p>
          <a:r>
            <a:rPr lang="fa-IR" sz="1200" dirty="0" smtClean="0">
              <a:cs typeface="B Koodak" panose="00000700000000000000" pitchFamily="2" charset="-78"/>
            </a:rPr>
            <a:t>تسهیل همکاری بخش خصوصی و عمومی به کمک شرکت عای نوسازی</a:t>
          </a:r>
          <a:endParaRPr lang="en-US" sz="1200" dirty="0">
            <a:cs typeface="B Koodak" panose="00000700000000000000" pitchFamily="2" charset="-78"/>
          </a:endParaRPr>
        </a:p>
      </dgm:t>
    </dgm:pt>
    <dgm:pt modelId="{E3F91BFE-0373-400F-ACCF-F2F5C9ECC560}" type="parTrans" cxnId="{F090C519-FBFA-40C9-B1EA-AD13F38D9D5D}">
      <dgm:prSet/>
      <dgm:spPr/>
      <dgm:t>
        <a:bodyPr/>
        <a:lstStyle/>
        <a:p>
          <a:endParaRPr lang="en-US" sz="2400">
            <a:cs typeface="B Koodak" panose="00000700000000000000" pitchFamily="2" charset="-78"/>
          </a:endParaRPr>
        </a:p>
      </dgm:t>
    </dgm:pt>
    <dgm:pt modelId="{3E571754-00B7-45C9-B7F3-CECA91748352}" type="sibTrans" cxnId="{F090C519-FBFA-40C9-B1EA-AD13F38D9D5D}">
      <dgm:prSet/>
      <dgm:spPr/>
      <dgm:t>
        <a:bodyPr/>
        <a:lstStyle/>
        <a:p>
          <a:endParaRPr lang="en-US" sz="2400">
            <a:cs typeface="B Koodak" panose="00000700000000000000" pitchFamily="2" charset="-78"/>
          </a:endParaRPr>
        </a:p>
      </dgm:t>
    </dgm:pt>
    <dgm:pt modelId="{274036C2-E9E1-477B-BE27-0CDAB19B3654}">
      <dgm:prSet custT="1"/>
      <dgm:spPr/>
      <dgm:t>
        <a:bodyPr/>
        <a:lstStyle/>
        <a:p>
          <a:r>
            <a:rPr lang="fa-IR" sz="1600" dirty="0" smtClean="0">
              <a:cs typeface="B Koodak" panose="00000700000000000000" pitchFamily="2" charset="-78"/>
            </a:rPr>
            <a:t>معافیت مالیاتی برای بخش خصوصی</a:t>
          </a:r>
          <a:endParaRPr lang="en-US" sz="1600" dirty="0">
            <a:cs typeface="B Koodak" panose="00000700000000000000" pitchFamily="2" charset="-78"/>
          </a:endParaRPr>
        </a:p>
      </dgm:t>
    </dgm:pt>
    <dgm:pt modelId="{6A5F90FC-8B02-4735-A705-7D9F48044EC1}" type="parTrans" cxnId="{FDA0E5EC-E42B-42BB-8B4B-D4D02F2E6229}">
      <dgm:prSet/>
      <dgm:spPr/>
      <dgm:t>
        <a:bodyPr/>
        <a:lstStyle/>
        <a:p>
          <a:endParaRPr lang="en-US" sz="2400">
            <a:cs typeface="B Koodak" panose="00000700000000000000" pitchFamily="2" charset="-78"/>
          </a:endParaRPr>
        </a:p>
      </dgm:t>
    </dgm:pt>
    <dgm:pt modelId="{F65672DC-FD08-4384-AEE5-C17CAE095924}" type="sibTrans" cxnId="{FDA0E5EC-E42B-42BB-8B4B-D4D02F2E6229}">
      <dgm:prSet/>
      <dgm:spPr/>
      <dgm:t>
        <a:bodyPr/>
        <a:lstStyle/>
        <a:p>
          <a:endParaRPr lang="en-US" sz="2400">
            <a:cs typeface="B Koodak" panose="00000700000000000000" pitchFamily="2" charset="-78"/>
          </a:endParaRPr>
        </a:p>
      </dgm:t>
    </dgm:pt>
    <dgm:pt modelId="{FDBC0452-C991-43FB-8E02-0E5FBE448013}">
      <dgm:prSet custT="1"/>
      <dgm:spPr/>
      <dgm:t>
        <a:bodyPr/>
        <a:lstStyle/>
        <a:p>
          <a:r>
            <a:rPr lang="fa-IR" sz="1600" dirty="0" smtClean="0">
              <a:cs typeface="B Koodak" panose="00000700000000000000" pitchFamily="2" charset="-78"/>
            </a:rPr>
            <a:t>بودجه اختصاصی متمرکز بهسازی</a:t>
          </a:r>
          <a:endParaRPr lang="en-US" sz="1600" dirty="0">
            <a:cs typeface="B Koodak" panose="00000700000000000000" pitchFamily="2" charset="-78"/>
          </a:endParaRPr>
        </a:p>
      </dgm:t>
    </dgm:pt>
    <dgm:pt modelId="{61AF7E88-0048-467B-A7F2-76E6B48ED713}" type="parTrans" cxnId="{3C503C86-DDCF-45F6-8541-2087C3479FFF}">
      <dgm:prSet/>
      <dgm:spPr/>
      <dgm:t>
        <a:bodyPr/>
        <a:lstStyle/>
        <a:p>
          <a:endParaRPr lang="en-US" sz="2400">
            <a:cs typeface="B Koodak" panose="00000700000000000000" pitchFamily="2" charset="-78"/>
          </a:endParaRPr>
        </a:p>
      </dgm:t>
    </dgm:pt>
    <dgm:pt modelId="{14BC6D7C-8975-4FE8-975C-9B975F8C2C7D}" type="sibTrans" cxnId="{3C503C86-DDCF-45F6-8541-2087C3479FFF}">
      <dgm:prSet/>
      <dgm:spPr/>
      <dgm:t>
        <a:bodyPr/>
        <a:lstStyle/>
        <a:p>
          <a:endParaRPr lang="en-US" sz="2400">
            <a:cs typeface="B Koodak" panose="00000700000000000000" pitchFamily="2" charset="-78"/>
          </a:endParaRPr>
        </a:p>
      </dgm:t>
    </dgm:pt>
    <dgm:pt modelId="{FFDB198C-696A-4DE4-96C9-D4DFD41A1A83}">
      <dgm:prSet custT="1"/>
      <dgm:spPr/>
      <dgm:t>
        <a:bodyPr/>
        <a:lstStyle/>
        <a:p>
          <a:r>
            <a:rPr lang="fa-IR" sz="1600" dirty="0" smtClean="0">
              <a:cs typeface="B Koodak" panose="00000700000000000000" pitchFamily="2" charset="-78"/>
            </a:rPr>
            <a:t>تشکیل آژانس ملی نوسازی</a:t>
          </a:r>
          <a:endParaRPr lang="en-US" sz="1600" dirty="0">
            <a:cs typeface="B Koodak" panose="00000700000000000000" pitchFamily="2" charset="-78"/>
          </a:endParaRPr>
        </a:p>
      </dgm:t>
    </dgm:pt>
    <dgm:pt modelId="{7933BB6B-EEDC-4A89-8F09-549194894B9D}" type="parTrans" cxnId="{15653919-04A9-4968-A60E-7F984DF9F7EA}">
      <dgm:prSet/>
      <dgm:spPr/>
      <dgm:t>
        <a:bodyPr/>
        <a:lstStyle/>
        <a:p>
          <a:endParaRPr lang="en-US" sz="2400">
            <a:cs typeface="B Koodak" panose="00000700000000000000" pitchFamily="2" charset="-78"/>
          </a:endParaRPr>
        </a:p>
      </dgm:t>
    </dgm:pt>
    <dgm:pt modelId="{9AAB2F5B-0AAC-4B6A-A071-B2C645ACF07B}" type="sibTrans" cxnId="{15653919-04A9-4968-A60E-7F984DF9F7EA}">
      <dgm:prSet/>
      <dgm:spPr/>
      <dgm:t>
        <a:bodyPr/>
        <a:lstStyle/>
        <a:p>
          <a:endParaRPr lang="en-US" sz="2400">
            <a:cs typeface="B Koodak" panose="00000700000000000000" pitchFamily="2" charset="-78"/>
          </a:endParaRPr>
        </a:p>
      </dgm:t>
    </dgm:pt>
    <dgm:pt modelId="{432E436D-8DC2-46A4-8BA3-D5B26553594A}">
      <dgm:prSet custT="1"/>
      <dgm:spPr/>
      <dgm:t>
        <a:bodyPr/>
        <a:lstStyle/>
        <a:p>
          <a:r>
            <a:rPr lang="fa-IR" sz="1600" dirty="0" smtClean="0">
              <a:cs typeface="B Koodak" panose="00000700000000000000" pitchFamily="2" charset="-78"/>
            </a:rPr>
            <a:t>کمک های مالی دولت به آژانس</a:t>
          </a:r>
          <a:endParaRPr lang="en-US" sz="1600" dirty="0">
            <a:cs typeface="B Koodak" panose="00000700000000000000" pitchFamily="2" charset="-78"/>
          </a:endParaRPr>
        </a:p>
      </dgm:t>
    </dgm:pt>
    <dgm:pt modelId="{8257183C-16E5-4B11-9B7D-D6849C59D90F}" type="parTrans" cxnId="{5A0B4D06-22E0-41B5-AA79-93BC5B806300}">
      <dgm:prSet/>
      <dgm:spPr/>
      <dgm:t>
        <a:bodyPr/>
        <a:lstStyle/>
        <a:p>
          <a:endParaRPr lang="en-US" sz="2400">
            <a:cs typeface="B Koodak" panose="00000700000000000000" pitchFamily="2" charset="-78"/>
          </a:endParaRPr>
        </a:p>
      </dgm:t>
    </dgm:pt>
    <dgm:pt modelId="{6773B3AA-8645-4789-B8F4-2422B888EFED}" type="sibTrans" cxnId="{5A0B4D06-22E0-41B5-AA79-93BC5B806300}">
      <dgm:prSet/>
      <dgm:spPr/>
      <dgm:t>
        <a:bodyPr/>
        <a:lstStyle/>
        <a:p>
          <a:endParaRPr lang="en-US" sz="2400">
            <a:cs typeface="B Koodak" panose="00000700000000000000" pitchFamily="2" charset="-78"/>
          </a:endParaRPr>
        </a:p>
      </dgm:t>
    </dgm:pt>
    <dgm:pt modelId="{F8109F0D-6442-4E8F-93CA-494A65C777A2}">
      <dgm:prSet custT="1"/>
      <dgm:spPr/>
      <dgm:t>
        <a:bodyPr/>
        <a:lstStyle/>
        <a:p>
          <a:r>
            <a:rPr lang="fa-IR" sz="1600" dirty="0" smtClean="0">
              <a:cs typeface="B Koodak" panose="00000700000000000000" pitchFamily="2" charset="-78"/>
            </a:rPr>
            <a:t>حمایت از بخش خصوصی</a:t>
          </a:r>
          <a:endParaRPr lang="en-US" sz="1600" dirty="0">
            <a:cs typeface="B Koodak" panose="00000700000000000000" pitchFamily="2" charset="-78"/>
          </a:endParaRPr>
        </a:p>
      </dgm:t>
    </dgm:pt>
    <dgm:pt modelId="{08217942-AD0F-428A-B4BA-90D6E272E10C}" type="parTrans" cxnId="{F4C7A654-51E1-4AE1-A4BA-9E1C1AA93323}">
      <dgm:prSet/>
      <dgm:spPr/>
      <dgm:t>
        <a:bodyPr/>
        <a:lstStyle/>
        <a:p>
          <a:endParaRPr lang="en-US" sz="2400">
            <a:cs typeface="B Koodak" panose="00000700000000000000" pitchFamily="2" charset="-78"/>
          </a:endParaRPr>
        </a:p>
      </dgm:t>
    </dgm:pt>
    <dgm:pt modelId="{E537E232-2FF3-4256-94E6-E73EAB13C972}" type="sibTrans" cxnId="{F4C7A654-51E1-4AE1-A4BA-9E1C1AA93323}">
      <dgm:prSet/>
      <dgm:spPr/>
      <dgm:t>
        <a:bodyPr/>
        <a:lstStyle/>
        <a:p>
          <a:endParaRPr lang="en-US" sz="2400">
            <a:cs typeface="B Koodak" panose="00000700000000000000" pitchFamily="2" charset="-78"/>
          </a:endParaRPr>
        </a:p>
      </dgm:t>
    </dgm:pt>
    <dgm:pt modelId="{C82B47AB-E199-4C35-B92A-AC5FA826996C}">
      <dgm:prSet custT="1"/>
      <dgm:spPr/>
      <dgm:t>
        <a:bodyPr/>
        <a:lstStyle/>
        <a:p>
          <a:r>
            <a:rPr lang="fa-IR" sz="1600" dirty="0" smtClean="0">
              <a:cs typeface="B Koodak" panose="00000700000000000000" pitchFamily="2" charset="-78"/>
            </a:rPr>
            <a:t>تاسیس صندوق های سرمایه گذاری</a:t>
          </a:r>
          <a:endParaRPr lang="en-US" sz="1600" dirty="0">
            <a:cs typeface="B Koodak" panose="00000700000000000000" pitchFamily="2" charset="-78"/>
          </a:endParaRPr>
        </a:p>
      </dgm:t>
    </dgm:pt>
    <dgm:pt modelId="{C3A57A48-9D66-40F1-8105-B08B0956722F}" type="parTrans" cxnId="{DBF44B21-5545-4C85-AEF2-2684687F0EEA}">
      <dgm:prSet/>
      <dgm:spPr/>
      <dgm:t>
        <a:bodyPr/>
        <a:lstStyle/>
        <a:p>
          <a:endParaRPr lang="en-US" sz="2400">
            <a:cs typeface="B Koodak" panose="00000700000000000000" pitchFamily="2" charset="-78"/>
          </a:endParaRPr>
        </a:p>
      </dgm:t>
    </dgm:pt>
    <dgm:pt modelId="{3801E3B1-9D02-4089-861D-4E46C40BC8B9}" type="sibTrans" cxnId="{DBF44B21-5545-4C85-AEF2-2684687F0EEA}">
      <dgm:prSet/>
      <dgm:spPr/>
      <dgm:t>
        <a:bodyPr/>
        <a:lstStyle/>
        <a:p>
          <a:endParaRPr lang="en-US" sz="2400">
            <a:cs typeface="B Koodak" panose="00000700000000000000" pitchFamily="2" charset="-78"/>
          </a:endParaRPr>
        </a:p>
      </dgm:t>
    </dgm:pt>
    <dgm:pt modelId="{F1B4B333-DBEB-400E-810E-768C237724F2}" type="pres">
      <dgm:prSet presAssocID="{74BAF79C-01D1-4153-B7AD-AEEE178674A6}" presName="hierChild1" presStyleCnt="0">
        <dgm:presLayoutVars>
          <dgm:orgChart val="1"/>
          <dgm:chPref val="1"/>
          <dgm:dir/>
          <dgm:animOne val="branch"/>
          <dgm:animLvl val="lvl"/>
          <dgm:resizeHandles/>
        </dgm:presLayoutVars>
      </dgm:prSet>
      <dgm:spPr/>
      <dgm:t>
        <a:bodyPr/>
        <a:lstStyle/>
        <a:p>
          <a:endParaRPr lang="en-US"/>
        </a:p>
      </dgm:t>
    </dgm:pt>
    <dgm:pt modelId="{3740A25B-3CA5-448B-AEA7-81ABA4E3DCA1}" type="pres">
      <dgm:prSet presAssocID="{5999C0F1-BEB1-4A2A-9C45-6CD234AF5F45}" presName="hierRoot1" presStyleCnt="0">
        <dgm:presLayoutVars>
          <dgm:hierBranch val="init"/>
        </dgm:presLayoutVars>
      </dgm:prSet>
      <dgm:spPr/>
    </dgm:pt>
    <dgm:pt modelId="{2C8B42B0-E6F3-4050-96B3-75641A9ED761}" type="pres">
      <dgm:prSet presAssocID="{5999C0F1-BEB1-4A2A-9C45-6CD234AF5F45}" presName="rootComposite1" presStyleCnt="0"/>
      <dgm:spPr/>
    </dgm:pt>
    <dgm:pt modelId="{02FE268A-980D-4DC4-BF58-198DAD979128}" type="pres">
      <dgm:prSet presAssocID="{5999C0F1-BEB1-4A2A-9C45-6CD234AF5F45}" presName="rootText1" presStyleLbl="node0" presStyleIdx="0" presStyleCnt="1">
        <dgm:presLayoutVars>
          <dgm:chPref val="3"/>
        </dgm:presLayoutVars>
      </dgm:prSet>
      <dgm:spPr/>
      <dgm:t>
        <a:bodyPr/>
        <a:lstStyle/>
        <a:p>
          <a:endParaRPr lang="en-US"/>
        </a:p>
      </dgm:t>
    </dgm:pt>
    <dgm:pt modelId="{14FB8BEC-405B-4804-A925-F4DB20B35A83}" type="pres">
      <dgm:prSet presAssocID="{5999C0F1-BEB1-4A2A-9C45-6CD234AF5F45}" presName="rootConnector1" presStyleLbl="node1" presStyleIdx="0" presStyleCnt="0"/>
      <dgm:spPr/>
      <dgm:t>
        <a:bodyPr/>
        <a:lstStyle/>
        <a:p>
          <a:endParaRPr lang="en-US"/>
        </a:p>
      </dgm:t>
    </dgm:pt>
    <dgm:pt modelId="{151C5290-B7F9-445C-B87B-C56575A8ED8E}" type="pres">
      <dgm:prSet presAssocID="{5999C0F1-BEB1-4A2A-9C45-6CD234AF5F45}" presName="hierChild2" presStyleCnt="0"/>
      <dgm:spPr/>
    </dgm:pt>
    <dgm:pt modelId="{ACBDC740-3D6C-4C9D-B281-31251142EFAA}" type="pres">
      <dgm:prSet presAssocID="{F998E17E-5A24-42D6-852B-126AB24BE624}" presName="Name37" presStyleLbl="parChTrans1D2" presStyleIdx="0" presStyleCnt="5"/>
      <dgm:spPr/>
      <dgm:t>
        <a:bodyPr/>
        <a:lstStyle/>
        <a:p>
          <a:endParaRPr lang="en-US"/>
        </a:p>
      </dgm:t>
    </dgm:pt>
    <dgm:pt modelId="{DDCD9215-ABE6-4500-8515-E4372A6FC529}" type="pres">
      <dgm:prSet presAssocID="{B5409181-54AD-4DEB-808B-015927264EA0}" presName="hierRoot2" presStyleCnt="0">
        <dgm:presLayoutVars>
          <dgm:hierBranch val="init"/>
        </dgm:presLayoutVars>
      </dgm:prSet>
      <dgm:spPr/>
    </dgm:pt>
    <dgm:pt modelId="{5B89C6FF-2B22-4D37-BB71-843E800E3A23}" type="pres">
      <dgm:prSet presAssocID="{B5409181-54AD-4DEB-808B-015927264EA0}" presName="rootComposite" presStyleCnt="0"/>
      <dgm:spPr/>
    </dgm:pt>
    <dgm:pt modelId="{6C19EA42-EB63-43C9-AC85-A51E6ADB2209}" type="pres">
      <dgm:prSet presAssocID="{B5409181-54AD-4DEB-808B-015927264EA0}" presName="rootText" presStyleLbl="node2" presStyleIdx="0" presStyleCnt="5">
        <dgm:presLayoutVars>
          <dgm:chPref val="3"/>
        </dgm:presLayoutVars>
      </dgm:prSet>
      <dgm:spPr/>
      <dgm:t>
        <a:bodyPr/>
        <a:lstStyle/>
        <a:p>
          <a:endParaRPr lang="en-US"/>
        </a:p>
      </dgm:t>
    </dgm:pt>
    <dgm:pt modelId="{7CD9341F-CB11-41CB-9361-DFC54BED4499}" type="pres">
      <dgm:prSet presAssocID="{B5409181-54AD-4DEB-808B-015927264EA0}" presName="rootConnector" presStyleLbl="node2" presStyleIdx="0" presStyleCnt="5"/>
      <dgm:spPr/>
      <dgm:t>
        <a:bodyPr/>
        <a:lstStyle/>
        <a:p>
          <a:endParaRPr lang="en-US"/>
        </a:p>
      </dgm:t>
    </dgm:pt>
    <dgm:pt modelId="{3AAED696-F586-48D9-9537-16278ED3E145}" type="pres">
      <dgm:prSet presAssocID="{B5409181-54AD-4DEB-808B-015927264EA0}" presName="hierChild4" presStyleCnt="0"/>
      <dgm:spPr/>
    </dgm:pt>
    <dgm:pt modelId="{4C597CBA-1A69-48D4-8D45-ABB2A7E4BDDE}" type="pres">
      <dgm:prSet presAssocID="{187A7336-C39D-407B-BA20-8145C212F8F3}" presName="Name37" presStyleLbl="parChTrans1D3" presStyleIdx="0" presStyleCnt="16"/>
      <dgm:spPr/>
      <dgm:t>
        <a:bodyPr/>
        <a:lstStyle/>
        <a:p>
          <a:endParaRPr lang="en-US"/>
        </a:p>
      </dgm:t>
    </dgm:pt>
    <dgm:pt modelId="{B48D8A7B-3DF2-4D8D-BB16-42BA8B7D42AB}" type="pres">
      <dgm:prSet presAssocID="{09EA39E8-31FD-4B02-B187-1CE6D0858B5E}" presName="hierRoot2" presStyleCnt="0">
        <dgm:presLayoutVars>
          <dgm:hierBranch val="init"/>
        </dgm:presLayoutVars>
      </dgm:prSet>
      <dgm:spPr/>
    </dgm:pt>
    <dgm:pt modelId="{136353EB-9B22-4881-9368-43167D1058FE}" type="pres">
      <dgm:prSet presAssocID="{09EA39E8-31FD-4B02-B187-1CE6D0858B5E}" presName="rootComposite" presStyleCnt="0"/>
      <dgm:spPr/>
    </dgm:pt>
    <dgm:pt modelId="{48EEE03B-3200-4917-A142-86B75BD582DE}" type="pres">
      <dgm:prSet presAssocID="{09EA39E8-31FD-4B02-B187-1CE6D0858B5E}" presName="rootText" presStyleLbl="node3" presStyleIdx="0" presStyleCnt="16">
        <dgm:presLayoutVars>
          <dgm:chPref val="3"/>
        </dgm:presLayoutVars>
      </dgm:prSet>
      <dgm:spPr/>
      <dgm:t>
        <a:bodyPr/>
        <a:lstStyle/>
        <a:p>
          <a:endParaRPr lang="en-US"/>
        </a:p>
      </dgm:t>
    </dgm:pt>
    <dgm:pt modelId="{6F227ACE-3323-464A-BBC7-FCE54F9E4D72}" type="pres">
      <dgm:prSet presAssocID="{09EA39E8-31FD-4B02-B187-1CE6D0858B5E}" presName="rootConnector" presStyleLbl="node3" presStyleIdx="0" presStyleCnt="16"/>
      <dgm:spPr/>
      <dgm:t>
        <a:bodyPr/>
        <a:lstStyle/>
        <a:p>
          <a:endParaRPr lang="en-US"/>
        </a:p>
      </dgm:t>
    </dgm:pt>
    <dgm:pt modelId="{B06FA0EE-4EAF-4002-A4F4-3EDD44719928}" type="pres">
      <dgm:prSet presAssocID="{09EA39E8-31FD-4B02-B187-1CE6D0858B5E}" presName="hierChild4" presStyleCnt="0"/>
      <dgm:spPr/>
    </dgm:pt>
    <dgm:pt modelId="{0C7EF07C-B98E-45B9-BD6F-D36902844ACB}" type="pres">
      <dgm:prSet presAssocID="{09EA39E8-31FD-4B02-B187-1CE6D0858B5E}" presName="hierChild5" presStyleCnt="0"/>
      <dgm:spPr/>
    </dgm:pt>
    <dgm:pt modelId="{7757A057-47F2-4C69-809B-FF402A943831}" type="pres">
      <dgm:prSet presAssocID="{8E579999-9D2E-4DF0-A4D2-FD43E7DD0BA3}" presName="Name37" presStyleLbl="parChTrans1D3" presStyleIdx="1" presStyleCnt="16"/>
      <dgm:spPr/>
      <dgm:t>
        <a:bodyPr/>
        <a:lstStyle/>
        <a:p>
          <a:endParaRPr lang="en-US"/>
        </a:p>
      </dgm:t>
    </dgm:pt>
    <dgm:pt modelId="{BD3A139D-D989-4701-945D-AEC18416E3E4}" type="pres">
      <dgm:prSet presAssocID="{9F38B528-5AC4-4813-AFF5-38FCBF78CD96}" presName="hierRoot2" presStyleCnt="0">
        <dgm:presLayoutVars>
          <dgm:hierBranch val="init"/>
        </dgm:presLayoutVars>
      </dgm:prSet>
      <dgm:spPr/>
    </dgm:pt>
    <dgm:pt modelId="{2C0D65AB-2C41-4327-BF4E-7C004D2E05C0}" type="pres">
      <dgm:prSet presAssocID="{9F38B528-5AC4-4813-AFF5-38FCBF78CD96}" presName="rootComposite" presStyleCnt="0"/>
      <dgm:spPr/>
    </dgm:pt>
    <dgm:pt modelId="{075A1AC4-C665-4BF1-B2DC-9EB9607CCC3B}" type="pres">
      <dgm:prSet presAssocID="{9F38B528-5AC4-4813-AFF5-38FCBF78CD96}" presName="rootText" presStyleLbl="node3" presStyleIdx="1" presStyleCnt="16">
        <dgm:presLayoutVars>
          <dgm:chPref val="3"/>
        </dgm:presLayoutVars>
      </dgm:prSet>
      <dgm:spPr/>
      <dgm:t>
        <a:bodyPr/>
        <a:lstStyle/>
        <a:p>
          <a:endParaRPr lang="en-US"/>
        </a:p>
      </dgm:t>
    </dgm:pt>
    <dgm:pt modelId="{B2B95E92-FAA0-43DD-AD34-6F0226670715}" type="pres">
      <dgm:prSet presAssocID="{9F38B528-5AC4-4813-AFF5-38FCBF78CD96}" presName="rootConnector" presStyleLbl="node3" presStyleIdx="1" presStyleCnt="16"/>
      <dgm:spPr/>
      <dgm:t>
        <a:bodyPr/>
        <a:lstStyle/>
        <a:p>
          <a:endParaRPr lang="en-US"/>
        </a:p>
      </dgm:t>
    </dgm:pt>
    <dgm:pt modelId="{467B16DA-F67A-4714-94E2-34B3B14CB9E6}" type="pres">
      <dgm:prSet presAssocID="{9F38B528-5AC4-4813-AFF5-38FCBF78CD96}" presName="hierChild4" presStyleCnt="0"/>
      <dgm:spPr/>
    </dgm:pt>
    <dgm:pt modelId="{2681CDC5-4B86-4FD3-A487-82D4736E8AC5}" type="pres">
      <dgm:prSet presAssocID="{9F38B528-5AC4-4813-AFF5-38FCBF78CD96}" presName="hierChild5" presStyleCnt="0"/>
      <dgm:spPr/>
    </dgm:pt>
    <dgm:pt modelId="{E41C3BF3-B907-46EA-A508-948A4D18C6F8}" type="pres">
      <dgm:prSet presAssocID="{4FEFD6B8-0E87-4458-A192-3CAC7DA9D009}" presName="Name37" presStyleLbl="parChTrans1D3" presStyleIdx="2" presStyleCnt="16"/>
      <dgm:spPr/>
      <dgm:t>
        <a:bodyPr/>
        <a:lstStyle/>
        <a:p>
          <a:endParaRPr lang="en-US"/>
        </a:p>
      </dgm:t>
    </dgm:pt>
    <dgm:pt modelId="{87395865-1EFE-4703-8827-1BA52A3079F2}" type="pres">
      <dgm:prSet presAssocID="{5BC3BF68-3EF0-488C-AD4E-7E89C455BEA4}" presName="hierRoot2" presStyleCnt="0">
        <dgm:presLayoutVars>
          <dgm:hierBranch val="init"/>
        </dgm:presLayoutVars>
      </dgm:prSet>
      <dgm:spPr/>
    </dgm:pt>
    <dgm:pt modelId="{9E22BA84-7452-493C-B69D-CE88C0B42050}" type="pres">
      <dgm:prSet presAssocID="{5BC3BF68-3EF0-488C-AD4E-7E89C455BEA4}" presName="rootComposite" presStyleCnt="0"/>
      <dgm:spPr/>
    </dgm:pt>
    <dgm:pt modelId="{C640F942-089D-4DAD-B206-7911FDDD1CA3}" type="pres">
      <dgm:prSet presAssocID="{5BC3BF68-3EF0-488C-AD4E-7E89C455BEA4}" presName="rootText" presStyleLbl="node3" presStyleIdx="2" presStyleCnt="16">
        <dgm:presLayoutVars>
          <dgm:chPref val="3"/>
        </dgm:presLayoutVars>
      </dgm:prSet>
      <dgm:spPr/>
      <dgm:t>
        <a:bodyPr/>
        <a:lstStyle/>
        <a:p>
          <a:endParaRPr lang="en-US"/>
        </a:p>
      </dgm:t>
    </dgm:pt>
    <dgm:pt modelId="{66C146B5-1A55-41A8-99A9-78F4A5A16190}" type="pres">
      <dgm:prSet presAssocID="{5BC3BF68-3EF0-488C-AD4E-7E89C455BEA4}" presName="rootConnector" presStyleLbl="node3" presStyleIdx="2" presStyleCnt="16"/>
      <dgm:spPr/>
      <dgm:t>
        <a:bodyPr/>
        <a:lstStyle/>
        <a:p>
          <a:endParaRPr lang="en-US"/>
        </a:p>
      </dgm:t>
    </dgm:pt>
    <dgm:pt modelId="{95B40B70-ECD1-48CD-ACD7-4587A3EA2B7D}" type="pres">
      <dgm:prSet presAssocID="{5BC3BF68-3EF0-488C-AD4E-7E89C455BEA4}" presName="hierChild4" presStyleCnt="0"/>
      <dgm:spPr/>
    </dgm:pt>
    <dgm:pt modelId="{262D34C7-D904-46B7-B97B-565FCE0E4E1C}" type="pres">
      <dgm:prSet presAssocID="{5BC3BF68-3EF0-488C-AD4E-7E89C455BEA4}" presName="hierChild5" presStyleCnt="0"/>
      <dgm:spPr/>
    </dgm:pt>
    <dgm:pt modelId="{F6E266FC-AB0A-4CEE-8CA0-187D67C70A4B}" type="pres">
      <dgm:prSet presAssocID="{B5409181-54AD-4DEB-808B-015927264EA0}" presName="hierChild5" presStyleCnt="0"/>
      <dgm:spPr/>
    </dgm:pt>
    <dgm:pt modelId="{03F8F439-1ADB-463F-892E-E2837E6527A7}" type="pres">
      <dgm:prSet presAssocID="{E0A2051D-0F0A-4B11-8212-00FA95F7ADCD}" presName="Name37" presStyleLbl="parChTrans1D2" presStyleIdx="1" presStyleCnt="5"/>
      <dgm:spPr/>
      <dgm:t>
        <a:bodyPr/>
        <a:lstStyle/>
        <a:p>
          <a:endParaRPr lang="en-US"/>
        </a:p>
      </dgm:t>
    </dgm:pt>
    <dgm:pt modelId="{0E640ADB-B157-40FA-BAE2-FDFBD81F7057}" type="pres">
      <dgm:prSet presAssocID="{258D4297-BB0B-4A5D-BAA9-F30505E84C30}" presName="hierRoot2" presStyleCnt="0">
        <dgm:presLayoutVars>
          <dgm:hierBranch val="init"/>
        </dgm:presLayoutVars>
      </dgm:prSet>
      <dgm:spPr/>
    </dgm:pt>
    <dgm:pt modelId="{50754A09-8435-4FB9-AC9F-175E218B6A5E}" type="pres">
      <dgm:prSet presAssocID="{258D4297-BB0B-4A5D-BAA9-F30505E84C30}" presName="rootComposite" presStyleCnt="0"/>
      <dgm:spPr/>
    </dgm:pt>
    <dgm:pt modelId="{362CDB38-1623-416B-B2AD-9D785EDB6DDF}" type="pres">
      <dgm:prSet presAssocID="{258D4297-BB0B-4A5D-BAA9-F30505E84C30}" presName="rootText" presStyleLbl="node2" presStyleIdx="1" presStyleCnt="5">
        <dgm:presLayoutVars>
          <dgm:chPref val="3"/>
        </dgm:presLayoutVars>
      </dgm:prSet>
      <dgm:spPr/>
      <dgm:t>
        <a:bodyPr/>
        <a:lstStyle/>
        <a:p>
          <a:endParaRPr lang="en-US"/>
        </a:p>
      </dgm:t>
    </dgm:pt>
    <dgm:pt modelId="{8DBD6B13-A170-43AF-A4E6-B20D13541C46}" type="pres">
      <dgm:prSet presAssocID="{258D4297-BB0B-4A5D-BAA9-F30505E84C30}" presName="rootConnector" presStyleLbl="node2" presStyleIdx="1" presStyleCnt="5"/>
      <dgm:spPr/>
      <dgm:t>
        <a:bodyPr/>
        <a:lstStyle/>
        <a:p>
          <a:endParaRPr lang="en-US"/>
        </a:p>
      </dgm:t>
    </dgm:pt>
    <dgm:pt modelId="{E9C61D7F-A4BF-4948-A078-695F80D4F825}" type="pres">
      <dgm:prSet presAssocID="{258D4297-BB0B-4A5D-BAA9-F30505E84C30}" presName="hierChild4" presStyleCnt="0"/>
      <dgm:spPr/>
    </dgm:pt>
    <dgm:pt modelId="{9677D366-3C7C-4F25-8816-BACCCD871CDF}" type="pres">
      <dgm:prSet presAssocID="{0C736B7A-19B3-40A8-9F85-D5F6C51E2043}" presName="Name37" presStyleLbl="parChTrans1D3" presStyleIdx="3" presStyleCnt="16"/>
      <dgm:spPr/>
      <dgm:t>
        <a:bodyPr/>
        <a:lstStyle/>
        <a:p>
          <a:endParaRPr lang="en-US"/>
        </a:p>
      </dgm:t>
    </dgm:pt>
    <dgm:pt modelId="{DB343C13-CF48-44BC-B446-C020F139605C}" type="pres">
      <dgm:prSet presAssocID="{CE1B0364-D469-41A6-816F-D21EAB7DDB1D}" presName="hierRoot2" presStyleCnt="0">
        <dgm:presLayoutVars>
          <dgm:hierBranch val="init"/>
        </dgm:presLayoutVars>
      </dgm:prSet>
      <dgm:spPr/>
    </dgm:pt>
    <dgm:pt modelId="{C4EF020B-FE9E-436F-ABEB-50985B1E6CE7}" type="pres">
      <dgm:prSet presAssocID="{CE1B0364-D469-41A6-816F-D21EAB7DDB1D}" presName="rootComposite" presStyleCnt="0"/>
      <dgm:spPr/>
    </dgm:pt>
    <dgm:pt modelId="{5A742B75-4410-4500-8F5E-1960A20FF6CA}" type="pres">
      <dgm:prSet presAssocID="{CE1B0364-D469-41A6-816F-D21EAB7DDB1D}" presName="rootText" presStyleLbl="node3" presStyleIdx="3" presStyleCnt="16">
        <dgm:presLayoutVars>
          <dgm:chPref val="3"/>
        </dgm:presLayoutVars>
      </dgm:prSet>
      <dgm:spPr/>
      <dgm:t>
        <a:bodyPr/>
        <a:lstStyle/>
        <a:p>
          <a:endParaRPr lang="en-US"/>
        </a:p>
      </dgm:t>
    </dgm:pt>
    <dgm:pt modelId="{4628E864-4F2F-42A3-8DBA-26238EC888C6}" type="pres">
      <dgm:prSet presAssocID="{CE1B0364-D469-41A6-816F-D21EAB7DDB1D}" presName="rootConnector" presStyleLbl="node3" presStyleIdx="3" presStyleCnt="16"/>
      <dgm:spPr/>
      <dgm:t>
        <a:bodyPr/>
        <a:lstStyle/>
        <a:p>
          <a:endParaRPr lang="en-US"/>
        </a:p>
      </dgm:t>
    </dgm:pt>
    <dgm:pt modelId="{02630A6E-8729-4A0E-B1CD-F1416FF128C4}" type="pres">
      <dgm:prSet presAssocID="{CE1B0364-D469-41A6-816F-D21EAB7DDB1D}" presName="hierChild4" presStyleCnt="0"/>
      <dgm:spPr/>
    </dgm:pt>
    <dgm:pt modelId="{5305909D-DD00-42D0-9AE7-BA374D40666F}" type="pres">
      <dgm:prSet presAssocID="{CE1B0364-D469-41A6-816F-D21EAB7DDB1D}" presName="hierChild5" presStyleCnt="0"/>
      <dgm:spPr/>
    </dgm:pt>
    <dgm:pt modelId="{338768A5-D20D-457B-8560-75F51B6A7C4C}" type="pres">
      <dgm:prSet presAssocID="{D0BEF04C-C912-40AF-9FF0-B2F865F1C925}" presName="Name37" presStyleLbl="parChTrans1D3" presStyleIdx="4" presStyleCnt="16"/>
      <dgm:spPr/>
      <dgm:t>
        <a:bodyPr/>
        <a:lstStyle/>
        <a:p>
          <a:endParaRPr lang="en-US"/>
        </a:p>
      </dgm:t>
    </dgm:pt>
    <dgm:pt modelId="{953A0F43-8817-4F48-9592-1FE05500BE53}" type="pres">
      <dgm:prSet presAssocID="{09C6D5CD-13B1-43B3-97D2-1BEDAB6F0A6D}" presName="hierRoot2" presStyleCnt="0">
        <dgm:presLayoutVars>
          <dgm:hierBranch val="init"/>
        </dgm:presLayoutVars>
      </dgm:prSet>
      <dgm:spPr/>
    </dgm:pt>
    <dgm:pt modelId="{D8052963-5F37-4152-9E52-38BABC8134A9}" type="pres">
      <dgm:prSet presAssocID="{09C6D5CD-13B1-43B3-97D2-1BEDAB6F0A6D}" presName="rootComposite" presStyleCnt="0"/>
      <dgm:spPr/>
    </dgm:pt>
    <dgm:pt modelId="{8073A671-CAFA-47BD-9ED9-C337314DBADD}" type="pres">
      <dgm:prSet presAssocID="{09C6D5CD-13B1-43B3-97D2-1BEDAB6F0A6D}" presName="rootText" presStyleLbl="node3" presStyleIdx="4" presStyleCnt="16">
        <dgm:presLayoutVars>
          <dgm:chPref val="3"/>
        </dgm:presLayoutVars>
      </dgm:prSet>
      <dgm:spPr/>
      <dgm:t>
        <a:bodyPr/>
        <a:lstStyle/>
        <a:p>
          <a:endParaRPr lang="en-US"/>
        </a:p>
      </dgm:t>
    </dgm:pt>
    <dgm:pt modelId="{C48DF602-1823-47AC-B6E0-5D4B4C81CB8B}" type="pres">
      <dgm:prSet presAssocID="{09C6D5CD-13B1-43B3-97D2-1BEDAB6F0A6D}" presName="rootConnector" presStyleLbl="node3" presStyleIdx="4" presStyleCnt="16"/>
      <dgm:spPr/>
      <dgm:t>
        <a:bodyPr/>
        <a:lstStyle/>
        <a:p>
          <a:endParaRPr lang="en-US"/>
        </a:p>
      </dgm:t>
    </dgm:pt>
    <dgm:pt modelId="{1BF9424B-28FE-4A29-8A71-F74AFA2E05B1}" type="pres">
      <dgm:prSet presAssocID="{09C6D5CD-13B1-43B3-97D2-1BEDAB6F0A6D}" presName="hierChild4" presStyleCnt="0"/>
      <dgm:spPr/>
    </dgm:pt>
    <dgm:pt modelId="{464FED05-76D9-4558-B5DB-D413F1907BE8}" type="pres">
      <dgm:prSet presAssocID="{09C6D5CD-13B1-43B3-97D2-1BEDAB6F0A6D}" presName="hierChild5" presStyleCnt="0"/>
      <dgm:spPr/>
    </dgm:pt>
    <dgm:pt modelId="{F36EEC99-AAAB-42B2-B259-8794CD50094C}" type="pres">
      <dgm:prSet presAssocID="{418EDEA8-A9BA-4409-85AD-B1249728D56C}" presName="Name37" presStyleLbl="parChTrans1D3" presStyleIdx="5" presStyleCnt="16"/>
      <dgm:spPr/>
      <dgm:t>
        <a:bodyPr/>
        <a:lstStyle/>
        <a:p>
          <a:endParaRPr lang="en-US"/>
        </a:p>
      </dgm:t>
    </dgm:pt>
    <dgm:pt modelId="{29C44B9A-2EE8-4132-9E40-77ED613A57EF}" type="pres">
      <dgm:prSet presAssocID="{1FC7555C-DA20-4A6C-B646-7B194C1A453A}" presName="hierRoot2" presStyleCnt="0">
        <dgm:presLayoutVars>
          <dgm:hierBranch val="init"/>
        </dgm:presLayoutVars>
      </dgm:prSet>
      <dgm:spPr/>
    </dgm:pt>
    <dgm:pt modelId="{1037AF3F-9E57-4C11-B422-A65167D8916A}" type="pres">
      <dgm:prSet presAssocID="{1FC7555C-DA20-4A6C-B646-7B194C1A453A}" presName="rootComposite" presStyleCnt="0"/>
      <dgm:spPr/>
    </dgm:pt>
    <dgm:pt modelId="{DC58705D-E0A0-4CD5-B1C2-BA94A8E7F09A}" type="pres">
      <dgm:prSet presAssocID="{1FC7555C-DA20-4A6C-B646-7B194C1A453A}" presName="rootText" presStyleLbl="node3" presStyleIdx="5" presStyleCnt="16">
        <dgm:presLayoutVars>
          <dgm:chPref val="3"/>
        </dgm:presLayoutVars>
      </dgm:prSet>
      <dgm:spPr/>
      <dgm:t>
        <a:bodyPr/>
        <a:lstStyle/>
        <a:p>
          <a:endParaRPr lang="en-US"/>
        </a:p>
      </dgm:t>
    </dgm:pt>
    <dgm:pt modelId="{7BA10B65-5F29-49D8-AC49-AF9044D68966}" type="pres">
      <dgm:prSet presAssocID="{1FC7555C-DA20-4A6C-B646-7B194C1A453A}" presName="rootConnector" presStyleLbl="node3" presStyleIdx="5" presStyleCnt="16"/>
      <dgm:spPr/>
      <dgm:t>
        <a:bodyPr/>
        <a:lstStyle/>
        <a:p>
          <a:endParaRPr lang="en-US"/>
        </a:p>
      </dgm:t>
    </dgm:pt>
    <dgm:pt modelId="{2A1312CE-C26E-47D7-92E4-0DB0CFCA1342}" type="pres">
      <dgm:prSet presAssocID="{1FC7555C-DA20-4A6C-B646-7B194C1A453A}" presName="hierChild4" presStyleCnt="0"/>
      <dgm:spPr/>
    </dgm:pt>
    <dgm:pt modelId="{48E7D2A0-7CF8-489B-A31F-752CC602F37F}" type="pres">
      <dgm:prSet presAssocID="{1FC7555C-DA20-4A6C-B646-7B194C1A453A}" presName="hierChild5" presStyleCnt="0"/>
      <dgm:spPr/>
    </dgm:pt>
    <dgm:pt modelId="{3BE99D1D-35D3-42A5-88B1-FA31F294C9E6}" type="pres">
      <dgm:prSet presAssocID="{258D4297-BB0B-4A5D-BAA9-F30505E84C30}" presName="hierChild5" presStyleCnt="0"/>
      <dgm:spPr/>
    </dgm:pt>
    <dgm:pt modelId="{F4AEC151-DD2F-4CF6-820B-BA947990C49A}" type="pres">
      <dgm:prSet presAssocID="{EACEB8E9-EBB9-4D98-8FC9-DDA822A76D53}" presName="Name37" presStyleLbl="parChTrans1D2" presStyleIdx="2" presStyleCnt="5"/>
      <dgm:spPr/>
      <dgm:t>
        <a:bodyPr/>
        <a:lstStyle/>
        <a:p>
          <a:endParaRPr lang="en-US"/>
        </a:p>
      </dgm:t>
    </dgm:pt>
    <dgm:pt modelId="{88DE2891-64D6-4A86-B2CF-8F4357824227}" type="pres">
      <dgm:prSet presAssocID="{0D730089-8DEA-40D1-B44E-DB97DDA121B0}" presName="hierRoot2" presStyleCnt="0">
        <dgm:presLayoutVars>
          <dgm:hierBranch val="init"/>
        </dgm:presLayoutVars>
      </dgm:prSet>
      <dgm:spPr/>
    </dgm:pt>
    <dgm:pt modelId="{BF11D717-C293-4926-8821-EB97B9E0E18C}" type="pres">
      <dgm:prSet presAssocID="{0D730089-8DEA-40D1-B44E-DB97DDA121B0}" presName="rootComposite" presStyleCnt="0"/>
      <dgm:spPr/>
    </dgm:pt>
    <dgm:pt modelId="{50C57A9B-7971-4C9C-AC52-7FC0CEC290AE}" type="pres">
      <dgm:prSet presAssocID="{0D730089-8DEA-40D1-B44E-DB97DDA121B0}" presName="rootText" presStyleLbl="node2" presStyleIdx="2" presStyleCnt="5">
        <dgm:presLayoutVars>
          <dgm:chPref val="3"/>
        </dgm:presLayoutVars>
      </dgm:prSet>
      <dgm:spPr/>
      <dgm:t>
        <a:bodyPr/>
        <a:lstStyle/>
        <a:p>
          <a:endParaRPr lang="en-US"/>
        </a:p>
      </dgm:t>
    </dgm:pt>
    <dgm:pt modelId="{192FE105-A4CD-4785-A817-C8B708A0DCC4}" type="pres">
      <dgm:prSet presAssocID="{0D730089-8DEA-40D1-B44E-DB97DDA121B0}" presName="rootConnector" presStyleLbl="node2" presStyleIdx="2" presStyleCnt="5"/>
      <dgm:spPr/>
      <dgm:t>
        <a:bodyPr/>
        <a:lstStyle/>
        <a:p>
          <a:endParaRPr lang="en-US"/>
        </a:p>
      </dgm:t>
    </dgm:pt>
    <dgm:pt modelId="{E649D8C0-EEC0-45DF-8E49-68B129394E35}" type="pres">
      <dgm:prSet presAssocID="{0D730089-8DEA-40D1-B44E-DB97DDA121B0}" presName="hierChild4" presStyleCnt="0"/>
      <dgm:spPr/>
    </dgm:pt>
    <dgm:pt modelId="{D310FA59-2EC1-4DB3-A7B5-60BBD8F2CBAD}" type="pres">
      <dgm:prSet presAssocID="{BFD4A968-CB7A-4CEB-9AC8-D104FA23DD8C}" presName="Name37" presStyleLbl="parChTrans1D3" presStyleIdx="6" presStyleCnt="16"/>
      <dgm:spPr/>
      <dgm:t>
        <a:bodyPr/>
        <a:lstStyle/>
        <a:p>
          <a:endParaRPr lang="en-US"/>
        </a:p>
      </dgm:t>
    </dgm:pt>
    <dgm:pt modelId="{BE3C43D0-BF2E-4BD8-8C40-D6CDDD7C3455}" type="pres">
      <dgm:prSet presAssocID="{EC880C49-BA3E-4920-884A-DE72AEBE3417}" presName="hierRoot2" presStyleCnt="0">
        <dgm:presLayoutVars>
          <dgm:hierBranch val="init"/>
        </dgm:presLayoutVars>
      </dgm:prSet>
      <dgm:spPr/>
    </dgm:pt>
    <dgm:pt modelId="{4FCF6425-3954-4842-97C9-17673AC12168}" type="pres">
      <dgm:prSet presAssocID="{EC880C49-BA3E-4920-884A-DE72AEBE3417}" presName="rootComposite" presStyleCnt="0"/>
      <dgm:spPr/>
    </dgm:pt>
    <dgm:pt modelId="{0742E1E3-A6E8-43F4-AE2C-DA15F4C705F7}" type="pres">
      <dgm:prSet presAssocID="{EC880C49-BA3E-4920-884A-DE72AEBE3417}" presName="rootText" presStyleLbl="node3" presStyleIdx="6" presStyleCnt="16">
        <dgm:presLayoutVars>
          <dgm:chPref val="3"/>
        </dgm:presLayoutVars>
      </dgm:prSet>
      <dgm:spPr/>
      <dgm:t>
        <a:bodyPr/>
        <a:lstStyle/>
        <a:p>
          <a:endParaRPr lang="en-US"/>
        </a:p>
      </dgm:t>
    </dgm:pt>
    <dgm:pt modelId="{3AEBEC1C-28BC-47FF-8CAF-C15625683196}" type="pres">
      <dgm:prSet presAssocID="{EC880C49-BA3E-4920-884A-DE72AEBE3417}" presName="rootConnector" presStyleLbl="node3" presStyleIdx="6" presStyleCnt="16"/>
      <dgm:spPr/>
      <dgm:t>
        <a:bodyPr/>
        <a:lstStyle/>
        <a:p>
          <a:endParaRPr lang="en-US"/>
        </a:p>
      </dgm:t>
    </dgm:pt>
    <dgm:pt modelId="{51850F84-1C55-4162-B6C8-DE3B9FEE9B79}" type="pres">
      <dgm:prSet presAssocID="{EC880C49-BA3E-4920-884A-DE72AEBE3417}" presName="hierChild4" presStyleCnt="0"/>
      <dgm:spPr/>
    </dgm:pt>
    <dgm:pt modelId="{9608A8EB-43E1-42B1-9632-53E368C86E46}" type="pres">
      <dgm:prSet presAssocID="{EC880C49-BA3E-4920-884A-DE72AEBE3417}" presName="hierChild5" presStyleCnt="0"/>
      <dgm:spPr/>
    </dgm:pt>
    <dgm:pt modelId="{1A0FFB3A-4DFD-475A-AA69-509BDDCB4A76}" type="pres">
      <dgm:prSet presAssocID="{F7E3A336-68F5-44D1-A831-7BF6AEBCC22F}" presName="Name37" presStyleLbl="parChTrans1D3" presStyleIdx="7" presStyleCnt="16"/>
      <dgm:spPr/>
      <dgm:t>
        <a:bodyPr/>
        <a:lstStyle/>
        <a:p>
          <a:endParaRPr lang="en-US"/>
        </a:p>
      </dgm:t>
    </dgm:pt>
    <dgm:pt modelId="{F7DC054F-415A-4E2B-B0CF-8926B2E65AA9}" type="pres">
      <dgm:prSet presAssocID="{B5D19492-5E03-4946-9CF2-CFC0B2D829EE}" presName="hierRoot2" presStyleCnt="0">
        <dgm:presLayoutVars>
          <dgm:hierBranch val="init"/>
        </dgm:presLayoutVars>
      </dgm:prSet>
      <dgm:spPr/>
    </dgm:pt>
    <dgm:pt modelId="{F34326F4-B131-4A55-A4E5-98B53F59111C}" type="pres">
      <dgm:prSet presAssocID="{B5D19492-5E03-4946-9CF2-CFC0B2D829EE}" presName="rootComposite" presStyleCnt="0"/>
      <dgm:spPr/>
    </dgm:pt>
    <dgm:pt modelId="{53146555-407A-4A72-A2CD-1583B105A871}" type="pres">
      <dgm:prSet presAssocID="{B5D19492-5E03-4946-9CF2-CFC0B2D829EE}" presName="rootText" presStyleLbl="node3" presStyleIdx="7" presStyleCnt="16">
        <dgm:presLayoutVars>
          <dgm:chPref val="3"/>
        </dgm:presLayoutVars>
      </dgm:prSet>
      <dgm:spPr/>
      <dgm:t>
        <a:bodyPr/>
        <a:lstStyle/>
        <a:p>
          <a:endParaRPr lang="en-US"/>
        </a:p>
      </dgm:t>
    </dgm:pt>
    <dgm:pt modelId="{9DC36B6A-94C5-4881-A14D-923395B3D75A}" type="pres">
      <dgm:prSet presAssocID="{B5D19492-5E03-4946-9CF2-CFC0B2D829EE}" presName="rootConnector" presStyleLbl="node3" presStyleIdx="7" presStyleCnt="16"/>
      <dgm:spPr/>
      <dgm:t>
        <a:bodyPr/>
        <a:lstStyle/>
        <a:p>
          <a:endParaRPr lang="en-US"/>
        </a:p>
      </dgm:t>
    </dgm:pt>
    <dgm:pt modelId="{30B54E91-6288-40E9-A666-62A7E0DB63E4}" type="pres">
      <dgm:prSet presAssocID="{B5D19492-5E03-4946-9CF2-CFC0B2D829EE}" presName="hierChild4" presStyleCnt="0"/>
      <dgm:spPr/>
    </dgm:pt>
    <dgm:pt modelId="{F41566AF-03F3-4BDC-A339-5B0552C66D4F}" type="pres">
      <dgm:prSet presAssocID="{B5D19492-5E03-4946-9CF2-CFC0B2D829EE}" presName="hierChild5" presStyleCnt="0"/>
      <dgm:spPr/>
    </dgm:pt>
    <dgm:pt modelId="{DB37C4CB-D639-455A-8398-E170634A1348}" type="pres">
      <dgm:prSet presAssocID="{0D730089-8DEA-40D1-B44E-DB97DDA121B0}" presName="hierChild5" presStyleCnt="0"/>
      <dgm:spPr/>
    </dgm:pt>
    <dgm:pt modelId="{52A50F41-3D7F-4095-AC6B-76D61AEE2835}" type="pres">
      <dgm:prSet presAssocID="{214579A0-5424-42AA-AA36-3A9EE9C1F3A1}" presName="Name37" presStyleLbl="parChTrans1D2" presStyleIdx="3" presStyleCnt="5"/>
      <dgm:spPr/>
      <dgm:t>
        <a:bodyPr/>
        <a:lstStyle/>
        <a:p>
          <a:endParaRPr lang="en-US"/>
        </a:p>
      </dgm:t>
    </dgm:pt>
    <dgm:pt modelId="{BD67FE71-ABCE-4F6C-BAA9-C85CAB9C88DD}" type="pres">
      <dgm:prSet presAssocID="{B6BB1959-EB10-4660-BFA0-0D26C075544B}" presName="hierRoot2" presStyleCnt="0">
        <dgm:presLayoutVars>
          <dgm:hierBranch val="init"/>
        </dgm:presLayoutVars>
      </dgm:prSet>
      <dgm:spPr/>
    </dgm:pt>
    <dgm:pt modelId="{6A33D16F-85A2-420A-BFDC-722AED5D8893}" type="pres">
      <dgm:prSet presAssocID="{B6BB1959-EB10-4660-BFA0-0D26C075544B}" presName="rootComposite" presStyleCnt="0"/>
      <dgm:spPr/>
    </dgm:pt>
    <dgm:pt modelId="{B6FD1D0F-6DAE-4C6E-9802-B6564A0FFC66}" type="pres">
      <dgm:prSet presAssocID="{B6BB1959-EB10-4660-BFA0-0D26C075544B}" presName="rootText" presStyleLbl="node2" presStyleIdx="3" presStyleCnt="5">
        <dgm:presLayoutVars>
          <dgm:chPref val="3"/>
        </dgm:presLayoutVars>
      </dgm:prSet>
      <dgm:spPr/>
      <dgm:t>
        <a:bodyPr/>
        <a:lstStyle/>
        <a:p>
          <a:endParaRPr lang="en-US"/>
        </a:p>
      </dgm:t>
    </dgm:pt>
    <dgm:pt modelId="{39D7A334-5F4C-4EB5-8E6D-375F56CCA3AF}" type="pres">
      <dgm:prSet presAssocID="{B6BB1959-EB10-4660-BFA0-0D26C075544B}" presName="rootConnector" presStyleLbl="node2" presStyleIdx="3" presStyleCnt="5"/>
      <dgm:spPr/>
      <dgm:t>
        <a:bodyPr/>
        <a:lstStyle/>
        <a:p>
          <a:endParaRPr lang="en-US"/>
        </a:p>
      </dgm:t>
    </dgm:pt>
    <dgm:pt modelId="{36FB239A-C184-420B-A4BA-CB747FAFBE5A}" type="pres">
      <dgm:prSet presAssocID="{B6BB1959-EB10-4660-BFA0-0D26C075544B}" presName="hierChild4" presStyleCnt="0"/>
      <dgm:spPr/>
    </dgm:pt>
    <dgm:pt modelId="{2B74F760-6473-4720-9C60-3BDAB733B363}" type="pres">
      <dgm:prSet presAssocID="{D368563B-67E1-479F-B38F-B77979B38E8C}" presName="Name37" presStyleLbl="parChTrans1D3" presStyleIdx="8" presStyleCnt="16"/>
      <dgm:spPr/>
      <dgm:t>
        <a:bodyPr/>
        <a:lstStyle/>
        <a:p>
          <a:endParaRPr lang="en-US"/>
        </a:p>
      </dgm:t>
    </dgm:pt>
    <dgm:pt modelId="{3F0A5BEC-90CB-42C0-99F7-CD2A997533CE}" type="pres">
      <dgm:prSet presAssocID="{8BD07A9F-767A-40A5-996E-CA1DBF827021}" presName="hierRoot2" presStyleCnt="0">
        <dgm:presLayoutVars>
          <dgm:hierBranch val="init"/>
        </dgm:presLayoutVars>
      </dgm:prSet>
      <dgm:spPr/>
    </dgm:pt>
    <dgm:pt modelId="{92CB14FD-DEC7-48F6-85DC-2B3AC85B0C46}" type="pres">
      <dgm:prSet presAssocID="{8BD07A9F-767A-40A5-996E-CA1DBF827021}" presName="rootComposite" presStyleCnt="0"/>
      <dgm:spPr/>
    </dgm:pt>
    <dgm:pt modelId="{EDEADE87-794D-4BA1-940A-29638E490FC0}" type="pres">
      <dgm:prSet presAssocID="{8BD07A9F-767A-40A5-996E-CA1DBF827021}" presName="rootText" presStyleLbl="node3" presStyleIdx="8" presStyleCnt="16">
        <dgm:presLayoutVars>
          <dgm:chPref val="3"/>
        </dgm:presLayoutVars>
      </dgm:prSet>
      <dgm:spPr/>
      <dgm:t>
        <a:bodyPr/>
        <a:lstStyle/>
        <a:p>
          <a:endParaRPr lang="en-US"/>
        </a:p>
      </dgm:t>
    </dgm:pt>
    <dgm:pt modelId="{86D7118C-F978-426C-9157-A57BE30A4468}" type="pres">
      <dgm:prSet presAssocID="{8BD07A9F-767A-40A5-996E-CA1DBF827021}" presName="rootConnector" presStyleLbl="node3" presStyleIdx="8" presStyleCnt="16"/>
      <dgm:spPr/>
      <dgm:t>
        <a:bodyPr/>
        <a:lstStyle/>
        <a:p>
          <a:endParaRPr lang="en-US"/>
        </a:p>
      </dgm:t>
    </dgm:pt>
    <dgm:pt modelId="{852A5886-23A0-402A-95C5-D89E4C05BCFA}" type="pres">
      <dgm:prSet presAssocID="{8BD07A9F-767A-40A5-996E-CA1DBF827021}" presName="hierChild4" presStyleCnt="0"/>
      <dgm:spPr/>
    </dgm:pt>
    <dgm:pt modelId="{A84FD677-5981-49BF-AADE-A62CC5215C87}" type="pres">
      <dgm:prSet presAssocID="{8BD07A9F-767A-40A5-996E-CA1DBF827021}" presName="hierChild5" presStyleCnt="0"/>
      <dgm:spPr/>
    </dgm:pt>
    <dgm:pt modelId="{742209F1-94EE-4A57-A2E9-19804069042E}" type="pres">
      <dgm:prSet presAssocID="{E3F91BFE-0373-400F-ACCF-F2F5C9ECC560}" presName="Name37" presStyleLbl="parChTrans1D3" presStyleIdx="9" presStyleCnt="16"/>
      <dgm:spPr/>
      <dgm:t>
        <a:bodyPr/>
        <a:lstStyle/>
        <a:p>
          <a:endParaRPr lang="en-US"/>
        </a:p>
      </dgm:t>
    </dgm:pt>
    <dgm:pt modelId="{E77F055E-CE06-46A6-A4EB-A8A8F513A173}" type="pres">
      <dgm:prSet presAssocID="{D8A12F8A-3C86-4877-A10C-150CFE513DCF}" presName="hierRoot2" presStyleCnt="0">
        <dgm:presLayoutVars>
          <dgm:hierBranch val="init"/>
        </dgm:presLayoutVars>
      </dgm:prSet>
      <dgm:spPr/>
    </dgm:pt>
    <dgm:pt modelId="{FCBFFE7A-E039-406A-9B3B-900857E5B427}" type="pres">
      <dgm:prSet presAssocID="{D8A12F8A-3C86-4877-A10C-150CFE513DCF}" presName="rootComposite" presStyleCnt="0"/>
      <dgm:spPr/>
    </dgm:pt>
    <dgm:pt modelId="{04535C6D-B817-4F40-93AB-07501423F27E}" type="pres">
      <dgm:prSet presAssocID="{D8A12F8A-3C86-4877-A10C-150CFE513DCF}" presName="rootText" presStyleLbl="node3" presStyleIdx="9" presStyleCnt="16">
        <dgm:presLayoutVars>
          <dgm:chPref val="3"/>
        </dgm:presLayoutVars>
      </dgm:prSet>
      <dgm:spPr/>
      <dgm:t>
        <a:bodyPr/>
        <a:lstStyle/>
        <a:p>
          <a:endParaRPr lang="en-US"/>
        </a:p>
      </dgm:t>
    </dgm:pt>
    <dgm:pt modelId="{2F1D0B3F-3ADB-4E96-B778-CBEF7BEC4AFD}" type="pres">
      <dgm:prSet presAssocID="{D8A12F8A-3C86-4877-A10C-150CFE513DCF}" presName="rootConnector" presStyleLbl="node3" presStyleIdx="9" presStyleCnt="16"/>
      <dgm:spPr/>
      <dgm:t>
        <a:bodyPr/>
        <a:lstStyle/>
        <a:p>
          <a:endParaRPr lang="en-US"/>
        </a:p>
      </dgm:t>
    </dgm:pt>
    <dgm:pt modelId="{F4E77533-7478-48D2-A201-60CC06D2D99D}" type="pres">
      <dgm:prSet presAssocID="{D8A12F8A-3C86-4877-A10C-150CFE513DCF}" presName="hierChild4" presStyleCnt="0"/>
      <dgm:spPr/>
    </dgm:pt>
    <dgm:pt modelId="{7C0C259E-ACEA-41D1-B7CE-E00E9576F9A5}" type="pres">
      <dgm:prSet presAssocID="{D8A12F8A-3C86-4877-A10C-150CFE513DCF}" presName="hierChild5" presStyleCnt="0"/>
      <dgm:spPr/>
    </dgm:pt>
    <dgm:pt modelId="{9D33F9F7-3CFA-4874-8E11-50C8547E7DB8}" type="pres">
      <dgm:prSet presAssocID="{6A5F90FC-8B02-4735-A705-7D9F48044EC1}" presName="Name37" presStyleLbl="parChTrans1D3" presStyleIdx="10" presStyleCnt="16"/>
      <dgm:spPr/>
      <dgm:t>
        <a:bodyPr/>
        <a:lstStyle/>
        <a:p>
          <a:endParaRPr lang="en-US"/>
        </a:p>
      </dgm:t>
    </dgm:pt>
    <dgm:pt modelId="{192CBEFC-51FE-4FA9-A7DD-E811B9D2A439}" type="pres">
      <dgm:prSet presAssocID="{274036C2-E9E1-477B-BE27-0CDAB19B3654}" presName="hierRoot2" presStyleCnt="0">
        <dgm:presLayoutVars>
          <dgm:hierBranch val="init"/>
        </dgm:presLayoutVars>
      </dgm:prSet>
      <dgm:spPr/>
    </dgm:pt>
    <dgm:pt modelId="{5DA50E2A-65B0-455A-8D04-31E5214D0E41}" type="pres">
      <dgm:prSet presAssocID="{274036C2-E9E1-477B-BE27-0CDAB19B3654}" presName="rootComposite" presStyleCnt="0"/>
      <dgm:spPr/>
    </dgm:pt>
    <dgm:pt modelId="{C3F9FD38-473B-4696-B23A-3F6E6B0975D9}" type="pres">
      <dgm:prSet presAssocID="{274036C2-E9E1-477B-BE27-0CDAB19B3654}" presName="rootText" presStyleLbl="node3" presStyleIdx="10" presStyleCnt="16">
        <dgm:presLayoutVars>
          <dgm:chPref val="3"/>
        </dgm:presLayoutVars>
      </dgm:prSet>
      <dgm:spPr/>
      <dgm:t>
        <a:bodyPr/>
        <a:lstStyle/>
        <a:p>
          <a:endParaRPr lang="en-US"/>
        </a:p>
      </dgm:t>
    </dgm:pt>
    <dgm:pt modelId="{016ADEFD-375D-448A-BC2B-3ACDA8FB15BF}" type="pres">
      <dgm:prSet presAssocID="{274036C2-E9E1-477B-BE27-0CDAB19B3654}" presName="rootConnector" presStyleLbl="node3" presStyleIdx="10" presStyleCnt="16"/>
      <dgm:spPr/>
      <dgm:t>
        <a:bodyPr/>
        <a:lstStyle/>
        <a:p>
          <a:endParaRPr lang="en-US"/>
        </a:p>
      </dgm:t>
    </dgm:pt>
    <dgm:pt modelId="{149CEE8C-404F-4D40-8D03-AC0ADB0B8603}" type="pres">
      <dgm:prSet presAssocID="{274036C2-E9E1-477B-BE27-0CDAB19B3654}" presName="hierChild4" presStyleCnt="0"/>
      <dgm:spPr/>
    </dgm:pt>
    <dgm:pt modelId="{06CA6C8F-E708-4C49-996E-034D43FAC095}" type="pres">
      <dgm:prSet presAssocID="{274036C2-E9E1-477B-BE27-0CDAB19B3654}" presName="hierChild5" presStyleCnt="0"/>
      <dgm:spPr/>
    </dgm:pt>
    <dgm:pt modelId="{2BAFB47D-31EB-4C5D-9F96-AF6D69196720}" type="pres">
      <dgm:prSet presAssocID="{61AF7E88-0048-467B-A7F2-76E6B48ED713}" presName="Name37" presStyleLbl="parChTrans1D3" presStyleIdx="11" presStyleCnt="16"/>
      <dgm:spPr/>
      <dgm:t>
        <a:bodyPr/>
        <a:lstStyle/>
        <a:p>
          <a:endParaRPr lang="en-US"/>
        </a:p>
      </dgm:t>
    </dgm:pt>
    <dgm:pt modelId="{87C8FDC2-D509-42AD-AB78-3C0237543B9A}" type="pres">
      <dgm:prSet presAssocID="{FDBC0452-C991-43FB-8E02-0E5FBE448013}" presName="hierRoot2" presStyleCnt="0">
        <dgm:presLayoutVars>
          <dgm:hierBranch val="init"/>
        </dgm:presLayoutVars>
      </dgm:prSet>
      <dgm:spPr/>
    </dgm:pt>
    <dgm:pt modelId="{D448DE5E-018B-4AEB-8CB2-1971A5FF2C09}" type="pres">
      <dgm:prSet presAssocID="{FDBC0452-C991-43FB-8E02-0E5FBE448013}" presName="rootComposite" presStyleCnt="0"/>
      <dgm:spPr/>
    </dgm:pt>
    <dgm:pt modelId="{9F47C04C-C156-4C97-BAA6-309F1CC7D5FB}" type="pres">
      <dgm:prSet presAssocID="{FDBC0452-C991-43FB-8E02-0E5FBE448013}" presName="rootText" presStyleLbl="node3" presStyleIdx="11" presStyleCnt="16">
        <dgm:presLayoutVars>
          <dgm:chPref val="3"/>
        </dgm:presLayoutVars>
      </dgm:prSet>
      <dgm:spPr/>
      <dgm:t>
        <a:bodyPr/>
        <a:lstStyle/>
        <a:p>
          <a:endParaRPr lang="en-US"/>
        </a:p>
      </dgm:t>
    </dgm:pt>
    <dgm:pt modelId="{9DB79C60-9124-4AAC-B360-7BD9D606DF72}" type="pres">
      <dgm:prSet presAssocID="{FDBC0452-C991-43FB-8E02-0E5FBE448013}" presName="rootConnector" presStyleLbl="node3" presStyleIdx="11" presStyleCnt="16"/>
      <dgm:spPr/>
      <dgm:t>
        <a:bodyPr/>
        <a:lstStyle/>
        <a:p>
          <a:endParaRPr lang="en-US"/>
        </a:p>
      </dgm:t>
    </dgm:pt>
    <dgm:pt modelId="{B5F6717B-29AD-47AD-A95E-F41CEAED0A5D}" type="pres">
      <dgm:prSet presAssocID="{FDBC0452-C991-43FB-8E02-0E5FBE448013}" presName="hierChild4" presStyleCnt="0"/>
      <dgm:spPr/>
    </dgm:pt>
    <dgm:pt modelId="{1EF7A565-7F85-4983-B88C-2D6B8E265094}" type="pres">
      <dgm:prSet presAssocID="{FDBC0452-C991-43FB-8E02-0E5FBE448013}" presName="hierChild5" presStyleCnt="0"/>
      <dgm:spPr/>
    </dgm:pt>
    <dgm:pt modelId="{3ACC8132-33CF-4D4F-A984-C79C4AD7CEEF}" type="pres">
      <dgm:prSet presAssocID="{B6BB1959-EB10-4660-BFA0-0D26C075544B}" presName="hierChild5" presStyleCnt="0"/>
      <dgm:spPr/>
    </dgm:pt>
    <dgm:pt modelId="{3090C143-F9A3-4B05-9EA6-5F6C0DCD471C}" type="pres">
      <dgm:prSet presAssocID="{483195CF-D08F-4085-A2D1-B75A88F68F34}" presName="Name37" presStyleLbl="parChTrans1D2" presStyleIdx="4" presStyleCnt="5"/>
      <dgm:spPr/>
      <dgm:t>
        <a:bodyPr/>
        <a:lstStyle/>
        <a:p>
          <a:endParaRPr lang="en-US"/>
        </a:p>
      </dgm:t>
    </dgm:pt>
    <dgm:pt modelId="{5659C1D5-F55B-4EF9-8297-3F0F4B4DB511}" type="pres">
      <dgm:prSet presAssocID="{93573DD4-DC00-497F-9026-6438F521F57C}" presName="hierRoot2" presStyleCnt="0">
        <dgm:presLayoutVars>
          <dgm:hierBranch val="init"/>
        </dgm:presLayoutVars>
      </dgm:prSet>
      <dgm:spPr/>
    </dgm:pt>
    <dgm:pt modelId="{83BC1049-E663-40FA-AD72-D0459D4610E5}" type="pres">
      <dgm:prSet presAssocID="{93573DD4-DC00-497F-9026-6438F521F57C}" presName="rootComposite" presStyleCnt="0"/>
      <dgm:spPr/>
    </dgm:pt>
    <dgm:pt modelId="{B47BF554-FF89-4E46-9CE3-C6C95387DA66}" type="pres">
      <dgm:prSet presAssocID="{93573DD4-DC00-497F-9026-6438F521F57C}" presName="rootText" presStyleLbl="node2" presStyleIdx="4" presStyleCnt="5">
        <dgm:presLayoutVars>
          <dgm:chPref val="3"/>
        </dgm:presLayoutVars>
      </dgm:prSet>
      <dgm:spPr/>
      <dgm:t>
        <a:bodyPr/>
        <a:lstStyle/>
        <a:p>
          <a:endParaRPr lang="en-US"/>
        </a:p>
      </dgm:t>
    </dgm:pt>
    <dgm:pt modelId="{497F7E15-8D64-47AB-96D1-F27878FC0ECE}" type="pres">
      <dgm:prSet presAssocID="{93573DD4-DC00-497F-9026-6438F521F57C}" presName="rootConnector" presStyleLbl="node2" presStyleIdx="4" presStyleCnt="5"/>
      <dgm:spPr/>
      <dgm:t>
        <a:bodyPr/>
        <a:lstStyle/>
        <a:p>
          <a:endParaRPr lang="en-US"/>
        </a:p>
      </dgm:t>
    </dgm:pt>
    <dgm:pt modelId="{452CF634-9090-41CC-9665-2943C5C8BD14}" type="pres">
      <dgm:prSet presAssocID="{93573DD4-DC00-497F-9026-6438F521F57C}" presName="hierChild4" presStyleCnt="0"/>
      <dgm:spPr/>
    </dgm:pt>
    <dgm:pt modelId="{8553F4DF-8CB6-4E85-91A9-78DCF2890F22}" type="pres">
      <dgm:prSet presAssocID="{7933BB6B-EEDC-4A89-8F09-549194894B9D}" presName="Name37" presStyleLbl="parChTrans1D3" presStyleIdx="12" presStyleCnt="16"/>
      <dgm:spPr/>
      <dgm:t>
        <a:bodyPr/>
        <a:lstStyle/>
        <a:p>
          <a:endParaRPr lang="en-US"/>
        </a:p>
      </dgm:t>
    </dgm:pt>
    <dgm:pt modelId="{37E71668-DD15-41F2-862B-6EC6C8A1E87A}" type="pres">
      <dgm:prSet presAssocID="{FFDB198C-696A-4DE4-96C9-D4DFD41A1A83}" presName="hierRoot2" presStyleCnt="0">
        <dgm:presLayoutVars>
          <dgm:hierBranch val="init"/>
        </dgm:presLayoutVars>
      </dgm:prSet>
      <dgm:spPr/>
    </dgm:pt>
    <dgm:pt modelId="{CD094E1A-3CA2-4E3C-A53F-1C1AE5D55584}" type="pres">
      <dgm:prSet presAssocID="{FFDB198C-696A-4DE4-96C9-D4DFD41A1A83}" presName="rootComposite" presStyleCnt="0"/>
      <dgm:spPr/>
    </dgm:pt>
    <dgm:pt modelId="{F3B559AF-3847-447A-A8A1-292F6B0CFA6B}" type="pres">
      <dgm:prSet presAssocID="{FFDB198C-696A-4DE4-96C9-D4DFD41A1A83}" presName="rootText" presStyleLbl="node3" presStyleIdx="12" presStyleCnt="16">
        <dgm:presLayoutVars>
          <dgm:chPref val="3"/>
        </dgm:presLayoutVars>
      </dgm:prSet>
      <dgm:spPr/>
      <dgm:t>
        <a:bodyPr/>
        <a:lstStyle/>
        <a:p>
          <a:endParaRPr lang="en-US"/>
        </a:p>
      </dgm:t>
    </dgm:pt>
    <dgm:pt modelId="{EDA99F28-CD71-4F2E-BA2D-73A3C1BE584D}" type="pres">
      <dgm:prSet presAssocID="{FFDB198C-696A-4DE4-96C9-D4DFD41A1A83}" presName="rootConnector" presStyleLbl="node3" presStyleIdx="12" presStyleCnt="16"/>
      <dgm:spPr/>
      <dgm:t>
        <a:bodyPr/>
        <a:lstStyle/>
        <a:p>
          <a:endParaRPr lang="en-US"/>
        </a:p>
      </dgm:t>
    </dgm:pt>
    <dgm:pt modelId="{BFC0BE88-4036-4731-9C84-133991F15EAA}" type="pres">
      <dgm:prSet presAssocID="{FFDB198C-696A-4DE4-96C9-D4DFD41A1A83}" presName="hierChild4" presStyleCnt="0"/>
      <dgm:spPr/>
    </dgm:pt>
    <dgm:pt modelId="{16E3A949-95A3-4AF2-938C-32D71C940D33}" type="pres">
      <dgm:prSet presAssocID="{FFDB198C-696A-4DE4-96C9-D4DFD41A1A83}" presName="hierChild5" presStyleCnt="0"/>
      <dgm:spPr/>
    </dgm:pt>
    <dgm:pt modelId="{4A96336A-D934-4565-8809-E62FAB1AFE3E}" type="pres">
      <dgm:prSet presAssocID="{8257183C-16E5-4B11-9B7D-D6849C59D90F}" presName="Name37" presStyleLbl="parChTrans1D3" presStyleIdx="13" presStyleCnt="16"/>
      <dgm:spPr/>
      <dgm:t>
        <a:bodyPr/>
        <a:lstStyle/>
        <a:p>
          <a:endParaRPr lang="en-US"/>
        </a:p>
      </dgm:t>
    </dgm:pt>
    <dgm:pt modelId="{B169664E-3AD4-48A9-B581-4B0E09B3AC83}" type="pres">
      <dgm:prSet presAssocID="{432E436D-8DC2-46A4-8BA3-D5B26553594A}" presName="hierRoot2" presStyleCnt="0">
        <dgm:presLayoutVars>
          <dgm:hierBranch val="init"/>
        </dgm:presLayoutVars>
      </dgm:prSet>
      <dgm:spPr/>
    </dgm:pt>
    <dgm:pt modelId="{6DE39144-233E-4565-9D41-0A012653F9B5}" type="pres">
      <dgm:prSet presAssocID="{432E436D-8DC2-46A4-8BA3-D5B26553594A}" presName="rootComposite" presStyleCnt="0"/>
      <dgm:spPr/>
    </dgm:pt>
    <dgm:pt modelId="{CC87A262-E0D9-4857-9F16-1AC7DCC16E2C}" type="pres">
      <dgm:prSet presAssocID="{432E436D-8DC2-46A4-8BA3-D5B26553594A}" presName="rootText" presStyleLbl="node3" presStyleIdx="13" presStyleCnt="16">
        <dgm:presLayoutVars>
          <dgm:chPref val="3"/>
        </dgm:presLayoutVars>
      </dgm:prSet>
      <dgm:spPr/>
      <dgm:t>
        <a:bodyPr/>
        <a:lstStyle/>
        <a:p>
          <a:endParaRPr lang="en-US"/>
        </a:p>
      </dgm:t>
    </dgm:pt>
    <dgm:pt modelId="{21E30676-81B0-43A9-A0CC-5174CAE97399}" type="pres">
      <dgm:prSet presAssocID="{432E436D-8DC2-46A4-8BA3-D5B26553594A}" presName="rootConnector" presStyleLbl="node3" presStyleIdx="13" presStyleCnt="16"/>
      <dgm:spPr/>
      <dgm:t>
        <a:bodyPr/>
        <a:lstStyle/>
        <a:p>
          <a:endParaRPr lang="en-US"/>
        </a:p>
      </dgm:t>
    </dgm:pt>
    <dgm:pt modelId="{CBACD70B-45EC-48F1-9FA3-DD9B880BC69D}" type="pres">
      <dgm:prSet presAssocID="{432E436D-8DC2-46A4-8BA3-D5B26553594A}" presName="hierChild4" presStyleCnt="0"/>
      <dgm:spPr/>
    </dgm:pt>
    <dgm:pt modelId="{8A3A781B-2C36-4B22-990F-3DB7580384E9}" type="pres">
      <dgm:prSet presAssocID="{432E436D-8DC2-46A4-8BA3-D5B26553594A}" presName="hierChild5" presStyleCnt="0"/>
      <dgm:spPr/>
    </dgm:pt>
    <dgm:pt modelId="{4C2A1E62-72E3-46B8-B5E7-8FAACD611E88}" type="pres">
      <dgm:prSet presAssocID="{08217942-AD0F-428A-B4BA-90D6E272E10C}" presName="Name37" presStyleLbl="parChTrans1D3" presStyleIdx="14" presStyleCnt="16"/>
      <dgm:spPr/>
      <dgm:t>
        <a:bodyPr/>
        <a:lstStyle/>
        <a:p>
          <a:endParaRPr lang="en-US"/>
        </a:p>
      </dgm:t>
    </dgm:pt>
    <dgm:pt modelId="{D2460805-66FE-45D4-95C2-639CF2682C62}" type="pres">
      <dgm:prSet presAssocID="{F8109F0D-6442-4E8F-93CA-494A65C777A2}" presName="hierRoot2" presStyleCnt="0">
        <dgm:presLayoutVars>
          <dgm:hierBranch val="init"/>
        </dgm:presLayoutVars>
      </dgm:prSet>
      <dgm:spPr/>
    </dgm:pt>
    <dgm:pt modelId="{39C5B94D-C7CB-4861-849D-272C3E456BE7}" type="pres">
      <dgm:prSet presAssocID="{F8109F0D-6442-4E8F-93CA-494A65C777A2}" presName="rootComposite" presStyleCnt="0"/>
      <dgm:spPr/>
    </dgm:pt>
    <dgm:pt modelId="{E1B278D4-931D-4C81-95E1-3B1156B68392}" type="pres">
      <dgm:prSet presAssocID="{F8109F0D-6442-4E8F-93CA-494A65C777A2}" presName="rootText" presStyleLbl="node3" presStyleIdx="14" presStyleCnt="16">
        <dgm:presLayoutVars>
          <dgm:chPref val="3"/>
        </dgm:presLayoutVars>
      </dgm:prSet>
      <dgm:spPr/>
      <dgm:t>
        <a:bodyPr/>
        <a:lstStyle/>
        <a:p>
          <a:endParaRPr lang="en-US"/>
        </a:p>
      </dgm:t>
    </dgm:pt>
    <dgm:pt modelId="{6DF22C62-D87E-4E53-9A49-0742F6983084}" type="pres">
      <dgm:prSet presAssocID="{F8109F0D-6442-4E8F-93CA-494A65C777A2}" presName="rootConnector" presStyleLbl="node3" presStyleIdx="14" presStyleCnt="16"/>
      <dgm:spPr/>
      <dgm:t>
        <a:bodyPr/>
        <a:lstStyle/>
        <a:p>
          <a:endParaRPr lang="en-US"/>
        </a:p>
      </dgm:t>
    </dgm:pt>
    <dgm:pt modelId="{DF2EF07F-6D86-4BAB-A2E2-9B4615E1196A}" type="pres">
      <dgm:prSet presAssocID="{F8109F0D-6442-4E8F-93CA-494A65C777A2}" presName="hierChild4" presStyleCnt="0"/>
      <dgm:spPr/>
    </dgm:pt>
    <dgm:pt modelId="{A0582854-F912-4E77-9193-2CF32BA3DE30}" type="pres">
      <dgm:prSet presAssocID="{F8109F0D-6442-4E8F-93CA-494A65C777A2}" presName="hierChild5" presStyleCnt="0"/>
      <dgm:spPr/>
    </dgm:pt>
    <dgm:pt modelId="{CA5B101F-9134-4846-A46C-43CA11D53F8F}" type="pres">
      <dgm:prSet presAssocID="{C3A57A48-9D66-40F1-8105-B08B0956722F}" presName="Name37" presStyleLbl="parChTrans1D3" presStyleIdx="15" presStyleCnt="16"/>
      <dgm:spPr/>
      <dgm:t>
        <a:bodyPr/>
        <a:lstStyle/>
        <a:p>
          <a:endParaRPr lang="en-US"/>
        </a:p>
      </dgm:t>
    </dgm:pt>
    <dgm:pt modelId="{C01C851E-FF1F-4D2B-8D9B-E5A825B9414D}" type="pres">
      <dgm:prSet presAssocID="{C82B47AB-E199-4C35-B92A-AC5FA826996C}" presName="hierRoot2" presStyleCnt="0">
        <dgm:presLayoutVars>
          <dgm:hierBranch val="init"/>
        </dgm:presLayoutVars>
      </dgm:prSet>
      <dgm:spPr/>
    </dgm:pt>
    <dgm:pt modelId="{B2251AE3-851A-48A7-96EA-BFE7B54A9DAF}" type="pres">
      <dgm:prSet presAssocID="{C82B47AB-E199-4C35-B92A-AC5FA826996C}" presName="rootComposite" presStyleCnt="0"/>
      <dgm:spPr/>
    </dgm:pt>
    <dgm:pt modelId="{84576C48-F4C5-4328-9E60-C9C636959F07}" type="pres">
      <dgm:prSet presAssocID="{C82B47AB-E199-4C35-B92A-AC5FA826996C}" presName="rootText" presStyleLbl="node3" presStyleIdx="15" presStyleCnt="16">
        <dgm:presLayoutVars>
          <dgm:chPref val="3"/>
        </dgm:presLayoutVars>
      </dgm:prSet>
      <dgm:spPr/>
      <dgm:t>
        <a:bodyPr/>
        <a:lstStyle/>
        <a:p>
          <a:endParaRPr lang="en-US"/>
        </a:p>
      </dgm:t>
    </dgm:pt>
    <dgm:pt modelId="{F4882E55-0B8D-49D4-8C95-074412A1EAAC}" type="pres">
      <dgm:prSet presAssocID="{C82B47AB-E199-4C35-B92A-AC5FA826996C}" presName="rootConnector" presStyleLbl="node3" presStyleIdx="15" presStyleCnt="16"/>
      <dgm:spPr/>
      <dgm:t>
        <a:bodyPr/>
        <a:lstStyle/>
        <a:p>
          <a:endParaRPr lang="en-US"/>
        </a:p>
      </dgm:t>
    </dgm:pt>
    <dgm:pt modelId="{7DE6DE8E-51A4-4EB3-AE31-A8DC34EF1F1D}" type="pres">
      <dgm:prSet presAssocID="{C82B47AB-E199-4C35-B92A-AC5FA826996C}" presName="hierChild4" presStyleCnt="0"/>
      <dgm:spPr/>
    </dgm:pt>
    <dgm:pt modelId="{303000FC-1091-4CEC-AD2E-28442B62E1BE}" type="pres">
      <dgm:prSet presAssocID="{C82B47AB-E199-4C35-B92A-AC5FA826996C}" presName="hierChild5" presStyleCnt="0"/>
      <dgm:spPr/>
    </dgm:pt>
    <dgm:pt modelId="{A26617B8-75C8-4C04-98A6-DE2574C8F171}" type="pres">
      <dgm:prSet presAssocID="{93573DD4-DC00-497F-9026-6438F521F57C}" presName="hierChild5" presStyleCnt="0"/>
      <dgm:spPr/>
    </dgm:pt>
    <dgm:pt modelId="{D85E36FA-453B-4C42-B7E1-D0E038366225}" type="pres">
      <dgm:prSet presAssocID="{5999C0F1-BEB1-4A2A-9C45-6CD234AF5F45}" presName="hierChild3" presStyleCnt="0"/>
      <dgm:spPr/>
    </dgm:pt>
  </dgm:ptLst>
  <dgm:cxnLst>
    <dgm:cxn modelId="{2C9392DF-28AC-455E-AB87-3B603CF9AA1A}" type="presOf" srcId="{4FEFD6B8-0E87-4458-A192-3CAC7DA9D009}" destId="{E41C3BF3-B907-46EA-A508-948A4D18C6F8}" srcOrd="0" destOrd="0" presId="urn:microsoft.com/office/officeart/2005/8/layout/orgChart1"/>
    <dgm:cxn modelId="{BD1BC5C1-911A-48C1-9852-E0D966016FDA}" type="presOf" srcId="{5BC3BF68-3EF0-488C-AD4E-7E89C455BEA4}" destId="{C640F942-089D-4DAD-B206-7911FDDD1CA3}" srcOrd="0" destOrd="0" presId="urn:microsoft.com/office/officeart/2005/8/layout/orgChart1"/>
    <dgm:cxn modelId="{1CB123DC-8B11-4464-A60A-3D5AC7A6258E}" type="presOf" srcId="{B5409181-54AD-4DEB-808B-015927264EA0}" destId="{7CD9341F-CB11-41CB-9361-DFC54BED4499}" srcOrd="1" destOrd="0" presId="urn:microsoft.com/office/officeart/2005/8/layout/orgChart1"/>
    <dgm:cxn modelId="{FDA0E5EC-E42B-42BB-8B4B-D4D02F2E6229}" srcId="{B6BB1959-EB10-4660-BFA0-0D26C075544B}" destId="{274036C2-E9E1-477B-BE27-0CDAB19B3654}" srcOrd="2" destOrd="0" parTransId="{6A5F90FC-8B02-4735-A705-7D9F48044EC1}" sibTransId="{F65672DC-FD08-4384-AEE5-C17CAE095924}"/>
    <dgm:cxn modelId="{BC6F7CE8-2422-41D3-85A3-84F4C1C7B511}" type="presOf" srcId="{09C6D5CD-13B1-43B3-97D2-1BEDAB6F0A6D}" destId="{8073A671-CAFA-47BD-9ED9-C337314DBADD}" srcOrd="0" destOrd="0" presId="urn:microsoft.com/office/officeart/2005/8/layout/orgChart1"/>
    <dgm:cxn modelId="{B9F87105-766C-4226-AED0-EE525A811655}" type="presOf" srcId="{61AF7E88-0048-467B-A7F2-76E6B48ED713}" destId="{2BAFB47D-31EB-4C5D-9F96-AF6D69196720}" srcOrd="0" destOrd="0" presId="urn:microsoft.com/office/officeart/2005/8/layout/orgChart1"/>
    <dgm:cxn modelId="{831A1139-96DE-4730-9CC7-F794EB51B2D3}" srcId="{258D4297-BB0B-4A5D-BAA9-F30505E84C30}" destId="{1FC7555C-DA20-4A6C-B646-7B194C1A453A}" srcOrd="2" destOrd="0" parTransId="{418EDEA8-A9BA-4409-85AD-B1249728D56C}" sibTransId="{436A8046-59EF-4B56-A542-EFC892D58A16}"/>
    <dgm:cxn modelId="{B2DB2F2E-697A-4C71-89AB-244C6E1D74C8}" type="presOf" srcId="{432E436D-8DC2-46A4-8BA3-D5B26553594A}" destId="{21E30676-81B0-43A9-A0CC-5174CAE97399}" srcOrd="1" destOrd="0" presId="urn:microsoft.com/office/officeart/2005/8/layout/orgChart1"/>
    <dgm:cxn modelId="{2EDF049D-46D2-4F97-A9A5-9A940CC61D9B}" type="presOf" srcId="{8E579999-9D2E-4DF0-A4D2-FD43E7DD0BA3}" destId="{7757A057-47F2-4C69-809B-FF402A943831}" srcOrd="0" destOrd="0" presId="urn:microsoft.com/office/officeart/2005/8/layout/orgChart1"/>
    <dgm:cxn modelId="{101B980A-7070-4D99-946C-2BA3615B5439}" type="presOf" srcId="{C82B47AB-E199-4C35-B92A-AC5FA826996C}" destId="{F4882E55-0B8D-49D4-8C95-074412A1EAAC}" srcOrd="1" destOrd="0" presId="urn:microsoft.com/office/officeart/2005/8/layout/orgChart1"/>
    <dgm:cxn modelId="{D06A592F-507D-47B9-9369-2957C5E8B93D}" type="presOf" srcId="{187A7336-C39D-407B-BA20-8145C212F8F3}" destId="{4C597CBA-1A69-48D4-8D45-ABB2A7E4BDDE}" srcOrd="0" destOrd="0" presId="urn:microsoft.com/office/officeart/2005/8/layout/orgChart1"/>
    <dgm:cxn modelId="{148D93E4-BB1C-4D9D-B307-112E432FE824}" type="presOf" srcId="{8BD07A9F-767A-40A5-996E-CA1DBF827021}" destId="{EDEADE87-794D-4BA1-940A-29638E490FC0}" srcOrd="0" destOrd="0" presId="urn:microsoft.com/office/officeart/2005/8/layout/orgChart1"/>
    <dgm:cxn modelId="{B9B0A4AB-6BB0-49C4-8821-B4E7AF6183BC}" type="presOf" srcId="{D8A12F8A-3C86-4877-A10C-150CFE513DCF}" destId="{2F1D0B3F-3ADB-4E96-B778-CBEF7BEC4AFD}" srcOrd="1" destOrd="0" presId="urn:microsoft.com/office/officeart/2005/8/layout/orgChart1"/>
    <dgm:cxn modelId="{A5EE2F1A-7DA5-4F35-97FD-F16E9DA2E3C9}" srcId="{B5409181-54AD-4DEB-808B-015927264EA0}" destId="{09EA39E8-31FD-4B02-B187-1CE6D0858B5E}" srcOrd="0" destOrd="0" parTransId="{187A7336-C39D-407B-BA20-8145C212F8F3}" sibTransId="{6C1EFA78-BFF7-4BF5-8660-A4D382BC3B72}"/>
    <dgm:cxn modelId="{9742D5CD-5BD5-4072-85E5-C2721A37BBE8}" type="presOf" srcId="{B5409181-54AD-4DEB-808B-015927264EA0}" destId="{6C19EA42-EB63-43C9-AC85-A51E6ADB2209}" srcOrd="0" destOrd="0" presId="urn:microsoft.com/office/officeart/2005/8/layout/orgChart1"/>
    <dgm:cxn modelId="{1634E81C-C1D1-4A82-AC2E-7E8A8B5F6E85}" type="presOf" srcId="{93573DD4-DC00-497F-9026-6438F521F57C}" destId="{B47BF554-FF89-4E46-9CE3-C6C95387DA66}" srcOrd="0" destOrd="0" presId="urn:microsoft.com/office/officeart/2005/8/layout/orgChart1"/>
    <dgm:cxn modelId="{23C72CB2-9EC3-4383-B068-472CC35D1E71}" srcId="{0D730089-8DEA-40D1-B44E-DB97DDA121B0}" destId="{B5D19492-5E03-4946-9CF2-CFC0B2D829EE}" srcOrd="1" destOrd="0" parTransId="{F7E3A336-68F5-44D1-A831-7BF6AEBCC22F}" sibTransId="{88766D37-9300-4B8C-9B03-F4E6C96CD413}"/>
    <dgm:cxn modelId="{5FE09F35-7D17-4DC6-BCBA-C242ED9E5F7C}" type="presOf" srcId="{93573DD4-DC00-497F-9026-6438F521F57C}" destId="{497F7E15-8D64-47AB-96D1-F27878FC0ECE}" srcOrd="1" destOrd="0" presId="urn:microsoft.com/office/officeart/2005/8/layout/orgChart1"/>
    <dgm:cxn modelId="{7BFDD4E5-0A87-4E2C-A093-0A362FEC30DB}" type="presOf" srcId="{8BD07A9F-767A-40A5-996E-CA1DBF827021}" destId="{86D7118C-F978-426C-9157-A57BE30A4468}" srcOrd="1" destOrd="0" presId="urn:microsoft.com/office/officeart/2005/8/layout/orgChart1"/>
    <dgm:cxn modelId="{A7E69D6B-1C49-480B-8537-0891799428BD}" type="presOf" srcId="{D0BEF04C-C912-40AF-9FF0-B2F865F1C925}" destId="{338768A5-D20D-457B-8560-75F51B6A7C4C}" srcOrd="0" destOrd="0" presId="urn:microsoft.com/office/officeart/2005/8/layout/orgChart1"/>
    <dgm:cxn modelId="{71B73807-B03A-4C37-811E-BD8B55A6F58C}" type="presOf" srcId="{FFDB198C-696A-4DE4-96C9-D4DFD41A1A83}" destId="{F3B559AF-3847-447A-A8A1-292F6B0CFA6B}" srcOrd="0" destOrd="0" presId="urn:microsoft.com/office/officeart/2005/8/layout/orgChart1"/>
    <dgm:cxn modelId="{03B5252C-A527-46B6-9573-37524243EACC}" type="presOf" srcId="{09EA39E8-31FD-4B02-B187-1CE6D0858B5E}" destId="{48EEE03B-3200-4917-A142-86B75BD582DE}" srcOrd="0" destOrd="0" presId="urn:microsoft.com/office/officeart/2005/8/layout/orgChart1"/>
    <dgm:cxn modelId="{5BBF7DEF-8BE2-48D1-9FDB-7054F7C1076C}" type="presOf" srcId="{483195CF-D08F-4085-A2D1-B75A88F68F34}" destId="{3090C143-F9A3-4B05-9EA6-5F6C0DCD471C}" srcOrd="0" destOrd="0" presId="urn:microsoft.com/office/officeart/2005/8/layout/orgChart1"/>
    <dgm:cxn modelId="{E5DFA1F1-933C-4CCA-8CB3-F843F07A6317}" srcId="{5999C0F1-BEB1-4A2A-9C45-6CD234AF5F45}" destId="{B6BB1959-EB10-4660-BFA0-0D26C075544B}" srcOrd="3" destOrd="0" parTransId="{214579A0-5424-42AA-AA36-3A9EE9C1F3A1}" sibTransId="{986644A8-DE3B-4D1D-BF77-86E32CAECA47}"/>
    <dgm:cxn modelId="{886755CA-0A68-496D-BEB8-36F5BA64EE0C}" type="presOf" srcId="{CE1B0364-D469-41A6-816F-D21EAB7DDB1D}" destId="{5A742B75-4410-4500-8F5E-1960A20FF6CA}" srcOrd="0" destOrd="0" presId="urn:microsoft.com/office/officeart/2005/8/layout/orgChart1"/>
    <dgm:cxn modelId="{F4C7A654-51E1-4AE1-A4BA-9E1C1AA93323}" srcId="{93573DD4-DC00-497F-9026-6438F521F57C}" destId="{F8109F0D-6442-4E8F-93CA-494A65C777A2}" srcOrd="2" destOrd="0" parTransId="{08217942-AD0F-428A-B4BA-90D6E272E10C}" sibTransId="{E537E232-2FF3-4256-94E6-E73EAB13C972}"/>
    <dgm:cxn modelId="{172910B0-212E-4C5A-B6CD-7BE64B9AE9F2}" type="presOf" srcId="{EC880C49-BA3E-4920-884A-DE72AEBE3417}" destId="{3AEBEC1C-28BC-47FF-8CAF-C15625683196}" srcOrd="1" destOrd="0" presId="urn:microsoft.com/office/officeart/2005/8/layout/orgChart1"/>
    <dgm:cxn modelId="{F090C519-FBFA-40C9-B1EA-AD13F38D9D5D}" srcId="{B6BB1959-EB10-4660-BFA0-0D26C075544B}" destId="{D8A12F8A-3C86-4877-A10C-150CFE513DCF}" srcOrd="1" destOrd="0" parTransId="{E3F91BFE-0373-400F-ACCF-F2F5C9ECC560}" sibTransId="{3E571754-00B7-45C9-B7F3-CECA91748352}"/>
    <dgm:cxn modelId="{26B3FAB9-5EF5-4904-A5A5-122E50F353FA}" type="presOf" srcId="{B5D19492-5E03-4946-9CF2-CFC0B2D829EE}" destId="{53146555-407A-4A72-A2CD-1583B105A871}" srcOrd="0" destOrd="0" presId="urn:microsoft.com/office/officeart/2005/8/layout/orgChart1"/>
    <dgm:cxn modelId="{9429DA2C-84F8-4E14-91EF-E75EAAD6BE62}" type="presOf" srcId="{B6BB1959-EB10-4660-BFA0-0D26C075544B}" destId="{B6FD1D0F-6DAE-4C6E-9802-B6564A0FFC66}" srcOrd="0" destOrd="0" presId="urn:microsoft.com/office/officeart/2005/8/layout/orgChart1"/>
    <dgm:cxn modelId="{76D2EB9D-51D4-4C68-B1CE-F7C14DE8182B}" type="presOf" srcId="{5BC3BF68-3EF0-488C-AD4E-7E89C455BEA4}" destId="{66C146B5-1A55-41A8-99A9-78F4A5A16190}" srcOrd="1" destOrd="0" presId="urn:microsoft.com/office/officeart/2005/8/layout/orgChart1"/>
    <dgm:cxn modelId="{E0832C86-BBE7-4EFF-8A19-3838E27F67AC}" type="presOf" srcId="{0C736B7A-19B3-40A8-9F85-D5F6C51E2043}" destId="{9677D366-3C7C-4F25-8816-BACCCD871CDF}" srcOrd="0" destOrd="0" presId="urn:microsoft.com/office/officeart/2005/8/layout/orgChart1"/>
    <dgm:cxn modelId="{EDB6BB4E-EEE6-4508-8120-BDD5DF10C026}" type="presOf" srcId="{5999C0F1-BEB1-4A2A-9C45-6CD234AF5F45}" destId="{14FB8BEC-405B-4804-A925-F4DB20B35A83}" srcOrd="1" destOrd="0" presId="urn:microsoft.com/office/officeart/2005/8/layout/orgChart1"/>
    <dgm:cxn modelId="{6CA55768-F8C5-4880-BC76-8814BA310A2E}" type="presOf" srcId="{C3A57A48-9D66-40F1-8105-B08B0956722F}" destId="{CA5B101F-9134-4846-A46C-43CA11D53F8F}" srcOrd="0" destOrd="0" presId="urn:microsoft.com/office/officeart/2005/8/layout/orgChart1"/>
    <dgm:cxn modelId="{108DD0D3-1B09-49D3-A88A-A57E9B52CE08}" type="presOf" srcId="{258D4297-BB0B-4A5D-BAA9-F30505E84C30}" destId="{362CDB38-1623-416B-B2AD-9D785EDB6DDF}" srcOrd="0" destOrd="0" presId="urn:microsoft.com/office/officeart/2005/8/layout/orgChart1"/>
    <dgm:cxn modelId="{E7E91519-6869-48E8-A2BB-AEF4E41F576E}" type="presOf" srcId="{5999C0F1-BEB1-4A2A-9C45-6CD234AF5F45}" destId="{02FE268A-980D-4DC4-BF58-198DAD979128}" srcOrd="0" destOrd="0" presId="urn:microsoft.com/office/officeart/2005/8/layout/orgChart1"/>
    <dgm:cxn modelId="{7D4566D0-0E41-4B27-BB9B-DB304A0D9BCA}" type="presOf" srcId="{09C6D5CD-13B1-43B3-97D2-1BEDAB6F0A6D}" destId="{C48DF602-1823-47AC-B6E0-5D4B4C81CB8B}" srcOrd="1" destOrd="0" presId="urn:microsoft.com/office/officeart/2005/8/layout/orgChart1"/>
    <dgm:cxn modelId="{1D63EFFE-DDDF-4AEC-B69E-3BD2A2D721FA}" type="presOf" srcId="{FDBC0452-C991-43FB-8E02-0E5FBE448013}" destId="{9DB79C60-9124-4AAC-B360-7BD9D606DF72}" srcOrd="1" destOrd="0" presId="urn:microsoft.com/office/officeart/2005/8/layout/orgChart1"/>
    <dgm:cxn modelId="{1F114469-0B67-43A2-AACE-DE806B94C6E0}" type="presOf" srcId="{E3F91BFE-0373-400F-ACCF-F2F5C9ECC560}" destId="{742209F1-94EE-4A57-A2E9-19804069042E}" srcOrd="0" destOrd="0" presId="urn:microsoft.com/office/officeart/2005/8/layout/orgChart1"/>
    <dgm:cxn modelId="{FD020F2D-1971-406B-BB78-7609F5B2C4D0}" type="presOf" srcId="{E0A2051D-0F0A-4B11-8212-00FA95F7ADCD}" destId="{03F8F439-1ADB-463F-892E-E2837E6527A7}" srcOrd="0" destOrd="0" presId="urn:microsoft.com/office/officeart/2005/8/layout/orgChart1"/>
    <dgm:cxn modelId="{96D03B1F-DB1C-4BFE-B26C-0F3D4DB1010F}" type="presOf" srcId="{214579A0-5424-42AA-AA36-3A9EE9C1F3A1}" destId="{52A50F41-3D7F-4095-AC6B-76D61AEE2835}" srcOrd="0" destOrd="0" presId="urn:microsoft.com/office/officeart/2005/8/layout/orgChart1"/>
    <dgm:cxn modelId="{25D03B34-3530-4438-8DF0-ACFC04703138}" type="presOf" srcId="{C82B47AB-E199-4C35-B92A-AC5FA826996C}" destId="{84576C48-F4C5-4328-9E60-C9C636959F07}" srcOrd="0" destOrd="0" presId="urn:microsoft.com/office/officeart/2005/8/layout/orgChart1"/>
    <dgm:cxn modelId="{4CB0D1C6-BD89-4D09-81E4-BC615C4B3300}" type="presOf" srcId="{D8A12F8A-3C86-4877-A10C-150CFE513DCF}" destId="{04535C6D-B817-4F40-93AB-07501423F27E}" srcOrd="0" destOrd="0" presId="urn:microsoft.com/office/officeart/2005/8/layout/orgChart1"/>
    <dgm:cxn modelId="{616A90EB-A8E0-434C-B420-7D99B280EA97}" type="presOf" srcId="{CE1B0364-D469-41A6-816F-D21EAB7DDB1D}" destId="{4628E864-4F2F-42A3-8DBA-26238EC888C6}" srcOrd="1" destOrd="0" presId="urn:microsoft.com/office/officeart/2005/8/layout/orgChart1"/>
    <dgm:cxn modelId="{99D54375-4E93-4076-A062-885ED4F366B0}" type="presOf" srcId="{B5D19492-5E03-4946-9CF2-CFC0B2D829EE}" destId="{9DC36B6A-94C5-4881-A14D-923395B3D75A}" srcOrd="1" destOrd="0" presId="urn:microsoft.com/office/officeart/2005/8/layout/orgChart1"/>
    <dgm:cxn modelId="{DDE61708-35BF-46E4-8E72-2A10EC2B8C65}" type="presOf" srcId="{F8109F0D-6442-4E8F-93CA-494A65C777A2}" destId="{6DF22C62-D87E-4E53-9A49-0742F6983084}" srcOrd="1" destOrd="0" presId="urn:microsoft.com/office/officeart/2005/8/layout/orgChart1"/>
    <dgm:cxn modelId="{3A44A390-AC90-4ADD-BA1A-AD3235686D18}" type="presOf" srcId="{EC880C49-BA3E-4920-884A-DE72AEBE3417}" destId="{0742E1E3-A6E8-43F4-AE2C-DA15F4C705F7}" srcOrd="0" destOrd="0" presId="urn:microsoft.com/office/officeart/2005/8/layout/orgChart1"/>
    <dgm:cxn modelId="{D4D58BA9-A8B9-42B9-8525-730A1E5C9E02}" srcId="{258D4297-BB0B-4A5D-BAA9-F30505E84C30}" destId="{CE1B0364-D469-41A6-816F-D21EAB7DDB1D}" srcOrd="0" destOrd="0" parTransId="{0C736B7A-19B3-40A8-9F85-D5F6C51E2043}" sibTransId="{D74F1007-091A-4F91-86C0-38341BE5FEE2}"/>
    <dgm:cxn modelId="{C2ED7893-245A-4FA4-B859-F6A6822694FB}" type="presOf" srcId="{F7E3A336-68F5-44D1-A831-7BF6AEBCC22F}" destId="{1A0FFB3A-4DFD-475A-AA69-509BDDCB4A76}" srcOrd="0" destOrd="0" presId="urn:microsoft.com/office/officeart/2005/8/layout/orgChart1"/>
    <dgm:cxn modelId="{E9222D6D-E6CB-4AB7-B1DF-9146E1659B7D}" srcId="{74BAF79C-01D1-4153-B7AD-AEEE178674A6}" destId="{5999C0F1-BEB1-4A2A-9C45-6CD234AF5F45}" srcOrd="0" destOrd="0" parTransId="{F1CDCE0F-95AA-4C89-8513-C5EFA69DC8AC}" sibTransId="{9605ADAC-2F27-4826-B000-C0BE5C973D6B}"/>
    <dgm:cxn modelId="{4277AF25-BD0C-439A-B76D-6FD20B51D831}" type="presOf" srcId="{7933BB6B-EEDC-4A89-8F09-549194894B9D}" destId="{8553F4DF-8CB6-4E85-91A9-78DCF2890F22}" srcOrd="0" destOrd="0" presId="urn:microsoft.com/office/officeart/2005/8/layout/orgChart1"/>
    <dgm:cxn modelId="{9F8F47D5-B79C-4FAE-95B4-9D4D115D316E}" type="presOf" srcId="{FFDB198C-696A-4DE4-96C9-D4DFD41A1A83}" destId="{EDA99F28-CD71-4F2E-BA2D-73A3C1BE584D}" srcOrd="1" destOrd="0" presId="urn:microsoft.com/office/officeart/2005/8/layout/orgChart1"/>
    <dgm:cxn modelId="{6261FFC0-F5D3-4495-8C3A-D86A57D9CE70}" type="presOf" srcId="{418EDEA8-A9BA-4409-85AD-B1249728D56C}" destId="{F36EEC99-AAAB-42B2-B259-8794CD50094C}" srcOrd="0" destOrd="0" presId="urn:microsoft.com/office/officeart/2005/8/layout/orgChart1"/>
    <dgm:cxn modelId="{15653919-04A9-4968-A60E-7F984DF9F7EA}" srcId="{93573DD4-DC00-497F-9026-6438F521F57C}" destId="{FFDB198C-696A-4DE4-96C9-D4DFD41A1A83}" srcOrd="0" destOrd="0" parTransId="{7933BB6B-EEDC-4A89-8F09-549194894B9D}" sibTransId="{9AAB2F5B-0AAC-4B6A-A071-B2C645ACF07B}"/>
    <dgm:cxn modelId="{BAE2E9F5-AC25-4F1A-B697-B6C94F48B4B2}" type="presOf" srcId="{8257183C-16E5-4B11-9B7D-D6849C59D90F}" destId="{4A96336A-D934-4565-8809-E62FAB1AFE3E}" srcOrd="0" destOrd="0" presId="urn:microsoft.com/office/officeart/2005/8/layout/orgChart1"/>
    <dgm:cxn modelId="{9AD21566-FE68-48D6-A40E-A86686B8977E}" type="presOf" srcId="{BFD4A968-CB7A-4CEB-9AC8-D104FA23DD8C}" destId="{D310FA59-2EC1-4DB3-A7B5-60BBD8F2CBAD}" srcOrd="0" destOrd="0" presId="urn:microsoft.com/office/officeart/2005/8/layout/orgChart1"/>
    <dgm:cxn modelId="{DF8F6B67-5483-41DD-A7FD-E050F18953FB}" type="presOf" srcId="{258D4297-BB0B-4A5D-BAA9-F30505E84C30}" destId="{8DBD6B13-A170-43AF-A4E6-B20D13541C46}" srcOrd="1" destOrd="0" presId="urn:microsoft.com/office/officeart/2005/8/layout/orgChart1"/>
    <dgm:cxn modelId="{C4A1D77E-E720-4D59-AF1D-5BEBA238853A}" type="presOf" srcId="{432E436D-8DC2-46A4-8BA3-D5B26553594A}" destId="{CC87A262-E0D9-4857-9F16-1AC7DCC16E2C}" srcOrd="0" destOrd="0" presId="urn:microsoft.com/office/officeart/2005/8/layout/orgChart1"/>
    <dgm:cxn modelId="{B8857DC1-3C68-4357-819E-16D86909ACAE}" type="presOf" srcId="{F998E17E-5A24-42D6-852B-126AB24BE624}" destId="{ACBDC740-3D6C-4C9D-B281-31251142EFAA}" srcOrd="0" destOrd="0" presId="urn:microsoft.com/office/officeart/2005/8/layout/orgChart1"/>
    <dgm:cxn modelId="{5A0B4D06-22E0-41B5-AA79-93BC5B806300}" srcId="{93573DD4-DC00-497F-9026-6438F521F57C}" destId="{432E436D-8DC2-46A4-8BA3-D5B26553594A}" srcOrd="1" destOrd="0" parTransId="{8257183C-16E5-4B11-9B7D-D6849C59D90F}" sibTransId="{6773B3AA-8645-4789-B8F4-2422B888EFED}"/>
    <dgm:cxn modelId="{9FBC260D-6491-4063-845F-522944094E01}" srcId="{B6BB1959-EB10-4660-BFA0-0D26C075544B}" destId="{8BD07A9F-767A-40A5-996E-CA1DBF827021}" srcOrd="0" destOrd="0" parTransId="{D368563B-67E1-479F-B38F-B77979B38E8C}" sibTransId="{3AF1FFDD-6A70-4E56-B56A-B14B98597EE3}"/>
    <dgm:cxn modelId="{272B5ABE-486E-4EAF-BDD5-B494BD03293F}" srcId="{5999C0F1-BEB1-4A2A-9C45-6CD234AF5F45}" destId="{258D4297-BB0B-4A5D-BAA9-F30505E84C30}" srcOrd="1" destOrd="0" parTransId="{E0A2051D-0F0A-4B11-8212-00FA95F7ADCD}" sibTransId="{1DB51831-793B-401B-AF53-22E8397F4F32}"/>
    <dgm:cxn modelId="{3C3D64C2-0C19-422C-98FB-EE7B7DD9D065}" type="presOf" srcId="{74BAF79C-01D1-4153-B7AD-AEEE178674A6}" destId="{F1B4B333-DBEB-400E-810E-768C237724F2}" srcOrd="0" destOrd="0" presId="urn:microsoft.com/office/officeart/2005/8/layout/orgChart1"/>
    <dgm:cxn modelId="{06362978-84A0-468A-A308-2499F474B07A}" type="presOf" srcId="{6A5F90FC-8B02-4735-A705-7D9F48044EC1}" destId="{9D33F9F7-3CFA-4874-8E11-50C8547E7DB8}" srcOrd="0" destOrd="0" presId="urn:microsoft.com/office/officeart/2005/8/layout/orgChart1"/>
    <dgm:cxn modelId="{45D1C237-DCA8-4163-85D3-D97A4463572A}" type="presOf" srcId="{9F38B528-5AC4-4813-AFF5-38FCBF78CD96}" destId="{075A1AC4-C665-4BF1-B2DC-9EB9607CCC3B}" srcOrd="0" destOrd="0" presId="urn:microsoft.com/office/officeart/2005/8/layout/orgChart1"/>
    <dgm:cxn modelId="{2C8F59DC-12A1-4B66-B2C0-0C99FA21B189}" type="presOf" srcId="{274036C2-E9E1-477B-BE27-0CDAB19B3654}" destId="{016ADEFD-375D-448A-BC2B-3ACDA8FB15BF}" srcOrd="1" destOrd="0" presId="urn:microsoft.com/office/officeart/2005/8/layout/orgChart1"/>
    <dgm:cxn modelId="{D5BDB791-CFC5-4CB5-840F-9BA29444CBA0}" type="presOf" srcId="{D368563B-67E1-479F-B38F-B77979B38E8C}" destId="{2B74F760-6473-4720-9C60-3BDAB733B363}" srcOrd="0" destOrd="0" presId="urn:microsoft.com/office/officeart/2005/8/layout/orgChart1"/>
    <dgm:cxn modelId="{54B9717D-CE44-4ED6-A992-8E8C3BFA6EF2}" type="presOf" srcId="{F8109F0D-6442-4E8F-93CA-494A65C777A2}" destId="{E1B278D4-931D-4C81-95E1-3B1156B68392}" srcOrd="0" destOrd="0" presId="urn:microsoft.com/office/officeart/2005/8/layout/orgChart1"/>
    <dgm:cxn modelId="{5C4DD715-D89C-403E-A4DE-E31CBA527718}" srcId="{B5409181-54AD-4DEB-808B-015927264EA0}" destId="{5BC3BF68-3EF0-488C-AD4E-7E89C455BEA4}" srcOrd="2" destOrd="0" parTransId="{4FEFD6B8-0E87-4458-A192-3CAC7DA9D009}" sibTransId="{0792D6B0-FD99-45E9-B942-156C5B905FD0}"/>
    <dgm:cxn modelId="{DBF44B21-5545-4C85-AEF2-2684687F0EEA}" srcId="{93573DD4-DC00-497F-9026-6438F521F57C}" destId="{C82B47AB-E199-4C35-B92A-AC5FA826996C}" srcOrd="3" destOrd="0" parTransId="{C3A57A48-9D66-40F1-8105-B08B0956722F}" sibTransId="{3801E3B1-9D02-4089-861D-4E46C40BC8B9}"/>
    <dgm:cxn modelId="{6C46D0BF-53BB-4705-A95B-5872D7943827}" type="presOf" srcId="{FDBC0452-C991-43FB-8E02-0E5FBE448013}" destId="{9F47C04C-C156-4C97-BAA6-309F1CC7D5FB}" srcOrd="0" destOrd="0" presId="urn:microsoft.com/office/officeart/2005/8/layout/orgChart1"/>
    <dgm:cxn modelId="{12741753-BA9F-48BC-80F6-117AB9BBC277}" type="presOf" srcId="{B6BB1959-EB10-4660-BFA0-0D26C075544B}" destId="{39D7A334-5F4C-4EB5-8E6D-375F56CCA3AF}" srcOrd="1" destOrd="0" presId="urn:microsoft.com/office/officeart/2005/8/layout/orgChart1"/>
    <dgm:cxn modelId="{DAB41B5F-7496-4E6C-B749-FFE5240A8B33}" srcId="{0D730089-8DEA-40D1-B44E-DB97DDA121B0}" destId="{EC880C49-BA3E-4920-884A-DE72AEBE3417}" srcOrd="0" destOrd="0" parTransId="{BFD4A968-CB7A-4CEB-9AC8-D104FA23DD8C}" sibTransId="{1B97229E-0515-454E-B188-46D4F0A16F07}"/>
    <dgm:cxn modelId="{852C4517-8D13-483D-A952-78AFA4EA0E37}" srcId="{B5409181-54AD-4DEB-808B-015927264EA0}" destId="{9F38B528-5AC4-4813-AFF5-38FCBF78CD96}" srcOrd="1" destOrd="0" parTransId="{8E579999-9D2E-4DF0-A4D2-FD43E7DD0BA3}" sibTransId="{8DBF60E0-BAB0-441E-9660-7470FFBF9F2B}"/>
    <dgm:cxn modelId="{AAAD9D0B-EF79-439B-9527-77CE3380490E}" type="presOf" srcId="{1FC7555C-DA20-4A6C-B646-7B194C1A453A}" destId="{DC58705D-E0A0-4CD5-B1C2-BA94A8E7F09A}" srcOrd="0" destOrd="0" presId="urn:microsoft.com/office/officeart/2005/8/layout/orgChart1"/>
    <dgm:cxn modelId="{B4C03BCE-8279-44A4-A50B-ED45B4B3B43F}" type="presOf" srcId="{08217942-AD0F-428A-B4BA-90D6E272E10C}" destId="{4C2A1E62-72E3-46B8-B5E7-8FAACD611E88}" srcOrd="0" destOrd="0" presId="urn:microsoft.com/office/officeart/2005/8/layout/orgChart1"/>
    <dgm:cxn modelId="{C7315544-49DA-4256-A4FB-983452D63E08}" type="presOf" srcId="{9F38B528-5AC4-4813-AFF5-38FCBF78CD96}" destId="{B2B95E92-FAA0-43DD-AD34-6F0226670715}" srcOrd="1" destOrd="0" presId="urn:microsoft.com/office/officeart/2005/8/layout/orgChart1"/>
    <dgm:cxn modelId="{0442B633-EB80-4D28-9634-D0E830323590}" type="presOf" srcId="{0D730089-8DEA-40D1-B44E-DB97DDA121B0}" destId="{50C57A9B-7971-4C9C-AC52-7FC0CEC290AE}" srcOrd="0" destOrd="0" presId="urn:microsoft.com/office/officeart/2005/8/layout/orgChart1"/>
    <dgm:cxn modelId="{711B6D14-C5C5-4A17-B62A-78A782268F12}" srcId="{5999C0F1-BEB1-4A2A-9C45-6CD234AF5F45}" destId="{B5409181-54AD-4DEB-808B-015927264EA0}" srcOrd="0" destOrd="0" parTransId="{F998E17E-5A24-42D6-852B-126AB24BE624}" sibTransId="{9E067C53-3EC3-42A9-AD4D-BD7001FB87FC}"/>
    <dgm:cxn modelId="{76907823-F722-4946-A104-0CA317EBBCAE}" type="presOf" srcId="{1FC7555C-DA20-4A6C-B646-7B194C1A453A}" destId="{7BA10B65-5F29-49D8-AC49-AF9044D68966}" srcOrd="1" destOrd="0" presId="urn:microsoft.com/office/officeart/2005/8/layout/orgChart1"/>
    <dgm:cxn modelId="{4DB9856C-CD2E-49CA-9FF3-24F040FABCB9}" type="presOf" srcId="{0D730089-8DEA-40D1-B44E-DB97DDA121B0}" destId="{192FE105-A4CD-4785-A817-C8B708A0DCC4}" srcOrd="1" destOrd="0" presId="urn:microsoft.com/office/officeart/2005/8/layout/orgChart1"/>
    <dgm:cxn modelId="{E6BE56D1-4BFC-4F5F-A088-790621E5A295}" srcId="{5999C0F1-BEB1-4A2A-9C45-6CD234AF5F45}" destId="{93573DD4-DC00-497F-9026-6438F521F57C}" srcOrd="4" destOrd="0" parTransId="{483195CF-D08F-4085-A2D1-B75A88F68F34}" sibTransId="{C6400CC2-A7BE-4024-B3F8-DC33F32A880C}"/>
    <dgm:cxn modelId="{4E7F8617-CB9A-4349-B960-6BEFB484782E}" srcId="{258D4297-BB0B-4A5D-BAA9-F30505E84C30}" destId="{09C6D5CD-13B1-43B3-97D2-1BEDAB6F0A6D}" srcOrd="1" destOrd="0" parTransId="{D0BEF04C-C912-40AF-9FF0-B2F865F1C925}" sibTransId="{EC5E836A-82BD-4C1C-815F-968A296DD89C}"/>
    <dgm:cxn modelId="{3C503C86-DDCF-45F6-8541-2087C3479FFF}" srcId="{B6BB1959-EB10-4660-BFA0-0D26C075544B}" destId="{FDBC0452-C991-43FB-8E02-0E5FBE448013}" srcOrd="3" destOrd="0" parTransId="{61AF7E88-0048-467B-A7F2-76E6B48ED713}" sibTransId="{14BC6D7C-8975-4FE8-975C-9B975F8C2C7D}"/>
    <dgm:cxn modelId="{B0C0DB31-03EF-4790-80BB-D7C15174CADA}" type="presOf" srcId="{EACEB8E9-EBB9-4D98-8FC9-DDA822A76D53}" destId="{F4AEC151-DD2F-4CF6-820B-BA947990C49A}" srcOrd="0" destOrd="0" presId="urn:microsoft.com/office/officeart/2005/8/layout/orgChart1"/>
    <dgm:cxn modelId="{6C95840B-AA08-4A45-8D8C-B183801A6E86}" type="presOf" srcId="{09EA39E8-31FD-4B02-B187-1CE6D0858B5E}" destId="{6F227ACE-3323-464A-BBC7-FCE54F9E4D72}" srcOrd="1" destOrd="0" presId="urn:microsoft.com/office/officeart/2005/8/layout/orgChart1"/>
    <dgm:cxn modelId="{B901D068-2677-404A-AC6B-69D4615D3186}" srcId="{5999C0F1-BEB1-4A2A-9C45-6CD234AF5F45}" destId="{0D730089-8DEA-40D1-B44E-DB97DDA121B0}" srcOrd="2" destOrd="0" parTransId="{EACEB8E9-EBB9-4D98-8FC9-DDA822A76D53}" sibTransId="{C669979C-BEE9-446F-9716-1F182D670E4A}"/>
    <dgm:cxn modelId="{B8BC2F3B-7F1A-4552-94F9-7FB6C3266CCE}" type="presOf" srcId="{274036C2-E9E1-477B-BE27-0CDAB19B3654}" destId="{C3F9FD38-473B-4696-B23A-3F6E6B0975D9}" srcOrd="0" destOrd="0" presId="urn:microsoft.com/office/officeart/2005/8/layout/orgChart1"/>
    <dgm:cxn modelId="{5BEC02B9-54CC-4B5B-A763-A6E6186DD908}" type="presParOf" srcId="{F1B4B333-DBEB-400E-810E-768C237724F2}" destId="{3740A25B-3CA5-448B-AEA7-81ABA4E3DCA1}" srcOrd="0" destOrd="0" presId="urn:microsoft.com/office/officeart/2005/8/layout/orgChart1"/>
    <dgm:cxn modelId="{A2667DF9-2CF0-4000-B887-3351C90D72D7}" type="presParOf" srcId="{3740A25B-3CA5-448B-AEA7-81ABA4E3DCA1}" destId="{2C8B42B0-E6F3-4050-96B3-75641A9ED761}" srcOrd="0" destOrd="0" presId="urn:microsoft.com/office/officeart/2005/8/layout/orgChart1"/>
    <dgm:cxn modelId="{B1CD4FD9-7D85-4A05-824E-60EDCFE80E08}" type="presParOf" srcId="{2C8B42B0-E6F3-4050-96B3-75641A9ED761}" destId="{02FE268A-980D-4DC4-BF58-198DAD979128}" srcOrd="0" destOrd="0" presId="urn:microsoft.com/office/officeart/2005/8/layout/orgChart1"/>
    <dgm:cxn modelId="{9B3A9CD3-2A27-4EEF-8085-8A28DDC4F651}" type="presParOf" srcId="{2C8B42B0-E6F3-4050-96B3-75641A9ED761}" destId="{14FB8BEC-405B-4804-A925-F4DB20B35A83}" srcOrd="1" destOrd="0" presId="urn:microsoft.com/office/officeart/2005/8/layout/orgChart1"/>
    <dgm:cxn modelId="{790FA1F3-5B0D-4F70-A060-9FC8A3EC2209}" type="presParOf" srcId="{3740A25B-3CA5-448B-AEA7-81ABA4E3DCA1}" destId="{151C5290-B7F9-445C-B87B-C56575A8ED8E}" srcOrd="1" destOrd="0" presId="urn:microsoft.com/office/officeart/2005/8/layout/orgChart1"/>
    <dgm:cxn modelId="{0535B78E-9791-4856-9BBE-1AFFAA7A21B9}" type="presParOf" srcId="{151C5290-B7F9-445C-B87B-C56575A8ED8E}" destId="{ACBDC740-3D6C-4C9D-B281-31251142EFAA}" srcOrd="0" destOrd="0" presId="urn:microsoft.com/office/officeart/2005/8/layout/orgChart1"/>
    <dgm:cxn modelId="{02362657-D9EB-4070-817F-363F40CE8ACD}" type="presParOf" srcId="{151C5290-B7F9-445C-B87B-C56575A8ED8E}" destId="{DDCD9215-ABE6-4500-8515-E4372A6FC529}" srcOrd="1" destOrd="0" presId="urn:microsoft.com/office/officeart/2005/8/layout/orgChart1"/>
    <dgm:cxn modelId="{B3C18CC5-C14E-4F06-AD63-302FF2D14902}" type="presParOf" srcId="{DDCD9215-ABE6-4500-8515-E4372A6FC529}" destId="{5B89C6FF-2B22-4D37-BB71-843E800E3A23}" srcOrd="0" destOrd="0" presId="urn:microsoft.com/office/officeart/2005/8/layout/orgChart1"/>
    <dgm:cxn modelId="{A78119DE-103D-419D-9777-282DAE422A66}" type="presParOf" srcId="{5B89C6FF-2B22-4D37-BB71-843E800E3A23}" destId="{6C19EA42-EB63-43C9-AC85-A51E6ADB2209}" srcOrd="0" destOrd="0" presId="urn:microsoft.com/office/officeart/2005/8/layout/orgChart1"/>
    <dgm:cxn modelId="{B21372C9-6CEC-4CB4-AF4A-43FD4051236D}" type="presParOf" srcId="{5B89C6FF-2B22-4D37-BB71-843E800E3A23}" destId="{7CD9341F-CB11-41CB-9361-DFC54BED4499}" srcOrd="1" destOrd="0" presId="urn:microsoft.com/office/officeart/2005/8/layout/orgChart1"/>
    <dgm:cxn modelId="{99C52F18-2BBF-4A73-B8AA-D43B4135399F}" type="presParOf" srcId="{DDCD9215-ABE6-4500-8515-E4372A6FC529}" destId="{3AAED696-F586-48D9-9537-16278ED3E145}" srcOrd="1" destOrd="0" presId="urn:microsoft.com/office/officeart/2005/8/layout/orgChart1"/>
    <dgm:cxn modelId="{B2416543-DBC0-4FB9-97F2-35477C9E2387}" type="presParOf" srcId="{3AAED696-F586-48D9-9537-16278ED3E145}" destId="{4C597CBA-1A69-48D4-8D45-ABB2A7E4BDDE}" srcOrd="0" destOrd="0" presId="urn:microsoft.com/office/officeart/2005/8/layout/orgChart1"/>
    <dgm:cxn modelId="{D26760A4-4A8F-4B14-9622-EB55EADBCE46}" type="presParOf" srcId="{3AAED696-F586-48D9-9537-16278ED3E145}" destId="{B48D8A7B-3DF2-4D8D-BB16-42BA8B7D42AB}" srcOrd="1" destOrd="0" presId="urn:microsoft.com/office/officeart/2005/8/layout/orgChart1"/>
    <dgm:cxn modelId="{2C81779C-AAA1-4818-AFFA-941B602830A3}" type="presParOf" srcId="{B48D8A7B-3DF2-4D8D-BB16-42BA8B7D42AB}" destId="{136353EB-9B22-4881-9368-43167D1058FE}" srcOrd="0" destOrd="0" presId="urn:microsoft.com/office/officeart/2005/8/layout/orgChart1"/>
    <dgm:cxn modelId="{819A20A1-6F68-4841-A768-B571B915B0F3}" type="presParOf" srcId="{136353EB-9B22-4881-9368-43167D1058FE}" destId="{48EEE03B-3200-4917-A142-86B75BD582DE}" srcOrd="0" destOrd="0" presId="urn:microsoft.com/office/officeart/2005/8/layout/orgChart1"/>
    <dgm:cxn modelId="{68F605C3-2E2C-496C-B0B2-A78A46B911AF}" type="presParOf" srcId="{136353EB-9B22-4881-9368-43167D1058FE}" destId="{6F227ACE-3323-464A-BBC7-FCE54F9E4D72}" srcOrd="1" destOrd="0" presId="urn:microsoft.com/office/officeart/2005/8/layout/orgChart1"/>
    <dgm:cxn modelId="{F5E89358-ACEC-4511-A6A5-A37E6B053A7D}" type="presParOf" srcId="{B48D8A7B-3DF2-4D8D-BB16-42BA8B7D42AB}" destId="{B06FA0EE-4EAF-4002-A4F4-3EDD44719928}" srcOrd="1" destOrd="0" presId="urn:microsoft.com/office/officeart/2005/8/layout/orgChart1"/>
    <dgm:cxn modelId="{66D69B4D-395B-4451-B679-14DB08A2E02F}" type="presParOf" srcId="{B48D8A7B-3DF2-4D8D-BB16-42BA8B7D42AB}" destId="{0C7EF07C-B98E-45B9-BD6F-D36902844ACB}" srcOrd="2" destOrd="0" presId="urn:microsoft.com/office/officeart/2005/8/layout/orgChart1"/>
    <dgm:cxn modelId="{F3CB4E7C-A873-46A4-A7BA-CFADC2288233}" type="presParOf" srcId="{3AAED696-F586-48D9-9537-16278ED3E145}" destId="{7757A057-47F2-4C69-809B-FF402A943831}" srcOrd="2" destOrd="0" presId="urn:microsoft.com/office/officeart/2005/8/layout/orgChart1"/>
    <dgm:cxn modelId="{7B93C6AF-4A83-48B5-99F8-CEFA85FCF591}" type="presParOf" srcId="{3AAED696-F586-48D9-9537-16278ED3E145}" destId="{BD3A139D-D989-4701-945D-AEC18416E3E4}" srcOrd="3" destOrd="0" presId="urn:microsoft.com/office/officeart/2005/8/layout/orgChart1"/>
    <dgm:cxn modelId="{04840513-37F4-4594-AF48-82D033686189}" type="presParOf" srcId="{BD3A139D-D989-4701-945D-AEC18416E3E4}" destId="{2C0D65AB-2C41-4327-BF4E-7C004D2E05C0}" srcOrd="0" destOrd="0" presId="urn:microsoft.com/office/officeart/2005/8/layout/orgChart1"/>
    <dgm:cxn modelId="{32B4412C-BD72-4E5C-89CB-90C7DFB3AA31}" type="presParOf" srcId="{2C0D65AB-2C41-4327-BF4E-7C004D2E05C0}" destId="{075A1AC4-C665-4BF1-B2DC-9EB9607CCC3B}" srcOrd="0" destOrd="0" presId="urn:microsoft.com/office/officeart/2005/8/layout/orgChart1"/>
    <dgm:cxn modelId="{3A126906-3013-403A-A63A-B73FACB84374}" type="presParOf" srcId="{2C0D65AB-2C41-4327-BF4E-7C004D2E05C0}" destId="{B2B95E92-FAA0-43DD-AD34-6F0226670715}" srcOrd="1" destOrd="0" presId="urn:microsoft.com/office/officeart/2005/8/layout/orgChart1"/>
    <dgm:cxn modelId="{FDD8BD21-7598-419D-9230-B35053D51AA9}" type="presParOf" srcId="{BD3A139D-D989-4701-945D-AEC18416E3E4}" destId="{467B16DA-F67A-4714-94E2-34B3B14CB9E6}" srcOrd="1" destOrd="0" presId="urn:microsoft.com/office/officeart/2005/8/layout/orgChart1"/>
    <dgm:cxn modelId="{A440AEFA-0BBA-44F9-9239-A59964A31FC7}" type="presParOf" srcId="{BD3A139D-D989-4701-945D-AEC18416E3E4}" destId="{2681CDC5-4B86-4FD3-A487-82D4736E8AC5}" srcOrd="2" destOrd="0" presId="urn:microsoft.com/office/officeart/2005/8/layout/orgChart1"/>
    <dgm:cxn modelId="{90FD22AD-2477-4213-98C0-A14C382109C4}" type="presParOf" srcId="{3AAED696-F586-48D9-9537-16278ED3E145}" destId="{E41C3BF3-B907-46EA-A508-948A4D18C6F8}" srcOrd="4" destOrd="0" presId="urn:microsoft.com/office/officeart/2005/8/layout/orgChart1"/>
    <dgm:cxn modelId="{C0ACFC2C-7C77-4FF9-9F36-B8D2B2512F84}" type="presParOf" srcId="{3AAED696-F586-48D9-9537-16278ED3E145}" destId="{87395865-1EFE-4703-8827-1BA52A3079F2}" srcOrd="5" destOrd="0" presId="urn:microsoft.com/office/officeart/2005/8/layout/orgChart1"/>
    <dgm:cxn modelId="{188F41CC-D7D1-49F0-8933-71600DACB033}" type="presParOf" srcId="{87395865-1EFE-4703-8827-1BA52A3079F2}" destId="{9E22BA84-7452-493C-B69D-CE88C0B42050}" srcOrd="0" destOrd="0" presId="urn:microsoft.com/office/officeart/2005/8/layout/orgChart1"/>
    <dgm:cxn modelId="{E594176B-33D1-4283-B707-D2B04BC87A16}" type="presParOf" srcId="{9E22BA84-7452-493C-B69D-CE88C0B42050}" destId="{C640F942-089D-4DAD-B206-7911FDDD1CA3}" srcOrd="0" destOrd="0" presId="urn:microsoft.com/office/officeart/2005/8/layout/orgChart1"/>
    <dgm:cxn modelId="{79DA5939-796C-48A6-B912-0CE65167836F}" type="presParOf" srcId="{9E22BA84-7452-493C-B69D-CE88C0B42050}" destId="{66C146B5-1A55-41A8-99A9-78F4A5A16190}" srcOrd="1" destOrd="0" presId="urn:microsoft.com/office/officeart/2005/8/layout/orgChart1"/>
    <dgm:cxn modelId="{7E35A7A1-01B0-44B4-B101-D7A908756EA8}" type="presParOf" srcId="{87395865-1EFE-4703-8827-1BA52A3079F2}" destId="{95B40B70-ECD1-48CD-ACD7-4587A3EA2B7D}" srcOrd="1" destOrd="0" presId="urn:microsoft.com/office/officeart/2005/8/layout/orgChart1"/>
    <dgm:cxn modelId="{2C51EDFB-6A7E-4B20-B7A3-CA0D17992AC0}" type="presParOf" srcId="{87395865-1EFE-4703-8827-1BA52A3079F2}" destId="{262D34C7-D904-46B7-B97B-565FCE0E4E1C}" srcOrd="2" destOrd="0" presId="urn:microsoft.com/office/officeart/2005/8/layout/orgChart1"/>
    <dgm:cxn modelId="{9EA7BE7C-FE24-4AC6-9D61-A603E7F7F7E3}" type="presParOf" srcId="{DDCD9215-ABE6-4500-8515-E4372A6FC529}" destId="{F6E266FC-AB0A-4CEE-8CA0-187D67C70A4B}" srcOrd="2" destOrd="0" presId="urn:microsoft.com/office/officeart/2005/8/layout/orgChart1"/>
    <dgm:cxn modelId="{7A17823F-9550-4B17-B836-E3DA92DD307C}" type="presParOf" srcId="{151C5290-B7F9-445C-B87B-C56575A8ED8E}" destId="{03F8F439-1ADB-463F-892E-E2837E6527A7}" srcOrd="2" destOrd="0" presId="urn:microsoft.com/office/officeart/2005/8/layout/orgChart1"/>
    <dgm:cxn modelId="{61F38593-5A35-40BD-BE6F-C53447D351F5}" type="presParOf" srcId="{151C5290-B7F9-445C-B87B-C56575A8ED8E}" destId="{0E640ADB-B157-40FA-BAE2-FDFBD81F7057}" srcOrd="3" destOrd="0" presId="urn:microsoft.com/office/officeart/2005/8/layout/orgChart1"/>
    <dgm:cxn modelId="{2DD8EC7E-5ACD-4556-8495-2638B1C704AC}" type="presParOf" srcId="{0E640ADB-B157-40FA-BAE2-FDFBD81F7057}" destId="{50754A09-8435-4FB9-AC9F-175E218B6A5E}" srcOrd="0" destOrd="0" presId="urn:microsoft.com/office/officeart/2005/8/layout/orgChart1"/>
    <dgm:cxn modelId="{8BB84CD9-663F-46A6-AA65-CD0FA780CEA6}" type="presParOf" srcId="{50754A09-8435-4FB9-AC9F-175E218B6A5E}" destId="{362CDB38-1623-416B-B2AD-9D785EDB6DDF}" srcOrd="0" destOrd="0" presId="urn:microsoft.com/office/officeart/2005/8/layout/orgChart1"/>
    <dgm:cxn modelId="{429BB26E-446C-4299-9EFD-D77BF573A1BE}" type="presParOf" srcId="{50754A09-8435-4FB9-AC9F-175E218B6A5E}" destId="{8DBD6B13-A170-43AF-A4E6-B20D13541C46}" srcOrd="1" destOrd="0" presId="urn:microsoft.com/office/officeart/2005/8/layout/orgChart1"/>
    <dgm:cxn modelId="{CDFB22AE-F681-4BC7-9CC6-5CA2798887A3}" type="presParOf" srcId="{0E640ADB-B157-40FA-BAE2-FDFBD81F7057}" destId="{E9C61D7F-A4BF-4948-A078-695F80D4F825}" srcOrd="1" destOrd="0" presId="urn:microsoft.com/office/officeart/2005/8/layout/orgChart1"/>
    <dgm:cxn modelId="{083163EC-5E94-4CBD-BEC1-8E61CEAA03C0}" type="presParOf" srcId="{E9C61D7F-A4BF-4948-A078-695F80D4F825}" destId="{9677D366-3C7C-4F25-8816-BACCCD871CDF}" srcOrd="0" destOrd="0" presId="urn:microsoft.com/office/officeart/2005/8/layout/orgChart1"/>
    <dgm:cxn modelId="{1389AD6D-29DB-4A24-BE58-36CBC84785F4}" type="presParOf" srcId="{E9C61D7F-A4BF-4948-A078-695F80D4F825}" destId="{DB343C13-CF48-44BC-B446-C020F139605C}" srcOrd="1" destOrd="0" presId="urn:microsoft.com/office/officeart/2005/8/layout/orgChart1"/>
    <dgm:cxn modelId="{3ABDF845-213A-4BEF-A653-38C0926CA41A}" type="presParOf" srcId="{DB343C13-CF48-44BC-B446-C020F139605C}" destId="{C4EF020B-FE9E-436F-ABEB-50985B1E6CE7}" srcOrd="0" destOrd="0" presId="urn:microsoft.com/office/officeart/2005/8/layout/orgChart1"/>
    <dgm:cxn modelId="{74D7CC76-E98A-478B-AF00-EE9A75313FD4}" type="presParOf" srcId="{C4EF020B-FE9E-436F-ABEB-50985B1E6CE7}" destId="{5A742B75-4410-4500-8F5E-1960A20FF6CA}" srcOrd="0" destOrd="0" presId="urn:microsoft.com/office/officeart/2005/8/layout/orgChart1"/>
    <dgm:cxn modelId="{5EBF3D78-2F02-4E56-9433-E6802362FF31}" type="presParOf" srcId="{C4EF020B-FE9E-436F-ABEB-50985B1E6CE7}" destId="{4628E864-4F2F-42A3-8DBA-26238EC888C6}" srcOrd="1" destOrd="0" presId="urn:microsoft.com/office/officeart/2005/8/layout/orgChart1"/>
    <dgm:cxn modelId="{AEEBB881-8150-4B9C-8508-FC68AB52F138}" type="presParOf" srcId="{DB343C13-CF48-44BC-B446-C020F139605C}" destId="{02630A6E-8729-4A0E-B1CD-F1416FF128C4}" srcOrd="1" destOrd="0" presId="urn:microsoft.com/office/officeart/2005/8/layout/orgChart1"/>
    <dgm:cxn modelId="{C4975760-811C-4048-8350-5A3B2125D422}" type="presParOf" srcId="{DB343C13-CF48-44BC-B446-C020F139605C}" destId="{5305909D-DD00-42D0-9AE7-BA374D40666F}" srcOrd="2" destOrd="0" presId="urn:microsoft.com/office/officeart/2005/8/layout/orgChart1"/>
    <dgm:cxn modelId="{64D0E2C9-0BFF-4AF3-A460-6088128DF313}" type="presParOf" srcId="{E9C61D7F-A4BF-4948-A078-695F80D4F825}" destId="{338768A5-D20D-457B-8560-75F51B6A7C4C}" srcOrd="2" destOrd="0" presId="urn:microsoft.com/office/officeart/2005/8/layout/orgChart1"/>
    <dgm:cxn modelId="{1064C5BE-DFC1-4DDF-85F2-51CA869A9698}" type="presParOf" srcId="{E9C61D7F-A4BF-4948-A078-695F80D4F825}" destId="{953A0F43-8817-4F48-9592-1FE05500BE53}" srcOrd="3" destOrd="0" presId="urn:microsoft.com/office/officeart/2005/8/layout/orgChart1"/>
    <dgm:cxn modelId="{BF023A99-8461-47D4-972D-E5679F3965F3}" type="presParOf" srcId="{953A0F43-8817-4F48-9592-1FE05500BE53}" destId="{D8052963-5F37-4152-9E52-38BABC8134A9}" srcOrd="0" destOrd="0" presId="urn:microsoft.com/office/officeart/2005/8/layout/orgChart1"/>
    <dgm:cxn modelId="{6E7A1AAD-87B9-44EC-B8AF-29DA56A4AF54}" type="presParOf" srcId="{D8052963-5F37-4152-9E52-38BABC8134A9}" destId="{8073A671-CAFA-47BD-9ED9-C337314DBADD}" srcOrd="0" destOrd="0" presId="urn:microsoft.com/office/officeart/2005/8/layout/orgChart1"/>
    <dgm:cxn modelId="{2E5DC88A-AFAE-4714-9980-E4E839313933}" type="presParOf" srcId="{D8052963-5F37-4152-9E52-38BABC8134A9}" destId="{C48DF602-1823-47AC-B6E0-5D4B4C81CB8B}" srcOrd="1" destOrd="0" presId="urn:microsoft.com/office/officeart/2005/8/layout/orgChart1"/>
    <dgm:cxn modelId="{C8249F14-EAEA-4AB8-8CCA-71362B181C64}" type="presParOf" srcId="{953A0F43-8817-4F48-9592-1FE05500BE53}" destId="{1BF9424B-28FE-4A29-8A71-F74AFA2E05B1}" srcOrd="1" destOrd="0" presId="urn:microsoft.com/office/officeart/2005/8/layout/orgChart1"/>
    <dgm:cxn modelId="{9F619B57-5E3D-46A4-B21C-F23E4681B406}" type="presParOf" srcId="{953A0F43-8817-4F48-9592-1FE05500BE53}" destId="{464FED05-76D9-4558-B5DB-D413F1907BE8}" srcOrd="2" destOrd="0" presId="urn:microsoft.com/office/officeart/2005/8/layout/orgChart1"/>
    <dgm:cxn modelId="{4264CF6B-5A8F-4854-A87D-8D3DBC27EEBE}" type="presParOf" srcId="{E9C61D7F-A4BF-4948-A078-695F80D4F825}" destId="{F36EEC99-AAAB-42B2-B259-8794CD50094C}" srcOrd="4" destOrd="0" presId="urn:microsoft.com/office/officeart/2005/8/layout/orgChart1"/>
    <dgm:cxn modelId="{DDCA224B-6885-49DA-8721-EEE131DAC42B}" type="presParOf" srcId="{E9C61D7F-A4BF-4948-A078-695F80D4F825}" destId="{29C44B9A-2EE8-4132-9E40-77ED613A57EF}" srcOrd="5" destOrd="0" presId="urn:microsoft.com/office/officeart/2005/8/layout/orgChart1"/>
    <dgm:cxn modelId="{52D8281F-0BDE-4F2E-94F2-1CA76077BD81}" type="presParOf" srcId="{29C44B9A-2EE8-4132-9E40-77ED613A57EF}" destId="{1037AF3F-9E57-4C11-B422-A65167D8916A}" srcOrd="0" destOrd="0" presId="urn:microsoft.com/office/officeart/2005/8/layout/orgChart1"/>
    <dgm:cxn modelId="{A0E03D57-91FC-48C8-A6D2-B8EC608B6789}" type="presParOf" srcId="{1037AF3F-9E57-4C11-B422-A65167D8916A}" destId="{DC58705D-E0A0-4CD5-B1C2-BA94A8E7F09A}" srcOrd="0" destOrd="0" presId="urn:microsoft.com/office/officeart/2005/8/layout/orgChart1"/>
    <dgm:cxn modelId="{73AA27E2-EE60-4F6C-8B5B-B9A1466F8620}" type="presParOf" srcId="{1037AF3F-9E57-4C11-B422-A65167D8916A}" destId="{7BA10B65-5F29-49D8-AC49-AF9044D68966}" srcOrd="1" destOrd="0" presId="urn:microsoft.com/office/officeart/2005/8/layout/orgChart1"/>
    <dgm:cxn modelId="{70D91278-8A66-431D-84B4-815EDD7891BB}" type="presParOf" srcId="{29C44B9A-2EE8-4132-9E40-77ED613A57EF}" destId="{2A1312CE-C26E-47D7-92E4-0DB0CFCA1342}" srcOrd="1" destOrd="0" presId="urn:microsoft.com/office/officeart/2005/8/layout/orgChart1"/>
    <dgm:cxn modelId="{45DB6D22-D24D-4A66-B370-64D2A8364EA5}" type="presParOf" srcId="{29C44B9A-2EE8-4132-9E40-77ED613A57EF}" destId="{48E7D2A0-7CF8-489B-A31F-752CC602F37F}" srcOrd="2" destOrd="0" presId="urn:microsoft.com/office/officeart/2005/8/layout/orgChart1"/>
    <dgm:cxn modelId="{21DF3494-66C8-4CBF-9A8A-53B50886E15B}" type="presParOf" srcId="{0E640ADB-B157-40FA-BAE2-FDFBD81F7057}" destId="{3BE99D1D-35D3-42A5-88B1-FA31F294C9E6}" srcOrd="2" destOrd="0" presId="urn:microsoft.com/office/officeart/2005/8/layout/orgChart1"/>
    <dgm:cxn modelId="{13DAD655-829F-4E98-955B-5B5DA708AD12}" type="presParOf" srcId="{151C5290-B7F9-445C-B87B-C56575A8ED8E}" destId="{F4AEC151-DD2F-4CF6-820B-BA947990C49A}" srcOrd="4" destOrd="0" presId="urn:microsoft.com/office/officeart/2005/8/layout/orgChart1"/>
    <dgm:cxn modelId="{0704A876-405C-4C70-AA57-59E3E1787FA9}" type="presParOf" srcId="{151C5290-B7F9-445C-B87B-C56575A8ED8E}" destId="{88DE2891-64D6-4A86-B2CF-8F4357824227}" srcOrd="5" destOrd="0" presId="urn:microsoft.com/office/officeart/2005/8/layout/orgChart1"/>
    <dgm:cxn modelId="{11A72147-5CB6-481E-823A-A442C409B84F}" type="presParOf" srcId="{88DE2891-64D6-4A86-B2CF-8F4357824227}" destId="{BF11D717-C293-4926-8821-EB97B9E0E18C}" srcOrd="0" destOrd="0" presId="urn:microsoft.com/office/officeart/2005/8/layout/orgChart1"/>
    <dgm:cxn modelId="{DA0D74CB-B8AE-4497-AFC4-1030EC9AB478}" type="presParOf" srcId="{BF11D717-C293-4926-8821-EB97B9E0E18C}" destId="{50C57A9B-7971-4C9C-AC52-7FC0CEC290AE}" srcOrd="0" destOrd="0" presId="urn:microsoft.com/office/officeart/2005/8/layout/orgChart1"/>
    <dgm:cxn modelId="{AF165BE2-F8D5-4558-A3E1-B078F229F7AC}" type="presParOf" srcId="{BF11D717-C293-4926-8821-EB97B9E0E18C}" destId="{192FE105-A4CD-4785-A817-C8B708A0DCC4}" srcOrd="1" destOrd="0" presId="urn:microsoft.com/office/officeart/2005/8/layout/orgChart1"/>
    <dgm:cxn modelId="{ABEDC0DE-5343-40B9-BE1D-E1012738E0B1}" type="presParOf" srcId="{88DE2891-64D6-4A86-B2CF-8F4357824227}" destId="{E649D8C0-EEC0-45DF-8E49-68B129394E35}" srcOrd="1" destOrd="0" presId="urn:microsoft.com/office/officeart/2005/8/layout/orgChart1"/>
    <dgm:cxn modelId="{CA8E84AE-659F-491C-B4D2-EE8F6D06DF56}" type="presParOf" srcId="{E649D8C0-EEC0-45DF-8E49-68B129394E35}" destId="{D310FA59-2EC1-4DB3-A7B5-60BBD8F2CBAD}" srcOrd="0" destOrd="0" presId="urn:microsoft.com/office/officeart/2005/8/layout/orgChart1"/>
    <dgm:cxn modelId="{2720EA38-8709-4D69-972F-8F4BB859B7BB}" type="presParOf" srcId="{E649D8C0-EEC0-45DF-8E49-68B129394E35}" destId="{BE3C43D0-BF2E-4BD8-8C40-D6CDDD7C3455}" srcOrd="1" destOrd="0" presId="urn:microsoft.com/office/officeart/2005/8/layout/orgChart1"/>
    <dgm:cxn modelId="{E6796D97-0CEF-46B8-8C32-60AED5D7A2C7}" type="presParOf" srcId="{BE3C43D0-BF2E-4BD8-8C40-D6CDDD7C3455}" destId="{4FCF6425-3954-4842-97C9-17673AC12168}" srcOrd="0" destOrd="0" presId="urn:microsoft.com/office/officeart/2005/8/layout/orgChart1"/>
    <dgm:cxn modelId="{070BDDDB-927D-41AA-88C6-D626672C2AEB}" type="presParOf" srcId="{4FCF6425-3954-4842-97C9-17673AC12168}" destId="{0742E1E3-A6E8-43F4-AE2C-DA15F4C705F7}" srcOrd="0" destOrd="0" presId="urn:microsoft.com/office/officeart/2005/8/layout/orgChart1"/>
    <dgm:cxn modelId="{F08BEA78-5B6E-4693-81F3-565F54BD0157}" type="presParOf" srcId="{4FCF6425-3954-4842-97C9-17673AC12168}" destId="{3AEBEC1C-28BC-47FF-8CAF-C15625683196}" srcOrd="1" destOrd="0" presId="urn:microsoft.com/office/officeart/2005/8/layout/orgChart1"/>
    <dgm:cxn modelId="{6C3A97FA-56C4-49CB-B982-D6EBE90BB90B}" type="presParOf" srcId="{BE3C43D0-BF2E-4BD8-8C40-D6CDDD7C3455}" destId="{51850F84-1C55-4162-B6C8-DE3B9FEE9B79}" srcOrd="1" destOrd="0" presId="urn:microsoft.com/office/officeart/2005/8/layout/orgChart1"/>
    <dgm:cxn modelId="{9E15BEF5-33D4-4711-8351-F19069B41188}" type="presParOf" srcId="{BE3C43D0-BF2E-4BD8-8C40-D6CDDD7C3455}" destId="{9608A8EB-43E1-42B1-9632-53E368C86E46}" srcOrd="2" destOrd="0" presId="urn:microsoft.com/office/officeart/2005/8/layout/orgChart1"/>
    <dgm:cxn modelId="{32D8CEB1-5173-4CF9-B09D-0A0932712431}" type="presParOf" srcId="{E649D8C0-EEC0-45DF-8E49-68B129394E35}" destId="{1A0FFB3A-4DFD-475A-AA69-509BDDCB4A76}" srcOrd="2" destOrd="0" presId="urn:microsoft.com/office/officeart/2005/8/layout/orgChart1"/>
    <dgm:cxn modelId="{110C40D8-AAE1-4E23-B9B4-FAD123B86F47}" type="presParOf" srcId="{E649D8C0-EEC0-45DF-8E49-68B129394E35}" destId="{F7DC054F-415A-4E2B-B0CF-8926B2E65AA9}" srcOrd="3" destOrd="0" presId="urn:microsoft.com/office/officeart/2005/8/layout/orgChart1"/>
    <dgm:cxn modelId="{2A2C2B28-E812-4AD5-AB20-0872532EC59E}" type="presParOf" srcId="{F7DC054F-415A-4E2B-B0CF-8926B2E65AA9}" destId="{F34326F4-B131-4A55-A4E5-98B53F59111C}" srcOrd="0" destOrd="0" presId="urn:microsoft.com/office/officeart/2005/8/layout/orgChart1"/>
    <dgm:cxn modelId="{BF07173B-36D7-4998-9C9A-17D740A6E5CB}" type="presParOf" srcId="{F34326F4-B131-4A55-A4E5-98B53F59111C}" destId="{53146555-407A-4A72-A2CD-1583B105A871}" srcOrd="0" destOrd="0" presId="urn:microsoft.com/office/officeart/2005/8/layout/orgChart1"/>
    <dgm:cxn modelId="{6BE431FC-D3DC-4951-987F-95EAD7CDC837}" type="presParOf" srcId="{F34326F4-B131-4A55-A4E5-98B53F59111C}" destId="{9DC36B6A-94C5-4881-A14D-923395B3D75A}" srcOrd="1" destOrd="0" presId="urn:microsoft.com/office/officeart/2005/8/layout/orgChart1"/>
    <dgm:cxn modelId="{AFCF5CD8-1640-435A-89DE-AEDB76319C4D}" type="presParOf" srcId="{F7DC054F-415A-4E2B-B0CF-8926B2E65AA9}" destId="{30B54E91-6288-40E9-A666-62A7E0DB63E4}" srcOrd="1" destOrd="0" presId="urn:microsoft.com/office/officeart/2005/8/layout/orgChart1"/>
    <dgm:cxn modelId="{634267EE-7210-4741-BC87-852D8E04A409}" type="presParOf" srcId="{F7DC054F-415A-4E2B-B0CF-8926B2E65AA9}" destId="{F41566AF-03F3-4BDC-A339-5B0552C66D4F}" srcOrd="2" destOrd="0" presId="urn:microsoft.com/office/officeart/2005/8/layout/orgChart1"/>
    <dgm:cxn modelId="{3FE46E1F-27FD-4EC3-9845-4B77EDE81F88}" type="presParOf" srcId="{88DE2891-64D6-4A86-B2CF-8F4357824227}" destId="{DB37C4CB-D639-455A-8398-E170634A1348}" srcOrd="2" destOrd="0" presId="urn:microsoft.com/office/officeart/2005/8/layout/orgChart1"/>
    <dgm:cxn modelId="{6CF9FB18-35D5-4BFB-A785-8AB51CF4FFD4}" type="presParOf" srcId="{151C5290-B7F9-445C-B87B-C56575A8ED8E}" destId="{52A50F41-3D7F-4095-AC6B-76D61AEE2835}" srcOrd="6" destOrd="0" presId="urn:microsoft.com/office/officeart/2005/8/layout/orgChart1"/>
    <dgm:cxn modelId="{3263D05A-6454-43AE-BB0F-44613CA78CE9}" type="presParOf" srcId="{151C5290-B7F9-445C-B87B-C56575A8ED8E}" destId="{BD67FE71-ABCE-4F6C-BAA9-C85CAB9C88DD}" srcOrd="7" destOrd="0" presId="urn:microsoft.com/office/officeart/2005/8/layout/orgChart1"/>
    <dgm:cxn modelId="{31FD76B4-103C-45BF-BF0D-8FC1D7231881}" type="presParOf" srcId="{BD67FE71-ABCE-4F6C-BAA9-C85CAB9C88DD}" destId="{6A33D16F-85A2-420A-BFDC-722AED5D8893}" srcOrd="0" destOrd="0" presId="urn:microsoft.com/office/officeart/2005/8/layout/orgChart1"/>
    <dgm:cxn modelId="{377D19D2-4752-4DA5-ABAA-15363A087F79}" type="presParOf" srcId="{6A33D16F-85A2-420A-BFDC-722AED5D8893}" destId="{B6FD1D0F-6DAE-4C6E-9802-B6564A0FFC66}" srcOrd="0" destOrd="0" presId="urn:microsoft.com/office/officeart/2005/8/layout/orgChart1"/>
    <dgm:cxn modelId="{A6EEE51F-6F84-4146-AB56-D7F972B54EE4}" type="presParOf" srcId="{6A33D16F-85A2-420A-BFDC-722AED5D8893}" destId="{39D7A334-5F4C-4EB5-8E6D-375F56CCA3AF}" srcOrd="1" destOrd="0" presId="urn:microsoft.com/office/officeart/2005/8/layout/orgChart1"/>
    <dgm:cxn modelId="{E11A7600-A92E-4084-85B7-AE33DA139C94}" type="presParOf" srcId="{BD67FE71-ABCE-4F6C-BAA9-C85CAB9C88DD}" destId="{36FB239A-C184-420B-A4BA-CB747FAFBE5A}" srcOrd="1" destOrd="0" presId="urn:microsoft.com/office/officeart/2005/8/layout/orgChart1"/>
    <dgm:cxn modelId="{909A2D27-7953-40E6-A941-8257B8B2C78C}" type="presParOf" srcId="{36FB239A-C184-420B-A4BA-CB747FAFBE5A}" destId="{2B74F760-6473-4720-9C60-3BDAB733B363}" srcOrd="0" destOrd="0" presId="urn:microsoft.com/office/officeart/2005/8/layout/orgChart1"/>
    <dgm:cxn modelId="{F02F8381-DAC8-4247-B154-132884960DB8}" type="presParOf" srcId="{36FB239A-C184-420B-A4BA-CB747FAFBE5A}" destId="{3F0A5BEC-90CB-42C0-99F7-CD2A997533CE}" srcOrd="1" destOrd="0" presId="urn:microsoft.com/office/officeart/2005/8/layout/orgChart1"/>
    <dgm:cxn modelId="{76C24B1A-D7A0-4EBD-BE91-94C72929C55F}" type="presParOf" srcId="{3F0A5BEC-90CB-42C0-99F7-CD2A997533CE}" destId="{92CB14FD-DEC7-48F6-85DC-2B3AC85B0C46}" srcOrd="0" destOrd="0" presId="urn:microsoft.com/office/officeart/2005/8/layout/orgChart1"/>
    <dgm:cxn modelId="{B5BE52AD-8430-426C-9BF7-1333B427FD19}" type="presParOf" srcId="{92CB14FD-DEC7-48F6-85DC-2B3AC85B0C46}" destId="{EDEADE87-794D-4BA1-940A-29638E490FC0}" srcOrd="0" destOrd="0" presId="urn:microsoft.com/office/officeart/2005/8/layout/orgChart1"/>
    <dgm:cxn modelId="{34F0B110-1CDC-4CFA-8073-3641203A4C14}" type="presParOf" srcId="{92CB14FD-DEC7-48F6-85DC-2B3AC85B0C46}" destId="{86D7118C-F978-426C-9157-A57BE30A4468}" srcOrd="1" destOrd="0" presId="urn:microsoft.com/office/officeart/2005/8/layout/orgChart1"/>
    <dgm:cxn modelId="{E47C075F-AC16-4C6A-B124-08D03C503D53}" type="presParOf" srcId="{3F0A5BEC-90CB-42C0-99F7-CD2A997533CE}" destId="{852A5886-23A0-402A-95C5-D89E4C05BCFA}" srcOrd="1" destOrd="0" presId="urn:microsoft.com/office/officeart/2005/8/layout/orgChart1"/>
    <dgm:cxn modelId="{F2AF4F01-CBEF-40B8-8F89-A2B232A3F1A8}" type="presParOf" srcId="{3F0A5BEC-90CB-42C0-99F7-CD2A997533CE}" destId="{A84FD677-5981-49BF-AADE-A62CC5215C87}" srcOrd="2" destOrd="0" presId="urn:microsoft.com/office/officeart/2005/8/layout/orgChart1"/>
    <dgm:cxn modelId="{BF1BFF6C-7C16-4D11-BC3C-CD80C65F486F}" type="presParOf" srcId="{36FB239A-C184-420B-A4BA-CB747FAFBE5A}" destId="{742209F1-94EE-4A57-A2E9-19804069042E}" srcOrd="2" destOrd="0" presId="urn:microsoft.com/office/officeart/2005/8/layout/orgChart1"/>
    <dgm:cxn modelId="{F211AD7E-5C7B-483A-9BB7-E245ADD06B1F}" type="presParOf" srcId="{36FB239A-C184-420B-A4BA-CB747FAFBE5A}" destId="{E77F055E-CE06-46A6-A4EB-A8A8F513A173}" srcOrd="3" destOrd="0" presId="urn:microsoft.com/office/officeart/2005/8/layout/orgChart1"/>
    <dgm:cxn modelId="{FC955ED9-2E93-4B14-AE72-3B8C45585843}" type="presParOf" srcId="{E77F055E-CE06-46A6-A4EB-A8A8F513A173}" destId="{FCBFFE7A-E039-406A-9B3B-900857E5B427}" srcOrd="0" destOrd="0" presId="urn:microsoft.com/office/officeart/2005/8/layout/orgChart1"/>
    <dgm:cxn modelId="{96A595E3-97C7-48C6-8D57-526EBC176093}" type="presParOf" srcId="{FCBFFE7A-E039-406A-9B3B-900857E5B427}" destId="{04535C6D-B817-4F40-93AB-07501423F27E}" srcOrd="0" destOrd="0" presId="urn:microsoft.com/office/officeart/2005/8/layout/orgChart1"/>
    <dgm:cxn modelId="{A5A890D3-1810-444C-837F-F7A439D1577E}" type="presParOf" srcId="{FCBFFE7A-E039-406A-9B3B-900857E5B427}" destId="{2F1D0B3F-3ADB-4E96-B778-CBEF7BEC4AFD}" srcOrd="1" destOrd="0" presId="urn:microsoft.com/office/officeart/2005/8/layout/orgChart1"/>
    <dgm:cxn modelId="{C78CD2B1-D320-41D9-8961-530AA8C7231E}" type="presParOf" srcId="{E77F055E-CE06-46A6-A4EB-A8A8F513A173}" destId="{F4E77533-7478-48D2-A201-60CC06D2D99D}" srcOrd="1" destOrd="0" presId="urn:microsoft.com/office/officeart/2005/8/layout/orgChart1"/>
    <dgm:cxn modelId="{0AEF1136-AF15-442F-910A-1EBBDE733F73}" type="presParOf" srcId="{E77F055E-CE06-46A6-A4EB-A8A8F513A173}" destId="{7C0C259E-ACEA-41D1-B7CE-E00E9576F9A5}" srcOrd="2" destOrd="0" presId="urn:microsoft.com/office/officeart/2005/8/layout/orgChart1"/>
    <dgm:cxn modelId="{28FE4690-3601-449B-BE27-0C2AE1C9BD74}" type="presParOf" srcId="{36FB239A-C184-420B-A4BA-CB747FAFBE5A}" destId="{9D33F9F7-3CFA-4874-8E11-50C8547E7DB8}" srcOrd="4" destOrd="0" presId="urn:microsoft.com/office/officeart/2005/8/layout/orgChart1"/>
    <dgm:cxn modelId="{5DAC04A3-CD2F-4FFA-9E72-FC86B19E7903}" type="presParOf" srcId="{36FB239A-C184-420B-A4BA-CB747FAFBE5A}" destId="{192CBEFC-51FE-4FA9-A7DD-E811B9D2A439}" srcOrd="5" destOrd="0" presId="urn:microsoft.com/office/officeart/2005/8/layout/orgChart1"/>
    <dgm:cxn modelId="{BC4A902E-2BE6-4D35-963D-44A7E7F82B6C}" type="presParOf" srcId="{192CBEFC-51FE-4FA9-A7DD-E811B9D2A439}" destId="{5DA50E2A-65B0-455A-8D04-31E5214D0E41}" srcOrd="0" destOrd="0" presId="urn:microsoft.com/office/officeart/2005/8/layout/orgChart1"/>
    <dgm:cxn modelId="{631DA920-AB9C-438A-9348-371BE8EDB8B2}" type="presParOf" srcId="{5DA50E2A-65B0-455A-8D04-31E5214D0E41}" destId="{C3F9FD38-473B-4696-B23A-3F6E6B0975D9}" srcOrd="0" destOrd="0" presId="urn:microsoft.com/office/officeart/2005/8/layout/orgChart1"/>
    <dgm:cxn modelId="{DE4D8FFB-4FC3-43FC-8F90-504FF93094E4}" type="presParOf" srcId="{5DA50E2A-65B0-455A-8D04-31E5214D0E41}" destId="{016ADEFD-375D-448A-BC2B-3ACDA8FB15BF}" srcOrd="1" destOrd="0" presId="urn:microsoft.com/office/officeart/2005/8/layout/orgChart1"/>
    <dgm:cxn modelId="{C2049130-EAAD-41FE-96CB-6CB33AFD9FB6}" type="presParOf" srcId="{192CBEFC-51FE-4FA9-A7DD-E811B9D2A439}" destId="{149CEE8C-404F-4D40-8D03-AC0ADB0B8603}" srcOrd="1" destOrd="0" presId="urn:microsoft.com/office/officeart/2005/8/layout/orgChart1"/>
    <dgm:cxn modelId="{D93B85D4-33AD-4BF3-AD40-A497D9266C55}" type="presParOf" srcId="{192CBEFC-51FE-4FA9-A7DD-E811B9D2A439}" destId="{06CA6C8F-E708-4C49-996E-034D43FAC095}" srcOrd="2" destOrd="0" presId="urn:microsoft.com/office/officeart/2005/8/layout/orgChart1"/>
    <dgm:cxn modelId="{DE17AC78-98D5-4434-8EDC-895537824FB0}" type="presParOf" srcId="{36FB239A-C184-420B-A4BA-CB747FAFBE5A}" destId="{2BAFB47D-31EB-4C5D-9F96-AF6D69196720}" srcOrd="6" destOrd="0" presId="urn:microsoft.com/office/officeart/2005/8/layout/orgChart1"/>
    <dgm:cxn modelId="{D00AC98B-A256-4893-8F6B-FA31094CB03C}" type="presParOf" srcId="{36FB239A-C184-420B-A4BA-CB747FAFBE5A}" destId="{87C8FDC2-D509-42AD-AB78-3C0237543B9A}" srcOrd="7" destOrd="0" presId="urn:microsoft.com/office/officeart/2005/8/layout/orgChart1"/>
    <dgm:cxn modelId="{973C865E-8F22-4B85-94A8-760D4D581A87}" type="presParOf" srcId="{87C8FDC2-D509-42AD-AB78-3C0237543B9A}" destId="{D448DE5E-018B-4AEB-8CB2-1971A5FF2C09}" srcOrd="0" destOrd="0" presId="urn:microsoft.com/office/officeart/2005/8/layout/orgChart1"/>
    <dgm:cxn modelId="{335E5B09-35AF-4D44-891E-BF503F98DF1A}" type="presParOf" srcId="{D448DE5E-018B-4AEB-8CB2-1971A5FF2C09}" destId="{9F47C04C-C156-4C97-BAA6-309F1CC7D5FB}" srcOrd="0" destOrd="0" presId="urn:microsoft.com/office/officeart/2005/8/layout/orgChart1"/>
    <dgm:cxn modelId="{F09C4E0D-6DAD-4076-9166-53F85E67DA0D}" type="presParOf" srcId="{D448DE5E-018B-4AEB-8CB2-1971A5FF2C09}" destId="{9DB79C60-9124-4AAC-B360-7BD9D606DF72}" srcOrd="1" destOrd="0" presId="urn:microsoft.com/office/officeart/2005/8/layout/orgChart1"/>
    <dgm:cxn modelId="{A6109F7E-A23F-43E4-9F05-FF0D2B4EABF1}" type="presParOf" srcId="{87C8FDC2-D509-42AD-AB78-3C0237543B9A}" destId="{B5F6717B-29AD-47AD-A95E-F41CEAED0A5D}" srcOrd="1" destOrd="0" presId="urn:microsoft.com/office/officeart/2005/8/layout/orgChart1"/>
    <dgm:cxn modelId="{99811487-2715-408C-8B1B-1833B02AAF68}" type="presParOf" srcId="{87C8FDC2-D509-42AD-AB78-3C0237543B9A}" destId="{1EF7A565-7F85-4983-B88C-2D6B8E265094}" srcOrd="2" destOrd="0" presId="urn:microsoft.com/office/officeart/2005/8/layout/orgChart1"/>
    <dgm:cxn modelId="{C87237D7-8A14-457E-BA39-6E8D1EA70FB2}" type="presParOf" srcId="{BD67FE71-ABCE-4F6C-BAA9-C85CAB9C88DD}" destId="{3ACC8132-33CF-4D4F-A984-C79C4AD7CEEF}" srcOrd="2" destOrd="0" presId="urn:microsoft.com/office/officeart/2005/8/layout/orgChart1"/>
    <dgm:cxn modelId="{C936FB1F-98BB-40DB-822F-3FD02E0C39DA}" type="presParOf" srcId="{151C5290-B7F9-445C-B87B-C56575A8ED8E}" destId="{3090C143-F9A3-4B05-9EA6-5F6C0DCD471C}" srcOrd="8" destOrd="0" presId="urn:microsoft.com/office/officeart/2005/8/layout/orgChart1"/>
    <dgm:cxn modelId="{BB0C7E59-2505-4AED-9626-10A7DB7DEB24}" type="presParOf" srcId="{151C5290-B7F9-445C-B87B-C56575A8ED8E}" destId="{5659C1D5-F55B-4EF9-8297-3F0F4B4DB511}" srcOrd="9" destOrd="0" presId="urn:microsoft.com/office/officeart/2005/8/layout/orgChart1"/>
    <dgm:cxn modelId="{A294BB80-92F7-414A-965F-2A17F45EEE47}" type="presParOf" srcId="{5659C1D5-F55B-4EF9-8297-3F0F4B4DB511}" destId="{83BC1049-E663-40FA-AD72-D0459D4610E5}" srcOrd="0" destOrd="0" presId="urn:microsoft.com/office/officeart/2005/8/layout/orgChart1"/>
    <dgm:cxn modelId="{E26FBF90-FA79-4AD1-BF29-A0F3FF83B4D8}" type="presParOf" srcId="{83BC1049-E663-40FA-AD72-D0459D4610E5}" destId="{B47BF554-FF89-4E46-9CE3-C6C95387DA66}" srcOrd="0" destOrd="0" presId="urn:microsoft.com/office/officeart/2005/8/layout/orgChart1"/>
    <dgm:cxn modelId="{94669102-74A9-4A17-95BE-F04A379B8F3B}" type="presParOf" srcId="{83BC1049-E663-40FA-AD72-D0459D4610E5}" destId="{497F7E15-8D64-47AB-96D1-F27878FC0ECE}" srcOrd="1" destOrd="0" presId="urn:microsoft.com/office/officeart/2005/8/layout/orgChart1"/>
    <dgm:cxn modelId="{C8129A38-DF66-444D-9D18-3857333F4514}" type="presParOf" srcId="{5659C1D5-F55B-4EF9-8297-3F0F4B4DB511}" destId="{452CF634-9090-41CC-9665-2943C5C8BD14}" srcOrd="1" destOrd="0" presId="urn:microsoft.com/office/officeart/2005/8/layout/orgChart1"/>
    <dgm:cxn modelId="{1CF8DBC4-EA72-4072-B3B7-21EA056452D0}" type="presParOf" srcId="{452CF634-9090-41CC-9665-2943C5C8BD14}" destId="{8553F4DF-8CB6-4E85-91A9-78DCF2890F22}" srcOrd="0" destOrd="0" presId="urn:microsoft.com/office/officeart/2005/8/layout/orgChart1"/>
    <dgm:cxn modelId="{E9223B03-11A5-4A24-AE73-F15E1B0EF434}" type="presParOf" srcId="{452CF634-9090-41CC-9665-2943C5C8BD14}" destId="{37E71668-DD15-41F2-862B-6EC6C8A1E87A}" srcOrd="1" destOrd="0" presId="urn:microsoft.com/office/officeart/2005/8/layout/orgChart1"/>
    <dgm:cxn modelId="{9ABA8226-7CBD-4656-B10F-C5A93ECDD7CA}" type="presParOf" srcId="{37E71668-DD15-41F2-862B-6EC6C8A1E87A}" destId="{CD094E1A-3CA2-4E3C-A53F-1C1AE5D55584}" srcOrd="0" destOrd="0" presId="urn:microsoft.com/office/officeart/2005/8/layout/orgChart1"/>
    <dgm:cxn modelId="{98B5B337-04DE-4239-A25D-DC41DD2427ED}" type="presParOf" srcId="{CD094E1A-3CA2-4E3C-A53F-1C1AE5D55584}" destId="{F3B559AF-3847-447A-A8A1-292F6B0CFA6B}" srcOrd="0" destOrd="0" presId="urn:microsoft.com/office/officeart/2005/8/layout/orgChart1"/>
    <dgm:cxn modelId="{9BDC609C-2AD0-45E6-BBB7-9C2B4C130B08}" type="presParOf" srcId="{CD094E1A-3CA2-4E3C-A53F-1C1AE5D55584}" destId="{EDA99F28-CD71-4F2E-BA2D-73A3C1BE584D}" srcOrd="1" destOrd="0" presId="urn:microsoft.com/office/officeart/2005/8/layout/orgChart1"/>
    <dgm:cxn modelId="{DBE7AF23-5C17-43EF-9883-51C785EEAC24}" type="presParOf" srcId="{37E71668-DD15-41F2-862B-6EC6C8A1E87A}" destId="{BFC0BE88-4036-4731-9C84-133991F15EAA}" srcOrd="1" destOrd="0" presId="urn:microsoft.com/office/officeart/2005/8/layout/orgChart1"/>
    <dgm:cxn modelId="{2C768A23-1495-4243-96A6-27651641DD93}" type="presParOf" srcId="{37E71668-DD15-41F2-862B-6EC6C8A1E87A}" destId="{16E3A949-95A3-4AF2-938C-32D71C940D33}" srcOrd="2" destOrd="0" presId="urn:microsoft.com/office/officeart/2005/8/layout/orgChart1"/>
    <dgm:cxn modelId="{E16F42DC-D25B-4A6E-BE40-9E99C4C02B7A}" type="presParOf" srcId="{452CF634-9090-41CC-9665-2943C5C8BD14}" destId="{4A96336A-D934-4565-8809-E62FAB1AFE3E}" srcOrd="2" destOrd="0" presId="urn:microsoft.com/office/officeart/2005/8/layout/orgChart1"/>
    <dgm:cxn modelId="{BD794B40-7A77-4D38-879D-792F926AF02D}" type="presParOf" srcId="{452CF634-9090-41CC-9665-2943C5C8BD14}" destId="{B169664E-3AD4-48A9-B581-4B0E09B3AC83}" srcOrd="3" destOrd="0" presId="urn:microsoft.com/office/officeart/2005/8/layout/orgChart1"/>
    <dgm:cxn modelId="{CC52CF91-858B-4393-8CB0-8AD10C80FEF1}" type="presParOf" srcId="{B169664E-3AD4-48A9-B581-4B0E09B3AC83}" destId="{6DE39144-233E-4565-9D41-0A012653F9B5}" srcOrd="0" destOrd="0" presId="urn:microsoft.com/office/officeart/2005/8/layout/orgChart1"/>
    <dgm:cxn modelId="{DBE5D7BC-5451-44AF-A93B-0F0F856BF985}" type="presParOf" srcId="{6DE39144-233E-4565-9D41-0A012653F9B5}" destId="{CC87A262-E0D9-4857-9F16-1AC7DCC16E2C}" srcOrd="0" destOrd="0" presId="urn:microsoft.com/office/officeart/2005/8/layout/orgChart1"/>
    <dgm:cxn modelId="{EC76BABF-8B93-4FB9-BC4B-8136C91D4D67}" type="presParOf" srcId="{6DE39144-233E-4565-9D41-0A012653F9B5}" destId="{21E30676-81B0-43A9-A0CC-5174CAE97399}" srcOrd="1" destOrd="0" presId="urn:microsoft.com/office/officeart/2005/8/layout/orgChart1"/>
    <dgm:cxn modelId="{3A7136A9-01F3-4436-8B10-831C48F21847}" type="presParOf" srcId="{B169664E-3AD4-48A9-B581-4B0E09B3AC83}" destId="{CBACD70B-45EC-48F1-9FA3-DD9B880BC69D}" srcOrd="1" destOrd="0" presId="urn:microsoft.com/office/officeart/2005/8/layout/orgChart1"/>
    <dgm:cxn modelId="{FD1CAB5B-E4DA-4DDB-A364-9842F17E7D46}" type="presParOf" srcId="{B169664E-3AD4-48A9-B581-4B0E09B3AC83}" destId="{8A3A781B-2C36-4B22-990F-3DB7580384E9}" srcOrd="2" destOrd="0" presId="urn:microsoft.com/office/officeart/2005/8/layout/orgChart1"/>
    <dgm:cxn modelId="{FA189696-DFD3-401F-96AE-E08B39295C24}" type="presParOf" srcId="{452CF634-9090-41CC-9665-2943C5C8BD14}" destId="{4C2A1E62-72E3-46B8-B5E7-8FAACD611E88}" srcOrd="4" destOrd="0" presId="urn:microsoft.com/office/officeart/2005/8/layout/orgChart1"/>
    <dgm:cxn modelId="{F1F1BAEB-61B9-4495-8C70-3ECB94D0BAF7}" type="presParOf" srcId="{452CF634-9090-41CC-9665-2943C5C8BD14}" destId="{D2460805-66FE-45D4-95C2-639CF2682C62}" srcOrd="5" destOrd="0" presId="urn:microsoft.com/office/officeart/2005/8/layout/orgChart1"/>
    <dgm:cxn modelId="{8FF03620-8EB8-44EA-9960-705BA185B598}" type="presParOf" srcId="{D2460805-66FE-45D4-95C2-639CF2682C62}" destId="{39C5B94D-C7CB-4861-849D-272C3E456BE7}" srcOrd="0" destOrd="0" presId="urn:microsoft.com/office/officeart/2005/8/layout/orgChart1"/>
    <dgm:cxn modelId="{AE7569F0-E58E-4DF4-8E54-9E8BCC2DE421}" type="presParOf" srcId="{39C5B94D-C7CB-4861-849D-272C3E456BE7}" destId="{E1B278D4-931D-4C81-95E1-3B1156B68392}" srcOrd="0" destOrd="0" presId="urn:microsoft.com/office/officeart/2005/8/layout/orgChart1"/>
    <dgm:cxn modelId="{EC6CB1DE-2386-4C06-BA02-E256821360D7}" type="presParOf" srcId="{39C5B94D-C7CB-4861-849D-272C3E456BE7}" destId="{6DF22C62-D87E-4E53-9A49-0742F6983084}" srcOrd="1" destOrd="0" presId="urn:microsoft.com/office/officeart/2005/8/layout/orgChart1"/>
    <dgm:cxn modelId="{CF81A649-4E04-44EE-B149-29BE3A03168F}" type="presParOf" srcId="{D2460805-66FE-45D4-95C2-639CF2682C62}" destId="{DF2EF07F-6D86-4BAB-A2E2-9B4615E1196A}" srcOrd="1" destOrd="0" presId="urn:microsoft.com/office/officeart/2005/8/layout/orgChart1"/>
    <dgm:cxn modelId="{C88A727C-3A59-4929-8797-9C30572EFEA8}" type="presParOf" srcId="{D2460805-66FE-45D4-95C2-639CF2682C62}" destId="{A0582854-F912-4E77-9193-2CF32BA3DE30}" srcOrd="2" destOrd="0" presId="urn:microsoft.com/office/officeart/2005/8/layout/orgChart1"/>
    <dgm:cxn modelId="{97297E4A-6F01-4D0C-83A4-5FB5732B0ECA}" type="presParOf" srcId="{452CF634-9090-41CC-9665-2943C5C8BD14}" destId="{CA5B101F-9134-4846-A46C-43CA11D53F8F}" srcOrd="6" destOrd="0" presId="urn:microsoft.com/office/officeart/2005/8/layout/orgChart1"/>
    <dgm:cxn modelId="{0C94F824-C83E-42EB-B929-95732A7DFBAC}" type="presParOf" srcId="{452CF634-9090-41CC-9665-2943C5C8BD14}" destId="{C01C851E-FF1F-4D2B-8D9B-E5A825B9414D}" srcOrd="7" destOrd="0" presId="urn:microsoft.com/office/officeart/2005/8/layout/orgChart1"/>
    <dgm:cxn modelId="{3AF0D915-AA88-49E9-8407-956D5F320E1C}" type="presParOf" srcId="{C01C851E-FF1F-4D2B-8D9B-E5A825B9414D}" destId="{B2251AE3-851A-48A7-96EA-BFE7B54A9DAF}" srcOrd="0" destOrd="0" presId="urn:microsoft.com/office/officeart/2005/8/layout/orgChart1"/>
    <dgm:cxn modelId="{A39DE315-F335-4961-8E58-3C28AA32E158}" type="presParOf" srcId="{B2251AE3-851A-48A7-96EA-BFE7B54A9DAF}" destId="{84576C48-F4C5-4328-9E60-C9C636959F07}" srcOrd="0" destOrd="0" presId="urn:microsoft.com/office/officeart/2005/8/layout/orgChart1"/>
    <dgm:cxn modelId="{CF10094E-D842-4C59-903F-8F1D95599E51}" type="presParOf" srcId="{B2251AE3-851A-48A7-96EA-BFE7B54A9DAF}" destId="{F4882E55-0B8D-49D4-8C95-074412A1EAAC}" srcOrd="1" destOrd="0" presId="urn:microsoft.com/office/officeart/2005/8/layout/orgChart1"/>
    <dgm:cxn modelId="{80368F70-30E6-41FD-8E3D-2F3AF29BC150}" type="presParOf" srcId="{C01C851E-FF1F-4D2B-8D9B-E5A825B9414D}" destId="{7DE6DE8E-51A4-4EB3-AE31-A8DC34EF1F1D}" srcOrd="1" destOrd="0" presId="urn:microsoft.com/office/officeart/2005/8/layout/orgChart1"/>
    <dgm:cxn modelId="{1FFA5C35-4698-49FE-A497-B1E642E57AB6}" type="presParOf" srcId="{C01C851E-FF1F-4D2B-8D9B-E5A825B9414D}" destId="{303000FC-1091-4CEC-AD2E-28442B62E1BE}" srcOrd="2" destOrd="0" presId="urn:microsoft.com/office/officeart/2005/8/layout/orgChart1"/>
    <dgm:cxn modelId="{EEBC96BA-2E0B-41EB-8B8C-646847429784}" type="presParOf" srcId="{5659C1D5-F55B-4EF9-8297-3F0F4B4DB511}" destId="{A26617B8-75C8-4C04-98A6-DE2574C8F171}" srcOrd="2" destOrd="0" presId="urn:microsoft.com/office/officeart/2005/8/layout/orgChart1"/>
    <dgm:cxn modelId="{9E921ECD-EEA7-46EC-BB44-0B0994EEDDAA}" type="presParOf" srcId="{3740A25B-3CA5-448B-AEA7-81ABA4E3DCA1}" destId="{D85E36FA-453B-4C42-B7E1-D0E0383662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09A29BF-7AB9-4D58-BCF3-A0C6C68C246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B91C2CB9-460F-48D5-85CB-DF4EA4E13C59}">
      <dgm:prSet phldrT="[Text]" custT="1"/>
      <dgm:spPr/>
      <dgm:t>
        <a:bodyPr vert="vert"/>
        <a:lstStyle/>
        <a:p>
          <a:pPr algn="ctr" rtl="1"/>
          <a:r>
            <a:rPr lang="fa-IR" sz="4000" dirty="0" smtClean="0">
              <a:cs typeface="B Titr" panose="00000700000000000000" pitchFamily="2" charset="-78"/>
            </a:rPr>
            <a:t>جمع بندی تجارب جهانی</a:t>
          </a:r>
          <a:endParaRPr lang="en-US" sz="4000" dirty="0"/>
        </a:p>
      </dgm:t>
    </dgm:pt>
    <dgm:pt modelId="{E81804F4-B188-4A4D-81B3-E720F7F039BD}" type="parTrans" cxnId="{D058F40C-C254-4963-A2E7-25A2600B4EE3}">
      <dgm:prSet/>
      <dgm:spPr/>
      <dgm:t>
        <a:bodyPr/>
        <a:lstStyle/>
        <a:p>
          <a:endParaRPr lang="en-US" sz="2000"/>
        </a:p>
      </dgm:t>
    </dgm:pt>
    <dgm:pt modelId="{3A5C227F-573A-4A66-A67E-35929F3DA614}" type="sibTrans" cxnId="{D058F40C-C254-4963-A2E7-25A2600B4EE3}">
      <dgm:prSet/>
      <dgm:spPr/>
      <dgm:t>
        <a:bodyPr/>
        <a:lstStyle/>
        <a:p>
          <a:endParaRPr lang="en-US" sz="2000"/>
        </a:p>
      </dgm:t>
    </dgm:pt>
    <dgm:pt modelId="{5372C69F-01B4-44BE-B0B5-11ACF1106D9F}">
      <dgm:prSet phldrT="[Text]" custT="1"/>
      <dgm:spPr/>
      <dgm:t>
        <a:bodyPr/>
        <a:lstStyle/>
        <a:p>
          <a:pPr rtl="1"/>
          <a:r>
            <a:rPr lang="ar-SA" sz="1600" dirty="0" smtClean="0">
              <a:cs typeface="B Koodak" panose="00000700000000000000" pitchFamily="2" charset="-78"/>
            </a:rPr>
            <a:t>پیش بینی تسهیلات ارزان قیمت بانکی، در نظر گرفتن معافیت های مالیاتی و سایر بخشودگی ها و اعطای</a:t>
          </a:r>
          <a:r>
            <a:rPr lang="fa-IR" sz="1600" dirty="0" smtClean="0">
              <a:cs typeface="B Koodak" panose="00000700000000000000" pitchFamily="2" charset="-78"/>
            </a:rPr>
            <a:t> </a:t>
          </a:r>
          <a:r>
            <a:rPr lang="ar-SA" sz="1600" dirty="0" smtClean="0">
              <a:cs typeface="B Koodak" panose="00000700000000000000" pitchFamily="2" charset="-78"/>
            </a:rPr>
            <a:t>یارانه در موارد مورد نیاز، از ابزارهای حمایتی است که در بیشتر تجارب موفق نوسازی مورد استفاده قرار گرفته است</a:t>
          </a:r>
          <a:r>
            <a:rPr lang="en-US" sz="1600" dirty="0" smtClean="0">
              <a:cs typeface="B Koodak" panose="00000700000000000000" pitchFamily="2" charset="-78"/>
            </a:rPr>
            <a:t>.</a:t>
          </a:r>
          <a:endParaRPr lang="en-US" sz="1600" dirty="0"/>
        </a:p>
      </dgm:t>
    </dgm:pt>
    <dgm:pt modelId="{233866F1-EFCC-4D9E-AA50-330A7D64DE37}" type="parTrans" cxnId="{62CE9F0E-A5A9-4A80-A4FC-42A306BE104E}">
      <dgm:prSet/>
      <dgm:spPr/>
      <dgm:t>
        <a:bodyPr/>
        <a:lstStyle/>
        <a:p>
          <a:endParaRPr lang="en-US" sz="2000"/>
        </a:p>
      </dgm:t>
    </dgm:pt>
    <dgm:pt modelId="{BABF6FA9-FEDC-4323-843A-8D5722B0767C}" type="sibTrans" cxnId="{62CE9F0E-A5A9-4A80-A4FC-42A306BE104E}">
      <dgm:prSet/>
      <dgm:spPr/>
      <dgm:t>
        <a:bodyPr/>
        <a:lstStyle/>
        <a:p>
          <a:endParaRPr lang="en-US" sz="2000"/>
        </a:p>
      </dgm:t>
    </dgm:pt>
    <dgm:pt modelId="{794E5BCA-187A-4D51-A277-53E8CC7E5A33}">
      <dgm:prSet phldrT="[Text]" custT="1"/>
      <dgm:spPr/>
      <dgm:t>
        <a:bodyPr/>
        <a:lstStyle/>
        <a:p>
          <a:pPr rtl="1"/>
          <a:r>
            <a:rPr lang="ar-SA" sz="1600" dirty="0" smtClean="0">
              <a:cs typeface="B Koodak" panose="00000700000000000000" pitchFamily="2" charset="-78"/>
            </a:rPr>
            <a:t>در مجموع می توان گفت در اکثر تجارب جهانی نوسازی بافت های فرسوده توجه مشارکت مردمی و استفاده</a:t>
          </a:r>
          <a:r>
            <a:rPr lang="fa-IR" sz="1600" dirty="0" smtClean="0">
              <a:cs typeface="B Koodak" panose="00000700000000000000" pitchFamily="2" charset="-78"/>
            </a:rPr>
            <a:t> </a:t>
          </a:r>
          <a:r>
            <a:rPr lang="ar-SA" sz="1600" dirty="0" smtClean="0">
              <a:cs typeface="B Koodak" panose="00000700000000000000" pitchFamily="2" charset="-78"/>
            </a:rPr>
            <a:t>سرمایه گذاران بخش خصوصی مهمترین عوامل در تأمین مالی پروژه ها بوده است</a:t>
          </a:r>
          <a:r>
            <a:rPr lang="en-US" sz="1600" dirty="0" smtClean="0">
              <a:cs typeface="B Koodak" panose="00000700000000000000" pitchFamily="2" charset="-78"/>
            </a:rPr>
            <a:t>. </a:t>
          </a:r>
          <a:endParaRPr lang="en-US" sz="1600" dirty="0"/>
        </a:p>
      </dgm:t>
    </dgm:pt>
    <dgm:pt modelId="{4BDAA883-A3D3-4434-9492-6F678860C3ED}" type="parTrans" cxnId="{D1400CFB-3466-4FBF-AD6B-AEB4B35C7948}">
      <dgm:prSet/>
      <dgm:spPr/>
      <dgm:t>
        <a:bodyPr/>
        <a:lstStyle/>
        <a:p>
          <a:endParaRPr lang="en-US" sz="2000"/>
        </a:p>
      </dgm:t>
    </dgm:pt>
    <dgm:pt modelId="{E2E6281F-145F-4326-90F4-7226DF515415}" type="sibTrans" cxnId="{D1400CFB-3466-4FBF-AD6B-AEB4B35C7948}">
      <dgm:prSet/>
      <dgm:spPr/>
      <dgm:t>
        <a:bodyPr/>
        <a:lstStyle/>
        <a:p>
          <a:endParaRPr lang="en-US" sz="2000"/>
        </a:p>
      </dgm:t>
    </dgm:pt>
    <dgm:pt modelId="{241C5F96-8904-4027-95E5-796217B67186}">
      <dgm:prSet custT="1"/>
      <dgm:spPr/>
      <dgm:t>
        <a:bodyPr/>
        <a:lstStyle/>
        <a:p>
          <a:pPr rtl="1"/>
          <a:r>
            <a:rPr lang="ar-SA" sz="1600" smtClean="0">
              <a:cs typeface="B Koodak" panose="00000700000000000000" pitchFamily="2" charset="-78"/>
            </a:rPr>
            <a:t>استفاده تأسیس صندوق های سرمایه گذاری در بافت</a:t>
          </a:r>
          <a:r>
            <a:rPr lang="fa-IR" sz="1600" smtClean="0">
              <a:cs typeface="B Koodak" panose="00000700000000000000" pitchFamily="2" charset="-78"/>
            </a:rPr>
            <a:t> </a:t>
          </a:r>
          <a:r>
            <a:rPr lang="ar-SA" sz="1600" smtClean="0">
              <a:cs typeface="B Koodak" panose="00000700000000000000" pitchFamily="2" charset="-78"/>
            </a:rPr>
            <a:t>فرسوده، تشکلیل شرکت های خصوصی</a:t>
          </a:r>
          <a:r>
            <a:rPr lang="en-US" sz="1600" smtClean="0">
              <a:cs typeface="B Koodak" panose="00000700000000000000" pitchFamily="2" charset="-78"/>
            </a:rPr>
            <a:t>- </a:t>
          </a:r>
          <a:r>
            <a:rPr lang="ar-SA" sz="1600" smtClean="0">
              <a:cs typeface="B Koodak" panose="00000700000000000000" pitchFamily="2" charset="-78"/>
            </a:rPr>
            <a:t>دولتی نوسازی و استفاده از منابع مالی مؤسسات مالی بین المللی نیز</a:t>
          </a:r>
          <a:r>
            <a:rPr lang="fa-IR" sz="1600" smtClean="0">
              <a:cs typeface="B Koodak" panose="00000700000000000000" pitchFamily="2" charset="-78"/>
            </a:rPr>
            <a:t> </a:t>
          </a:r>
          <a:r>
            <a:rPr lang="ar-SA" sz="1600" smtClean="0">
              <a:cs typeface="B Koodak" panose="00000700000000000000" pitchFamily="2" charset="-78"/>
            </a:rPr>
            <a:t>از دیگر روش های مورد استفاده در این تجارب هستند</a:t>
          </a:r>
          <a:endParaRPr lang="en-US" sz="1600" dirty="0">
            <a:cs typeface="B Koodak" panose="00000700000000000000" pitchFamily="2" charset="-78"/>
          </a:endParaRPr>
        </a:p>
      </dgm:t>
    </dgm:pt>
    <dgm:pt modelId="{2ED11ABE-5E18-4479-B3A7-254AA9DB3F3A}" type="parTrans" cxnId="{C674F873-1E5B-425D-8C5C-0EBA1431CE10}">
      <dgm:prSet/>
      <dgm:spPr/>
      <dgm:t>
        <a:bodyPr/>
        <a:lstStyle/>
        <a:p>
          <a:endParaRPr lang="en-US" sz="2000"/>
        </a:p>
      </dgm:t>
    </dgm:pt>
    <dgm:pt modelId="{6714ABDA-F2F8-4F0A-B155-62131D9ED98C}" type="sibTrans" cxnId="{C674F873-1E5B-425D-8C5C-0EBA1431CE10}">
      <dgm:prSet/>
      <dgm:spPr/>
      <dgm:t>
        <a:bodyPr/>
        <a:lstStyle/>
        <a:p>
          <a:endParaRPr lang="en-US" sz="2000"/>
        </a:p>
      </dgm:t>
    </dgm:pt>
    <dgm:pt modelId="{A58A25E8-55C3-40D5-B9CC-AFB1BDF21FA5}" type="pres">
      <dgm:prSet presAssocID="{309A29BF-7AB9-4D58-BCF3-A0C6C68C2465}" presName="vert0" presStyleCnt="0">
        <dgm:presLayoutVars>
          <dgm:dir val="rev"/>
          <dgm:animOne val="branch"/>
          <dgm:animLvl val="lvl"/>
        </dgm:presLayoutVars>
      </dgm:prSet>
      <dgm:spPr/>
      <dgm:t>
        <a:bodyPr/>
        <a:lstStyle/>
        <a:p>
          <a:endParaRPr lang="en-US"/>
        </a:p>
      </dgm:t>
    </dgm:pt>
    <dgm:pt modelId="{F46BA6AD-A691-40F9-B898-2D449FFE2DA0}" type="pres">
      <dgm:prSet presAssocID="{B91C2CB9-460F-48D5-85CB-DF4EA4E13C59}" presName="thickLine" presStyleLbl="alignNode1" presStyleIdx="0" presStyleCnt="1"/>
      <dgm:spPr/>
    </dgm:pt>
    <dgm:pt modelId="{3C4866A0-A4E3-431E-99A5-5AEE093F179E}" type="pres">
      <dgm:prSet presAssocID="{B91C2CB9-460F-48D5-85CB-DF4EA4E13C59}" presName="horz1" presStyleCnt="0"/>
      <dgm:spPr/>
    </dgm:pt>
    <dgm:pt modelId="{FFF613F1-6938-400E-BA29-891A8B4233C1}" type="pres">
      <dgm:prSet presAssocID="{B91C2CB9-460F-48D5-85CB-DF4EA4E13C59}" presName="tx1" presStyleLbl="revTx" presStyleIdx="0" presStyleCnt="4"/>
      <dgm:spPr/>
      <dgm:t>
        <a:bodyPr/>
        <a:lstStyle/>
        <a:p>
          <a:endParaRPr lang="en-US"/>
        </a:p>
      </dgm:t>
    </dgm:pt>
    <dgm:pt modelId="{4CBB943A-0C93-4E31-AB13-29C9E268C2C3}" type="pres">
      <dgm:prSet presAssocID="{B91C2CB9-460F-48D5-85CB-DF4EA4E13C59}" presName="vert1" presStyleCnt="0"/>
      <dgm:spPr/>
    </dgm:pt>
    <dgm:pt modelId="{3A1AE9D8-07ED-4A71-8006-7E2FAD7C2C24}" type="pres">
      <dgm:prSet presAssocID="{5372C69F-01B4-44BE-B0B5-11ACF1106D9F}" presName="vertSpace2a" presStyleCnt="0"/>
      <dgm:spPr/>
    </dgm:pt>
    <dgm:pt modelId="{18B0320E-C794-4448-8510-3B19F085ABC6}" type="pres">
      <dgm:prSet presAssocID="{5372C69F-01B4-44BE-B0B5-11ACF1106D9F}" presName="horz2" presStyleCnt="0"/>
      <dgm:spPr/>
    </dgm:pt>
    <dgm:pt modelId="{CC51EC0D-E8CF-45F6-B677-104E8FF6D5F0}" type="pres">
      <dgm:prSet presAssocID="{5372C69F-01B4-44BE-B0B5-11ACF1106D9F}" presName="horzSpace2" presStyleCnt="0"/>
      <dgm:spPr/>
    </dgm:pt>
    <dgm:pt modelId="{D01A0A9B-FD60-4CDA-AB59-4655982AB7AD}" type="pres">
      <dgm:prSet presAssocID="{5372C69F-01B4-44BE-B0B5-11ACF1106D9F}" presName="tx2" presStyleLbl="revTx" presStyleIdx="1" presStyleCnt="4"/>
      <dgm:spPr/>
      <dgm:t>
        <a:bodyPr/>
        <a:lstStyle/>
        <a:p>
          <a:endParaRPr lang="en-US"/>
        </a:p>
      </dgm:t>
    </dgm:pt>
    <dgm:pt modelId="{E3FFDD11-CA41-42FD-B6FB-AE8250BE5537}" type="pres">
      <dgm:prSet presAssocID="{5372C69F-01B4-44BE-B0B5-11ACF1106D9F}" presName="vert2" presStyleCnt="0"/>
      <dgm:spPr/>
    </dgm:pt>
    <dgm:pt modelId="{1CD1D670-A675-44F2-AAC9-AC845895DDAC}" type="pres">
      <dgm:prSet presAssocID="{5372C69F-01B4-44BE-B0B5-11ACF1106D9F}" presName="thinLine2b" presStyleLbl="callout" presStyleIdx="0" presStyleCnt="3"/>
      <dgm:spPr/>
    </dgm:pt>
    <dgm:pt modelId="{A430B2D7-D475-4821-ACAC-3DCE5160D53A}" type="pres">
      <dgm:prSet presAssocID="{5372C69F-01B4-44BE-B0B5-11ACF1106D9F}" presName="vertSpace2b" presStyleCnt="0"/>
      <dgm:spPr/>
    </dgm:pt>
    <dgm:pt modelId="{B83D335F-62C3-49C5-A98D-9C5449093C52}" type="pres">
      <dgm:prSet presAssocID="{794E5BCA-187A-4D51-A277-53E8CC7E5A33}" presName="horz2" presStyleCnt="0"/>
      <dgm:spPr/>
    </dgm:pt>
    <dgm:pt modelId="{AF3791BE-8AFA-47F2-8F1D-B46F404C0047}" type="pres">
      <dgm:prSet presAssocID="{794E5BCA-187A-4D51-A277-53E8CC7E5A33}" presName="horzSpace2" presStyleCnt="0"/>
      <dgm:spPr/>
    </dgm:pt>
    <dgm:pt modelId="{4EC22E67-AEFF-4BDE-A9C6-F1130FABBE8E}" type="pres">
      <dgm:prSet presAssocID="{794E5BCA-187A-4D51-A277-53E8CC7E5A33}" presName="tx2" presStyleLbl="revTx" presStyleIdx="2" presStyleCnt="4"/>
      <dgm:spPr/>
      <dgm:t>
        <a:bodyPr/>
        <a:lstStyle/>
        <a:p>
          <a:endParaRPr lang="en-US"/>
        </a:p>
      </dgm:t>
    </dgm:pt>
    <dgm:pt modelId="{C196EEB3-D696-4AE8-9392-19F6F9B52D2A}" type="pres">
      <dgm:prSet presAssocID="{794E5BCA-187A-4D51-A277-53E8CC7E5A33}" presName="vert2" presStyleCnt="0"/>
      <dgm:spPr/>
    </dgm:pt>
    <dgm:pt modelId="{EF674F51-025A-485F-BD8C-53ECDA762118}" type="pres">
      <dgm:prSet presAssocID="{794E5BCA-187A-4D51-A277-53E8CC7E5A33}" presName="thinLine2b" presStyleLbl="callout" presStyleIdx="1" presStyleCnt="3"/>
      <dgm:spPr/>
    </dgm:pt>
    <dgm:pt modelId="{B1A1CEB3-3C54-42B2-9462-188C054AEA37}" type="pres">
      <dgm:prSet presAssocID="{794E5BCA-187A-4D51-A277-53E8CC7E5A33}" presName="vertSpace2b" presStyleCnt="0"/>
      <dgm:spPr/>
    </dgm:pt>
    <dgm:pt modelId="{316842DC-FC9C-4E1A-8D42-2F106BA584C9}" type="pres">
      <dgm:prSet presAssocID="{241C5F96-8904-4027-95E5-796217B67186}" presName="horz2" presStyleCnt="0"/>
      <dgm:spPr/>
    </dgm:pt>
    <dgm:pt modelId="{9E65C674-0A99-4A78-B8FA-DB3A443C520C}" type="pres">
      <dgm:prSet presAssocID="{241C5F96-8904-4027-95E5-796217B67186}" presName="horzSpace2" presStyleCnt="0"/>
      <dgm:spPr/>
    </dgm:pt>
    <dgm:pt modelId="{8CAC0FE4-170C-4473-97C0-0F3E0F0C974A}" type="pres">
      <dgm:prSet presAssocID="{241C5F96-8904-4027-95E5-796217B67186}" presName="tx2" presStyleLbl="revTx" presStyleIdx="3" presStyleCnt="4"/>
      <dgm:spPr/>
      <dgm:t>
        <a:bodyPr/>
        <a:lstStyle/>
        <a:p>
          <a:endParaRPr lang="en-US"/>
        </a:p>
      </dgm:t>
    </dgm:pt>
    <dgm:pt modelId="{8A16B933-A3AA-4218-A841-061BD332C902}" type="pres">
      <dgm:prSet presAssocID="{241C5F96-8904-4027-95E5-796217B67186}" presName="vert2" presStyleCnt="0"/>
      <dgm:spPr/>
    </dgm:pt>
    <dgm:pt modelId="{4D1D6ED4-A5C1-4485-B3B2-FF1EF33B2E4A}" type="pres">
      <dgm:prSet presAssocID="{241C5F96-8904-4027-95E5-796217B67186}" presName="thinLine2b" presStyleLbl="callout" presStyleIdx="2" presStyleCnt="3"/>
      <dgm:spPr/>
    </dgm:pt>
    <dgm:pt modelId="{53D94322-8157-4847-9AE1-A006569B4924}" type="pres">
      <dgm:prSet presAssocID="{241C5F96-8904-4027-95E5-796217B67186}" presName="vertSpace2b" presStyleCnt="0"/>
      <dgm:spPr/>
    </dgm:pt>
  </dgm:ptLst>
  <dgm:cxnLst>
    <dgm:cxn modelId="{C674F873-1E5B-425D-8C5C-0EBA1431CE10}" srcId="{B91C2CB9-460F-48D5-85CB-DF4EA4E13C59}" destId="{241C5F96-8904-4027-95E5-796217B67186}" srcOrd="2" destOrd="0" parTransId="{2ED11ABE-5E18-4479-B3A7-254AA9DB3F3A}" sibTransId="{6714ABDA-F2F8-4F0A-B155-62131D9ED98C}"/>
    <dgm:cxn modelId="{6E7E4AE6-AD81-4041-9947-D9F27AF7E517}" type="presOf" srcId="{5372C69F-01B4-44BE-B0B5-11ACF1106D9F}" destId="{D01A0A9B-FD60-4CDA-AB59-4655982AB7AD}" srcOrd="0" destOrd="0" presId="urn:microsoft.com/office/officeart/2008/layout/LinedList"/>
    <dgm:cxn modelId="{18C330A2-55A5-4093-BA84-1F38EEC95C8A}" type="presOf" srcId="{794E5BCA-187A-4D51-A277-53E8CC7E5A33}" destId="{4EC22E67-AEFF-4BDE-A9C6-F1130FABBE8E}" srcOrd="0" destOrd="0" presId="urn:microsoft.com/office/officeart/2008/layout/LinedList"/>
    <dgm:cxn modelId="{AFCA25FA-2CC8-445C-B456-0C026EF8DA81}" type="presOf" srcId="{309A29BF-7AB9-4D58-BCF3-A0C6C68C2465}" destId="{A58A25E8-55C3-40D5-B9CC-AFB1BDF21FA5}" srcOrd="0" destOrd="0" presId="urn:microsoft.com/office/officeart/2008/layout/LinedList"/>
    <dgm:cxn modelId="{D1400CFB-3466-4FBF-AD6B-AEB4B35C7948}" srcId="{B91C2CB9-460F-48D5-85CB-DF4EA4E13C59}" destId="{794E5BCA-187A-4D51-A277-53E8CC7E5A33}" srcOrd="1" destOrd="0" parTransId="{4BDAA883-A3D3-4434-9492-6F678860C3ED}" sibTransId="{E2E6281F-145F-4326-90F4-7226DF515415}"/>
    <dgm:cxn modelId="{D058F40C-C254-4963-A2E7-25A2600B4EE3}" srcId="{309A29BF-7AB9-4D58-BCF3-A0C6C68C2465}" destId="{B91C2CB9-460F-48D5-85CB-DF4EA4E13C59}" srcOrd="0" destOrd="0" parTransId="{E81804F4-B188-4A4D-81B3-E720F7F039BD}" sibTransId="{3A5C227F-573A-4A66-A67E-35929F3DA614}"/>
    <dgm:cxn modelId="{688285AC-998F-4BFA-929D-733E23584113}" type="presOf" srcId="{B91C2CB9-460F-48D5-85CB-DF4EA4E13C59}" destId="{FFF613F1-6938-400E-BA29-891A8B4233C1}" srcOrd="0" destOrd="0" presId="urn:microsoft.com/office/officeart/2008/layout/LinedList"/>
    <dgm:cxn modelId="{72851BCA-B7A3-434A-B4A4-656DCF01564A}" type="presOf" srcId="{241C5F96-8904-4027-95E5-796217B67186}" destId="{8CAC0FE4-170C-4473-97C0-0F3E0F0C974A}" srcOrd="0" destOrd="0" presId="urn:microsoft.com/office/officeart/2008/layout/LinedList"/>
    <dgm:cxn modelId="{62CE9F0E-A5A9-4A80-A4FC-42A306BE104E}" srcId="{B91C2CB9-460F-48D5-85CB-DF4EA4E13C59}" destId="{5372C69F-01B4-44BE-B0B5-11ACF1106D9F}" srcOrd="0" destOrd="0" parTransId="{233866F1-EFCC-4D9E-AA50-330A7D64DE37}" sibTransId="{BABF6FA9-FEDC-4323-843A-8D5722B0767C}"/>
    <dgm:cxn modelId="{FE4F7ED5-96CA-4C6A-AD9E-97290F951ED1}" type="presParOf" srcId="{A58A25E8-55C3-40D5-B9CC-AFB1BDF21FA5}" destId="{F46BA6AD-A691-40F9-B898-2D449FFE2DA0}" srcOrd="0" destOrd="0" presId="urn:microsoft.com/office/officeart/2008/layout/LinedList"/>
    <dgm:cxn modelId="{29E76C72-00DE-4C95-AD14-A1A8201BF625}" type="presParOf" srcId="{A58A25E8-55C3-40D5-B9CC-AFB1BDF21FA5}" destId="{3C4866A0-A4E3-431E-99A5-5AEE093F179E}" srcOrd="1" destOrd="0" presId="urn:microsoft.com/office/officeart/2008/layout/LinedList"/>
    <dgm:cxn modelId="{E5E3E2E3-5214-4974-A7CF-2FCFE482931C}" type="presParOf" srcId="{3C4866A0-A4E3-431E-99A5-5AEE093F179E}" destId="{FFF613F1-6938-400E-BA29-891A8B4233C1}" srcOrd="0" destOrd="0" presId="urn:microsoft.com/office/officeart/2008/layout/LinedList"/>
    <dgm:cxn modelId="{1E415A32-E997-4B07-B2DC-B620C48847CD}" type="presParOf" srcId="{3C4866A0-A4E3-431E-99A5-5AEE093F179E}" destId="{4CBB943A-0C93-4E31-AB13-29C9E268C2C3}" srcOrd="1" destOrd="0" presId="urn:microsoft.com/office/officeart/2008/layout/LinedList"/>
    <dgm:cxn modelId="{8DCB8947-67D5-4676-97AE-850D3A699320}" type="presParOf" srcId="{4CBB943A-0C93-4E31-AB13-29C9E268C2C3}" destId="{3A1AE9D8-07ED-4A71-8006-7E2FAD7C2C24}" srcOrd="0" destOrd="0" presId="urn:microsoft.com/office/officeart/2008/layout/LinedList"/>
    <dgm:cxn modelId="{1346260B-A5F4-405B-A418-3A38CA4D971C}" type="presParOf" srcId="{4CBB943A-0C93-4E31-AB13-29C9E268C2C3}" destId="{18B0320E-C794-4448-8510-3B19F085ABC6}" srcOrd="1" destOrd="0" presId="urn:microsoft.com/office/officeart/2008/layout/LinedList"/>
    <dgm:cxn modelId="{12C55F95-EA88-42A5-9973-7FEF0498822F}" type="presParOf" srcId="{18B0320E-C794-4448-8510-3B19F085ABC6}" destId="{CC51EC0D-E8CF-45F6-B677-104E8FF6D5F0}" srcOrd="0" destOrd="0" presId="urn:microsoft.com/office/officeart/2008/layout/LinedList"/>
    <dgm:cxn modelId="{AADBC1C2-6771-4624-AF86-515801B2CC6A}" type="presParOf" srcId="{18B0320E-C794-4448-8510-3B19F085ABC6}" destId="{D01A0A9B-FD60-4CDA-AB59-4655982AB7AD}" srcOrd="1" destOrd="0" presId="urn:microsoft.com/office/officeart/2008/layout/LinedList"/>
    <dgm:cxn modelId="{64940800-18D3-4BDF-8C28-71A42EB84637}" type="presParOf" srcId="{18B0320E-C794-4448-8510-3B19F085ABC6}" destId="{E3FFDD11-CA41-42FD-B6FB-AE8250BE5537}" srcOrd="2" destOrd="0" presId="urn:microsoft.com/office/officeart/2008/layout/LinedList"/>
    <dgm:cxn modelId="{920B829C-C9BD-488E-A71F-0CE445E2207B}" type="presParOf" srcId="{4CBB943A-0C93-4E31-AB13-29C9E268C2C3}" destId="{1CD1D670-A675-44F2-AAC9-AC845895DDAC}" srcOrd="2" destOrd="0" presId="urn:microsoft.com/office/officeart/2008/layout/LinedList"/>
    <dgm:cxn modelId="{1CD5B4CB-63FC-4927-81AA-AF4F1F6B03CF}" type="presParOf" srcId="{4CBB943A-0C93-4E31-AB13-29C9E268C2C3}" destId="{A430B2D7-D475-4821-ACAC-3DCE5160D53A}" srcOrd="3" destOrd="0" presId="urn:microsoft.com/office/officeart/2008/layout/LinedList"/>
    <dgm:cxn modelId="{33D15460-2BA8-48C3-A0C9-B944D6FC60F9}" type="presParOf" srcId="{4CBB943A-0C93-4E31-AB13-29C9E268C2C3}" destId="{B83D335F-62C3-49C5-A98D-9C5449093C52}" srcOrd="4" destOrd="0" presId="urn:microsoft.com/office/officeart/2008/layout/LinedList"/>
    <dgm:cxn modelId="{833FBE93-E94C-44E5-900D-8EE01F7B54FD}" type="presParOf" srcId="{B83D335F-62C3-49C5-A98D-9C5449093C52}" destId="{AF3791BE-8AFA-47F2-8F1D-B46F404C0047}" srcOrd="0" destOrd="0" presId="urn:microsoft.com/office/officeart/2008/layout/LinedList"/>
    <dgm:cxn modelId="{F40B96D3-19FC-41BF-8E5A-45996E2F4328}" type="presParOf" srcId="{B83D335F-62C3-49C5-A98D-9C5449093C52}" destId="{4EC22E67-AEFF-4BDE-A9C6-F1130FABBE8E}" srcOrd="1" destOrd="0" presId="urn:microsoft.com/office/officeart/2008/layout/LinedList"/>
    <dgm:cxn modelId="{BFDC4C48-AB17-4851-9A84-46A4011C9C33}" type="presParOf" srcId="{B83D335F-62C3-49C5-A98D-9C5449093C52}" destId="{C196EEB3-D696-4AE8-9392-19F6F9B52D2A}" srcOrd="2" destOrd="0" presId="urn:microsoft.com/office/officeart/2008/layout/LinedList"/>
    <dgm:cxn modelId="{80E84A5D-9FBE-4CDF-BE74-3BCC1021852B}" type="presParOf" srcId="{4CBB943A-0C93-4E31-AB13-29C9E268C2C3}" destId="{EF674F51-025A-485F-BD8C-53ECDA762118}" srcOrd="5" destOrd="0" presId="urn:microsoft.com/office/officeart/2008/layout/LinedList"/>
    <dgm:cxn modelId="{E30B1771-70B3-4322-8C99-F48E6E7F7891}" type="presParOf" srcId="{4CBB943A-0C93-4E31-AB13-29C9E268C2C3}" destId="{B1A1CEB3-3C54-42B2-9462-188C054AEA37}" srcOrd="6" destOrd="0" presId="urn:microsoft.com/office/officeart/2008/layout/LinedList"/>
    <dgm:cxn modelId="{002D208C-FF40-4FA5-9371-ADBC79C7E281}" type="presParOf" srcId="{4CBB943A-0C93-4E31-AB13-29C9E268C2C3}" destId="{316842DC-FC9C-4E1A-8D42-2F106BA584C9}" srcOrd="7" destOrd="0" presId="urn:microsoft.com/office/officeart/2008/layout/LinedList"/>
    <dgm:cxn modelId="{5A0A7956-B3D8-490A-B27D-FE264937201E}" type="presParOf" srcId="{316842DC-FC9C-4E1A-8D42-2F106BA584C9}" destId="{9E65C674-0A99-4A78-B8FA-DB3A443C520C}" srcOrd="0" destOrd="0" presId="urn:microsoft.com/office/officeart/2008/layout/LinedList"/>
    <dgm:cxn modelId="{A8B7428E-0C7D-4448-B155-84CF2891EFF8}" type="presParOf" srcId="{316842DC-FC9C-4E1A-8D42-2F106BA584C9}" destId="{8CAC0FE4-170C-4473-97C0-0F3E0F0C974A}" srcOrd="1" destOrd="0" presId="urn:microsoft.com/office/officeart/2008/layout/LinedList"/>
    <dgm:cxn modelId="{FF6D5ECF-20FB-412E-9CDD-F932DBF1DD51}" type="presParOf" srcId="{316842DC-FC9C-4E1A-8D42-2F106BA584C9}" destId="{8A16B933-A3AA-4218-A841-061BD332C902}" srcOrd="2" destOrd="0" presId="urn:microsoft.com/office/officeart/2008/layout/LinedList"/>
    <dgm:cxn modelId="{4DCDE34B-B5FD-4332-8272-3B191C84765C}" type="presParOf" srcId="{4CBB943A-0C93-4E31-AB13-29C9E268C2C3}" destId="{4D1D6ED4-A5C1-4485-B3B2-FF1EF33B2E4A}" srcOrd="8" destOrd="0" presId="urn:microsoft.com/office/officeart/2008/layout/LinedList"/>
    <dgm:cxn modelId="{F92CC527-27E7-4B51-91B3-9BDA8F4AA2F0}" type="presParOf" srcId="{4CBB943A-0C93-4E31-AB13-29C9E268C2C3}" destId="{53D94322-8157-4847-9AE1-A006569B4924}"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DE4DE98-11E3-491A-B3A1-CDA6C9937F5F}"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21B91488-1724-4802-83A9-3AC61D55F960}">
      <dgm:prSet phldrT="[Text]"/>
      <dgm:spPr/>
      <dgm:t>
        <a:bodyPr/>
        <a:lstStyle/>
        <a:p>
          <a:r>
            <a:rPr lang="ar-SA" dirty="0" smtClean="0">
              <a:cs typeface="B Koodak" panose="00000700000000000000" pitchFamily="2" charset="-78"/>
            </a:rPr>
            <a:t>تأمین مالی پروژه های نوسازی در شهر تهران</a:t>
          </a:r>
          <a:r>
            <a:rPr lang="en-US" dirty="0" smtClean="0">
              <a:cs typeface="B Koodak" panose="00000700000000000000" pitchFamily="2" charset="-78"/>
            </a:rPr>
            <a:t/>
          </a:r>
          <a:br>
            <a:rPr lang="en-US" dirty="0" smtClean="0">
              <a:cs typeface="B Koodak" panose="00000700000000000000" pitchFamily="2" charset="-78"/>
            </a:rPr>
          </a:br>
          <a:endParaRPr lang="en-US" dirty="0">
            <a:cs typeface="B Koodak" panose="00000700000000000000" pitchFamily="2" charset="-78"/>
          </a:endParaRPr>
        </a:p>
      </dgm:t>
    </dgm:pt>
    <dgm:pt modelId="{ACCDFDFF-DB74-4B5F-9487-7A1F0E9484F4}" type="parTrans" cxnId="{DA647B23-DC11-49FB-B915-422EE6FD1ACD}">
      <dgm:prSet/>
      <dgm:spPr/>
      <dgm:t>
        <a:bodyPr/>
        <a:lstStyle/>
        <a:p>
          <a:endParaRPr lang="en-US">
            <a:cs typeface="B Koodak" panose="00000700000000000000" pitchFamily="2" charset="-78"/>
          </a:endParaRPr>
        </a:p>
      </dgm:t>
    </dgm:pt>
    <dgm:pt modelId="{F79C5F6A-25DF-4B05-B78A-A51B8FBDA42B}" type="sibTrans" cxnId="{DA647B23-DC11-49FB-B915-422EE6FD1ACD}">
      <dgm:prSet/>
      <dgm:spPr/>
      <dgm:t>
        <a:bodyPr/>
        <a:lstStyle/>
        <a:p>
          <a:endParaRPr lang="en-US">
            <a:cs typeface="B Koodak" panose="00000700000000000000" pitchFamily="2" charset="-78"/>
          </a:endParaRPr>
        </a:p>
      </dgm:t>
    </dgm:pt>
    <dgm:pt modelId="{33B60E5E-C700-48EF-AFC8-2BFED07C0586}">
      <dgm:prSet phldrT="[Text]"/>
      <dgm:spPr/>
      <dgm:t>
        <a:bodyPr/>
        <a:lstStyle/>
        <a:p>
          <a:pPr rtl="1"/>
          <a:r>
            <a:rPr lang="ar-SA" dirty="0" smtClean="0">
              <a:cs typeface="B Koodak" panose="00000700000000000000" pitchFamily="2" charset="-78"/>
            </a:rPr>
            <a:t>انتشار اوراق مشارکت نوسازی در تهران</a:t>
          </a:r>
          <a:endParaRPr lang="en-US" dirty="0">
            <a:cs typeface="B Koodak" panose="00000700000000000000" pitchFamily="2" charset="-78"/>
          </a:endParaRPr>
        </a:p>
      </dgm:t>
    </dgm:pt>
    <dgm:pt modelId="{C769313F-5D1C-40EA-BD4C-843CEBF180A0}" type="parTrans" cxnId="{0EFDB3BB-66CC-4C21-899A-4A1A5C2DF0A8}">
      <dgm:prSet/>
      <dgm:spPr/>
      <dgm:t>
        <a:bodyPr/>
        <a:lstStyle/>
        <a:p>
          <a:endParaRPr lang="en-US">
            <a:cs typeface="B Koodak" panose="00000700000000000000" pitchFamily="2" charset="-78"/>
          </a:endParaRPr>
        </a:p>
      </dgm:t>
    </dgm:pt>
    <dgm:pt modelId="{80224BD3-2F73-48AD-A1DB-B74DFE3B481F}" type="sibTrans" cxnId="{0EFDB3BB-66CC-4C21-899A-4A1A5C2DF0A8}">
      <dgm:prSet/>
      <dgm:spPr/>
      <dgm:t>
        <a:bodyPr/>
        <a:lstStyle/>
        <a:p>
          <a:endParaRPr lang="en-US">
            <a:cs typeface="B Koodak" panose="00000700000000000000" pitchFamily="2" charset="-78"/>
          </a:endParaRPr>
        </a:p>
      </dgm:t>
    </dgm:pt>
    <dgm:pt modelId="{0C30D8D8-79EA-48DF-AF9D-1A48EA999F18}">
      <dgm:prSet phldrT="[Text]"/>
      <dgm:spPr/>
      <dgm:t>
        <a:bodyPr/>
        <a:lstStyle/>
        <a:p>
          <a:pPr rtl="1"/>
          <a:r>
            <a:rPr lang="ar-SA" dirty="0" smtClean="0">
              <a:cs typeface="B Koodak" panose="00000700000000000000" pitchFamily="2" charset="-78"/>
            </a:rPr>
            <a:t>طرح فروش متری مسکن در تهران</a:t>
          </a:r>
          <a:endParaRPr lang="en-US" dirty="0">
            <a:cs typeface="B Koodak" panose="00000700000000000000" pitchFamily="2" charset="-78"/>
          </a:endParaRPr>
        </a:p>
      </dgm:t>
    </dgm:pt>
    <dgm:pt modelId="{7761469A-E436-486E-BBBB-EF6F16B7B0F9}" type="parTrans" cxnId="{C0AFA33D-0341-45DE-BD6B-AF8BA3EE9A47}">
      <dgm:prSet/>
      <dgm:spPr/>
      <dgm:t>
        <a:bodyPr/>
        <a:lstStyle/>
        <a:p>
          <a:endParaRPr lang="en-US">
            <a:cs typeface="B Koodak" panose="00000700000000000000" pitchFamily="2" charset="-78"/>
          </a:endParaRPr>
        </a:p>
      </dgm:t>
    </dgm:pt>
    <dgm:pt modelId="{F558F836-87BB-4934-976E-933C12E1D6E3}" type="sibTrans" cxnId="{C0AFA33D-0341-45DE-BD6B-AF8BA3EE9A47}">
      <dgm:prSet/>
      <dgm:spPr/>
      <dgm:t>
        <a:bodyPr/>
        <a:lstStyle/>
        <a:p>
          <a:endParaRPr lang="en-US">
            <a:cs typeface="B Koodak" panose="00000700000000000000" pitchFamily="2" charset="-78"/>
          </a:endParaRPr>
        </a:p>
      </dgm:t>
    </dgm:pt>
    <dgm:pt modelId="{E2DD07D7-95D8-46BC-A130-964AFC91C1A0}">
      <dgm:prSet custT="1"/>
      <dgm:spPr/>
      <dgm:t>
        <a:bodyPr/>
        <a:lstStyle/>
        <a:p>
          <a:pPr rtl="1"/>
          <a:r>
            <a:rPr lang="ar-SA" sz="1050" dirty="0" smtClean="0">
              <a:cs typeface="B Koodak" panose="00000700000000000000" pitchFamily="2" charset="-78"/>
            </a:rPr>
            <a:t>مرحله اول فروش اوراق مشارکت بافت های فرسوده تهران در بهمن ماه سال</a:t>
          </a:r>
          <a:r>
            <a:rPr lang="en-US" sz="1050" dirty="0" smtClean="0">
              <a:cs typeface="B Koodak" panose="00000700000000000000" pitchFamily="2" charset="-78"/>
            </a:rPr>
            <a:t> 1388 </a:t>
          </a:r>
          <a:r>
            <a:rPr lang="ar-SA" sz="1050" dirty="0" smtClean="0">
              <a:cs typeface="B Koodak" panose="00000700000000000000" pitchFamily="2" charset="-78"/>
            </a:rPr>
            <a:t>انجام شد </a:t>
          </a:r>
          <a:r>
            <a:rPr lang="fa-IR" sz="1050" dirty="0" smtClean="0">
              <a:cs typeface="B Koodak" panose="00000700000000000000" pitchFamily="2" charset="-78"/>
            </a:rPr>
            <a:t> </a:t>
          </a:r>
          <a:r>
            <a:rPr lang="ar-SA" sz="1050" dirty="0" smtClean="0">
              <a:cs typeface="B Koodak" panose="00000700000000000000" pitchFamily="2" charset="-78"/>
            </a:rPr>
            <a:t>در آن دوره از کل</a:t>
          </a:r>
          <a:r>
            <a:rPr lang="en-US" sz="1050" dirty="0" smtClean="0">
              <a:cs typeface="B Koodak" panose="00000700000000000000" pitchFamily="2" charset="-78"/>
            </a:rPr>
            <a:t> 700 </a:t>
          </a:r>
          <a:r>
            <a:rPr lang="ar-SA" sz="1050" dirty="0" smtClean="0">
              <a:cs typeface="B Koodak" panose="00000700000000000000" pitchFamily="2" charset="-78"/>
            </a:rPr>
            <a:t>میلیارد تومان اوراق عرضه شده، فقط حدود</a:t>
          </a:r>
          <a:r>
            <a:rPr lang="en-US" sz="1050" dirty="0" smtClean="0">
              <a:cs typeface="B Koodak" panose="00000700000000000000" pitchFamily="2" charset="-78"/>
            </a:rPr>
            <a:t> 100 </a:t>
          </a:r>
          <a:r>
            <a:rPr lang="ar-SA" sz="1050" dirty="0" smtClean="0">
              <a:cs typeface="B Koodak" panose="00000700000000000000" pitchFamily="2" charset="-78"/>
            </a:rPr>
            <a:t>میلیاردتومان</a:t>
          </a:r>
          <a:r>
            <a:rPr lang="fa-IR" sz="1050" dirty="0" smtClean="0">
              <a:cs typeface="B Koodak" panose="00000700000000000000" pitchFamily="2" charset="-78"/>
            </a:rPr>
            <a:t> </a:t>
          </a:r>
          <a:r>
            <a:rPr lang="ar-SA" sz="1050" dirty="0" smtClean="0">
              <a:cs typeface="B Koodak" panose="00000700000000000000" pitchFamily="2" charset="-78"/>
            </a:rPr>
            <a:t>به فروش رسید</a:t>
          </a:r>
          <a:r>
            <a:rPr lang="fa-IR" sz="1050" dirty="0" smtClean="0">
              <a:cs typeface="B Koodak" panose="00000700000000000000" pitchFamily="2" charset="-78"/>
            </a:rPr>
            <a:t> </a:t>
          </a:r>
          <a:r>
            <a:rPr lang="ar-SA" sz="1050" dirty="0" smtClean="0">
              <a:cs typeface="B Koodak" panose="00000700000000000000" pitchFamily="2" charset="-78"/>
            </a:rPr>
            <a:t>مرحله اول</a:t>
          </a:r>
          <a:r>
            <a:rPr lang="en-US" sz="1050" dirty="0" smtClean="0">
              <a:cs typeface="B Koodak" panose="00000700000000000000" pitchFamily="2" charset="-78"/>
            </a:rPr>
            <a:t> 294 </a:t>
          </a:r>
          <a:r>
            <a:rPr lang="ar-SA" sz="1050" dirty="0" smtClean="0">
              <a:cs typeface="B Koodak" panose="00000700000000000000" pitchFamily="2" charset="-78"/>
            </a:rPr>
            <a:t>پلاک به مساحت</a:t>
          </a:r>
          <a:r>
            <a:rPr lang="en-US" sz="1050" dirty="0" smtClean="0">
              <a:cs typeface="B Koodak" panose="00000700000000000000" pitchFamily="2" charset="-78"/>
            </a:rPr>
            <a:t> 22 </a:t>
          </a:r>
          <a:r>
            <a:rPr lang="ar-SA" sz="1050" dirty="0" smtClean="0">
              <a:cs typeface="B Koodak" panose="00000700000000000000" pitchFamily="2" charset="-78"/>
            </a:rPr>
            <a:t>هزار مترمربع آزاد شد و حدود</a:t>
          </a:r>
          <a:r>
            <a:rPr lang="fa-IR" sz="1050" dirty="0" smtClean="0">
              <a:cs typeface="B Koodak" panose="00000700000000000000" pitchFamily="2" charset="-78"/>
            </a:rPr>
            <a:t> </a:t>
          </a:r>
          <a:r>
            <a:rPr lang="ar-SA" sz="1050" dirty="0" smtClean="0">
              <a:cs typeface="B Koodak" panose="00000700000000000000" pitchFamily="2" charset="-78"/>
            </a:rPr>
            <a:t>یک صد هزار مترمربع زیربنای جدید با حداقل پیشرفت فیزیکی</a:t>
          </a:r>
          <a:r>
            <a:rPr lang="en-US" sz="1050" dirty="0" smtClean="0">
              <a:cs typeface="B Koodak" panose="00000700000000000000" pitchFamily="2" charset="-78"/>
            </a:rPr>
            <a:t> 20 </a:t>
          </a:r>
          <a:r>
            <a:rPr lang="ar-SA" sz="1050" dirty="0" smtClean="0">
              <a:cs typeface="B Koodak" panose="00000700000000000000" pitchFamily="2" charset="-78"/>
            </a:rPr>
            <a:t>درصد احداث شده است</a:t>
          </a:r>
          <a:r>
            <a:rPr lang="en-US" sz="1050" dirty="0" smtClean="0">
              <a:cs typeface="B Koodak" panose="00000700000000000000" pitchFamily="2" charset="-78"/>
            </a:rPr>
            <a:t>.</a:t>
          </a:r>
          <a:endParaRPr lang="en-US" sz="1050" dirty="0">
            <a:cs typeface="B Koodak" panose="00000700000000000000" pitchFamily="2" charset="-78"/>
          </a:endParaRPr>
        </a:p>
      </dgm:t>
    </dgm:pt>
    <dgm:pt modelId="{BBC691D5-B46D-4147-96C5-F1497997AD63}" type="parTrans" cxnId="{168C6369-E019-4A09-A558-25A53546588C}">
      <dgm:prSet/>
      <dgm:spPr/>
      <dgm:t>
        <a:bodyPr/>
        <a:lstStyle/>
        <a:p>
          <a:endParaRPr lang="en-US">
            <a:cs typeface="B Koodak" panose="00000700000000000000" pitchFamily="2" charset="-78"/>
          </a:endParaRPr>
        </a:p>
      </dgm:t>
    </dgm:pt>
    <dgm:pt modelId="{006230FD-F521-4858-8BB7-A22F774BEED8}" type="sibTrans" cxnId="{168C6369-E019-4A09-A558-25A53546588C}">
      <dgm:prSet/>
      <dgm:spPr/>
      <dgm:t>
        <a:bodyPr/>
        <a:lstStyle/>
        <a:p>
          <a:endParaRPr lang="en-US">
            <a:cs typeface="B Koodak" panose="00000700000000000000" pitchFamily="2" charset="-78"/>
          </a:endParaRPr>
        </a:p>
      </dgm:t>
    </dgm:pt>
    <dgm:pt modelId="{B872B788-0D20-412C-8FBE-67F28BEFA21A}">
      <dgm:prSet custT="1"/>
      <dgm:spPr/>
      <dgm:t>
        <a:bodyPr/>
        <a:lstStyle/>
        <a:p>
          <a:pPr rtl="1"/>
          <a:r>
            <a:rPr lang="ar-SA" sz="1050" dirty="0" smtClean="0">
              <a:cs typeface="B Koodak" panose="00000700000000000000" pitchFamily="2" charset="-78"/>
            </a:rPr>
            <a:t>فلسفه اجرای این روش کمک به سرمایه گذاری و مشارکت مردم به عنوان سرمایه گذاران خرد و کوچک در</a:t>
          </a:r>
          <a:r>
            <a:rPr lang="fa-IR" sz="1050" dirty="0" smtClean="0">
              <a:cs typeface="B Koodak" panose="00000700000000000000" pitchFamily="2" charset="-78"/>
            </a:rPr>
            <a:t> </a:t>
          </a:r>
          <a:r>
            <a:rPr lang="ar-SA" sz="1050" dirty="0" smtClean="0">
              <a:cs typeface="B Koodak" panose="00000700000000000000" pitchFamily="2" charset="-78"/>
            </a:rPr>
            <a:t>بخش مسکن است</a:t>
          </a:r>
          <a:endParaRPr lang="en-US" sz="1050" dirty="0">
            <a:cs typeface="B Koodak" panose="00000700000000000000" pitchFamily="2" charset="-78"/>
          </a:endParaRPr>
        </a:p>
      </dgm:t>
    </dgm:pt>
    <dgm:pt modelId="{6D693899-18C8-4C52-B053-383455DB3679}" type="parTrans" cxnId="{97B52AEE-ABDB-4ED3-87E5-C863F39FF558}">
      <dgm:prSet/>
      <dgm:spPr/>
      <dgm:t>
        <a:bodyPr/>
        <a:lstStyle/>
        <a:p>
          <a:endParaRPr lang="en-US">
            <a:cs typeface="B Koodak" panose="00000700000000000000" pitchFamily="2" charset="-78"/>
          </a:endParaRPr>
        </a:p>
      </dgm:t>
    </dgm:pt>
    <dgm:pt modelId="{C96442DF-92EC-4D0E-91A5-56E70944F142}" type="sibTrans" cxnId="{97B52AEE-ABDB-4ED3-87E5-C863F39FF558}">
      <dgm:prSet/>
      <dgm:spPr/>
      <dgm:t>
        <a:bodyPr/>
        <a:lstStyle/>
        <a:p>
          <a:endParaRPr lang="en-US">
            <a:cs typeface="B Koodak" panose="00000700000000000000" pitchFamily="2" charset="-78"/>
          </a:endParaRPr>
        </a:p>
      </dgm:t>
    </dgm:pt>
    <dgm:pt modelId="{F940D86D-1981-431A-9900-D40559A08432}">
      <dgm:prSet custT="1"/>
      <dgm:spPr/>
      <dgm:t>
        <a:bodyPr/>
        <a:lstStyle/>
        <a:p>
          <a:pPr rtl="1"/>
          <a:r>
            <a:rPr lang="ar-SA" sz="1000" dirty="0" smtClean="0">
              <a:cs typeface="B Koodak" panose="00000700000000000000" pitchFamily="2" charset="-78"/>
            </a:rPr>
            <a:t>به دنبال این روند، مرحله اول طرح در رونق بازار مسکن اجرا گردید</a:t>
          </a:r>
          <a:r>
            <a:rPr lang="en-US" sz="1000" dirty="0" smtClean="0">
              <a:cs typeface="B Koodak" panose="00000700000000000000" pitchFamily="2" charset="-78"/>
            </a:rPr>
            <a:t>. </a:t>
          </a:r>
          <a:r>
            <a:rPr lang="ar-SA" sz="1000" dirty="0" smtClean="0">
              <a:cs typeface="B Koodak" panose="00000700000000000000" pitchFamily="2" charset="-78"/>
            </a:rPr>
            <a:t>مرحله اول فروش متري مسكن در خرداد</a:t>
          </a:r>
          <a:r>
            <a:rPr lang="fa-IR" sz="1000" dirty="0" smtClean="0">
              <a:cs typeface="B Koodak" panose="00000700000000000000" pitchFamily="2" charset="-78"/>
            </a:rPr>
            <a:t> </a:t>
          </a:r>
          <a:r>
            <a:rPr lang="ar-SA" sz="1000" dirty="0" smtClean="0">
              <a:cs typeface="B Koodak" panose="00000700000000000000" pitchFamily="2" charset="-78"/>
            </a:rPr>
            <a:t>ماه</a:t>
          </a:r>
          <a:r>
            <a:rPr lang="en-US" sz="1000" dirty="0" smtClean="0">
              <a:cs typeface="B Koodak" panose="00000700000000000000" pitchFamily="2" charset="-78"/>
            </a:rPr>
            <a:t> 1387 </a:t>
          </a:r>
          <a:r>
            <a:rPr lang="ar-SA" sz="1000" dirty="0" smtClean="0">
              <a:cs typeface="B Koodak" panose="00000700000000000000" pitchFamily="2" charset="-78"/>
            </a:rPr>
            <a:t>در روزهاي گراني مسكن با استقبال</a:t>
          </a:r>
          <a:r>
            <a:rPr lang="en-US" sz="1000" dirty="0" smtClean="0">
              <a:cs typeface="B Koodak" panose="00000700000000000000" pitchFamily="2" charset="-78"/>
            </a:rPr>
            <a:t> 82 </a:t>
          </a:r>
          <a:r>
            <a:rPr lang="ar-SA" sz="1000" dirty="0" smtClean="0">
              <a:cs typeface="B Koodak" panose="00000700000000000000" pitchFamily="2" charset="-78"/>
            </a:rPr>
            <a:t>درصدي مواجه شد</a:t>
          </a:r>
          <a:r>
            <a:rPr lang="en-US" sz="1000" dirty="0" smtClean="0">
              <a:cs typeface="B Koodak" panose="00000700000000000000" pitchFamily="2" charset="-78"/>
            </a:rPr>
            <a:t>. </a:t>
          </a:r>
          <a:r>
            <a:rPr lang="ar-SA" sz="1000" dirty="0" smtClean="0">
              <a:cs typeface="B Koodak" panose="00000700000000000000" pitchFamily="2" charset="-78"/>
            </a:rPr>
            <a:t>در مرحله اول بیش از</a:t>
          </a:r>
          <a:r>
            <a:rPr lang="en-US" sz="1000" dirty="0" smtClean="0">
              <a:cs typeface="B Koodak" panose="00000700000000000000" pitchFamily="2" charset="-78"/>
            </a:rPr>
            <a:t> 4</a:t>
          </a:r>
          <a:r>
            <a:rPr lang="ar-SA" sz="1000" dirty="0" smtClean="0">
              <a:cs typeface="B Koodak" panose="00000700000000000000" pitchFamily="2" charset="-78"/>
            </a:rPr>
            <a:t>هزار تهرانی از</a:t>
          </a:r>
          <a:r>
            <a:rPr lang="fa-IR" sz="1000" dirty="0" smtClean="0">
              <a:cs typeface="B Koodak" panose="00000700000000000000" pitchFamily="2" charset="-78"/>
            </a:rPr>
            <a:t> </a:t>
          </a:r>
          <a:r>
            <a:rPr lang="ar-SA" sz="1000" dirty="0" smtClean="0">
              <a:cs typeface="B Koodak" panose="00000700000000000000" pitchFamily="2" charset="-78"/>
            </a:rPr>
            <a:t>این طرح استقبال کردند</a:t>
          </a:r>
          <a:endParaRPr lang="en-US" sz="1000" dirty="0">
            <a:cs typeface="B Koodak" panose="00000700000000000000" pitchFamily="2" charset="-78"/>
          </a:endParaRPr>
        </a:p>
      </dgm:t>
    </dgm:pt>
    <dgm:pt modelId="{66260139-7B39-4995-99BD-B83A60E0C997}" type="parTrans" cxnId="{24922BBF-5FAF-49F0-8776-DEB8873B4D96}">
      <dgm:prSet/>
      <dgm:spPr/>
      <dgm:t>
        <a:bodyPr/>
        <a:lstStyle/>
        <a:p>
          <a:endParaRPr lang="en-US">
            <a:cs typeface="B Koodak" panose="00000700000000000000" pitchFamily="2" charset="-78"/>
          </a:endParaRPr>
        </a:p>
      </dgm:t>
    </dgm:pt>
    <dgm:pt modelId="{2C9B3E79-D2BF-4623-A78E-AD54D041FEE3}" type="sibTrans" cxnId="{24922BBF-5FAF-49F0-8776-DEB8873B4D96}">
      <dgm:prSet/>
      <dgm:spPr/>
      <dgm:t>
        <a:bodyPr/>
        <a:lstStyle/>
        <a:p>
          <a:endParaRPr lang="en-US">
            <a:cs typeface="B Koodak" panose="00000700000000000000" pitchFamily="2" charset="-78"/>
          </a:endParaRPr>
        </a:p>
      </dgm:t>
    </dgm:pt>
    <dgm:pt modelId="{42D2AF1D-9A17-47DD-BD9B-4574C51D4AD6}">
      <dgm:prSet custT="1"/>
      <dgm:spPr/>
      <dgm:t>
        <a:bodyPr/>
        <a:lstStyle/>
        <a:p>
          <a:pPr rtl="1"/>
          <a:r>
            <a:rPr lang="ar-SA" sz="1200" dirty="0" smtClean="0">
              <a:cs typeface="B Koodak" panose="00000700000000000000" pitchFamily="2" charset="-78"/>
            </a:rPr>
            <a:t>اما در مرحله دوم فروش متری مسکن در فصل رکود به اجرا درآمد و قیمت علی الحساب که شهرداری در این</a:t>
          </a:r>
          <a:r>
            <a:rPr lang="fa-IR" sz="1200" dirty="0" smtClean="0">
              <a:cs typeface="B Koodak" panose="00000700000000000000" pitchFamily="2" charset="-78"/>
            </a:rPr>
            <a:t> </a:t>
          </a:r>
          <a:r>
            <a:rPr lang="ar-SA" sz="1200" dirty="0" smtClean="0">
              <a:cs typeface="B Koodak" panose="00000700000000000000" pitchFamily="2" charset="-78"/>
            </a:rPr>
            <a:t>مرحله تعیین کرده بود</a:t>
          </a:r>
          <a:r>
            <a:rPr lang="en-US" sz="1200" dirty="0" smtClean="0">
              <a:cs typeface="B Koodak" panose="00000700000000000000" pitchFamily="2" charset="-78"/>
            </a:rPr>
            <a:t> 900 </a:t>
          </a:r>
          <a:r>
            <a:rPr lang="ar-SA" sz="1200" dirty="0" smtClean="0">
              <a:cs typeface="B Koodak" panose="00000700000000000000" pitchFamily="2" charset="-78"/>
            </a:rPr>
            <a:t>هزار تومان بود که مشابه قیمت فروش متری در مرحله اول بود</a:t>
          </a:r>
          <a:r>
            <a:rPr lang="en-US" sz="1200" dirty="0" smtClean="0">
              <a:cs typeface="B Koodak" panose="00000700000000000000" pitchFamily="2" charset="-78"/>
            </a:rPr>
            <a:t>. </a:t>
          </a:r>
          <a:endParaRPr lang="en-US" sz="1200" dirty="0">
            <a:cs typeface="B Koodak" panose="00000700000000000000" pitchFamily="2" charset="-78"/>
          </a:endParaRPr>
        </a:p>
      </dgm:t>
    </dgm:pt>
    <dgm:pt modelId="{5ECAD6D8-19E1-44C4-B2EB-A0C41E0B9E4D}" type="parTrans" cxnId="{330E9371-6398-4798-B1CF-DA9AE45884D5}">
      <dgm:prSet/>
      <dgm:spPr/>
      <dgm:t>
        <a:bodyPr/>
        <a:lstStyle/>
        <a:p>
          <a:endParaRPr lang="en-US">
            <a:cs typeface="B Koodak" panose="00000700000000000000" pitchFamily="2" charset="-78"/>
          </a:endParaRPr>
        </a:p>
      </dgm:t>
    </dgm:pt>
    <dgm:pt modelId="{CB11F296-FB68-4211-983F-D85BD7DF9C03}" type="sibTrans" cxnId="{330E9371-6398-4798-B1CF-DA9AE45884D5}">
      <dgm:prSet/>
      <dgm:spPr/>
      <dgm:t>
        <a:bodyPr/>
        <a:lstStyle/>
        <a:p>
          <a:endParaRPr lang="en-US">
            <a:cs typeface="B Koodak" panose="00000700000000000000" pitchFamily="2" charset="-78"/>
          </a:endParaRPr>
        </a:p>
      </dgm:t>
    </dgm:pt>
    <dgm:pt modelId="{F9E3CEF0-A959-439E-88AC-6C5A62268655}">
      <dgm:prSet custT="1"/>
      <dgm:spPr/>
      <dgm:t>
        <a:bodyPr/>
        <a:lstStyle/>
        <a:p>
          <a:pPr rtl="1"/>
          <a:r>
            <a:rPr lang="ar-SA" sz="1050" dirty="0" smtClean="0">
              <a:cs typeface="B Koodak" panose="00000700000000000000" pitchFamily="2" charset="-78"/>
            </a:rPr>
            <a:t>در ابتدای سال</a:t>
          </a:r>
          <a:r>
            <a:rPr lang="en-US" sz="1050" dirty="0" smtClean="0">
              <a:cs typeface="B Koodak" panose="00000700000000000000" pitchFamily="2" charset="-78"/>
            </a:rPr>
            <a:t> 1389 </a:t>
          </a:r>
          <a:r>
            <a:rPr lang="ar-SA" sz="1050" dirty="0" smtClean="0">
              <a:cs typeface="B Koodak" panose="00000700000000000000" pitchFamily="2" charset="-78"/>
            </a:rPr>
            <a:t>مرحله دیگر انتشار اوراق مشارکت به اجرا در آمد</a:t>
          </a:r>
          <a:r>
            <a:rPr lang="fa-IR" sz="1050" dirty="0" smtClean="0">
              <a:cs typeface="B Koodak" panose="00000700000000000000" pitchFamily="2" charset="-78"/>
            </a:rPr>
            <a:t> </a:t>
          </a:r>
          <a:r>
            <a:rPr lang="ar-SA" sz="1050" dirty="0" smtClean="0">
              <a:cs typeface="B Koodak" panose="00000700000000000000" pitchFamily="2" charset="-78"/>
            </a:rPr>
            <a:t>و</a:t>
          </a:r>
          <a:r>
            <a:rPr lang="en-US" sz="1050" dirty="0" smtClean="0">
              <a:cs typeface="B Koodak" panose="00000700000000000000" pitchFamily="2" charset="-78"/>
            </a:rPr>
            <a:t> 300 </a:t>
          </a:r>
          <a:r>
            <a:rPr lang="ar-SA" sz="1050" dirty="0" smtClean="0">
              <a:cs typeface="B Koodak" panose="00000700000000000000" pitchFamily="2" charset="-78"/>
            </a:rPr>
            <a:t>میلیارد تومان اوراق مشارکت</a:t>
          </a:r>
          <a:r>
            <a:rPr lang="fa-IR" sz="1050" dirty="0" smtClean="0">
              <a:cs typeface="B Koodak" panose="00000700000000000000" pitchFamily="2" charset="-78"/>
            </a:rPr>
            <a:t> </a:t>
          </a:r>
          <a:r>
            <a:rPr lang="ar-SA" sz="1050" dirty="0" smtClean="0">
              <a:cs typeface="B Koodak" panose="00000700000000000000" pitchFamily="2" charset="-78"/>
            </a:rPr>
            <a:t>نوسازی توزیع شده است</a:t>
          </a:r>
          <a:r>
            <a:rPr lang="en-US" sz="1050" dirty="0" smtClean="0">
              <a:cs typeface="B Koodak" panose="00000700000000000000" pitchFamily="2" charset="-78"/>
            </a:rPr>
            <a:t>. . </a:t>
          </a:r>
          <a:r>
            <a:rPr lang="ar-SA" sz="1050" dirty="0" smtClean="0">
              <a:cs typeface="B Koodak" panose="00000700000000000000" pitchFamily="2" charset="-78"/>
            </a:rPr>
            <a:t>منابع حاصل از فروش این اوراق مشارکت، برای احیاء و نوسازی بافت های</a:t>
          </a:r>
          <a:r>
            <a:rPr lang="fa-IR" sz="1050" dirty="0" smtClean="0">
              <a:cs typeface="B Koodak" panose="00000700000000000000" pitchFamily="2" charset="-78"/>
            </a:rPr>
            <a:t> </a:t>
          </a:r>
          <a:r>
            <a:rPr lang="ar-SA" sz="1050" dirty="0" smtClean="0">
              <a:cs typeface="B Koodak" panose="00000700000000000000" pitchFamily="2" charset="-78"/>
            </a:rPr>
            <a:t>فرسوده محلات یک و سه ناحیه امام علی منطقه</a:t>
          </a:r>
          <a:r>
            <a:rPr lang="en-US" sz="1050" dirty="0" smtClean="0">
              <a:cs typeface="B Koodak" panose="00000700000000000000" pitchFamily="2" charset="-78"/>
            </a:rPr>
            <a:t> 15 </a:t>
          </a:r>
          <a:r>
            <a:rPr lang="ar-SA" sz="1050" dirty="0" smtClean="0">
              <a:cs typeface="B Koodak" panose="00000700000000000000" pitchFamily="2" charset="-78"/>
            </a:rPr>
            <a:t>تهران هزینه </a:t>
          </a:r>
          <a:r>
            <a:rPr lang="fa-IR" sz="1050" dirty="0" smtClean="0">
              <a:cs typeface="B Koodak" panose="00000700000000000000" pitchFamily="2" charset="-78"/>
            </a:rPr>
            <a:t>شد.</a:t>
          </a:r>
          <a:endParaRPr lang="en-US" sz="1050" dirty="0">
            <a:cs typeface="B Koodak" panose="00000700000000000000" pitchFamily="2" charset="-78"/>
          </a:endParaRPr>
        </a:p>
      </dgm:t>
    </dgm:pt>
    <dgm:pt modelId="{BD260FFF-9051-424C-A9E8-3D69C330459B}" type="sibTrans" cxnId="{B2275640-2E94-4476-9FA3-F81A33B771AE}">
      <dgm:prSet/>
      <dgm:spPr/>
      <dgm:t>
        <a:bodyPr/>
        <a:lstStyle/>
        <a:p>
          <a:endParaRPr lang="en-US">
            <a:cs typeface="B Koodak" panose="00000700000000000000" pitchFamily="2" charset="-78"/>
          </a:endParaRPr>
        </a:p>
      </dgm:t>
    </dgm:pt>
    <dgm:pt modelId="{275A1CA1-87D7-4D05-BAC7-1F47225275A9}" type="parTrans" cxnId="{B2275640-2E94-4476-9FA3-F81A33B771AE}">
      <dgm:prSet/>
      <dgm:spPr/>
      <dgm:t>
        <a:bodyPr/>
        <a:lstStyle/>
        <a:p>
          <a:endParaRPr lang="en-US">
            <a:cs typeface="B Koodak" panose="00000700000000000000" pitchFamily="2" charset="-78"/>
          </a:endParaRPr>
        </a:p>
      </dgm:t>
    </dgm:pt>
    <dgm:pt modelId="{F20AD7DC-1506-4A39-BD12-13C8CFDE7A72}" type="pres">
      <dgm:prSet presAssocID="{BDE4DE98-11E3-491A-B3A1-CDA6C9937F5F}" presName="Name0" presStyleCnt="0">
        <dgm:presLayoutVars>
          <dgm:chPref val="1"/>
          <dgm:dir val="rev"/>
          <dgm:animOne val="branch"/>
          <dgm:animLvl val="lvl"/>
          <dgm:resizeHandles val="exact"/>
        </dgm:presLayoutVars>
      </dgm:prSet>
      <dgm:spPr/>
      <dgm:t>
        <a:bodyPr/>
        <a:lstStyle/>
        <a:p>
          <a:endParaRPr lang="en-US"/>
        </a:p>
      </dgm:t>
    </dgm:pt>
    <dgm:pt modelId="{8AC2ACF5-B1B2-4EF2-BB5B-111B08EE9E59}" type="pres">
      <dgm:prSet presAssocID="{21B91488-1724-4802-83A9-3AC61D55F960}" presName="root1" presStyleCnt="0"/>
      <dgm:spPr/>
    </dgm:pt>
    <dgm:pt modelId="{7B945CE7-5072-4BFC-9498-ABA269A41234}" type="pres">
      <dgm:prSet presAssocID="{21B91488-1724-4802-83A9-3AC61D55F960}" presName="LevelOneTextNode" presStyleLbl="node0" presStyleIdx="0" presStyleCnt="1">
        <dgm:presLayoutVars>
          <dgm:chPref val="3"/>
        </dgm:presLayoutVars>
      </dgm:prSet>
      <dgm:spPr/>
      <dgm:t>
        <a:bodyPr/>
        <a:lstStyle/>
        <a:p>
          <a:endParaRPr lang="en-US"/>
        </a:p>
      </dgm:t>
    </dgm:pt>
    <dgm:pt modelId="{34BDD3D3-F0B8-4F60-BD5C-C606C60A0139}" type="pres">
      <dgm:prSet presAssocID="{21B91488-1724-4802-83A9-3AC61D55F960}" presName="level2hierChild" presStyleCnt="0"/>
      <dgm:spPr/>
    </dgm:pt>
    <dgm:pt modelId="{1F34ED69-EA60-4C56-AEDA-74DF241CBA73}" type="pres">
      <dgm:prSet presAssocID="{C769313F-5D1C-40EA-BD4C-843CEBF180A0}" presName="conn2-1" presStyleLbl="parChTrans1D2" presStyleIdx="0" presStyleCnt="2"/>
      <dgm:spPr/>
      <dgm:t>
        <a:bodyPr/>
        <a:lstStyle/>
        <a:p>
          <a:endParaRPr lang="en-US"/>
        </a:p>
      </dgm:t>
    </dgm:pt>
    <dgm:pt modelId="{FC24226C-0BE8-46DE-9696-374378332C9C}" type="pres">
      <dgm:prSet presAssocID="{C769313F-5D1C-40EA-BD4C-843CEBF180A0}" presName="connTx" presStyleLbl="parChTrans1D2" presStyleIdx="0" presStyleCnt="2"/>
      <dgm:spPr/>
      <dgm:t>
        <a:bodyPr/>
        <a:lstStyle/>
        <a:p>
          <a:endParaRPr lang="en-US"/>
        </a:p>
      </dgm:t>
    </dgm:pt>
    <dgm:pt modelId="{85526E90-DBE7-4EA7-A993-09FA9C864371}" type="pres">
      <dgm:prSet presAssocID="{33B60E5E-C700-48EF-AFC8-2BFED07C0586}" presName="root2" presStyleCnt="0"/>
      <dgm:spPr/>
    </dgm:pt>
    <dgm:pt modelId="{CD304A2A-8F4B-441E-B20F-009ADF857C1C}" type="pres">
      <dgm:prSet presAssocID="{33B60E5E-C700-48EF-AFC8-2BFED07C0586}" presName="LevelTwoTextNode" presStyleLbl="node2" presStyleIdx="0" presStyleCnt="2">
        <dgm:presLayoutVars>
          <dgm:chPref val="3"/>
        </dgm:presLayoutVars>
      </dgm:prSet>
      <dgm:spPr/>
      <dgm:t>
        <a:bodyPr/>
        <a:lstStyle/>
        <a:p>
          <a:endParaRPr lang="en-US"/>
        </a:p>
      </dgm:t>
    </dgm:pt>
    <dgm:pt modelId="{5549F76B-E237-4538-AA27-B1124C8820D6}" type="pres">
      <dgm:prSet presAssocID="{33B60E5E-C700-48EF-AFC8-2BFED07C0586}" presName="level3hierChild" presStyleCnt="0"/>
      <dgm:spPr/>
    </dgm:pt>
    <dgm:pt modelId="{BF89F3BF-78C2-4B4F-B588-FFB2E01CD5A9}" type="pres">
      <dgm:prSet presAssocID="{BBC691D5-B46D-4147-96C5-F1497997AD63}" presName="conn2-1" presStyleLbl="parChTrans1D3" presStyleIdx="0" presStyleCnt="5"/>
      <dgm:spPr/>
      <dgm:t>
        <a:bodyPr/>
        <a:lstStyle/>
        <a:p>
          <a:endParaRPr lang="en-US"/>
        </a:p>
      </dgm:t>
    </dgm:pt>
    <dgm:pt modelId="{F4C5B8EA-0BD5-4A87-898F-D1500EBFDBF4}" type="pres">
      <dgm:prSet presAssocID="{BBC691D5-B46D-4147-96C5-F1497997AD63}" presName="connTx" presStyleLbl="parChTrans1D3" presStyleIdx="0" presStyleCnt="5"/>
      <dgm:spPr/>
      <dgm:t>
        <a:bodyPr/>
        <a:lstStyle/>
        <a:p>
          <a:endParaRPr lang="en-US"/>
        </a:p>
      </dgm:t>
    </dgm:pt>
    <dgm:pt modelId="{AC2B8D11-01BB-4DAE-9752-B4CA39DDE751}" type="pres">
      <dgm:prSet presAssocID="{E2DD07D7-95D8-46BC-A130-964AFC91C1A0}" presName="root2" presStyleCnt="0"/>
      <dgm:spPr/>
    </dgm:pt>
    <dgm:pt modelId="{EE391A82-7963-4CD3-886F-58891A23C8AA}" type="pres">
      <dgm:prSet presAssocID="{E2DD07D7-95D8-46BC-A130-964AFC91C1A0}" presName="LevelTwoTextNode" presStyleLbl="node3" presStyleIdx="0" presStyleCnt="5" custScaleX="138394">
        <dgm:presLayoutVars>
          <dgm:chPref val="3"/>
        </dgm:presLayoutVars>
      </dgm:prSet>
      <dgm:spPr/>
      <dgm:t>
        <a:bodyPr/>
        <a:lstStyle/>
        <a:p>
          <a:endParaRPr lang="en-US"/>
        </a:p>
      </dgm:t>
    </dgm:pt>
    <dgm:pt modelId="{32BB59AD-B3C5-4F0B-A298-FCBCBD77F23F}" type="pres">
      <dgm:prSet presAssocID="{E2DD07D7-95D8-46BC-A130-964AFC91C1A0}" presName="level3hierChild" presStyleCnt="0"/>
      <dgm:spPr/>
    </dgm:pt>
    <dgm:pt modelId="{960F1F91-E24F-4DC6-A385-1F2F97AF5DA1}" type="pres">
      <dgm:prSet presAssocID="{275A1CA1-87D7-4D05-BAC7-1F47225275A9}" presName="conn2-1" presStyleLbl="parChTrans1D3" presStyleIdx="1" presStyleCnt="5"/>
      <dgm:spPr/>
      <dgm:t>
        <a:bodyPr/>
        <a:lstStyle/>
        <a:p>
          <a:endParaRPr lang="en-US"/>
        </a:p>
      </dgm:t>
    </dgm:pt>
    <dgm:pt modelId="{EC22318B-6A25-4D57-B9A9-4A304441D6FD}" type="pres">
      <dgm:prSet presAssocID="{275A1CA1-87D7-4D05-BAC7-1F47225275A9}" presName="connTx" presStyleLbl="parChTrans1D3" presStyleIdx="1" presStyleCnt="5"/>
      <dgm:spPr/>
      <dgm:t>
        <a:bodyPr/>
        <a:lstStyle/>
        <a:p>
          <a:endParaRPr lang="en-US"/>
        </a:p>
      </dgm:t>
    </dgm:pt>
    <dgm:pt modelId="{BA5A9877-7D08-4A6D-819F-4BB39FBF2C65}" type="pres">
      <dgm:prSet presAssocID="{F9E3CEF0-A959-439E-88AC-6C5A62268655}" presName="root2" presStyleCnt="0"/>
      <dgm:spPr/>
    </dgm:pt>
    <dgm:pt modelId="{14115A18-CED0-4D39-8C35-A724E6121B88}" type="pres">
      <dgm:prSet presAssocID="{F9E3CEF0-A959-439E-88AC-6C5A62268655}" presName="LevelTwoTextNode" presStyleLbl="node3" presStyleIdx="1" presStyleCnt="5" custScaleX="138394">
        <dgm:presLayoutVars>
          <dgm:chPref val="3"/>
        </dgm:presLayoutVars>
      </dgm:prSet>
      <dgm:spPr/>
      <dgm:t>
        <a:bodyPr/>
        <a:lstStyle/>
        <a:p>
          <a:endParaRPr lang="en-US"/>
        </a:p>
      </dgm:t>
    </dgm:pt>
    <dgm:pt modelId="{CDF26E7E-E8E0-45F0-AC33-456F1BE70082}" type="pres">
      <dgm:prSet presAssocID="{F9E3CEF0-A959-439E-88AC-6C5A62268655}" presName="level3hierChild" presStyleCnt="0"/>
      <dgm:spPr/>
    </dgm:pt>
    <dgm:pt modelId="{E77B2BC0-5E94-499C-A196-BC5E32D44971}" type="pres">
      <dgm:prSet presAssocID="{7761469A-E436-486E-BBBB-EF6F16B7B0F9}" presName="conn2-1" presStyleLbl="parChTrans1D2" presStyleIdx="1" presStyleCnt="2"/>
      <dgm:spPr/>
      <dgm:t>
        <a:bodyPr/>
        <a:lstStyle/>
        <a:p>
          <a:endParaRPr lang="en-US"/>
        </a:p>
      </dgm:t>
    </dgm:pt>
    <dgm:pt modelId="{3E3C9FDE-7A99-4E40-AE0D-20A1E41DBE4D}" type="pres">
      <dgm:prSet presAssocID="{7761469A-E436-486E-BBBB-EF6F16B7B0F9}" presName="connTx" presStyleLbl="parChTrans1D2" presStyleIdx="1" presStyleCnt="2"/>
      <dgm:spPr/>
      <dgm:t>
        <a:bodyPr/>
        <a:lstStyle/>
        <a:p>
          <a:endParaRPr lang="en-US"/>
        </a:p>
      </dgm:t>
    </dgm:pt>
    <dgm:pt modelId="{16E32CD6-5CBD-43F4-A4A7-207C82C59034}" type="pres">
      <dgm:prSet presAssocID="{0C30D8D8-79EA-48DF-AF9D-1A48EA999F18}" presName="root2" presStyleCnt="0"/>
      <dgm:spPr/>
    </dgm:pt>
    <dgm:pt modelId="{5D38A459-90E1-4241-B452-798063DF5A51}" type="pres">
      <dgm:prSet presAssocID="{0C30D8D8-79EA-48DF-AF9D-1A48EA999F18}" presName="LevelTwoTextNode" presStyleLbl="node2" presStyleIdx="1" presStyleCnt="2">
        <dgm:presLayoutVars>
          <dgm:chPref val="3"/>
        </dgm:presLayoutVars>
      </dgm:prSet>
      <dgm:spPr/>
      <dgm:t>
        <a:bodyPr/>
        <a:lstStyle/>
        <a:p>
          <a:endParaRPr lang="en-US"/>
        </a:p>
      </dgm:t>
    </dgm:pt>
    <dgm:pt modelId="{F63B61CD-8AAD-4B8C-A41F-7A427305A7FD}" type="pres">
      <dgm:prSet presAssocID="{0C30D8D8-79EA-48DF-AF9D-1A48EA999F18}" presName="level3hierChild" presStyleCnt="0"/>
      <dgm:spPr/>
    </dgm:pt>
    <dgm:pt modelId="{58A13D94-82EA-439C-BF45-DDA1474D81EC}" type="pres">
      <dgm:prSet presAssocID="{6D693899-18C8-4C52-B053-383455DB3679}" presName="conn2-1" presStyleLbl="parChTrans1D3" presStyleIdx="2" presStyleCnt="5"/>
      <dgm:spPr/>
      <dgm:t>
        <a:bodyPr/>
        <a:lstStyle/>
        <a:p>
          <a:endParaRPr lang="en-US"/>
        </a:p>
      </dgm:t>
    </dgm:pt>
    <dgm:pt modelId="{9086D897-98AA-4521-A1D8-CB5B5B152FAF}" type="pres">
      <dgm:prSet presAssocID="{6D693899-18C8-4C52-B053-383455DB3679}" presName="connTx" presStyleLbl="parChTrans1D3" presStyleIdx="2" presStyleCnt="5"/>
      <dgm:spPr/>
      <dgm:t>
        <a:bodyPr/>
        <a:lstStyle/>
        <a:p>
          <a:endParaRPr lang="en-US"/>
        </a:p>
      </dgm:t>
    </dgm:pt>
    <dgm:pt modelId="{AA4A2103-AE84-4706-8A6E-64EA19DF3478}" type="pres">
      <dgm:prSet presAssocID="{B872B788-0D20-412C-8FBE-67F28BEFA21A}" presName="root2" presStyleCnt="0"/>
      <dgm:spPr/>
    </dgm:pt>
    <dgm:pt modelId="{0556C0AB-121F-4BA1-960D-ACD3EED39ED7}" type="pres">
      <dgm:prSet presAssocID="{B872B788-0D20-412C-8FBE-67F28BEFA21A}" presName="LevelTwoTextNode" presStyleLbl="node3" presStyleIdx="2" presStyleCnt="5" custScaleX="138393">
        <dgm:presLayoutVars>
          <dgm:chPref val="3"/>
        </dgm:presLayoutVars>
      </dgm:prSet>
      <dgm:spPr/>
      <dgm:t>
        <a:bodyPr/>
        <a:lstStyle/>
        <a:p>
          <a:endParaRPr lang="en-US"/>
        </a:p>
      </dgm:t>
    </dgm:pt>
    <dgm:pt modelId="{60EBB45D-EC8E-4C72-A21D-79D90F50BB2E}" type="pres">
      <dgm:prSet presAssocID="{B872B788-0D20-412C-8FBE-67F28BEFA21A}" presName="level3hierChild" presStyleCnt="0"/>
      <dgm:spPr/>
    </dgm:pt>
    <dgm:pt modelId="{95D5F8BD-6AA5-4448-B583-8D42EF5C698F}" type="pres">
      <dgm:prSet presAssocID="{66260139-7B39-4995-99BD-B83A60E0C997}" presName="conn2-1" presStyleLbl="parChTrans1D3" presStyleIdx="3" presStyleCnt="5"/>
      <dgm:spPr/>
      <dgm:t>
        <a:bodyPr/>
        <a:lstStyle/>
        <a:p>
          <a:endParaRPr lang="en-US"/>
        </a:p>
      </dgm:t>
    </dgm:pt>
    <dgm:pt modelId="{88BE6180-3A94-4FB0-B842-10345ECD5E74}" type="pres">
      <dgm:prSet presAssocID="{66260139-7B39-4995-99BD-B83A60E0C997}" presName="connTx" presStyleLbl="parChTrans1D3" presStyleIdx="3" presStyleCnt="5"/>
      <dgm:spPr/>
      <dgm:t>
        <a:bodyPr/>
        <a:lstStyle/>
        <a:p>
          <a:endParaRPr lang="en-US"/>
        </a:p>
      </dgm:t>
    </dgm:pt>
    <dgm:pt modelId="{BB3DDA96-9BCE-4CB4-9073-321906FFF5FA}" type="pres">
      <dgm:prSet presAssocID="{F940D86D-1981-431A-9900-D40559A08432}" presName="root2" presStyleCnt="0"/>
      <dgm:spPr/>
    </dgm:pt>
    <dgm:pt modelId="{9A1CCC3F-859A-4798-B1C5-208449A748D6}" type="pres">
      <dgm:prSet presAssocID="{F940D86D-1981-431A-9900-D40559A08432}" presName="LevelTwoTextNode" presStyleLbl="node3" presStyleIdx="3" presStyleCnt="5" custScaleX="139262">
        <dgm:presLayoutVars>
          <dgm:chPref val="3"/>
        </dgm:presLayoutVars>
      </dgm:prSet>
      <dgm:spPr/>
      <dgm:t>
        <a:bodyPr/>
        <a:lstStyle/>
        <a:p>
          <a:endParaRPr lang="en-US"/>
        </a:p>
      </dgm:t>
    </dgm:pt>
    <dgm:pt modelId="{D2F2E0F6-E58D-43E6-A3DF-30ED5F3FE9F0}" type="pres">
      <dgm:prSet presAssocID="{F940D86D-1981-431A-9900-D40559A08432}" presName="level3hierChild" presStyleCnt="0"/>
      <dgm:spPr/>
    </dgm:pt>
    <dgm:pt modelId="{6F34753A-390B-4776-9E98-7FBD568B131C}" type="pres">
      <dgm:prSet presAssocID="{5ECAD6D8-19E1-44C4-B2EB-A0C41E0B9E4D}" presName="conn2-1" presStyleLbl="parChTrans1D3" presStyleIdx="4" presStyleCnt="5"/>
      <dgm:spPr/>
      <dgm:t>
        <a:bodyPr/>
        <a:lstStyle/>
        <a:p>
          <a:endParaRPr lang="en-US"/>
        </a:p>
      </dgm:t>
    </dgm:pt>
    <dgm:pt modelId="{51D7ADDD-1FD8-47BA-8030-9EC11D2A0E1B}" type="pres">
      <dgm:prSet presAssocID="{5ECAD6D8-19E1-44C4-B2EB-A0C41E0B9E4D}" presName="connTx" presStyleLbl="parChTrans1D3" presStyleIdx="4" presStyleCnt="5"/>
      <dgm:spPr/>
      <dgm:t>
        <a:bodyPr/>
        <a:lstStyle/>
        <a:p>
          <a:endParaRPr lang="en-US"/>
        </a:p>
      </dgm:t>
    </dgm:pt>
    <dgm:pt modelId="{36F691EB-A6CD-43F4-89F2-FD98FF6247E0}" type="pres">
      <dgm:prSet presAssocID="{42D2AF1D-9A17-47DD-BD9B-4574C51D4AD6}" presName="root2" presStyleCnt="0"/>
      <dgm:spPr/>
    </dgm:pt>
    <dgm:pt modelId="{4A8348AA-0478-49F3-B250-005952F4E507}" type="pres">
      <dgm:prSet presAssocID="{42D2AF1D-9A17-47DD-BD9B-4574C51D4AD6}" presName="LevelTwoTextNode" presStyleLbl="node3" presStyleIdx="4" presStyleCnt="5" custScaleX="140130">
        <dgm:presLayoutVars>
          <dgm:chPref val="3"/>
        </dgm:presLayoutVars>
      </dgm:prSet>
      <dgm:spPr/>
      <dgm:t>
        <a:bodyPr/>
        <a:lstStyle/>
        <a:p>
          <a:endParaRPr lang="en-US"/>
        </a:p>
      </dgm:t>
    </dgm:pt>
    <dgm:pt modelId="{CD8A5BAA-7ABF-42C9-AC23-E4396142E612}" type="pres">
      <dgm:prSet presAssocID="{42D2AF1D-9A17-47DD-BD9B-4574C51D4AD6}" presName="level3hierChild" presStyleCnt="0"/>
      <dgm:spPr/>
    </dgm:pt>
  </dgm:ptLst>
  <dgm:cxnLst>
    <dgm:cxn modelId="{F1368170-409F-479B-8EE8-6A00AF12303A}" type="presOf" srcId="{B872B788-0D20-412C-8FBE-67F28BEFA21A}" destId="{0556C0AB-121F-4BA1-960D-ACD3EED39ED7}" srcOrd="0" destOrd="0" presId="urn:microsoft.com/office/officeart/2008/layout/HorizontalMultiLevelHierarchy"/>
    <dgm:cxn modelId="{3662A7B1-F764-4A9E-A826-981B38A6D375}" type="presOf" srcId="{BDE4DE98-11E3-491A-B3A1-CDA6C9937F5F}" destId="{F20AD7DC-1506-4A39-BD12-13C8CFDE7A72}" srcOrd="0" destOrd="0" presId="urn:microsoft.com/office/officeart/2008/layout/HorizontalMultiLevelHierarchy"/>
    <dgm:cxn modelId="{69F395FD-AC98-46A8-A945-21E42454FA0E}" type="presOf" srcId="{21B91488-1724-4802-83A9-3AC61D55F960}" destId="{7B945CE7-5072-4BFC-9498-ABA269A41234}" srcOrd="0" destOrd="0" presId="urn:microsoft.com/office/officeart/2008/layout/HorizontalMultiLevelHierarchy"/>
    <dgm:cxn modelId="{B6ECE47F-2B54-4FAB-8FEB-672AD7AF389F}" type="presOf" srcId="{66260139-7B39-4995-99BD-B83A60E0C997}" destId="{95D5F8BD-6AA5-4448-B583-8D42EF5C698F}" srcOrd="0" destOrd="0" presId="urn:microsoft.com/office/officeart/2008/layout/HorizontalMultiLevelHierarchy"/>
    <dgm:cxn modelId="{8C5D8A89-A7C1-4866-83AA-3F530390D01D}" type="presOf" srcId="{BBC691D5-B46D-4147-96C5-F1497997AD63}" destId="{BF89F3BF-78C2-4B4F-B588-FFB2E01CD5A9}" srcOrd="0" destOrd="0" presId="urn:microsoft.com/office/officeart/2008/layout/HorizontalMultiLevelHierarchy"/>
    <dgm:cxn modelId="{F0AD69F1-B266-4AD5-B3E1-865234EF0BBE}" type="presOf" srcId="{E2DD07D7-95D8-46BC-A130-964AFC91C1A0}" destId="{EE391A82-7963-4CD3-886F-58891A23C8AA}" srcOrd="0" destOrd="0" presId="urn:microsoft.com/office/officeart/2008/layout/HorizontalMultiLevelHierarchy"/>
    <dgm:cxn modelId="{6DE15F57-6824-4058-A27C-BFAF4D813FFD}" type="presOf" srcId="{7761469A-E436-486E-BBBB-EF6F16B7B0F9}" destId="{3E3C9FDE-7A99-4E40-AE0D-20A1E41DBE4D}" srcOrd="1" destOrd="0" presId="urn:microsoft.com/office/officeart/2008/layout/HorizontalMultiLevelHierarchy"/>
    <dgm:cxn modelId="{99FA8405-F438-4A32-B58A-6B6B2AF9D9AF}" type="presOf" srcId="{6D693899-18C8-4C52-B053-383455DB3679}" destId="{58A13D94-82EA-439C-BF45-DDA1474D81EC}" srcOrd="0" destOrd="0" presId="urn:microsoft.com/office/officeart/2008/layout/HorizontalMultiLevelHierarchy"/>
    <dgm:cxn modelId="{8B612460-3F3D-4BE3-9646-582591B36AF9}" type="presOf" srcId="{33B60E5E-C700-48EF-AFC8-2BFED07C0586}" destId="{CD304A2A-8F4B-441E-B20F-009ADF857C1C}" srcOrd="0" destOrd="0" presId="urn:microsoft.com/office/officeart/2008/layout/HorizontalMultiLevelHierarchy"/>
    <dgm:cxn modelId="{D7A0CE22-C46A-4247-ADFA-008208C153A0}" type="presOf" srcId="{BBC691D5-B46D-4147-96C5-F1497997AD63}" destId="{F4C5B8EA-0BD5-4A87-898F-D1500EBFDBF4}" srcOrd="1" destOrd="0" presId="urn:microsoft.com/office/officeart/2008/layout/HorizontalMultiLevelHierarchy"/>
    <dgm:cxn modelId="{4584C53D-7312-464F-9EFC-B8E4549F153F}" type="presOf" srcId="{6D693899-18C8-4C52-B053-383455DB3679}" destId="{9086D897-98AA-4521-A1D8-CB5B5B152FAF}" srcOrd="1" destOrd="0" presId="urn:microsoft.com/office/officeart/2008/layout/HorizontalMultiLevelHierarchy"/>
    <dgm:cxn modelId="{A5C3C74A-CC4D-4941-AFC9-4960FC9CF62C}" type="presOf" srcId="{275A1CA1-87D7-4D05-BAC7-1F47225275A9}" destId="{EC22318B-6A25-4D57-B9A9-4A304441D6FD}" srcOrd="1" destOrd="0" presId="urn:microsoft.com/office/officeart/2008/layout/HorizontalMultiLevelHierarchy"/>
    <dgm:cxn modelId="{24922BBF-5FAF-49F0-8776-DEB8873B4D96}" srcId="{0C30D8D8-79EA-48DF-AF9D-1A48EA999F18}" destId="{F940D86D-1981-431A-9900-D40559A08432}" srcOrd="1" destOrd="0" parTransId="{66260139-7B39-4995-99BD-B83A60E0C997}" sibTransId="{2C9B3E79-D2BF-4623-A78E-AD54D041FEE3}"/>
    <dgm:cxn modelId="{A7929DF0-B7DD-4320-8201-AF6692C74739}" type="presOf" srcId="{F940D86D-1981-431A-9900-D40559A08432}" destId="{9A1CCC3F-859A-4798-B1C5-208449A748D6}" srcOrd="0" destOrd="0" presId="urn:microsoft.com/office/officeart/2008/layout/HorizontalMultiLevelHierarchy"/>
    <dgm:cxn modelId="{B2275640-2E94-4476-9FA3-F81A33B771AE}" srcId="{33B60E5E-C700-48EF-AFC8-2BFED07C0586}" destId="{F9E3CEF0-A959-439E-88AC-6C5A62268655}" srcOrd="1" destOrd="0" parTransId="{275A1CA1-87D7-4D05-BAC7-1F47225275A9}" sibTransId="{BD260FFF-9051-424C-A9E8-3D69C330459B}"/>
    <dgm:cxn modelId="{330E9371-6398-4798-B1CF-DA9AE45884D5}" srcId="{0C30D8D8-79EA-48DF-AF9D-1A48EA999F18}" destId="{42D2AF1D-9A17-47DD-BD9B-4574C51D4AD6}" srcOrd="2" destOrd="0" parTransId="{5ECAD6D8-19E1-44C4-B2EB-A0C41E0B9E4D}" sibTransId="{CB11F296-FB68-4211-983F-D85BD7DF9C03}"/>
    <dgm:cxn modelId="{A3E4384F-9EA2-42A9-B089-9745ACE11F82}" type="presOf" srcId="{F9E3CEF0-A959-439E-88AC-6C5A62268655}" destId="{14115A18-CED0-4D39-8C35-A724E6121B88}" srcOrd="0" destOrd="0" presId="urn:microsoft.com/office/officeart/2008/layout/HorizontalMultiLevelHierarchy"/>
    <dgm:cxn modelId="{C0AFA33D-0341-45DE-BD6B-AF8BA3EE9A47}" srcId="{21B91488-1724-4802-83A9-3AC61D55F960}" destId="{0C30D8D8-79EA-48DF-AF9D-1A48EA999F18}" srcOrd="1" destOrd="0" parTransId="{7761469A-E436-486E-BBBB-EF6F16B7B0F9}" sibTransId="{F558F836-87BB-4934-976E-933C12E1D6E3}"/>
    <dgm:cxn modelId="{E42EAC05-EC12-4470-930F-73ED98BD9BE7}" type="presOf" srcId="{C769313F-5D1C-40EA-BD4C-843CEBF180A0}" destId="{1F34ED69-EA60-4C56-AEDA-74DF241CBA73}" srcOrd="0" destOrd="0" presId="urn:microsoft.com/office/officeart/2008/layout/HorizontalMultiLevelHierarchy"/>
    <dgm:cxn modelId="{75B017D7-94E4-4936-8457-F5802A669372}" type="presOf" srcId="{275A1CA1-87D7-4D05-BAC7-1F47225275A9}" destId="{960F1F91-E24F-4DC6-A385-1F2F97AF5DA1}" srcOrd="0" destOrd="0" presId="urn:microsoft.com/office/officeart/2008/layout/HorizontalMultiLevelHierarchy"/>
    <dgm:cxn modelId="{0EFDB3BB-66CC-4C21-899A-4A1A5C2DF0A8}" srcId="{21B91488-1724-4802-83A9-3AC61D55F960}" destId="{33B60E5E-C700-48EF-AFC8-2BFED07C0586}" srcOrd="0" destOrd="0" parTransId="{C769313F-5D1C-40EA-BD4C-843CEBF180A0}" sibTransId="{80224BD3-2F73-48AD-A1DB-B74DFE3B481F}"/>
    <dgm:cxn modelId="{2A121032-E589-4007-A07D-9DB610B5C42B}" type="presOf" srcId="{5ECAD6D8-19E1-44C4-B2EB-A0C41E0B9E4D}" destId="{6F34753A-390B-4776-9E98-7FBD568B131C}" srcOrd="0" destOrd="0" presId="urn:microsoft.com/office/officeart/2008/layout/HorizontalMultiLevelHierarchy"/>
    <dgm:cxn modelId="{97B52AEE-ABDB-4ED3-87E5-C863F39FF558}" srcId="{0C30D8D8-79EA-48DF-AF9D-1A48EA999F18}" destId="{B872B788-0D20-412C-8FBE-67F28BEFA21A}" srcOrd="0" destOrd="0" parTransId="{6D693899-18C8-4C52-B053-383455DB3679}" sibTransId="{C96442DF-92EC-4D0E-91A5-56E70944F142}"/>
    <dgm:cxn modelId="{FD56FC09-23DE-4AF1-A07D-AC39162722C6}" type="presOf" srcId="{5ECAD6D8-19E1-44C4-B2EB-A0C41E0B9E4D}" destId="{51D7ADDD-1FD8-47BA-8030-9EC11D2A0E1B}" srcOrd="1" destOrd="0" presId="urn:microsoft.com/office/officeart/2008/layout/HorizontalMultiLevelHierarchy"/>
    <dgm:cxn modelId="{25A03AE0-16AD-462A-8376-FDF53E895362}" type="presOf" srcId="{7761469A-E436-486E-BBBB-EF6F16B7B0F9}" destId="{E77B2BC0-5E94-499C-A196-BC5E32D44971}" srcOrd="0" destOrd="0" presId="urn:microsoft.com/office/officeart/2008/layout/HorizontalMultiLevelHierarchy"/>
    <dgm:cxn modelId="{66149474-482A-4AA6-AC45-577FF9F6C9E1}" type="presOf" srcId="{C769313F-5D1C-40EA-BD4C-843CEBF180A0}" destId="{FC24226C-0BE8-46DE-9696-374378332C9C}" srcOrd="1" destOrd="0" presId="urn:microsoft.com/office/officeart/2008/layout/HorizontalMultiLevelHierarchy"/>
    <dgm:cxn modelId="{3FCB486E-EBF4-43F8-B66C-70FA38B12DFA}" type="presOf" srcId="{66260139-7B39-4995-99BD-B83A60E0C997}" destId="{88BE6180-3A94-4FB0-B842-10345ECD5E74}" srcOrd="1" destOrd="0" presId="urn:microsoft.com/office/officeart/2008/layout/HorizontalMultiLevelHierarchy"/>
    <dgm:cxn modelId="{DA647B23-DC11-49FB-B915-422EE6FD1ACD}" srcId="{BDE4DE98-11E3-491A-B3A1-CDA6C9937F5F}" destId="{21B91488-1724-4802-83A9-3AC61D55F960}" srcOrd="0" destOrd="0" parTransId="{ACCDFDFF-DB74-4B5F-9487-7A1F0E9484F4}" sibTransId="{F79C5F6A-25DF-4B05-B78A-A51B8FBDA42B}"/>
    <dgm:cxn modelId="{4F34E9B4-6175-4A63-B8FB-4937A8371B4A}" type="presOf" srcId="{42D2AF1D-9A17-47DD-BD9B-4574C51D4AD6}" destId="{4A8348AA-0478-49F3-B250-005952F4E507}" srcOrd="0" destOrd="0" presId="urn:microsoft.com/office/officeart/2008/layout/HorizontalMultiLevelHierarchy"/>
    <dgm:cxn modelId="{168C6369-E019-4A09-A558-25A53546588C}" srcId="{33B60E5E-C700-48EF-AFC8-2BFED07C0586}" destId="{E2DD07D7-95D8-46BC-A130-964AFC91C1A0}" srcOrd="0" destOrd="0" parTransId="{BBC691D5-B46D-4147-96C5-F1497997AD63}" sibTransId="{006230FD-F521-4858-8BB7-A22F774BEED8}"/>
    <dgm:cxn modelId="{F6C19824-C68D-4D54-87D1-B60899E03A23}" type="presOf" srcId="{0C30D8D8-79EA-48DF-AF9D-1A48EA999F18}" destId="{5D38A459-90E1-4241-B452-798063DF5A51}" srcOrd="0" destOrd="0" presId="urn:microsoft.com/office/officeart/2008/layout/HorizontalMultiLevelHierarchy"/>
    <dgm:cxn modelId="{4E99EA16-CB54-4570-9A1E-F276415E6E74}" type="presParOf" srcId="{F20AD7DC-1506-4A39-BD12-13C8CFDE7A72}" destId="{8AC2ACF5-B1B2-4EF2-BB5B-111B08EE9E59}" srcOrd="0" destOrd="0" presId="urn:microsoft.com/office/officeart/2008/layout/HorizontalMultiLevelHierarchy"/>
    <dgm:cxn modelId="{B241EEE6-3306-47A7-8D1A-4D918D6ACDE5}" type="presParOf" srcId="{8AC2ACF5-B1B2-4EF2-BB5B-111B08EE9E59}" destId="{7B945CE7-5072-4BFC-9498-ABA269A41234}" srcOrd="0" destOrd="0" presId="urn:microsoft.com/office/officeart/2008/layout/HorizontalMultiLevelHierarchy"/>
    <dgm:cxn modelId="{E3BD418F-1275-4118-A621-A17AF9554630}" type="presParOf" srcId="{8AC2ACF5-B1B2-4EF2-BB5B-111B08EE9E59}" destId="{34BDD3D3-F0B8-4F60-BD5C-C606C60A0139}" srcOrd="1" destOrd="0" presId="urn:microsoft.com/office/officeart/2008/layout/HorizontalMultiLevelHierarchy"/>
    <dgm:cxn modelId="{59206D57-1F86-4CB1-A64E-378202C1EF74}" type="presParOf" srcId="{34BDD3D3-F0B8-4F60-BD5C-C606C60A0139}" destId="{1F34ED69-EA60-4C56-AEDA-74DF241CBA73}" srcOrd="0" destOrd="0" presId="urn:microsoft.com/office/officeart/2008/layout/HorizontalMultiLevelHierarchy"/>
    <dgm:cxn modelId="{363E2F67-BE6E-4CFD-80CC-0627FF4B83E6}" type="presParOf" srcId="{1F34ED69-EA60-4C56-AEDA-74DF241CBA73}" destId="{FC24226C-0BE8-46DE-9696-374378332C9C}" srcOrd="0" destOrd="0" presId="urn:microsoft.com/office/officeart/2008/layout/HorizontalMultiLevelHierarchy"/>
    <dgm:cxn modelId="{DF032818-6DBB-46A1-94FF-161612EDA406}" type="presParOf" srcId="{34BDD3D3-F0B8-4F60-BD5C-C606C60A0139}" destId="{85526E90-DBE7-4EA7-A993-09FA9C864371}" srcOrd="1" destOrd="0" presId="urn:microsoft.com/office/officeart/2008/layout/HorizontalMultiLevelHierarchy"/>
    <dgm:cxn modelId="{967F9AA7-5A24-40A5-A06E-8560769F4423}" type="presParOf" srcId="{85526E90-DBE7-4EA7-A993-09FA9C864371}" destId="{CD304A2A-8F4B-441E-B20F-009ADF857C1C}" srcOrd="0" destOrd="0" presId="urn:microsoft.com/office/officeart/2008/layout/HorizontalMultiLevelHierarchy"/>
    <dgm:cxn modelId="{71D8E999-BFC4-407D-BFB8-5D11C804A739}" type="presParOf" srcId="{85526E90-DBE7-4EA7-A993-09FA9C864371}" destId="{5549F76B-E237-4538-AA27-B1124C8820D6}" srcOrd="1" destOrd="0" presId="urn:microsoft.com/office/officeart/2008/layout/HorizontalMultiLevelHierarchy"/>
    <dgm:cxn modelId="{65718BBB-A0F9-4EBE-8D71-5AE0E41B7707}" type="presParOf" srcId="{5549F76B-E237-4538-AA27-B1124C8820D6}" destId="{BF89F3BF-78C2-4B4F-B588-FFB2E01CD5A9}" srcOrd="0" destOrd="0" presId="urn:microsoft.com/office/officeart/2008/layout/HorizontalMultiLevelHierarchy"/>
    <dgm:cxn modelId="{F11E2ACC-C1B1-458A-ADC8-196E8A2B1D66}" type="presParOf" srcId="{BF89F3BF-78C2-4B4F-B588-FFB2E01CD5A9}" destId="{F4C5B8EA-0BD5-4A87-898F-D1500EBFDBF4}" srcOrd="0" destOrd="0" presId="urn:microsoft.com/office/officeart/2008/layout/HorizontalMultiLevelHierarchy"/>
    <dgm:cxn modelId="{8AAC7669-733A-4BF6-8166-BBFD77EC4048}" type="presParOf" srcId="{5549F76B-E237-4538-AA27-B1124C8820D6}" destId="{AC2B8D11-01BB-4DAE-9752-B4CA39DDE751}" srcOrd="1" destOrd="0" presId="urn:microsoft.com/office/officeart/2008/layout/HorizontalMultiLevelHierarchy"/>
    <dgm:cxn modelId="{5F1DB499-A4A6-4383-8122-3D6039E9F1FA}" type="presParOf" srcId="{AC2B8D11-01BB-4DAE-9752-B4CA39DDE751}" destId="{EE391A82-7963-4CD3-886F-58891A23C8AA}" srcOrd="0" destOrd="0" presId="urn:microsoft.com/office/officeart/2008/layout/HorizontalMultiLevelHierarchy"/>
    <dgm:cxn modelId="{04E6DA73-B46F-48C8-9A53-8ECD8B3BDE18}" type="presParOf" srcId="{AC2B8D11-01BB-4DAE-9752-B4CA39DDE751}" destId="{32BB59AD-B3C5-4F0B-A298-FCBCBD77F23F}" srcOrd="1" destOrd="0" presId="urn:microsoft.com/office/officeart/2008/layout/HorizontalMultiLevelHierarchy"/>
    <dgm:cxn modelId="{02A6B406-D349-4D6C-BB1B-A1C8764E2FCF}" type="presParOf" srcId="{5549F76B-E237-4538-AA27-B1124C8820D6}" destId="{960F1F91-E24F-4DC6-A385-1F2F97AF5DA1}" srcOrd="2" destOrd="0" presId="urn:microsoft.com/office/officeart/2008/layout/HorizontalMultiLevelHierarchy"/>
    <dgm:cxn modelId="{BBF01450-7E33-4AD5-9D33-9C16280217CE}" type="presParOf" srcId="{960F1F91-E24F-4DC6-A385-1F2F97AF5DA1}" destId="{EC22318B-6A25-4D57-B9A9-4A304441D6FD}" srcOrd="0" destOrd="0" presId="urn:microsoft.com/office/officeart/2008/layout/HorizontalMultiLevelHierarchy"/>
    <dgm:cxn modelId="{83769EE7-334F-4F30-8B25-BFCC2834C9F4}" type="presParOf" srcId="{5549F76B-E237-4538-AA27-B1124C8820D6}" destId="{BA5A9877-7D08-4A6D-819F-4BB39FBF2C65}" srcOrd="3" destOrd="0" presId="urn:microsoft.com/office/officeart/2008/layout/HorizontalMultiLevelHierarchy"/>
    <dgm:cxn modelId="{FD0806BF-3152-4B21-998C-564097981576}" type="presParOf" srcId="{BA5A9877-7D08-4A6D-819F-4BB39FBF2C65}" destId="{14115A18-CED0-4D39-8C35-A724E6121B88}" srcOrd="0" destOrd="0" presId="urn:microsoft.com/office/officeart/2008/layout/HorizontalMultiLevelHierarchy"/>
    <dgm:cxn modelId="{09A9A9E7-3037-4A34-AF33-1E28E6BF3072}" type="presParOf" srcId="{BA5A9877-7D08-4A6D-819F-4BB39FBF2C65}" destId="{CDF26E7E-E8E0-45F0-AC33-456F1BE70082}" srcOrd="1" destOrd="0" presId="urn:microsoft.com/office/officeart/2008/layout/HorizontalMultiLevelHierarchy"/>
    <dgm:cxn modelId="{F28382A0-976B-4D5B-9C4B-FC68E1B5B80A}" type="presParOf" srcId="{34BDD3D3-F0B8-4F60-BD5C-C606C60A0139}" destId="{E77B2BC0-5E94-499C-A196-BC5E32D44971}" srcOrd="2" destOrd="0" presId="urn:microsoft.com/office/officeart/2008/layout/HorizontalMultiLevelHierarchy"/>
    <dgm:cxn modelId="{4CA038CC-27EB-4309-B84B-4B4C4E685557}" type="presParOf" srcId="{E77B2BC0-5E94-499C-A196-BC5E32D44971}" destId="{3E3C9FDE-7A99-4E40-AE0D-20A1E41DBE4D}" srcOrd="0" destOrd="0" presId="urn:microsoft.com/office/officeart/2008/layout/HorizontalMultiLevelHierarchy"/>
    <dgm:cxn modelId="{8C563454-828F-44F6-AE52-4D92E572D1E8}" type="presParOf" srcId="{34BDD3D3-F0B8-4F60-BD5C-C606C60A0139}" destId="{16E32CD6-5CBD-43F4-A4A7-207C82C59034}" srcOrd="3" destOrd="0" presId="urn:microsoft.com/office/officeart/2008/layout/HorizontalMultiLevelHierarchy"/>
    <dgm:cxn modelId="{7D2D5452-DADA-445B-9E67-0048D3AEA5B8}" type="presParOf" srcId="{16E32CD6-5CBD-43F4-A4A7-207C82C59034}" destId="{5D38A459-90E1-4241-B452-798063DF5A51}" srcOrd="0" destOrd="0" presId="urn:microsoft.com/office/officeart/2008/layout/HorizontalMultiLevelHierarchy"/>
    <dgm:cxn modelId="{63EF76FC-31B9-41F4-970E-1FEC9CBA24E9}" type="presParOf" srcId="{16E32CD6-5CBD-43F4-A4A7-207C82C59034}" destId="{F63B61CD-8AAD-4B8C-A41F-7A427305A7FD}" srcOrd="1" destOrd="0" presId="urn:microsoft.com/office/officeart/2008/layout/HorizontalMultiLevelHierarchy"/>
    <dgm:cxn modelId="{6DF1E058-DAD6-47AC-A900-1D25CDAA5381}" type="presParOf" srcId="{F63B61CD-8AAD-4B8C-A41F-7A427305A7FD}" destId="{58A13D94-82EA-439C-BF45-DDA1474D81EC}" srcOrd="0" destOrd="0" presId="urn:microsoft.com/office/officeart/2008/layout/HorizontalMultiLevelHierarchy"/>
    <dgm:cxn modelId="{9168D1DA-C3CE-4817-99A6-5761BCBE5B53}" type="presParOf" srcId="{58A13D94-82EA-439C-BF45-DDA1474D81EC}" destId="{9086D897-98AA-4521-A1D8-CB5B5B152FAF}" srcOrd="0" destOrd="0" presId="urn:microsoft.com/office/officeart/2008/layout/HorizontalMultiLevelHierarchy"/>
    <dgm:cxn modelId="{5A1A6A30-AF45-4A52-A2F3-49AA631C1FBB}" type="presParOf" srcId="{F63B61CD-8AAD-4B8C-A41F-7A427305A7FD}" destId="{AA4A2103-AE84-4706-8A6E-64EA19DF3478}" srcOrd="1" destOrd="0" presId="urn:microsoft.com/office/officeart/2008/layout/HorizontalMultiLevelHierarchy"/>
    <dgm:cxn modelId="{10DF3240-BC6E-40AF-8AD2-FC5F48FCDA3D}" type="presParOf" srcId="{AA4A2103-AE84-4706-8A6E-64EA19DF3478}" destId="{0556C0AB-121F-4BA1-960D-ACD3EED39ED7}" srcOrd="0" destOrd="0" presId="urn:microsoft.com/office/officeart/2008/layout/HorizontalMultiLevelHierarchy"/>
    <dgm:cxn modelId="{423D3333-811B-48DA-9834-D0432A55922A}" type="presParOf" srcId="{AA4A2103-AE84-4706-8A6E-64EA19DF3478}" destId="{60EBB45D-EC8E-4C72-A21D-79D90F50BB2E}" srcOrd="1" destOrd="0" presId="urn:microsoft.com/office/officeart/2008/layout/HorizontalMultiLevelHierarchy"/>
    <dgm:cxn modelId="{A2EBC509-CF57-4998-9EA3-ED272CFFFC20}" type="presParOf" srcId="{F63B61CD-8AAD-4B8C-A41F-7A427305A7FD}" destId="{95D5F8BD-6AA5-4448-B583-8D42EF5C698F}" srcOrd="2" destOrd="0" presId="urn:microsoft.com/office/officeart/2008/layout/HorizontalMultiLevelHierarchy"/>
    <dgm:cxn modelId="{55FE4E24-C845-435A-A8FF-693D3B3305C3}" type="presParOf" srcId="{95D5F8BD-6AA5-4448-B583-8D42EF5C698F}" destId="{88BE6180-3A94-4FB0-B842-10345ECD5E74}" srcOrd="0" destOrd="0" presId="urn:microsoft.com/office/officeart/2008/layout/HorizontalMultiLevelHierarchy"/>
    <dgm:cxn modelId="{F4783249-DDDA-40BE-B118-13A149E4E077}" type="presParOf" srcId="{F63B61CD-8AAD-4B8C-A41F-7A427305A7FD}" destId="{BB3DDA96-9BCE-4CB4-9073-321906FFF5FA}" srcOrd="3" destOrd="0" presId="urn:microsoft.com/office/officeart/2008/layout/HorizontalMultiLevelHierarchy"/>
    <dgm:cxn modelId="{6CD4CBFC-2190-480F-84D6-0CADBCAC66A6}" type="presParOf" srcId="{BB3DDA96-9BCE-4CB4-9073-321906FFF5FA}" destId="{9A1CCC3F-859A-4798-B1C5-208449A748D6}" srcOrd="0" destOrd="0" presId="urn:microsoft.com/office/officeart/2008/layout/HorizontalMultiLevelHierarchy"/>
    <dgm:cxn modelId="{004D004B-AF57-4EAF-947C-52FEDCF29A98}" type="presParOf" srcId="{BB3DDA96-9BCE-4CB4-9073-321906FFF5FA}" destId="{D2F2E0F6-E58D-43E6-A3DF-30ED5F3FE9F0}" srcOrd="1" destOrd="0" presId="urn:microsoft.com/office/officeart/2008/layout/HorizontalMultiLevelHierarchy"/>
    <dgm:cxn modelId="{085AD032-2CB5-4F4D-A3A2-C416828BBAE3}" type="presParOf" srcId="{F63B61CD-8AAD-4B8C-A41F-7A427305A7FD}" destId="{6F34753A-390B-4776-9E98-7FBD568B131C}" srcOrd="4" destOrd="0" presId="urn:microsoft.com/office/officeart/2008/layout/HorizontalMultiLevelHierarchy"/>
    <dgm:cxn modelId="{F92C35FE-4D59-42A6-9C97-F4DB94597A33}" type="presParOf" srcId="{6F34753A-390B-4776-9E98-7FBD568B131C}" destId="{51D7ADDD-1FD8-47BA-8030-9EC11D2A0E1B}" srcOrd="0" destOrd="0" presId="urn:microsoft.com/office/officeart/2008/layout/HorizontalMultiLevelHierarchy"/>
    <dgm:cxn modelId="{BEF5C9D2-3285-4353-951C-302F2ED1D3E7}" type="presParOf" srcId="{F63B61CD-8AAD-4B8C-A41F-7A427305A7FD}" destId="{36F691EB-A6CD-43F4-89F2-FD98FF6247E0}" srcOrd="5" destOrd="0" presId="urn:microsoft.com/office/officeart/2008/layout/HorizontalMultiLevelHierarchy"/>
    <dgm:cxn modelId="{7D60965F-B9F2-46C7-B11D-8285A0A8DB75}" type="presParOf" srcId="{36F691EB-A6CD-43F4-89F2-FD98FF6247E0}" destId="{4A8348AA-0478-49F3-B250-005952F4E507}" srcOrd="0" destOrd="0" presId="urn:microsoft.com/office/officeart/2008/layout/HorizontalMultiLevelHierarchy"/>
    <dgm:cxn modelId="{A7FE2BF3-9DB4-405D-A1A3-7A83DDC7C3B9}" type="presParOf" srcId="{36F691EB-A6CD-43F4-89F2-FD98FF6247E0}" destId="{CD8A5BAA-7ABF-42C9-AC23-E4396142E61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C776C9-428C-42A3-94C4-7B73C754BFFD}"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3D4D1CA5-E385-4C2B-B97F-0969DCFD1C36}">
      <dgm:prSet phldrT="[Text]" custT="1"/>
      <dgm:spPr/>
      <dgm:t>
        <a:bodyPr/>
        <a:lstStyle/>
        <a:p>
          <a:r>
            <a:rPr lang="ar-SA" sz="1400" dirty="0" smtClean="0">
              <a:cs typeface="B Koodak" panose="00000700000000000000" pitchFamily="2" charset="-78"/>
            </a:rPr>
            <a:t>منابع تأمين مالی مسکن </a:t>
          </a:r>
          <a:endParaRPr lang="en-US" sz="1400" dirty="0">
            <a:cs typeface="B Koodak" panose="00000700000000000000" pitchFamily="2" charset="-78"/>
          </a:endParaRPr>
        </a:p>
      </dgm:t>
    </dgm:pt>
    <dgm:pt modelId="{B5FF486C-1A4A-48B6-92DE-544366AD6F55}" type="parTrans" cxnId="{53AF1B03-DC50-4299-8E68-DA4E55EFA31C}">
      <dgm:prSet/>
      <dgm:spPr/>
      <dgm:t>
        <a:bodyPr/>
        <a:lstStyle/>
        <a:p>
          <a:endParaRPr lang="en-US" sz="1100">
            <a:cs typeface="B Koodak" panose="00000700000000000000" pitchFamily="2" charset="-78"/>
          </a:endParaRPr>
        </a:p>
      </dgm:t>
    </dgm:pt>
    <dgm:pt modelId="{AE56E2F5-8DF4-4F53-A4BC-F8D1EF33AD23}" type="sibTrans" cxnId="{53AF1B03-DC50-4299-8E68-DA4E55EFA31C}">
      <dgm:prSet/>
      <dgm:spPr/>
      <dgm:t>
        <a:bodyPr/>
        <a:lstStyle/>
        <a:p>
          <a:endParaRPr lang="en-US" sz="1100">
            <a:cs typeface="B Koodak" panose="00000700000000000000" pitchFamily="2" charset="-78"/>
          </a:endParaRPr>
        </a:p>
      </dgm:t>
    </dgm:pt>
    <dgm:pt modelId="{DE323D52-B6A7-4DC8-80C8-FD5FDA3A47A4}">
      <dgm:prSet phldrT="[Text]" custT="1"/>
      <dgm:spPr/>
      <dgm:t>
        <a:bodyPr/>
        <a:lstStyle/>
        <a:p>
          <a:r>
            <a:rPr lang="ar-SA" sz="1400" dirty="0" smtClean="0">
              <a:cs typeface="B Koodak" panose="00000700000000000000" pitchFamily="2" charset="-78"/>
            </a:rPr>
            <a:t>پس اندازهاي شخصي </a:t>
          </a:r>
          <a:endParaRPr lang="en-US" sz="1400" dirty="0">
            <a:cs typeface="B Koodak" panose="00000700000000000000" pitchFamily="2" charset="-78"/>
          </a:endParaRPr>
        </a:p>
      </dgm:t>
    </dgm:pt>
    <dgm:pt modelId="{52EF03CC-DE45-4BFB-ABC9-4A7FFB11F77F}" type="parTrans" cxnId="{641D5110-3A4A-449F-9577-C227CD040E44}">
      <dgm:prSet/>
      <dgm:spPr/>
      <dgm:t>
        <a:bodyPr/>
        <a:lstStyle/>
        <a:p>
          <a:endParaRPr lang="en-US" sz="1100">
            <a:cs typeface="B Koodak" panose="00000700000000000000" pitchFamily="2" charset="-78"/>
          </a:endParaRPr>
        </a:p>
      </dgm:t>
    </dgm:pt>
    <dgm:pt modelId="{24B221B3-F611-4711-A919-1A5E6FF60ADA}" type="sibTrans" cxnId="{641D5110-3A4A-449F-9577-C227CD040E44}">
      <dgm:prSet/>
      <dgm:spPr/>
      <dgm:t>
        <a:bodyPr/>
        <a:lstStyle/>
        <a:p>
          <a:endParaRPr lang="en-US" sz="1100">
            <a:cs typeface="B Koodak" panose="00000700000000000000" pitchFamily="2" charset="-78"/>
          </a:endParaRPr>
        </a:p>
      </dgm:t>
    </dgm:pt>
    <dgm:pt modelId="{ABD6AA98-400C-4B3C-8207-FB4E46357E0B}">
      <dgm:prSet phldrT="[Text]" custT="1"/>
      <dgm:spPr/>
      <dgm:t>
        <a:bodyPr/>
        <a:lstStyle/>
        <a:p>
          <a:r>
            <a:rPr lang="ar-SA" sz="1400" dirty="0" smtClean="0">
              <a:cs typeface="B Koodak" panose="00000700000000000000" pitchFamily="2" charset="-78"/>
            </a:rPr>
            <a:t>تسهيلات بانكي</a:t>
          </a:r>
          <a:endParaRPr lang="en-US" sz="1400" dirty="0">
            <a:cs typeface="B Koodak" panose="00000700000000000000" pitchFamily="2" charset="-78"/>
          </a:endParaRPr>
        </a:p>
      </dgm:t>
    </dgm:pt>
    <dgm:pt modelId="{6CEE0448-A25C-4057-BB34-61A42765FE52}" type="parTrans" cxnId="{76058644-F24D-4203-91BC-9E4EA1713A5B}">
      <dgm:prSet/>
      <dgm:spPr/>
      <dgm:t>
        <a:bodyPr/>
        <a:lstStyle/>
        <a:p>
          <a:endParaRPr lang="en-US" sz="1100">
            <a:cs typeface="B Koodak" panose="00000700000000000000" pitchFamily="2" charset="-78"/>
          </a:endParaRPr>
        </a:p>
      </dgm:t>
    </dgm:pt>
    <dgm:pt modelId="{C26E7FFA-F99F-4DFD-AB27-532AD2412189}" type="sibTrans" cxnId="{76058644-F24D-4203-91BC-9E4EA1713A5B}">
      <dgm:prSet/>
      <dgm:spPr/>
      <dgm:t>
        <a:bodyPr/>
        <a:lstStyle/>
        <a:p>
          <a:endParaRPr lang="en-US" sz="1100">
            <a:cs typeface="B Koodak" panose="00000700000000000000" pitchFamily="2" charset="-78"/>
          </a:endParaRPr>
        </a:p>
      </dgm:t>
    </dgm:pt>
    <dgm:pt modelId="{314C335F-62E1-46A1-940D-7A0ED0273CDC}">
      <dgm:prSet phldrT="[Text]" custT="1"/>
      <dgm:spPr/>
      <dgm:t>
        <a:bodyPr/>
        <a:lstStyle/>
        <a:p>
          <a:r>
            <a:rPr lang="ar-SA" sz="1400" dirty="0" smtClean="0">
              <a:cs typeface="B Koodak" panose="00000700000000000000" pitchFamily="2" charset="-78"/>
            </a:rPr>
            <a:t>بودجه دولت و نهادهاي دولتي</a:t>
          </a:r>
          <a:endParaRPr lang="en-US" sz="1400" dirty="0">
            <a:cs typeface="B Koodak" panose="00000700000000000000" pitchFamily="2" charset="-78"/>
          </a:endParaRPr>
        </a:p>
      </dgm:t>
    </dgm:pt>
    <dgm:pt modelId="{8F136AAA-E2E9-472A-958C-AB446CEF50C3}" type="parTrans" cxnId="{C4ADA38A-132F-4E1A-984A-74B0A9FE13FD}">
      <dgm:prSet/>
      <dgm:spPr/>
      <dgm:t>
        <a:bodyPr/>
        <a:lstStyle/>
        <a:p>
          <a:endParaRPr lang="en-US" sz="1100">
            <a:cs typeface="B Koodak" panose="00000700000000000000" pitchFamily="2" charset="-78"/>
          </a:endParaRPr>
        </a:p>
      </dgm:t>
    </dgm:pt>
    <dgm:pt modelId="{44EA878B-5095-4EE6-B864-105013D59017}" type="sibTrans" cxnId="{C4ADA38A-132F-4E1A-984A-74B0A9FE13FD}">
      <dgm:prSet/>
      <dgm:spPr/>
      <dgm:t>
        <a:bodyPr/>
        <a:lstStyle/>
        <a:p>
          <a:endParaRPr lang="en-US" sz="1100">
            <a:cs typeface="B Koodak" panose="00000700000000000000" pitchFamily="2" charset="-78"/>
          </a:endParaRPr>
        </a:p>
      </dgm:t>
    </dgm:pt>
    <dgm:pt modelId="{A1714091-B5CC-4F68-8B1F-89640C5DCAFD}">
      <dgm:prSet custT="1"/>
      <dgm:spPr/>
      <dgm:t>
        <a:bodyPr/>
        <a:lstStyle/>
        <a:p>
          <a:r>
            <a:rPr lang="ar-SA" sz="1400" smtClean="0">
              <a:cs typeface="B Koodak" panose="00000700000000000000" pitchFamily="2" charset="-78"/>
            </a:rPr>
            <a:t>بازار غير رسمي </a:t>
          </a:r>
          <a:endParaRPr lang="en-US" sz="1400" dirty="0">
            <a:cs typeface="B Koodak" panose="00000700000000000000" pitchFamily="2" charset="-78"/>
          </a:endParaRPr>
        </a:p>
      </dgm:t>
    </dgm:pt>
    <dgm:pt modelId="{D69CF258-AF64-43FA-9520-4A39AA1FCF4D}" type="parTrans" cxnId="{C4BD5A12-EF84-42F8-8919-92DA50F9E4DA}">
      <dgm:prSet/>
      <dgm:spPr/>
      <dgm:t>
        <a:bodyPr/>
        <a:lstStyle/>
        <a:p>
          <a:endParaRPr lang="en-US" sz="1100">
            <a:cs typeface="B Koodak" panose="00000700000000000000" pitchFamily="2" charset="-78"/>
          </a:endParaRPr>
        </a:p>
      </dgm:t>
    </dgm:pt>
    <dgm:pt modelId="{453A7168-B8D6-4974-A115-437036556DE7}" type="sibTrans" cxnId="{C4BD5A12-EF84-42F8-8919-92DA50F9E4DA}">
      <dgm:prSet/>
      <dgm:spPr/>
      <dgm:t>
        <a:bodyPr/>
        <a:lstStyle/>
        <a:p>
          <a:endParaRPr lang="en-US" sz="1100">
            <a:cs typeface="B Koodak" panose="00000700000000000000" pitchFamily="2" charset="-78"/>
          </a:endParaRPr>
        </a:p>
      </dgm:t>
    </dgm:pt>
    <dgm:pt modelId="{4D8FE264-B483-4639-A3B9-33BF1061D965}">
      <dgm:prSet custT="1"/>
      <dgm:spPr/>
      <dgm:t>
        <a:bodyPr/>
        <a:lstStyle/>
        <a:p>
          <a:r>
            <a:rPr lang="ar-SA" sz="1100" smtClean="0">
              <a:cs typeface="B Koodak" panose="00000700000000000000" pitchFamily="2" charset="-78"/>
            </a:rPr>
            <a:t>فصل تأمين مسكن (بودجه عمراني: شامل بودجه ملي و استاني)</a:t>
          </a:r>
          <a:endParaRPr lang="en-US" sz="1100">
            <a:cs typeface="B Koodak" panose="00000700000000000000" pitchFamily="2" charset="-78"/>
          </a:endParaRPr>
        </a:p>
      </dgm:t>
    </dgm:pt>
    <dgm:pt modelId="{2C5A6463-42D8-45F2-BD56-4B95C68B2C12}" type="parTrans" cxnId="{54A0AC0F-DE7E-44BD-B3A3-247C33B44781}">
      <dgm:prSet/>
      <dgm:spPr/>
      <dgm:t>
        <a:bodyPr/>
        <a:lstStyle/>
        <a:p>
          <a:endParaRPr lang="en-US" sz="1100">
            <a:cs typeface="B Koodak" panose="00000700000000000000" pitchFamily="2" charset="-78"/>
          </a:endParaRPr>
        </a:p>
      </dgm:t>
    </dgm:pt>
    <dgm:pt modelId="{FD42D51B-EFC5-4803-8A40-B86B9FEF3E2A}" type="sibTrans" cxnId="{54A0AC0F-DE7E-44BD-B3A3-247C33B44781}">
      <dgm:prSet/>
      <dgm:spPr/>
      <dgm:t>
        <a:bodyPr/>
        <a:lstStyle/>
        <a:p>
          <a:endParaRPr lang="en-US" sz="1100">
            <a:cs typeface="B Koodak" panose="00000700000000000000" pitchFamily="2" charset="-78"/>
          </a:endParaRPr>
        </a:p>
      </dgm:t>
    </dgm:pt>
    <dgm:pt modelId="{17516836-E050-4726-8802-30744F8B06CD}">
      <dgm:prSet custT="1"/>
      <dgm:spPr/>
      <dgm:t>
        <a:bodyPr/>
        <a:lstStyle/>
        <a:p>
          <a:r>
            <a:rPr lang="ar-SA" sz="1400" smtClean="0">
              <a:cs typeface="B Koodak" panose="00000700000000000000" pitchFamily="2" charset="-78"/>
            </a:rPr>
            <a:t>تبصره های بودجه</a:t>
          </a:r>
          <a:endParaRPr lang="en-US" sz="1400">
            <a:cs typeface="B Koodak" panose="00000700000000000000" pitchFamily="2" charset="-78"/>
          </a:endParaRPr>
        </a:p>
      </dgm:t>
    </dgm:pt>
    <dgm:pt modelId="{991ED91E-8B40-4D05-A165-842C2FC3D539}" type="parTrans" cxnId="{77DA65F8-0210-4965-B546-10054307035B}">
      <dgm:prSet/>
      <dgm:spPr/>
      <dgm:t>
        <a:bodyPr/>
        <a:lstStyle/>
        <a:p>
          <a:endParaRPr lang="en-US" sz="1100">
            <a:cs typeface="B Koodak" panose="00000700000000000000" pitchFamily="2" charset="-78"/>
          </a:endParaRPr>
        </a:p>
      </dgm:t>
    </dgm:pt>
    <dgm:pt modelId="{C7481572-FD12-47AA-B94B-D676F792573A}" type="sibTrans" cxnId="{77DA65F8-0210-4965-B546-10054307035B}">
      <dgm:prSet/>
      <dgm:spPr/>
      <dgm:t>
        <a:bodyPr/>
        <a:lstStyle/>
        <a:p>
          <a:endParaRPr lang="en-US" sz="1100">
            <a:cs typeface="B Koodak" panose="00000700000000000000" pitchFamily="2" charset="-78"/>
          </a:endParaRPr>
        </a:p>
      </dgm:t>
    </dgm:pt>
    <dgm:pt modelId="{327C1201-9181-4100-B34D-F0D1862A2D77}">
      <dgm:prSet custT="1"/>
      <dgm:spPr/>
      <dgm:t>
        <a:bodyPr/>
        <a:lstStyle/>
        <a:p>
          <a:r>
            <a:rPr lang="ar-SA" sz="1100" smtClean="0">
              <a:cs typeface="B Koodak" panose="00000700000000000000" pitchFamily="2" charset="-78"/>
            </a:rPr>
            <a:t>سهم سيستم بانکی از تأمين مالی ساخت مسکن بين ٣٠ تا ٥٠ درصد است </a:t>
          </a:r>
          <a:endParaRPr lang="en-US" sz="1100">
            <a:cs typeface="B Koodak" panose="00000700000000000000" pitchFamily="2" charset="-78"/>
          </a:endParaRPr>
        </a:p>
      </dgm:t>
    </dgm:pt>
    <dgm:pt modelId="{282FF016-5E69-4F26-B64A-B1B6CC1F7209}" type="parTrans" cxnId="{2EDA9E4C-CE09-460F-BA01-E5D3F29187E0}">
      <dgm:prSet/>
      <dgm:spPr/>
      <dgm:t>
        <a:bodyPr/>
        <a:lstStyle/>
        <a:p>
          <a:endParaRPr lang="en-US" sz="1100">
            <a:cs typeface="B Koodak" panose="00000700000000000000" pitchFamily="2" charset="-78"/>
          </a:endParaRPr>
        </a:p>
      </dgm:t>
    </dgm:pt>
    <dgm:pt modelId="{A3BC760D-7FDE-4809-BE04-6B080DDA5260}" type="sibTrans" cxnId="{2EDA9E4C-CE09-460F-BA01-E5D3F29187E0}">
      <dgm:prSet/>
      <dgm:spPr/>
      <dgm:t>
        <a:bodyPr/>
        <a:lstStyle/>
        <a:p>
          <a:endParaRPr lang="en-US" sz="1100">
            <a:cs typeface="B Koodak" panose="00000700000000000000" pitchFamily="2" charset="-78"/>
          </a:endParaRPr>
        </a:p>
      </dgm:t>
    </dgm:pt>
    <dgm:pt modelId="{D956ABFD-2151-422B-911D-9690F18FB4D5}">
      <dgm:prSet custT="1"/>
      <dgm:spPr/>
      <dgm:t>
        <a:bodyPr/>
        <a:lstStyle/>
        <a:p>
          <a:r>
            <a:rPr lang="ar-SA" sz="1100" smtClean="0">
              <a:cs typeface="B Koodak" panose="00000700000000000000" pitchFamily="2" charset="-78"/>
            </a:rPr>
            <a:t>حدود ١٥ درصد از کل تسهيلات اعطايی بانکها برای ساخت مسکن را بانک مسکن پرداخته است</a:t>
          </a:r>
          <a:r>
            <a:rPr lang="en-US" sz="1100" smtClean="0">
              <a:cs typeface="B Koodak" panose="00000700000000000000" pitchFamily="2" charset="-78"/>
            </a:rPr>
            <a:t>. </a:t>
          </a:r>
          <a:endParaRPr lang="en-US" sz="1100">
            <a:cs typeface="B Koodak" panose="00000700000000000000" pitchFamily="2" charset="-78"/>
          </a:endParaRPr>
        </a:p>
      </dgm:t>
    </dgm:pt>
    <dgm:pt modelId="{E5C95F9C-D04B-4EA6-9D3D-F53F217D7DDF}" type="parTrans" cxnId="{40857031-864C-497C-82ED-C6587FE948E6}">
      <dgm:prSet/>
      <dgm:spPr/>
      <dgm:t>
        <a:bodyPr/>
        <a:lstStyle/>
        <a:p>
          <a:endParaRPr lang="en-US" sz="1100">
            <a:cs typeface="B Koodak" panose="00000700000000000000" pitchFamily="2" charset="-78"/>
          </a:endParaRPr>
        </a:p>
      </dgm:t>
    </dgm:pt>
    <dgm:pt modelId="{022666F3-5EA7-44EA-B38A-828210D09212}" type="sibTrans" cxnId="{40857031-864C-497C-82ED-C6587FE948E6}">
      <dgm:prSet/>
      <dgm:spPr/>
      <dgm:t>
        <a:bodyPr/>
        <a:lstStyle/>
        <a:p>
          <a:endParaRPr lang="en-US" sz="1100">
            <a:cs typeface="B Koodak" panose="00000700000000000000" pitchFamily="2" charset="-78"/>
          </a:endParaRPr>
        </a:p>
      </dgm:t>
    </dgm:pt>
    <dgm:pt modelId="{ABB6C675-C1BB-408C-9A17-ED6774967D2F}">
      <dgm:prSet custT="1"/>
      <dgm:spPr/>
      <dgm:t>
        <a:bodyPr/>
        <a:lstStyle/>
        <a:p>
          <a:r>
            <a:rPr lang="fa-IR" sz="1100" dirty="0" smtClean="0">
              <a:cs typeface="B Koodak" panose="00000700000000000000" pitchFamily="2" charset="-78"/>
            </a:rPr>
            <a:t>س</a:t>
          </a:r>
          <a:r>
            <a:rPr lang="ar-SA" sz="1100" dirty="0" smtClean="0">
              <a:cs typeface="B Koodak" panose="00000700000000000000" pitchFamily="2" charset="-78"/>
            </a:rPr>
            <a:t>هم سيستم بانکی در تأمين مالی منابع لازم برای خريد مسکن در حدود ٢٠ درصد است</a:t>
          </a:r>
          <a:endParaRPr lang="en-US" sz="1100" dirty="0">
            <a:cs typeface="B Koodak" panose="00000700000000000000" pitchFamily="2" charset="-78"/>
          </a:endParaRPr>
        </a:p>
      </dgm:t>
    </dgm:pt>
    <dgm:pt modelId="{7406A506-9BAA-49D5-B1EA-414CE76341D3}" type="parTrans" cxnId="{01221B83-C444-4DAB-8C97-BB1A4AB1CE3B}">
      <dgm:prSet/>
      <dgm:spPr/>
      <dgm:t>
        <a:bodyPr/>
        <a:lstStyle/>
        <a:p>
          <a:endParaRPr lang="en-US" sz="1100">
            <a:cs typeface="B Koodak" panose="00000700000000000000" pitchFamily="2" charset="-78"/>
          </a:endParaRPr>
        </a:p>
      </dgm:t>
    </dgm:pt>
    <dgm:pt modelId="{84287A32-F1FA-4DAE-8C5B-9AB6A98AB329}" type="sibTrans" cxnId="{01221B83-C444-4DAB-8C97-BB1A4AB1CE3B}">
      <dgm:prSet/>
      <dgm:spPr/>
      <dgm:t>
        <a:bodyPr/>
        <a:lstStyle/>
        <a:p>
          <a:endParaRPr lang="en-US" sz="1100">
            <a:cs typeface="B Koodak" panose="00000700000000000000" pitchFamily="2" charset="-78"/>
          </a:endParaRPr>
        </a:p>
      </dgm:t>
    </dgm:pt>
    <dgm:pt modelId="{4D8AE208-D256-4B2A-8021-D516B3C8ACBE}" type="pres">
      <dgm:prSet presAssocID="{E8C776C9-428C-42A3-94C4-7B73C754BFFD}" presName="hierChild1" presStyleCnt="0">
        <dgm:presLayoutVars>
          <dgm:orgChart val="1"/>
          <dgm:chPref val="1"/>
          <dgm:dir/>
          <dgm:animOne val="branch"/>
          <dgm:animLvl val="lvl"/>
          <dgm:resizeHandles/>
        </dgm:presLayoutVars>
      </dgm:prSet>
      <dgm:spPr/>
      <dgm:t>
        <a:bodyPr/>
        <a:lstStyle/>
        <a:p>
          <a:endParaRPr lang="en-US"/>
        </a:p>
      </dgm:t>
    </dgm:pt>
    <dgm:pt modelId="{FA4385FA-7901-4B58-A3ED-6B8729734EDC}" type="pres">
      <dgm:prSet presAssocID="{3D4D1CA5-E385-4C2B-B97F-0969DCFD1C36}" presName="hierRoot1" presStyleCnt="0">
        <dgm:presLayoutVars>
          <dgm:hierBranch val="init"/>
        </dgm:presLayoutVars>
      </dgm:prSet>
      <dgm:spPr/>
    </dgm:pt>
    <dgm:pt modelId="{6B4C0E42-FD62-42AF-929A-07F991E82C38}" type="pres">
      <dgm:prSet presAssocID="{3D4D1CA5-E385-4C2B-B97F-0969DCFD1C36}" presName="rootComposite1" presStyleCnt="0"/>
      <dgm:spPr/>
    </dgm:pt>
    <dgm:pt modelId="{72357F7F-26B6-455A-9DA4-14E927991E50}" type="pres">
      <dgm:prSet presAssocID="{3D4D1CA5-E385-4C2B-B97F-0969DCFD1C36}" presName="rootText1" presStyleLbl="node0" presStyleIdx="0" presStyleCnt="1">
        <dgm:presLayoutVars>
          <dgm:chPref val="3"/>
        </dgm:presLayoutVars>
      </dgm:prSet>
      <dgm:spPr/>
      <dgm:t>
        <a:bodyPr/>
        <a:lstStyle/>
        <a:p>
          <a:endParaRPr lang="en-US"/>
        </a:p>
      </dgm:t>
    </dgm:pt>
    <dgm:pt modelId="{577F6E45-758F-4239-B6F7-E6C4967BA318}" type="pres">
      <dgm:prSet presAssocID="{3D4D1CA5-E385-4C2B-B97F-0969DCFD1C36}" presName="rootConnector1" presStyleLbl="node1" presStyleIdx="0" presStyleCnt="0"/>
      <dgm:spPr/>
      <dgm:t>
        <a:bodyPr/>
        <a:lstStyle/>
        <a:p>
          <a:endParaRPr lang="en-US"/>
        </a:p>
      </dgm:t>
    </dgm:pt>
    <dgm:pt modelId="{2ECC8AA8-26C3-4DE3-9692-5C3E82FCDAD5}" type="pres">
      <dgm:prSet presAssocID="{3D4D1CA5-E385-4C2B-B97F-0969DCFD1C36}" presName="hierChild2" presStyleCnt="0"/>
      <dgm:spPr/>
    </dgm:pt>
    <dgm:pt modelId="{26D73186-977A-4134-8C07-BAAA06CCE4E9}" type="pres">
      <dgm:prSet presAssocID="{52EF03CC-DE45-4BFB-ABC9-4A7FFB11F77F}" presName="Name37" presStyleLbl="parChTrans1D2" presStyleIdx="0" presStyleCnt="4"/>
      <dgm:spPr/>
      <dgm:t>
        <a:bodyPr/>
        <a:lstStyle/>
        <a:p>
          <a:endParaRPr lang="en-US"/>
        </a:p>
      </dgm:t>
    </dgm:pt>
    <dgm:pt modelId="{8C991E46-4975-4DD5-B328-8450B298B144}" type="pres">
      <dgm:prSet presAssocID="{DE323D52-B6A7-4DC8-80C8-FD5FDA3A47A4}" presName="hierRoot2" presStyleCnt="0">
        <dgm:presLayoutVars>
          <dgm:hierBranch val="init"/>
        </dgm:presLayoutVars>
      </dgm:prSet>
      <dgm:spPr/>
    </dgm:pt>
    <dgm:pt modelId="{83C2B0BF-CA0B-41C5-9FF5-E07D6E8353EF}" type="pres">
      <dgm:prSet presAssocID="{DE323D52-B6A7-4DC8-80C8-FD5FDA3A47A4}" presName="rootComposite" presStyleCnt="0"/>
      <dgm:spPr/>
    </dgm:pt>
    <dgm:pt modelId="{0394CA84-2A0A-4E4F-8611-30F23B9220D1}" type="pres">
      <dgm:prSet presAssocID="{DE323D52-B6A7-4DC8-80C8-FD5FDA3A47A4}" presName="rootText" presStyleLbl="node2" presStyleIdx="0" presStyleCnt="4">
        <dgm:presLayoutVars>
          <dgm:chPref val="3"/>
        </dgm:presLayoutVars>
      </dgm:prSet>
      <dgm:spPr/>
      <dgm:t>
        <a:bodyPr/>
        <a:lstStyle/>
        <a:p>
          <a:endParaRPr lang="en-US"/>
        </a:p>
      </dgm:t>
    </dgm:pt>
    <dgm:pt modelId="{C4CECF48-2D75-486A-AB78-9CC52A7158B3}" type="pres">
      <dgm:prSet presAssocID="{DE323D52-B6A7-4DC8-80C8-FD5FDA3A47A4}" presName="rootConnector" presStyleLbl="node2" presStyleIdx="0" presStyleCnt="4"/>
      <dgm:spPr/>
      <dgm:t>
        <a:bodyPr/>
        <a:lstStyle/>
        <a:p>
          <a:endParaRPr lang="en-US"/>
        </a:p>
      </dgm:t>
    </dgm:pt>
    <dgm:pt modelId="{7A3F9A27-6AC8-4986-A22E-D88E453793A5}" type="pres">
      <dgm:prSet presAssocID="{DE323D52-B6A7-4DC8-80C8-FD5FDA3A47A4}" presName="hierChild4" presStyleCnt="0"/>
      <dgm:spPr/>
    </dgm:pt>
    <dgm:pt modelId="{9C2E5998-A017-4874-AE3B-2549BC3695D3}" type="pres">
      <dgm:prSet presAssocID="{DE323D52-B6A7-4DC8-80C8-FD5FDA3A47A4}" presName="hierChild5" presStyleCnt="0"/>
      <dgm:spPr/>
    </dgm:pt>
    <dgm:pt modelId="{E812809E-D6AE-41BD-BF58-29D3B1978053}" type="pres">
      <dgm:prSet presAssocID="{6CEE0448-A25C-4057-BB34-61A42765FE52}" presName="Name37" presStyleLbl="parChTrans1D2" presStyleIdx="1" presStyleCnt="4"/>
      <dgm:spPr/>
      <dgm:t>
        <a:bodyPr/>
        <a:lstStyle/>
        <a:p>
          <a:endParaRPr lang="en-US"/>
        </a:p>
      </dgm:t>
    </dgm:pt>
    <dgm:pt modelId="{3F19BD36-6A22-4170-991D-AF33EB530A21}" type="pres">
      <dgm:prSet presAssocID="{ABD6AA98-400C-4B3C-8207-FB4E46357E0B}" presName="hierRoot2" presStyleCnt="0">
        <dgm:presLayoutVars>
          <dgm:hierBranch val="init"/>
        </dgm:presLayoutVars>
      </dgm:prSet>
      <dgm:spPr/>
    </dgm:pt>
    <dgm:pt modelId="{98DB39D2-96C8-4BD3-A85D-424A56E8A6A4}" type="pres">
      <dgm:prSet presAssocID="{ABD6AA98-400C-4B3C-8207-FB4E46357E0B}" presName="rootComposite" presStyleCnt="0"/>
      <dgm:spPr/>
    </dgm:pt>
    <dgm:pt modelId="{D7E6B766-24E0-4500-BD5A-7B83808BA700}" type="pres">
      <dgm:prSet presAssocID="{ABD6AA98-400C-4B3C-8207-FB4E46357E0B}" presName="rootText" presStyleLbl="node2" presStyleIdx="1" presStyleCnt="4">
        <dgm:presLayoutVars>
          <dgm:chPref val="3"/>
        </dgm:presLayoutVars>
      </dgm:prSet>
      <dgm:spPr/>
      <dgm:t>
        <a:bodyPr/>
        <a:lstStyle/>
        <a:p>
          <a:endParaRPr lang="en-US"/>
        </a:p>
      </dgm:t>
    </dgm:pt>
    <dgm:pt modelId="{31FAA537-3999-40F7-9B89-C17CF514814E}" type="pres">
      <dgm:prSet presAssocID="{ABD6AA98-400C-4B3C-8207-FB4E46357E0B}" presName="rootConnector" presStyleLbl="node2" presStyleIdx="1" presStyleCnt="4"/>
      <dgm:spPr/>
      <dgm:t>
        <a:bodyPr/>
        <a:lstStyle/>
        <a:p>
          <a:endParaRPr lang="en-US"/>
        </a:p>
      </dgm:t>
    </dgm:pt>
    <dgm:pt modelId="{966749AB-A314-497F-A5D0-00F516BBAE02}" type="pres">
      <dgm:prSet presAssocID="{ABD6AA98-400C-4B3C-8207-FB4E46357E0B}" presName="hierChild4" presStyleCnt="0"/>
      <dgm:spPr/>
    </dgm:pt>
    <dgm:pt modelId="{7E7E541C-1880-4EE1-A037-AE6B4621975B}" type="pres">
      <dgm:prSet presAssocID="{7406A506-9BAA-49D5-B1EA-414CE76341D3}" presName="Name37" presStyleLbl="parChTrans1D3" presStyleIdx="0" presStyleCnt="5"/>
      <dgm:spPr/>
      <dgm:t>
        <a:bodyPr/>
        <a:lstStyle/>
        <a:p>
          <a:endParaRPr lang="en-US"/>
        </a:p>
      </dgm:t>
    </dgm:pt>
    <dgm:pt modelId="{6E96E377-61CC-450D-9EC1-558D45E4ED5C}" type="pres">
      <dgm:prSet presAssocID="{ABB6C675-C1BB-408C-9A17-ED6774967D2F}" presName="hierRoot2" presStyleCnt="0">
        <dgm:presLayoutVars>
          <dgm:hierBranch val="init"/>
        </dgm:presLayoutVars>
      </dgm:prSet>
      <dgm:spPr/>
    </dgm:pt>
    <dgm:pt modelId="{6B9F0572-C3C6-4AFA-B1A8-52428752E122}" type="pres">
      <dgm:prSet presAssocID="{ABB6C675-C1BB-408C-9A17-ED6774967D2F}" presName="rootComposite" presStyleCnt="0"/>
      <dgm:spPr/>
    </dgm:pt>
    <dgm:pt modelId="{EDD2C92A-17C9-4226-9C21-777091AF2E50}" type="pres">
      <dgm:prSet presAssocID="{ABB6C675-C1BB-408C-9A17-ED6774967D2F}" presName="rootText" presStyleLbl="node3" presStyleIdx="0" presStyleCnt="5">
        <dgm:presLayoutVars>
          <dgm:chPref val="3"/>
        </dgm:presLayoutVars>
      </dgm:prSet>
      <dgm:spPr/>
      <dgm:t>
        <a:bodyPr/>
        <a:lstStyle/>
        <a:p>
          <a:endParaRPr lang="en-US"/>
        </a:p>
      </dgm:t>
    </dgm:pt>
    <dgm:pt modelId="{13D04A45-7471-45CB-87D7-1087E31F9556}" type="pres">
      <dgm:prSet presAssocID="{ABB6C675-C1BB-408C-9A17-ED6774967D2F}" presName="rootConnector" presStyleLbl="node3" presStyleIdx="0" presStyleCnt="5"/>
      <dgm:spPr/>
      <dgm:t>
        <a:bodyPr/>
        <a:lstStyle/>
        <a:p>
          <a:endParaRPr lang="en-US"/>
        </a:p>
      </dgm:t>
    </dgm:pt>
    <dgm:pt modelId="{47C28C6D-CF7C-4714-A5D5-F118BE55A5E5}" type="pres">
      <dgm:prSet presAssocID="{ABB6C675-C1BB-408C-9A17-ED6774967D2F}" presName="hierChild4" presStyleCnt="0"/>
      <dgm:spPr/>
    </dgm:pt>
    <dgm:pt modelId="{ECA7D818-8AC5-4E75-9511-9AAFBF5EDCB0}" type="pres">
      <dgm:prSet presAssocID="{ABB6C675-C1BB-408C-9A17-ED6774967D2F}" presName="hierChild5" presStyleCnt="0"/>
      <dgm:spPr/>
    </dgm:pt>
    <dgm:pt modelId="{2D0E69E1-4129-4A20-9EC4-00DDBFB2635F}" type="pres">
      <dgm:prSet presAssocID="{282FF016-5E69-4F26-B64A-B1B6CC1F7209}" presName="Name37" presStyleLbl="parChTrans1D3" presStyleIdx="1" presStyleCnt="5"/>
      <dgm:spPr/>
      <dgm:t>
        <a:bodyPr/>
        <a:lstStyle/>
        <a:p>
          <a:endParaRPr lang="en-US"/>
        </a:p>
      </dgm:t>
    </dgm:pt>
    <dgm:pt modelId="{0A2949FF-F6CF-439C-A002-3017ADD320C3}" type="pres">
      <dgm:prSet presAssocID="{327C1201-9181-4100-B34D-F0D1862A2D77}" presName="hierRoot2" presStyleCnt="0">
        <dgm:presLayoutVars>
          <dgm:hierBranch val="init"/>
        </dgm:presLayoutVars>
      </dgm:prSet>
      <dgm:spPr/>
    </dgm:pt>
    <dgm:pt modelId="{B718D39A-EE8F-4C81-9DB5-0973BE16CE1A}" type="pres">
      <dgm:prSet presAssocID="{327C1201-9181-4100-B34D-F0D1862A2D77}" presName="rootComposite" presStyleCnt="0"/>
      <dgm:spPr/>
    </dgm:pt>
    <dgm:pt modelId="{9EAA24D3-BF63-4E5C-A938-DEEF3BEB367C}" type="pres">
      <dgm:prSet presAssocID="{327C1201-9181-4100-B34D-F0D1862A2D77}" presName="rootText" presStyleLbl="node3" presStyleIdx="1" presStyleCnt="5">
        <dgm:presLayoutVars>
          <dgm:chPref val="3"/>
        </dgm:presLayoutVars>
      </dgm:prSet>
      <dgm:spPr/>
      <dgm:t>
        <a:bodyPr/>
        <a:lstStyle/>
        <a:p>
          <a:endParaRPr lang="en-US"/>
        </a:p>
      </dgm:t>
    </dgm:pt>
    <dgm:pt modelId="{1FAECFA3-39F7-4143-ABCD-4C3CF7A94867}" type="pres">
      <dgm:prSet presAssocID="{327C1201-9181-4100-B34D-F0D1862A2D77}" presName="rootConnector" presStyleLbl="node3" presStyleIdx="1" presStyleCnt="5"/>
      <dgm:spPr/>
      <dgm:t>
        <a:bodyPr/>
        <a:lstStyle/>
        <a:p>
          <a:endParaRPr lang="en-US"/>
        </a:p>
      </dgm:t>
    </dgm:pt>
    <dgm:pt modelId="{B1BF3FD9-D8DE-44EF-843D-6DD5CA200FD0}" type="pres">
      <dgm:prSet presAssocID="{327C1201-9181-4100-B34D-F0D1862A2D77}" presName="hierChild4" presStyleCnt="0"/>
      <dgm:spPr/>
    </dgm:pt>
    <dgm:pt modelId="{44ACA089-2A18-4A0B-881B-161C331EE9A1}" type="pres">
      <dgm:prSet presAssocID="{327C1201-9181-4100-B34D-F0D1862A2D77}" presName="hierChild5" presStyleCnt="0"/>
      <dgm:spPr/>
    </dgm:pt>
    <dgm:pt modelId="{A96D5A1F-E691-44F1-95D7-B6EC0EFC68A3}" type="pres">
      <dgm:prSet presAssocID="{E5C95F9C-D04B-4EA6-9D3D-F53F217D7DDF}" presName="Name37" presStyleLbl="parChTrans1D3" presStyleIdx="2" presStyleCnt="5"/>
      <dgm:spPr/>
      <dgm:t>
        <a:bodyPr/>
        <a:lstStyle/>
        <a:p>
          <a:endParaRPr lang="en-US"/>
        </a:p>
      </dgm:t>
    </dgm:pt>
    <dgm:pt modelId="{D07032FC-007B-4FB3-A85E-AD19D6515B61}" type="pres">
      <dgm:prSet presAssocID="{D956ABFD-2151-422B-911D-9690F18FB4D5}" presName="hierRoot2" presStyleCnt="0">
        <dgm:presLayoutVars>
          <dgm:hierBranch val="init"/>
        </dgm:presLayoutVars>
      </dgm:prSet>
      <dgm:spPr/>
    </dgm:pt>
    <dgm:pt modelId="{788032D4-129A-47F7-9D41-CD0FDA551DD8}" type="pres">
      <dgm:prSet presAssocID="{D956ABFD-2151-422B-911D-9690F18FB4D5}" presName="rootComposite" presStyleCnt="0"/>
      <dgm:spPr/>
    </dgm:pt>
    <dgm:pt modelId="{A0415CFE-F619-4E48-A73A-2A6F289E8109}" type="pres">
      <dgm:prSet presAssocID="{D956ABFD-2151-422B-911D-9690F18FB4D5}" presName="rootText" presStyleLbl="node3" presStyleIdx="2" presStyleCnt="5">
        <dgm:presLayoutVars>
          <dgm:chPref val="3"/>
        </dgm:presLayoutVars>
      </dgm:prSet>
      <dgm:spPr/>
      <dgm:t>
        <a:bodyPr/>
        <a:lstStyle/>
        <a:p>
          <a:endParaRPr lang="en-US"/>
        </a:p>
      </dgm:t>
    </dgm:pt>
    <dgm:pt modelId="{9B7DE242-1960-4F5B-8CAD-B0ED5C7C3AD0}" type="pres">
      <dgm:prSet presAssocID="{D956ABFD-2151-422B-911D-9690F18FB4D5}" presName="rootConnector" presStyleLbl="node3" presStyleIdx="2" presStyleCnt="5"/>
      <dgm:spPr/>
      <dgm:t>
        <a:bodyPr/>
        <a:lstStyle/>
        <a:p>
          <a:endParaRPr lang="en-US"/>
        </a:p>
      </dgm:t>
    </dgm:pt>
    <dgm:pt modelId="{B8DCC392-447E-45B4-9A19-BAF44C9463E4}" type="pres">
      <dgm:prSet presAssocID="{D956ABFD-2151-422B-911D-9690F18FB4D5}" presName="hierChild4" presStyleCnt="0"/>
      <dgm:spPr/>
    </dgm:pt>
    <dgm:pt modelId="{9DFCD524-1A79-4378-82C2-90BA184BE8AD}" type="pres">
      <dgm:prSet presAssocID="{D956ABFD-2151-422B-911D-9690F18FB4D5}" presName="hierChild5" presStyleCnt="0"/>
      <dgm:spPr/>
    </dgm:pt>
    <dgm:pt modelId="{40233183-262E-47A5-9E97-E711B06FFE9E}" type="pres">
      <dgm:prSet presAssocID="{ABD6AA98-400C-4B3C-8207-FB4E46357E0B}" presName="hierChild5" presStyleCnt="0"/>
      <dgm:spPr/>
    </dgm:pt>
    <dgm:pt modelId="{D734D8BF-460B-4B8D-AC66-B0A640FFBE03}" type="pres">
      <dgm:prSet presAssocID="{8F136AAA-E2E9-472A-958C-AB446CEF50C3}" presName="Name37" presStyleLbl="parChTrans1D2" presStyleIdx="2" presStyleCnt="4"/>
      <dgm:spPr/>
      <dgm:t>
        <a:bodyPr/>
        <a:lstStyle/>
        <a:p>
          <a:endParaRPr lang="en-US"/>
        </a:p>
      </dgm:t>
    </dgm:pt>
    <dgm:pt modelId="{A6284B03-ED0A-43EB-9153-431635237CE7}" type="pres">
      <dgm:prSet presAssocID="{314C335F-62E1-46A1-940D-7A0ED0273CDC}" presName="hierRoot2" presStyleCnt="0">
        <dgm:presLayoutVars>
          <dgm:hierBranch val="init"/>
        </dgm:presLayoutVars>
      </dgm:prSet>
      <dgm:spPr/>
    </dgm:pt>
    <dgm:pt modelId="{B2D01F1C-6A12-460F-A9F5-D90290C1BA3C}" type="pres">
      <dgm:prSet presAssocID="{314C335F-62E1-46A1-940D-7A0ED0273CDC}" presName="rootComposite" presStyleCnt="0"/>
      <dgm:spPr/>
    </dgm:pt>
    <dgm:pt modelId="{4F7E8982-59BD-432E-90B8-DF85337A9489}" type="pres">
      <dgm:prSet presAssocID="{314C335F-62E1-46A1-940D-7A0ED0273CDC}" presName="rootText" presStyleLbl="node2" presStyleIdx="2" presStyleCnt="4">
        <dgm:presLayoutVars>
          <dgm:chPref val="3"/>
        </dgm:presLayoutVars>
      </dgm:prSet>
      <dgm:spPr/>
      <dgm:t>
        <a:bodyPr/>
        <a:lstStyle/>
        <a:p>
          <a:endParaRPr lang="en-US"/>
        </a:p>
      </dgm:t>
    </dgm:pt>
    <dgm:pt modelId="{A878F63A-0FBA-45AD-A291-6A7E5663D3B4}" type="pres">
      <dgm:prSet presAssocID="{314C335F-62E1-46A1-940D-7A0ED0273CDC}" presName="rootConnector" presStyleLbl="node2" presStyleIdx="2" presStyleCnt="4"/>
      <dgm:spPr/>
      <dgm:t>
        <a:bodyPr/>
        <a:lstStyle/>
        <a:p>
          <a:endParaRPr lang="en-US"/>
        </a:p>
      </dgm:t>
    </dgm:pt>
    <dgm:pt modelId="{CD129B35-10CA-48FC-88CC-133F7B17897D}" type="pres">
      <dgm:prSet presAssocID="{314C335F-62E1-46A1-940D-7A0ED0273CDC}" presName="hierChild4" presStyleCnt="0"/>
      <dgm:spPr/>
    </dgm:pt>
    <dgm:pt modelId="{0EE457DC-7F3C-4130-A1AA-B95A2634F186}" type="pres">
      <dgm:prSet presAssocID="{2C5A6463-42D8-45F2-BD56-4B95C68B2C12}" presName="Name37" presStyleLbl="parChTrans1D3" presStyleIdx="3" presStyleCnt="5"/>
      <dgm:spPr/>
      <dgm:t>
        <a:bodyPr/>
        <a:lstStyle/>
        <a:p>
          <a:endParaRPr lang="en-US"/>
        </a:p>
      </dgm:t>
    </dgm:pt>
    <dgm:pt modelId="{C6937A4E-D389-449E-90E2-1712A93199E6}" type="pres">
      <dgm:prSet presAssocID="{4D8FE264-B483-4639-A3B9-33BF1061D965}" presName="hierRoot2" presStyleCnt="0">
        <dgm:presLayoutVars>
          <dgm:hierBranch val="init"/>
        </dgm:presLayoutVars>
      </dgm:prSet>
      <dgm:spPr/>
    </dgm:pt>
    <dgm:pt modelId="{35D61211-7A52-42FC-8649-4842A2FD3C8A}" type="pres">
      <dgm:prSet presAssocID="{4D8FE264-B483-4639-A3B9-33BF1061D965}" presName="rootComposite" presStyleCnt="0"/>
      <dgm:spPr/>
    </dgm:pt>
    <dgm:pt modelId="{C1C6B888-1161-4737-BE93-008A7EE4C2A4}" type="pres">
      <dgm:prSet presAssocID="{4D8FE264-B483-4639-A3B9-33BF1061D965}" presName="rootText" presStyleLbl="node3" presStyleIdx="3" presStyleCnt="5">
        <dgm:presLayoutVars>
          <dgm:chPref val="3"/>
        </dgm:presLayoutVars>
      </dgm:prSet>
      <dgm:spPr/>
      <dgm:t>
        <a:bodyPr/>
        <a:lstStyle/>
        <a:p>
          <a:endParaRPr lang="en-US"/>
        </a:p>
      </dgm:t>
    </dgm:pt>
    <dgm:pt modelId="{869E71FE-E87C-489E-9342-FD0272543419}" type="pres">
      <dgm:prSet presAssocID="{4D8FE264-B483-4639-A3B9-33BF1061D965}" presName="rootConnector" presStyleLbl="node3" presStyleIdx="3" presStyleCnt="5"/>
      <dgm:spPr/>
      <dgm:t>
        <a:bodyPr/>
        <a:lstStyle/>
        <a:p>
          <a:endParaRPr lang="en-US"/>
        </a:p>
      </dgm:t>
    </dgm:pt>
    <dgm:pt modelId="{3998FD7B-0B23-446F-B339-60D057417D92}" type="pres">
      <dgm:prSet presAssocID="{4D8FE264-B483-4639-A3B9-33BF1061D965}" presName="hierChild4" presStyleCnt="0"/>
      <dgm:spPr/>
    </dgm:pt>
    <dgm:pt modelId="{1EE5F831-79C3-4DC3-967B-5AB619C57140}" type="pres">
      <dgm:prSet presAssocID="{4D8FE264-B483-4639-A3B9-33BF1061D965}" presName="hierChild5" presStyleCnt="0"/>
      <dgm:spPr/>
    </dgm:pt>
    <dgm:pt modelId="{BCF8C163-3B72-43E5-B63C-6CFAA2E45600}" type="pres">
      <dgm:prSet presAssocID="{991ED91E-8B40-4D05-A165-842C2FC3D539}" presName="Name37" presStyleLbl="parChTrans1D3" presStyleIdx="4" presStyleCnt="5"/>
      <dgm:spPr/>
      <dgm:t>
        <a:bodyPr/>
        <a:lstStyle/>
        <a:p>
          <a:endParaRPr lang="en-US"/>
        </a:p>
      </dgm:t>
    </dgm:pt>
    <dgm:pt modelId="{45DC52EE-852F-4EFD-9277-F25EA07EFA27}" type="pres">
      <dgm:prSet presAssocID="{17516836-E050-4726-8802-30744F8B06CD}" presName="hierRoot2" presStyleCnt="0">
        <dgm:presLayoutVars>
          <dgm:hierBranch val="init"/>
        </dgm:presLayoutVars>
      </dgm:prSet>
      <dgm:spPr/>
    </dgm:pt>
    <dgm:pt modelId="{D570E961-15F7-40BC-8D19-447238EEA155}" type="pres">
      <dgm:prSet presAssocID="{17516836-E050-4726-8802-30744F8B06CD}" presName="rootComposite" presStyleCnt="0"/>
      <dgm:spPr/>
    </dgm:pt>
    <dgm:pt modelId="{1B0EB13A-197C-4407-84F7-C5DF6E9D4E37}" type="pres">
      <dgm:prSet presAssocID="{17516836-E050-4726-8802-30744F8B06CD}" presName="rootText" presStyleLbl="node3" presStyleIdx="4" presStyleCnt="5">
        <dgm:presLayoutVars>
          <dgm:chPref val="3"/>
        </dgm:presLayoutVars>
      </dgm:prSet>
      <dgm:spPr/>
      <dgm:t>
        <a:bodyPr/>
        <a:lstStyle/>
        <a:p>
          <a:endParaRPr lang="en-US"/>
        </a:p>
      </dgm:t>
    </dgm:pt>
    <dgm:pt modelId="{2D3B2030-DE26-48B8-9BAA-DA1E6B8EE6DE}" type="pres">
      <dgm:prSet presAssocID="{17516836-E050-4726-8802-30744F8B06CD}" presName="rootConnector" presStyleLbl="node3" presStyleIdx="4" presStyleCnt="5"/>
      <dgm:spPr/>
      <dgm:t>
        <a:bodyPr/>
        <a:lstStyle/>
        <a:p>
          <a:endParaRPr lang="en-US"/>
        </a:p>
      </dgm:t>
    </dgm:pt>
    <dgm:pt modelId="{E96A49E7-CB2A-4F64-8F5A-4BC01BEE6F8B}" type="pres">
      <dgm:prSet presAssocID="{17516836-E050-4726-8802-30744F8B06CD}" presName="hierChild4" presStyleCnt="0"/>
      <dgm:spPr/>
    </dgm:pt>
    <dgm:pt modelId="{B352DA59-2B83-4823-B151-EF72D91B3C6A}" type="pres">
      <dgm:prSet presAssocID="{17516836-E050-4726-8802-30744F8B06CD}" presName="hierChild5" presStyleCnt="0"/>
      <dgm:spPr/>
    </dgm:pt>
    <dgm:pt modelId="{6E1E46B5-F2EF-463B-A056-736F9E1C21B7}" type="pres">
      <dgm:prSet presAssocID="{314C335F-62E1-46A1-940D-7A0ED0273CDC}" presName="hierChild5" presStyleCnt="0"/>
      <dgm:spPr/>
    </dgm:pt>
    <dgm:pt modelId="{66697F7E-DA4A-49C3-8D2C-42535CFAA54A}" type="pres">
      <dgm:prSet presAssocID="{D69CF258-AF64-43FA-9520-4A39AA1FCF4D}" presName="Name37" presStyleLbl="parChTrans1D2" presStyleIdx="3" presStyleCnt="4"/>
      <dgm:spPr/>
      <dgm:t>
        <a:bodyPr/>
        <a:lstStyle/>
        <a:p>
          <a:endParaRPr lang="en-US"/>
        </a:p>
      </dgm:t>
    </dgm:pt>
    <dgm:pt modelId="{56DF14F7-8963-4578-9CEC-DF468740EC9A}" type="pres">
      <dgm:prSet presAssocID="{A1714091-B5CC-4F68-8B1F-89640C5DCAFD}" presName="hierRoot2" presStyleCnt="0">
        <dgm:presLayoutVars>
          <dgm:hierBranch val="init"/>
        </dgm:presLayoutVars>
      </dgm:prSet>
      <dgm:spPr/>
    </dgm:pt>
    <dgm:pt modelId="{8DB7B08E-018B-4344-B2E0-2A1A283CB2A2}" type="pres">
      <dgm:prSet presAssocID="{A1714091-B5CC-4F68-8B1F-89640C5DCAFD}" presName="rootComposite" presStyleCnt="0"/>
      <dgm:spPr/>
    </dgm:pt>
    <dgm:pt modelId="{44565341-99A5-4073-BF56-932C35A0B86C}" type="pres">
      <dgm:prSet presAssocID="{A1714091-B5CC-4F68-8B1F-89640C5DCAFD}" presName="rootText" presStyleLbl="node2" presStyleIdx="3" presStyleCnt="4">
        <dgm:presLayoutVars>
          <dgm:chPref val="3"/>
        </dgm:presLayoutVars>
      </dgm:prSet>
      <dgm:spPr/>
      <dgm:t>
        <a:bodyPr/>
        <a:lstStyle/>
        <a:p>
          <a:endParaRPr lang="en-US"/>
        </a:p>
      </dgm:t>
    </dgm:pt>
    <dgm:pt modelId="{6B1DF8E1-212C-4830-99C2-13A129017B6A}" type="pres">
      <dgm:prSet presAssocID="{A1714091-B5CC-4F68-8B1F-89640C5DCAFD}" presName="rootConnector" presStyleLbl="node2" presStyleIdx="3" presStyleCnt="4"/>
      <dgm:spPr/>
      <dgm:t>
        <a:bodyPr/>
        <a:lstStyle/>
        <a:p>
          <a:endParaRPr lang="en-US"/>
        </a:p>
      </dgm:t>
    </dgm:pt>
    <dgm:pt modelId="{B5DE409A-8FCD-424B-8685-6912A84EC150}" type="pres">
      <dgm:prSet presAssocID="{A1714091-B5CC-4F68-8B1F-89640C5DCAFD}" presName="hierChild4" presStyleCnt="0"/>
      <dgm:spPr/>
    </dgm:pt>
    <dgm:pt modelId="{A8E6D591-09A5-44BB-B376-2A1BD23C673B}" type="pres">
      <dgm:prSet presAssocID="{A1714091-B5CC-4F68-8B1F-89640C5DCAFD}" presName="hierChild5" presStyleCnt="0"/>
      <dgm:spPr/>
    </dgm:pt>
    <dgm:pt modelId="{6E7D1264-D04A-4ABF-B453-7AE6573D2BDB}" type="pres">
      <dgm:prSet presAssocID="{3D4D1CA5-E385-4C2B-B97F-0969DCFD1C36}" presName="hierChild3" presStyleCnt="0"/>
      <dgm:spPr/>
    </dgm:pt>
  </dgm:ptLst>
  <dgm:cxnLst>
    <dgm:cxn modelId="{A2A95CB6-DB6F-4CF1-8E10-5CC2B9BF3C8D}" type="presOf" srcId="{2C5A6463-42D8-45F2-BD56-4B95C68B2C12}" destId="{0EE457DC-7F3C-4130-A1AA-B95A2634F186}" srcOrd="0" destOrd="0" presId="urn:microsoft.com/office/officeart/2005/8/layout/orgChart1"/>
    <dgm:cxn modelId="{2EDA9E4C-CE09-460F-BA01-E5D3F29187E0}" srcId="{ABD6AA98-400C-4B3C-8207-FB4E46357E0B}" destId="{327C1201-9181-4100-B34D-F0D1862A2D77}" srcOrd="1" destOrd="0" parTransId="{282FF016-5E69-4F26-B64A-B1B6CC1F7209}" sibTransId="{A3BC760D-7FDE-4809-BE04-6B080DDA5260}"/>
    <dgm:cxn modelId="{C6342E6B-77D7-42BD-95EC-C8B21A59EBEB}" type="presOf" srcId="{991ED91E-8B40-4D05-A165-842C2FC3D539}" destId="{BCF8C163-3B72-43E5-B63C-6CFAA2E45600}" srcOrd="0" destOrd="0" presId="urn:microsoft.com/office/officeart/2005/8/layout/orgChart1"/>
    <dgm:cxn modelId="{01221B83-C444-4DAB-8C97-BB1A4AB1CE3B}" srcId="{ABD6AA98-400C-4B3C-8207-FB4E46357E0B}" destId="{ABB6C675-C1BB-408C-9A17-ED6774967D2F}" srcOrd="0" destOrd="0" parTransId="{7406A506-9BAA-49D5-B1EA-414CE76341D3}" sibTransId="{84287A32-F1FA-4DAE-8C5B-9AB6A98AB329}"/>
    <dgm:cxn modelId="{8694A78F-460B-4895-AA51-61E6E73C9592}" type="presOf" srcId="{6CEE0448-A25C-4057-BB34-61A42765FE52}" destId="{E812809E-D6AE-41BD-BF58-29D3B1978053}" srcOrd="0" destOrd="0" presId="urn:microsoft.com/office/officeart/2005/8/layout/orgChart1"/>
    <dgm:cxn modelId="{AE6E00CB-DC22-4831-9243-413220D9FEF1}" type="presOf" srcId="{3D4D1CA5-E385-4C2B-B97F-0969DCFD1C36}" destId="{577F6E45-758F-4239-B6F7-E6C4967BA318}" srcOrd="1" destOrd="0" presId="urn:microsoft.com/office/officeart/2005/8/layout/orgChart1"/>
    <dgm:cxn modelId="{0E733107-BA1D-4E2C-A6F2-F178483A5653}" type="presOf" srcId="{A1714091-B5CC-4F68-8B1F-89640C5DCAFD}" destId="{6B1DF8E1-212C-4830-99C2-13A129017B6A}" srcOrd="1" destOrd="0" presId="urn:microsoft.com/office/officeart/2005/8/layout/orgChart1"/>
    <dgm:cxn modelId="{28B71770-9642-4E6A-A81B-1D3E6858D0D6}" type="presOf" srcId="{17516836-E050-4726-8802-30744F8B06CD}" destId="{1B0EB13A-197C-4407-84F7-C5DF6E9D4E37}" srcOrd="0" destOrd="0" presId="urn:microsoft.com/office/officeart/2005/8/layout/orgChart1"/>
    <dgm:cxn modelId="{85BCBF26-1AF6-483D-9BA1-39A905C5FD62}" type="presOf" srcId="{ABD6AA98-400C-4B3C-8207-FB4E46357E0B}" destId="{D7E6B766-24E0-4500-BD5A-7B83808BA700}" srcOrd="0" destOrd="0" presId="urn:microsoft.com/office/officeart/2005/8/layout/orgChart1"/>
    <dgm:cxn modelId="{1CB82C52-9F6B-48A7-9F12-5E91E10A39E6}" type="presOf" srcId="{314C335F-62E1-46A1-940D-7A0ED0273CDC}" destId="{4F7E8982-59BD-432E-90B8-DF85337A9489}" srcOrd="0" destOrd="0" presId="urn:microsoft.com/office/officeart/2005/8/layout/orgChart1"/>
    <dgm:cxn modelId="{C4BD5A12-EF84-42F8-8919-92DA50F9E4DA}" srcId="{3D4D1CA5-E385-4C2B-B97F-0969DCFD1C36}" destId="{A1714091-B5CC-4F68-8B1F-89640C5DCAFD}" srcOrd="3" destOrd="0" parTransId="{D69CF258-AF64-43FA-9520-4A39AA1FCF4D}" sibTransId="{453A7168-B8D6-4974-A115-437036556DE7}"/>
    <dgm:cxn modelId="{C4ADA38A-132F-4E1A-984A-74B0A9FE13FD}" srcId="{3D4D1CA5-E385-4C2B-B97F-0969DCFD1C36}" destId="{314C335F-62E1-46A1-940D-7A0ED0273CDC}" srcOrd="2" destOrd="0" parTransId="{8F136AAA-E2E9-472A-958C-AB446CEF50C3}" sibTransId="{44EA878B-5095-4EE6-B864-105013D59017}"/>
    <dgm:cxn modelId="{F9CB04CB-EDF9-41E6-AD9B-B1B33C715800}" type="presOf" srcId="{ABD6AA98-400C-4B3C-8207-FB4E46357E0B}" destId="{31FAA537-3999-40F7-9B89-C17CF514814E}" srcOrd="1" destOrd="0" presId="urn:microsoft.com/office/officeart/2005/8/layout/orgChart1"/>
    <dgm:cxn modelId="{88F12FCC-D611-44C2-B4A5-EF622F3891AA}" type="presOf" srcId="{D956ABFD-2151-422B-911D-9690F18FB4D5}" destId="{9B7DE242-1960-4F5B-8CAD-B0ED5C7C3AD0}" srcOrd="1" destOrd="0" presId="urn:microsoft.com/office/officeart/2005/8/layout/orgChart1"/>
    <dgm:cxn modelId="{17083819-24A5-4926-921F-5D6A11922CB5}" type="presOf" srcId="{4D8FE264-B483-4639-A3B9-33BF1061D965}" destId="{869E71FE-E87C-489E-9342-FD0272543419}" srcOrd="1" destOrd="0" presId="urn:microsoft.com/office/officeart/2005/8/layout/orgChart1"/>
    <dgm:cxn modelId="{5A3C1AF9-AC14-4AAA-B1D2-E9EDBDAF74A1}" type="presOf" srcId="{ABB6C675-C1BB-408C-9A17-ED6774967D2F}" destId="{13D04A45-7471-45CB-87D7-1087E31F9556}" srcOrd="1" destOrd="0" presId="urn:microsoft.com/office/officeart/2005/8/layout/orgChart1"/>
    <dgm:cxn modelId="{641D5110-3A4A-449F-9577-C227CD040E44}" srcId="{3D4D1CA5-E385-4C2B-B97F-0969DCFD1C36}" destId="{DE323D52-B6A7-4DC8-80C8-FD5FDA3A47A4}" srcOrd="0" destOrd="0" parTransId="{52EF03CC-DE45-4BFB-ABC9-4A7FFB11F77F}" sibTransId="{24B221B3-F611-4711-A919-1A5E6FF60ADA}"/>
    <dgm:cxn modelId="{55591441-62C5-4C0B-9B83-ADF5D42E1C0B}" type="presOf" srcId="{8F136AAA-E2E9-472A-958C-AB446CEF50C3}" destId="{D734D8BF-460B-4B8D-AC66-B0A640FFBE03}" srcOrd="0" destOrd="0" presId="urn:microsoft.com/office/officeart/2005/8/layout/orgChart1"/>
    <dgm:cxn modelId="{40857031-864C-497C-82ED-C6587FE948E6}" srcId="{ABD6AA98-400C-4B3C-8207-FB4E46357E0B}" destId="{D956ABFD-2151-422B-911D-9690F18FB4D5}" srcOrd="2" destOrd="0" parTransId="{E5C95F9C-D04B-4EA6-9D3D-F53F217D7DDF}" sibTransId="{022666F3-5EA7-44EA-B38A-828210D09212}"/>
    <dgm:cxn modelId="{6D6E5F6A-F46E-42ED-8193-C4FAD11908E8}" type="presOf" srcId="{327C1201-9181-4100-B34D-F0D1862A2D77}" destId="{1FAECFA3-39F7-4143-ABCD-4C3CF7A94867}" srcOrd="1" destOrd="0" presId="urn:microsoft.com/office/officeart/2005/8/layout/orgChart1"/>
    <dgm:cxn modelId="{9302FFE4-D890-45C7-AB72-5E86E31C9DD4}" type="presOf" srcId="{3D4D1CA5-E385-4C2B-B97F-0969DCFD1C36}" destId="{72357F7F-26B6-455A-9DA4-14E927991E50}" srcOrd="0" destOrd="0" presId="urn:microsoft.com/office/officeart/2005/8/layout/orgChart1"/>
    <dgm:cxn modelId="{45220BEE-658B-4CD6-B22D-9D3120BA6CAE}" type="presOf" srcId="{D956ABFD-2151-422B-911D-9690F18FB4D5}" destId="{A0415CFE-F619-4E48-A73A-2A6F289E8109}" srcOrd="0" destOrd="0" presId="urn:microsoft.com/office/officeart/2005/8/layout/orgChart1"/>
    <dgm:cxn modelId="{D7F0D4ED-F86A-4767-A742-4F013BC1F529}" type="presOf" srcId="{ABB6C675-C1BB-408C-9A17-ED6774967D2F}" destId="{EDD2C92A-17C9-4226-9C21-777091AF2E50}" srcOrd="0" destOrd="0" presId="urn:microsoft.com/office/officeart/2005/8/layout/orgChart1"/>
    <dgm:cxn modelId="{6D092168-B06D-4D4B-8C4D-3841E4DFA6F1}" type="presOf" srcId="{7406A506-9BAA-49D5-B1EA-414CE76341D3}" destId="{7E7E541C-1880-4EE1-A037-AE6B4621975B}" srcOrd="0" destOrd="0" presId="urn:microsoft.com/office/officeart/2005/8/layout/orgChart1"/>
    <dgm:cxn modelId="{BAD73FE6-F819-4A97-9834-DD6FDDF0A696}" type="presOf" srcId="{282FF016-5E69-4F26-B64A-B1B6CC1F7209}" destId="{2D0E69E1-4129-4A20-9EC4-00DDBFB2635F}" srcOrd="0" destOrd="0" presId="urn:microsoft.com/office/officeart/2005/8/layout/orgChart1"/>
    <dgm:cxn modelId="{CF23982B-DD43-41CD-8B22-666170EEC56A}" type="presOf" srcId="{52EF03CC-DE45-4BFB-ABC9-4A7FFB11F77F}" destId="{26D73186-977A-4134-8C07-BAAA06CCE4E9}" srcOrd="0" destOrd="0" presId="urn:microsoft.com/office/officeart/2005/8/layout/orgChart1"/>
    <dgm:cxn modelId="{76058644-F24D-4203-91BC-9E4EA1713A5B}" srcId="{3D4D1CA5-E385-4C2B-B97F-0969DCFD1C36}" destId="{ABD6AA98-400C-4B3C-8207-FB4E46357E0B}" srcOrd="1" destOrd="0" parTransId="{6CEE0448-A25C-4057-BB34-61A42765FE52}" sibTransId="{C26E7FFA-F99F-4DFD-AB27-532AD2412189}"/>
    <dgm:cxn modelId="{FC9F7727-95C9-4DD2-85C7-AB88260DC9A9}" type="presOf" srcId="{A1714091-B5CC-4F68-8B1F-89640C5DCAFD}" destId="{44565341-99A5-4073-BF56-932C35A0B86C}" srcOrd="0" destOrd="0" presId="urn:microsoft.com/office/officeart/2005/8/layout/orgChart1"/>
    <dgm:cxn modelId="{5C6322D4-3A69-44C4-A0F6-C596BC3A7BFE}" type="presOf" srcId="{DE323D52-B6A7-4DC8-80C8-FD5FDA3A47A4}" destId="{C4CECF48-2D75-486A-AB78-9CC52A7158B3}" srcOrd="1" destOrd="0" presId="urn:microsoft.com/office/officeart/2005/8/layout/orgChart1"/>
    <dgm:cxn modelId="{053352E7-09D9-48D3-BF0C-091E3C0307A9}" type="presOf" srcId="{E8C776C9-428C-42A3-94C4-7B73C754BFFD}" destId="{4D8AE208-D256-4B2A-8021-D516B3C8ACBE}" srcOrd="0" destOrd="0" presId="urn:microsoft.com/office/officeart/2005/8/layout/orgChart1"/>
    <dgm:cxn modelId="{22D727F1-8056-44C2-8984-2CE5F21BF3FF}" type="presOf" srcId="{E5C95F9C-D04B-4EA6-9D3D-F53F217D7DDF}" destId="{A96D5A1F-E691-44F1-95D7-B6EC0EFC68A3}" srcOrd="0" destOrd="0" presId="urn:microsoft.com/office/officeart/2005/8/layout/orgChart1"/>
    <dgm:cxn modelId="{13E5D3E9-9C66-4F4A-80AC-BCC05907BE56}" type="presOf" srcId="{D69CF258-AF64-43FA-9520-4A39AA1FCF4D}" destId="{66697F7E-DA4A-49C3-8D2C-42535CFAA54A}" srcOrd="0" destOrd="0" presId="urn:microsoft.com/office/officeart/2005/8/layout/orgChart1"/>
    <dgm:cxn modelId="{EEC06308-560E-4077-9704-41023A805E28}" type="presOf" srcId="{DE323D52-B6A7-4DC8-80C8-FD5FDA3A47A4}" destId="{0394CA84-2A0A-4E4F-8611-30F23B9220D1}" srcOrd="0" destOrd="0" presId="urn:microsoft.com/office/officeart/2005/8/layout/orgChart1"/>
    <dgm:cxn modelId="{53AF1B03-DC50-4299-8E68-DA4E55EFA31C}" srcId="{E8C776C9-428C-42A3-94C4-7B73C754BFFD}" destId="{3D4D1CA5-E385-4C2B-B97F-0969DCFD1C36}" srcOrd="0" destOrd="0" parTransId="{B5FF486C-1A4A-48B6-92DE-544366AD6F55}" sibTransId="{AE56E2F5-8DF4-4F53-A4BC-F8D1EF33AD23}"/>
    <dgm:cxn modelId="{41087EC3-767D-4010-BF62-AF737372BB77}" type="presOf" srcId="{327C1201-9181-4100-B34D-F0D1862A2D77}" destId="{9EAA24D3-BF63-4E5C-A938-DEEF3BEB367C}" srcOrd="0" destOrd="0" presId="urn:microsoft.com/office/officeart/2005/8/layout/orgChart1"/>
    <dgm:cxn modelId="{77DA65F8-0210-4965-B546-10054307035B}" srcId="{314C335F-62E1-46A1-940D-7A0ED0273CDC}" destId="{17516836-E050-4726-8802-30744F8B06CD}" srcOrd="1" destOrd="0" parTransId="{991ED91E-8B40-4D05-A165-842C2FC3D539}" sibTransId="{C7481572-FD12-47AA-B94B-D676F792573A}"/>
    <dgm:cxn modelId="{54A0AC0F-DE7E-44BD-B3A3-247C33B44781}" srcId="{314C335F-62E1-46A1-940D-7A0ED0273CDC}" destId="{4D8FE264-B483-4639-A3B9-33BF1061D965}" srcOrd="0" destOrd="0" parTransId="{2C5A6463-42D8-45F2-BD56-4B95C68B2C12}" sibTransId="{FD42D51B-EFC5-4803-8A40-B86B9FEF3E2A}"/>
    <dgm:cxn modelId="{4A1BD64B-EF13-4876-B98B-EA1944BDB7B6}" type="presOf" srcId="{17516836-E050-4726-8802-30744F8B06CD}" destId="{2D3B2030-DE26-48B8-9BAA-DA1E6B8EE6DE}" srcOrd="1" destOrd="0" presId="urn:microsoft.com/office/officeart/2005/8/layout/orgChart1"/>
    <dgm:cxn modelId="{46F5D998-3967-45D5-874A-8112EC2911FC}" type="presOf" srcId="{4D8FE264-B483-4639-A3B9-33BF1061D965}" destId="{C1C6B888-1161-4737-BE93-008A7EE4C2A4}" srcOrd="0" destOrd="0" presId="urn:microsoft.com/office/officeart/2005/8/layout/orgChart1"/>
    <dgm:cxn modelId="{C1A1C91D-B349-4051-AD75-4434E2562F64}" type="presOf" srcId="{314C335F-62E1-46A1-940D-7A0ED0273CDC}" destId="{A878F63A-0FBA-45AD-A291-6A7E5663D3B4}" srcOrd="1" destOrd="0" presId="urn:microsoft.com/office/officeart/2005/8/layout/orgChart1"/>
    <dgm:cxn modelId="{C60C53FC-CACC-4C93-A08D-E0C9B2B2C15E}" type="presParOf" srcId="{4D8AE208-D256-4B2A-8021-D516B3C8ACBE}" destId="{FA4385FA-7901-4B58-A3ED-6B8729734EDC}" srcOrd="0" destOrd="0" presId="urn:microsoft.com/office/officeart/2005/8/layout/orgChart1"/>
    <dgm:cxn modelId="{015F916A-D4EB-4E72-9616-4E47CB811D67}" type="presParOf" srcId="{FA4385FA-7901-4B58-A3ED-6B8729734EDC}" destId="{6B4C0E42-FD62-42AF-929A-07F991E82C38}" srcOrd="0" destOrd="0" presId="urn:microsoft.com/office/officeart/2005/8/layout/orgChart1"/>
    <dgm:cxn modelId="{FF704B2F-C29A-4CA6-902C-C62FC6A58A49}" type="presParOf" srcId="{6B4C0E42-FD62-42AF-929A-07F991E82C38}" destId="{72357F7F-26B6-455A-9DA4-14E927991E50}" srcOrd="0" destOrd="0" presId="urn:microsoft.com/office/officeart/2005/8/layout/orgChart1"/>
    <dgm:cxn modelId="{F9841BCA-4F48-4CD7-B3D6-59FE70FCAF0A}" type="presParOf" srcId="{6B4C0E42-FD62-42AF-929A-07F991E82C38}" destId="{577F6E45-758F-4239-B6F7-E6C4967BA318}" srcOrd="1" destOrd="0" presId="urn:microsoft.com/office/officeart/2005/8/layout/orgChart1"/>
    <dgm:cxn modelId="{8812F9F0-437B-46EB-80BA-D707505D7B1A}" type="presParOf" srcId="{FA4385FA-7901-4B58-A3ED-6B8729734EDC}" destId="{2ECC8AA8-26C3-4DE3-9692-5C3E82FCDAD5}" srcOrd="1" destOrd="0" presId="urn:microsoft.com/office/officeart/2005/8/layout/orgChart1"/>
    <dgm:cxn modelId="{53BC9006-F9FA-414B-A07A-D17C5FDE639A}" type="presParOf" srcId="{2ECC8AA8-26C3-4DE3-9692-5C3E82FCDAD5}" destId="{26D73186-977A-4134-8C07-BAAA06CCE4E9}" srcOrd="0" destOrd="0" presId="urn:microsoft.com/office/officeart/2005/8/layout/orgChart1"/>
    <dgm:cxn modelId="{20D9B4F5-B00C-40A9-8DD4-672FAE33530B}" type="presParOf" srcId="{2ECC8AA8-26C3-4DE3-9692-5C3E82FCDAD5}" destId="{8C991E46-4975-4DD5-B328-8450B298B144}" srcOrd="1" destOrd="0" presId="urn:microsoft.com/office/officeart/2005/8/layout/orgChart1"/>
    <dgm:cxn modelId="{83F91BB4-A362-4ED1-8BED-9DAE0745FF9A}" type="presParOf" srcId="{8C991E46-4975-4DD5-B328-8450B298B144}" destId="{83C2B0BF-CA0B-41C5-9FF5-E07D6E8353EF}" srcOrd="0" destOrd="0" presId="urn:microsoft.com/office/officeart/2005/8/layout/orgChart1"/>
    <dgm:cxn modelId="{5DB4BC14-35BF-43FE-84AE-D98016D05834}" type="presParOf" srcId="{83C2B0BF-CA0B-41C5-9FF5-E07D6E8353EF}" destId="{0394CA84-2A0A-4E4F-8611-30F23B9220D1}" srcOrd="0" destOrd="0" presId="urn:microsoft.com/office/officeart/2005/8/layout/orgChart1"/>
    <dgm:cxn modelId="{DE6E2A62-C4E0-4422-AC7C-2E0573B4CA8A}" type="presParOf" srcId="{83C2B0BF-CA0B-41C5-9FF5-E07D6E8353EF}" destId="{C4CECF48-2D75-486A-AB78-9CC52A7158B3}" srcOrd="1" destOrd="0" presId="urn:microsoft.com/office/officeart/2005/8/layout/orgChart1"/>
    <dgm:cxn modelId="{70C10B9F-86F9-429C-B8BD-1D586AC70758}" type="presParOf" srcId="{8C991E46-4975-4DD5-B328-8450B298B144}" destId="{7A3F9A27-6AC8-4986-A22E-D88E453793A5}" srcOrd="1" destOrd="0" presId="urn:microsoft.com/office/officeart/2005/8/layout/orgChart1"/>
    <dgm:cxn modelId="{1B1A18FD-73C5-4E65-9F58-1B42B70FF951}" type="presParOf" srcId="{8C991E46-4975-4DD5-B328-8450B298B144}" destId="{9C2E5998-A017-4874-AE3B-2549BC3695D3}" srcOrd="2" destOrd="0" presId="urn:microsoft.com/office/officeart/2005/8/layout/orgChart1"/>
    <dgm:cxn modelId="{B523585A-3D94-452F-96E0-4E0D239B9600}" type="presParOf" srcId="{2ECC8AA8-26C3-4DE3-9692-5C3E82FCDAD5}" destId="{E812809E-D6AE-41BD-BF58-29D3B1978053}" srcOrd="2" destOrd="0" presId="urn:microsoft.com/office/officeart/2005/8/layout/orgChart1"/>
    <dgm:cxn modelId="{389ED0AA-2BFD-41D5-B8E7-B1AC8C7B3E67}" type="presParOf" srcId="{2ECC8AA8-26C3-4DE3-9692-5C3E82FCDAD5}" destId="{3F19BD36-6A22-4170-991D-AF33EB530A21}" srcOrd="3" destOrd="0" presId="urn:microsoft.com/office/officeart/2005/8/layout/orgChart1"/>
    <dgm:cxn modelId="{6129BCF3-BFFF-4A99-96B6-720CC9CD86CF}" type="presParOf" srcId="{3F19BD36-6A22-4170-991D-AF33EB530A21}" destId="{98DB39D2-96C8-4BD3-A85D-424A56E8A6A4}" srcOrd="0" destOrd="0" presId="urn:microsoft.com/office/officeart/2005/8/layout/orgChart1"/>
    <dgm:cxn modelId="{C561C335-2327-45E3-AF97-49AF4F3940BA}" type="presParOf" srcId="{98DB39D2-96C8-4BD3-A85D-424A56E8A6A4}" destId="{D7E6B766-24E0-4500-BD5A-7B83808BA700}" srcOrd="0" destOrd="0" presId="urn:microsoft.com/office/officeart/2005/8/layout/orgChart1"/>
    <dgm:cxn modelId="{1592486F-33E8-411E-825B-B92ABB4C4328}" type="presParOf" srcId="{98DB39D2-96C8-4BD3-A85D-424A56E8A6A4}" destId="{31FAA537-3999-40F7-9B89-C17CF514814E}" srcOrd="1" destOrd="0" presId="urn:microsoft.com/office/officeart/2005/8/layout/orgChart1"/>
    <dgm:cxn modelId="{3AFC35FB-7149-4D49-A11C-2A864B97DCAE}" type="presParOf" srcId="{3F19BD36-6A22-4170-991D-AF33EB530A21}" destId="{966749AB-A314-497F-A5D0-00F516BBAE02}" srcOrd="1" destOrd="0" presId="urn:microsoft.com/office/officeart/2005/8/layout/orgChart1"/>
    <dgm:cxn modelId="{4411CB57-1757-4933-ABA0-37DAA9B13D5F}" type="presParOf" srcId="{966749AB-A314-497F-A5D0-00F516BBAE02}" destId="{7E7E541C-1880-4EE1-A037-AE6B4621975B}" srcOrd="0" destOrd="0" presId="urn:microsoft.com/office/officeart/2005/8/layout/orgChart1"/>
    <dgm:cxn modelId="{2A469160-E4B0-4818-9FFC-4DEA68FF7EFB}" type="presParOf" srcId="{966749AB-A314-497F-A5D0-00F516BBAE02}" destId="{6E96E377-61CC-450D-9EC1-558D45E4ED5C}" srcOrd="1" destOrd="0" presId="urn:microsoft.com/office/officeart/2005/8/layout/orgChart1"/>
    <dgm:cxn modelId="{8FC9B6D0-8D38-4E5B-BDCD-A900E1A12796}" type="presParOf" srcId="{6E96E377-61CC-450D-9EC1-558D45E4ED5C}" destId="{6B9F0572-C3C6-4AFA-B1A8-52428752E122}" srcOrd="0" destOrd="0" presId="urn:microsoft.com/office/officeart/2005/8/layout/orgChart1"/>
    <dgm:cxn modelId="{F65E8C29-7366-4947-B183-E2A7EE6E9568}" type="presParOf" srcId="{6B9F0572-C3C6-4AFA-B1A8-52428752E122}" destId="{EDD2C92A-17C9-4226-9C21-777091AF2E50}" srcOrd="0" destOrd="0" presId="urn:microsoft.com/office/officeart/2005/8/layout/orgChart1"/>
    <dgm:cxn modelId="{97A1274B-107B-4BCF-A28F-C7A4232E492F}" type="presParOf" srcId="{6B9F0572-C3C6-4AFA-B1A8-52428752E122}" destId="{13D04A45-7471-45CB-87D7-1087E31F9556}" srcOrd="1" destOrd="0" presId="urn:microsoft.com/office/officeart/2005/8/layout/orgChart1"/>
    <dgm:cxn modelId="{3A19B553-FB9D-4614-B857-7BBBD07C5F56}" type="presParOf" srcId="{6E96E377-61CC-450D-9EC1-558D45E4ED5C}" destId="{47C28C6D-CF7C-4714-A5D5-F118BE55A5E5}" srcOrd="1" destOrd="0" presId="urn:microsoft.com/office/officeart/2005/8/layout/orgChart1"/>
    <dgm:cxn modelId="{7F542C54-F60E-4703-9F94-6B66ED03E4C9}" type="presParOf" srcId="{6E96E377-61CC-450D-9EC1-558D45E4ED5C}" destId="{ECA7D818-8AC5-4E75-9511-9AAFBF5EDCB0}" srcOrd="2" destOrd="0" presId="urn:microsoft.com/office/officeart/2005/8/layout/orgChart1"/>
    <dgm:cxn modelId="{24CEDE08-A2EE-4C29-A18C-881720369429}" type="presParOf" srcId="{966749AB-A314-497F-A5D0-00F516BBAE02}" destId="{2D0E69E1-4129-4A20-9EC4-00DDBFB2635F}" srcOrd="2" destOrd="0" presId="urn:microsoft.com/office/officeart/2005/8/layout/orgChart1"/>
    <dgm:cxn modelId="{98CAA58D-765A-4685-A6D0-FD9095A949CE}" type="presParOf" srcId="{966749AB-A314-497F-A5D0-00F516BBAE02}" destId="{0A2949FF-F6CF-439C-A002-3017ADD320C3}" srcOrd="3" destOrd="0" presId="urn:microsoft.com/office/officeart/2005/8/layout/orgChart1"/>
    <dgm:cxn modelId="{382CCC68-8017-45A8-B7F4-B1B277F15D15}" type="presParOf" srcId="{0A2949FF-F6CF-439C-A002-3017ADD320C3}" destId="{B718D39A-EE8F-4C81-9DB5-0973BE16CE1A}" srcOrd="0" destOrd="0" presId="urn:microsoft.com/office/officeart/2005/8/layout/orgChart1"/>
    <dgm:cxn modelId="{F9FE90E1-CD5D-40C7-81D1-5ECC670AA89D}" type="presParOf" srcId="{B718D39A-EE8F-4C81-9DB5-0973BE16CE1A}" destId="{9EAA24D3-BF63-4E5C-A938-DEEF3BEB367C}" srcOrd="0" destOrd="0" presId="urn:microsoft.com/office/officeart/2005/8/layout/orgChart1"/>
    <dgm:cxn modelId="{714EFF90-0305-4C22-823D-2D1CE1A528B9}" type="presParOf" srcId="{B718D39A-EE8F-4C81-9DB5-0973BE16CE1A}" destId="{1FAECFA3-39F7-4143-ABCD-4C3CF7A94867}" srcOrd="1" destOrd="0" presId="urn:microsoft.com/office/officeart/2005/8/layout/orgChart1"/>
    <dgm:cxn modelId="{48960874-C1A0-4124-9A06-E412730AF73F}" type="presParOf" srcId="{0A2949FF-F6CF-439C-A002-3017ADD320C3}" destId="{B1BF3FD9-D8DE-44EF-843D-6DD5CA200FD0}" srcOrd="1" destOrd="0" presId="urn:microsoft.com/office/officeart/2005/8/layout/orgChart1"/>
    <dgm:cxn modelId="{835E79C9-85B9-4443-958F-428C7C20AA1C}" type="presParOf" srcId="{0A2949FF-F6CF-439C-A002-3017ADD320C3}" destId="{44ACA089-2A18-4A0B-881B-161C331EE9A1}" srcOrd="2" destOrd="0" presId="urn:microsoft.com/office/officeart/2005/8/layout/orgChart1"/>
    <dgm:cxn modelId="{9AB42DEB-C3E8-4E3A-A9D6-417458ED8D8B}" type="presParOf" srcId="{966749AB-A314-497F-A5D0-00F516BBAE02}" destId="{A96D5A1F-E691-44F1-95D7-B6EC0EFC68A3}" srcOrd="4" destOrd="0" presId="urn:microsoft.com/office/officeart/2005/8/layout/orgChart1"/>
    <dgm:cxn modelId="{BA6D23B3-4E1C-4068-88D7-899AAB34213C}" type="presParOf" srcId="{966749AB-A314-497F-A5D0-00F516BBAE02}" destId="{D07032FC-007B-4FB3-A85E-AD19D6515B61}" srcOrd="5" destOrd="0" presId="urn:microsoft.com/office/officeart/2005/8/layout/orgChart1"/>
    <dgm:cxn modelId="{DE3A08D9-6392-412A-8075-F5AC21DA7C34}" type="presParOf" srcId="{D07032FC-007B-4FB3-A85E-AD19D6515B61}" destId="{788032D4-129A-47F7-9D41-CD0FDA551DD8}" srcOrd="0" destOrd="0" presId="urn:microsoft.com/office/officeart/2005/8/layout/orgChart1"/>
    <dgm:cxn modelId="{9044093E-1DA3-4C7A-B71F-274D97880D1E}" type="presParOf" srcId="{788032D4-129A-47F7-9D41-CD0FDA551DD8}" destId="{A0415CFE-F619-4E48-A73A-2A6F289E8109}" srcOrd="0" destOrd="0" presId="urn:microsoft.com/office/officeart/2005/8/layout/orgChart1"/>
    <dgm:cxn modelId="{45527E25-75FF-47A3-BBDF-D3E91F11D3E2}" type="presParOf" srcId="{788032D4-129A-47F7-9D41-CD0FDA551DD8}" destId="{9B7DE242-1960-4F5B-8CAD-B0ED5C7C3AD0}" srcOrd="1" destOrd="0" presId="urn:microsoft.com/office/officeart/2005/8/layout/orgChart1"/>
    <dgm:cxn modelId="{FF97F576-6693-468E-9D31-4E68BE533B16}" type="presParOf" srcId="{D07032FC-007B-4FB3-A85E-AD19D6515B61}" destId="{B8DCC392-447E-45B4-9A19-BAF44C9463E4}" srcOrd="1" destOrd="0" presId="urn:microsoft.com/office/officeart/2005/8/layout/orgChart1"/>
    <dgm:cxn modelId="{784B9959-8062-4C0B-B08C-E7E6D11C6A98}" type="presParOf" srcId="{D07032FC-007B-4FB3-A85E-AD19D6515B61}" destId="{9DFCD524-1A79-4378-82C2-90BA184BE8AD}" srcOrd="2" destOrd="0" presId="urn:microsoft.com/office/officeart/2005/8/layout/orgChart1"/>
    <dgm:cxn modelId="{38390995-87BA-4485-921D-6AFC74871DBA}" type="presParOf" srcId="{3F19BD36-6A22-4170-991D-AF33EB530A21}" destId="{40233183-262E-47A5-9E97-E711B06FFE9E}" srcOrd="2" destOrd="0" presId="urn:microsoft.com/office/officeart/2005/8/layout/orgChart1"/>
    <dgm:cxn modelId="{4DCEE4CF-67E8-4F36-AC62-D031A1B72E6E}" type="presParOf" srcId="{2ECC8AA8-26C3-4DE3-9692-5C3E82FCDAD5}" destId="{D734D8BF-460B-4B8D-AC66-B0A640FFBE03}" srcOrd="4" destOrd="0" presId="urn:microsoft.com/office/officeart/2005/8/layout/orgChart1"/>
    <dgm:cxn modelId="{EF0547B7-88A0-44C1-ABE8-B42F12E0ACA6}" type="presParOf" srcId="{2ECC8AA8-26C3-4DE3-9692-5C3E82FCDAD5}" destId="{A6284B03-ED0A-43EB-9153-431635237CE7}" srcOrd="5" destOrd="0" presId="urn:microsoft.com/office/officeart/2005/8/layout/orgChart1"/>
    <dgm:cxn modelId="{7561E905-08AD-4AE9-B8D8-F9752B0561DB}" type="presParOf" srcId="{A6284B03-ED0A-43EB-9153-431635237CE7}" destId="{B2D01F1C-6A12-460F-A9F5-D90290C1BA3C}" srcOrd="0" destOrd="0" presId="urn:microsoft.com/office/officeart/2005/8/layout/orgChart1"/>
    <dgm:cxn modelId="{56CB3982-8DBA-42AD-A875-FAEFC1948A54}" type="presParOf" srcId="{B2D01F1C-6A12-460F-A9F5-D90290C1BA3C}" destId="{4F7E8982-59BD-432E-90B8-DF85337A9489}" srcOrd="0" destOrd="0" presId="urn:microsoft.com/office/officeart/2005/8/layout/orgChart1"/>
    <dgm:cxn modelId="{3942E5C1-D5C6-4661-AEDE-FD4FB0A3CCDE}" type="presParOf" srcId="{B2D01F1C-6A12-460F-A9F5-D90290C1BA3C}" destId="{A878F63A-0FBA-45AD-A291-6A7E5663D3B4}" srcOrd="1" destOrd="0" presId="urn:microsoft.com/office/officeart/2005/8/layout/orgChart1"/>
    <dgm:cxn modelId="{169B191D-32AF-4407-AF58-6B910BC0E2F1}" type="presParOf" srcId="{A6284B03-ED0A-43EB-9153-431635237CE7}" destId="{CD129B35-10CA-48FC-88CC-133F7B17897D}" srcOrd="1" destOrd="0" presId="urn:microsoft.com/office/officeart/2005/8/layout/orgChart1"/>
    <dgm:cxn modelId="{60FB169C-A583-49F3-962A-6773FE6D5D0C}" type="presParOf" srcId="{CD129B35-10CA-48FC-88CC-133F7B17897D}" destId="{0EE457DC-7F3C-4130-A1AA-B95A2634F186}" srcOrd="0" destOrd="0" presId="urn:microsoft.com/office/officeart/2005/8/layout/orgChart1"/>
    <dgm:cxn modelId="{4A14C2C0-4203-422F-BE54-4E02F7881233}" type="presParOf" srcId="{CD129B35-10CA-48FC-88CC-133F7B17897D}" destId="{C6937A4E-D389-449E-90E2-1712A93199E6}" srcOrd="1" destOrd="0" presId="urn:microsoft.com/office/officeart/2005/8/layout/orgChart1"/>
    <dgm:cxn modelId="{75A480EB-6CFB-4A0D-B6C5-AB1C631FDE87}" type="presParOf" srcId="{C6937A4E-D389-449E-90E2-1712A93199E6}" destId="{35D61211-7A52-42FC-8649-4842A2FD3C8A}" srcOrd="0" destOrd="0" presId="urn:microsoft.com/office/officeart/2005/8/layout/orgChart1"/>
    <dgm:cxn modelId="{988FB3CE-D255-4CAA-9ACC-9DEECE6E9CF8}" type="presParOf" srcId="{35D61211-7A52-42FC-8649-4842A2FD3C8A}" destId="{C1C6B888-1161-4737-BE93-008A7EE4C2A4}" srcOrd="0" destOrd="0" presId="urn:microsoft.com/office/officeart/2005/8/layout/orgChart1"/>
    <dgm:cxn modelId="{6B64A5FD-0B37-4C93-A752-799D9DC13CF3}" type="presParOf" srcId="{35D61211-7A52-42FC-8649-4842A2FD3C8A}" destId="{869E71FE-E87C-489E-9342-FD0272543419}" srcOrd="1" destOrd="0" presId="urn:microsoft.com/office/officeart/2005/8/layout/orgChart1"/>
    <dgm:cxn modelId="{FAE971B8-CD28-4E9E-AD95-2B0FBC9D3C92}" type="presParOf" srcId="{C6937A4E-D389-449E-90E2-1712A93199E6}" destId="{3998FD7B-0B23-446F-B339-60D057417D92}" srcOrd="1" destOrd="0" presId="urn:microsoft.com/office/officeart/2005/8/layout/orgChart1"/>
    <dgm:cxn modelId="{F05F0538-0D3F-4617-998C-D6E66F4A3DD8}" type="presParOf" srcId="{C6937A4E-D389-449E-90E2-1712A93199E6}" destId="{1EE5F831-79C3-4DC3-967B-5AB619C57140}" srcOrd="2" destOrd="0" presId="urn:microsoft.com/office/officeart/2005/8/layout/orgChart1"/>
    <dgm:cxn modelId="{10D88FDA-624F-4559-8AAA-82141CB5EC3D}" type="presParOf" srcId="{CD129B35-10CA-48FC-88CC-133F7B17897D}" destId="{BCF8C163-3B72-43E5-B63C-6CFAA2E45600}" srcOrd="2" destOrd="0" presId="urn:microsoft.com/office/officeart/2005/8/layout/orgChart1"/>
    <dgm:cxn modelId="{E17A040C-6D9B-4B48-AEA9-C9847FC4D081}" type="presParOf" srcId="{CD129B35-10CA-48FC-88CC-133F7B17897D}" destId="{45DC52EE-852F-4EFD-9277-F25EA07EFA27}" srcOrd="3" destOrd="0" presId="urn:microsoft.com/office/officeart/2005/8/layout/orgChart1"/>
    <dgm:cxn modelId="{2FC9F23A-B5E6-4DC3-87E8-27CE8BDB6C99}" type="presParOf" srcId="{45DC52EE-852F-4EFD-9277-F25EA07EFA27}" destId="{D570E961-15F7-40BC-8D19-447238EEA155}" srcOrd="0" destOrd="0" presId="urn:microsoft.com/office/officeart/2005/8/layout/orgChart1"/>
    <dgm:cxn modelId="{565E8D88-19D7-4B0C-B92E-DDF08815C0E1}" type="presParOf" srcId="{D570E961-15F7-40BC-8D19-447238EEA155}" destId="{1B0EB13A-197C-4407-84F7-C5DF6E9D4E37}" srcOrd="0" destOrd="0" presId="urn:microsoft.com/office/officeart/2005/8/layout/orgChart1"/>
    <dgm:cxn modelId="{DEE43CB9-6877-48A9-A615-84CF8EB70F0A}" type="presParOf" srcId="{D570E961-15F7-40BC-8D19-447238EEA155}" destId="{2D3B2030-DE26-48B8-9BAA-DA1E6B8EE6DE}" srcOrd="1" destOrd="0" presId="urn:microsoft.com/office/officeart/2005/8/layout/orgChart1"/>
    <dgm:cxn modelId="{2BFC958C-0C63-4F78-ABD6-10A50187ED5F}" type="presParOf" srcId="{45DC52EE-852F-4EFD-9277-F25EA07EFA27}" destId="{E96A49E7-CB2A-4F64-8F5A-4BC01BEE6F8B}" srcOrd="1" destOrd="0" presId="urn:microsoft.com/office/officeart/2005/8/layout/orgChart1"/>
    <dgm:cxn modelId="{B057DDD3-44C7-44D0-9BF4-3F835EE5EB19}" type="presParOf" srcId="{45DC52EE-852F-4EFD-9277-F25EA07EFA27}" destId="{B352DA59-2B83-4823-B151-EF72D91B3C6A}" srcOrd="2" destOrd="0" presId="urn:microsoft.com/office/officeart/2005/8/layout/orgChart1"/>
    <dgm:cxn modelId="{D9D46409-7FD2-438C-B60C-762C27809246}" type="presParOf" srcId="{A6284B03-ED0A-43EB-9153-431635237CE7}" destId="{6E1E46B5-F2EF-463B-A056-736F9E1C21B7}" srcOrd="2" destOrd="0" presId="urn:microsoft.com/office/officeart/2005/8/layout/orgChart1"/>
    <dgm:cxn modelId="{E3DEFC3D-E74D-454D-A17A-3FB521A779A7}" type="presParOf" srcId="{2ECC8AA8-26C3-4DE3-9692-5C3E82FCDAD5}" destId="{66697F7E-DA4A-49C3-8D2C-42535CFAA54A}" srcOrd="6" destOrd="0" presId="urn:microsoft.com/office/officeart/2005/8/layout/orgChart1"/>
    <dgm:cxn modelId="{BDF368FD-4E48-49BA-8AF6-2451FDFC7230}" type="presParOf" srcId="{2ECC8AA8-26C3-4DE3-9692-5C3E82FCDAD5}" destId="{56DF14F7-8963-4578-9CEC-DF468740EC9A}" srcOrd="7" destOrd="0" presId="urn:microsoft.com/office/officeart/2005/8/layout/orgChart1"/>
    <dgm:cxn modelId="{576E2630-6D56-430C-ADF1-93DCB940E2F5}" type="presParOf" srcId="{56DF14F7-8963-4578-9CEC-DF468740EC9A}" destId="{8DB7B08E-018B-4344-B2E0-2A1A283CB2A2}" srcOrd="0" destOrd="0" presId="urn:microsoft.com/office/officeart/2005/8/layout/orgChart1"/>
    <dgm:cxn modelId="{6ADA16C0-4579-4042-90A7-1EE97262CC8B}" type="presParOf" srcId="{8DB7B08E-018B-4344-B2E0-2A1A283CB2A2}" destId="{44565341-99A5-4073-BF56-932C35A0B86C}" srcOrd="0" destOrd="0" presId="urn:microsoft.com/office/officeart/2005/8/layout/orgChart1"/>
    <dgm:cxn modelId="{3EE4DF16-7724-41D8-9DC7-E69BF2FED8BA}" type="presParOf" srcId="{8DB7B08E-018B-4344-B2E0-2A1A283CB2A2}" destId="{6B1DF8E1-212C-4830-99C2-13A129017B6A}" srcOrd="1" destOrd="0" presId="urn:microsoft.com/office/officeart/2005/8/layout/orgChart1"/>
    <dgm:cxn modelId="{F7ECB100-257E-413A-AA8F-1999E089399E}" type="presParOf" srcId="{56DF14F7-8963-4578-9CEC-DF468740EC9A}" destId="{B5DE409A-8FCD-424B-8685-6912A84EC150}" srcOrd="1" destOrd="0" presId="urn:microsoft.com/office/officeart/2005/8/layout/orgChart1"/>
    <dgm:cxn modelId="{02316131-5FA8-43FF-B994-C57F57344C2B}" type="presParOf" srcId="{56DF14F7-8963-4578-9CEC-DF468740EC9A}" destId="{A8E6D591-09A5-44BB-B376-2A1BD23C673B}" srcOrd="2" destOrd="0" presId="urn:microsoft.com/office/officeart/2005/8/layout/orgChart1"/>
    <dgm:cxn modelId="{667F63DD-BDDB-4225-82A8-C2FC20728C90}" type="presParOf" srcId="{FA4385FA-7901-4B58-A3ED-6B8729734EDC}" destId="{6E7D1264-D04A-4ABF-B453-7AE6573D2BD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43BB6B-D50F-4ADC-83A9-785757860DC5}"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AA4CC1F1-148D-49B0-89FC-B09A52B9C52A}">
      <dgm:prSet phldrT="[Text]" custT="1"/>
      <dgm:spPr/>
      <dgm:t>
        <a:bodyPr/>
        <a:lstStyle/>
        <a:p>
          <a:r>
            <a:rPr lang="ar-SA" sz="1600" dirty="0" smtClean="0">
              <a:cs typeface="B Koodak" panose="00000700000000000000" pitchFamily="2" charset="-78"/>
            </a:rPr>
            <a:t>عوامل تأثير گذار بر سرمايه گذاری برای خريد مسکن </a:t>
          </a:r>
          <a:endParaRPr lang="en-US" sz="1600" dirty="0">
            <a:cs typeface="B Koodak" panose="00000700000000000000" pitchFamily="2" charset="-78"/>
          </a:endParaRPr>
        </a:p>
      </dgm:t>
    </dgm:pt>
    <dgm:pt modelId="{75781C61-F108-4F55-A928-093E2DA0F0D6}" type="parTrans" cxnId="{67E05B0C-A013-461B-B2B8-CCDB191C6CA0}">
      <dgm:prSet/>
      <dgm:spPr/>
      <dgm:t>
        <a:bodyPr/>
        <a:lstStyle/>
        <a:p>
          <a:endParaRPr lang="en-US" sz="1600">
            <a:cs typeface="B Koodak" panose="00000700000000000000" pitchFamily="2" charset="-78"/>
          </a:endParaRPr>
        </a:p>
      </dgm:t>
    </dgm:pt>
    <dgm:pt modelId="{3B3836AB-2A03-457E-84DF-9A7BEEAB8A89}" type="sibTrans" cxnId="{67E05B0C-A013-461B-B2B8-CCDB191C6CA0}">
      <dgm:prSet/>
      <dgm:spPr/>
      <dgm:t>
        <a:bodyPr/>
        <a:lstStyle/>
        <a:p>
          <a:endParaRPr lang="en-US" sz="1600">
            <a:cs typeface="B Koodak" panose="00000700000000000000" pitchFamily="2" charset="-78"/>
          </a:endParaRPr>
        </a:p>
      </dgm:t>
    </dgm:pt>
    <dgm:pt modelId="{44DD7857-D287-4C2A-B33E-6A841A2A4247}">
      <dgm:prSet phldrT="[Text]" custT="1"/>
      <dgm:spPr/>
      <dgm:t>
        <a:bodyPr/>
        <a:lstStyle/>
        <a:p>
          <a:r>
            <a:rPr lang="ar-SA" sz="1600" dirty="0" smtClean="0">
              <a:cs typeface="B Koodak" panose="00000700000000000000" pitchFamily="2" charset="-78"/>
            </a:rPr>
            <a:t>قيمت نسبی مسکن</a:t>
          </a:r>
          <a:endParaRPr lang="en-US" sz="1600" dirty="0">
            <a:cs typeface="B Koodak" panose="00000700000000000000" pitchFamily="2" charset="-78"/>
          </a:endParaRPr>
        </a:p>
      </dgm:t>
    </dgm:pt>
    <dgm:pt modelId="{5D68A1A8-ACD9-4876-8060-D6724CC408DE}" type="parTrans" cxnId="{452A0CCD-AD63-45CD-B2D8-9DE494BB9BAC}">
      <dgm:prSet custT="1"/>
      <dgm:spPr/>
      <dgm:t>
        <a:bodyPr/>
        <a:lstStyle/>
        <a:p>
          <a:endParaRPr lang="en-US" sz="1600">
            <a:cs typeface="B Koodak" panose="00000700000000000000" pitchFamily="2" charset="-78"/>
          </a:endParaRPr>
        </a:p>
      </dgm:t>
    </dgm:pt>
    <dgm:pt modelId="{08F15CC5-63BF-4989-90E0-45A0FAF6FE7F}" type="sibTrans" cxnId="{452A0CCD-AD63-45CD-B2D8-9DE494BB9BAC}">
      <dgm:prSet/>
      <dgm:spPr/>
      <dgm:t>
        <a:bodyPr/>
        <a:lstStyle/>
        <a:p>
          <a:endParaRPr lang="en-US" sz="1600">
            <a:cs typeface="B Koodak" panose="00000700000000000000" pitchFamily="2" charset="-78"/>
          </a:endParaRPr>
        </a:p>
      </dgm:t>
    </dgm:pt>
    <dgm:pt modelId="{F62D135B-5AC2-44D5-841D-6EA5D8D298BD}">
      <dgm:prSet phldrT="[Text]" custT="1"/>
      <dgm:spPr/>
      <dgm:t>
        <a:bodyPr/>
        <a:lstStyle/>
        <a:p>
          <a:r>
            <a:rPr lang="ar-SA" sz="1600" dirty="0" smtClean="0">
              <a:cs typeface="B Koodak" panose="00000700000000000000" pitchFamily="2" charset="-78"/>
            </a:rPr>
            <a:t>انتظارات تغيير قيمت مسکن در آينده</a:t>
          </a:r>
          <a:endParaRPr lang="en-US" sz="1600" dirty="0">
            <a:cs typeface="B Koodak" panose="00000700000000000000" pitchFamily="2" charset="-78"/>
          </a:endParaRPr>
        </a:p>
      </dgm:t>
    </dgm:pt>
    <dgm:pt modelId="{FFC18138-0444-46DC-B954-C012B8C13B26}" type="parTrans" cxnId="{81164539-3CEB-440A-BF48-72BBAF54BBB3}">
      <dgm:prSet custT="1"/>
      <dgm:spPr/>
      <dgm:t>
        <a:bodyPr/>
        <a:lstStyle/>
        <a:p>
          <a:endParaRPr lang="en-US" sz="1600">
            <a:cs typeface="B Koodak" panose="00000700000000000000" pitchFamily="2" charset="-78"/>
          </a:endParaRPr>
        </a:p>
      </dgm:t>
    </dgm:pt>
    <dgm:pt modelId="{9229FC10-690E-4FF8-98CF-43A1FCF87503}" type="sibTrans" cxnId="{81164539-3CEB-440A-BF48-72BBAF54BBB3}">
      <dgm:prSet/>
      <dgm:spPr/>
      <dgm:t>
        <a:bodyPr/>
        <a:lstStyle/>
        <a:p>
          <a:endParaRPr lang="en-US" sz="1600">
            <a:cs typeface="B Koodak" panose="00000700000000000000" pitchFamily="2" charset="-78"/>
          </a:endParaRPr>
        </a:p>
      </dgm:t>
    </dgm:pt>
    <dgm:pt modelId="{BE63B2AC-8B34-44DD-B0BB-3F5B191773BA}">
      <dgm:prSet phldrT="[Text]" custT="1"/>
      <dgm:spPr/>
      <dgm:t>
        <a:bodyPr/>
        <a:lstStyle/>
        <a:p>
          <a:r>
            <a:rPr lang="ar-SA" sz="1600" dirty="0" smtClean="0">
              <a:cs typeface="B Koodak" panose="00000700000000000000" pitchFamily="2" charset="-78"/>
            </a:rPr>
            <a:t>درآمد ملی</a:t>
          </a:r>
          <a:endParaRPr lang="en-US" sz="1600" dirty="0">
            <a:cs typeface="B Koodak" panose="00000700000000000000" pitchFamily="2" charset="-78"/>
          </a:endParaRPr>
        </a:p>
      </dgm:t>
    </dgm:pt>
    <dgm:pt modelId="{EC0EFD5A-EA4C-402C-B6A9-45983C99F256}" type="parTrans" cxnId="{87A85987-B6D5-45B2-BE18-B2151460BB52}">
      <dgm:prSet custT="1"/>
      <dgm:spPr/>
      <dgm:t>
        <a:bodyPr/>
        <a:lstStyle/>
        <a:p>
          <a:endParaRPr lang="en-US" sz="1600">
            <a:cs typeface="B Koodak" panose="00000700000000000000" pitchFamily="2" charset="-78"/>
          </a:endParaRPr>
        </a:p>
      </dgm:t>
    </dgm:pt>
    <dgm:pt modelId="{B618CA22-AAEF-42F6-AE4E-CA4F3F20C7B0}" type="sibTrans" cxnId="{87A85987-B6D5-45B2-BE18-B2151460BB52}">
      <dgm:prSet/>
      <dgm:spPr/>
      <dgm:t>
        <a:bodyPr/>
        <a:lstStyle/>
        <a:p>
          <a:endParaRPr lang="en-US" sz="1600">
            <a:cs typeface="B Koodak" panose="00000700000000000000" pitchFamily="2" charset="-78"/>
          </a:endParaRPr>
        </a:p>
      </dgm:t>
    </dgm:pt>
    <dgm:pt modelId="{AE61F050-9B9C-4679-9595-E257F9ADC359}">
      <dgm:prSet custT="1"/>
      <dgm:spPr/>
      <dgm:t>
        <a:bodyPr/>
        <a:lstStyle/>
        <a:p>
          <a:r>
            <a:rPr lang="ar-SA" sz="1600" dirty="0" smtClean="0">
              <a:cs typeface="B Koodak" panose="00000700000000000000" pitchFamily="2" charset="-78"/>
            </a:rPr>
            <a:t>نقدينگی و بازار اعتبارات مسکن</a:t>
          </a:r>
          <a:endParaRPr lang="en-US" sz="1600" dirty="0">
            <a:cs typeface="B Koodak" panose="00000700000000000000" pitchFamily="2" charset="-78"/>
          </a:endParaRPr>
        </a:p>
      </dgm:t>
    </dgm:pt>
    <dgm:pt modelId="{EEB34F2E-D06F-462C-B7A6-9643C09C519D}" type="parTrans" cxnId="{EEE54D97-AD70-44C3-8F14-D01EDDA023D7}">
      <dgm:prSet custT="1"/>
      <dgm:spPr/>
      <dgm:t>
        <a:bodyPr/>
        <a:lstStyle/>
        <a:p>
          <a:endParaRPr lang="en-US" sz="1600">
            <a:cs typeface="B Koodak" panose="00000700000000000000" pitchFamily="2" charset="-78"/>
          </a:endParaRPr>
        </a:p>
      </dgm:t>
    </dgm:pt>
    <dgm:pt modelId="{56D49C7D-9C40-4706-8F12-FDA24A5FBBB3}" type="sibTrans" cxnId="{EEE54D97-AD70-44C3-8F14-D01EDDA023D7}">
      <dgm:prSet/>
      <dgm:spPr/>
      <dgm:t>
        <a:bodyPr/>
        <a:lstStyle/>
        <a:p>
          <a:endParaRPr lang="en-US" sz="1600">
            <a:cs typeface="B Koodak" panose="00000700000000000000" pitchFamily="2" charset="-78"/>
          </a:endParaRPr>
        </a:p>
      </dgm:t>
    </dgm:pt>
    <dgm:pt modelId="{C4A94DFB-F2F7-4167-B0BA-83C361AEC93B}">
      <dgm:prSet custT="1"/>
      <dgm:spPr/>
      <dgm:t>
        <a:bodyPr/>
        <a:lstStyle/>
        <a:p>
          <a:r>
            <a:rPr lang="ar-SA" sz="1800" smtClean="0">
              <a:cs typeface="B Koodak" panose="00000700000000000000" pitchFamily="2" charset="-78"/>
            </a:rPr>
            <a:t>جمعيت</a:t>
          </a:r>
          <a:endParaRPr lang="en-US" sz="1800">
            <a:cs typeface="B Koodak" panose="00000700000000000000" pitchFamily="2" charset="-78"/>
          </a:endParaRPr>
        </a:p>
      </dgm:t>
    </dgm:pt>
    <dgm:pt modelId="{C55237F7-6200-482D-9C28-3B2B98042FA7}" type="parTrans" cxnId="{FC084475-44F8-4BA4-9192-359D9D1B68F3}">
      <dgm:prSet custT="1"/>
      <dgm:spPr/>
      <dgm:t>
        <a:bodyPr/>
        <a:lstStyle/>
        <a:p>
          <a:endParaRPr lang="en-US" sz="1600">
            <a:cs typeface="B Koodak" panose="00000700000000000000" pitchFamily="2" charset="-78"/>
          </a:endParaRPr>
        </a:p>
      </dgm:t>
    </dgm:pt>
    <dgm:pt modelId="{C76E2C5B-E16B-4254-9998-83F1905472EE}" type="sibTrans" cxnId="{FC084475-44F8-4BA4-9192-359D9D1B68F3}">
      <dgm:prSet/>
      <dgm:spPr/>
      <dgm:t>
        <a:bodyPr/>
        <a:lstStyle/>
        <a:p>
          <a:endParaRPr lang="en-US" sz="1600">
            <a:cs typeface="B Koodak" panose="00000700000000000000" pitchFamily="2" charset="-78"/>
          </a:endParaRPr>
        </a:p>
      </dgm:t>
    </dgm:pt>
    <dgm:pt modelId="{79D6F64B-4F80-4BE8-8537-4490C71BEC1F}">
      <dgm:prSet custT="1"/>
      <dgm:spPr/>
      <dgm:t>
        <a:bodyPr/>
        <a:lstStyle/>
        <a:p>
          <a:r>
            <a:rPr lang="fa-IR" sz="1400" dirty="0" smtClean="0">
              <a:cs typeface="B Koodak" panose="00000700000000000000" pitchFamily="2" charset="-78"/>
            </a:rPr>
            <a:t>۵۰</a:t>
          </a:r>
          <a:r>
            <a:rPr lang="ar-SA" sz="1400" dirty="0" smtClean="0">
              <a:cs typeface="B Koodak" panose="00000700000000000000" pitchFamily="2" charset="-78"/>
            </a:rPr>
            <a:t> درصد از نقدينگی وارد شده به بخش مسکن به انگيزه تقاضای سرمايه</a:t>
          </a:r>
          <a:r>
            <a:rPr lang="fa-IR" sz="1400" dirty="0" smtClean="0">
              <a:cs typeface="B Koodak" panose="00000700000000000000" pitchFamily="2" charset="-78"/>
            </a:rPr>
            <a:t> </a:t>
          </a:r>
          <a:r>
            <a:rPr lang="ar-SA" sz="1400" dirty="0" smtClean="0">
              <a:cs typeface="B Koodak" panose="00000700000000000000" pitchFamily="2" charset="-78"/>
            </a:rPr>
            <a:t>ای بوده است. </a:t>
          </a:r>
          <a:endParaRPr lang="en-US" sz="1400" dirty="0">
            <a:cs typeface="B Koodak" panose="00000700000000000000" pitchFamily="2" charset="-78"/>
          </a:endParaRPr>
        </a:p>
      </dgm:t>
    </dgm:pt>
    <dgm:pt modelId="{46C2551F-7E6B-4A8C-9ADE-5C18ED6926AA}" type="parTrans" cxnId="{40A851DD-82CA-4833-A201-A259491C1C02}">
      <dgm:prSet custT="1"/>
      <dgm:spPr/>
      <dgm:t>
        <a:bodyPr/>
        <a:lstStyle/>
        <a:p>
          <a:endParaRPr lang="en-US" sz="1600">
            <a:cs typeface="B Koodak" panose="00000700000000000000" pitchFamily="2" charset="-78"/>
          </a:endParaRPr>
        </a:p>
      </dgm:t>
    </dgm:pt>
    <dgm:pt modelId="{1F6D6105-D4A9-453F-A93E-46100A07ADF4}" type="sibTrans" cxnId="{40A851DD-82CA-4833-A201-A259491C1C02}">
      <dgm:prSet/>
      <dgm:spPr/>
      <dgm:t>
        <a:bodyPr/>
        <a:lstStyle/>
        <a:p>
          <a:endParaRPr lang="en-US" sz="1600">
            <a:cs typeface="B Koodak" panose="00000700000000000000" pitchFamily="2" charset="-78"/>
          </a:endParaRPr>
        </a:p>
      </dgm:t>
    </dgm:pt>
    <dgm:pt modelId="{FF6A9337-99E6-4794-90EF-E5E771FA9E82}" type="pres">
      <dgm:prSet presAssocID="{C143BB6B-D50F-4ADC-83A9-785757860DC5}" presName="Name0" presStyleCnt="0">
        <dgm:presLayoutVars>
          <dgm:chPref val="1"/>
          <dgm:dir val="rev"/>
          <dgm:animOne val="branch"/>
          <dgm:animLvl val="lvl"/>
          <dgm:resizeHandles val="exact"/>
        </dgm:presLayoutVars>
      </dgm:prSet>
      <dgm:spPr/>
      <dgm:t>
        <a:bodyPr/>
        <a:lstStyle/>
        <a:p>
          <a:endParaRPr lang="en-US"/>
        </a:p>
      </dgm:t>
    </dgm:pt>
    <dgm:pt modelId="{EDE6E58F-1E8F-4C7C-850E-DE284A2740B2}" type="pres">
      <dgm:prSet presAssocID="{AA4CC1F1-148D-49B0-89FC-B09A52B9C52A}" presName="root1" presStyleCnt="0"/>
      <dgm:spPr/>
    </dgm:pt>
    <dgm:pt modelId="{CB8A9322-2A3B-41D5-9156-6AD3F6E51CF6}" type="pres">
      <dgm:prSet presAssocID="{AA4CC1F1-148D-49B0-89FC-B09A52B9C52A}" presName="LevelOneTextNode" presStyleLbl="node0" presStyleIdx="0" presStyleCnt="1">
        <dgm:presLayoutVars>
          <dgm:chPref val="3"/>
        </dgm:presLayoutVars>
      </dgm:prSet>
      <dgm:spPr/>
      <dgm:t>
        <a:bodyPr/>
        <a:lstStyle/>
        <a:p>
          <a:endParaRPr lang="en-US"/>
        </a:p>
      </dgm:t>
    </dgm:pt>
    <dgm:pt modelId="{DAB46F16-DAE5-454C-ABFC-F1693DC792CF}" type="pres">
      <dgm:prSet presAssocID="{AA4CC1F1-148D-49B0-89FC-B09A52B9C52A}" presName="level2hierChild" presStyleCnt="0"/>
      <dgm:spPr/>
    </dgm:pt>
    <dgm:pt modelId="{38215EA3-9DAC-43C4-9D35-37B7470D1986}" type="pres">
      <dgm:prSet presAssocID="{5D68A1A8-ACD9-4876-8060-D6724CC408DE}" presName="conn2-1" presStyleLbl="parChTrans1D2" presStyleIdx="0" presStyleCnt="5"/>
      <dgm:spPr/>
      <dgm:t>
        <a:bodyPr/>
        <a:lstStyle/>
        <a:p>
          <a:endParaRPr lang="en-US"/>
        </a:p>
      </dgm:t>
    </dgm:pt>
    <dgm:pt modelId="{0B59A944-C7CD-4314-B46B-65C5455C6FD1}" type="pres">
      <dgm:prSet presAssocID="{5D68A1A8-ACD9-4876-8060-D6724CC408DE}" presName="connTx" presStyleLbl="parChTrans1D2" presStyleIdx="0" presStyleCnt="5"/>
      <dgm:spPr/>
      <dgm:t>
        <a:bodyPr/>
        <a:lstStyle/>
        <a:p>
          <a:endParaRPr lang="en-US"/>
        </a:p>
      </dgm:t>
    </dgm:pt>
    <dgm:pt modelId="{C7F0E742-996B-4593-B6D9-200F5D7B6B32}" type="pres">
      <dgm:prSet presAssocID="{44DD7857-D287-4C2A-B33E-6A841A2A4247}" presName="root2" presStyleCnt="0"/>
      <dgm:spPr/>
    </dgm:pt>
    <dgm:pt modelId="{7E48C8F2-DD30-4486-B70E-AF2B2368D898}" type="pres">
      <dgm:prSet presAssocID="{44DD7857-D287-4C2A-B33E-6A841A2A4247}" presName="LevelTwoTextNode" presStyleLbl="node2" presStyleIdx="0" presStyleCnt="5">
        <dgm:presLayoutVars>
          <dgm:chPref val="3"/>
        </dgm:presLayoutVars>
      </dgm:prSet>
      <dgm:spPr/>
      <dgm:t>
        <a:bodyPr/>
        <a:lstStyle/>
        <a:p>
          <a:endParaRPr lang="en-US"/>
        </a:p>
      </dgm:t>
    </dgm:pt>
    <dgm:pt modelId="{5FAFC22C-FA9B-459E-AC95-9748542F4E1E}" type="pres">
      <dgm:prSet presAssocID="{44DD7857-D287-4C2A-B33E-6A841A2A4247}" presName="level3hierChild" presStyleCnt="0"/>
      <dgm:spPr/>
    </dgm:pt>
    <dgm:pt modelId="{EB73F670-87C1-49F0-AF52-2645984C056B}" type="pres">
      <dgm:prSet presAssocID="{FFC18138-0444-46DC-B954-C012B8C13B26}" presName="conn2-1" presStyleLbl="parChTrans1D2" presStyleIdx="1" presStyleCnt="5"/>
      <dgm:spPr/>
      <dgm:t>
        <a:bodyPr/>
        <a:lstStyle/>
        <a:p>
          <a:endParaRPr lang="en-US"/>
        </a:p>
      </dgm:t>
    </dgm:pt>
    <dgm:pt modelId="{71156ECD-CDA8-4075-9BCB-A35FDBD269FE}" type="pres">
      <dgm:prSet presAssocID="{FFC18138-0444-46DC-B954-C012B8C13B26}" presName="connTx" presStyleLbl="parChTrans1D2" presStyleIdx="1" presStyleCnt="5"/>
      <dgm:spPr/>
      <dgm:t>
        <a:bodyPr/>
        <a:lstStyle/>
        <a:p>
          <a:endParaRPr lang="en-US"/>
        </a:p>
      </dgm:t>
    </dgm:pt>
    <dgm:pt modelId="{214C25EB-76FF-4EEC-AA67-120343E2514D}" type="pres">
      <dgm:prSet presAssocID="{F62D135B-5AC2-44D5-841D-6EA5D8D298BD}" presName="root2" presStyleCnt="0"/>
      <dgm:spPr/>
    </dgm:pt>
    <dgm:pt modelId="{E5F827FE-B1CC-4721-8D6A-4C0937142500}" type="pres">
      <dgm:prSet presAssocID="{F62D135B-5AC2-44D5-841D-6EA5D8D298BD}" presName="LevelTwoTextNode" presStyleLbl="node2" presStyleIdx="1" presStyleCnt="5">
        <dgm:presLayoutVars>
          <dgm:chPref val="3"/>
        </dgm:presLayoutVars>
      </dgm:prSet>
      <dgm:spPr/>
      <dgm:t>
        <a:bodyPr/>
        <a:lstStyle/>
        <a:p>
          <a:endParaRPr lang="en-US"/>
        </a:p>
      </dgm:t>
    </dgm:pt>
    <dgm:pt modelId="{ACD4CDD7-C64F-4DA7-86FC-AC68C02665E5}" type="pres">
      <dgm:prSet presAssocID="{F62D135B-5AC2-44D5-841D-6EA5D8D298BD}" presName="level3hierChild" presStyleCnt="0"/>
      <dgm:spPr/>
    </dgm:pt>
    <dgm:pt modelId="{91134FE8-FA24-4EA4-9E45-C692413F29BB}" type="pres">
      <dgm:prSet presAssocID="{EC0EFD5A-EA4C-402C-B6A9-45983C99F256}" presName="conn2-1" presStyleLbl="parChTrans1D2" presStyleIdx="2" presStyleCnt="5"/>
      <dgm:spPr/>
      <dgm:t>
        <a:bodyPr/>
        <a:lstStyle/>
        <a:p>
          <a:endParaRPr lang="en-US"/>
        </a:p>
      </dgm:t>
    </dgm:pt>
    <dgm:pt modelId="{A75CFF0F-1E3A-4FE8-A31A-D9FD1495EA06}" type="pres">
      <dgm:prSet presAssocID="{EC0EFD5A-EA4C-402C-B6A9-45983C99F256}" presName="connTx" presStyleLbl="parChTrans1D2" presStyleIdx="2" presStyleCnt="5"/>
      <dgm:spPr/>
      <dgm:t>
        <a:bodyPr/>
        <a:lstStyle/>
        <a:p>
          <a:endParaRPr lang="en-US"/>
        </a:p>
      </dgm:t>
    </dgm:pt>
    <dgm:pt modelId="{1FD03147-0989-4F95-8C34-DB6D22EEA0E3}" type="pres">
      <dgm:prSet presAssocID="{BE63B2AC-8B34-44DD-B0BB-3F5B191773BA}" presName="root2" presStyleCnt="0"/>
      <dgm:spPr/>
    </dgm:pt>
    <dgm:pt modelId="{2A6BF31F-B4D2-488B-9404-39FADB7319F3}" type="pres">
      <dgm:prSet presAssocID="{BE63B2AC-8B34-44DD-B0BB-3F5B191773BA}" presName="LevelTwoTextNode" presStyleLbl="node2" presStyleIdx="2" presStyleCnt="5">
        <dgm:presLayoutVars>
          <dgm:chPref val="3"/>
        </dgm:presLayoutVars>
      </dgm:prSet>
      <dgm:spPr/>
      <dgm:t>
        <a:bodyPr/>
        <a:lstStyle/>
        <a:p>
          <a:endParaRPr lang="en-US"/>
        </a:p>
      </dgm:t>
    </dgm:pt>
    <dgm:pt modelId="{4ADCE425-645B-4C18-AE5F-980F482F4CA9}" type="pres">
      <dgm:prSet presAssocID="{BE63B2AC-8B34-44DD-B0BB-3F5B191773BA}" presName="level3hierChild" presStyleCnt="0"/>
      <dgm:spPr/>
    </dgm:pt>
    <dgm:pt modelId="{035FDAFF-55CC-4513-B752-56AD15EE4735}" type="pres">
      <dgm:prSet presAssocID="{EEB34F2E-D06F-462C-B7A6-9643C09C519D}" presName="conn2-1" presStyleLbl="parChTrans1D2" presStyleIdx="3" presStyleCnt="5"/>
      <dgm:spPr/>
      <dgm:t>
        <a:bodyPr/>
        <a:lstStyle/>
        <a:p>
          <a:endParaRPr lang="en-US"/>
        </a:p>
      </dgm:t>
    </dgm:pt>
    <dgm:pt modelId="{80BC68CC-5389-477A-BC8E-880DDE042B5E}" type="pres">
      <dgm:prSet presAssocID="{EEB34F2E-D06F-462C-B7A6-9643C09C519D}" presName="connTx" presStyleLbl="parChTrans1D2" presStyleIdx="3" presStyleCnt="5"/>
      <dgm:spPr/>
      <dgm:t>
        <a:bodyPr/>
        <a:lstStyle/>
        <a:p>
          <a:endParaRPr lang="en-US"/>
        </a:p>
      </dgm:t>
    </dgm:pt>
    <dgm:pt modelId="{67DFF0BC-4C3F-4745-9F82-ECDF3135A973}" type="pres">
      <dgm:prSet presAssocID="{AE61F050-9B9C-4679-9595-E257F9ADC359}" presName="root2" presStyleCnt="0"/>
      <dgm:spPr/>
    </dgm:pt>
    <dgm:pt modelId="{8F640CFE-D60E-498E-ABC7-19A6AE0CA044}" type="pres">
      <dgm:prSet presAssocID="{AE61F050-9B9C-4679-9595-E257F9ADC359}" presName="LevelTwoTextNode" presStyleLbl="node2" presStyleIdx="3" presStyleCnt="5">
        <dgm:presLayoutVars>
          <dgm:chPref val="3"/>
        </dgm:presLayoutVars>
      </dgm:prSet>
      <dgm:spPr/>
      <dgm:t>
        <a:bodyPr/>
        <a:lstStyle/>
        <a:p>
          <a:endParaRPr lang="en-US"/>
        </a:p>
      </dgm:t>
    </dgm:pt>
    <dgm:pt modelId="{98976475-39EA-440E-9AD0-AD0ECA16458C}" type="pres">
      <dgm:prSet presAssocID="{AE61F050-9B9C-4679-9595-E257F9ADC359}" presName="level3hierChild" presStyleCnt="0"/>
      <dgm:spPr/>
    </dgm:pt>
    <dgm:pt modelId="{E82F905B-1DB0-4695-B607-D4D3B32BF82E}" type="pres">
      <dgm:prSet presAssocID="{46C2551F-7E6B-4A8C-9ADE-5C18ED6926AA}" presName="conn2-1" presStyleLbl="parChTrans1D3" presStyleIdx="0" presStyleCnt="1"/>
      <dgm:spPr/>
      <dgm:t>
        <a:bodyPr/>
        <a:lstStyle/>
        <a:p>
          <a:endParaRPr lang="en-US"/>
        </a:p>
      </dgm:t>
    </dgm:pt>
    <dgm:pt modelId="{21A7DD9C-1407-46D6-8CBF-94B10320E66B}" type="pres">
      <dgm:prSet presAssocID="{46C2551F-7E6B-4A8C-9ADE-5C18ED6926AA}" presName="connTx" presStyleLbl="parChTrans1D3" presStyleIdx="0" presStyleCnt="1"/>
      <dgm:spPr/>
      <dgm:t>
        <a:bodyPr/>
        <a:lstStyle/>
        <a:p>
          <a:endParaRPr lang="en-US"/>
        </a:p>
      </dgm:t>
    </dgm:pt>
    <dgm:pt modelId="{021014CF-F4C4-4607-950F-B0A2B95BFC1A}" type="pres">
      <dgm:prSet presAssocID="{79D6F64B-4F80-4BE8-8537-4490C71BEC1F}" presName="root2" presStyleCnt="0"/>
      <dgm:spPr/>
    </dgm:pt>
    <dgm:pt modelId="{22F7C297-306D-4BB5-940E-53662D87418C}" type="pres">
      <dgm:prSet presAssocID="{79D6F64B-4F80-4BE8-8537-4490C71BEC1F}" presName="LevelTwoTextNode" presStyleLbl="node3" presStyleIdx="0" presStyleCnt="1">
        <dgm:presLayoutVars>
          <dgm:chPref val="3"/>
        </dgm:presLayoutVars>
      </dgm:prSet>
      <dgm:spPr/>
      <dgm:t>
        <a:bodyPr/>
        <a:lstStyle/>
        <a:p>
          <a:endParaRPr lang="en-US"/>
        </a:p>
      </dgm:t>
    </dgm:pt>
    <dgm:pt modelId="{DD5BF851-DA32-4267-913D-56B4AEBAABB7}" type="pres">
      <dgm:prSet presAssocID="{79D6F64B-4F80-4BE8-8537-4490C71BEC1F}" presName="level3hierChild" presStyleCnt="0"/>
      <dgm:spPr/>
    </dgm:pt>
    <dgm:pt modelId="{187D3B38-E9DD-400C-A015-E706254E7133}" type="pres">
      <dgm:prSet presAssocID="{C55237F7-6200-482D-9C28-3B2B98042FA7}" presName="conn2-1" presStyleLbl="parChTrans1D2" presStyleIdx="4" presStyleCnt="5"/>
      <dgm:spPr/>
      <dgm:t>
        <a:bodyPr/>
        <a:lstStyle/>
        <a:p>
          <a:endParaRPr lang="en-US"/>
        </a:p>
      </dgm:t>
    </dgm:pt>
    <dgm:pt modelId="{D16C0679-C749-45F4-9AC3-4476E4757858}" type="pres">
      <dgm:prSet presAssocID="{C55237F7-6200-482D-9C28-3B2B98042FA7}" presName="connTx" presStyleLbl="parChTrans1D2" presStyleIdx="4" presStyleCnt="5"/>
      <dgm:spPr/>
      <dgm:t>
        <a:bodyPr/>
        <a:lstStyle/>
        <a:p>
          <a:endParaRPr lang="en-US"/>
        </a:p>
      </dgm:t>
    </dgm:pt>
    <dgm:pt modelId="{03862DBC-2A5E-4811-BFB1-BAD6C031C814}" type="pres">
      <dgm:prSet presAssocID="{C4A94DFB-F2F7-4167-B0BA-83C361AEC93B}" presName="root2" presStyleCnt="0"/>
      <dgm:spPr/>
    </dgm:pt>
    <dgm:pt modelId="{78F5315E-FB49-48F5-9C77-45134422EC53}" type="pres">
      <dgm:prSet presAssocID="{C4A94DFB-F2F7-4167-B0BA-83C361AEC93B}" presName="LevelTwoTextNode" presStyleLbl="node2" presStyleIdx="4" presStyleCnt="5">
        <dgm:presLayoutVars>
          <dgm:chPref val="3"/>
        </dgm:presLayoutVars>
      </dgm:prSet>
      <dgm:spPr/>
      <dgm:t>
        <a:bodyPr/>
        <a:lstStyle/>
        <a:p>
          <a:endParaRPr lang="en-US"/>
        </a:p>
      </dgm:t>
    </dgm:pt>
    <dgm:pt modelId="{6D7CEB64-1C6F-4FB9-95C2-7CF6A6D83631}" type="pres">
      <dgm:prSet presAssocID="{C4A94DFB-F2F7-4167-B0BA-83C361AEC93B}" presName="level3hierChild" presStyleCnt="0"/>
      <dgm:spPr/>
    </dgm:pt>
  </dgm:ptLst>
  <dgm:cxnLst>
    <dgm:cxn modelId="{FC084475-44F8-4BA4-9192-359D9D1B68F3}" srcId="{AA4CC1F1-148D-49B0-89FC-B09A52B9C52A}" destId="{C4A94DFB-F2F7-4167-B0BA-83C361AEC93B}" srcOrd="4" destOrd="0" parTransId="{C55237F7-6200-482D-9C28-3B2B98042FA7}" sibTransId="{C76E2C5B-E16B-4254-9998-83F1905472EE}"/>
    <dgm:cxn modelId="{F8170026-1E23-486C-B6A7-DD4D2E775E18}" type="presOf" srcId="{46C2551F-7E6B-4A8C-9ADE-5C18ED6926AA}" destId="{E82F905B-1DB0-4695-B607-D4D3B32BF82E}" srcOrd="0" destOrd="0" presId="urn:microsoft.com/office/officeart/2008/layout/HorizontalMultiLevelHierarchy"/>
    <dgm:cxn modelId="{4EEB6C07-67FC-4EFE-99F9-458E517A773C}" type="presOf" srcId="{EEB34F2E-D06F-462C-B7A6-9643C09C519D}" destId="{80BC68CC-5389-477A-BC8E-880DDE042B5E}" srcOrd="1" destOrd="0" presId="urn:microsoft.com/office/officeart/2008/layout/HorizontalMultiLevelHierarchy"/>
    <dgm:cxn modelId="{C291CC48-688A-482D-88B8-60AB1DADDE43}" type="presOf" srcId="{C4A94DFB-F2F7-4167-B0BA-83C361AEC93B}" destId="{78F5315E-FB49-48F5-9C77-45134422EC53}" srcOrd="0" destOrd="0" presId="urn:microsoft.com/office/officeart/2008/layout/HorizontalMultiLevelHierarchy"/>
    <dgm:cxn modelId="{87A85987-B6D5-45B2-BE18-B2151460BB52}" srcId="{AA4CC1F1-148D-49B0-89FC-B09A52B9C52A}" destId="{BE63B2AC-8B34-44DD-B0BB-3F5B191773BA}" srcOrd="2" destOrd="0" parTransId="{EC0EFD5A-EA4C-402C-B6A9-45983C99F256}" sibTransId="{B618CA22-AAEF-42F6-AE4E-CA4F3F20C7B0}"/>
    <dgm:cxn modelId="{2DEBCB6F-3D68-42E0-8993-249F139020BB}" type="presOf" srcId="{79D6F64B-4F80-4BE8-8537-4490C71BEC1F}" destId="{22F7C297-306D-4BB5-940E-53662D87418C}" srcOrd="0" destOrd="0" presId="urn:microsoft.com/office/officeart/2008/layout/HorizontalMultiLevelHierarchy"/>
    <dgm:cxn modelId="{DC2B6F69-5CAC-44F0-B564-4FCD6A8482AF}" type="presOf" srcId="{BE63B2AC-8B34-44DD-B0BB-3F5B191773BA}" destId="{2A6BF31F-B4D2-488B-9404-39FADB7319F3}" srcOrd="0" destOrd="0" presId="urn:microsoft.com/office/officeart/2008/layout/HorizontalMultiLevelHierarchy"/>
    <dgm:cxn modelId="{EE885264-6C1B-4824-9E8C-A39F6468BF88}" type="presOf" srcId="{FFC18138-0444-46DC-B954-C012B8C13B26}" destId="{71156ECD-CDA8-4075-9BCB-A35FDBD269FE}" srcOrd="1" destOrd="0" presId="urn:microsoft.com/office/officeart/2008/layout/HorizontalMultiLevelHierarchy"/>
    <dgm:cxn modelId="{1C131304-88C1-42EE-9698-C8A154BC27B2}" type="presOf" srcId="{FFC18138-0444-46DC-B954-C012B8C13B26}" destId="{EB73F670-87C1-49F0-AF52-2645984C056B}" srcOrd="0" destOrd="0" presId="urn:microsoft.com/office/officeart/2008/layout/HorizontalMultiLevelHierarchy"/>
    <dgm:cxn modelId="{66D253C8-74A4-4BDE-A2B9-8D568F6E0EC2}" type="presOf" srcId="{AE61F050-9B9C-4679-9595-E257F9ADC359}" destId="{8F640CFE-D60E-498E-ABC7-19A6AE0CA044}" srcOrd="0" destOrd="0" presId="urn:microsoft.com/office/officeart/2008/layout/HorizontalMultiLevelHierarchy"/>
    <dgm:cxn modelId="{452A0CCD-AD63-45CD-B2D8-9DE494BB9BAC}" srcId="{AA4CC1F1-148D-49B0-89FC-B09A52B9C52A}" destId="{44DD7857-D287-4C2A-B33E-6A841A2A4247}" srcOrd="0" destOrd="0" parTransId="{5D68A1A8-ACD9-4876-8060-D6724CC408DE}" sibTransId="{08F15CC5-63BF-4989-90E0-45A0FAF6FE7F}"/>
    <dgm:cxn modelId="{78CFF5DF-C749-4238-B357-FBCCACCDD873}" type="presOf" srcId="{5D68A1A8-ACD9-4876-8060-D6724CC408DE}" destId="{38215EA3-9DAC-43C4-9D35-37B7470D1986}" srcOrd="0" destOrd="0" presId="urn:microsoft.com/office/officeart/2008/layout/HorizontalMultiLevelHierarchy"/>
    <dgm:cxn modelId="{979A0068-A386-48CB-AC7B-E0B9AC619DB5}" type="presOf" srcId="{F62D135B-5AC2-44D5-841D-6EA5D8D298BD}" destId="{E5F827FE-B1CC-4721-8D6A-4C0937142500}" srcOrd="0" destOrd="0" presId="urn:microsoft.com/office/officeart/2008/layout/HorizontalMultiLevelHierarchy"/>
    <dgm:cxn modelId="{FD3DA0E2-6706-4843-B49A-967B5AF68621}" type="presOf" srcId="{C143BB6B-D50F-4ADC-83A9-785757860DC5}" destId="{FF6A9337-99E6-4794-90EF-E5E771FA9E82}" srcOrd="0" destOrd="0" presId="urn:microsoft.com/office/officeart/2008/layout/HorizontalMultiLevelHierarchy"/>
    <dgm:cxn modelId="{76025330-9AF6-46D9-8DF2-DA78FBF03EF7}" type="presOf" srcId="{44DD7857-D287-4C2A-B33E-6A841A2A4247}" destId="{7E48C8F2-DD30-4486-B70E-AF2B2368D898}" srcOrd="0" destOrd="0" presId="urn:microsoft.com/office/officeart/2008/layout/HorizontalMultiLevelHierarchy"/>
    <dgm:cxn modelId="{A2B88F81-2548-402A-A7EC-4DB2F8FCAA9F}" type="presOf" srcId="{5D68A1A8-ACD9-4876-8060-D6724CC408DE}" destId="{0B59A944-C7CD-4314-B46B-65C5455C6FD1}" srcOrd="1" destOrd="0" presId="urn:microsoft.com/office/officeart/2008/layout/HorizontalMultiLevelHierarchy"/>
    <dgm:cxn modelId="{797A55D9-6621-41B3-95A4-E5F040561B9C}" type="presOf" srcId="{C55237F7-6200-482D-9C28-3B2B98042FA7}" destId="{D16C0679-C749-45F4-9AC3-4476E4757858}" srcOrd="1" destOrd="0" presId="urn:microsoft.com/office/officeart/2008/layout/HorizontalMultiLevelHierarchy"/>
    <dgm:cxn modelId="{40A851DD-82CA-4833-A201-A259491C1C02}" srcId="{AE61F050-9B9C-4679-9595-E257F9ADC359}" destId="{79D6F64B-4F80-4BE8-8537-4490C71BEC1F}" srcOrd="0" destOrd="0" parTransId="{46C2551F-7E6B-4A8C-9ADE-5C18ED6926AA}" sibTransId="{1F6D6105-D4A9-453F-A93E-46100A07ADF4}"/>
    <dgm:cxn modelId="{127B2DAA-A432-46FD-8CD5-53ECA16EBAF8}" type="presOf" srcId="{EC0EFD5A-EA4C-402C-B6A9-45983C99F256}" destId="{A75CFF0F-1E3A-4FE8-A31A-D9FD1495EA06}" srcOrd="1" destOrd="0" presId="urn:microsoft.com/office/officeart/2008/layout/HorizontalMultiLevelHierarchy"/>
    <dgm:cxn modelId="{91D2B6E8-33F7-4B0A-93F3-ED50A7C5E814}" type="presOf" srcId="{46C2551F-7E6B-4A8C-9ADE-5C18ED6926AA}" destId="{21A7DD9C-1407-46D6-8CBF-94B10320E66B}" srcOrd="1" destOrd="0" presId="urn:microsoft.com/office/officeart/2008/layout/HorizontalMultiLevelHierarchy"/>
    <dgm:cxn modelId="{4839AB05-CFC5-49C1-9E41-3001B02FA76A}" type="presOf" srcId="{AA4CC1F1-148D-49B0-89FC-B09A52B9C52A}" destId="{CB8A9322-2A3B-41D5-9156-6AD3F6E51CF6}" srcOrd="0" destOrd="0" presId="urn:microsoft.com/office/officeart/2008/layout/HorizontalMultiLevelHierarchy"/>
    <dgm:cxn modelId="{EEE54D97-AD70-44C3-8F14-D01EDDA023D7}" srcId="{AA4CC1F1-148D-49B0-89FC-B09A52B9C52A}" destId="{AE61F050-9B9C-4679-9595-E257F9ADC359}" srcOrd="3" destOrd="0" parTransId="{EEB34F2E-D06F-462C-B7A6-9643C09C519D}" sibTransId="{56D49C7D-9C40-4706-8F12-FDA24A5FBBB3}"/>
    <dgm:cxn modelId="{67E05B0C-A013-461B-B2B8-CCDB191C6CA0}" srcId="{C143BB6B-D50F-4ADC-83A9-785757860DC5}" destId="{AA4CC1F1-148D-49B0-89FC-B09A52B9C52A}" srcOrd="0" destOrd="0" parTransId="{75781C61-F108-4F55-A928-093E2DA0F0D6}" sibTransId="{3B3836AB-2A03-457E-84DF-9A7BEEAB8A89}"/>
    <dgm:cxn modelId="{81164539-3CEB-440A-BF48-72BBAF54BBB3}" srcId="{AA4CC1F1-148D-49B0-89FC-B09A52B9C52A}" destId="{F62D135B-5AC2-44D5-841D-6EA5D8D298BD}" srcOrd="1" destOrd="0" parTransId="{FFC18138-0444-46DC-B954-C012B8C13B26}" sibTransId="{9229FC10-690E-4FF8-98CF-43A1FCF87503}"/>
    <dgm:cxn modelId="{B1BABCBA-C747-4373-835F-227C385A2433}" type="presOf" srcId="{EEB34F2E-D06F-462C-B7A6-9643C09C519D}" destId="{035FDAFF-55CC-4513-B752-56AD15EE4735}" srcOrd="0" destOrd="0" presId="urn:microsoft.com/office/officeart/2008/layout/HorizontalMultiLevelHierarchy"/>
    <dgm:cxn modelId="{139B5DFE-A891-4E19-8F6B-A628D377A489}" type="presOf" srcId="{EC0EFD5A-EA4C-402C-B6A9-45983C99F256}" destId="{91134FE8-FA24-4EA4-9E45-C692413F29BB}" srcOrd="0" destOrd="0" presId="urn:microsoft.com/office/officeart/2008/layout/HorizontalMultiLevelHierarchy"/>
    <dgm:cxn modelId="{F85F0E40-1DCE-41ED-9C71-82D85D90A81B}" type="presOf" srcId="{C55237F7-6200-482D-9C28-3B2B98042FA7}" destId="{187D3B38-E9DD-400C-A015-E706254E7133}" srcOrd="0" destOrd="0" presId="urn:microsoft.com/office/officeart/2008/layout/HorizontalMultiLevelHierarchy"/>
    <dgm:cxn modelId="{56B40B72-C401-4C49-ACBE-3B2ED4C212E9}" type="presParOf" srcId="{FF6A9337-99E6-4794-90EF-E5E771FA9E82}" destId="{EDE6E58F-1E8F-4C7C-850E-DE284A2740B2}" srcOrd="0" destOrd="0" presId="urn:microsoft.com/office/officeart/2008/layout/HorizontalMultiLevelHierarchy"/>
    <dgm:cxn modelId="{1BD64F2B-10F2-4C2D-80DC-5EE434836F0C}" type="presParOf" srcId="{EDE6E58F-1E8F-4C7C-850E-DE284A2740B2}" destId="{CB8A9322-2A3B-41D5-9156-6AD3F6E51CF6}" srcOrd="0" destOrd="0" presId="urn:microsoft.com/office/officeart/2008/layout/HorizontalMultiLevelHierarchy"/>
    <dgm:cxn modelId="{55AC5A36-54D2-490B-B3AB-A354D0BDEA56}" type="presParOf" srcId="{EDE6E58F-1E8F-4C7C-850E-DE284A2740B2}" destId="{DAB46F16-DAE5-454C-ABFC-F1693DC792CF}" srcOrd="1" destOrd="0" presId="urn:microsoft.com/office/officeart/2008/layout/HorizontalMultiLevelHierarchy"/>
    <dgm:cxn modelId="{D805D46B-62DF-4DF4-A329-22D46DC6D120}" type="presParOf" srcId="{DAB46F16-DAE5-454C-ABFC-F1693DC792CF}" destId="{38215EA3-9DAC-43C4-9D35-37B7470D1986}" srcOrd="0" destOrd="0" presId="urn:microsoft.com/office/officeart/2008/layout/HorizontalMultiLevelHierarchy"/>
    <dgm:cxn modelId="{F03DC27E-FEC6-46B6-A1C2-1D40978FF7F0}" type="presParOf" srcId="{38215EA3-9DAC-43C4-9D35-37B7470D1986}" destId="{0B59A944-C7CD-4314-B46B-65C5455C6FD1}" srcOrd="0" destOrd="0" presId="urn:microsoft.com/office/officeart/2008/layout/HorizontalMultiLevelHierarchy"/>
    <dgm:cxn modelId="{107A0529-580C-454E-A18D-533BC3BDF07D}" type="presParOf" srcId="{DAB46F16-DAE5-454C-ABFC-F1693DC792CF}" destId="{C7F0E742-996B-4593-B6D9-200F5D7B6B32}" srcOrd="1" destOrd="0" presId="urn:microsoft.com/office/officeart/2008/layout/HorizontalMultiLevelHierarchy"/>
    <dgm:cxn modelId="{ABD18892-2992-4DEC-B63D-A6C51C30DD39}" type="presParOf" srcId="{C7F0E742-996B-4593-B6D9-200F5D7B6B32}" destId="{7E48C8F2-DD30-4486-B70E-AF2B2368D898}" srcOrd="0" destOrd="0" presId="urn:microsoft.com/office/officeart/2008/layout/HorizontalMultiLevelHierarchy"/>
    <dgm:cxn modelId="{2BA06D6F-257B-4148-97FA-B24E40861331}" type="presParOf" srcId="{C7F0E742-996B-4593-B6D9-200F5D7B6B32}" destId="{5FAFC22C-FA9B-459E-AC95-9748542F4E1E}" srcOrd="1" destOrd="0" presId="urn:microsoft.com/office/officeart/2008/layout/HorizontalMultiLevelHierarchy"/>
    <dgm:cxn modelId="{8E22BE83-F8F1-4B02-84DF-9D1FBE3F7671}" type="presParOf" srcId="{DAB46F16-DAE5-454C-ABFC-F1693DC792CF}" destId="{EB73F670-87C1-49F0-AF52-2645984C056B}" srcOrd="2" destOrd="0" presId="urn:microsoft.com/office/officeart/2008/layout/HorizontalMultiLevelHierarchy"/>
    <dgm:cxn modelId="{CBE98B4D-7A89-4DF2-91C7-BB2DD38ED6A2}" type="presParOf" srcId="{EB73F670-87C1-49F0-AF52-2645984C056B}" destId="{71156ECD-CDA8-4075-9BCB-A35FDBD269FE}" srcOrd="0" destOrd="0" presId="urn:microsoft.com/office/officeart/2008/layout/HorizontalMultiLevelHierarchy"/>
    <dgm:cxn modelId="{43684077-0347-405A-B843-B5A1206AC484}" type="presParOf" srcId="{DAB46F16-DAE5-454C-ABFC-F1693DC792CF}" destId="{214C25EB-76FF-4EEC-AA67-120343E2514D}" srcOrd="3" destOrd="0" presId="urn:microsoft.com/office/officeart/2008/layout/HorizontalMultiLevelHierarchy"/>
    <dgm:cxn modelId="{34021604-0A57-4755-A58C-A2EB4B385C35}" type="presParOf" srcId="{214C25EB-76FF-4EEC-AA67-120343E2514D}" destId="{E5F827FE-B1CC-4721-8D6A-4C0937142500}" srcOrd="0" destOrd="0" presId="urn:microsoft.com/office/officeart/2008/layout/HorizontalMultiLevelHierarchy"/>
    <dgm:cxn modelId="{7BBAC445-18A6-4368-A7BA-29AFE4062A3C}" type="presParOf" srcId="{214C25EB-76FF-4EEC-AA67-120343E2514D}" destId="{ACD4CDD7-C64F-4DA7-86FC-AC68C02665E5}" srcOrd="1" destOrd="0" presId="urn:microsoft.com/office/officeart/2008/layout/HorizontalMultiLevelHierarchy"/>
    <dgm:cxn modelId="{E64B661B-BB2E-46D9-8A3B-E1071F3B132F}" type="presParOf" srcId="{DAB46F16-DAE5-454C-ABFC-F1693DC792CF}" destId="{91134FE8-FA24-4EA4-9E45-C692413F29BB}" srcOrd="4" destOrd="0" presId="urn:microsoft.com/office/officeart/2008/layout/HorizontalMultiLevelHierarchy"/>
    <dgm:cxn modelId="{A6169B4D-A774-4974-B4AF-1FAA822AE16C}" type="presParOf" srcId="{91134FE8-FA24-4EA4-9E45-C692413F29BB}" destId="{A75CFF0F-1E3A-4FE8-A31A-D9FD1495EA06}" srcOrd="0" destOrd="0" presId="urn:microsoft.com/office/officeart/2008/layout/HorizontalMultiLevelHierarchy"/>
    <dgm:cxn modelId="{BBE61DE2-7111-4EAC-A42F-B514406BCC2D}" type="presParOf" srcId="{DAB46F16-DAE5-454C-ABFC-F1693DC792CF}" destId="{1FD03147-0989-4F95-8C34-DB6D22EEA0E3}" srcOrd="5" destOrd="0" presId="urn:microsoft.com/office/officeart/2008/layout/HorizontalMultiLevelHierarchy"/>
    <dgm:cxn modelId="{F948FD11-A34F-4404-A4AA-02433854BDDA}" type="presParOf" srcId="{1FD03147-0989-4F95-8C34-DB6D22EEA0E3}" destId="{2A6BF31F-B4D2-488B-9404-39FADB7319F3}" srcOrd="0" destOrd="0" presId="urn:microsoft.com/office/officeart/2008/layout/HorizontalMultiLevelHierarchy"/>
    <dgm:cxn modelId="{FAEF1952-9504-4495-A43C-DFAA53FB8D3F}" type="presParOf" srcId="{1FD03147-0989-4F95-8C34-DB6D22EEA0E3}" destId="{4ADCE425-645B-4C18-AE5F-980F482F4CA9}" srcOrd="1" destOrd="0" presId="urn:microsoft.com/office/officeart/2008/layout/HorizontalMultiLevelHierarchy"/>
    <dgm:cxn modelId="{F744A79E-E6AB-4BD2-86E9-2DD6EB2782A7}" type="presParOf" srcId="{DAB46F16-DAE5-454C-ABFC-F1693DC792CF}" destId="{035FDAFF-55CC-4513-B752-56AD15EE4735}" srcOrd="6" destOrd="0" presId="urn:microsoft.com/office/officeart/2008/layout/HorizontalMultiLevelHierarchy"/>
    <dgm:cxn modelId="{B0A72594-9D22-4296-9084-E9E7FA90C9ED}" type="presParOf" srcId="{035FDAFF-55CC-4513-B752-56AD15EE4735}" destId="{80BC68CC-5389-477A-BC8E-880DDE042B5E}" srcOrd="0" destOrd="0" presId="urn:microsoft.com/office/officeart/2008/layout/HorizontalMultiLevelHierarchy"/>
    <dgm:cxn modelId="{81F47989-055C-4A1D-B729-1220C386BE5F}" type="presParOf" srcId="{DAB46F16-DAE5-454C-ABFC-F1693DC792CF}" destId="{67DFF0BC-4C3F-4745-9F82-ECDF3135A973}" srcOrd="7" destOrd="0" presId="urn:microsoft.com/office/officeart/2008/layout/HorizontalMultiLevelHierarchy"/>
    <dgm:cxn modelId="{C337AA16-92C9-4077-AD2A-CAC9CBB87B7A}" type="presParOf" srcId="{67DFF0BC-4C3F-4745-9F82-ECDF3135A973}" destId="{8F640CFE-D60E-498E-ABC7-19A6AE0CA044}" srcOrd="0" destOrd="0" presId="urn:microsoft.com/office/officeart/2008/layout/HorizontalMultiLevelHierarchy"/>
    <dgm:cxn modelId="{C1647A0E-BF42-4015-8729-975D570EF1AB}" type="presParOf" srcId="{67DFF0BC-4C3F-4745-9F82-ECDF3135A973}" destId="{98976475-39EA-440E-9AD0-AD0ECA16458C}" srcOrd="1" destOrd="0" presId="urn:microsoft.com/office/officeart/2008/layout/HorizontalMultiLevelHierarchy"/>
    <dgm:cxn modelId="{574CAAD4-B2EA-44D1-9442-64F59321B425}" type="presParOf" srcId="{98976475-39EA-440E-9AD0-AD0ECA16458C}" destId="{E82F905B-1DB0-4695-B607-D4D3B32BF82E}" srcOrd="0" destOrd="0" presId="urn:microsoft.com/office/officeart/2008/layout/HorizontalMultiLevelHierarchy"/>
    <dgm:cxn modelId="{3F2EE1BD-5BCF-4A87-A8AB-72528DBD96D2}" type="presParOf" srcId="{E82F905B-1DB0-4695-B607-D4D3B32BF82E}" destId="{21A7DD9C-1407-46D6-8CBF-94B10320E66B}" srcOrd="0" destOrd="0" presId="urn:microsoft.com/office/officeart/2008/layout/HorizontalMultiLevelHierarchy"/>
    <dgm:cxn modelId="{6C829AAA-85E5-4861-B1BA-A7A772895AFC}" type="presParOf" srcId="{98976475-39EA-440E-9AD0-AD0ECA16458C}" destId="{021014CF-F4C4-4607-950F-B0A2B95BFC1A}" srcOrd="1" destOrd="0" presId="urn:microsoft.com/office/officeart/2008/layout/HorizontalMultiLevelHierarchy"/>
    <dgm:cxn modelId="{5C392AF2-629A-409A-944C-196A88168EC8}" type="presParOf" srcId="{021014CF-F4C4-4607-950F-B0A2B95BFC1A}" destId="{22F7C297-306D-4BB5-940E-53662D87418C}" srcOrd="0" destOrd="0" presId="urn:microsoft.com/office/officeart/2008/layout/HorizontalMultiLevelHierarchy"/>
    <dgm:cxn modelId="{F5B88F82-B0EA-457D-9AB0-92CF7CBC537C}" type="presParOf" srcId="{021014CF-F4C4-4607-950F-B0A2B95BFC1A}" destId="{DD5BF851-DA32-4267-913D-56B4AEBAABB7}" srcOrd="1" destOrd="0" presId="urn:microsoft.com/office/officeart/2008/layout/HorizontalMultiLevelHierarchy"/>
    <dgm:cxn modelId="{325DB13B-E5D1-475A-83CF-6FDAEDCDE05C}" type="presParOf" srcId="{DAB46F16-DAE5-454C-ABFC-F1693DC792CF}" destId="{187D3B38-E9DD-400C-A015-E706254E7133}" srcOrd="8" destOrd="0" presId="urn:microsoft.com/office/officeart/2008/layout/HorizontalMultiLevelHierarchy"/>
    <dgm:cxn modelId="{2150557E-A290-44FA-AF9B-404F0BCFF84A}" type="presParOf" srcId="{187D3B38-E9DD-400C-A015-E706254E7133}" destId="{D16C0679-C749-45F4-9AC3-4476E4757858}" srcOrd="0" destOrd="0" presId="urn:microsoft.com/office/officeart/2008/layout/HorizontalMultiLevelHierarchy"/>
    <dgm:cxn modelId="{94C4D714-1B96-4D82-9DD9-BB22B7BB4690}" type="presParOf" srcId="{DAB46F16-DAE5-454C-ABFC-F1693DC792CF}" destId="{03862DBC-2A5E-4811-BFB1-BAD6C031C814}" srcOrd="9" destOrd="0" presId="urn:microsoft.com/office/officeart/2008/layout/HorizontalMultiLevelHierarchy"/>
    <dgm:cxn modelId="{867D20D1-64A9-497E-8266-BD2D40425987}" type="presParOf" srcId="{03862DBC-2A5E-4811-BFB1-BAD6C031C814}" destId="{78F5315E-FB49-48F5-9C77-45134422EC53}" srcOrd="0" destOrd="0" presId="urn:microsoft.com/office/officeart/2008/layout/HorizontalMultiLevelHierarchy"/>
    <dgm:cxn modelId="{AFF48EB6-9F0E-4333-BAC8-47E3196C6180}" type="presParOf" srcId="{03862DBC-2A5E-4811-BFB1-BAD6C031C814}" destId="{6D7CEB64-1C6F-4FB9-95C2-7CF6A6D8363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20B306-E033-4B56-80A9-2BC09636280E}" type="doc">
      <dgm:prSet loTypeId="urn:microsoft.com/office/officeart/2005/8/layout/process2" loCatId="process" qsTypeId="urn:microsoft.com/office/officeart/2005/8/quickstyle/simple3" qsCatId="simple" csTypeId="urn:microsoft.com/office/officeart/2005/8/colors/accent1_2" csCatId="accent1" phldr="1"/>
      <dgm:spPr/>
    </dgm:pt>
    <dgm:pt modelId="{BBCD9E40-CD3B-4F06-AF19-5E164479FF89}">
      <dgm:prSet phldrT="[Text]" custT="1"/>
      <dgm:spPr/>
      <dgm:t>
        <a:bodyPr/>
        <a:lstStyle/>
        <a:p>
          <a:pPr rtl="1"/>
          <a:r>
            <a:rPr lang="fa-IR" sz="1800" dirty="0" smtClean="0">
              <a:cs typeface="B Koodak" panose="00000700000000000000" pitchFamily="2" charset="-78"/>
            </a:rPr>
            <a:t>سرمایه گذاری مستقیم دولت در احداث واحدهای مسکونی و واگذاری آن ها به افراد نیازمند</a:t>
          </a:r>
          <a:endParaRPr lang="en-US" sz="1800" dirty="0">
            <a:cs typeface="B Koodak" panose="00000700000000000000" pitchFamily="2" charset="-78"/>
          </a:endParaRPr>
        </a:p>
      </dgm:t>
    </dgm:pt>
    <dgm:pt modelId="{48F915E9-6A36-4724-A518-6C41D9AAB0E0}" type="parTrans" cxnId="{5325A111-EC1E-46AA-9A45-F182C1582E70}">
      <dgm:prSet/>
      <dgm:spPr/>
      <dgm:t>
        <a:bodyPr/>
        <a:lstStyle/>
        <a:p>
          <a:endParaRPr lang="en-US">
            <a:cs typeface="B Koodak" panose="00000700000000000000" pitchFamily="2" charset="-78"/>
          </a:endParaRPr>
        </a:p>
      </dgm:t>
    </dgm:pt>
    <dgm:pt modelId="{F122C60C-9B06-40C0-B596-A8A32C545A8E}" type="sibTrans" cxnId="{5325A111-EC1E-46AA-9A45-F182C1582E70}">
      <dgm:prSet/>
      <dgm:spPr/>
      <dgm:t>
        <a:bodyPr/>
        <a:lstStyle/>
        <a:p>
          <a:endParaRPr lang="en-US">
            <a:cs typeface="B Koodak" panose="00000700000000000000" pitchFamily="2" charset="-78"/>
          </a:endParaRPr>
        </a:p>
      </dgm:t>
    </dgm:pt>
    <dgm:pt modelId="{0D1AF165-6699-4990-8DE7-97B854C89EFC}">
      <dgm:prSet phldrT="[Text]"/>
      <dgm:spPr/>
      <dgm:t>
        <a:bodyPr/>
        <a:lstStyle/>
        <a:p>
          <a:pPr rtl="1"/>
          <a:r>
            <a:rPr lang="fa-IR" dirty="0" smtClean="0">
              <a:cs typeface="B Koodak" panose="00000700000000000000" pitchFamily="2" charset="-78"/>
            </a:rPr>
            <a:t>کشورهای اقتصاد متمرکز</a:t>
          </a:r>
        </a:p>
        <a:p>
          <a:pPr rtl="1"/>
          <a:r>
            <a:rPr lang="fa-IR" dirty="0" smtClean="0">
              <a:cs typeface="B Koodak" panose="00000700000000000000" pitchFamily="2" charset="-78"/>
            </a:rPr>
            <a:t>پایین بودن ظرفیت ساخت و ساز دولتی</a:t>
          </a:r>
        </a:p>
        <a:p>
          <a:pPr rtl="1"/>
          <a:r>
            <a:rPr lang="fa-IR" dirty="0" smtClean="0">
              <a:cs typeface="B Koodak" panose="00000700000000000000" pitchFamily="2" charset="-78"/>
            </a:rPr>
            <a:t>بالا بودن هزینه ساخت</a:t>
          </a:r>
        </a:p>
        <a:p>
          <a:pPr rtl="1"/>
          <a:r>
            <a:rPr lang="fa-IR" dirty="0" smtClean="0">
              <a:cs typeface="B Koodak" panose="00000700000000000000" pitchFamily="2" charset="-78"/>
            </a:rPr>
            <a:t>نارسایی در بهره برداری و نگهداری</a:t>
          </a:r>
          <a:endParaRPr lang="en-US" dirty="0">
            <a:cs typeface="B Koodak" panose="00000700000000000000" pitchFamily="2" charset="-78"/>
          </a:endParaRPr>
        </a:p>
      </dgm:t>
    </dgm:pt>
    <dgm:pt modelId="{7D66FCF6-4467-47E9-934E-49F6AE7FEE99}" type="parTrans" cxnId="{92353883-8801-4873-BB09-4A3BD58B05E4}">
      <dgm:prSet/>
      <dgm:spPr/>
      <dgm:t>
        <a:bodyPr/>
        <a:lstStyle/>
        <a:p>
          <a:endParaRPr lang="en-US">
            <a:cs typeface="B Koodak" panose="00000700000000000000" pitchFamily="2" charset="-78"/>
          </a:endParaRPr>
        </a:p>
      </dgm:t>
    </dgm:pt>
    <dgm:pt modelId="{5FF23565-0B22-4E67-9CDE-83BE0C5B8DED}" type="sibTrans" cxnId="{92353883-8801-4873-BB09-4A3BD58B05E4}">
      <dgm:prSet/>
      <dgm:spPr/>
      <dgm:t>
        <a:bodyPr/>
        <a:lstStyle/>
        <a:p>
          <a:endParaRPr lang="en-US">
            <a:cs typeface="B Koodak" panose="00000700000000000000" pitchFamily="2" charset="-78"/>
          </a:endParaRPr>
        </a:p>
      </dgm:t>
    </dgm:pt>
    <dgm:pt modelId="{E66CB4DB-E592-416D-BEED-B662EE0EEDF4}" type="pres">
      <dgm:prSet presAssocID="{4820B306-E033-4B56-80A9-2BC09636280E}" presName="linearFlow" presStyleCnt="0">
        <dgm:presLayoutVars>
          <dgm:resizeHandles val="exact"/>
        </dgm:presLayoutVars>
      </dgm:prSet>
      <dgm:spPr/>
    </dgm:pt>
    <dgm:pt modelId="{939D76BA-5EDB-4C6C-A74A-B04BFDD5058C}" type="pres">
      <dgm:prSet presAssocID="{BBCD9E40-CD3B-4F06-AF19-5E164479FF89}" presName="node" presStyleLbl="node1" presStyleIdx="0" presStyleCnt="2">
        <dgm:presLayoutVars>
          <dgm:bulletEnabled val="1"/>
        </dgm:presLayoutVars>
      </dgm:prSet>
      <dgm:spPr/>
      <dgm:t>
        <a:bodyPr/>
        <a:lstStyle/>
        <a:p>
          <a:endParaRPr lang="en-US"/>
        </a:p>
      </dgm:t>
    </dgm:pt>
    <dgm:pt modelId="{C744706C-2489-4A48-B471-4F7B9C4BBA43}" type="pres">
      <dgm:prSet presAssocID="{F122C60C-9B06-40C0-B596-A8A32C545A8E}" presName="sibTrans" presStyleLbl="sibTrans2D1" presStyleIdx="0" presStyleCnt="1"/>
      <dgm:spPr/>
      <dgm:t>
        <a:bodyPr/>
        <a:lstStyle/>
        <a:p>
          <a:endParaRPr lang="en-US"/>
        </a:p>
      </dgm:t>
    </dgm:pt>
    <dgm:pt modelId="{9AC7F413-7F9B-45B3-A225-AB2C1031075A}" type="pres">
      <dgm:prSet presAssocID="{F122C60C-9B06-40C0-B596-A8A32C545A8E}" presName="connectorText" presStyleLbl="sibTrans2D1" presStyleIdx="0" presStyleCnt="1"/>
      <dgm:spPr/>
      <dgm:t>
        <a:bodyPr/>
        <a:lstStyle/>
        <a:p>
          <a:endParaRPr lang="en-US"/>
        </a:p>
      </dgm:t>
    </dgm:pt>
    <dgm:pt modelId="{7676260A-8DAC-4AA8-8463-AF58E6E8A73F}" type="pres">
      <dgm:prSet presAssocID="{0D1AF165-6699-4990-8DE7-97B854C89EFC}" presName="node" presStyleLbl="node1" presStyleIdx="1" presStyleCnt="2">
        <dgm:presLayoutVars>
          <dgm:bulletEnabled val="1"/>
        </dgm:presLayoutVars>
      </dgm:prSet>
      <dgm:spPr/>
      <dgm:t>
        <a:bodyPr/>
        <a:lstStyle/>
        <a:p>
          <a:endParaRPr lang="en-US"/>
        </a:p>
      </dgm:t>
    </dgm:pt>
  </dgm:ptLst>
  <dgm:cxnLst>
    <dgm:cxn modelId="{B3FAD883-2D1C-4E47-8B2F-3C837B207723}" type="presOf" srcId="{F122C60C-9B06-40C0-B596-A8A32C545A8E}" destId="{C744706C-2489-4A48-B471-4F7B9C4BBA43}" srcOrd="0" destOrd="0" presId="urn:microsoft.com/office/officeart/2005/8/layout/process2"/>
    <dgm:cxn modelId="{92353883-8801-4873-BB09-4A3BD58B05E4}" srcId="{4820B306-E033-4B56-80A9-2BC09636280E}" destId="{0D1AF165-6699-4990-8DE7-97B854C89EFC}" srcOrd="1" destOrd="0" parTransId="{7D66FCF6-4467-47E9-934E-49F6AE7FEE99}" sibTransId="{5FF23565-0B22-4E67-9CDE-83BE0C5B8DED}"/>
    <dgm:cxn modelId="{E51AED70-515F-4DCC-A19A-3FEDBA7F9B76}" type="presOf" srcId="{4820B306-E033-4B56-80A9-2BC09636280E}" destId="{E66CB4DB-E592-416D-BEED-B662EE0EEDF4}" srcOrd="0" destOrd="0" presId="urn:microsoft.com/office/officeart/2005/8/layout/process2"/>
    <dgm:cxn modelId="{B179E039-D9EE-49BA-BCA7-95ADF1E06303}" type="presOf" srcId="{F122C60C-9B06-40C0-B596-A8A32C545A8E}" destId="{9AC7F413-7F9B-45B3-A225-AB2C1031075A}" srcOrd="1" destOrd="0" presId="urn:microsoft.com/office/officeart/2005/8/layout/process2"/>
    <dgm:cxn modelId="{62DBFD74-8F12-43A7-8C64-52323AE754EB}" type="presOf" srcId="{BBCD9E40-CD3B-4F06-AF19-5E164479FF89}" destId="{939D76BA-5EDB-4C6C-A74A-B04BFDD5058C}" srcOrd="0" destOrd="0" presId="urn:microsoft.com/office/officeart/2005/8/layout/process2"/>
    <dgm:cxn modelId="{95DCA9A4-1928-48F2-84C1-4CB456004E1C}" type="presOf" srcId="{0D1AF165-6699-4990-8DE7-97B854C89EFC}" destId="{7676260A-8DAC-4AA8-8463-AF58E6E8A73F}" srcOrd="0" destOrd="0" presId="urn:microsoft.com/office/officeart/2005/8/layout/process2"/>
    <dgm:cxn modelId="{5325A111-EC1E-46AA-9A45-F182C1582E70}" srcId="{4820B306-E033-4B56-80A9-2BC09636280E}" destId="{BBCD9E40-CD3B-4F06-AF19-5E164479FF89}" srcOrd="0" destOrd="0" parTransId="{48F915E9-6A36-4724-A518-6C41D9AAB0E0}" sibTransId="{F122C60C-9B06-40C0-B596-A8A32C545A8E}"/>
    <dgm:cxn modelId="{ACBC6CBD-081D-41FF-863C-0D4CAE392B68}" type="presParOf" srcId="{E66CB4DB-E592-416D-BEED-B662EE0EEDF4}" destId="{939D76BA-5EDB-4C6C-A74A-B04BFDD5058C}" srcOrd="0" destOrd="0" presId="urn:microsoft.com/office/officeart/2005/8/layout/process2"/>
    <dgm:cxn modelId="{75218FD2-607A-4B0F-9008-224E26837068}" type="presParOf" srcId="{E66CB4DB-E592-416D-BEED-B662EE0EEDF4}" destId="{C744706C-2489-4A48-B471-4F7B9C4BBA43}" srcOrd="1" destOrd="0" presId="urn:microsoft.com/office/officeart/2005/8/layout/process2"/>
    <dgm:cxn modelId="{CD3BA82A-FE2C-4865-91BA-12A71859DC79}" type="presParOf" srcId="{C744706C-2489-4A48-B471-4F7B9C4BBA43}" destId="{9AC7F413-7F9B-45B3-A225-AB2C1031075A}" srcOrd="0" destOrd="0" presId="urn:microsoft.com/office/officeart/2005/8/layout/process2"/>
    <dgm:cxn modelId="{BC4934D0-E01B-4FE4-82F7-D80D53B414F8}" type="presParOf" srcId="{E66CB4DB-E592-416D-BEED-B662EE0EEDF4}" destId="{7676260A-8DAC-4AA8-8463-AF58E6E8A73F}"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20B306-E033-4B56-80A9-2BC09636280E}" type="doc">
      <dgm:prSet loTypeId="urn:microsoft.com/office/officeart/2005/8/layout/process2" loCatId="process" qsTypeId="urn:microsoft.com/office/officeart/2005/8/quickstyle/simple3" qsCatId="simple" csTypeId="urn:microsoft.com/office/officeart/2005/8/colors/accent1_2" csCatId="accent1" phldr="1"/>
      <dgm:spPr/>
    </dgm:pt>
    <dgm:pt modelId="{BBCD9E40-CD3B-4F06-AF19-5E164479FF89}">
      <dgm:prSet phldrT="[Text]" custT="1"/>
      <dgm:spPr/>
      <dgm:t>
        <a:bodyPr/>
        <a:lstStyle/>
        <a:p>
          <a:pPr rtl="1"/>
          <a:r>
            <a:rPr lang="fa-IR" sz="2000" dirty="0" smtClean="0">
              <a:cs typeface="B Koodak" panose="00000700000000000000" pitchFamily="2" charset="-78"/>
            </a:rPr>
            <a:t>سرمایه گذاری دولت برای تامین یا افزایش سرمایه بانکهای وام دهنده(سیاست های اعتباری)</a:t>
          </a:r>
          <a:endParaRPr lang="en-US" sz="2000" dirty="0">
            <a:cs typeface="B Koodak" panose="00000700000000000000" pitchFamily="2" charset="-78"/>
          </a:endParaRPr>
        </a:p>
      </dgm:t>
    </dgm:pt>
    <dgm:pt modelId="{48F915E9-6A36-4724-A518-6C41D9AAB0E0}" type="parTrans" cxnId="{5325A111-EC1E-46AA-9A45-F182C1582E70}">
      <dgm:prSet/>
      <dgm:spPr/>
      <dgm:t>
        <a:bodyPr/>
        <a:lstStyle/>
        <a:p>
          <a:endParaRPr lang="en-US">
            <a:cs typeface="B Koodak" panose="00000700000000000000" pitchFamily="2" charset="-78"/>
          </a:endParaRPr>
        </a:p>
      </dgm:t>
    </dgm:pt>
    <dgm:pt modelId="{F122C60C-9B06-40C0-B596-A8A32C545A8E}" type="sibTrans" cxnId="{5325A111-EC1E-46AA-9A45-F182C1582E70}">
      <dgm:prSet/>
      <dgm:spPr/>
      <dgm:t>
        <a:bodyPr/>
        <a:lstStyle/>
        <a:p>
          <a:endParaRPr lang="en-US">
            <a:cs typeface="B Koodak" panose="00000700000000000000" pitchFamily="2" charset="-78"/>
          </a:endParaRPr>
        </a:p>
      </dgm:t>
    </dgm:pt>
    <dgm:pt modelId="{0D1AF165-6699-4990-8DE7-97B854C89EFC}">
      <dgm:prSet phldrT="[Text]" custT="1"/>
      <dgm:spPr/>
      <dgm:t>
        <a:bodyPr/>
        <a:lstStyle/>
        <a:p>
          <a:pPr rtl="1"/>
          <a:r>
            <a:rPr lang="fa-IR" sz="2000" dirty="0" smtClean="0">
              <a:cs typeface="B Koodak" panose="00000700000000000000" pitchFamily="2" charset="-78"/>
            </a:rPr>
            <a:t>محدودیت اعتبارات</a:t>
          </a:r>
        </a:p>
        <a:p>
          <a:pPr rtl="1"/>
          <a:r>
            <a:rPr lang="fa-IR" sz="2000" dirty="0" smtClean="0">
              <a:cs typeface="B Koodak" panose="00000700000000000000" pitchFamily="2" charset="-78"/>
            </a:rPr>
            <a:t>افزایش سهم وام های خرید نسبت به ساخت</a:t>
          </a:r>
          <a:endParaRPr lang="en-US" sz="2000" dirty="0">
            <a:cs typeface="B Koodak" panose="00000700000000000000" pitchFamily="2" charset="-78"/>
          </a:endParaRPr>
        </a:p>
      </dgm:t>
    </dgm:pt>
    <dgm:pt modelId="{7D66FCF6-4467-47E9-934E-49F6AE7FEE99}" type="parTrans" cxnId="{92353883-8801-4873-BB09-4A3BD58B05E4}">
      <dgm:prSet/>
      <dgm:spPr/>
      <dgm:t>
        <a:bodyPr/>
        <a:lstStyle/>
        <a:p>
          <a:endParaRPr lang="en-US">
            <a:cs typeface="B Koodak" panose="00000700000000000000" pitchFamily="2" charset="-78"/>
          </a:endParaRPr>
        </a:p>
      </dgm:t>
    </dgm:pt>
    <dgm:pt modelId="{5FF23565-0B22-4E67-9CDE-83BE0C5B8DED}" type="sibTrans" cxnId="{92353883-8801-4873-BB09-4A3BD58B05E4}">
      <dgm:prSet/>
      <dgm:spPr/>
      <dgm:t>
        <a:bodyPr/>
        <a:lstStyle/>
        <a:p>
          <a:endParaRPr lang="en-US">
            <a:cs typeface="B Koodak" panose="00000700000000000000" pitchFamily="2" charset="-78"/>
          </a:endParaRPr>
        </a:p>
      </dgm:t>
    </dgm:pt>
    <dgm:pt modelId="{E66CB4DB-E592-416D-BEED-B662EE0EEDF4}" type="pres">
      <dgm:prSet presAssocID="{4820B306-E033-4B56-80A9-2BC09636280E}" presName="linearFlow" presStyleCnt="0">
        <dgm:presLayoutVars>
          <dgm:resizeHandles val="exact"/>
        </dgm:presLayoutVars>
      </dgm:prSet>
      <dgm:spPr/>
    </dgm:pt>
    <dgm:pt modelId="{939D76BA-5EDB-4C6C-A74A-B04BFDD5058C}" type="pres">
      <dgm:prSet presAssocID="{BBCD9E40-CD3B-4F06-AF19-5E164479FF89}" presName="node" presStyleLbl="node1" presStyleIdx="0" presStyleCnt="2">
        <dgm:presLayoutVars>
          <dgm:bulletEnabled val="1"/>
        </dgm:presLayoutVars>
      </dgm:prSet>
      <dgm:spPr/>
      <dgm:t>
        <a:bodyPr/>
        <a:lstStyle/>
        <a:p>
          <a:endParaRPr lang="en-US"/>
        </a:p>
      </dgm:t>
    </dgm:pt>
    <dgm:pt modelId="{C744706C-2489-4A48-B471-4F7B9C4BBA43}" type="pres">
      <dgm:prSet presAssocID="{F122C60C-9B06-40C0-B596-A8A32C545A8E}" presName="sibTrans" presStyleLbl="sibTrans2D1" presStyleIdx="0" presStyleCnt="1"/>
      <dgm:spPr/>
      <dgm:t>
        <a:bodyPr/>
        <a:lstStyle/>
        <a:p>
          <a:endParaRPr lang="en-US"/>
        </a:p>
      </dgm:t>
    </dgm:pt>
    <dgm:pt modelId="{9AC7F413-7F9B-45B3-A225-AB2C1031075A}" type="pres">
      <dgm:prSet presAssocID="{F122C60C-9B06-40C0-B596-A8A32C545A8E}" presName="connectorText" presStyleLbl="sibTrans2D1" presStyleIdx="0" presStyleCnt="1"/>
      <dgm:spPr/>
      <dgm:t>
        <a:bodyPr/>
        <a:lstStyle/>
        <a:p>
          <a:endParaRPr lang="en-US"/>
        </a:p>
      </dgm:t>
    </dgm:pt>
    <dgm:pt modelId="{7676260A-8DAC-4AA8-8463-AF58E6E8A73F}" type="pres">
      <dgm:prSet presAssocID="{0D1AF165-6699-4990-8DE7-97B854C89EFC}" presName="node" presStyleLbl="node1" presStyleIdx="1" presStyleCnt="2">
        <dgm:presLayoutVars>
          <dgm:bulletEnabled val="1"/>
        </dgm:presLayoutVars>
      </dgm:prSet>
      <dgm:spPr/>
      <dgm:t>
        <a:bodyPr/>
        <a:lstStyle/>
        <a:p>
          <a:endParaRPr lang="en-US"/>
        </a:p>
      </dgm:t>
    </dgm:pt>
  </dgm:ptLst>
  <dgm:cxnLst>
    <dgm:cxn modelId="{F6298619-6CC5-4AC4-B211-7E715FCAB56B}" type="presOf" srcId="{F122C60C-9B06-40C0-B596-A8A32C545A8E}" destId="{C744706C-2489-4A48-B471-4F7B9C4BBA43}" srcOrd="0" destOrd="0" presId="urn:microsoft.com/office/officeart/2005/8/layout/process2"/>
    <dgm:cxn modelId="{F216B838-F8F0-4124-AED0-C851472D4A3F}" type="presOf" srcId="{F122C60C-9B06-40C0-B596-A8A32C545A8E}" destId="{9AC7F413-7F9B-45B3-A225-AB2C1031075A}" srcOrd="1" destOrd="0" presId="urn:microsoft.com/office/officeart/2005/8/layout/process2"/>
    <dgm:cxn modelId="{1CAA4690-2AA4-4251-ADE1-3FAFE83FD221}" type="presOf" srcId="{0D1AF165-6699-4990-8DE7-97B854C89EFC}" destId="{7676260A-8DAC-4AA8-8463-AF58E6E8A73F}" srcOrd="0" destOrd="0" presId="urn:microsoft.com/office/officeart/2005/8/layout/process2"/>
    <dgm:cxn modelId="{6B7EB4B0-4A66-4E93-8846-3AD79B87B6F7}" type="presOf" srcId="{4820B306-E033-4B56-80A9-2BC09636280E}" destId="{E66CB4DB-E592-416D-BEED-B662EE0EEDF4}" srcOrd="0" destOrd="0" presId="urn:microsoft.com/office/officeart/2005/8/layout/process2"/>
    <dgm:cxn modelId="{E4E48418-51C5-4161-B0C2-2E863AF081EE}" type="presOf" srcId="{BBCD9E40-CD3B-4F06-AF19-5E164479FF89}" destId="{939D76BA-5EDB-4C6C-A74A-B04BFDD5058C}" srcOrd="0" destOrd="0" presId="urn:microsoft.com/office/officeart/2005/8/layout/process2"/>
    <dgm:cxn modelId="{92353883-8801-4873-BB09-4A3BD58B05E4}" srcId="{4820B306-E033-4B56-80A9-2BC09636280E}" destId="{0D1AF165-6699-4990-8DE7-97B854C89EFC}" srcOrd="1" destOrd="0" parTransId="{7D66FCF6-4467-47E9-934E-49F6AE7FEE99}" sibTransId="{5FF23565-0B22-4E67-9CDE-83BE0C5B8DED}"/>
    <dgm:cxn modelId="{5325A111-EC1E-46AA-9A45-F182C1582E70}" srcId="{4820B306-E033-4B56-80A9-2BC09636280E}" destId="{BBCD9E40-CD3B-4F06-AF19-5E164479FF89}" srcOrd="0" destOrd="0" parTransId="{48F915E9-6A36-4724-A518-6C41D9AAB0E0}" sibTransId="{F122C60C-9B06-40C0-B596-A8A32C545A8E}"/>
    <dgm:cxn modelId="{5547C4F5-46F2-42B1-BBE7-A776F6507917}" type="presParOf" srcId="{E66CB4DB-E592-416D-BEED-B662EE0EEDF4}" destId="{939D76BA-5EDB-4C6C-A74A-B04BFDD5058C}" srcOrd="0" destOrd="0" presId="urn:microsoft.com/office/officeart/2005/8/layout/process2"/>
    <dgm:cxn modelId="{FD3F3CE2-D6C0-4715-9174-329CD3591D60}" type="presParOf" srcId="{E66CB4DB-E592-416D-BEED-B662EE0EEDF4}" destId="{C744706C-2489-4A48-B471-4F7B9C4BBA43}" srcOrd="1" destOrd="0" presId="urn:microsoft.com/office/officeart/2005/8/layout/process2"/>
    <dgm:cxn modelId="{47062BB5-B910-46E8-BBC4-D92F27673915}" type="presParOf" srcId="{C744706C-2489-4A48-B471-4F7B9C4BBA43}" destId="{9AC7F413-7F9B-45B3-A225-AB2C1031075A}" srcOrd="0" destOrd="0" presId="urn:microsoft.com/office/officeart/2005/8/layout/process2"/>
    <dgm:cxn modelId="{558EFE38-90AC-418D-B472-ECE575643AE8}" type="presParOf" srcId="{E66CB4DB-E592-416D-BEED-B662EE0EEDF4}" destId="{7676260A-8DAC-4AA8-8463-AF58E6E8A73F}" srcOrd="2"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820B306-E033-4B56-80A9-2BC09636280E}" type="doc">
      <dgm:prSet loTypeId="urn:microsoft.com/office/officeart/2005/8/layout/process2" loCatId="process" qsTypeId="urn:microsoft.com/office/officeart/2005/8/quickstyle/simple3" qsCatId="simple" csTypeId="urn:microsoft.com/office/officeart/2005/8/colors/accent1_2" csCatId="accent1" phldr="1"/>
      <dgm:spPr/>
    </dgm:pt>
    <dgm:pt modelId="{BBCD9E40-CD3B-4F06-AF19-5E164479FF89}">
      <dgm:prSet phldrT="[Text]" custT="1"/>
      <dgm:spPr/>
      <dgm:t>
        <a:bodyPr/>
        <a:lstStyle/>
        <a:p>
          <a:pPr rtl="1"/>
          <a:r>
            <a:rPr lang="fa-IR" sz="1800" dirty="0" smtClean="0">
              <a:cs typeface="B Koodak" panose="00000700000000000000" pitchFamily="2" charset="-78"/>
            </a:rPr>
            <a:t>اعتبارات بلندمدت از طریق بخش خصوصی</a:t>
          </a:r>
          <a:endParaRPr lang="en-US" sz="1800" dirty="0">
            <a:cs typeface="B Koodak" panose="00000700000000000000" pitchFamily="2" charset="-78"/>
          </a:endParaRPr>
        </a:p>
      </dgm:t>
    </dgm:pt>
    <dgm:pt modelId="{48F915E9-6A36-4724-A518-6C41D9AAB0E0}" type="parTrans" cxnId="{5325A111-EC1E-46AA-9A45-F182C1582E70}">
      <dgm:prSet/>
      <dgm:spPr/>
      <dgm:t>
        <a:bodyPr/>
        <a:lstStyle/>
        <a:p>
          <a:endParaRPr lang="en-US">
            <a:cs typeface="B Koodak" panose="00000700000000000000" pitchFamily="2" charset="-78"/>
          </a:endParaRPr>
        </a:p>
      </dgm:t>
    </dgm:pt>
    <dgm:pt modelId="{F122C60C-9B06-40C0-B596-A8A32C545A8E}" type="sibTrans" cxnId="{5325A111-EC1E-46AA-9A45-F182C1582E70}">
      <dgm:prSet/>
      <dgm:spPr/>
      <dgm:t>
        <a:bodyPr/>
        <a:lstStyle/>
        <a:p>
          <a:endParaRPr lang="en-US">
            <a:cs typeface="B Koodak" panose="00000700000000000000" pitchFamily="2" charset="-78"/>
          </a:endParaRPr>
        </a:p>
      </dgm:t>
    </dgm:pt>
    <dgm:pt modelId="{0D1AF165-6699-4990-8DE7-97B854C89EFC}">
      <dgm:prSet phldrT="[Text]"/>
      <dgm:spPr/>
      <dgm:t>
        <a:bodyPr/>
        <a:lstStyle/>
        <a:p>
          <a:pPr rtl="1"/>
          <a:r>
            <a:rPr lang="fa-IR" dirty="0" smtClean="0">
              <a:cs typeface="B Koodak" panose="00000700000000000000" pitchFamily="2" charset="-78"/>
            </a:rPr>
            <a:t>جمع آوری پس اندازهای بخش خصوصی و تخصیص بخشی از آن به پرداخت وام های درازمدت مسکن</a:t>
          </a:r>
        </a:p>
        <a:p>
          <a:pPr rtl="1"/>
          <a:r>
            <a:rPr lang="fa-IR" dirty="0" smtClean="0">
              <a:cs typeface="B Koodak" panose="00000700000000000000" pitchFamily="2" charset="-78"/>
            </a:rPr>
            <a:t>صدور و فروش اوراق قرضه و مشارکت نسبتا درازمدت دولتی و تخصیص قسمتی از اعتبارات به وام</a:t>
          </a:r>
        </a:p>
        <a:p>
          <a:pPr rtl="1"/>
          <a:r>
            <a:rPr lang="fa-IR" dirty="0" smtClean="0">
              <a:cs typeface="B Koodak" panose="00000700000000000000" pitchFamily="2" charset="-78"/>
            </a:rPr>
            <a:t>تشکیل شرکتهای سرمایه گذاری در مسکن</a:t>
          </a:r>
          <a:endParaRPr lang="en-US" dirty="0">
            <a:cs typeface="B Koodak" panose="00000700000000000000" pitchFamily="2" charset="-78"/>
          </a:endParaRPr>
        </a:p>
      </dgm:t>
    </dgm:pt>
    <dgm:pt modelId="{7D66FCF6-4467-47E9-934E-49F6AE7FEE99}" type="parTrans" cxnId="{92353883-8801-4873-BB09-4A3BD58B05E4}">
      <dgm:prSet/>
      <dgm:spPr/>
      <dgm:t>
        <a:bodyPr/>
        <a:lstStyle/>
        <a:p>
          <a:endParaRPr lang="en-US">
            <a:cs typeface="B Koodak" panose="00000700000000000000" pitchFamily="2" charset="-78"/>
          </a:endParaRPr>
        </a:p>
      </dgm:t>
    </dgm:pt>
    <dgm:pt modelId="{5FF23565-0B22-4E67-9CDE-83BE0C5B8DED}" type="sibTrans" cxnId="{92353883-8801-4873-BB09-4A3BD58B05E4}">
      <dgm:prSet/>
      <dgm:spPr/>
      <dgm:t>
        <a:bodyPr/>
        <a:lstStyle/>
        <a:p>
          <a:endParaRPr lang="en-US">
            <a:cs typeface="B Koodak" panose="00000700000000000000" pitchFamily="2" charset="-78"/>
          </a:endParaRPr>
        </a:p>
      </dgm:t>
    </dgm:pt>
    <dgm:pt modelId="{E66CB4DB-E592-416D-BEED-B662EE0EEDF4}" type="pres">
      <dgm:prSet presAssocID="{4820B306-E033-4B56-80A9-2BC09636280E}" presName="linearFlow" presStyleCnt="0">
        <dgm:presLayoutVars>
          <dgm:resizeHandles val="exact"/>
        </dgm:presLayoutVars>
      </dgm:prSet>
      <dgm:spPr/>
    </dgm:pt>
    <dgm:pt modelId="{939D76BA-5EDB-4C6C-A74A-B04BFDD5058C}" type="pres">
      <dgm:prSet presAssocID="{BBCD9E40-CD3B-4F06-AF19-5E164479FF89}" presName="node" presStyleLbl="node1" presStyleIdx="0" presStyleCnt="2">
        <dgm:presLayoutVars>
          <dgm:bulletEnabled val="1"/>
        </dgm:presLayoutVars>
      </dgm:prSet>
      <dgm:spPr/>
      <dgm:t>
        <a:bodyPr/>
        <a:lstStyle/>
        <a:p>
          <a:endParaRPr lang="en-US"/>
        </a:p>
      </dgm:t>
    </dgm:pt>
    <dgm:pt modelId="{C744706C-2489-4A48-B471-4F7B9C4BBA43}" type="pres">
      <dgm:prSet presAssocID="{F122C60C-9B06-40C0-B596-A8A32C545A8E}" presName="sibTrans" presStyleLbl="sibTrans2D1" presStyleIdx="0" presStyleCnt="1"/>
      <dgm:spPr/>
      <dgm:t>
        <a:bodyPr/>
        <a:lstStyle/>
        <a:p>
          <a:endParaRPr lang="en-US"/>
        </a:p>
      </dgm:t>
    </dgm:pt>
    <dgm:pt modelId="{9AC7F413-7F9B-45B3-A225-AB2C1031075A}" type="pres">
      <dgm:prSet presAssocID="{F122C60C-9B06-40C0-B596-A8A32C545A8E}" presName="connectorText" presStyleLbl="sibTrans2D1" presStyleIdx="0" presStyleCnt="1"/>
      <dgm:spPr/>
      <dgm:t>
        <a:bodyPr/>
        <a:lstStyle/>
        <a:p>
          <a:endParaRPr lang="en-US"/>
        </a:p>
      </dgm:t>
    </dgm:pt>
    <dgm:pt modelId="{7676260A-8DAC-4AA8-8463-AF58E6E8A73F}" type="pres">
      <dgm:prSet presAssocID="{0D1AF165-6699-4990-8DE7-97B854C89EFC}" presName="node" presStyleLbl="node1" presStyleIdx="1" presStyleCnt="2">
        <dgm:presLayoutVars>
          <dgm:bulletEnabled val="1"/>
        </dgm:presLayoutVars>
      </dgm:prSet>
      <dgm:spPr/>
      <dgm:t>
        <a:bodyPr/>
        <a:lstStyle/>
        <a:p>
          <a:endParaRPr lang="en-US"/>
        </a:p>
      </dgm:t>
    </dgm:pt>
  </dgm:ptLst>
  <dgm:cxnLst>
    <dgm:cxn modelId="{09DAFFE5-77AD-46A4-BBB3-C41077985D5C}" type="presOf" srcId="{0D1AF165-6699-4990-8DE7-97B854C89EFC}" destId="{7676260A-8DAC-4AA8-8463-AF58E6E8A73F}" srcOrd="0" destOrd="0" presId="urn:microsoft.com/office/officeart/2005/8/layout/process2"/>
    <dgm:cxn modelId="{3623B275-22D5-42AC-83E4-78D69977FF51}" type="presOf" srcId="{F122C60C-9B06-40C0-B596-A8A32C545A8E}" destId="{9AC7F413-7F9B-45B3-A225-AB2C1031075A}" srcOrd="1" destOrd="0" presId="urn:microsoft.com/office/officeart/2005/8/layout/process2"/>
    <dgm:cxn modelId="{9F8078B2-E8CB-437A-A6F0-BFC4B9897B94}" type="presOf" srcId="{F122C60C-9B06-40C0-B596-A8A32C545A8E}" destId="{C744706C-2489-4A48-B471-4F7B9C4BBA43}" srcOrd="0" destOrd="0" presId="urn:microsoft.com/office/officeart/2005/8/layout/process2"/>
    <dgm:cxn modelId="{4D226D43-3294-408D-8DD0-29CAF7548AF8}" type="presOf" srcId="{BBCD9E40-CD3B-4F06-AF19-5E164479FF89}" destId="{939D76BA-5EDB-4C6C-A74A-B04BFDD5058C}" srcOrd="0" destOrd="0" presId="urn:microsoft.com/office/officeart/2005/8/layout/process2"/>
    <dgm:cxn modelId="{92353883-8801-4873-BB09-4A3BD58B05E4}" srcId="{4820B306-E033-4B56-80A9-2BC09636280E}" destId="{0D1AF165-6699-4990-8DE7-97B854C89EFC}" srcOrd="1" destOrd="0" parTransId="{7D66FCF6-4467-47E9-934E-49F6AE7FEE99}" sibTransId="{5FF23565-0B22-4E67-9CDE-83BE0C5B8DED}"/>
    <dgm:cxn modelId="{682534AC-9941-4845-A64F-6161CFB78A9B}" type="presOf" srcId="{4820B306-E033-4B56-80A9-2BC09636280E}" destId="{E66CB4DB-E592-416D-BEED-B662EE0EEDF4}" srcOrd="0" destOrd="0" presId="urn:microsoft.com/office/officeart/2005/8/layout/process2"/>
    <dgm:cxn modelId="{5325A111-EC1E-46AA-9A45-F182C1582E70}" srcId="{4820B306-E033-4B56-80A9-2BC09636280E}" destId="{BBCD9E40-CD3B-4F06-AF19-5E164479FF89}" srcOrd="0" destOrd="0" parTransId="{48F915E9-6A36-4724-A518-6C41D9AAB0E0}" sibTransId="{F122C60C-9B06-40C0-B596-A8A32C545A8E}"/>
    <dgm:cxn modelId="{1FA48EEA-852E-429F-B9C1-AEB8CDEF3BD7}" type="presParOf" srcId="{E66CB4DB-E592-416D-BEED-B662EE0EEDF4}" destId="{939D76BA-5EDB-4C6C-A74A-B04BFDD5058C}" srcOrd="0" destOrd="0" presId="urn:microsoft.com/office/officeart/2005/8/layout/process2"/>
    <dgm:cxn modelId="{144115E3-F628-4370-BAC5-98FD92BA97AC}" type="presParOf" srcId="{E66CB4DB-E592-416D-BEED-B662EE0EEDF4}" destId="{C744706C-2489-4A48-B471-4F7B9C4BBA43}" srcOrd="1" destOrd="0" presId="urn:microsoft.com/office/officeart/2005/8/layout/process2"/>
    <dgm:cxn modelId="{82D61741-1867-4C69-90FE-1CB82AFDBD53}" type="presParOf" srcId="{C744706C-2489-4A48-B471-4F7B9C4BBA43}" destId="{9AC7F413-7F9B-45B3-A225-AB2C1031075A}" srcOrd="0" destOrd="0" presId="urn:microsoft.com/office/officeart/2005/8/layout/process2"/>
    <dgm:cxn modelId="{25C7F662-D54A-49EF-AB63-33E816583910}" type="presParOf" srcId="{E66CB4DB-E592-416D-BEED-B662EE0EEDF4}" destId="{7676260A-8DAC-4AA8-8463-AF58E6E8A73F}" srcOrd="2" destOrd="0" presId="urn:microsoft.com/office/officeart/2005/8/layout/process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EEE707A-5896-46E7-B9CA-C2EFC016CB3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C93E7B5-49D5-4681-9AB7-2B991F5EE1CD}">
      <dgm:prSet phldrT="[Text]" custT="1"/>
      <dgm:spPr/>
      <dgm:t>
        <a:bodyPr vert="vert"/>
        <a:lstStyle/>
        <a:p>
          <a:pPr algn="ctr" rtl="1"/>
          <a:r>
            <a:rPr lang="ar-SA" sz="2800" dirty="0" smtClean="0">
              <a:cs typeface="B Koodak" panose="00000700000000000000" pitchFamily="2" charset="-78"/>
            </a:rPr>
            <a:t>ويژگي</a:t>
          </a:r>
          <a:r>
            <a:rPr lang="fa-IR" sz="2800" dirty="0" smtClean="0">
              <a:cs typeface="B Koodak" panose="00000700000000000000" pitchFamily="2" charset="-78"/>
            </a:rPr>
            <a:t> </a:t>
          </a:r>
          <a:r>
            <a:rPr lang="ar-SA" sz="2800" dirty="0" smtClean="0">
              <a:cs typeface="B Koodak" panose="00000700000000000000" pitchFamily="2" charset="-78"/>
            </a:rPr>
            <a:t>هاي</a:t>
          </a:r>
          <a:r>
            <a:rPr lang="fa-IR" sz="2800" dirty="0" smtClean="0">
              <a:cs typeface="B Koodak" panose="00000700000000000000" pitchFamily="2" charset="-78"/>
            </a:rPr>
            <a:t> </a:t>
          </a:r>
          <a:r>
            <a:rPr lang="ar-SA" sz="2800" dirty="0" smtClean="0">
              <a:cs typeface="B Koodak" panose="00000700000000000000" pitchFamily="2" charset="-78"/>
            </a:rPr>
            <a:t>سيستم يارانه‏اي مسكن</a:t>
          </a:r>
          <a:endParaRPr lang="en-US" sz="2800" dirty="0"/>
        </a:p>
      </dgm:t>
    </dgm:pt>
    <dgm:pt modelId="{79AEE9E4-213E-4BAB-99AC-6538B4FF00B7}" type="parTrans" cxnId="{3DC400E5-2532-4CB6-9764-C7086EF560C4}">
      <dgm:prSet/>
      <dgm:spPr/>
      <dgm:t>
        <a:bodyPr/>
        <a:lstStyle/>
        <a:p>
          <a:endParaRPr lang="en-US" sz="1600"/>
        </a:p>
      </dgm:t>
    </dgm:pt>
    <dgm:pt modelId="{10F6BB66-1FC3-4E3B-9CFF-67BCC9CC05AF}" type="sibTrans" cxnId="{3DC400E5-2532-4CB6-9764-C7086EF560C4}">
      <dgm:prSet/>
      <dgm:spPr/>
      <dgm:t>
        <a:bodyPr/>
        <a:lstStyle/>
        <a:p>
          <a:endParaRPr lang="en-US" sz="1600"/>
        </a:p>
      </dgm:t>
    </dgm:pt>
    <dgm:pt modelId="{C2D54C36-9770-4CAF-B51B-B1DEC48BF8F3}">
      <dgm:prSet phldrT="[Text]" custT="1"/>
      <dgm:spPr/>
      <dgm:t>
        <a:bodyPr/>
        <a:lstStyle/>
        <a:p>
          <a:pPr rtl="1"/>
          <a:r>
            <a:rPr lang="ar-SA" sz="2000" dirty="0" smtClean="0">
              <a:cs typeface="B Koodak" panose="00000700000000000000" pitchFamily="2" charset="-78"/>
            </a:rPr>
            <a:t>1ـ هدفمند باشد : يعني به گونه‏اي تعريف شود كه صرفاً  به اقشار هدف برسد و افرادي كه استطاعت پرداخت دارند ر</a:t>
          </a:r>
          <a:r>
            <a:rPr lang="fa-IR" sz="2000" dirty="0" smtClean="0">
              <a:cs typeface="B Koodak" panose="00000700000000000000" pitchFamily="2" charset="-78"/>
            </a:rPr>
            <a:t>ا </a:t>
          </a:r>
          <a:r>
            <a:rPr lang="ar-SA" sz="2000" dirty="0" smtClean="0">
              <a:cs typeface="B Koodak" panose="00000700000000000000" pitchFamily="2" charset="-78"/>
            </a:rPr>
            <a:t>شامل شود. </a:t>
          </a:r>
          <a:endParaRPr lang="en-US" sz="2000" dirty="0"/>
        </a:p>
      </dgm:t>
    </dgm:pt>
    <dgm:pt modelId="{8E3B3025-ACDE-4249-B60C-1373F8808F41}" type="parTrans" cxnId="{1DF79383-50B5-4329-958B-41D28B5F1286}">
      <dgm:prSet/>
      <dgm:spPr/>
      <dgm:t>
        <a:bodyPr/>
        <a:lstStyle/>
        <a:p>
          <a:endParaRPr lang="en-US" sz="1600"/>
        </a:p>
      </dgm:t>
    </dgm:pt>
    <dgm:pt modelId="{50BEA80F-85BF-486D-98B0-2E0CF67FB15D}" type="sibTrans" cxnId="{1DF79383-50B5-4329-958B-41D28B5F1286}">
      <dgm:prSet/>
      <dgm:spPr/>
      <dgm:t>
        <a:bodyPr/>
        <a:lstStyle/>
        <a:p>
          <a:endParaRPr lang="en-US" sz="1600"/>
        </a:p>
      </dgm:t>
    </dgm:pt>
    <dgm:pt modelId="{FABAEA3E-5F7D-4E61-B2CB-52DFB819F85E}">
      <dgm:prSet phldrT="[Text]" custT="1"/>
      <dgm:spPr/>
      <dgm:t>
        <a:bodyPr/>
        <a:lstStyle/>
        <a:p>
          <a:pPr rtl="1"/>
          <a:r>
            <a:rPr lang="ar-SA" sz="2000" dirty="0" smtClean="0">
              <a:cs typeface="B Koodak" panose="00000700000000000000" pitchFamily="2" charset="-78"/>
            </a:rPr>
            <a:t>2ـ سياستهاي يارانه‏اي مي‏بايد از ويژگي شفافيت، قابليت سهولت در دسترسي برخوردار بوده و در عين حال با افزايش درآمد اشخاص تحت پوشش سهم يارانه‏ها كاهش يابد. </a:t>
          </a:r>
          <a:endParaRPr lang="en-US" sz="2000" dirty="0"/>
        </a:p>
      </dgm:t>
    </dgm:pt>
    <dgm:pt modelId="{83B60A39-B72E-48A0-A302-C8A8F9D54330}" type="parTrans" cxnId="{62E81335-464A-4BB8-9FC2-FCC71CE3B1DE}">
      <dgm:prSet/>
      <dgm:spPr/>
      <dgm:t>
        <a:bodyPr/>
        <a:lstStyle/>
        <a:p>
          <a:endParaRPr lang="en-US" sz="1600"/>
        </a:p>
      </dgm:t>
    </dgm:pt>
    <dgm:pt modelId="{D51D6A94-8F90-47D5-B7CC-6B1A1AD5C1EF}" type="sibTrans" cxnId="{62E81335-464A-4BB8-9FC2-FCC71CE3B1DE}">
      <dgm:prSet/>
      <dgm:spPr/>
      <dgm:t>
        <a:bodyPr/>
        <a:lstStyle/>
        <a:p>
          <a:endParaRPr lang="en-US" sz="1600"/>
        </a:p>
      </dgm:t>
    </dgm:pt>
    <dgm:pt modelId="{FECA65CD-181E-4DF7-BCAB-DA7BD44F0102}">
      <dgm:prSet phldrT="[Text]" custT="1"/>
      <dgm:spPr/>
      <dgm:t>
        <a:bodyPr/>
        <a:lstStyle/>
        <a:p>
          <a:pPr rtl="1"/>
          <a:r>
            <a:rPr lang="ar-SA" sz="2000" dirty="0" smtClean="0">
              <a:cs typeface="B Koodak" panose="00000700000000000000" pitchFamily="2" charset="-78"/>
            </a:rPr>
            <a:t>3ـ به گونه‏اي طراحي شود كه مانعي براي رقابت مكانيسم بازار نبود و ضد انگيزه براي فعاليت بخش خصوصي در پوشش نيازهاي ساير اشخاص محسوب نگردد. </a:t>
          </a:r>
          <a:endParaRPr lang="en-US" sz="2000" dirty="0"/>
        </a:p>
      </dgm:t>
    </dgm:pt>
    <dgm:pt modelId="{7A16EA19-E3CA-4440-9B2E-6E8A6CA1CF63}" type="parTrans" cxnId="{F82B98EE-546C-4E72-A6FD-06E9A07E3DF1}">
      <dgm:prSet/>
      <dgm:spPr/>
      <dgm:t>
        <a:bodyPr/>
        <a:lstStyle/>
        <a:p>
          <a:endParaRPr lang="en-US" sz="1600"/>
        </a:p>
      </dgm:t>
    </dgm:pt>
    <dgm:pt modelId="{7B93A453-81E6-4764-A781-F2434FF4439C}" type="sibTrans" cxnId="{F82B98EE-546C-4E72-A6FD-06E9A07E3DF1}">
      <dgm:prSet/>
      <dgm:spPr/>
      <dgm:t>
        <a:bodyPr/>
        <a:lstStyle/>
        <a:p>
          <a:endParaRPr lang="en-US" sz="1600"/>
        </a:p>
      </dgm:t>
    </dgm:pt>
    <dgm:pt modelId="{895CF68A-11B1-4165-BB57-58C20A00501B}" type="pres">
      <dgm:prSet presAssocID="{8EEE707A-5896-46E7-B9CA-C2EFC016CB33}" presName="vert0" presStyleCnt="0">
        <dgm:presLayoutVars>
          <dgm:dir val="rev"/>
          <dgm:animOne val="branch"/>
          <dgm:animLvl val="lvl"/>
        </dgm:presLayoutVars>
      </dgm:prSet>
      <dgm:spPr/>
      <dgm:t>
        <a:bodyPr/>
        <a:lstStyle/>
        <a:p>
          <a:endParaRPr lang="en-US"/>
        </a:p>
      </dgm:t>
    </dgm:pt>
    <dgm:pt modelId="{EC027FFD-A5BC-476F-B3DC-322A4E0834B0}" type="pres">
      <dgm:prSet presAssocID="{9C93E7B5-49D5-4681-9AB7-2B991F5EE1CD}" presName="thickLine" presStyleLbl="alignNode1" presStyleIdx="0" presStyleCnt="1"/>
      <dgm:spPr/>
    </dgm:pt>
    <dgm:pt modelId="{55B72525-4BE0-4187-A311-1495AEFEEECE}" type="pres">
      <dgm:prSet presAssocID="{9C93E7B5-49D5-4681-9AB7-2B991F5EE1CD}" presName="horz1" presStyleCnt="0"/>
      <dgm:spPr/>
    </dgm:pt>
    <dgm:pt modelId="{B1BFD0E2-0096-4205-8A03-9A4458C485F1}" type="pres">
      <dgm:prSet presAssocID="{9C93E7B5-49D5-4681-9AB7-2B991F5EE1CD}" presName="tx1" presStyleLbl="revTx" presStyleIdx="0" presStyleCnt="4"/>
      <dgm:spPr/>
      <dgm:t>
        <a:bodyPr/>
        <a:lstStyle/>
        <a:p>
          <a:endParaRPr lang="en-US"/>
        </a:p>
      </dgm:t>
    </dgm:pt>
    <dgm:pt modelId="{02307E6E-3A84-4BD2-83DB-29797BCD3084}" type="pres">
      <dgm:prSet presAssocID="{9C93E7B5-49D5-4681-9AB7-2B991F5EE1CD}" presName="vert1" presStyleCnt="0"/>
      <dgm:spPr/>
    </dgm:pt>
    <dgm:pt modelId="{E9059A6B-7070-4077-9559-981AFB0FC80F}" type="pres">
      <dgm:prSet presAssocID="{C2D54C36-9770-4CAF-B51B-B1DEC48BF8F3}" presName="vertSpace2a" presStyleCnt="0"/>
      <dgm:spPr/>
    </dgm:pt>
    <dgm:pt modelId="{CFF667F3-A588-4D17-8213-05A8D9B87E0B}" type="pres">
      <dgm:prSet presAssocID="{C2D54C36-9770-4CAF-B51B-B1DEC48BF8F3}" presName="horz2" presStyleCnt="0"/>
      <dgm:spPr/>
    </dgm:pt>
    <dgm:pt modelId="{3908C3D9-A762-4218-9E40-035D49D17C40}" type="pres">
      <dgm:prSet presAssocID="{C2D54C36-9770-4CAF-B51B-B1DEC48BF8F3}" presName="horzSpace2" presStyleCnt="0"/>
      <dgm:spPr/>
    </dgm:pt>
    <dgm:pt modelId="{29F76285-C7B6-49EB-8303-9E6D2D840F48}" type="pres">
      <dgm:prSet presAssocID="{C2D54C36-9770-4CAF-B51B-B1DEC48BF8F3}" presName="tx2" presStyleLbl="revTx" presStyleIdx="1" presStyleCnt="4"/>
      <dgm:spPr/>
      <dgm:t>
        <a:bodyPr/>
        <a:lstStyle/>
        <a:p>
          <a:endParaRPr lang="en-US"/>
        </a:p>
      </dgm:t>
    </dgm:pt>
    <dgm:pt modelId="{23C53E89-BF7B-498C-BA5A-2DEE44710ED1}" type="pres">
      <dgm:prSet presAssocID="{C2D54C36-9770-4CAF-B51B-B1DEC48BF8F3}" presName="vert2" presStyleCnt="0"/>
      <dgm:spPr/>
    </dgm:pt>
    <dgm:pt modelId="{EB81B444-4F66-41B4-8DBE-93E60CBC1B07}" type="pres">
      <dgm:prSet presAssocID="{C2D54C36-9770-4CAF-B51B-B1DEC48BF8F3}" presName="thinLine2b" presStyleLbl="callout" presStyleIdx="0" presStyleCnt="3"/>
      <dgm:spPr/>
    </dgm:pt>
    <dgm:pt modelId="{7696DB85-FACB-4D42-8C3A-493656D296B3}" type="pres">
      <dgm:prSet presAssocID="{C2D54C36-9770-4CAF-B51B-B1DEC48BF8F3}" presName="vertSpace2b" presStyleCnt="0"/>
      <dgm:spPr/>
    </dgm:pt>
    <dgm:pt modelId="{0114813F-8C5D-4F5A-B2A1-4C3E57D93EF5}" type="pres">
      <dgm:prSet presAssocID="{FABAEA3E-5F7D-4E61-B2CB-52DFB819F85E}" presName="horz2" presStyleCnt="0"/>
      <dgm:spPr/>
    </dgm:pt>
    <dgm:pt modelId="{18FB5C33-C7C7-4CE7-95F0-232C6C238C12}" type="pres">
      <dgm:prSet presAssocID="{FABAEA3E-5F7D-4E61-B2CB-52DFB819F85E}" presName="horzSpace2" presStyleCnt="0"/>
      <dgm:spPr/>
    </dgm:pt>
    <dgm:pt modelId="{015632BF-1708-43E2-99A7-2F78238C9CFF}" type="pres">
      <dgm:prSet presAssocID="{FABAEA3E-5F7D-4E61-B2CB-52DFB819F85E}" presName="tx2" presStyleLbl="revTx" presStyleIdx="2" presStyleCnt="4"/>
      <dgm:spPr/>
      <dgm:t>
        <a:bodyPr/>
        <a:lstStyle/>
        <a:p>
          <a:endParaRPr lang="en-US"/>
        </a:p>
      </dgm:t>
    </dgm:pt>
    <dgm:pt modelId="{DF937E1C-9F8B-4CD6-B015-0320C1CEB027}" type="pres">
      <dgm:prSet presAssocID="{FABAEA3E-5F7D-4E61-B2CB-52DFB819F85E}" presName="vert2" presStyleCnt="0"/>
      <dgm:spPr/>
    </dgm:pt>
    <dgm:pt modelId="{60134ABC-3641-4761-AA09-0F6238A2BA90}" type="pres">
      <dgm:prSet presAssocID="{FABAEA3E-5F7D-4E61-B2CB-52DFB819F85E}" presName="thinLine2b" presStyleLbl="callout" presStyleIdx="1" presStyleCnt="3"/>
      <dgm:spPr/>
    </dgm:pt>
    <dgm:pt modelId="{0E871F91-8BAC-484E-B63F-C89B4CABB425}" type="pres">
      <dgm:prSet presAssocID="{FABAEA3E-5F7D-4E61-B2CB-52DFB819F85E}" presName="vertSpace2b" presStyleCnt="0"/>
      <dgm:spPr/>
    </dgm:pt>
    <dgm:pt modelId="{D5731062-8E21-479A-8D4C-75B0F66B1F6D}" type="pres">
      <dgm:prSet presAssocID="{FECA65CD-181E-4DF7-BCAB-DA7BD44F0102}" presName="horz2" presStyleCnt="0"/>
      <dgm:spPr/>
    </dgm:pt>
    <dgm:pt modelId="{F58AAF64-9D93-4E23-A87A-58B2862EDA67}" type="pres">
      <dgm:prSet presAssocID="{FECA65CD-181E-4DF7-BCAB-DA7BD44F0102}" presName="horzSpace2" presStyleCnt="0"/>
      <dgm:spPr/>
    </dgm:pt>
    <dgm:pt modelId="{4DD86076-BC39-4FEB-898D-1E4BECC11632}" type="pres">
      <dgm:prSet presAssocID="{FECA65CD-181E-4DF7-BCAB-DA7BD44F0102}" presName="tx2" presStyleLbl="revTx" presStyleIdx="3" presStyleCnt="4"/>
      <dgm:spPr/>
      <dgm:t>
        <a:bodyPr/>
        <a:lstStyle/>
        <a:p>
          <a:endParaRPr lang="en-US"/>
        </a:p>
      </dgm:t>
    </dgm:pt>
    <dgm:pt modelId="{51260C22-5ADD-4F77-9E17-FFA155A9A6D1}" type="pres">
      <dgm:prSet presAssocID="{FECA65CD-181E-4DF7-BCAB-DA7BD44F0102}" presName="vert2" presStyleCnt="0"/>
      <dgm:spPr/>
    </dgm:pt>
    <dgm:pt modelId="{1ABCBCDC-3B6F-473F-9260-CB44353E11BA}" type="pres">
      <dgm:prSet presAssocID="{FECA65CD-181E-4DF7-BCAB-DA7BD44F0102}" presName="thinLine2b" presStyleLbl="callout" presStyleIdx="2" presStyleCnt="3"/>
      <dgm:spPr/>
    </dgm:pt>
    <dgm:pt modelId="{01F9AE18-8CBB-4855-A7A9-E0D8A80ABC8C}" type="pres">
      <dgm:prSet presAssocID="{FECA65CD-181E-4DF7-BCAB-DA7BD44F0102}" presName="vertSpace2b" presStyleCnt="0"/>
      <dgm:spPr/>
    </dgm:pt>
  </dgm:ptLst>
  <dgm:cxnLst>
    <dgm:cxn modelId="{1FAAD221-7FCA-4A4D-9838-97D040D2F1EE}" type="presOf" srcId="{FECA65CD-181E-4DF7-BCAB-DA7BD44F0102}" destId="{4DD86076-BC39-4FEB-898D-1E4BECC11632}" srcOrd="0" destOrd="0" presId="urn:microsoft.com/office/officeart/2008/layout/LinedList"/>
    <dgm:cxn modelId="{5CEC22FC-0ECA-40FA-9B60-9D77DE18A58E}" type="presOf" srcId="{9C93E7B5-49D5-4681-9AB7-2B991F5EE1CD}" destId="{B1BFD0E2-0096-4205-8A03-9A4458C485F1}" srcOrd="0" destOrd="0" presId="urn:microsoft.com/office/officeart/2008/layout/LinedList"/>
    <dgm:cxn modelId="{77F9DD14-6E77-456C-B933-F5EB128D39CC}" type="presOf" srcId="{C2D54C36-9770-4CAF-B51B-B1DEC48BF8F3}" destId="{29F76285-C7B6-49EB-8303-9E6D2D840F48}" srcOrd="0" destOrd="0" presId="urn:microsoft.com/office/officeart/2008/layout/LinedList"/>
    <dgm:cxn modelId="{3DC400E5-2532-4CB6-9764-C7086EF560C4}" srcId="{8EEE707A-5896-46E7-B9CA-C2EFC016CB33}" destId="{9C93E7B5-49D5-4681-9AB7-2B991F5EE1CD}" srcOrd="0" destOrd="0" parTransId="{79AEE9E4-213E-4BAB-99AC-6538B4FF00B7}" sibTransId="{10F6BB66-1FC3-4E3B-9CFF-67BCC9CC05AF}"/>
    <dgm:cxn modelId="{F82B98EE-546C-4E72-A6FD-06E9A07E3DF1}" srcId="{9C93E7B5-49D5-4681-9AB7-2B991F5EE1CD}" destId="{FECA65CD-181E-4DF7-BCAB-DA7BD44F0102}" srcOrd="2" destOrd="0" parTransId="{7A16EA19-E3CA-4440-9B2E-6E8A6CA1CF63}" sibTransId="{7B93A453-81E6-4764-A781-F2434FF4439C}"/>
    <dgm:cxn modelId="{648CB5C0-B5C2-434F-A638-8030A54F5300}" type="presOf" srcId="{FABAEA3E-5F7D-4E61-B2CB-52DFB819F85E}" destId="{015632BF-1708-43E2-99A7-2F78238C9CFF}" srcOrd="0" destOrd="0" presId="urn:microsoft.com/office/officeart/2008/layout/LinedList"/>
    <dgm:cxn modelId="{D0CC75F9-3540-449C-A8BF-D7F92E2485CE}" type="presOf" srcId="{8EEE707A-5896-46E7-B9CA-C2EFC016CB33}" destId="{895CF68A-11B1-4165-BB57-58C20A00501B}" srcOrd="0" destOrd="0" presId="urn:microsoft.com/office/officeart/2008/layout/LinedList"/>
    <dgm:cxn modelId="{62E81335-464A-4BB8-9FC2-FCC71CE3B1DE}" srcId="{9C93E7B5-49D5-4681-9AB7-2B991F5EE1CD}" destId="{FABAEA3E-5F7D-4E61-B2CB-52DFB819F85E}" srcOrd="1" destOrd="0" parTransId="{83B60A39-B72E-48A0-A302-C8A8F9D54330}" sibTransId="{D51D6A94-8F90-47D5-B7CC-6B1A1AD5C1EF}"/>
    <dgm:cxn modelId="{1DF79383-50B5-4329-958B-41D28B5F1286}" srcId="{9C93E7B5-49D5-4681-9AB7-2B991F5EE1CD}" destId="{C2D54C36-9770-4CAF-B51B-B1DEC48BF8F3}" srcOrd="0" destOrd="0" parTransId="{8E3B3025-ACDE-4249-B60C-1373F8808F41}" sibTransId="{50BEA80F-85BF-486D-98B0-2E0CF67FB15D}"/>
    <dgm:cxn modelId="{8A9707B1-5812-4F8F-B7C1-59150D50FADA}" type="presParOf" srcId="{895CF68A-11B1-4165-BB57-58C20A00501B}" destId="{EC027FFD-A5BC-476F-B3DC-322A4E0834B0}" srcOrd="0" destOrd="0" presId="urn:microsoft.com/office/officeart/2008/layout/LinedList"/>
    <dgm:cxn modelId="{6E28B7D6-4B36-444E-87A0-95210E8BCBE5}" type="presParOf" srcId="{895CF68A-11B1-4165-BB57-58C20A00501B}" destId="{55B72525-4BE0-4187-A311-1495AEFEEECE}" srcOrd="1" destOrd="0" presId="urn:microsoft.com/office/officeart/2008/layout/LinedList"/>
    <dgm:cxn modelId="{5B4C0C39-DE57-4E91-8ABB-D1D9E06623AA}" type="presParOf" srcId="{55B72525-4BE0-4187-A311-1495AEFEEECE}" destId="{B1BFD0E2-0096-4205-8A03-9A4458C485F1}" srcOrd="0" destOrd="0" presId="urn:microsoft.com/office/officeart/2008/layout/LinedList"/>
    <dgm:cxn modelId="{F6041CA9-C584-46E0-A48F-52717764E35D}" type="presParOf" srcId="{55B72525-4BE0-4187-A311-1495AEFEEECE}" destId="{02307E6E-3A84-4BD2-83DB-29797BCD3084}" srcOrd="1" destOrd="0" presId="urn:microsoft.com/office/officeart/2008/layout/LinedList"/>
    <dgm:cxn modelId="{D323BCC4-0722-4C89-8646-23D05A029E3A}" type="presParOf" srcId="{02307E6E-3A84-4BD2-83DB-29797BCD3084}" destId="{E9059A6B-7070-4077-9559-981AFB0FC80F}" srcOrd="0" destOrd="0" presId="urn:microsoft.com/office/officeart/2008/layout/LinedList"/>
    <dgm:cxn modelId="{BF61C198-2D62-4B47-AB04-1F9AC72BCFB6}" type="presParOf" srcId="{02307E6E-3A84-4BD2-83DB-29797BCD3084}" destId="{CFF667F3-A588-4D17-8213-05A8D9B87E0B}" srcOrd="1" destOrd="0" presId="urn:microsoft.com/office/officeart/2008/layout/LinedList"/>
    <dgm:cxn modelId="{E59C9934-6DBC-445B-A4F3-0E9A16557EDA}" type="presParOf" srcId="{CFF667F3-A588-4D17-8213-05A8D9B87E0B}" destId="{3908C3D9-A762-4218-9E40-035D49D17C40}" srcOrd="0" destOrd="0" presId="urn:microsoft.com/office/officeart/2008/layout/LinedList"/>
    <dgm:cxn modelId="{98D0063B-7ABC-4F10-9014-D9A87CCCFBE3}" type="presParOf" srcId="{CFF667F3-A588-4D17-8213-05A8D9B87E0B}" destId="{29F76285-C7B6-49EB-8303-9E6D2D840F48}" srcOrd="1" destOrd="0" presId="urn:microsoft.com/office/officeart/2008/layout/LinedList"/>
    <dgm:cxn modelId="{7B9CB9A5-0278-4144-9AB1-BA06561A5140}" type="presParOf" srcId="{CFF667F3-A588-4D17-8213-05A8D9B87E0B}" destId="{23C53E89-BF7B-498C-BA5A-2DEE44710ED1}" srcOrd="2" destOrd="0" presId="urn:microsoft.com/office/officeart/2008/layout/LinedList"/>
    <dgm:cxn modelId="{51E38959-9C0C-4AED-8907-D5231038FA57}" type="presParOf" srcId="{02307E6E-3A84-4BD2-83DB-29797BCD3084}" destId="{EB81B444-4F66-41B4-8DBE-93E60CBC1B07}" srcOrd="2" destOrd="0" presId="urn:microsoft.com/office/officeart/2008/layout/LinedList"/>
    <dgm:cxn modelId="{EDB2BEE8-E7A2-4293-A492-3D3D96C70F28}" type="presParOf" srcId="{02307E6E-3A84-4BD2-83DB-29797BCD3084}" destId="{7696DB85-FACB-4D42-8C3A-493656D296B3}" srcOrd="3" destOrd="0" presId="urn:microsoft.com/office/officeart/2008/layout/LinedList"/>
    <dgm:cxn modelId="{2D597E4B-5B0D-4B47-B2F8-638DEE8E52DA}" type="presParOf" srcId="{02307E6E-3A84-4BD2-83DB-29797BCD3084}" destId="{0114813F-8C5D-4F5A-B2A1-4C3E57D93EF5}" srcOrd="4" destOrd="0" presId="urn:microsoft.com/office/officeart/2008/layout/LinedList"/>
    <dgm:cxn modelId="{9AAC9DC7-57CB-4C03-B12A-8E44539B5EAC}" type="presParOf" srcId="{0114813F-8C5D-4F5A-B2A1-4C3E57D93EF5}" destId="{18FB5C33-C7C7-4CE7-95F0-232C6C238C12}" srcOrd="0" destOrd="0" presId="urn:microsoft.com/office/officeart/2008/layout/LinedList"/>
    <dgm:cxn modelId="{2E2EB236-7E3A-47BF-A8AD-60243E705E65}" type="presParOf" srcId="{0114813F-8C5D-4F5A-B2A1-4C3E57D93EF5}" destId="{015632BF-1708-43E2-99A7-2F78238C9CFF}" srcOrd="1" destOrd="0" presId="urn:microsoft.com/office/officeart/2008/layout/LinedList"/>
    <dgm:cxn modelId="{052790F7-6802-438A-9347-7E7CD54E560D}" type="presParOf" srcId="{0114813F-8C5D-4F5A-B2A1-4C3E57D93EF5}" destId="{DF937E1C-9F8B-4CD6-B015-0320C1CEB027}" srcOrd="2" destOrd="0" presId="urn:microsoft.com/office/officeart/2008/layout/LinedList"/>
    <dgm:cxn modelId="{39969E73-619A-4FF5-8D35-6289ACF70ACC}" type="presParOf" srcId="{02307E6E-3A84-4BD2-83DB-29797BCD3084}" destId="{60134ABC-3641-4761-AA09-0F6238A2BA90}" srcOrd="5" destOrd="0" presId="urn:microsoft.com/office/officeart/2008/layout/LinedList"/>
    <dgm:cxn modelId="{E7F013DB-A925-42A1-BF07-99DB1BF10129}" type="presParOf" srcId="{02307E6E-3A84-4BD2-83DB-29797BCD3084}" destId="{0E871F91-8BAC-484E-B63F-C89B4CABB425}" srcOrd="6" destOrd="0" presId="urn:microsoft.com/office/officeart/2008/layout/LinedList"/>
    <dgm:cxn modelId="{A8BB8EF8-A009-4752-A26D-0183A86641AC}" type="presParOf" srcId="{02307E6E-3A84-4BD2-83DB-29797BCD3084}" destId="{D5731062-8E21-479A-8D4C-75B0F66B1F6D}" srcOrd="7" destOrd="0" presId="urn:microsoft.com/office/officeart/2008/layout/LinedList"/>
    <dgm:cxn modelId="{13345ADD-66D8-412B-B362-F162CDCE995E}" type="presParOf" srcId="{D5731062-8E21-479A-8D4C-75B0F66B1F6D}" destId="{F58AAF64-9D93-4E23-A87A-58B2862EDA67}" srcOrd="0" destOrd="0" presId="urn:microsoft.com/office/officeart/2008/layout/LinedList"/>
    <dgm:cxn modelId="{2EC3C6C2-9B68-4C22-9D0E-3681E92FDE0C}" type="presParOf" srcId="{D5731062-8E21-479A-8D4C-75B0F66B1F6D}" destId="{4DD86076-BC39-4FEB-898D-1E4BECC11632}" srcOrd="1" destOrd="0" presId="urn:microsoft.com/office/officeart/2008/layout/LinedList"/>
    <dgm:cxn modelId="{7F6964C2-0087-47CB-B0F7-A29321B1AF35}" type="presParOf" srcId="{D5731062-8E21-479A-8D4C-75B0F66B1F6D}" destId="{51260C22-5ADD-4F77-9E17-FFA155A9A6D1}" srcOrd="2" destOrd="0" presId="urn:microsoft.com/office/officeart/2008/layout/LinedList"/>
    <dgm:cxn modelId="{8195E246-30FE-40FF-937D-ABEC18563A37}" type="presParOf" srcId="{02307E6E-3A84-4BD2-83DB-29797BCD3084}" destId="{1ABCBCDC-3B6F-473F-9260-CB44353E11BA}" srcOrd="8" destOrd="0" presId="urn:microsoft.com/office/officeart/2008/layout/LinedList"/>
    <dgm:cxn modelId="{61FE4FC4-A0AE-4B53-A3E2-7B878A649F96}" type="presParOf" srcId="{02307E6E-3A84-4BD2-83DB-29797BCD3084}" destId="{01F9AE18-8CBB-4855-A7A9-E0D8A80ABC8C}"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9FB1E5-5D5C-4B78-8C3A-AEDCCA4623AD}" type="doc">
      <dgm:prSet loTypeId="urn:microsoft.com/office/officeart/2009/3/layout/HorizontalOrganizationChart" loCatId="hierarchy" qsTypeId="urn:microsoft.com/office/officeart/2005/8/quickstyle/simple3" qsCatId="simple" csTypeId="urn:microsoft.com/office/officeart/2005/8/colors/accent1_2" csCatId="accent1" phldr="1"/>
      <dgm:spPr/>
      <dgm:t>
        <a:bodyPr/>
        <a:lstStyle/>
        <a:p>
          <a:endParaRPr lang="en-US"/>
        </a:p>
      </dgm:t>
    </dgm:pt>
    <dgm:pt modelId="{3D9D4468-D407-4B22-9D82-376AD76EEB2C}">
      <dgm:prSet phldrT="[Text]"/>
      <dgm:spPr/>
      <dgm:t>
        <a:bodyPr/>
        <a:lstStyle/>
        <a:p>
          <a:r>
            <a:rPr lang="fa-IR" dirty="0" smtClean="0">
              <a:cs typeface="B Koodak" panose="00000700000000000000" pitchFamily="2" charset="-78"/>
            </a:rPr>
            <a:t>سیاست های یارانه ای تامین مسکن</a:t>
          </a:r>
          <a:endParaRPr lang="en-US" dirty="0">
            <a:cs typeface="B Koodak" panose="00000700000000000000" pitchFamily="2" charset="-78"/>
          </a:endParaRPr>
        </a:p>
      </dgm:t>
    </dgm:pt>
    <dgm:pt modelId="{5A0DA72A-E782-4BC6-B14A-14E2360824CF}" type="parTrans" cxnId="{98B92C72-CD2B-455D-8069-CE7E4A5F2B81}">
      <dgm:prSet/>
      <dgm:spPr/>
      <dgm:t>
        <a:bodyPr/>
        <a:lstStyle/>
        <a:p>
          <a:endParaRPr lang="en-US">
            <a:cs typeface="B Koodak" panose="00000700000000000000" pitchFamily="2" charset="-78"/>
          </a:endParaRPr>
        </a:p>
      </dgm:t>
    </dgm:pt>
    <dgm:pt modelId="{3B232122-0300-4130-B2B2-024BCA848370}" type="sibTrans" cxnId="{98B92C72-CD2B-455D-8069-CE7E4A5F2B81}">
      <dgm:prSet/>
      <dgm:spPr/>
      <dgm:t>
        <a:bodyPr/>
        <a:lstStyle/>
        <a:p>
          <a:endParaRPr lang="en-US">
            <a:cs typeface="B Koodak" panose="00000700000000000000" pitchFamily="2" charset="-78"/>
          </a:endParaRPr>
        </a:p>
      </dgm:t>
    </dgm:pt>
    <dgm:pt modelId="{72F30E10-07E4-497B-8DC4-0B18FD65C871}">
      <dgm:prSet phldrT="[Text]"/>
      <dgm:spPr/>
      <dgm:t>
        <a:bodyPr/>
        <a:lstStyle/>
        <a:p>
          <a:pPr rtl="1"/>
          <a:r>
            <a:rPr lang="ar-SA" dirty="0" smtClean="0">
              <a:cs typeface="B Koodak" panose="00000700000000000000" pitchFamily="2" charset="-78"/>
            </a:rPr>
            <a:t>يارانه در اجاره بهاي واحد مسكوني </a:t>
          </a:r>
          <a:endParaRPr lang="en-US" dirty="0">
            <a:cs typeface="B Koodak" panose="00000700000000000000" pitchFamily="2" charset="-78"/>
          </a:endParaRPr>
        </a:p>
      </dgm:t>
    </dgm:pt>
    <dgm:pt modelId="{901C99B0-5A91-4540-9683-202606A4E5C6}" type="parTrans" cxnId="{4D040553-DBF8-45D8-92FB-346FCD610618}">
      <dgm:prSet/>
      <dgm:spPr/>
      <dgm:t>
        <a:bodyPr/>
        <a:lstStyle/>
        <a:p>
          <a:endParaRPr lang="en-US">
            <a:cs typeface="B Koodak" panose="00000700000000000000" pitchFamily="2" charset="-78"/>
          </a:endParaRPr>
        </a:p>
      </dgm:t>
    </dgm:pt>
    <dgm:pt modelId="{8427D11F-AC6A-4D28-B847-E8F77A28A70C}" type="sibTrans" cxnId="{4D040553-DBF8-45D8-92FB-346FCD610618}">
      <dgm:prSet/>
      <dgm:spPr/>
      <dgm:t>
        <a:bodyPr/>
        <a:lstStyle/>
        <a:p>
          <a:endParaRPr lang="en-US">
            <a:cs typeface="B Koodak" panose="00000700000000000000" pitchFamily="2" charset="-78"/>
          </a:endParaRPr>
        </a:p>
      </dgm:t>
    </dgm:pt>
    <dgm:pt modelId="{D3E02B28-300F-4D66-94CA-F8E3AA7060BD}">
      <dgm:prSet phldrT="[Text]"/>
      <dgm:spPr/>
      <dgm:t>
        <a:bodyPr/>
        <a:lstStyle/>
        <a:p>
          <a:pPr rtl="1"/>
          <a:r>
            <a:rPr lang="ar-SA" dirty="0" smtClean="0">
              <a:cs typeface="B Koodak" panose="00000700000000000000" pitchFamily="2" charset="-78"/>
            </a:rPr>
            <a:t>يارانه خريد خانه </a:t>
          </a:r>
          <a:endParaRPr lang="en-US" dirty="0">
            <a:cs typeface="B Koodak" panose="00000700000000000000" pitchFamily="2" charset="-78"/>
          </a:endParaRPr>
        </a:p>
      </dgm:t>
    </dgm:pt>
    <dgm:pt modelId="{A71C19AA-F9D0-4D69-9790-95291F12D16A}" type="parTrans" cxnId="{C310F202-748C-442D-B515-60696B13C46C}">
      <dgm:prSet/>
      <dgm:spPr/>
      <dgm:t>
        <a:bodyPr/>
        <a:lstStyle/>
        <a:p>
          <a:endParaRPr lang="en-US">
            <a:cs typeface="B Koodak" panose="00000700000000000000" pitchFamily="2" charset="-78"/>
          </a:endParaRPr>
        </a:p>
      </dgm:t>
    </dgm:pt>
    <dgm:pt modelId="{E6601E1F-7AF2-4DB7-937B-4574ABE712DD}" type="sibTrans" cxnId="{C310F202-748C-442D-B515-60696B13C46C}">
      <dgm:prSet/>
      <dgm:spPr/>
      <dgm:t>
        <a:bodyPr/>
        <a:lstStyle/>
        <a:p>
          <a:endParaRPr lang="en-US">
            <a:cs typeface="B Koodak" panose="00000700000000000000" pitchFamily="2" charset="-78"/>
          </a:endParaRPr>
        </a:p>
      </dgm:t>
    </dgm:pt>
    <dgm:pt modelId="{491B9CD3-4DFE-4D07-940E-4F3C1134FEF6}">
      <dgm:prSet phldrT="[Text]"/>
      <dgm:spPr/>
      <dgm:t>
        <a:bodyPr/>
        <a:lstStyle/>
        <a:p>
          <a:pPr rtl="1"/>
          <a:r>
            <a:rPr lang="ar-SA" dirty="0" smtClean="0">
              <a:cs typeface="B Koodak" panose="00000700000000000000" pitchFamily="2" charset="-78"/>
            </a:rPr>
            <a:t>روش سهامي </a:t>
          </a:r>
          <a:endParaRPr lang="en-US" dirty="0">
            <a:cs typeface="B Koodak" panose="00000700000000000000" pitchFamily="2" charset="-78"/>
          </a:endParaRPr>
        </a:p>
      </dgm:t>
    </dgm:pt>
    <dgm:pt modelId="{0BAC26D7-DE1E-4E1B-8FCB-415CA0818F40}" type="parTrans" cxnId="{A1679EE5-6F20-4330-B141-F790DC119761}">
      <dgm:prSet/>
      <dgm:spPr/>
      <dgm:t>
        <a:bodyPr/>
        <a:lstStyle/>
        <a:p>
          <a:endParaRPr lang="en-US">
            <a:cs typeface="B Koodak" panose="00000700000000000000" pitchFamily="2" charset="-78"/>
          </a:endParaRPr>
        </a:p>
      </dgm:t>
    </dgm:pt>
    <dgm:pt modelId="{A1D42428-5811-46A5-A79A-D69CF47D376B}" type="sibTrans" cxnId="{A1679EE5-6F20-4330-B141-F790DC119761}">
      <dgm:prSet/>
      <dgm:spPr/>
      <dgm:t>
        <a:bodyPr/>
        <a:lstStyle/>
        <a:p>
          <a:endParaRPr lang="en-US">
            <a:cs typeface="B Koodak" panose="00000700000000000000" pitchFamily="2" charset="-78"/>
          </a:endParaRPr>
        </a:p>
      </dgm:t>
    </dgm:pt>
    <dgm:pt modelId="{68C44A64-19CB-405B-ACBE-2B99AEB9E650}">
      <dgm:prSet custT="1"/>
      <dgm:spPr/>
      <dgm:t>
        <a:bodyPr/>
        <a:lstStyle/>
        <a:p>
          <a:pPr rtl="1"/>
          <a:r>
            <a:rPr lang="ar-SA" sz="900" dirty="0" smtClean="0">
              <a:cs typeface="B Koodak" panose="00000700000000000000" pitchFamily="2" charset="-78"/>
            </a:rPr>
            <a:t>از ابزارهاي پركاربرد در حمايت از اقشار كم درآمد در بخش مسكن كمك اجاره است. اين نوع سياست گونه‏هاي متفاوتي دارد پرداخت مستقيم يارانه به مستأجران كم درآمد و يا پرداخت مستقيم به مالك به منظور جبران مابه‏التفاوت اجاره بهاي دريافتي از اجاره معمول در منطقه از جمله اين موارد هستند. </a:t>
          </a:r>
          <a:endParaRPr lang="en-US" sz="900" dirty="0">
            <a:cs typeface="B Koodak" panose="00000700000000000000" pitchFamily="2" charset="-78"/>
          </a:endParaRPr>
        </a:p>
      </dgm:t>
    </dgm:pt>
    <dgm:pt modelId="{40DD1A89-FD47-489C-B944-E61E25A85593}" type="parTrans" cxnId="{DB78F8F2-D30B-4EF1-9B06-1C205E7AD0C2}">
      <dgm:prSet/>
      <dgm:spPr/>
      <dgm:t>
        <a:bodyPr/>
        <a:lstStyle/>
        <a:p>
          <a:endParaRPr lang="en-US">
            <a:cs typeface="B Koodak" panose="00000700000000000000" pitchFamily="2" charset="-78"/>
          </a:endParaRPr>
        </a:p>
      </dgm:t>
    </dgm:pt>
    <dgm:pt modelId="{D779FADA-8378-4522-B8CA-73AAAC0F98DC}" type="sibTrans" cxnId="{DB78F8F2-D30B-4EF1-9B06-1C205E7AD0C2}">
      <dgm:prSet/>
      <dgm:spPr/>
      <dgm:t>
        <a:bodyPr/>
        <a:lstStyle/>
        <a:p>
          <a:endParaRPr lang="en-US">
            <a:cs typeface="B Koodak" panose="00000700000000000000" pitchFamily="2" charset="-78"/>
          </a:endParaRPr>
        </a:p>
      </dgm:t>
    </dgm:pt>
    <dgm:pt modelId="{5F1B13DD-6BAF-43B8-ADF6-F31DBEE3BD03}">
      <dgm:prSet custT="1"/>
      <dgm:spPr/>
      <dgm:t>
        <a:bodyPr/>
        <a:lstStyle/>
        <a:p>
          <a:pPr rtl="1"/>
          <a:r>
            <a:rPr lang="ar-SA" sz="800" dirty="0" smtClean="0">
              <a:cs typeface="B Koodak" panose="00000700000000000000" pitchFamily="2" charset="-78"/>
            </a:rPr>
            <a:t>برخي از دولت‏ها به افراد كم درآمد در خريد واحد مسكوني در قالب يارانه كمك مي‏كنند. اين پرداخت ها مي‏تواند به يكباره (يا ادامه دار در صورتي كه مبلغ به صورت اقساطي پرداخت شود)، به صورت مقادير ثابت و يا تابعي از نرخ‏هاي بهره، به صورت پرداخت‏هاي مستقيم به خانوار يا به فروشنده واحدهاي مسكوني و يا نهاد وام دهنده و يا براساس ديگر معيارها پرداخت شود. </a:t>
          </a:r>
          <a:endParaRPr lang="en-US" sz="800" dirty="0">
            <a:cs typeface="B Koodak" panose="00000700000000000000" pitchFamily="2" charset="-78"/>
          </a:endParaRPr>
        </a:p>
      </dgm:t>
    </dgm:pt>
    <dgm:pt modelId="{E07D0091-8454-4439-8D17-1907BC46914D}" type="parTrans" cxnId="{E6D4F7FB-A910-4B1C-807C-250D9D86832F}">
      <dgm:prSet/>
      <dgm:spPr/>
      <dgm:t>
        <a:bodyPr/>
        <a:lstStyle/>
        <a:p>
          <a:endParaRPr lang="en-US">
            <a:cs typeface="B Koodak" panose="00000700000000000000" pitchFamily="2" charset="-78"/>
          </a:endParaRPr>
        </a:p>
      </dgm:t>
    </dgm:pt>
    <dgm:pt modelId="{0FF3A272-1309-4BCA-853B-76D13949C778}" type="sibTrans" cxnId="{E6D4F7FB-A910-4B1C-807C-250D9D86832F}">
      <dgm:prSet/>
      <dgm:spPr/>
      <dgm:t>
        <a:bodyPr/>
        <a:lstStyle/>
        <a:p>
          <a:endParaRPr lang="en-US">
            <a:cs typeface="B Koodak" panose="00000700000000000000" pitchFamily="2" charset="-78"/>
          </a:endParaRPr>
        </a:p>
      </dgm:t>
    </dgm:pt>
    <dgm:pt modelId="{515DA7E4-A167-49E8-A168-FAA3881E54EE}">
      <dgm:prSet custT="1"/>
      <dgm:spPr/>
      <dgm:t>
        <a:bodyPr/>
        <a:lstStyle/>
        <a:p>
          <a:pPr rtl="1"/>
          <a:r>
            <a:rPr lang="ar-SA" sz="800" dirty="0" smtClean="0">
              <a:cs typeface="B Koodak" panose="00000700000000000000" pitchFamily="2" charset="-78"/>
            </a:rPr>
            <a:t>در اين روش بانكها بخشي از خانه‏ را خريداري نموده و به نوعي سهامداران مي‏گردند. مابقي مبلغ توسط شخص كم درآمد تماماً  از طريق وام و يا بخشي را از آورده خود و بقيه را از وام تهيه نمايد. در اين مدل، خانوار تصميم مي‏گيرد چه زماني، به چه كسي و به چه قيمتي ملك را به فروش رساند. طرف سرمايه‏گذار تنها پس از فروش خانه، سهم خود را مطالبه مي‏كند. جالب آنكه در طول مدت طرف سرمايه‏گذار به اميد آنكه پس از فروش منزل بتواند سود مناسب را بدست آورد بعضاً از مطالبه اجاره بها نيز صرف نظر مي‏كند. </a:t>
          </a:r>
          <a:endParaRPr lang="en-US" sz="800" dirty="0">
            <a:cs typeface="B Koodak" panose="00000700000000000000" pitchFamily="2" charset="-78"/>
          </a:endParaRPr>
        </a:p>
      </dgm:t>
    </dgm:pt>
    <dgm:pt modelId="{ED390FEC-C036-4ABA-9C17-2C85995B7A3A}" type="parTrans" cxnId="{C69E67EF-31BD-44C7-B365-58F337DF3251}">
      <dgm:prSet/>
      <dgm:spPr/>
      <dgm:t>
        <a:bodyPr/>
        <a:lstStyle/>
        <a:p>
          <a:endParaRPr lang="en-US">
            <a:cs typeface="B Koodak" panose="00000700000000000000" pitchFamily="2" charset="-78"/>
          </a:endParaRPr>
        </a:p>
      </dgm:t>
    </dgm:pt>
    <dgm:pt modelId="{C8CBFE77-1FC9-49CA-93E8-94143B1196C3}" type="sibTrans" cxnId="{C69E67EF-31BD-44C7-B365-58F337DF3251}">
      <dgm:prSet/>
      <dgm:spPr/>
      <dgm:t>
        <a:bodyPr/>
        <a:lstStyle/>
        <a:p>
          <a:endParaRPr lang="en-US">
            <a:cs typeface="B Koodak" panose="00000700000000000000" pitchFamily="2" charset="-78"/>
          </a:endParaRPr>
        </a:p>
      </dgm:t>
    </dgm:pt>
    <dgm:pt modelId="{DAA7126C-88D3-49AB-9570-5DC5E77B0BAE}">
      <dgm:prSet/>
      <dgm:spPr/>
      <dgm:t>
        <a:bodyPr/>
        <a:lstStyle/>
        <a:p>
          <a:pPr rtl="1"/>
          <a:r>
            <a:rPr lang="ar-SA" dirty="0" smtClean="0">
              <a:cs typeface="B Koodak" panose="00000700000000000000" pitchFamily="2" charset="-78"/>
            </a:rPr>
            <a:t>حذف قيمت زمين از قيمت مسكن </a:t>
          </a:r>
          <a:endParaRPr lang="en-US" dirty="0">
            <a:cs typeface="B Koodak" panose="00000700000000000000" pitchFamily="2" charset="-78"/>
          </a:endParaRPr>
        </a:p>
      </dgm:t>
    </dgm:pt>
    <dgm:pt modelId="{48EFE838-91F6-490D-AE7A-584F2FEC2832}" type="parTrans" cxnId="{3D48E474-5956-416F-B483-D742C2DF242D}">
      <dgm:prSet/>
      <dgm:spPr/>
      <dgm:t>
        <a:bodyPr/>
        <a:lstStyle/>
        <a:p>
          <a:endParaRPr lang="en-US">
            <a:cs typeface="B Koodak" panose="00000700000000000000" pitchFamily="2" charset="-78"/>
          </a:endParaRPr>
        </a:p>
      </dgm:t>
    </dgm:pt>
    <dgm:pt modelId="{05B00D30-0EC2-4ECB-A5FC-F0C9321CA490}" type="sibTrans" cxnId="{3D48E474-5956-416F-B483-D742C2DF242D}">
      <dgm:prSet/>
      <dgm:spPr/>
      <dgm:t>
        <a:bodyPr/>
        <a:lstStyle/>
        <a:p>
          <a:endParaRPr lang="en-US">
            <a:cs typeface="B Koodak" panose="00000700000000000000" pitchFamily="2" charset="-78"/>
          </a:endParaRPr>
        </a:p>
      </dgm:t>
    </dgm:pt>
    <dgm:pt modelId="{33CD386F-1887-474A-973D-E8093467E31E}">
      <dgm:prSet custT="1"/>
      <dgm:spPr/>
      <dgm:t>
        <a:bodyPr/>
        <a:lstStyle/>
        <a:p>
          <a:pPr algn="ctr" rtl="1"/>
          <a:r>
            <a:rPr lang="ar-SA" sz="1000" dirty="0" smtClean="0">
              <a:cs typeface="B Koodak" panose="00000700000000000000" pitchFamily="2" charset="-78"/>
            </a:rPr>
            <a:t>در اين شيوه افراد مالك بنا مي‏شوند و مالك زمين نهادي مشخص و يا شركتهاي ساختماني است كه بابت اجاره زمين سالانه درصدي از مالك مطالبه مي‏كند</a:t>
          </a:r>
          <a:endParaRPr lang="en-US" sz="1000" dirty="0">
            <a:cs typeface="B Koodak" panose="00000700000000000000" pitchFamily="2" charset="-78"/>
          </a:endParaRPr>
        </a:p>
      </dgm:t>
    </dgm:pt>
    <dgm:pt modelId="{FD417613-FA5E-4CD5-B1BC-167FB085201B}" type="parTrans" cxnId="{A82532A5-30C3-48F4-8EB8-479C5F3AF2ED}">
      <dgm:prSet/>
      <dgm:spPr/>
      <dgm:t>
        <a:bodyPr/>
        <a:lstStyle/>
        <a:p>
          <a:endParaRPr lang="en-US">
            <a:cs typeface="B Koodak" panose="00000700000000000000" pitchFamily="2" charset="-78"/>
          </a:endParaRPr>
        </a:p>
      </dgm:t>
    </dgm:pt>
    <dgm:pt modelId="{FDB6F4AD-0D42-4437-84C1-06A832B6BEEE}" type="sibTrans" cxnId="{A82532A5-30C3-48F4-8EB8-479C5F3AF2ED}">
      <dgm:prSet/>
      <dgm:spPr/>
      <dgm:t>
        <a:bodyPr/>
        <a:lstStyle/>
        <a:p>
          <a:endParaRPr lang="en-US">
            <a:cs typeface="B Koodak" panose="00000700000000000000" pitchFamily="2" charset="-78"/>
          </a:endParaRPr>
        </a:p>
      </dgm:t>
    </dgm:pt>
    <dgm:pt modelId="{490487DF-9BA4-49CA-96C3-015B9B373B1C}" type="pres">
      <dgm:prSet presAssocID="{159FB1E5-5D5C-4B78-8C3A-AEDCCA4623AD}" presName="hierChild1" presStyleCnt="0">
        <dgm:presLayoutVars>
          <dgm:orgChart val="1"/>
          <dgm:chPref val="1"/>
          <dgm:dir val="rev"/>
          <dgm:animOne val="branch"/>
          <dgm:animLvl val="lvl"/>
          <dgm:resizeHandles/>
        </dgm:presLayoutVars>
      </dgm:prSet>
      <dgm:spPr/>
      <dgm:t>
        <a:bodyPr/>
        <a:lstStyle/>
        <a:p>
          <a:endParaRPr lang="en-US"/>
        </a:p>
      </dgm:t>
    </dgm:pt>
    <dgm:pt modelId="{BB6E601F-9984-4D4E-A264-BCDE1A9261CF}" type="pres">
      <dgm:prSet presAssocID="{3D9D4468-D407-4B22-9D82-376AD76EEB2C}" presName="hierRoot1" presStyleCnt="0">
        <dgm:presLayoutVars>
          <dgm:hierBranch val="init"/>
        </dgm:presLayoutVars>
      </dgm:prSet>
      <dgm:spPr/>
    </dgm:pt>
    <dgm:pt modelId="{CDAD958D-5FB1-4162-A8D5-9D651B6D4C39}" type="pres">
      <dgm:prSet presAssocID="{3D9D4468-D407-4B22-9D82-376AD76EEB2C}" presName="rootComposite1" presStyleCnt="0"/>
      <dgm:spPr/>
    </dgm:pt>
    <dgm:pt modelId="{B1BF0DD7-2C39-45CC-A962-BE32822C55C9}" type="pres">
      <dgm:prSet presAssocID="{3D9D4468-D407-4B22-9D82-376AD76EEB2C}" presName="rootText1" presStyleLbl="node0" presStyleIdx="0" presStyleCnt="1">
        <dgm:presLayoutVars>
          <dgm:chPref val="3"/>
        </dgm:presLayoutVars>
      </dgm:prSet>
      <dgm:spPr/>
      <dgm:t>
        <a:bodyPr/>
        <a:lstStyle/>
        <a:p>
          <a:endParaRPr lang="en-US"/>
        </a:p>
      </dgm:t>
    </dgm:pt>
    <dgm:pt modelId="{592D3ED6-2778-4BA4-8090-28C60BCB7B8B}" type="pres">
      <dgm:prSet presAssocID="{3D9D4468-D407-4B22-9D82-376AD76EEB2C}" presName="rootConnector1" presStyleLbl="node1" presStyleIdx="0" presStyleCnt="0"/>
      <dgm:spPr/>
      <dgm:t>
        <a:bodyPr/>
        <a:lstStyle/>
        <a:p>
          <a:endParaRPr lang="en-US"/>
        </a:p>
      </dgm:t>
    </dgm:pt>
    <dgm:pt modelId="{8DB9FDA5-50BE-4B9B-9F25-BBE1F93A87AB}" type="pres">
      <dgm:prSet presAssocID="{3D9D4468-D407-4B22-9D82-376AD76EEB2C}" presName="hierChild2" presStyleCnt="0"/>
      <dgm:spPr/>
    </dgm:pt>
    <dgm:pt modelId="{84C1EEA3-C821-4CC8-B26C-253C826CA03B}" type="pres">
      <dgm:prSet presAssocID="{901C99B0-5A91-4540-9683-202606A4E5C6}" presName="Name66" presStyleLbl="parChTrans1D2" presStyleIdx="0" presStyleCnt="4"/>
      <dgm:spPr/>
      <dgm:t>
        <a:bodyPr/>
        <a:lstStyle/>
        <a:p>
          <a:endParaRPr lang="en-US"/>
        </a:p>
      </dgm:t>
    </dgm:pt>
    <dgm:pt modelId="{F4E8BF97-F89D-4A9B-ADDE-69791087E78A}" type="pres">
      <dgm:prSet presAssocID="{72F30E10-07E4-497B-8DC4-0B18FD65C871}" presName="hierRoot2" presStyleCnt="0">
        <dgm:presLayoutVars>
          <dgm:hierBranch val="init"/>
        </dgm:presLayoutVars>
      </dgm:prSet>
      <dgm:spPr/>
    </dgm:pt>
    <dgm:pt modelId="{0CDA13E0-EFD8-4A67-AD09-B6D4D8D5609A}" type="pres">
      <dgm:prSet presAssocID="{72F30E10-07E4-497B-8DC4-0B18FD65C871}" presName="rootComposite" presStyleCnt="0"/>
      <dgm:spPr/>
    </dgm:pt>
    <dgm:pt modelId="{B63DF56B-B7B5-42CD-AB7F-86A269EA31B1}" type="pres">
      <dgm:prSet presAssocID="{72F30E10-07E4-497B-8DC4-0B18FD65C871}" presName="rootText" presStyleLbl="node2" presStyleIdx="0" presStyleCnt="4">
        <dgm:presLayoutVars>
          <dgm:chPref val="3"/>
        </dgm:presLayoutVars>
      </dgm:prSet>
      <dgm:spPr/>
      <dgm:t>
        <a:bodyPr/>
        <a:lstStyle/>
        <a:p>
          <a:endParaRPr lang="en-US"/>
        </a:p>
      </dgm:t>
    </dgm:pt>
    <dgm:pt modelId="{1B045F0C-479B-42F9-8E16-C9718A96C6F1}" type="pres">
      <dgm:prSet presAssocID="{72F30E10-07E4-497B-8DC4-0B18FD65C871}" presName="rootConnector" presStyleLbl="node2" presStyleIdx="0" presStyleCnt="4"/>
      <dgm:spPr/>
      <dgm:t>
        <a:bodyPr/>
        <a:lstStyle/>
        <a:p>
          <a:endParaRPr lang="en-US"/>
        </a:p>
      </dgm:t>
    </dgm:pt>
    <dgm:pt modelId="{64C1D480-063B-46BA-809C-50F925B8B00D}" type="pres">
      <dgm:prSet presAssocID="{72F30E10-07E4-497B-8DC4-0B18FD65C871}" presName="hierChild4" presStyleCnt="0"/>
      <dgm:spPr/>
    </dgm:pt>
    <dgm:pt modelId="{24DE0E44-F013-47F0-A194-399F97A56B5E}" type="pres">
      <dgm:prSet presAssocID="{40DD1A89-FD47-489C-B944-E61E25A85593}" presName="Name66" presStyleLbl="parChTrans1D3" presStyleIdx="0" presStyleCnt="4"/>
      <dgm:spPr/>
      <dgm:t>
        <a:bodyPr/>
        <a:lstStyle/>
        <a:p>
          <a:endParaRPr lang="en-US"/>
        </a:p>
      </dgm:t>
    </dgm:pt>
    <dgm:pt modelId="{62EFA8F7-FA43-4A2E-AA4B-F8B6E4EB905A}" type="pres">
      <dgm:prSet presAssocID="{68C44A64-19CB-405B-ACBE-2B99AEB9E650}" presName="hierRoot2" presStyleCnt="0">
        <dgm:presLayoutVars>
          <dgm:hierBranch val="init"/>
        </dgm:presLayoutVars>
      </dgm:prSet>
      <dgm:spPr/>
    </dgm:pt>
    <dgm:pt modelId="{C1D6AC0C-038A-4C76-8570-9C0BC6667B84}" type="pres">
      <dgm:prSet presAssocID="{68C44A64-19CB-405B-ACBE-2B99AEB9E650}" presName="rootComposite" presStyleCnt="0"/>
      <dgm:spPr/>
    </dgm:pt>
    <dgm:pt modelId="{0C9DF938-C6A7-46E4-B532-E26DA1705B36}" type="pres">
      <dgm:prSet presAssocID="{68C44A64-19CB-405B-ACBE-2B99AEB9E650}" presName="rootText" presStyleLbl="node3" presStyleIdx="0" presStyleCnt="4">
        <dgm:presLayoutVars>
          <dgm:chPref val="3"/>
        </dgm:presLayoutVars>
      </dgm:prSet>
      <dgm:spPr/>
      <dgm:t>
        <a:bodyPr/>
        <a:lstStyle/>
        <a:p>
          <a:endParaRPr lang="en-US"/>
        </a:p>
      </dgm:t>
    </dgm:pt>
    <dgm:pt modelId="{F98EA7CD-C129-436E-B90F-BD552E7EE41F}" type="pres">
      <dgm:prSet presAssocID="{68C44A64-19CB-405B-ACBE-2B99AEB9E650}" presName="rootConnector" presStyleLbl="node3" presStyleIdx="0" presStyleCnt="4"/>
      <dgm:spPr/>
      <dgm:t>
        <a:bodyPr/>
        <a:lstStyle/>
        <a:p>
          <a:endParaRPr lang="en-US"/>
        </a:p>
      </dgm:t>
    </dgm:pt>
    <dgm:pt modelId="{018936DC-311B-475D-ABFA-7B7C8D533918}" type="pres">
      <dgm:prSet presAssocID="{68C44A64-19CB-405B-ACBE-2B99AEB9E650}" presName="hierChild4" presStyleCnt="0"/>
      <dgm:spPr/>
    </dgm:pt>
    <dgm:pt modelId="{40001839-2099-447B-9F72-D67B0F880F87}" type="pres">
      <dgm:prSet presAssocID="{68C44A64-19CB-405B-ACBE-2B99AEB9E650}" presName="hierChild5" presStyleCnt="0"/>
      <dgm:spPr/>
    </dgm:pt>
    <dgm:pt modelId="{D48B6262-29FC-4AD0-8509-6215D6D689C2}" type="pres">
      <dgm:prSet presAssocID="{72F30E10-07E4-497B-8DC4-0B18FD65C871}" presName="hierChild5" presStyleCnt="0"/>
      <dgm:spPr/>
    </dgm:pt>
    <dgm:pt modelId="{0A52E6D1-4179-4036-9FB2-9120803FEBE4}" type="pres">
      <dgm:prSet presAssocID="{A71C19AA-F9D0-4D69-9790-95291F12D16A}" presName="Name66" presStyleLbl="parChTrans1D2" presStyleIdx="1" presStyleCnt="4"/>
      <dgm:spPr/>
      <dgm:t>
        <a:bodyPr/>
        <a:lstStyle/>
        <a:p>
          <a:endParaRPr lang="en-US"/>
        </a:p>
      </dgm:t>
    </dgm:pt>
    <dgm:pt modelId="{2A8BC973-15C1-4AC0-A245-EA5140EFA2D2}" type="pres">
      <dgm:prSet presAssocID="{D3E02B28-300F-4D66-94CA-F8E3AA7060BD}" presName="hierRoot2" presStyleCnt="0">
        <dgm:presLayoutVars>
          <dgm:hierBranch val="init"/>
        </dgm:presLayoutVars>
      </dgm:prSet>
      <dgm:spPr/>
    </dgm:pt>
    <dgm:pt modelId="{AB2298C7-6098-443A-BF4A-CCC4B7613717}" type="pres">
      <dgm:prSet presAssocID="{D3E02B28-300F-4D66-94CA-F8E3AA7060BD}" presName="rootComposite" presStyleCnt="0"/>
      <dgm:spPr/>
    </dgm:pt>
    <dgm:pt modelId="{59932277-8F0D-45E3-AB10-C89ACF5B361A}" type="pres">
      <dgm:prSet presAssocID="{D3E02B28-300F-4D66-94CA-F8E3AA7060BD}" presName="rootText" presStyleLbl="node2" presStyleIdx="1" presStyleCnt="4">
        <dgm:presLayoutVars>
          <dgm:chPref val="3"/>
        </dgm:presLayoutVars>
      </dgm:prSet>
      <dgm:spPr/>
      <dgm:t>
        <a:bodyPr/>
        <a:lstStyle/>
        <a:p>
          <a:endParaRPr lang="en-US"/>
        </a:p>
      </dgm:t>
    </dgm:pt>
    <dgm:pt modelId="{2750487C-E91A-4533-B08B-D5507829F8DC}" type="pres">
      <dgm:prSet presAssocID="{D3E02B28-300F-4D66-94CA-F8E3AA7060BD}" presName="rootConnector" presStyleLbl="node2" presStyleIdx="1" presStyleCnt="4"/>
      <dgm:spPr/>
      <dgm:t>
        <a:bodyPr/>
        <a:lstStyle/>
        <a:p>
          <a:endParaRPr lang="en-US"/>
        </a:p>
      </dgm:t>
    </dgm:pt>
    <dgm:pt modelId="{9F39BE78-920B-4094-AEED-D1E4A3639D7A}" type="pres">
      <dgm:prSet presAssocID="{D3E02B28-300F-4D66-94CA-F8E3AA7060BD}" presName="hierChild4" presStyleCnt="0"/>
      <dgm:spPr/>
    </dgm:pt>
    <dgm:pt modelId="{E2376BCC-2756-4524-AC71-FBEA0FDAF503}" type="pres">
      <dgm:prSet presAssocID="{E07D0091-8454-4439-8D17-1907BC46914D}" presName="Name66" presStyleLbl="parChTrans1D3" presStyleIdx="1" presStyleCnt="4"/>
      <dgm:spPr/>
      <dgm:t>
        <a:bodyPr/>
        <a:lstStyle/>
        <a:p>
          <a:endParaRPr lang="en-US"/>
        </a:p>
      </dgm:t>
    </dgm:pt>
    <dgm:pt modelId="{8543F0B0-A225-435D-883F-62DED716B957}" type="pres">
      <dgm:prSet presAssocID="{5F1B13DD-6BAF-43B8-ADF6-F31DBEE3BD03}" presName="hierRoot2" presStyleCnt="0">
        <dgm:presLayoutVars>
          <dgm:hierBranch val="init"/>
        </dgm:presLayoutVars>
      </dgm:prSet>
      <dgm:spPr/>
    </dgm:pt>
    <dgm:pt modelId="{7ED28A6B-EDB9-4235-8917-5F83DDA2DBFA}" type="pres">
      <dgm:prSet presAssocID="{5F1B13DD-6BAF-43B8-ADF6-F31DBEE3BD03}" presName="rootComposite" presStyleCnt="0"/>
      <dgm:spPr/>
    </dgm:pt>
    <dgm:pt modelId="{EA624B52-EF35-4508-955C-A645008D10FB}" type="pres">
      <dgm:prSet presAssocID="{5F1B13DD-6BAF-43B8-ADF6-F31DBEE3BD03}" presName="rootText" presStyleLbl="node3" presStyleIdx="1" presStyleCnt="4">
        <dgm:presLayoutVars>
          <dgm:chPref val="3"/>
        </dgm:presLayoutVars>
      </dgm:prSet>
      <dgm:spPr/>
      <dgm:t>
        <a:bodyPr/>
        <a:lstStyle/>
        <a:p>
          <a:endParaRPr lang="en-US"/>
        </a:p>
      </dgm:t>
    </dgm:pt>
    <dgm:pt modelId="{5B15A8D4-682F-40AA-9D0B-AB6BC615D34E}" type="pres">
      <dgm:prSet presAssocID="{5F1B13DD-6BAF-43B8-ADF6-F31DBEE3BD03}" presName="rootConnector" presStyleLbl="node3" presStyleIdx="1" presStyleCnt="4"/>
      <dgm:spPr/>
      <dgm:t>
        <a:bodyPr/>
        <a:lstStyle/>
        <a:p>
          <a:endParaRPr lang="en-US"/>
        </a:p>
      </dgm:t>
    </dgm:pt>
    <dgm:pt modelId="{434BF23A-A1C4-42DC-B038-034F9D9A45A1}" type="pres">
      <dgm:prSet presAssocID="{5F1B13DD-6BAF-43B8-ADF6-F31DBEE3BD03}" presName="hierChild4" presStyleCnt="0"/>
      <dgm:spPr/>
    </dgm:pt>
    <dgm:pt modelId="{41704372-7155-4584-B445-71896CEA2F6B}" type="pres">
      <dgm:prSet presAssocID="{5F1B13DD-6BAF-43B8-ADF6-F31DBEE3BD03}" presName="hierChild5" presStyleCnt="0"/>
      <dgm:spPr/>
    </dgm:pt>
    <dgm:pt modelId="{D76AD6A4-581B-459A-A0DF-3E6D0D3E2058}" type="pres">
      <dgm:prSet presAssocID="{D3E02B28-300F-4D66-94CA-F8E3AA7060BD}" presName="hierChild5" presStyleCnt="0"/>
      <dgm:spPr/>
    </dgm:pt>
    <dgm:pt modelId="{EB2B9A08-85DD-49D5-8403-97A357F825BA}" type="pres">
      <dgm:prSet presAssocID="{0BAC26D7-DE1E-4E1B-8FCB-415CA0818F40}" presName="Name66" presStyleLbl="parChTrans1D2" presStyleIdx="2" presStyleCnt="4"/>
      <dgm:spPr/>
      <dgm:t>
        <a:bodyPr/>
        <a:lstStyle/>
        <a:p>
          <a:endParaRPr lang="en-US"/>
        </a:p>
      </dgm:t>
    </dgm:pt>
    <dgm:pt modelId="{9D9B8488-2DDB-4CCB-99C6-2111DE48C0EB}" type="pres">
      <dgm:prSet presAssocID="{491B9CD3-4DFE-4D07-940E-4F3C1134FEF6}" presName="hierRoot2" presStyleCnt="0">
        <dgm:presLayoutVars>
          <dgm:hierBranch val="init"/>
        </dgm:presLayoutVars>
      </dgm:prSet>
      <dgm:spPr/>
    </dgm:pt>
    <dgm:pt modelId="{B0E42F42-B1E7-4899-91CA-6C59448AD5F7}" type="pres">
      <dgm:prSet presAssocID="{491B9CD3-4DFE-4D07-940E-4F3C1134FEF6}" presName="rootComposite" presStyleCnt="0"/>
      <dgm:spPr/>
    </dgm:pt>
    <dgm:pt modelId="{4BE2764A-401E-41A7-9180-898C5B0AD00D}" type="pres">
      <dgm:prSet presAssocID="{491B9CD3-4DFE-4D07-940E-4F3C1134FEF6}" presName="rootText" presStyleLbl="node2" presStyleIdx="2" presStyleCnt="4">
        <dgm:presLayoutVars>
          <dgm:chPref val="3"/>
        </dgm:presLayoutVars>
      </dgm:prSet>
      <dgm:spPr/>
      <dgm:t>
        <a:bodyPr/>
        <a:lstStyle/>
        <a:p>
          <a:endParaRPr lang="en-US"/>
        </a:p>
      </dgm:t>
    </dgm:pt>
    <dgm:pt modelId="{2C867E41-1DF8-40FB-91E5-A6BA37466D85}" type="pres">
      <dgm:prSet presAssocID="{491B9CD3-4DFE-4D07-940E-4F3C1134FEF6}" presName="rootConnector" presStyleLbl="node2" presStyleIdx="2" presStyleCnt="4"/>
      <dgm:spPr/>
      <dgm:t>
        <a:bodyPr/>
        <a:lstStyle/>
        <a:p>
          <a:endParaRPr lang="en-US"/>
        </a:p>
      </dgm:t>
    </dgm:pt>
    <dgm:pt modelId="{04C24927-64A5-4765-9B32-369AB0F27F6D}" type="pres">
      <dgm:prSet presAssocID="{491B9CD3-4DFE-4D07-940E-4F3C1134FEF6}" presName="hierChild4" presStyleCnt="0"/>
      <dgm:spPr/>
    </dgm:pt>
    <dgm:pt modelId="{C28B6EAC-481D-4B8D-95B9-DD0967055309}" type="pres">
      <dgm:prSet presAssocID="{ED390FEC-C036-4ABA-9C17-2C85995B7A3A}" presName="Name66" presStyleLbl="parChTrans1D3" presStyleIdx="2" presStyleCnt="4"/>
      <dgm:spPr/>
      <dgm:t>
        <a:bodyPr/>
        <a:lstStyle/>
        <a:p>
          <a:endParaRPr lang="en-US"/>
        </a:p>
      </dgm:t>
    </dgm:pt>
    <dgm:pt modelId="{CBB1F861-44DB-4131-95E0-8400DDB135A4}" type="pres">
      <dgm:prSet presAssocID="{515DA7E4-A167-49E8-A168-FAA3881E54EE}" presName="hierRoot2" presStyleCnt="0">
        <dgm:presLayoutVars>
          <dgm:hierBranch val="init"/>
        </dgm:presLayoutVars>
      </dgm:prSet>
      <dgm:spPr/>
    </dgm:pt>
    <dgm:pt modelId="{8B49466C-D11E-4B80-A44C-E0EF9EB6072A}" type="pres">
      <dgm:prSet presAssocID="{515DA7E4-A167-49E8-A168-FAA3881E54EE}" presName="rootComposite" presStyleCnt="0"/>
      <dgm:spPr/>
    </dgm:pt>
    <dgm:pt modelId="{DEE0A202-AEEA-4DB9-AF8F-2FB0E86A5C45}" type="pres">
      <dgm:prSet presAssocID="{515DA7E4-A167-49E8-A168-FAA3881E54EE}" presName="rootText" presStyleLbl="node3" presStyleIdx="2" presStyleCnt="4">
        <dgm:presLayoutVars>
          <dgm:chPref val="3"/>
        </dgm:presLayoutVars>
      </dgm:prSet>
      <dgm:spPr/>
      <dgm:t>
        <a:bodyPr/>
        <a:lstStyle/>
        <a:p>
          <a:endParaRPr lang="en-US"/>
        </a:p>
      </dgm:t>
    </dgm:pt>
    <dgm:pt modelId="{05AB2168-3DD1-4EB0-A1E4-C588A5EBDD7E}" type="pres">
      <dgm:prSet presAssocID="{515DA7E4-A167-49E8-A168-FAA3881E54EE}" presName="rootConnector" presStyleLbl="node3" presStyleIdx="2" presStyleCnt="4"/>
      <dgm:spPr/>
      <dgm:t>
        <a:bodyPr/>
        <a:lstStyle/>
        <a:p>
          <a:endParaRPr lang="en-US"/>
        </a:p>
      </dgm:t>
    </dgm:pt>
    <dgm:pt modelId="{68D9C3F4-B384-4C82-A5C8-946831B83A3B}" type="pres">
      <dgm:prSet presAssocID="{515DA7E4-A167-49E8-A168-FAA3881E54EE}" presName="hierChild4" presStyleCnt="0"/>
      <dgm:spPr/>
    </dgm:pt>
    <dgm:pt modelId="{E7B0B84E-1CB6-4CCD-85CF-DA55AB90D357}" type="pres">
      <dgm:prSet presAssocID="{515DA7E4-A167-49E8-A168-FAA3881E54EE}" presName="hierChild5" presStyleCnt="0"/>
      <dgm:spPr/>
    </dgm:pt>
    <dgm:pt modelId="{525DFC53-93B8-439E-A14E-CB2CAE0807C7}" type="pres">
      <dgm:prSet presAssocID="{491B9CD3-4DFE-4D07-940E-4F3C1134FEF6}" presName="hierChild5" presStyleCnt="0"/>
      <dgm:spPr/>
    </dgm:pt>
    <dgm:pt modelId="{2D5C80E8-7CF4-40AF-A4B3-6A026983EA1F}" type="pres">
      <dgm:prSet presAssocID="{48EFE838-91F6-490D-AE7A-584F2FEC2832}" presName="Name66" presStyleLbl="parChTrans1D2" presStyleIdx="3" presStyleCnt="4"/>
      <dgm:spPr/>
      <dgm:t>
        <a:bodyPr/>
        <a:lstStyle/>
        <a:p>
          <a:endParaRPr lang="en-US"/>
        </a:p>
      </dgm:t>
    </dgm:pt>
    <dgm:pt modelId="{B982C6B9-861A-477D-871C-81BD967D914A}" type="pres">
      <dgm:prSet presAssocID="{DAA7126C-88D3-49AB-9570-5DC5E77B0BAE}" presName="hierRoot2" presStyleCnt="0">
        <dgm:presLayoutVars>
          <dgm:hierBranch val="init"/>
        </dgm:presLayoutVars>
      </dgm:prSet>
      <dgm:spPr/>
    </dgm:pt>
    <dgm:pt modelId="{AF54FCC1-2BD9-48A5-B59C-A7DAA73747E9}" type="pres">
      <dgm:prSet presAssocID="{DAA7126C-88D3-49AB-9570-5DC5E77B0BAE}" presName="rootComposite" presStyleCnt="0"/>
      <dgm:spPr/>
    </dgm:pt>
    <dgm:pt modelId="{DE9D4195-265E-4246-BCF2-451782D24CFC}" type="pres">
      <dgm:prSet presAssocID="{DAA7126C-88D3-49AB-9570-5DC5E77B0BAE}" presName="rootText" presStyleLbl="node2" presStyleIdx="3" presStyleCnt="4">
        <dgm:presLayoutVars>
          <dgm:chPref val="3"/>
        </dgm:presLayoutVars>
      </dgm:prSet>
      <dgm:spPr/>
      <dgm:t>
        <a:bodyPr/>
        <a:lstStyle/>
        <a:p>
          <a:endParaRPr lang="en-US"/>
        </a:p>
      </dgm:t>
    </dgm:pt>
    <dgm:pt modelId="{A0144D27-9D13-4BBE-AB8C-FB5E7A6988D0}" type="pres">
      <dgm:prSet presAssocID="{DAA7126C-88D3-49AB-9570-5DC5E77B0BAE}" presName="rootConnector" presStyleLbl="node2" presStyleIdx="3" presStyleCnt="4"/>
      <dgm:spPr/>
      <dgm:t>
        <a:bodyPr/>
        <a:lstStyle/>
        <a:p>
          <a:endParaRPr lang="en-US"/>
        </a:p>
      </dgm:t>
    </dgm:pt>
    <dgm:pt modelId="{769B0595-5D1C-45B3-98B0-ED31FB8A00E5}" type="pres">
      <dgm:prSet presAssocID="{DAA7126C-88D3-49AB-9570-5DC5E77B0BAE}" presName="hierChild4" presStyleCnt="0"/>
      <dgm:spPr/>
    </dgm:pt>
    <dgm:pt modelId="{0FEFDB37-051B-4F9D-8FF6-E1CE105EFC39}" type="pres">
      <dgm:prSet presAssocID="{FD417613-FA5E-4CD5-B1BC-167FB085201B}" presName="Name66" presStyleLbl="parChTrans1D3" presStyleIdx="3" presStyleCnt="4"/>
      <dgm:spPr/>
      <dgm:t>
        <a:bodyPr/>
        <a:lstStyle/>
        <a:p>
          <a:endParaRPr lang="en-US"/>
        </a:p>
      </dgm:t>
    </dgm:pt>
    <dgm:pt modelId="{4FE7A648-6BAE-4284-98AA-6906EEB00E22}" type="pres">
      <dgm:prSet presAssocID="{33CD386F-1887-474A-973D-E8093467E31E}" presName="hierRoot2" presStyleCnt="0">
        <dgm:presLayoutVars>
          <dgm:hierBranch val="init"/>
        </dgm:presLayoutVars>
      </dgm:prSet>
      <dgm:spPr/>
    </dgm:pt>
    <dgm:pt modelId="{6CD8E525-700D-4B47-BB5E-8FC9C26BE581}" type="pres">
      <dgm:prSet presAssocID="{33CD386F-1887-474A-973D-E8093467E31E}" presName="rootComposite" presStyleCnt="0"/>
      <dgm:spPr/>
    </dgm:pt>
    <dgm:pt modelId="{25EDFEB0-A6DB-42B2-A33C-DFAB0A7DE856}" type="pres">
      <dgm:prSet presAssocID="{33CD386F-1887-474A-973D-E8093467E31E}" presName="rootText" presStyleLbl="node3" presStyleIdx="3" presStyleCnt="4">
        <dgm:presLayoutVars>
          <dgm:chPref val="3"/>
        </dgm:presLayoutVars>
      </dgm:prSet>
      <dgm:spPr/>
      <dgm:t>
        <a:bodyPr/>
        <a:lstStyle/>
        <a:p>
          <a:endParaRPr lang="en-US"/>
        </a:p>
      </dgm:t>
    </dgm:pt>
    <dgm:pt modelId="{B42C487C-9299-43BA-AABB-4DDDD6D3D206}" type="pres">
      <dgm:prSet presAssocID="{33CD386F-1887-474A-973D-E8093467E31E}" presName="rootConnector" presStyleLbl="node3" presStyleIdx="3" presStyleCnt="4"/>
      <dgm:spPr/>
      <dgm:t>
        <a:bodyPr/>
        <a:lstStyle/>
        <a:p>
          <a:endParaRPr lang="en-US"/>
        </a:p>
      </dgm:t>
    </dgm:pt>
    <dgm:pt modelId="{D5D2FD41-6824-4C29-974D-236D43F2A0CB}" type="pres">
      <dgm:prSet presAssocID="{33CD386F-1887-474A-973D-E8093467E31E}" presName="hierChild4" presStyleCnt="0"/>
      <dgm:spPr/>
    </dgm:pt>
    <dgm:pt modelId="{F530FA64-9997-4AB7-ACCA-F3DE87807378}" type="pres">
      <dgm:prSet presAssocID="{33CD386F-1887-474A-973D-E8093467E31E}" presName="hierChild5" presStyleCnt="0"/>
      <dgm:spPr/>
    </dgm:pt>
    <dgm:pt modelId="{54E56707-746C-4EC3-A2A2-BB9BD77F8239}" type="pres">
      <dgm:prSet presAssocID="{DAA7126C-88D3-49AB-9570-5DC5E77B0BAE}" presName="hierChild5" presStyleCnt="0"/>
      <dgm:spPr/>
    </dgm:pt>
    <dgm:pt modelId="{AB1F274C-4616-4133-8C3A-B06A8A5A614E}" type="pres">
      <dgm:prSet presAssocID="{3D9D4468-D407-4B22-9D82-376AD76EEB2C}" presName="hierChild3" presStyleCnt="0"/>
      <dgm:spPr/>
    </dgm:pt>
  </dgm:ptLst>
  <dgm:cxnLst>
    <dgm:cxn modelId="{AE0989FE-B825-4A18-9D40-4309572D1017}" type="presOf" srcId="{68C44A64-19CB-405B-ACBE-2B99AEB9E650}" destId="{0C9DF938-C6A7-46E4-B532-E26DA1705B36}" srcOrd="0" destOrd="0" presId="urn:microsoft.com/office/officeart/2009/3/layout/HorizontalOrganizationChart"/>
    <dgm:cxn modelId="{E6D4F7FB-A910-4B1C-807C-250D9D86832F}" srcId="{D3E02B28-300F-4D66-94CA-F8E3AA7060BD}" destId="{5F1B13DD-6BAF-43B8-ADF6-F31DBEE3BD03}" srcOrd="0" destOrd="0" parTransId="{E07D0091-8454-4439-8D17-1907BC46914D}" sibTransId="{0FF3A272-1309-4BCA-853B-76D13949C778}"/>
    <dgm:cxn modelId="{3D48E474-5956-416F-B483-D742C2DF242D}" srcId="{3D9D4468-D407-4B22-9D82-376AD76EEB2C}" destId="{DAA7126C-88D3-49AB-9570-5DC5E77B0BAE}" srcOrd="3" destOrd="0" parTransId="{48EFE838-91F6-490D-AE7A-584F2FEC2832}" sibTransId="{05B00D30-0EC2-4ECB-A5FC-F0C9321CA490}"/>
    <dgm:cxn modelId="{CA41EE81-5716-4FCB-9368-477991AAAF17}" type="presOf" srcId="{515DA7E4-A167-49E8-A168-FAA3881E54EE}" destId="{05AB2168-3DD1-4EB0-A1E4-C588A5EBDD7E}" srcOrd="1" destOrd="0" presId="urn:microsoft.com/office/officeart/2009/3/layout/HorizontalOrganizationChart"/>
    <dgm:cxn modelId="{4D040553-DBF8-45D8-92FB-346FCD610618}" srcId="{3D9D4468-D407-4B22-9D82-376AD76EEB2C}" destId="{72F30E10-07E4-497B-8DC4-0B18FD65C871}" srcOrd="0" destOrd="0" parTransId="{901C99B0-5A91-4540-9683-202606A4E5C6}" sibTransId="{8427D11F-AC6A-4D28-B847-E8F77A28A70C}"/>
    <dgm:cxn modelId="{B0DF635D-BC51-446D-9378-F145A2133BEE}" type="presOf" srcId="{72F30E10-07E4-497B-8DC4-0B18FD65C871}" destId="{B63DF56B-B7B5-42CD-AB7F-86A269EA31B1}" srcOrd="0" destOrd="0" presId="urn:microsoft.com/office/officeart/2009/3/layout/HorizontalOrganizationChart"/>
    <dgm:cxn modelId="{98B92C72-CD2B-455D-8069-CE7E4A5F2B81}" srcId="{159FB1E5-5D5C-4B78-8C3A-AEDCCA4623AD}" destId="{3D9D4468-D407-4B22-9D82-376AD76EEB2C}" srcOrd="0" destOrd="0" parTransId="{5A0DA72A-E782-4BC6-B14A-14E2360824CF}" sibTransId="{3B232122-0300-4130-B2B2-024BCA848370}"/>
    <dgm:cxn modelId="{485BFFEB-5EE9-498A-88D8-6335F8CA66E8}" type="presOf" srcId="{33CD386F-1887-474A-973D-E8093467E31E}" destId="{B42C487C-9299-43BA-AABB-4DDDD6D3D206}" srcOrd="1" destOrd="0" presId="urn:microsoft.com/office/officeart/2009/3/layout/HorizontalOrganizationChart"/>
    <dgm:cxn modelId="{DB78F8F2-D30B-4EF1-9B06-1C205E7AD0C2}" srcId="{72F30E10-07E4-497B-8DC4-0B18FD65C871}" destId="{68C44A64-19CB-405B-ACBE-2B99AEB9E650}" srcOrd="0" destOrd="0" parTransId="{40DD1A89-FD47-489C-B944-E61E25A85593}" sibTransId="{D779FADA-8378-4522-B8CA-73AAAC0F98DC}"/>
    <dgm:cxn modelId="{A7C6BBCC-7525-4BCD-A523-704EB246D356}" type="presOf" srcId="{491B9CD3-4DFE-4D07-940E-4F3C1134FEF6}" destId="{2C867E41-1DF8-40FB-91E5-A6BA37466D85}" srcOrd="1" destOrd="0" presId="urn:microsoft.com/office/officeart/2009/3/layout/HorizontalOrganizationChart"/>
    <dgm:cxn modelId="{B4929968-F3AC-483C-9585-8317FED517AE}" type="presOf" srcId="{159FB1E5-5D5C-4B78-8C3A-AEDCCA4623AD}" destId="{490487DF-9BA4-49CA-96C3-015B9B373B1C}" srcOrd="0" destOrd="0" presId="urn:microsoft.com/office/officeart/2009/3/layout/HorizontalOrganizationChart"/>
    <dgm:cxn modelId="{60A7C5FF-125B-46D3-851F-68D92CE652C0}" type="presOf" srcId="{3D9D4468-D407-4B22-9D82-376AD76EEB2C}" destId="{B1BF0DD7-2C39-45CC-A962-BE32822C55C9}" srcOrd="0" destOrd="0" presId="urn:microsoft.com/office/officeart/2009/3/layout/HorizontalOrganizationChart"/>
    <dgm:cxn modelId="{90ABA05F-1A25-41D3-8721-EAE247B9BB54}" type="presOf" srcId="{DAA7126C-88D3-49AB-9570-5DC5E77B0BAE}" destId="{A0144D27-9D13-4BBE-AB8C-FB5E7A6988D0}" srcOrd="1" destOrd="0" presId="urn:microsoft.com/office/officeart/2009/3/layout/HorizontalOrganizationChart"/>
    <dgm:cxn modelId="{BE797A77-5AFC-4488-A4F7-A2C78364CFDE}" type="presOf" srcId="{901C99B0-5A91-4540-9683-202606A4E5C6}" destId="{84C1EEA3-C821-4CC8-B26C-253C826CA03B}" srcOrd="0" destOrd="0" presId="urn:microsoft.com/office/officeart/2009/3/layout/HorizontalOrganizationChart"/>
    <dgm:cxn modelId="{23D8A811-0C3F-420A-A738-B1707480A8AF}" type="presOf" srcId="{68C44A64-19CB-405B-ACBE-2B99AEB9E650}" destId="{F98EA7CD-C129-436E-B90F-BD552E7EE41F}" srcOrd="1" destOrd="0" presId="urn:microsoft.com/office/officeart/2009/3/layout/HorizontalOrganizationChart"/>
    <dgm:cxn modelId="{6192AB70-4699-42E9-8BBC-2D057A41E818}" type="presOf" srcId="{FD417613-FA5E-4CD5-B1BC-167FB085201B}" destId="{0FEFDB37-051B-4F9D-8FF6-E1CE105EFC39}" srcOrd="0" destOrd="0" presId="urn:microsoft.com/office/officeart/2009/3/layout/HorizontalOrganizationChart"/>
    <dgm:cxn modelId="{ECEED6CC-33AD-4E55-A177-C09868C442E4}" type="presOf" srcId="{72F30E10-07E4-497B-8DC4-0B18FD65C871}" destId="{1B045F0C-479B-42F9-8E16-C9718A96C6F1}" srcOrd="1" destOrd="0" presId="urn:microsoft.com/office/officeart/2009/3/layout/HorizontalOrganizationChart"/>
    <dgm:cxn modelId="{A923E3B5-46A6-45EC-82D8-904D02238009}" type="presOf" srcId="{A71C19AA-F9D0-4D69-9790-95291F12D16A}" destId="{0A52E6D1-4179-4036-9FB2-9120803FEBE4}" srcOrd="0" destOrd="0" presId="urn:microsoft.com/office/officeart/2009/3/layout/HorizontalOrganizationChart"/>
    <dgm:cxn modelId="{A1679EE5-6F20-4330-B141-F790DC119761}" srcId="{3D9D4468-D407-4B22-9D82-376AD76EEB2C}" destId="{491B9CD3-4DFE-4D07-940E-4F3C1134FEF6}" srcOrd="2" destOrd="0" parTransId="{0BAC26D7-DE1E-4E1B-8FCB-415CA0818F40}" sibTransId="{A1D42428-5811-46A5-A79A-D69CF47D376B}"/>
    <dgm:cxn modelId="{C69E67EF-31BD-44C7-B365-58F337DF3251}" srcId="{491B9CD3-4DFE-4D07-940E-4F3C1134FEF6}" destId="{515DA7E4-A167-49E8-A168-FAA3881E54EE}" srcOrd="0" destOrd="0" parTransId="{ED390FEC-C036-4ABA-9C17-2C85995B7A3A}" sibTransId="{C8CBFE77-1FC9-49CA-93E8-94143B1196C3}"/>
    <dgm:cxn modelId="{D963ABFD-D00E-478C-B886-5A73662AFCE5}" type="presOf" srcId="{515DA7E4-A167-49E8-A168-FAA3881E54EE}" destId="{DEE0A202-AEEA-4DB9-AF8F-2FB0E86A5C45}" srcOrd="0" destOrd="0" presId="urn:microsoft.com/office/officeart/2009/3/layout/HorizontalOrganizationChart"/>
    <dgm:cxn modelId="{C310F202-748C-442D-B515-60696B13C46C}" srcId="{3D9D4468-D407-4B22-9D82-376AD76EEB2C}" destId="{D3E02B28-300F-4D66-94CA-F8E3AA7060BD}" srcOrd="1" destOrd="0" parTransId="{A71C19AA-F9D0-4D69-9790-95291F12D16A}" sibTransId="{E6601E1F-7AF2-4DB7-937B-4574ABE712DD}"/>
    <dgm:cxn modelId="{AEFCCA8A-809A-4583-9581-D704134FED27}" type="presOf" srcId="{DAA7126C-88D3-49AB-9570-5DC5E77B0BAE}" destId="{DE9D4195-265E-4246-BCF2-451782D24CFC}" srcOrd="0" destOrd="0" presId="urn:microsoft.com/office/officeart/2009/3/layout/HorizontalOrganizationChart"/>
    <dgm:cxn modelId="{FDAA0B8F-F34E-4BBA-A851-06239130FC1A}" type="presOf" srcId="{ED390FEC-C036-4ABA-9C17-2C85995B7A3A}" destId="{C28B6EAC-481D-4B8D-95B9-DD0967055309}" srcOrd="0" destOrd="0" presId="urn:microsoft.com/office/officeart/2009/3/layout/HorizontalOrganizationChart"/>
    <dgm:cxn modelId="{EC0C55BB-2D95-445C-952D-F9E37D4F2FC0}" type="presOf" srcId="{491B9CD3-4DFE-4D07-940E-4F3C1134FEF6}" destId="{4BE2764A-401E-41A7-9180-898C5B0AD00D}" srcOrd="0" destOrd="0" presId="urn:microsoft.com/office/officeart/2009/3/layout/HorizontalOrganizationChart"/>
    <dgm:cxn modelId="{1A59C5D4-F0C8-41B2-9BE9-B4BFA83098FB}" type="presOf" srcId="{3D9D4468-D407-4B22-9D82-376AD76EEB2C}" destId="{592D3ED6-2778-4BA4-8090-28C60BCB7B8B}" srcOrd="1" destOrd="0" presId="urn:microsoft.com/office/officeart/2009/3/layout/HorizontalOrganizationChart"/>
    <dgm:cxn modelId="{7522E660-BF82-4721-BA32-6D53228F44A2}" type="presOf" srcId="{40DD1A89-FD47-489C-B944-E61E25A85593}" destId="{24DE0E44-F013-47F0-A194-399F97A56B5E}" srcOrd="0" destOrd="0" presId="urn:microsoft.com/office/officeart/2009/3/layout/HorizontalOrganizationChart"/>
    <dgm:cxn modelId="{653A7CC2-9C09-472E-A795-04C818BC38A8}" type="presOf" srcId="{D3E02B28-300F-4D66-94CA-F8E3AA7060BD}" destId="{2750487C-E91A-4533-B08B-D5507829F8DC}" srcOrd="1" destOrd="0" presId="urn:microsoft.com/office/officeart/2009/3/layout/HorizontalOrganizationChart"/>
    <dgm:cxn modelId="{92B26FAF-26BE-4C57-87BA-210FE01CE20F}" type="presOf" srcId="{48EFE838-91F6-490D-AE7A-584F2FEC2832}" destId="{2D5C80E8-7CF4-40AF-A4B3-6A026983EA1F}" srcOrd="0" destOrd="0" presId="urn:microsoft.com/office/officeart/2009/3/layout/HorizontalOrganizationChart"/>
    <dgm:cxn modelId="{9E76FDE9-FCF9-4EFD-95FA-3F9DA1FB13D3}" type="presOf" srcId="{E07D0091-8454-4439-8D17-1907BC46914D}" destId="{E2376BCC-2756-4524-AC71-FBEA0FDAF503}" srcOrd="0" destOrd="0" presId="urn:microsoft.com/office/officeart/2009/3/layout/HorizontalOrganizationChart"/>
    <dgm:cxn modelId="{B8D699FB-1195-48F8-919F-0BE30B69311E}" type="presOf" srcId="{0BAC26D7-DE1E-4E1B-8FCB-415CA0818F40}" destId="{EB2B9A08-85DD-49D5-8403-97A357F825BA}" srcOrd="0" destOrd="0" presId="urn:microsoft.com/office/officeart/2009/3/layout/HorizontalOrganizationChart"/>
    <dgm:cxn modelId="{71E252F5-A550-4639-A09B-FE652419FBC8}" type="presOf" srcId="{5F1B13DD-6BAF-43B8-ADF6-F31DBEE3BD03}" destId="{5B15A8D4-682F-40AA-9D0B-AB6BC615D34E}" srcOrd="1" destOrd="0" presId="urn:microsoft.com/office/officeart/2009/3/layout/HorizontalOrganizationChart"/>
    <dgm:cxn modelId="{5C55CE5A-1043-4030-B781-A600D78EB6D0}" type="presOf" srcId="{33CD386F-1887-474A-973D-E8093467E31E}" destId="{25EDFEB0-A6DB-42B2-A33C-DFAB0A7DE856}" srcOrd="0" destOrd="0" presId="urn:microsoft.com/office/officeart/2009/3/layout/HorizontalOrganizationChart"/>
    <dgm:cxn modelId="{FCB56616-EC5A-45EF-BA4E-9E7F8EED5E3B}" type="presOf" srcId="{5F1B13DD-6BAF-43B8-ADF6-F31DBEE3BD03}" destId="{EA624B52-EF35-4508-955C-A645008D10FB}" srcOrd="0" destOrd="0" presId="urn:microsoft.com/office/officeart/2009/3/layout/HorizontalOrganizationChart"/>
    <dgm:cxn modelId="{F012C0D6-A27A-4FD3-B6FF-E6F9A08F87D6}" type="presOf" srcId="{D3E02B28-300F-4D66-94CA-F8E3AA7060BD}" destId="{59932277-8F0D-45E3-AB10-C89ACF5B361A}" srcOrd="0" destOrd="0" presId="urn:microsoft.com/office/officeart/2009/3/layout/HorizontalOrganizationChart"/>
    <dgm:cxn modelId="{A82532A5-30C3-48F4-8EB8-479C5F3AF2ED}" srcId="{DAA7126C-88D3-49AB-9570-5DC5E77B0BAE}" destId="{33CD386F-1887-474A-973D-E8093467E31E}" srcOrd="0" destOrd="0" parTransId="{FD417613-FA5E-4CD5-B1BC-167FB085201B}" sibTransId="{FDB6F4AD-0D42-4437-84C1-06A832B6BEEE}"/>
    <dgm:cxn modelId="{A8FFCA05-43D9-4A0F-A6AB-5FD2DD0ED0D2}" type="presParOf" srcId="{490487DF-9BA4-49CA-96C3-015B9B373B1C}" destId="{BB6E601F-9984-4D4E-A264-BCDE1A9261CF}" srcOrd="0" destOrd="0" presId="urn:microsoft.com/office/officeart/2009/3/layout/HorizontalOrganizationChart"/>
    <dgm:cxn modelId="{CBA3FA61-7C08-466F-B818-D423B363F309}" type="presParOf" srcId="{BB6E601F-9984-4D4E-A264-BCDE1A9261CF}" destId="{CDAD958D-5FB1-4162-A8D5-9D651B6D4C39}" srcOrd="0" destOrd="0" presId="urn:microsoft.com/office/officeart/2009/3/layout/HorizontalOrganizationChart"/>
    <dgm:cxn modelId="{B84294E1-03FE-4532-91F2-8A1EE9C315C4}" type="presParOf" srcId="{CDAD958D-5FB1-4162-A8D5-9D651B6D4C39}" destId="{B1BF0DD7-2C39-45CC-A962-BE32822C55C9}" srcOrd="0" destOrd="0" presId="urn:microsoft.com/office/officeart/2009/3/layout/HorizontalOrganizationChart"/>
    <dgm:cxn modelId="{2D9E2149-431E-442B-9518-EF1E721F3ED4}" type="presParOf" srcId="{CDAD958D-5FB1-4162-A8D5-9D651B6D4C39}" destId="{592D3ED6-2778-4BA4-8090-28C60BCB7B8B}" srcOrd="1" destOrd="0" presId="urn:microsoft.com/office/officeart/2009/3/layout/HorizontalOrganizationChart"/>
    <dgm:cxn modelId="{A2B144FD-47C3-4E8A-BA46-08C8D0696B0F}" type="presParOf" srcId="{BB6E601F-9984-4D4E-A264-BCDE1A9261CF}" destId="{8DB9FDA5-50BE-4B9B-9F25-BBE1F93A87AB}" srcOrd="1" destOrd="0" presId="urn:microsoft.com/office/officeart/2009/3/layout/HorizontalOrganizationChart"/>
    <dgm:cxn modelId="{F25EC678-53CE-417A-B4A5-CF06B2BAE1F6}" type="presParOf" srcId="{8DB9FDA5-50BE-4B9B-9F25-BBE1F93A87AB}" destId="{84C1EEA3-C821-4CC8-B26C-253C826CA03B}" srcOrd="0" destOrd="0" presId="urn:microsoft.com/office/officeart/2009/3/layout/HorizontalOrganizationChart"/>
    <dgm:cxn modelId="{D42E2D00-7484-43A5-AE1E-CA42C3B06E5B}" type="presParOf" srcId="{8DB9FDA5-50BE-4B9B-9F25-BBE1F93A87AB}" destId="{F4E8BF97-F89D-4A9B-ADDE-69791087E78A}" srcOrd="1" destOrd="0" presId="urn:microsoft.com/office/officeart/2009/3/layout/HorizontalOrganizationChart"/>
    <dgm:cxn modelId="{F3F13DAC-DC10-41C1-9AC0-2D95E91686CA}" type="presParOf" srcId="{F4E8BF97-F89D-4A9B-ADDE-69791087E78A}" destId="{0CDA13E0-EFD8-4A67-AD09-B6D4D8D5609A}" srcOrd="0" destOrd="0" presId="urn:microsoft.com/office/officeart/2009/3/layout/HorizontalOrganizationChart"/>
    <dgm:cxn modelId="{BA709C60-FE91-4992-90F5-B0C280965A8A}" type="presParOf" srcId="{0CDA13E0-EFD8-4A67-AD09-B6D4D8D5609A}" destId="{B63DF56B-B7B5-42CD-AB7F-86A269EA31B1}" srcOrd="0" destOrd="0" presId="urn:microsoft.com/office/officeart/2009/3/layout/HorizontalOrganizationChart"/>
    <dgm:cxn modelId="{4A16D21A-413A-440D-B1F9-25F8A809915C}" type="presParOf" srcId="{0CDA13E0-EFD8-4A67-AD09-B6D4D8D5609A}" destId="{1B045F0C-479B-42F9-8E16-C9718A96C6F1}" srcOrd="1" destOrd="0" presId="urn:microsoft.com/office/officeart/2009/3/layout/HorizontalOrganizationChart"/>
    <dgm:cxn modelId="{193DBBD5-612E-4691-ADC5-F8429B2957A8}" type="presParOf" srcId="{F4E8BF97-F89D-4A9B-ADDE-69791087E78A}" destId="{64C1D480-063B-46BA-809C-50F925B8B00D}" srcOrd="1" destOrd="0" presId="urn:microsoft.com/office/officeart/2009/3/layout/HorizontalOrganizationChart"/>
    <dgm:cxn modelId="{60D8CD65-CC79-4EB6-A52D-A9A5EEF72B78}" type="presParOf" srcId="{64C1D480-063B-46BA-809C-50F925B8B00D}" destId="{24DE0E44-F013-47F0-A194-399F97A56B5E}" srcOrd="0" destOrd="0" presId="urn:microsoft.com/office/officeart/2009/3/layout/HorizontalOrganizationChart"/>
    <dgm:cxn modelId="{C0A4524B-68B4-472B-AD06-991990DDD7E9}" type="presParOf" srcId="{64C1D480-063B-46BA-809C-50F925B8B00D}" destId="{62EFA8F7-FA43-4A2E-AA4B-F8B6E4EB905A}" srcOrd="1" destOrd="0" presId="urn:microsoft.com/office/officeart/2009/3/layout/HorizontalOrganizationChart"/>
    <dgm:cxn modelId="{BAF55D19-3DDE-4F30-AF0A-D856B158AFA9}" type="presParOf" srcId="{62EFA8F7-FA43-4A2E-AA4B-F8B6E4EB905A}" destId="{C1D6AC0C-038A-4C76-8570-9C0BC6667B84}" srcOrd="0" destOrd="0" presId="urn:microsoft.com/office/officeart/2009/3/layout/HorizontalOrganizationChart"/>
    <dgm:cxn modelId="{FC5E7B97-6696-46C5-BF27-798498171690}" type="presParOf" srcId="{C1D6AC0C-038A-4C76-8570-9C0BC6667B84}" destId="{0C9DF938-C6A7-46E4-B532-E26DA1705B36}" srcOrd="0" destOrd="0" presId="urn:microsoft.com/office/officeart/2009/3/layout/HorizontalOrganizationChart"/>
    <dgm:cxn modelId="{9BE3A729-A15C-450D-B35A-EE1363888521}" type="presParOf" srcId="{C1D6AC0C-038A-4C76-8570-9C0BC6667B84}" destId="{F98EA7CD-C129-436E-B90F-BD552E7EE41F}" srcOrd="1" destOrd="0" presId="urn:microsoft.com/office/officeart/2009/3/layout/HorizontalOrganizationChart"/>
    <dgm:cxn modelId="{4566BE0E-D162-4F6C-B064-895ED826DE69}" type="presParOf" srcId="{62EFA8F7-FA43-4A2E-AA4B-F8B6E4EB905A}" destId="{018936DC-311B-475D-ABFA-7B7C8D533918}" srcOrd="1" destOrd="0" presId="urn:microsoft.com/office/officeart/2009/3/layout/HorizontalOrganizationChart"/>
    <dgm:cxn modelId="{FD00BA50-675B-4B96-9F8D-4B1CF7CF5042}" type="presParOf" srcId="{62EFA8F7-FA43-4A2E-AA4B-F8B6E4EB905A}" destId="{40001839-2099-447B-9F72-D67B0F880F87}" srcOrd="2" destOrd="0" presId="urn:microsoft.com/office/officeart/2009/3/layout/HorizontalOrganizationChart"/>
    <dgm:cxn modelId="{B95DEA5A-727B-412C-B3FB-32FBA247AA69}" type="presParOf" srcId="{F4E8BF97-F89D-4A9B-ADDE-69791087E78A}" destId="{D48B6262-29FC-4AD0-8509-6215D6D689C2}" srcOrd="2" destOrd="0" presId="urn:microsoft.com/office/officeart/2009/3/layout/HorizontalOrganizationChart"/>
    <dgm:cxn modelId="{A9433B49-BD5E-4BB0-B6CD-472729B42261}" type="presParOf" srcId="{8DB9FDA5-50BE-4B9B-9F25-BBE1F93A87AB}" destId="{0A52E6D1-4179-4036-9FB2-9120803FEBE4}" srcOrd="2" destOrd="0" presId="urn:microsoft.com/office/officeart/2009/3/layout/HorizontalOrganizationChart"/>
    <dgm:cxn modelId="{1F2935E0-78B8-476E-B874-F084557960EF}" type="presParOf" srcId="{8DB9FDA5-50BE-4B9B-9F25-BBE1F93A87AB}" destId="{2A8BC973-15C1-4AC0-A245-EA5140EFA2D2}" srcOrd="3" destOrd="0" presId="urn:microsoft.com/office/officeart/2009/3/layout/HorizontalOrganizationChart"/>
    <dgm:cxn modelId="{9AC4AE20-6ACB-4D7E-AA49-C1C28D698EE2}" type="presParOf" srcId="{2A8BC973-15C1-4AC0-A245-EA5140EFA2D2}" destId="{AB2298C7-6098-443A-BF4A-CCC4B7613717}" srcOrd="0" destOrd="0" presId="urn:microsoft.com/office/officeart/2009/3/layout/HorizontalOrganizationChart"/>
    <dgm:cxn modelId="{9D47846F-8681-45CD-B637-CECA1C2F404E}" type="presParOf" srcId="{AB2298C7-6098-443A-BF4A-CCC4B7613717}" destId="{59932277-8F0D-45E3-AB10-C89ACF5B361A}" srcOrd="0" destOrd="0" presId="urn:microsoft.com/office/officeart/2009/3/layout/HorizontalOrganizationChart"/>
    <dgm:cxn modelId="{D8D8CAF4-6ED9-48FC-8F91-369155FE9764}" type="presParOf" srcId="{AB2298C7-6098-443A-BF4A-CCC4B7613717}" destId="{2750487C-E91A-4533-B08B-D5507829F8DC}" srcOrd="1" destOrd="0" presId="urn:microsoft.com/office/officeart/2009/3/layout/HorizontalOrganizationChart"/>
    <dgm:cxn modelId="{212E5F16-EC3C-49D9-83E3-F9FFD423074B}" type="presParOf" srcId="{2A8BC973-15C1-4AC0-A245-EA5140EFA2D2}" destId="{9F39BE78-920B-4094-AEED-D1E4A3639D7A}" srcOrd="1" destOrd="0" presId="urn:microsoft.com/office/officeart/2009/3/layout/HorizontalOrganizationChart"/>
    <dgm:cxn modelId="{2189EC69-8D2D-4C08-82CF-ED349764C23E}" type="presParOf" srcId="{9F39BE78-920B-4094-AEED-D1E4A3639D7A}" destId="{E2376BCC-2756-4524-AC71-FBEA0FDAF503}" srcOrd="0" destOrd="0" presId="urn:microsoft.com/office/officeart/2009/3/layout/HorizontalOrganizationChart"/>
    <dgm:cxn modelId="{A8F99C63-2B8E-48A5-8E15-011ECD4543AD}" type="presParOf" srcId="{9F39BE78-920B-4094-AEED-D1E4A3639D7A}" destId="{8543F0B0-A225-435D-883F-62DED716B957}" srcOrd="1" destOrd="0" presId="urn:microsoft.com/office/officeart/2009/3/layout/HorizontalOrganizationChart"/>
    <dgm:cxn modelId="{E6046C91-CA3C-4D84-855B-ECC7A800B906}" type="presParOf" srcId="{8543F0B0-A225-435D-883F-62DED716B957}" destId="{7ED28A6B-EDB9-4235-8917-5F83DDA2DBFA}" srcOrd="0" destOrd="0" presId="urn:microsoft.com/office/officeart/2009/3/layout/HorizontalOrganizationChart"/>
    <dgm:cxn modelId="{1A56EA19-81AD-49E1-A7E3-49871CC7AD9A}" type="presParOf" srcId="{7ED28A6B-EDB9-4235-8917-5F83DDA2DBFA}" destId="{EA624B52-EF35-4508-955C-A645008D10FB}" srcOrd="0" destOrd="0" presId="urn:microsoft.com/office/officeart/2009/3/layout/HorizontalOrganizationChart"/>
    <dgm:cxn modelId="{C64F9C3C-BEBB-4579-8925-B233B866BE29}" type="presParOf" srcId="{7ED28A6B-EDB9-4235-8917-5F83DDA2DBFA}" destId="{5B15A8D4-682F-40AA-9D0B-AB6BC615D34E}" srcOrd="1" destOrd="0" presId="urn:microsoft.com/office/officeart/2009/3/layout/HorizontalOrganizationChart"/>
    <dgm:cxn modelId="{D41C7D74-1737-4A02-908D-AFF65E4D7D75}" type="presParOf" srcId="{8543F0B0-A225-435D-883F-62DED716B957}" destId="{434BF23A-A1C4-42DC-B038-034F9D9A45A1}" srcOrd="1" destOrd="0" presId="urn:microsoft.com/office/officeart/2009/3/layout/HorizontalOrganizationChart"/>
    <dgm:cxn modelId="{2760C919-3F96-4382-8ECC-EDDBC3F25E34}" type="presParOf" srcId="{8543F0B0-A225-435D-883F-62DED716B957}" destId="{41704372-7155-4584-B445-71896CEA2F6B}" srcOrd="2" destOrd="0" presId="urn:microsoft.com/office/officeart/2009/3/layout/HorizontalOrganizationChart"/>
    <dgm:cxn modelId="{1BA9068B-BDD0-446E-ACE2-656B40A8FB7A}" type="presParOf" srcId="{2A8BC973-15C1-4AC0-A245-EA5140EFA2D2}" destId="{D76AD6A4-581B-459A-A0DF-3E6D0D3E2058}" srcOrd="2" destOrd="0" presId="urn:microsoft.com/office/officeart/2009/3/layout/HorizontalOrganizationChart"/>
    <dgm:cxn modelId="{20E1CEFF-43C2-4BB0-8853-0E0DDB086F2A}" type="presParOf" srcId="{8DB9FDA5-50BE-4B9B-9F25-BBE1F93A87AB}" destId="{EB2B9A08-85DD-49D5-8403-97A357F825BA}" srcOrd="4" destOrd="0" presId="urn:microsoft.com/office/officeart/2009/3/layout/HorizontalOrganizationChart"/>
    <dgm:cxn modelId="{DBBA8D20-4DFA-4EDC-9F6E-93D3BB8FB130}" type="presParOf" srcId="{8DB9FDA5-50BE-4B9B-9F25-BBE1F93A87AB}" destId="{9D9B8488-2DDB-4CCB-99C6-2111DE48C0EB}" srcOrd="5" destOrd="0" presId="urn:microsoft.com/office/officeart/2009/3/layout/HorizontalOrganizationChart"/>
    <dgm:cxn modelId="{8677B575-4355-427D-B5EC-4552478E6810}" type="presParOf" srcId="{9D9B8488-2DDB-4CCB-99C6-2111DE48C0EB}" destId="{B0E42F42-B1E7-4899-91CA-6C59448AD5F7}" srcOrd="0" destOrd="0" presId="urn:microsoft.com/office/officeart/2009/3/layout/HorizontalOrganizationChart"/>
    <dgm:cxn modelId="{397BBD6E-7DA9-4577-8F00-F7E32C29CAB1}" type="presParOf" srcId="{B0E42F42-B1E7-4899-91CA-6C59448AD5F7}" destId="{4BE2764A-401E-41A7-9180-898C5B0AD00D}" srcOrd="0" destOrd="0" presId="urn:microsoft.com/office/officeart/2009/3/layout/HorizontalOrganizationChart"/>
    <dgm:cxn modelId="{E3BBD513-F948-437E-933C-E4951363C789}" type="presParOf" srcId="{B0E42F42-B1E7-4899-91CA-6C59448AD5F7}" destId="{2C867E41-1DF8-40FB-91E5-A6BA37466D85}" srcOrd="1" destOrd="0" presId="urn:microsoft.com/office/officeart/2009/3/layout/HorizontalOrganizationChart"/>
    <dgm:cxn modelId="{B6990710-096C-41D8-88C6-0B379C41C6D2}" type="presParOf" srcId="{9D9B8488-2DDB-4CCB-99C6-2111DE48C0EB}" destId="{04C24927-64A5-4765-9B32-369AB0F27F6D}" srcOrd="1" destOrd="0" presId="urn:microsoft.com/office/officeart/2009/3/layout/HorizontalOrganizationChart"/>
    <dgm:cxn modelId="{09B7350A-BB2B-4C7E-8EF0-7EF331AA017C}" type="presParOf" srcId="{04C24927-64A5-4765-9B32-369AB0F27F6D}" destId="{C28B6EAC-481D-4B8D-95B9-DD0967055309}" srcOrd="0" destOrd="0" presId="urn:microsoft.com/office/officeart/2009/3/layout/HorizontalOrganizationChart"/>
    <dgm:cxn modelId="{0E480A66-C76A-46A1-BB7D-AF5DF5FE7F4C}" type="presParOf" srcId="{04C24927-64A5-4765-9B32-369AB0F27F6D}" destId="{CBB1F861-44DB-4131-95E0-8400DDB135A4}" srcOrd="1" destOrd="0" presId="urn:microsoft.com/office/officeart/2009/3/layout/HorizontalOrganizationChart"/>
    <dgm:cxn modelId="{61023BAE-F105-4109-9F51-A7D587582322}" type="presParOf" srcId="{CBB1F861-44DB-4131-95E0-8400DDB135A4}" destId="{8B49466C-D11E-4B80-A44C-E0EF9EB6072A}" srcOrd="0" destOrd="0" presId="urn:microsoft.com/office/officeart/2009/3/layout/HorizontalOrganizationChart"/>
    <dgm:cxn modelId="{E0581866-14A4-4AE0-8001-025A9DC85D1D}" type="presParOf" srcId="{8B49466C-D11E-4B80-A44C-E0EF9EB6072A}" destId="{DEE0A202-AEEA-4DB9-AF8F-2FB0E86A5C45}" srcOrd="0" destOrd="0" presId="urn:microsoft.com/office/officeart/2009/3/layout/HorizontalOrganizationChart"/>
    <dgm:cxn modelId="{85898D89-ADDE-4694-8A07-9BE398CD120C}" type="presParOf" srcId="{8B49466C-D11E-4B80-A44C-E0EF9EB6072A}" destId="{05AB2168-3DD1-4EB0-A1E4-C588A5EBDD7E}" srcOrd="1" destOrd="0" presId="urn:microsoft.com/office/officeart/2009/3/layout/HorizontalOrganizationChart"/>
    <dgm:cxn modelId="{12183AD9-71FB-4B0C-BEF5-0A3C44CBEBE5}" type="presParOf" srcId="{CBB1F861-44DB-4131-95E0-8400DDB135A4}" destId="{68D9C3F4-B384-4C82-A5C8-946831B83A3B}" srcOrd="1" destOrd="0" presId="urn:microsoft.com/office/officeart/2009/3/layout/HorizontalOrganizationChart"/>
    <dgm:cxn modelId="{6738B1CE-3DE6-421A-8BA8-12FB8BD5F9DD}" type="presParOf" srcId="{CBB1F861-44DB-4131-95E0-8400DDB135A4}" destId="{E7B0B84E-1CB6-4CCD-85CF-DA55AB90D357}" srcOrd="2" destOrd="0" presId="urn:microsoft.com/office/officeart/2009/3/layout/HorizontalOrganizationChart"/>
    <dgm:cxn modelId="{E501BBA6-7A96-41D4-A0D7-8D9169E32BCA}" type="presParOf" srcId="{9D9B8488-2DDB-4CCB-99C6-2111DE48C0EB}" destId="{525DFC53-93B8-439E-A14E-CB2CAE0807C7}" srcOrd="2" destOrd="0" presId="urn:microsoft.com/office/officeart/2009/3/layout/HorizontalOrganizationChart"/>
    <dgm:cxn modelId="{7656A543-CE37-4ADB-8341-B4F05F317090}" type="presParOf" srcId="{8DB9FDA5-50BE-4B9B-9F25-BBE1F93A87AB}" destId="{2D5C80E8-7CF4-40AF-A4B3-6A026983EA1F}" srcOrd="6" destOrd="0" presId="urn:microsoft.com/office/officeart/2009/3/layout/HorizontalOrganizationChart"/>
    <dgm:cxn modelId="{560B0397-80ED-4F56-9619-B88A9303E962}" type="presParOf" srcId="{8DB9FDA5-50BE-4B9B-9F25-BBE1F93A87AB}" destId="{B982C6B9-861A-477D-871C-81BD967D914A}" srcOrd="7" destOrd="0" presId="urn:microsoft.com/office/officeart/2009/3/layout/HorizontalOrganizationChart"/>
    <dgm:cxn modelId="{E18221A9-C03D-463C-B636-C6BAF2EF2743}" type="presParOf" srcId="{B982C6B9-861A-477D-871C-81BD967D914A}" destId="{AF54FCC1-2BD9-48A5-B59C-A7DAA73747E9}" srcOrd="0" destOrd="0" presId="urn:microsoft.com/office/officeart/2009/3/layout/HorizontalOrganizationChart"/>
    <dgm:cxn modelId="{1C752729-D350-4557-AC2D-0395A0483861}" type="presParOf" srcId="{AF54FCC1-2BD9-48A5-B59C-A7DAA73747E9}" destId="{DE9D4195-265E-4246-BCF2-451782D24CFC}" srcOrd="0" destOrd="0" presId="urn:microsoft.com/office/officeart/2009/3/layout/HorizontalOrganizationChart"/>
    <dgm:cxn modelId="{C913349B-87A0-482C-8AB8-3CCD716C27F3}" type="presParOf" srcId="{AF54FCC1-2BD9-48A5-B59C-A7DAA73747E9}" destId="{A0144D27-9D13-4BBE-AB8C-FB5E7A6988D0}" srcOrd="1" destOrd="0" presId="urn:microsoft.com/office/officeart/2009/3/layout/HorizontalOrganizationChart"/>
    <dgm:cxn modelId="{9E1D8058-2636-4C1D-85CD-C44EFC4BA69A}" type="presParOf" srcId="{B982C6B9-861A-477D-871C-81BD967D914A}" destId="{769B0595-5D1C-45B3-98B0-ED31FB8A00E5}" srcOrd="1" destOrd="0" presId="urn:microsoft.com/office/officeart/2009/3/layout/HorizontalOrganizationChart"/>
    <dgm:cxn modelId="{17A280AB-6EC8-4385-B342-DFEB9A232147}" type="presParOf" srcId="{769B0595-5D1C-45B3-98B0-ED31FB8A00E5}" destId="{0FEFDB37-051B-4F9D-8FF6-E1CE105EFC39}" srcOrd="0" destOrd="0" presId="urn:microsoft.com/office/officeart/2009/3/layout/HorizontalOrganizationChart"/>
    <dgm:cxn modelId="{89DC1901-9B2C-4576-A928-AD3167BBDE04}" type="presParOf" srcId="{769B0595-5D1C-45B3-98B0-ED31FB8A00E5}" destId="{4FE7A648-6BAE-4284-98AA-6906EEB00E22}" srcOrd="1" destOrd="0" presId="urn:microsoft.com/office/officeart/2009/3/layout/HorizontalOrganizationChart"/>
    <dgm:cxn modelId="{520B4BE8-F5F8-4596-B5C4-1E888CFA3E6C}" type="presParOf" srcId="{4FE7A648-6BAE-4284-98AA-6906EEB00E22}" destId="{6CD8E525-700D-4B47-BB5E-8FC9C26BE581}" srcOrd="0" destOrd="0" presId="urn:microsoft.com/office/officeart/2009/3/layout/HorizontalOrganizationChart"/>
    <dgm:cxn modelId="{1C37E59D-1A21-4A01-8B1F-C36D0EBB850C}" type="presParOf" srcId="{6CD8E525-700D-4B47-BB5E-8FC9C26BE581}" destId="{25EDFEB0-A6DB-42B2-A33C-DFAB0A7DE856}" srcOrd="0" destOrd="0" presId="urn:microsoft.com/office/officeart/2009/3/layout/HorizontalOrganizationChart"/>
    <dgm:cxn modelId="{36A476C4-9CBB-41E1-B46B-931EB7F72890}" type="presParOf" srcId="{6CD8E525-700D-4B47-BB5E-8FC9C26BE581}" destId="{B42C487C-9299-43BA-AABB-4DDDD6D3D206}" srcOrd="1" destOrd="0" presId="urn:microsoft.com/office/officeart/2009/3/layout/HorizontalOrganizationChart"/>
    <dgm:cxn modelId="{44884463-C837-4DC6-A2C2-B63650FA5F9B}" type="presParOf" srcId="{4FE7A648-6BAE-4284-98AA-6906EEB00E22}" destId="{D5D2FD41-6824-4C29-974D-236D43F2A0CB}" srcOrd="1" destOrd="0" presId="urn:microsoft.com/office/officeart/2009/3/layout/HorizontalOrganizationChart"/>
    <dgm:cxn modelId="{D627C83D-DA84-4CB9-935F-63A4C520FC6F}" type="presParOf" srcId="{4FE7A648-6BAE-4284-98AA-6906EEB00E22}" destId="{F530FA64-9997-4AB7-ACCA-F3DE87807378}" srcOrd="2" destOrd="0" presId="urn:microsoft.com/office/officeart/2009/3/layout/HorizontalOrganizationChart"/>
    <dgm:cxn modelId="{3E79CDC1-E0C1-4D5C-A57D-CC6D9D4AD07F}" type="presParOf" srcId="{B982C6B9-861A-477D-871C-81BD967D914A}" destId="{54E56707-746C-4EC3-A2A2-BB9BD77F8239}" srcOrd="2" destOrd="0" presId="urn:microsoft.com/office/officeart/2009/3/layout/HorizontalOrganizationChart"/>
    <dgm:cxn modelId="{584E3605-092A-4F8C-81C5-2A004B0F4B5F}" type="presParOf" srcId="{BB6E601F-9984-4D4E-A264-BCDE1A9261CF}" destId="{AB1F274C-4616-4133-8C3A-B06A8A5A614E}"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C05839-A0E6-4CC0-AAE7-620801AC77C3}" type="doc">
      <dgm:prSet loTypeId="urn:microsoft.com/office/officeart/2009/3/layout/HorizontalOrganizationChart" loCatId="hierarchy" qsTypeId="urn:microsoft.com/office/officeart/2005/8/quickstyle/simple3" qsCatId="simple" csTypeId="urn:microsoft.com/office/officeart/2005/8/colors/accent1_2" csCatId="accent1" phldr="1"/>
      <dgm:spPr/>
      <dgm:t>
        <a:bodyPr/>
        <a:lstStyle/>
        <a:p>
          <a:endParaRPr lang="en-US"/>
        </a:p>
      </dgm:t>
    </dgm:pt>
    <dgm:pt modelId="{691C38E3-2651-44CA-8FB4-B4B688D62263}">
      <dgm:prSet phldrT="[Text]" custT="1"/>
      <dgm:spPr/>
      <dgm:t>
        <a:bodyPr/>
        <a:lstStyle/>
        <a:p>
          <a:r>
            <a:rPr lang="fa-IR" sz="1400" dirty="0" smtClean="0">
              <a:cs typeface="B Koodak" panose="00000700000000000000" pitchFamily="2" charset="-78"/>
            </a:rPr>
            <a:t>دیدگاه های رایج در مورد مسکن اقشار کم درآمد</a:t>
          </a:r>
          <a:endParaRPr lang="en-US" sz="1400" dirty="0">
            <a:cs typeface="B Koodak" panose="00000700000000000000" pitchFamily="2" charset="-78"/>
          </a:endParaRPr>
        </a:p>
      </dgm:t>
    </dgm:pt>
    <dgm:pt modelId="{3E8876FD-B2DF-4EC7-8A69-78FFE9E029C9}" type="parTrans" cxnId="{3D4117BF-0789-4E05-97EF-4815A2461AAF}">
      <dgm:prSet/>
      <dgm:spPr/>
      <dgm:t>
        <a:bodyPr/>
        <a:lstStyle/>
        <a:p>
          <a:endParaRPr lang="en-US" sz="2000">
            <a:cs typeface="B Koodak" panose="00000700000000000000" pitchFamily="2" charset="-78"/>
          </a:endParaRPr>
        </a:p>
      </dgm:t>
    </dgm:pt>
    <dgm:pt modelId="{1B8EAB07-E1E6-43B1-9C03-D8ED8EF9C8C2}" type="sibTrans" cxnId="{3D4117BF-0789-4E05-97EF-4815A2461AAF}">
      <dgm:prSet/>
      <dgm:spPr/>
      <dgm:t>
        <a:bodyPr/>
        <a:lstStyle/>
        <a:p>
          <a:endParaRPr lang="en-US" sz="2000">
            <a:cs typeface="B Koodak" panose="00000700000000000000" pitchFamily="2" charset="-78"/>
          </a:endParaRPr>
        </a:p>
      </dgm:t>
    </dgm:pt>
    <dgm:pt modelId="{F40D5213-5D13-47A5-A22F-238D30CD99C5}">
      <dgm:prSet phldrT="[Text]" custT="1"/>
      <dgm:spPr/>
      <dgm:t>
        <a:bodyPr/>
        <a:lstStyle/>
        <a:p>
          <a:r>
            <a:rPr lang="fa-IR" sz="1400" dirty="0" smtClean="0">
              <a:cs typeface="B Koodak" panose="00000700000000000000" pitchFamily="2" charset="-78"/>
            </a:rPr>
            <a:t>دیدگاه خنثی و منفعل</a:t>
          </a:r>
          <a:endParaRPr lang="en-US" sz="1400" dirty="0">
            <a:cs typeface="B Koodak" panose="00000700000000000000" pitchFamily="2" charset="-78"/>
          </a:endParaRPr>
        </a:p>
      </dgm:t>
    </dgm:pt>
    <dgm:pt modelId="{22231014-4B20-4CB6-9974-7972F72D007B}" type="parTrans" cxnId="{5E8ADB61-0303-44F4-A81C-A80ABE288372}">
      <dgm:prSet/>
      <dgm:spPr/>
      <dgm:t>
        <a:bodyPr/>
        <a:lstStyle/>
        <a:p>
          <a:endParaRPr lang="en-US" sz="2000">
            <a:cs typeface="B Koodak" panose="00000700000000000000" pitchFamily="2" charset="-78"/>
          </a:endParaRPr>
        </a:p>
      </dgm:t>
    </dgm:pt>
    <dgm:pt modelId="{A0BC2AB0-EFAA-4364-ACE6-76AEAE07545B}" type="sibTrans" cxnId="{5E8ADB61-0303-44F4-A81C-A80ABE288372}">
      <dgm:prSet/>
      <dgm:spPr/>
      <dgm:t>
        <a:bodyPr/>
        <a:lstStyle/>
        <a:p>
          <a:endParaRPr lang="en-US" sz="2000">
            <a:cs typeface="B Koodak" panose="00000700000000000000" pitchFamily="2" charset="-78"/>
          </a:endParaRPr>
        </a:p>
      </dgm:t>
    </dgm:pt>
    <dgm:pt modelId="{8E1CF3CA-5B24-4E40-851A-5844430B65AE}">
      <dgm:prSet phldrT="[Text]" custT="1"/>
      <dgm:spPr/>
      <dgm:t>
        <a:bodyPr/>
        <a:lstStyle/>
        <a:p>
          <a:r>
            <a:rPr lang="fa-IR" sz="1400" dirty="0" smtClean="0">
              <a:cs typeface="B Koodak" panose="00000700000000000000" pitchFamily="2" charset="-78"/>
            </a:rPr>
            <a:t>دیدگاه تخریب و برخورد قهرآمیز</a:t>
          </a:r>
          <a:endParaRPr lang="en-US" sz="1400" dirty="0">
            <a:cs typeface="B Koodak" panose="00000700000000000000" pitchFamily="2" charset="-78"/>
          </a:endParaRPr>
        </a:p>
      </dgm:t>
    </dgm:pt>
    <dgm:pt modelId="{DDB00CC0-74B1-40BC-8429-7A53530E0D79}" type="parTrans" cxnId="{971EEB6E-64F6-46D2-A14B-4862913F3482}">
      <dgm:prSet/>
      <dgm:spPr/>
      <dgm:t>
        <a:bodyPr/>
        <a:lstStyle/>
        <a:p>
          <a:endParaRPr lang="en-US" sz="2000">
            <a:cs typeface="B Koodak" panose="00000700000000000000" pitchFamily="2" charset="-78"/>
          </a:endParaRPr>
        </a:p>
      </dgm:t>
    </dgm:pt>
    <dgm:pt modelId="{BCA3AB1C-7562-4697-A0DF-011BD19924CF}" type="sibTrans" cxnId="{971EEB6E-64F6-46D2-A14B-4862913F3482}">
      <dgm:prSet/>
      <dgm:spPr/>
      <dgm:t>
        <a:bodyPr/>
        <a:lstStyle/>
        <a:p>
          <a:endParaRPr lang="en-US" sz="2000">
            <a:cs typeface="B Koodak" panose="00000700000000000000" pitchFamily="2" charset="-78"/>
          </a:endParaRPr>
        </a:p>
      </dgm:t>
    </dgm:pt>
    <dgm:pt modelId="{56DC8352-7588-49EE-8493-9D6B4AD738A9}">
      <dgm:prSet phldrT="[Text]" custT="1"/>
      <dgm:spPr/>
      <dgm:t>
        <a:bodyPr/>
        <a:lstStyle/>
        <a:p>
          <a:r>
            <a:rPr lang="fa-IR" sz="1400" dirty="0" smtClean="0">
              <a:cs typeface="B Koodak" panose="00000700000000000000" pitchFamily="2" charset="-78"/>
            </a:rPr>
            <a:t>دیدگاه بنیادگرا</a:t>
          </a:r>
          <a:endParaRPr lang="en-US" sz="1400" dirty="0">
            <a:cs typeface="B Koodak" panose="00000700000000000000" pitchFamily="2" charset="-78"/>
          </a:endParaRPr>
        </a:p>
      </dgm:t>
    </dgm:pt>
    <dgm:pt modelId="{C9CEA890-C68E-4A32-813F-5880646022B4}" type="parTrans" cxnId="{20F66E1E-0E1A-4491-823C-4392011C3CC8}">
      <dgm:prSet/>
      <dgm:spPr/>
      <dgm:t>
        <a:bodyPr/>
        <a:lstStyle/>
        <a:p>
          <a:endParaRPr lang="en-US" sz="2000">
            <a:cs typeface="B Koodak" panose="00000700000000000000" pitchFamily="2" charset="-78"/>
          </a:endParaRPr>
        </a:p>
      </dgm:t>
    </dgm:pt>
    <dgm:pt modelId="{E2C792F7-A83C-436D-959C-C4E67D9AB131}" type="sibTrans" cxnId="{20F66E1E-0E1A-4491-823C-4392011C3CC8}">
      <dgm:prSet/>
      <dgm:spPr/>
      <dgm:t>
        <a:bodyPr/>
        <a:lstStyle/>
        <a:p>
          <a:endParaRPr lang="en-US" sz="2000">
            <a:cs typeface="B Koodak" panose="00000700000000000000" pitchFamily="2" charset="-78"/>
          </a:endParaRPr>
        </a:p>
      </dgm:t>
    </dgm:pt>
    <dgm:pt modelId="{AE5E2FD6-0D8E-4159-B9C4-1524171E1547}">
      <dgm:prSet custT="1"/>
      <dgm:spPr/>
      <dgm:t>
        <a:bodyPr/>
        <a:lstStyle/>
        <a:p>
          <a:r>
            <a:rPr lang="fa-IR" sz="1400" dirty="0" smtClean="0">
              <a:cs typeface="B Koodak" panose="00000700000000000000" pitchFamily="2" charset="-78"/>
            </a:rPr>
            <a:t>نادیده گرفتن پدیده مسکن فقرا</a:t>
          </a:r>
        </a:p>
        <a:p>
          <a:r>
            <a:rPr lang="fa-IR" sz="1400" dirty="0" smtClean="0">
              <a:cs typeface="B Koodak" panose="00000700000000000000" pitchFamily="2" charset="-78"/>
            </a:rPr>
            <a:t> مسئله نابسامانی مسکن فقرا را گذرا تلقی می کندو ساز و کار بازار این مسئله را حل می کند.</a:t>
          </a:r>
          <a:endParaRPr lang="en-US" sz="1400" dirty="0">
            <a:cs typeface="B Koodak" panose="00000700000000000000" pitchFamily="2" charset="-78"/>
          </a:endParaRPr>
        </a:p>
      </dgm:t>
    </dgm:pt>
    <dgm:pt modelId="{288767F9-2714-4483-93BA-5F576989ED83}" type="parTrans" cxnId="{C532E7F4-55E4-4125-9F3C-1D220F08EF3A}">
      <dgm:prSet/>
      <dgm:spPr/>
      <dgm:t>
        <a:bodyPr/>
        <a:lstStyle/>
        <a:p>
          <a:endParaRPr lang="en-US" sz="2000">
            <a:cs typeface="B Koodak" panose="00000700000000000000" pitchFamily="2" charset="-78"/>
          </a:endParaRPr>
        </a:p>
      </dgm:t>
    </dgm:pt>
    <dgm:pt modelId="{7B1EEFCB-7217-48E4-BA5E-2B8559CCA4E0}" type="sibTrans" cxnId="{C532E7F4-55E4-4125-9F3C-1D220F08EF3A}">
      <dgm:prSet/>
      <dgm:spPr/>
      <dgm:t>
        <a:bodyPr/>
        <a:lstStyle/>
        <a:p>
          <a:endParaRPr lang="en-US" sz="2000">
            <a:cs typeface="B Koodak" panose="00000700000000000000" pitchFamily="2" charset="-78"/>
          </a:endParaRPr>
        </a:p>
      </dgm:t>
    </dgm:pt>
    <dgm:pt modelId="{6B19B1BC-A742-45E8-9A5F-1B097F92C4CB}">
      <dgm:prSet custT="1"/>
      <dgm:spPr/>
      <dgm:t>
        <a:bodyPr/>
        <a:lstStyle/>
        <a:p>
          <a:r>
            <a:rPr lang="fa-IR" sz="1400" dirty="0" smtClean="0">
              <a:cs typeface="B Koodak" panose="00000700000000000000" pitchFamily="2" charset="-78"/>
            </a:rPr>
            <a:t>پاک سازی مسئله و جابجایی مساکن اقشار کم درآمد،برنامه های زاغه زدایی</a:t>
          </a:r>
        </a:p>
        <a:p>
          <a:r>
            <a:rPr lang="fa-IR" sz="1400" dirty="0" smtClean="0">
              <a:cs typeface="B Koodak" panose="00000700000000000000" pitchFamily="2" charset="-78"/>
            </a:rPr>
            <a:t>زاغه نشین ها به منطقه دیگری منتقل می شوند</a:t>
          </a:r>
          <a:endParaRPr lang="en-US" sz="1400" dirty="0">
            <a:cs typeface="B Koodak" panose="00000700000000000000" pitchFamily="2" charset="-78"/>
          </a:endParaRPr>
        </a:p>
      </dgm:t>
    </dgm:pt>
    <dgm:pt modelId="{7A7C8117-4128-46AF-8B55-6962BC2FF082}" type="parTrans" cxnId="{A06529E7-5ACB-4B59-BD46-32F1E63C8D01}">
      <dgm:prSet/>
      <dgm:spPr/>
      <dgm:t>
        <a:bodyPr/>
        <a:lstStyle/>
        <a:p>
          <a:endParaRPr lang="en-US" sz="2000">
            <a:cs typeface="B Koodak" panose="00000700000000000000" pitchFamily="2" charset="-78"/>
          </a:endParaRPr>
        </a:p>
      </dgm:t>
    </dgm:pt>
    <dgm:pt modelId="{FA9A1EE1-2A46-41C0-8D9A-C05C797EF166}" type="sibTrans" cxnId="{A06529E7-5ACB-4B59-BD46-32F1E63C8D01}">
      <dgm:prSet/>
      <dgm:spPr/>
      <dgm:t>
        <a:bodyPr/>
        <a:lstStyle/>
        <a:p>
          <a:endParaRPr lang="en-US" sz="2000">
            <a:cs typeface="B Koodak" panose="00000700000000000000" pitchFamily="2" charset="-78"/>
          </a:endParaRPr>
        </a:p>
      </dgm:t>
    </dgm:pt>
    <dgm:pt modelId="{55EF03A0-5280-4528-9617-606A2624E9EB}">
      <dgm:prSet custT="1"/>
      <dgm:spPr/>
      <dgm:t>
        <a:bodyPr/>
        <a:lstStyle/>
        <a:p>
          <a:r>
            <a:rPr lang="fa-IR" sz="1400" dirty="0" smtClean="0">
              <a:cs typeface="B Koodak" panose="00000700000000000000" pitchFamily="2" charset="-78"/>
            </a:rPr>
            <a:t>تا نظام کلان اصلاح نشود نظام خرد اصلاح نمی شود</a:t>
          </a:r>
        </a:p>
        <a:p>
          <a:r>
            <a:rPr lang="fa-IR" sz="1400" dirty="0" smtClean="0">
              <a:cs typeface="B Koodak" panose="00000700000000000000" pitchFamily="2" charset="-78"/>
            </a:rPr>
            <a:t>درگیر بهبود اجتماعات زاغه نشین نمی شود و به سازماندهی اجتماعی و سیاسی می پردازد.</a:t>
          </a:r>
          <a:endParaRPr lang="en-US" sz="1400" dirty="0">
            <a:cs typeface="B Koodak" panose="00000700000000000000" pitchFamily="2" charset="-78"/>
          </a:endParaRPr>
        </a:p>
      </dgm:t>
    </dgm:pt>
    <dgm:pt modelId="{84C94A8E-56C1-40A0-B7F2-EAAF71D2303F}" type="parTrans" cxnId="{6E6CDDB8-86EB-48C7-95D3-1BED80358726}">
      <dgm:prSet/>
      <dgm:spPr/>
      <dgm:t>
        <a:bodyPr/>
        <a:lstStyle/>
        <a:p>
          <a:endParaRPr lang="en-US" sz="2000">
            <a:cs typeface="B Koodak" panose="00000700000000000000" pitchFamily="2" charset="-78"/>
          </a:endParaRPr>
        </a:p>
      </dgm:t>
    </dgm:pt>
    <dgm:pt modelId="{00DB79C1-A071-4007-B6E9-EC17CADEBA5D}" type="sibTrans" cxnId="{6E6CDDB8-86EB-48C7-95D3-1BED80358726}">
      <dgm:prSet/>
      <dgm:spPr/>
      <dgm:t>
        <a:bodyPr/>
        <a:lstStyle/>
        <a:p>
          <a:endParaRPr lang="en-US" sz="2000">
            <a:cs typeface="B Koodak" panose="00000700000000000000" pitchFamily="2" charset="-78"/>
          </a:endParaRPr>
        </a:p>
      </dgm:t>
    </dgm:pt>
    <dgm:pt modelId="{156F9542-AA43-4168-806A-CDDF38A261EC}">
      <dgm:prSet custT="1"/>
      <dgm:spPr/>
      <dgm:t>
        <a:bodyPr/>
        <a:lstStyle/>
        <a:p>
          <a:r>
            <a:rPr lang="fa-IR" sz="1400" smtClean="0">
              <a:cs typeface="B Koodak" panose="00000700000000000000" pitchFamily="2" charset="-78"/>
            </a:rPr>
            <a:t>دیدگاه اصلاح طلب</a:t>
          </a:r>
          <a:endParaRPr lang="en-US" sz="1400">
            <a:cs typeface="B Koodak" panose="00000700000000000000" pitchFamily="2" charset="-78"/>
          </a:endParaRPr>
        </a:p>
      </dgm:t>
    </dgm:pt>
    <dgm:pt modelId="{8F5B36C2-A345-44F5-9FDD-086323DFBD3B}" type="parTrans" cxnId="{71011D11-E8C9-467A-A626-6ACCD747FAA7}">
      <dgm:prSet/>
      <dgm:spPr/>
      <dgm:t>
        <a:bodyPr/>
        <a:lstStyle/>
        <a:p>
          <a:endParaRPr lang="en-US" sz="2000">
            <a:cs typeface="B Koodak" panose="00000700000000000000" pitchFamily="2" charset="-78"/>
          </a:endParaRPr>
        </a:p>
      </dgm:t>
    </dgm:pt>
    <dgm:pt modelId="{CBBB08A6-D601-463C-BA22-6AC2AE2E36D8}" type="sibTrans" cxnId="{71011D11-E8C9-467A-A626-6ACCD747FAA7}">
      <dgm:prSet/>
      <dgm:spPr/>
      <dgm:t>
        <a:bodyPr/>
        <a:lstStyle/>
        <a:p>
          <a:endParaRPr lang="en-US" sz="2000">
            <a:cs typeface="B Koodak" panose="00000700000000000000" pitchFamily="2" charset="-78"/>
          </a:endParaRPr>
        </a:p>
      </dgm:t>
    </dgm:pt>
    <dgm:pt modelId="{FD6A4E21-2F11-43C9-B152-08BCF38423B9}">
      <dgm:prSet custT="1"/>
      <dgm:spPr/>
      <dgm:t>
        <a:bodyPr/>
        <a:lstStyle/>
        <a:p>
          <a:r>
            <a:rPr lang="fa-IR" sz="1200" dirty="0" smtClean="0">
              <a:cs typeface="B Koodak" panose="00000700000000000000" pitchFamily="2" charset="-78"/>
            </a:rPr>
            <a:t>ضرورت برقراری عدالت اجتماعی را قبول دارد اما برای میان مدت و کوتاه مدت به حل مشکلات فکر میکند.بجای تحولات ناگهانی به تحولات تدریجی اعقتاد دارد.</a:t>
          </a:r>
          <a:endParaRPr lang="en-US" sz="1200" dirty="0">
            <a:cs typeface="B Koodak" panose="00000700000000000000" pitchFamily="2" charset="-78"/>
          </a:endParaRPr>
        </a:p>
      </dgm:t>
    </dgm:pt>
    <dgm:pt modelId="{7F146A02-BEAC-483F-A4C6-80CC21CC8A6C}" type="parTrans" cxnId="{E4C76A4F-C678-42F8-8985-468F3A88D1D0}">
      <dgm:prSet/>
      <dgm:spPr/>
      <dgm:t>
        <a:bodyPr/>
        <a:lstStyle/>
        <a:p>
          <a:endParaRPr lang="en-US" sz="2000">
            <a:cs typeface="B Koodak" panose="00000700000000000000" pitchFamily="2" charset="-78"/>
          </a:endParaRPr>
        </a:p>
      </dgm:t>
    </dgm:pt>
    <dgm:pt modelId="{3B5DCADD-6299-45D5-8CCB-4F7E00DCAA7E}" type="sibTrans" cxnId="{E4C76A4F-C678-42F8-8985-468F3A88D1D0}">
      <dgm:prSet/>
      <dgm:spPr/>
      <dgm:t>
        <a:bodyPr/>
        <a:lstStyle/>
        <a:p>
          <a:endParaRPr lang="en-US" sz="2000">
            <a:cs typeface="B Koodak" panose="00000700000000000000" pitchFamily="2" charset="-78"/>
          </a:endParaRPr>
        </a:p>
      </dgm:t>
    </dgm:pt>
    <dgm:pt modelId="{462629D1-C880-4993-815C-A36A695B678B}" type="pres">
      <dgm:prSet presAssocID="{D5C05839-A0E6-4CC0-AAE7-620801AC77C3}" presName="hierChild1" presStyleCnt="0">
        <dgm:presLayoutVars>
          <dgm:orgChart val="1"/>
          <dgm:chPref val="1"/>
          <dgm:dir val="rev"/>
          <dgm:animOne val="branch"/>
          <dgm:animLvl val="lvl"/>
          <dgm:resizeHandles/>
        </dgm:presLayoutVars>
      </dgm:prSet>
      <dgm:spPr/>
      <dgm:t>
        <a:bodyPr/>
        <a:lstStyle/>
        <a:p>
          <a:endParaRPr lang="en-US"/>
        </a:p>
      </dgm:t>
    </dgm:pt>
    <dgm:pt modelId="{6EA1A624-83E6-4A69-8C2E-77AE370DDC16}" type="pres">
      <dgm:prSet presAssocID="{691C38E3-2651-44CA-8FB4-B4B688D62263}" presName="hierRoot1" presStyleCnt="0">
        <dgm:presLayoutVars>
          <dgm:hierBranch val="init"/>
        </dgm:presLayoutVars>
      </dgm:prSet>
      <dgm:spPr/>
    </dgm:pt>
    <dgm:pt modelId="{CDF40C4F-1B58-4278-8EA0-C3D499540224}" type="pres">
      <dgm:prSet presAssocID="{691C38E3-2651-44CA-8FB4-B4B688D62263}" presName="rootComposite1" presStyleCnt="0"/>
      <dgm:spPr/>
    </dgm:pt>
    <dgm:pt modelId="{8C3CD16A-D69E-462A-A50E-41CDF5E46CCE}" type="pres">
      <dgm:prSet presAssocID="{691C38E3-2651-44CA-8FB4-B4B688D62263}" presName="rootText1" presStyleLbl="node0" presStyleIdx="0" presStyleCnt="1">
        <dgm:presLayoutVars>
          <dgm:chPref val="3"/>
        </dgm:presLayoutVars>
      </dgm:prSet>
      <dgm:spPr/>
      <dgm:t>
        <a:bodyPr/>
        <a:lstStyle/>
        <a:p>
          <a:endParaRPr lang="en-US"/>
        </a:p>
      </dgm:t>
    </dgm:pt>
    <dgm:pt modelId="{E89C8F73-8935-41DE-98E2-D5178D4D5521}" type="pres">
      <dgm:prSet presAssocID="{691C38E3-2651-44CA-8FB4-B4B688D62263}" presName="rootConnector1" presStyleLbl="node1" presStyleIdx="0" presStyleCnt="0"/>
      <dgm:spPr/>
      <dgm:t>
        <a:bodyPr/>
        <a:lstStyle/>
        <a:p>
          <a:endParaRPr lang="en-US"/>
        </a:p>
      </dgm:t>
    </dgm:pt>
    <dgm:pt modelId="{A4CC63A4-57D1-4AB7-A31B-B3ADE541BD59}" type="pres">
      <dgm:prSet presAssocID="{691C38E3-2651-44CA-8FB4-B4B688D62263}" presName="hierChild2" presStyleCnt="0"/>
      <dgm:spPr/>
    </dgm:pt>
    <dgm:pt modelId="{A4323088-5219-45C8-9CF2-D37962D99823}" type="pres">
      <dgm:prSet presAssocID="{22231014-4B20-4CB6-9974-7972F72D007B}" presName="Name66" presStyleLbl="parChTrans1D2" presStyleIdx="0" presStyleCnt="4"/>
      <dgm:spPr/>
      <dgm:t>
        <a:bodyPr/>
        <a:lstStyle/>
        <a:p>
          <a:endParaRPr lang="en-US"/>
        </a:p>
      </dgm:t>
    </dgm:pt>
    <dgm:pt modelId="{B5005238-7B91-47EC-A3F6-799D462513F2}" type="pres">
      <dgm:prSet presAssocID="{F40D5213-5D13-47A5-A22F-238D30CD99C5}" presName="hierRoot2" presStyleCnt="0">
        <dgm:presLayoutVars>
          <dgm:hierBranch val="init"/>
        </dgm:presLayoutVars>
      </dgm:prSet>
      <dgm:spPr/>
    </dgm:pt>
    <dgm:pt modelId="{B7767A6C-2004-4795-8DFD-A8AB9AA82580}" type="pres">
      <dgm:prSet presAssocID="{F40D5213-5D13-47A5-A22F-238D30CD99C5}" presName="rootComposite" presStyleCnt="0"/>
      <dgm:spPr/>
    </dgm:pt>
    <dgm:pt modelId="{F94A82A2-A170-4897-87CF-C03ED432A531}" type="pres">
      <dgm:prSet presAssocID="{F40D5213-5D13-47A5-A22F-238D30CD99C5}" presName="rootText" presStyleLbl="node2" presStyleIdx="0" presStyleCnt="4">
        <dgm:presLayoutVars>
          <dgm:chPref val="3"/>
        </dgm:presLayoutVars>
      </dgm:prSet>
      <dgm:spPr/>
      <dgm:t>
        <a:bodyPr/>
        <a:lstStyle/>
        <a:p>
          <a:endParaRPr lang="en-US"/>
        </a:p>
      </dgm:t>
    </dgm:pt>
    <dgm:pt modelId="{A2219F0D-5D79-46DC-9481-A17961A29A61}" type="pres">
      <dgm:prSet presAssocID="{F40D5213-5D13-47A5-A22F-238D30CD99C5}" presName="rootConnector" presStyleLbl="node2" presStyleIdx="0" presStyleCnt="4"/>
      <dgm:spPr/>
      <dgm:t>
        <a:bodyPr/>
        <a:lstStyle/>
        <a:p>
          <a:endParaRPr lang="en-US"/>
        </a:p>
      </dgm:t>
    </dgm:pt>
    <dgm:pt modelId="{26F08C39-B6B2-42DA-8025-F12E887C9577}" type="pres">
      <dgm:prSet presAssocID="{F40D5213-5D13-47A5-A22F-238D30CD99C5}" presName="hierChild4" presStyleCnt="0"/>
      <dgm:spPr/>
    </dgm:pt>
    <dgm:pt modelId="{0771612C-BF0A-46B4-ADB9-3FB5BF8E8291}" type="pres">
      <dgm:prSet presAssocID="{288767F9-2714-4483-93BA-5F576989ED83}" presName="Name66" presStyleLbl="parChTrans1D3" presStyleIdx="0" presStyleCnt="4"/>
      <dgm:spPr/>
      <dgm:t>
        <a:bodyPr/>
        <a:lstStyle/>
        <a:p>
          <a:endParaRPr lang="en-US"/>
        </a:p>
      </dgm:t>
    </dgm:pt>
    <dgm:pt modelId="{4F9FA865-69D3-498F-ACBA-626C68AF9235}" type="pres">
      <dgm:prSet presAssocID="{AE5E2FD6-0D8E-4159-B9C4-1524171E1547}" presName="hierRoot2" presStyleCnt="0">
        <dgm:presLayoutVars>
          <dgm:hierBranch val="init"/>
        </dgm:presLayoutVars>
      </dgm:prSet>
      <dgm:spPr/>
    </dgm:pt>
    <dgm:pt modelId="{C44A306A-6529-428A-99DA-A731211587B3}" type="pres">
      <dgm:prSet presAssocID="{AE5E2FD6-0D8E-4159-B9C4-1524171E1547}" presName="rootComposite" presStyleCnt="0"/>
      <dgm:spPr/>
    </dgm:pt>
    <dgm:pt modelId="{14888BBD-B95C-4BB5-A807-C930AEC39F87}" type="pres">
      <dgm:prSet presAssocID="{AE5E2FD6-0D8E-4159-B9C4-1524171E1547}" presName="rootText" presStyleLbl="node3" presStyleIdx="0" presStyleCnt="4">
        <dgm:presLayoutVars>
          <dgm:chPref val="3"/>
        </dgm:presLayoutVars>
      </dgm:prSet>
      <dgm:spPr/>
      <dgm:t>
        <a:bodyPr/>
        <a:lstStyle/>
        <a:p>
          <a:endParaRPr lang="en-US"/>
        </a:p>
      </dgm:t>
    </dgm:pt>
    <dgm:pt modelId="{667DA633-4A5A-49C1-83D8-8DF372833835}" type="pres">
      <dgm:prSet presAssocID="{AE5E2FD6-0D8E-4159-B9C4-1524171E1547}" presName="rootConnector" presStyleLbl="node3" presStyleIdx="0" presStyleCnt="4"/>
      <dgm:spPr/>
      <dgm:t>
        <a:bodyPr/>
        <a:lstStyle/>
        <a:p>
          <a:endParaRPr lang="en-US"/>
        </a:p>
      </dgm:t>
    </dgm:pt>
    <dgm:pt modelId="{C5106CB8-53F8-4CE0-919F-BA03D7A492EA}" type="pres">
      <dgm:prSet presAssocID="{AE5E2FD6-0D8E-4159-B9C4-1524171E1547}" presName="hierChild4" presStyleCnt="0"/>
      <dgm:spPr/>
    </dgm:pt>
    <dgm:pt modelId="{E526486A-2D5B-4BE7-839D-756E2A0C9AFE}" type="pres">
      <dgm:prSet presAssocID="{AE5E2FD6-0D8E-4159-B9C4-1524171E1547}" presName="hierChild5" presStyleCnt="0"/>
      <dgm:spPr/>
    </dgm:pt>
    <dgm:pt modelId="{0A715EBA-E9BB-449D-B833-80F46D412B5F}" type="pres">
      <dgm:prSet presAssocID="{F40D5213-5D13-47A5-A22F-238D30CD99C5}" presName="hierChild5" presStyleCnt="0"/>
      <dgm:spPr/>
    </dgm:pt>
    <dgm:pt modelId="{AEA22DDA-0F75-45DF-8BFB-1D5FCF90D9D9}" type="pres">
      <dgm:prSet presAssocID="{DDB00CC0-74B1-40BC-8429-7A53530E0D79}" presName="Name66" presStyleLbl="parChTrans1D2" presStyleIdx="1" presStyleCnt="4"/>
      <dgm:spPr/>
      <dgm:t>
        <a:bodyPr/>
        <a:lstStyle/>
        <a:p>
          <a:endParaRPr lang="en-US"/>
        </a:p>
      </dgm:t>
    </dgm:pt>
    <dgm:pt modelId="{C2B501EE-0F2D-41E1-9A8A-C4D5B1D3EA3A}" type="pres">
      <dgm:prSet presAssocID="{8E1CF3CA-5B24-4E40-851A-5844430B65AE}" presName="hierRoot2" presStyleCnt="0">
        <dgm:presLayoutVars>
          <dgm:hierBranch val="init"/>
        </dgm:presLayoutVars>
      </dgm:prSet>
      <dgm:spPr/>
    </dgm:pt>
    <dgm:pt modelId="{087D7B3C-8B66-476D-B75A-9EBC5FA2378D}" type="pres">
      <dgm:prSet presAssocID="{8E1CF3CA-5B24-4E40-851A-5844430B65AE}" presName="rootComposite" presStyleCnt="0"/>
      <dgm:spPr/>
    </dgm:pt>
    <dgm:pt modelId="{EB6A64F3-F0EF-4874-8758-395B7A68C617}" type="pres">
      <dgm:prSet presAssocID="{8E1CF3CA-5B24-4E40-851A-5844430B65AE}" presName="rootText" presStyleLbl="node2" presStyleIdx="1" presStyleCnt="4">
        <dgm:presLayoutVars>
          <dgm:chPref val="3"/>
        </dgm:presLayoutVars>
      </dgm:prSet>
      <dgm:spPr/>
      <dgm:t>
        <a:bodyPr/>
        <a:lstStyle/>
        <a:p>
          <a:endParaRPr lang="en-US"/>
        </a:p>
      </dgm:t>
    </dgm:pt>
    <dgm:pt modelId="{EA101FA4-487D-4F66-A0AF-17888E9AEDB1}" type="pres">
      <dgm:prSet presAssocID="{8E1CF3CA-5B24-4E40-851A-5844430B65AE}" presName="rootConnector" presStyleLbl="node2" presStyleIdx="1" presStyleCnt="4"/>
      <dgm:spPr/>
      <dgm:t>
        <a:bodyPr/>
        <a:lstStyle/>
        <a:p>
          <a:endParaRPr lang="en-US"/>
        </a:p>
      </dgm:t>
    </dgm:pt>
    <dgm:pt modelId="{EB5F7D40-354E-4313-B452-9C4F90BD1FB6}" type="pres">
      <dgm:prSet presAssocID="{8E1CF3CA-5B24-4E40-851A-5844430B65AE}" presName="hierChild4" presStyleCnt="0"/>
      <dgm:spPr/>
    </dgm:pt>
    <dgm:pt modelId="{D0F39A7C-473A-48B5-9629-596DB06B6538}" type="pres">
      <dgm:prSet presAssocID="{7A7C8117-4128-46AF-8B55-6962BC2FF082}" presName="Name66" presStyleLbl="parChTrans1D3" presStyleIdx="1" presStyleCnt="4"/>
      <dgm:spPr/>
      <dgm:t>
        <a:bodyPr/>
        <a:lstStyle/>
        <a:p>
          <a:endParaRPr lang="en-US"/>
        </a:p>
      </dgm:t>
    </dgm:pt>
    <dgm:pt modelId="{3E2701F1-8602-42F4-AEEA-CCF3FC4FECAF}" type="pres">
      <dgm:prSet presAssocID="{6B19B1BC-A742-45E8-9A5F-1B097F92C4CB}" presName="hierRoot2" presStyleCnt="0">
        <dgm:presLayoutVars>
          <dgm:hierBranch val="init"/>
        </dgm:presLayoutVars>
      </dgm:prSet>
      <dgm:spPr/>
    </dgm:pt>
    <dgm:pt modelId="{041BFDA9-7BAB-4D75-BF57-EE1E39FFEED2}" type="pres">
      <dgm:prSet presAssocID="{6B19B1BC-A742-45E8-9A5F-1B097F92C4CB}" presName="rootComposite" presStyleCnt="0"/>
      <dgm:spPr/>
    </dgm:pt>
    <dgm:pt modelId="{715553CA-28DA-4C8B-B586-CCECF00F4957}" type="pres">
      <dgm:prSet presAssocID="{6B19B1BC-A742-45E8-9A5F-1B097F92C4CB}" presName="rootText" presStyleLbl="node3" presStyleIdx="1" presStyleCnt="4">
        <dgm:presLayoutVars>
          <dgm:chPref val="3"/>
        </dgm:presLayoutVars>
      </dgm:prSet>
      <dgm:spPr/>
      <dgm:t>
        <a:bodyPr/>
        <a:lstStyle/>
        <a:p>
          <a:endParaRPr lang="en-US"/>
        </a:p>
      </dgm:t>
    </dgm:pt>
    <dgm:pt modelId="{B9074F00-69DB-4A31-8366-CC3A5F5B8332}" type="pres">
      <dgm:prSet presAssocID="{6B19B1BC-A742-45E8-9A5F-1B097F92C4CB}" presName="rootConnector" presStyleLbl="node3" presStyleIdx="1" presStyleCnt="4"/>
      <dgm:spPr/>
      <dgm:t>
        <a:bodyPr/>
        <a:lstStyle/>
        <a:p>
          <a:endParaRPr lang="en-US"/>
        </a:p>
      </dgm:t>
    </dgm:pt>
    <dgm:pt modelId="{67F14A59-46E6-4A2E-87D2-6AFD16F685AA}" type="pres">
      <dgm:prSet presAssocID="{6B19B1BC-A742-45E8-9A5F-1B097F92C4CB}" presName="hierChild4" presStyleCnt="0"/>
      <dgm:spPr/>
    </dgm:pt>
    <dgm:pt modelId="{A8166E2E-2B9C-4A2A-AEAD-A219A70C2EC6}" type="pres">
      <dgm:prSet presAssocID="{6B19B1BC-A742-45E8-9A5F-1B097F92C4CB}" presName="hierChild5" presStyleCnt="0"/>
      <dgm:spPr/>
    </dgm:pt>
    <dgm:pt modelId="{60AFA748-7FE3-435C-BEF3-22434D5E7EDE}" type="pres">
      <dgm:prSet presAssocID="{8E1CF3CA-5B24-4E40-851A-5844430B65AE}" presName="hierChild5" presStyleCnt="0"/>
      <dgm:spPr/>
    </dgm:pt>
    <dgm:pt modelId="{837B39AB-6054-4FC7-AFB2-5999245BE8DA}" type="pres">
      <dgm:prSet presAssocID="{C9CEA890-C68E-4A32-813F-5880646022B4}" presName="Name66" presStyleLbl="parChTrans1D2" presStyleIdx="2" presStyleCnt="4"/>
      <dgm:spPr/>
      <dgm:t>
        <a:bodyPr/>
        <a:lstStyle/>
        <a:p>
          <a:endParaRPr lang="en-US"/>
        </a:p>
      </dgm:t>
    </dgm:pt>
    <dgm:pt modelId="{F7E4E94E-EFF7-4EB7-B100-C6A9C8E65B5D}" type="pres">
      <dgm:prSet presAssocID="{56DC8352-7588-49EE-8493-9D6B4AD738A9}" presName="hierRoot2" presStyleCnt="0">
        <dgm:presLayoutVars>
          <dgm:hierBranch val="init"/>
        </dgm:presLayoutVars>
      </dgm:prSet>
      <dgm:spPr/>
    </dgm:pt>
    <dgm:pt modelId="{4AC77A03-CF69-47EE-BB82-4A7024680B77}" type="pres">
      <dgm:prSet presAssocID="{56DC8352-7588-49EE-8493-9D6B4AD738A9}" presName="rootComposite" presStyleCnt="0"/>
      <dgm:spPr/>
    </dgm:pt>
    <dgm:pt modelId="{0DFA3592-E26E-447A-A00A-C5AE94BBA75B}" type="pres">
      <dgm:prSet presAssocID="{56DC8352-7588-49EE-8493-9D6B4AD738A9}" presName="rootText" presStyleLbl="node2" presStyleIdx="2" presStyleCnt="4">
        <dgm:presLayoutVars>
          <dgm:chPref val="3"/>
        </dgm:presLayoutVars>
      </dgm:prSet>
      <dgm:spPr/>
      <dgm:t>
        <a:bodyPr/>
        <a:lstStyle/>
        <a:p>
          <a:endParaRPr lang="en-US"/>
        </a:p>
      </dgm:t>
    </dgm:pt>
    <dgm:pt modelId="{0B104C85-5ABA-4E81-B971-523657DEC0D2}" type="pres">
      <dgm:prSet presAssocID="{56DC8352-7588-49EE-8493-9D6B4AD738A9}" presName="rootConnector" presStyleLbl="node2" presStyleIdx="2" presStyleCnt="4"/>
      <dgm:spPr/>
      <dgm:t>
        <a:bodyPr/>
        <a:lstStyle/>
        <a:p>
          <a:endParaRPr lang="en-US"/>
        </a:p>
      </dgm:t>
    </dgm:pt>
    <dgm:pt modelId="{182DB903-CBDC-4790-9D31-56251CF4A2DB}" type="pres">
      <dgm:prSet presAssocID="{56DC8352-7588-49EE-8493-9D6B4AD738A9}" presName="hierChild4" presStyleCnt="0"/>
      <dgm:spPr/>
    </dgm:pt>
    <dgm:pt modelId="{E75C2423-C1E9-4AB2-98BB-2DC42ED1CE72}" type="pres">
      <dgm:prSet presAssocID="{84C94A8E-56C1-40A0-B7F2-EAAF71D2303F}" presName="Name66" presStyleLbl="parChTrans1D3" presStyleIdx="2" presStyleCnt="4"/>
      <dgm:spPr/>
      <dgm:t>
        <a:bodyPr/>
        <a:lstStyle/>
        <a:p>
          <a:endParaRPr lang="en-US"/>
        </a:p>
      </dgm:t>
    </dgm:pt>
    <dgm:pt modelId="{5DE463A5-9BCD-48BB-BEA6-4E83D7C3773B}" type="pres">
      <dgm:prSet presAssocID="{55EF03A0-5280-4528-9617-606A2624E9EB}" presName="hierRoot2" presStyleCnt="0">
        <dgm:presLayoutVars>
          <dgm:hierBranch val="init"/>
        </dgm:presLayoutVars>
      </dgm:prSet>
      <dgm:spPr/>
    </dgm:pt>
    <dgm:pt modelId="{68DDAF84-CA65-4DBA-8662-BA99A26560C6}" type="pres">
      <dgm:prSet presAssocID="{55EF03A0-5280-4528-9617-606A2624E9EB}" presName="rootComposite" presStyleCnt="0"/>
      <dgm:spPr/>
    </dgm:pt>
    <dgm:pt modelId="{3712A361-3C90-4EF2-8FA6-28FD70EE1443}" type="pres">
      <dgm:prSet presAssocID="{55EF03A0-5280-4528-9617-606A2624E9EB}" presName="rootText" presStyleLbl="node3" presStyleIdx="2" presStyleCnt="4">
        <dgm:presLayoutVars>
          <dgm:chPref val="3"/>
        </dgm:presLayoutVars>
      </dgm:prSet>
      <dgm:spPr/>
      <dgm:t>
        <a:bodyPr/>
        <a:lstStyle/>
        <a:p>
          <a:endParaRPr lang="en-US"/>
        </a:p>
      </dgm:t>
    </dgm:pt>
    <dgm:pt modelId="{88081011-C08E-40C9-B9E9-F7240BFC7087}" type="pres">
      <dgm:prSet presAssocID="{55EF03A0-5280-4528-9617-606A2624E9EB}" presName="rootConnector" presStyleLbl="node3" presStyleIdx="2" presStyleCnt="4"/>
      <dgm:spPr/>
      <dgm:t>
        <a:bodyPr/>
        <a:lstStyle/>
        <a:p>
          <a:endParaRPr lang="en-US"/>
        </a:p>
      </dgm:t>
    </dgm:pt>
    <dgm:pt modelId="{BD8A7A23-8658-4A1E-AE24-E941C2F91E26}" type="pres">
      <dgm:prSet presAssocID="{55EF03A0-5280-4528-9617-606A2624E9EB}" presName="hierChild4" presStyleCnt="0"/>
      <dgm:spPr/>
    </dgm:pt>
    <dgm:pt modelId="{23A3C4F5-1C56-4461-9FD2-0F3BDFCA5532}" type="pres">
      <dgm:prSet presAssocID="{55EF03A0-5280-4528-9617-606A2624E9EB}" presName="hierChild5" presStyleCnt="0"/>
      <dgm:spPr/>
    </dgm:pt>
    <dgm:pt modelId="{8FB40CC5-6F4E-481D-8CC8-30FADB0DF14F}" type="pres">
      <dgm:prSet presAssocID="{56DC8352-7588-49EE-8493-9D6B4AD738A9}" presName="hierChild5" presStyleCnt="0"/>
      <dgm:spPr/>
    </dgm:pt>
    <dgm:pt modelId="{541C48B5-F77A-4954-942C-2AA98FC215DF}" type="pres">
      <dgm:prSet presAssocID="{8F5B36C2-A345-44F5-9FDD-086323DFBD3B}" presName="Name66" presStyleLbl="parChTrans1D2" presStyleIdx="3" presStyleCnt="4"/>
      <dgm:spPr/>
      <dgm:t>
        <a:bodyPr/>
        <a:lstStyle/>
        <a:p>
          <a:endParaRPr lang="en-US"/>
        </a:p>
      </dgm:t>
    </dgm:pt>
    <dgm:pt modelId="{2256B1A4-4AB2-4D48-8F11-5243B16489B1}" type="pres">
      <dgm:prSet presAssocID="{156F9542-AA43-4168-806A-CDDF38A261EC}" presName="hierRoot2" presStyleCnt="0">
        <dgm:presLayoutVars>
          <dgm:hierBranch val="init"/>
        </dgm:presLayoutVars>
      </dgm:prSet>
      <dgm:spPr/>
    </dgm:pt>
    <dgm:pt modelId="{9FBE0C26-31D2-4080-A8DD-BF10D9D22FE8}" type="pres">
      <dgm:prSet presAssocID="{156F9542-AA43-4168-806A-CDDF38A261EC}" presName="rootComposite" presStyleCnt="0"/>
      <dgm:spPr/>
    </dgm:pt>
    <dgm:pt modelId="{49BA6E46-7FD2-4BA3-B473-8FBA35DD56B0}" type="pres">
      <dgm:prSet presAssocID="{156F9542-AA43-4168-806A-CDDF38A261EC}" presName="rootText" presStyleLbl="node2" presStyleIdx="3" presStyleCnt="4">
        <dgm:presLayoutVars>
          <dgm:chPref val="3"/>
        </dgm:presLayoutVars>
      </dgm:prSet>
      <dgm:spPr/>
      <dgm:t>
        <a:bodyPr/>
        <a:lstStyle/>
        <a:p>
          <a:endParaRPr lang="en-US"/>
        </a:p>
      </dgm:t>
    </dgm:pt>
    <dgm:pt modelId="{E3640CBF-6791-42BB-B8D1-4FFAB82806FE}" type="pres">
      <dgm:prSet presAssocID="{156F9542-AA43-4168-806A-CDDF38A261EC}" presName="rootConnector" presStyleLbl="node2" presStyleIdx="3" presStyleCnt="4"/>
      <dgm:spPr/>
      <dgm:t>
        <a:bodyPr/>
        <a:lstStyle/>
        <a:p>
          <a:endParaRPr lang="en-US"/>
        </a:p>
      </dgm:t>
    </dgm:pt>
    <dgm:pt modelId="{99DA1D0B-E75C-4D06-B52D-FE8D8DEAFE3E}" type="pres">
      <dgm:prSet presAssocID="{156F9542-AA43-4168-806A-CDDF38A261EC}" presName="hierChild4" presStyleCnt="0"/>
      <dgm:spPr/>
    </dgm:pt>
    <dgm:pt modelId="{E9688C7D-8683-47F6-BA8C-283AFA7383A6}" type="pres">
      <dgm:prSet presAssocID="{7F146A02-BEAC-483F-A4C6-80CC21CC8A6C}" presName="Name66" presStyleLbl="parChTrans1D3" presStyleIdx="3" presStyleCnt="4"/>
      <dgm:spPr/>
      <dgm:t>
        <a:bodyPr/>
        <a:lstStyle/>
        <a:p>
          <a:endParaRPr lang="en-US"/>
        </a:p>
      </dgm:t>
    </dgm:pt>
    <dgm:pt modelId="{B7DDD353-6DBD-4C81-9161-2EE0F62DD4CA}" type="pres">
      <dgm:prSet presAssocID="{FD6A4E21-2F11-43C9-B152-08BCF38423B9}" presName="hierRoot2" presStyleCnt="0">
        <dgm:presLayoutVars>
          <dgm:hierBranch val="init"/>
        </dgm:presLayoutVars>
      </dgm:prSet>
      <dgm:spPr/>
    </dgm:pt>
    <dgm:pt modelId="{938BD573-2CCD-4B7C-9313-6C3566A3BDEB}" type="pres">
      <dgm:prSet presAssocID="{FD6A4E21-2F11-43C9-B152-08BCF38423B9}" presName="rootComposite" presStyleCnt="0"/>
      <dgm:spPr/>
    </dgm:pt>
    <dgm:pt modelId="{20409FA1-99E8-453F-B3D3-9D6B73C4E04A}" type="pres">
      <dgm:prSet presAssocID="{FD6A4E21-2F11-43C9-B152-08BCF38423B9}" presName="rootText" presStyleLbl="node3" presStyleIdx="3" presStyleCnt="4">
        <dgm:presLayoutVars>
          <dgm:chPref val="3"/>
        </dgm:presLayoutVars>
      </dgm:prSet>
      <dgm:spPr/>
      <dgm:t>
        <a:bodyPr/>
        <a:lstStyle/>
        <a:p>
          <a:endParaRPr lang="en-US"/>
        </a:p>
      </dgm:t>
    </dgm:pt>
    <dgm:pt modelId="{15C082EE-2732-470A-AED2-06180465D07D}" type="pres">
      <dgm:prSet presAssocID="{FD6A4E21-2F11-43C9-B152-08BCF38423B9}" presName="rootConnector" presStyleLbl="node3" presStyleIdx="3" presStyleCnt="4"/>
      <dgm:spPr/>
      <dgm:t>
        <a:bodyPr/>
        <a:lstStyle/>
        <a:p>
          <a:endParaRPr lang="en-US"/>
        </a:p>
      </dgm:t>
    </dgm:pt>
    <dgm:pt modelId="{A8F7C054-2EDF-49EA-A473-64ECD6F7DFD8}" type="pres">
      <dgm:prSet presAssocID="{FD6A4E21-2F11-43C9-B152-08BCF38423B9}" presName="hierChild4" presStyleCnt="0"/>
      <dgm:spPr/>
    </dgm:pt>
    <dgm:pt modelId="{76548249-DEFD-4754-9832-DD53E90410C3}" type="pres">
      <dgm:prSet presAssocID="{FD6A4E21-2F11-43C9-B152-08BCF38423B9}" presName="hierChild5" presStyleCnt="0"/>
      <dgm:spPr/>
    </dgm:pt>
    <dgm:pt modelId="{DAC76370-E478-4B48-9211-272C96430C2D}" type="pres">
      <dgm:prSet presAssocID="{156F9542-AA43-4168-806A-CDDF38A261EC}" presName="hierChild5" presStyleCnt="0"/>
      <dgm:spPr/>
    </dgm:pt>
    <dgm:pt modelId="{1A0ECC66-4616-41C3-9491-4555A887B552}" type="pres">
      <dgm:prSet presAssocID="{691C38E3-2651-44CA-8FB4-B4B688D62263}" presName="hierChild3" presStyleCnt="0"/>
      <dgm:spPr/>
    </dgm:pt>
  </dgm:ptLst>
  <dgm:cxnLst>
    <dgm:cxn modelId="{1DAA961F-B44E-4685-8887-98CBB82EE755}" type="presOf" srcId="{156F9542-AA43-4168-806A-CDDF38A261EC}" destId="{49BA6E46-7FD2-4BA3-B473-8FBA35DD56B0}" srcOrd="0" destOrd="0" presId="urn:microsoft.com/office/officeart/2009/3/layout/HorizontalOrganizationChart"/>
    <dgm:cxn modelId="{CBB2EE96-9EE0-48CB-B046-2CEF40733F6D}" type="presOf" srcId="{56DC8352-7588-49EE-8493-9D6B4AD738A9}" destId="{0B104C85-5ABA-4E81-B971-523657DEC0D2}" srcOrd="1" destOrd="0" presId="urn:microsoft.com/office/officeart/2009/3/layout/HorizontalOrganizationChart"/>
    <dgm:cxn modelId="{2895A0C7-A0C7-4157-B636-3B73301FDB16}" type="presOf" srcId="{8F5B36C2-A345-44F5-9FDD-086323DFBD3B}" destId="{541C48B5-F77A-4954-942C-2AA98FC215DF}" srcOrd="0" destOrd="0" presId="urn:microsoft.com/office/officeart/2009/3/layout/HorizontalOrganizationChart"/>
    <dgm:cxn modelId="{90BC3393-D9FC-488B-9350-3A2EA8F4FA62}" type="presOf" srcId="{691C38E3-2651-44CA-8FB4-B4B688D62263}" destId="{E89C8F73-8935-41DE-98E2-D5178D4D5521}" srcOrd="1" destOrd="0" presId="urn:microsoft.com/office/officeart/2009/3/layout/HorizontalOrganizationChart"/>
    <dgm:cxn modelId="{01298BF3-C87A-4DAF-ACD9-E6E945B1E4EA}" type="presOf" srcId="{691C38E3-2651-44CA-8FB4-B4B688D62263}" destId="{8C3CD16A-D69E-462A-A50E-41CDF5E46CCE}" srcOrd="0" destOrd="0" presId="urn:microsoft.com/office/officeart/2009/3/layout/HorizontalOrganizationChart"/>
    <dgm:cxn modelId="{B3552C58-92AC-4627-8044-E126F187EC33}" type="presOf" srcId="{55EF03A0-5280-4528-9617-606A2624E9EB}" destId="{88081011-C08E-40C9-B9E9-F7240BFC7087}" srcOrd="1" destOrd="0" presId="urn:microsoft.com/office/officeart/2009/3/layout/HorizontalOrganizationChart"/>
    <dgm:cxn modelId="{AC94800C-2558-4CC4-8745-EB51981D7154}" type="presOf" srcId="{6B19B1BC-A742-45E8-9A5F-1B097F92C4CB}" destId="{715553CA-28DA-4C8B-B586-CCECF00F4957}" srcOrd="0" destOrd="0" presId="urn:microsoft.com/office/officeart/2009/3/layout/HorizontalOrganizationChart"/>
    <dgm:cxn modelId="{7EAF6D8A-D1C1-4863-8C3B-BB7E4FDF974E}" type="presOf" srcId="{F40D5213-5D13-47A5-A22F-238D30CD99C5}" destId="{A2219F0D-5D79-46DC-9481-A17961A29A61}" srcOrd="1" destOrd="0" presId="urn:microsoft.com/office/officeart/2009/3/layout/HorizontalOrganizationChart"/>
    <dgm:cxn modelId="{210FA121-1646-4D9B-9353-91BAAFEC880E}" type="presOf" srcId="{156F9542-AA43-4168-806A-CDDF38A261EC}" destId="{E3640CBF-6791-42BB-B8D1-4FFAB82806FE}" srcOrd="1" destOrd="0" presId="urn:microsoft.com/office/officeart/2009/3/layout/HorizontalOrganizationChart"/>
    <dgm:cxn modelId="{B8777546-D3EE-4896-967A-B25F2AFA76A9}" type="presOf" srcId="{288767F9-2714-4483-93BA-5F576989ED83}" destId="{0771612C-BF0A-46B4-ADB9-3FB5BF8E8291}" srcOrd="0" destOrd="0" presId="urn:microsoft.com/office/officeart/2009/3/layout/HorizontalOrganizationChart"/>
    <dgm:cxn modelId="{6E6CDDB8-86EB-48C7-95D3-1BED80358726}" srcId="{56DC8352-7588-49EE-8493-9D6B4AD738A9}" destId="{55EF03A0-5280-4528-9617-606A2624E9EB}" srcOrd="0" destOrd="0" parTransId="{84C94A8E-56C1-40A0-B7F2-EAAF71D2303F}" sibTransId="{00DB79C1-A071-4007-B6E9-EC17CADEBA5D}"/>
    <dgm:cxn modelId="{6CDA2D92-A9E9-4231-A71F-B368AF8903C5}" type="presOf" srcId="{8E1CF3CA-5B24-4E40-851A-5844430B65AE}" destId="{EB6A64F3-F0EF-4874-8758-395B7A68C617}" srcOrd="0" destOrd="0" presId="urn:microsoft.com/office/officeart/2009/3/layout/HorizontalOrganizationChart"/>
    <dgm:cxn modelId="{80886FD0-97BA-4C89-AD08-9CBB75950E33}" type="presOf" srcId="{AE5E2FD6-0D8E-4159-B9C4-1524171E1547}" destId="{667DA633-4A5A-49C1-83D8-8DF372833835}" srcOrd="1" destOrd="0" presId="urn:microsoft.com/office/officeart/2009/3/layout/HorizontalOrganizationChart"/>
    <dgm:cxn modelId="{71011D11-E8C9-467A-A626-6ACCD747FAA7}" srcId="{691C38E3-2651-44CA-8FB4-B4B688D62263}" destId="{156F9542-AA43-4168-806A-CDDF38A261EC}" srcOrd="3" destOrd="0" parTransId="{8F5B36C2-A345-44F5-9FDD-086323DFBD3B}" sibTransId="{CBBB08A6-D601-463C-BA22-6AC2AE2E36D8}"/>
    <dgm:cxn modelId="{20F66E1E-0E1A-4491-823C-4392011C3CC8}" srcId="{691C38E3-2651-44CA-8FB4-B4B688D62263}" destId="{56DC8352-7588-49EE-8493-9D6B4AD738A9}" srcOrd="2" destOrd="0" parTransId="{C9CEA890-C68E-4A32-813F-5880646022B4}" sibTransId="{E2C792F7-A83C-436D-959C-C4E67D9AB131}"/>
    <dgm:cxn modelId="{F3B1F57A-5DFC-4EB3-8E0D-777194536CFE}" type="presOf" srcId="{55EF03A0-5280-4528-9617-606A2624E9EB}" destId="{3712A361-3C90-4EF2-8FA6-28FD70EE1443}" srcOrd="0" destOrd="0" presId="urn:microsoft.com/office/officeart/2009/3/layout/HorizontalOrganizationChart"/>
    <dgm:cxn modelId="{5E8ADB61-0303-44F4-A81C-A80ABE288372}" srcId="{691C38E3-2651-44CA-8FB4-B4B688D62263}" destId="{F40D5213-5D13-47A5-A22F-238D30CD99C5}" srcOrd="0" destOrd="0" parTransId="{22231014-4B20-4CB6-9974-7972F72D007B}" sibTransId="{A0BC2AB0-EFAA-4364-ACE6-76AEAE07545B}"/>
    <dgm:cxn modelId="{1145BC24-C53C-4835-AECA-DAD8B9633AFE}" type="presOf" srcId="{6B19B1BC-A742-45E8-9A5F-1B097F92C4CB}" destId="{B9074F00-69DB-4A31-8366-CC3A5F5B8332}" srcOrd="1" destOrd="0" presId="urn:microsoft.com/office/officeart/2009/3/layout/HorizontalOrganizationChart"/>
    <dgm:cxn modelId="{971EEB6E-64F6-46D2-A14B-4862913F3482}" srcId="{691C38E3-2651-44CA-8FB4-B4B688D62263}" destId="{8E1CF3CA-5B24-4E40-851A-5844430B65AE}" srcOrd="1" destOrd="0" parTransId="{DDB00CC0-74B1-40BC-8429-7A53530E0D79}" sibTransId="{BCA3AB1C-7562-4697-A0DF-011BD19924CF}"/>
    <dgm:cxn modelId="{EB8BE4CA-2E97-449C-8CA7-81829C56B95A}" type="presOf" srcId="{AE5E2FD6-0D8E-4159-B9C4-1524171E1547}" destId="{14888BBD-B95C-4BB5-A807-C930AEC39F87}" srcOrd="0" destOrd="0" presId="urn:microsoft.com/office/officeart/2009/3/layout/HorizontalOrganizationChart"/>
    <dgm:cxn modelId="{13495DE5-3C3D-4E6E-B436-130719AB1207}" type="presOf" srcId="{56DC8352-7588-49EE-8493-9D6B4AD738A9}" destId="{0DFA3592-E26E-447A-A00A-C5AE94BBA75B}" srcOrd="0" destOrd="0" presId="urn:microsoft.com/office/officeart/2009/3/layout/HorizontalOrganizationChart"/>
    <dgm:cxn modelId="{E41E7442-C8F4-4BA1-A721-7DE0D97A2AA1}" type="presOf" srcId="{C9CEA890-C68E-4A32-813F-5880646022B4}" destId="{837B39AB-6054-4FC7-AFB2-5999245BE8DA}" srcOrd="0" destOrd="0" presId="urn:microsoft.com/office/officeart/2009/3/layout/HorizontalOrganizationChart"/>
    <dgm:cxn modelId="{7E36950B-2CBF-4A54-B6D7-4F963B31346B}" type="presOf" srcId="{7A7C8117-4128-46AF-8B55-6962BC2FF082}" destId="{D0F39A7C-473A-48B5-9629-596DB06B6538}" srcOrd="0" destOrd="0" presId="urn:microsoft.com/office/officeart/2009/3/layout/HorizontalOrganizationChart"/>
    <dgm:cxn modelId="{75956BF4-5C58-42DD-B49A-CEA28699FA0E}" type="presOf" srcId="{F40D5213-5D13-47A5-A22F-238D30CD99C5}" destId="{F94A82A2-A170-4897-87CF-C03ED432A531}" srcOrd="0" destOrd="0" presId="urn:microsoft.com/office/officeart/2009/3/layout/HorizontalOrganizationChart"/>
    <dgm:cxn modelId="{0CB5500E-EBDD-44FC-812A-7DDA4A188644}" type="presOf" srcId="{22231014-4B20-4CB6-9974-7972F72D007B}" destId="{A4323088-5219-45C8-9CF2-D37962D99823}" srcOrd="0" destOrd="0" presId="urn:microsoft.com/office/officeart/2009/3/layout/HorizontalOrganizationChart"/>
    <dgm:cxn modelId="{40DC8FDC-075D-488D-B265-F1B6CC969D61}" type="presOf" srcId="{D5C05839-A0E6-4CC0-AAE7-620801AC77C3}" destId="{462629D1-C880-4993-815C-A36A695B678B}" srcOrd="0" destOrd="0" presId="urn:microsoft.com/office/officeart/2009/3/layout/HorizontalOrganizationChart"/>
    <dgm:cxn modelId="{D4D77DBE-ED1D-4633-A0DA-2A15CDAF9C73}" type="presOf" srcId="{FD6A4E21-2F11-43C9-B152-08BCF38423B9}" destId="{15C082EE-2732-470A-AED2-06180465D07D}" srcOrd="1" destOrd="0" presId="urn:microsoft.com/office/officeart/2009/3/layout/HorizontalOrganizationChart"/>
    <dgm:cxn modelId="{95C72366-2ECB-42EA-A434-25E34E60AC6D}" type="presOf" srcId="{FD6A4E21-2F11-43C9-B152-08BCF38423B9}" destId="{20409FA1-99E8-453F-B3D3-9D6B73C4E04A}" srcOrd="0" destOrd="0" presId="urn:microsoft.com/office/officeart/2009/3/layout/HorizontalOrganizationChart"/>
    <dgm:cxn modelId="{C532E7F4-55E4-4125-9F3C-1D220F08EF3A}" srcId="{F40D5213-5D13-47A5-A22F-238D30CD99C5}" destId="{AE5E2FD6-0D8E-4159-B9C4-1524171E1547}" srcOrd="0" destOrd="0" parTransId="{288767F9-2714-4483-93BA-5F576989ED83}" sibTransId="{7B1EEFCB-7217-48E4-BA5E-2B8559CCA4E0}"/>
    <dgm:cxn modelId="{A06529E7-5ACB-4B59-BD46-32F1E63C8D01}" srcId="{8E1CF3CA-5B24-4E40-851A-5844430B65AE}" destId="{6B19B1BC-A742-45E8-9A5F-1B097F92C4CB}" srcOrd="0" destOrd="0" parTransId="{7A7C8117-4128-46AF-8B55-6962BC2FF082}" sibTransId="{FA9A1EE1-2A46-41C0-8D9A-C05C797EF166}"/>
    <dgm:cxn modelId="{4843E8EB-21A7-4F15-B344-5F74A8C61F06}" type="presOf" srcId="{DDB00CC0-74B1-40BC-8429-7A53530E0D79}" destId="{AEA22DDA-0F75-45DF-8BFB-1D5FCF90D9D9}" srcOrd="0" destOrd="0" presId="urn:microsoft.com/office/officeart/2009/3/layout/HorizontalOrganizationChart"/>
    <dgm:cxn modelId="{DF66190C-5876-4884-87A1-A1A4FE184457}" type="presOf" srcId="{7F146A02-BEAC-483F-A4C6-80CC21CC8A6C}" destId="{E9688C7D-8683-47F6-BA8C-283AFA7383A6}" srcOrd="0" destOrd="0" presId="urn:microsoft.com/office/officeart/2009/3/layout/HorizontalOrganizationChart"/>
    <dgm:cxn modelId="{E4C76A4F-C678-42F8-8985-468F3A88D1D0}" srcId="{156F9542-AA43-4168-806A-CDDF38A261EC}" destId="{FD6A4E21-2F11-43C9-B152-08BCF38423B9}" srcOrd="0" destOrd="0" parTransId="{7F146A02-BEAC-483F-A4C6-80CC21CC8A6C}" sibTransId="{3B5DCADD-6299-45D5-8CCB-4F7E00DCAA7E}"/>
    <dgm:cxn modelId="{3D4117BF-0789-4E05-97EF-4815A2461AAF}" srcId="{D5C05839-A0E6-4CC0-AAE7-620801AC77C3}" destId="{691C38E3-2651-44CA-8FB4-B4B688D62263}" srcOrd="0" destOrd="0" parTransId="{3E8876FD-B2DF-4EC7-8A69-78FFE9E029C9}" sibTransId="{1B8EAB07-E1E6-43B1-9C03-D8ED8EF9C8C2}"/>
    <dgm:cxn modelId="{EFFD6E6E-F51C-4E29-98C4-2B46C7588B91}" type="presOf" srcId="{8E1CF3CA-5B24-4E40-851A-5844430B65AE}" destId="{EA101FA4-487D-4F66-A0AF-17888E9AEDB1}" srcOrd="1" destOrd="0" presId="urn:microsoft.com/office/officeart/2009/3/layout/HorizontalOrganizationChart"/>
    <dgm:cxn modelId="{94F2F1CD-EADE-46AE-BDA8-02D32464F6C7}" type="presOf" srcId="{84C94A8E-56C1-40A0-B7F2-EAAF71D2303F}" destId="{E75C2423-C1E9-4AB2-98BB-2DC42ED1CE72}" srcOrd="0" destOrd="0" presId="urn:microsoft.com/office/officeart/2009/3/layout/HorizontalOrganizationChart"/>
    <dgm:cxn modelId="{EFB20E39-DC50-4F48-BABC-1D0A0EB2B605}" type="presParOf" srcId="{462629D1-C880-4993-815C-A36A695B678B}" destId="{6EA1A624-83E6-4A69-8C2E-77AE370DDC16}" srcOrd="0" destOrd="0" presId="urn:microsoft.com/office/officeart/2009/3/layout/HorizontalOrganizationChart"/>
    <dgm:cxn modelId="{B97E20BF-1B2D-4621-9FFB-60112AF0D2D5}" type="presParOf" srcId="{6EA1A624-83E6-4A69-8C2E-77AE370DDC16}" destId="{CDF40C4F-1B58-4278-8EA0-C3D499540224}" srcOrd="0" destOrd="0" presId="urn:microsoft.com/office/officeart/2009/3/layout/HorizontalOrganizationChart"/>
    <dgm:cxn modelId="{449A4BD6-57D6-4DF1-8D9A-BB9C53A8B67F}" type="presParOf" srcId="{CDF40C4F-1B58-4278-8EA0-C3D499540224}" destId="{8C3CD16A-D69E-462A-A50E-41CDF5E46CCE}" srcOrd="0" destOrd="0" presId="urn:microsoft.com/office/officeart/2009/3/layout/HorizontalOrganizationChart"/>
    <dgm:cxn modelId="{F4059741-E7B4-4AEA-8B3B-99A7EB4AFB27}" type="presParOf" srcId="{CDF40C4F-1B58-4278-8EA0-C3D499540224}" destId="{E89C8F73-8935-41DE-98E2-D5178D4D5521}" srcOrd="1" destOrd="0" presId="urn:microsoft.com/office/officeart/2009/3/layout/HorizontalOrganizationChart"/>
    <dgm:cxn modelId="{B7198A49-2A27-4BB2-964A-BE7DE90B415B}" type="presParOf" srcId="{6EA1A624-83E6-4A69-8C2E-77AE370DDC16}" destId="{A4CC63A4-57D1-4AB7-A31B-B3ADE541BD59}" srcOrd="1" destOrd="0" presId="urn:microsoft.com/office/officeart/2009/3/layout/HorizontalOrganizationChart"/>
    <dgm:cxn modelId="{8D6E4BEC-9B9A-48B5-9DF8-63AA62D1A057}" type="presParOf" srcId="{A4CC63A4-57D1-4AB7-A31B-B3ADE541BD59}" destId="{A4323088-5219-45C8-9CF2-D37962D99823}" srcOrd="0" destOrd="0" presId="urn:microsoft.com/office/officeart/2009/3/layout/HorizontalOrganizationChart"/>
    <dgm:cxn modelId="{C6F4103F-36CC-4202-ADC4-9BD3B750FA81}" type="presParOf" srcId="{A4CC63A4-57D1-4AB7-A31B-B3ADE541BD59}" destId="{B5005238-7B91-47EC-A3F6-799D462513F2}" srcOrd="1" destOrd="0" presId="urn:microsoft.com/office/officeart/2009/3/layout/HorizontalOrganizationChart"/>
    <dgm:cxn modelId="{328FD8EC-3790-441C-956D-0611CB0833D8}" type="presParOf" srcId="{B5005238-7B91-47EC-A3F6-799D462513F2}" destId="{B7767A6C-2004-4795-8DFD-A8AB9AA82580}" srcOrd="0" destOrd="0" presId="urn:microsoft.com/office/officeart/2009/3/layout/HorizontalOrganizationChart"/>
    <dgm:cxn modelId="{4352DE31-AE55-4EBB-9054-ED79B92E9E03}" type="presParOf" srcId="{B7767A6C-2004-4795-8DFD-A8AB9AA82580}" destId="{F94A82A2-A170-4897-87CF-C03ED432A531}" srcOrd="0" destOrd="0" presId="urn:microsoft.com/office/officeart/2009/3/layout/HorizontalOrganizationChart"/>
    <dgm:cxn modelId="{BF45C3FC-EAC0-4CBA-AA5F-F6E6F7F4C097}" type="presParOf" srcId="{B7767A6C-2004-4795-8DFD-A8AB9AA82580}" destId="{A2219F0D-5D79-46DC-9481-A17961A29A61}" srcOrd="1" destOrd="0" presId="urn:microsoft.com/office/officeart/2009/3/layout/HorizontalOrganizationChart"/>
    <dgm:cxn modelId="{628F488C-3151-42E9-B831-FE4C082D0431}" type="presParOf" srcId="{B5005238-7B91-47EC-A3F6-799D462513F2}" destId="{26F08C39-B6B2-42DA-8025-F12E887C9577}" srcOrd="1" destOrd="0" presId="urn:microsoft.com/office/officeart/2009/3/layout/HorizontalOrganizationChart"/>
    <dgm:cxn modelId="{52D405B9-45DB-4910-B7EF-DA5AA38A2DD2}" type="presParOf" srcId="{26F08C39-B6B2-42DA-8025-F12E887C9577}" destId="{0771612C-BF0A-46B4-ADB9-3FB5BF8E8291}" srcOrd="0" destOrd="0" presId="urn:microsoft.com/office/officeart/2009/3/layout/HorizontalOrganizationChart"/>
    <dgm:cxn modelId="{28CB19F9-4808-42D4-9E7D-7CA288260163}" type="presParOf" srcId="{26F08C39-B6B2-42DA-8025-F12E887C9577}" destId="{4F9FA865-69D3-498F-ACBA-626C68AF9235}" srcOrd="1" destOrd="0" presId="urn:microsoft.com/office/officeart/2009/3/layout/HorizontalOrganizationChart"/>
    <dgm:cxn modelId="{5B9EBE54-4452-416D-BD1B-8682D7752218}" type="presParOf" srcId="{4F9FA865-69D3-498F-ACBA-626C68AF9235}" destId="{C44A306A-6529-428A-99DA-A731211587B3}" srcOrd="0" destOrd="0" presId="urn:microsoft.com/office/officeart/2009/3/layout/HorizontalOrganizationChart"/>
    <dgm:cxn modelId="{93633903-A924-4C02-BDB2-F610FE7702B4}" type="presParOf" srcId="{C44A306A-6529-428A-99DA-A731211587B3}" destId="{14888BBD-B95C-4BB5-A807-C930AEC39F87}" srcOrd="0" destOrd="0" presId="urn:microsoft.com/office/officeart/2009/3/layout/HorizontalOrganizationChart"/>
    <dgm:cxn modelId="{EA8DC6A9-82E0-41D7-9966-C6A88F14AD21}" type="presParOf" srcId="{C44A306A-6529-428A-99DA-A731211587B3}" destId="{667DA633-4A5A-49C1-83D8-8DF372833835}" srcOrd="1" destOrd="0" presId="urn:microsoft.com/office/officeart/2009/3/layout/HorizontalOrganizationChart"/>
    <dgm:cxn modelId="{D57DA4FD-CD39-421B-93E6-B90526EAC36C}" type="presParOf" srcId="{4F9FA865-69D3-498F-ACBA-626C68AF9235}" destId="{C5106CB8-53F8-4CE0-919F-BA03D7A492EA}" srcOrd="1" destOrd="0" presId="urn:microsoft.com/office/officeart/2009/3/layout/HorizontalOrganizationChart"/>
    <dgm:cxn modelId="{310287B5-127A-4B89-A1E5-77653A8046F6}" type="presParOf" srcId="{4F9FA865-69D3-498F-ACBA-626C68AF9235}" destId="{E526486A-2D5B-4BE7-839D-756E2A0C9AFE}" srcOrd="2" destOrd="0" presId="urn:microsoft.com/office/officeart/2009/3/layout/HorizontalOrganizationChart"/>
    <dgm:cxn modelId="{24CEA1AE-BA74-4AF8-8EB6-5747D7C95F91}" type="presParOf" srcId="{B5005238-7B91-47EC-A3F6-799D462513F2}" destId="{0A715EBA-E9BB-449D-B833-80F46D412B5F}" srcOrd="2" destOrd="0" presId="urn:microsoft.com/office/officeart/2009/3/layout/HorizontalOrganizationChart"/>
    <dgm:cxn modelId="{AAE3D086-45B3-4BD2-9A09-3C39E46A55FD}" type="presParOf" srcId="{A4CC63A4-57D1-4AB7-A31B-B3ADE541BD59}" destId="{AEA22DDA-0F75-45DF-8BFB-1D5FCF90D9D9}" srcOrd="2" destOrd="0" presId="urn:microsoft.com/office/officeart/2009/3/layout/HorizontalOrganizationChart"/>
    <dgm:cxn modelId="{863E6B7C-478B-48D1-B7DB-52DC186626D8}" type="presParOf" srcId="{A4CC63A4-57D1-4AB7-A31B-B3ADE541BD59}" destId="{C2B501EE-0F2D-41E1-9A8A-C4D5B1D3EA3A}" srcOrd="3" destOrd="0" presId="urn:microsoft.com/office/officeart/2009/3/layout/HorizontalOrganizationChart"/>
    <dgm:cxn modelId="{26834E4A-65CD-4628-BD14-2925705648A7}" type="presParOf" srcId="{C2B501EE-0F2D-41E1-9A8A-C4D5B1D3EA3A}" destId="{087D7B3C-8B66-476D-B75A-9EBC5FA2378D}" srcOrd="0" destOrd="0" presId="urn:microsoft.com/office/officeart/2009/3/layout/HorizontalOrganizationChart"/>
    <dgm:cxn modelId="{A53B3236-D4C1-45DB-9514-ED86E89DB82A}" type="presParOf" srcId="{087D7B3C-8B66-476D-B75A-9EBC5FA2378D}" destId="{EB6A64F3-F0EF-4874-8758-395B7A68C617}" srcOrd="0" destOrd="0" presId="urn:microsoft.com/office/officeart/2009/3/layout/HorizontalOrganizationChart"/>
    <dgm:cxn modelId="{1B5613B2-B883-4260-9539-A66C4CB98499}" type="presParOf" srcId="{087D7B3C-8B66-476D-B75A-9EBC5FA2378D}" destId="{EA101FA4-487D-4F66-A0AF-17888E9AEDB1}" srcOrd="1" destOrd="0" presId="urn:microsoft.com/office/officeart/2009/3/layout/HorizontalOrganizationChart"/>
    <dgm:cxn modelId="{96D5E6C7-42DF-4207-A35D-77A525205A50}" type="presParOf" srcId="{C2B501EE-0F2D-41E1-9A8A-C4D5B1D3EA3A}" destId="{EB5F7D40-354E-4313-B452-9C4F90BD1FB6}" srcOrd="1" destOrd="0" presId="urn:microsoft.com/office/officeart/2009/3/layout/HorizontalOrganizationChart"/>
    <dgm:cxn modelId="{0C1D6020-48FF-4653-BD2E-C1E63BA7A024}" type="presParOf" srcId="{EB5F7D40-354E-4313-B452-9C4F90BD1FB6}" destId="{D0F39A7C-473A-48B5-9629-596DB06B6538}" srcOrd="0" destOrd="0" presId="urn:microsoft.com/office/officeart/2009/3/layout/HorizontalOrganizationChart"/>
    <dgm:cxn modelId="{34E60BDE-15A3-40B1-8E76-A86C943F46E6}" type="presParOf" srcId="{EB5F7D40-354E-4313-B452-9C4F90BD1FB6}" destId="{3E2701F1-8602-42F4-AEEA-CCF3FC4FECAF}" srcOrd="1" destOrd="0" presId="urn:microsoft.com/office/officeart/2009/3/layout/HorizontalOrganizationChart"/>
    <dgm:cxn modelId="{30459FE9-ADE0-4614-913E-2D39683D6E85}" type="presParOf" srcId="{3E2701F1-8602-42F4-AEEA-CCF3FC4FECAF}" destId="{041BFDA9-7BAB-4D75-BF57-EE1E39FFEED2}" srcOrd="0" destOrd="0" presId="urn:microsoft.com/office/officeart/2009/3/layout/HorizontalOrganizationChart"/>
    <dgm:cxn modelId="{7C7D3997-6F35-4B8C-A969-5AB7384CDA5E}" type="presParOf" srcId="{041BFDA9-7BAB-4D75-BF57-EE1E39FFEED2}" destId="{715553CA-28DA-4C8B-B586-CCECF00F4957}" srcOrd="0" destOrd="0" presId="urn:microsoft.com/office/officeart/2009/3/layout/HorizontalOrganizationChart"/>
    <dgm:cxn modelId="{30A5D1C7-BA26-460F-8572-BAA696D24F23}" type="presParOf" srcId="{041BFDA9-7BAB-4D75-BF57-EE1E39FFEED2}" destId="{B9074F00-69DB-4A31-8366-CC3A5F5B8332}" srcOrd="1" destOrd="0" presId="urn:microsoft.com/office/officeart/2009/3/layout/HorizontalOrganizationChart"/>
    <dgm:cxn modelId="{1698690E-1130-49E1-BFC3-4E9CB70011B8}" type="presParOf" srcId="{3E2701F1-8602-42F4-AEEA-CCF3FC4FECAF}" destId="{67F14A59-46E6-4A2E-87D2-6AFD16F685AA}" srcOrd="1" destOrd="0" presId="urn:microsoft.com/office/officeart/2009/3/layout/HorizontalOrganizationChart"/>
    <dgm:cxn modelId="{FDE60319-3EF4-47F4-8189-CF4EA8FA4920}" type="presParOf" srcId="{3E2701F1-8602-42F4-AEEA-CCF3FC4FECAF}" destId="{A8166E2E-2B9C-4A2A-AEAD-A219A70C2EC6}" srcOrd="2" destOrd="0" presId="urn:microsoft.com/office/officeart/2009/3/layout/HorizontalOrganizationChart"/>
    <dgm:cxn modelId="{34A136AD-E26B-49F5-9927-C31517FEAD4B}" type="presParOf" srcId="{C2B501EE-0F2D-41E1-9A8A-C4D5B1D3EA3A}" destId="{60AFA748-7FE3-435C-BEF3-22434D5E7EDE}" srcOrd="2" destOrd="0" presId="urn:microsoft.com/office/officeart/2009/3/layout/HorizontalOrganizationChart"/>
    <dgm:cxn modelId="{E4FBE38F-0913-4B1F-A750-E91E672AB8D4}" type="presParOf" srcId="{A4CC63A4-57D1-4AB7-A31B-B3ADE541BD59}" destId="{837B39AB-6054-4FC7-AFB2-5999245BE8DA}" srcOrd="4" destOrd="0" presId="urn:microsoft.com/office/officeart/2009/3/layout/HorizontalOrganizationChart"/>
    <dgm:cxn modelId="{E2275EFC-1BB7-4E2B-933E-6C1F50268E31}" type="presParOf" srcId="{A4CC63A4-57D1-4AB7-A31B-B3ADE541BD59}" destId="{F7E4E94E-EFF7-4EB7-B100-C6A9C8E65B5D}" srcOrd="5" destOrd="0" presId="urn:microsoft.com/office/officeart/2009/3/layout/HorizontalOrganizationChart"/>
    <dgm:cxn modelId="{126F57E1-B388-405E-9E59-19B0D46E8E5F}" type="presParOf" srcId="{F7E4E94E-EFF7-4EB7-B100-C6A9C8E65B5D}" destId="{4AC77A03-CF69-47EE-BB82-4A7024680B77}" srcOrd="0" destOrd="0" presId="urn:microsoft.com/office/officeart/2009/3/layout/HorizontalOrganizationChart"/>
    <dgm:cxn modelId="{1DEA2676-6FD7-46FB-9B13-5BA0BE32AA92}" type="presParOf" srcId="{4AC77A03-CF69-47EE-BB82-4A7024680B77}" destId="{0DFA3592-E26E-447A-A00A-C5AE94BBA75B}" srcOrd="0" destOrd="0" presId="urn:microsoft.com/office/officeart/2009/3/layout/HorizontalOrganizationChart"/>
    <dgm:cxn modelId="{7BB0FC6E-3498-4AD3-8784-DD44F8A19BDB}" type="presParOf" srcId="{4AC77A03-CF69-47EE-BB82-4A7024680B77}" destId="{0B104C85-5ABA-4E81-B971-523657DEC0D2}" srcOrd="1" destOrd="0" presId="urn:microsoft.com/office/officeart/2009/3/layout/HorizontalOrganizationChart"/>
    <dgm:cxn modelId="{FFC24F3D-68D3-4221-8EE6-0DFE01EF7683}" type="presParOf" srcId="{F7E4E94E-EFF7-4EB7-B100-C6A9C8E65B5D}" destId="{182DB903-CBDC-4790-9D31-56251CF4A2DB}" srcOrd="1" destOrd="0" presId="urn:microsoft.com/office/officeart/2009/3/layout/HorizontalOrganizationChart"/>
    <dgm:cxn modelId="{E6044BA4-F592-487F-95E4-26E2E10E10F0}" type="presParOf" srcId="{182DB903-CBDC-4790-9D31-56251CF4A2DB}" destId="{E75C2423-C1E9-4AB2-98BB-2DC42ED1CE72}" srcOrd="0" destOrd="0" presId="urn:microsoft.com/office/officeart/2009/3/layout/HorizontalOrganizationChart"/>
    <dgm:cxn modelId="{C3C0D119-90E5-47A5-8322-543A3E2BF22B}" type="presParOf" srcId="{182DB903-CBDC-4790-9D31-56251CF4A2DB}" destId="{5DE463A5-9BCD-48BB-BEA6-4E83D7C3773B}" srcOrd="1" destOrd="0" presId="urn:microsoft.com/office/officeart/2009/3/layout/HorizontalOrganizationChart"/>
    <dgm:cxn modelId="{61FFF084-99B6-4C26-B4F5-4F47F81C6785}" type="presParOf" srcId="{5DE463A5-9BCD-48BB-BEA6-4E83D7C3773B}" destId="{68DDAF84-CA65-4DBA-8662-BA99A26560C6}" srcOrd="0" destOrd="0" presId="urn:microsoft.com/office/officeart/2009/3/layout/HorizontalOrganizationChart"/>
    <dgm:cxn modelId="{B9588764-2626-4D37-A6C0-483EE6F62085}" type="presParOf" srcId="{68DDAF84-CA65-4DBA-8662-BA99A26560C6}" destId="{3712A361-3C90-4EF2-8FA6-28FD70EE1443}" srcOrd="0" destOrd="0" presId="urn:microsoft.com/office/officeart/2009/3/layout/HorizontalOrganizationChart"/>
    <dgm:cxn modelId="{F3092D56-25AB-423F-8341-ABA85EE6EB7D}" type="presParOf" srcId="{68DDAF84-CA65-4DBA-8662-BA99A26560C6}" destId="{88081011-C08E-40C9-B9E9-F7240BFC7087}" srcOrd="1" destOrd="0" presId="urn:microsoft.com/office/officeart/2009/3/layout/HorizontalOrganizationChart"/>
    <dgm:cxn modelId="{8DEE99BD-A64E-4EF8-950B-B9D8C76E68F9}" type="presParOf" srcId="{5DE463A5-9BCD-48BB-BEA6-4E83D7C3773B}" destId="{BD8A7A23-8658-4A1E-AE24-E941C2F91E26}" srcOrd="1" destOrd="0" presId="urn:microsoft.com/office/officeart/2009/3/layout/HorizontalOrganizationChart"/>
    <dgm:cxn modelId="{79B605C8-2C71-4C15-B3D3-F5B5CB9E4CA8}" type="presParOf" srcId="{5DE463A5-9BCD-48BB-BEA6-4E83D7C3773B}" destId="{23A3C4F5-1C56-4461-9FD2-0F3BDFCA5532}" srcOrd="2" destOrd="0" presId="urn:microsoft.com/office/officeart/2009/3/layout/HorizontalOrganizationChart"/>
    <dgm:cxn modelId="{2124B6CF-CF71-4C80-8DC5-98E5362D121F}" type="presParOf" srcId="{F7E4E94E-EFF7-4EB7-B100-C6A9C8E65B5D}" destId="{8FB40CC5-6F4E-481D-8CC8-30FADB0DF14F}" srcOrd="2" destOrd="0" presId="urn:microsoft.com/office/officeart/2009/3/layout/HorizontalOrganizationChart"/>
    <dgm:cxn modelId="{28BC4C98-0298-4BD4-A541-2AD900639C25}" type="presParOf" srcId="{A4CC63A4-57D1-4AB7-A31B-B3ADE541BD59}" destId="{541C48B5-F77A-4954-942C-2AA98FC215DF}" srcOrd="6" destOrd="0" presId="urn:microsoft.com/office/officeart/2009/3/layout/HorizontalOrganizationChart"/>
    <dgm:cxn modelId="{28C8B81B-FAFB-4820-B76B-31EE4A6D7F30}" type="presParOf" srcId="{A4CC63A4-57D1-4AB7-A31B-B3ADE541BD59}" destId="{2256B1A4-4AB2-4D48-8F11-5243B16489B1}" srcOrd="7" destOrd="0" presId="urn:microsoft.com/office/officeart/2009/3/layout/HorizontalOrganizationChart"/>
    <dgm:cxn modelId="{39692467-F2D2-45CD-A255-8077167FF5CF}" type="presParOf" srcId="{2256B1A4-4AB2-4D48-8F11-5243B16489B1}" destId="{9FBE0C26-31D2-4080-A8DD-BF10D9D22FE8}" srcOrd="0" destOrd="0" presId="urn:microsoft.com/office/officeart/2009/3/layout/HorizontalOrganizationChart"/>
    <dgm:cxn modelId="{34E0F3C1-4F6E-4228-9219-887501993637}" type="presParOf" srcId="{9FBE0C26-31D2-4080-A8DD-BF10D9D22FE8}" destId="{49BA6E46-7FD2-4BA3-B473-8FBA35DD56B0}" srcOrd="0" destOrd="0" presId="urn:microsoft.com/office/officeart/2009/3/layout/HorizontalOrganizationChart"/>
    <dgm:cxn modelId="{2FA887E0-7EBB-4813-8847-C86CDC21CDB5}" type="presParOf" srcId="{9FBE0C26-31D2-4080-A8DD-BF10D9D22FE8}" destId="{E3640CBF-6791-42BB-B8D1-4FFAB82806FE}" srcOrd="1" destOrd="0" presId="urn:microsoft.com/office/officeart/2009/3/layout/HorizontalOrganizationChart"/>
    <dgm:cxn modelId="{384B60D6-5CD2-420C-B625-BE9DBFB9F88B}" type="presParOf" srcId="{2256B1A4-4AB2-4D48-8F11-5243B16489B1}" destId="{99DA1D0B-E75C-4D06-B52D-FE8D8DEAFE3E}" srcOrd="1" destOrd="0" presId="urn:microsoft.com/office/officeart/2009/3/layout/HorizontalOrganizationChart"/>
    <dgm:cxn modelId="{388D7387-77EF-44C5-B330-B6D520849E53}" type="presParOf" srcId="{99DA1D0B-E75C-4D06-B52D-FE8D8DEAFE3E}" destId="{E9688C7D-8683-47F6-BA8C-283AFA7383A6}" srcOrd="0" destOrd="0" presId="urn:microsoft.com/office/officeart/2009/3/layout/HorizontalOrganizationChart"/>
    <dgm:cxn modelId="{C099EE07-B181-4FFB-8251-CF45DE027192}" type="presParOf" srcId="{99DA1D0B-E75C-4D06-B52D-FE8D8DEAFE3E}" destId="{B7DDD353-6DBD-4C81-9161-2EE0F62DD4CA}" srcOrd="1" destOrd="0" presId="urn:microsoft.com/office/officeart/2009/3/layout/HorizontalOrganizationChart"/>
    <dgm:cxn modelId="{10E9DED2-8C95-47FA-8A93-552673A75F75}" type="presParOf" srcId="{B7DDD353-6DBD-4C81-9161-2EE0F62DD4CA}" destId="{938BD573-2CCD-4B7C-9313-6C3566A3BDEB}" srcOrd="0" destOrd="0" presId="urn:microsoft.com/office/officeart/2009/3/layout/HorizontalOrganizationChart"/>
    <dgm:cxn modelId="{1A583C7F-074C-43D1-BB7F-6511045FFD4F}" type="presParOf" srcId="{938BD573-2CCD-4B7C-9313-6C3566A3BDEB}" destId="{20409FA1-99E8-453F-B3D3-9D6B73C4E04A}" srcOrd="0" destOrd="0" presId="urn:microsoft.com/office/officeart/2009/3/layout/HorizontalOrganizationChart"/>
    <dgm:cxn modelId="{413A7DD2-371F-4995-B8B8-ECFFDADF00B7}" type="presParOf" srcId="{938BD573-2CCD-4B7C-9313-6C3566A3BDEB}" destId="{15C082EE-2732-470A-AED2-06180465D07D}" srcOrd="1" destOrd="0" presId="urn:microsoft.com/office/officeart/2009/3/layout/HorizontalOrganizationChart"/>
    <dgm:cxn modelId="{180D0EB5-E1B7-40E6-9A67-7A21420E5782}" type="presParOf" srcId="{B7DDD353-6DBD-4C81-9161-2EE0F62DD4CA}" destId="{A8F7C054-2EDF-49EA-A473-64ECD6F7DFD8}" srcOrd="1" destOrd="0" presId="urn:microsoft.com/office/officeart/2009/3/layout/HorizontalOrganizationChart"/>
    <dgm:cxn modelId="{4FDCE585-8B6E-409E-AB19-05371451C6A5}" type="presParOf" srcId="{B7DDD353-6DBD-4C81-9161-2EE0F62DD4CA}" destId="{76548249-DEFD-4754-9832-DD53E90410C3}" srcOrd="2" destOrd="0" presId="urn:microsoft.com/office/officeart/2009/3/layout/HorizontalOrganizationChart"/>
    <dgm:cxn modelId="{5C2B7EF8-1565-4831-97BC-99FDF7624E2D}" type="presParOf" srcId="{2256B1A4-4AB2-4D48-8F11-5243B16489B1}" destId="{DAC76370-E478-4B48-9211-272C96430C2D}" srcOrd="2" destOrd="0" presId="urn:microsoft.com/office/officeart/2009/3/layout/HorizontalOrganizationChart"/>
    <dgm:cxn modelId="{1F491758-E8FB-46A0-83F3-C273152D83B6}" type="presParOf" srcId="{6EA1A624-83E6-4A69-8C2E-77AE370DDC16}" destId="{1A0ECC66-4616-41C3-9491-4555A887B552}"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3482E1-7897-44B1-8DA1-9B3BDA84E47B}">
      <dsp:nvSpPr>
        <dsp:cNvPr id="0" name=""/>
        <dsp:cNvSpPr/>
      </dsp:nvSpPr>
      <dsp:spPr>
        <a:xfrm>
          <a:off x="0" y="0"/>
          <a:ext cx="8128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20908F-E34B-495B-94DA-BB05E548C8DF}">
      <dsp:nvSpPr>
        <dsp:cNvPr id="0" name=""/>
        <dsp:cNvSpPr/>
      </dsp:nvSpPr>
      <dsp:spPr>
        <a:xfrm>
          <a:off x="6502400" y="0"/>
          <a:ext cx="1625600" cy="2822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fa-IR" sz="3600" kern="1200" dirty="0" smtClean="0">
              <a:cs typeface="B Titr" panose="00000700000000000000" pitchFamily="2" charset="-78"/>
            </a:rPr>
            <a:t>فهرست</a:t>
          </a:r>
          <a:endParaRPr lang="en-US" sz="3600" kern="1200" dirty="0"/>
        </a:p>
      </dsp:txBody>
      <dsp:txXfrm>
        <a:off x="6502400" y="0"/>
        <a:ext cx="1625600" cy="2822022"/>
      </dsp:txXfrm>
    </dsp:sp>
    <dsp:sp modelId="{C967B7AB-DEFA-481E-981F-9799A467371C}">
      <dsp:nvSpPr>
        <dsp:cNvPr id="0" name=""/>
        <dsp:cNvSpPr/>
      </dsp:nvSpPr>
      <dsp:spPr>
        <a:xfrm>
          <a:off x="0" y="33173"/>
          <a:ext cx="6380480" cy="66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fa-IR" sz="2000" kern="1200" dirty="0" smtClean="0">
              <a:cs typeface="B Koodak" panose="00000700000000000000" pitchFamily="2" charset="-78"/>
            </a:rPr>
            <a:t>نظام تامین مالی مسکن در ایران</a:t>
          </a:r>
          <a:endParaRPr lang="en-US" sz="2000" kern="1200" dirty="0"/>
        </a:p>
      </dsp:txBody>
      <dsp:txXfrm>
        <a:off x="0" y="33173"/>
        <a:ext cx="6380480" cy="663478"/>
      </dsp:txXfrm>
    </dsp:sp>
    <dsp:sp modelId="{FC5C79BB-81C9-4990-8C00-09424B3CAB0D}">
      <dsp:nvSpPr>
        <dsp:cNvPr id="0" name=""/>
        <dsp:cNvSpPr/>
      </dsp:nvSpPr>
      <dsp:spPr>
        <a:xfrm>
          <a:off x="0" y="696652"/>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B26F61E-F6D9-4F52-9CA2-D9B9CD2D525C}">
      <dsp:nvSpPr>
        <dsp:cNvPr id="0" name=""/>
        <dsp:cNvSpPr/>
      </dsp:nvSpPr>
      <dsp:spPr>
        <a:xfrm>
          <a:off x="0" y="729826"/>
          <a:ext cx="6380480" cy="66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fa-IR" sz="2000" kern="1200" dirty="0" smtClean="0">
              <a:cs typeface="B Koodak" panose="00000700000000000000" pitchFamily="2" charset="-78"/>
            </a:rPr>
            <a:t>روش های تامین مالی اقشار کم درامد</a:t>
          </a:r>
          <a:endParaRPr lang="en-US" sz="2000" kern="1200" dirty="0"/>
        </a:p>
      </dsp:txBody>
      <dsp:txXfrm>
        <a:off x="0" y="729826"/>
        <a:ext cx="6380480" cy="663478"/>
      </dsp:txXfrm>
    </dsp:sp>
    <dsp:sp modelId="{BFE463B8-9C7F-403F-A40A-E0748D2AD6EC}">
      <dsp:nvSpPr>
        <dsp:cNvPr id="0" name=""/>
        <dsp:cNvSpPr/>
      </dsp:nvSpPr>
      <dsp:spPr>
        <a:xfrm>
          <a:off x="0" y="1393304"/>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598659-0782-4C44-B906-35762562CAAB}">
      <dsp:nvSpPr>
        <dsp:cNvPr id="0" name=""/>
        <dsp:cNvSpPr/>
      </dsp:nvSpPr>
      <dsp:spPr>
        <a:xfrm>
          <a:off x="0" y="1426478"/>
          <a:ext cx="6380480" cy="66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fa-IR" sz="2000" kern="1200" dirty="0" smtClean="0">
              <a:cs typeface="B Koodak" panose="00000700000000000000" pitchFamily="2" charset="-78"/>
            </a:rPr>
            <a:t>سیاست های تامین مسکن گروه های کم درآمد</a:t>
          </a:r>
          <a:endParaRPr lang="en-US" sz="2000" kern="1200" dirty="0"/>
        </a:p>
      </dsp:txBody>
      <dsp:txXfrm>
        <a:off x="0" y="1426478"/>
        <a:ext cx="6380480" cy="663478"/>
      </dsp:txXfrm>
    </dsp:sp>
    <dsp:sp modelId="{BC7507E3-D389-4AFC-BB8C-CA07B80F2DCE}">
      <dsp:nvSpPr>
        <dsp:cNvPr id="0" name=""/>
        <dsp:cNvSpPr/>
      </dsp:nvSpPr>
      <dsp:spPr>
        <a:xfrm>
          <a:off x="0" y="2089957"/>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3F3DFD-E572-438C-A809-A61D98281C9B}">
      <dsp:nvSpPr>
        <dsp:cNvPr id="0" name=""/>
        <dsp:cNvSpPr/>
      </dsp:nvSpPr>
      <dsp:spPr>
        <a:xfrm>
          <a:off x="0" y="2123131"/>
          <a:ext cx="6380480" cy="66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fa-IR" sz="2000" kern="1200" dirty="0" smtClean="0">
              <a:cs typeface="B Koodak" panose="00000700000000000000" pitchFamily="2" charset="-78"/>
            </a:rPr>
            <a:t>بررسی تجارب تامین مالی نوسازی بافت فرسوده در ایران و جهان</a:t>
          </a:r>
          <a:endParaRPr lang="fa-IR" sz="2000" kern="1200" dirty="0">
            <a:cs typeface="B Koodak" panose="00000700000000000000" pitchFamily="2" charset="-78"/>
          </a:endParaRPr>
        </a:p>
      </dsp:txBody>
      <dsp:txXfrm>
        <a:off x="0" y="2123131"/>
        <a:ext cx="6380480" cy="663478"/>
      </dsp:txXfrm>
    </dsp:sp>
    <dsp:sp modelId="{47785D59-C000-497F-9586-2EB9CBC14A59}">
      <dsp:nvSpPr>
        <dsp:cNvPr id="0" name=""/>
        <dsp:cNvSpPr/>
      </dsp:nvSpPr>
      <dsp:spPr>
        <a:xfrm>
          <a:off x="0" y="2786609"/>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F4E3E-62A9-4239-9CCC-B51B80B02286}">
      <dsp:nvSpPr>
        <dsp:cNvPr id="0" name=""/>
        <dsp:cNvSpPr/>
      </dsp:nvSpPr>
      <dsp:spPr>
        <a:xfrm rot="5400000">
          <a:off x="8447933" y="1127285"/>
          <a:ext cx="1763218" cy="212517"/>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6BD9B838-3E03-4874-9EBE-4E1B8AED836F}">
      <dsp:nvSpPr>
        <dsp:cNvPr id="0" name=""/>
        <dsp:cNvSpPr/>
      </dsp:nvSpPr>
      <dsp:spPr>
        <a:xfrm>
          <a:off x="7436617" y="1784"/>
          <a:ext cx="2361306" cy="1416783"/>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a-IR" sz="1200" kern="1200" dirty="0" smtClean="0">
              <a:cs typeface="B Koodak" panose="00000700000000000000" pitchFamily="2" charset="-78"/>
            </a:rPr>
            <a:t>در برنامه سوم عمرانی برای مسکن کم درامدها،برنامه های خانه های ارزان قیمت منظور گردید.هدف آن ساختن مسکن برای افراد کم درآمد و بی بضاعت ها و پاک سازی زاغه ها بود.</a:t>
          </a:r>
          <a:endParaRPr lang="en-US" sz="1200" kern="1200" dirty="0">
            <a:cs typeface="B Koodak" panose="00000700000000000000" pitchFamily="2" charset="-78"/>
          </a:endParaRPr>
        </a:p>
      </dsp:txBody>
      <dsp:txXfrm>
        <a:off x="7478113" y="43280"/>
        <a:ext cx="2278314" cy="1333791"/>
      </dsp:txXfrm>
    </dsp:sp>
    <dsp:sp modelId="{2D90E759-C258-4EDE-8B7A-A2CEAD262CC5}">
      <dsp:nvSpPr>
        <dsp:cNvPr id="0" name=""/>
        <dsp:cNvSpPr/>
      </dsp:nvSpPr>
      <dsp:spPr>
        <a:xfrm rot="5400000">
          <a:off x="8447933" y="2898264"/>
          <a:ext cx="1763218" cy="212517"/>
        </a:xfrm>
        <a:prstGeom prst="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1BF0F2F2-4B59-4E3C-B5FD-A9D39D79CDDA}">
      <dsp:nvSpPr>
        <dsp:cNvPr id="0" name=""/>
        <dsp:cNvSpPr/>
      </dsp:nvSpPr>
      <dsp:spPr>
        <a:xfrm>
          <a:off x="7436617" y="1772764"/>
          <a:ext cx="2361306" cy="1416783"/>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a-IR" sz="1200" kern="1200" dirty="0" smtClean="0">
              <a:cs typeface="B Koodak" panose="00000700000000000000" pitchFamily="2" charset="-78"/>
            </a:rPr>
            <a:t>در برنامه چهارم اهداف زیر دنبال شد:</a:t>
          </a:r>
        </a:p>
        <a:p>
          <a:pPr lvl="0" algn="ctr" defTabSz="533400">
            <a:lnSpc>
              <a:spcPct val="90000"/>
            </a:lnSpc>
            <a:spcBef>
              <a:spcPct val="0"/>
            </a:spcBef>
            <a:spcAft>
              <a:spcPct val="35000"/>
            </a:spcAft>
          </a:pPr>
          <a:r>
            <a:rPr lang="fa-IR" sz="1200" kern="1200" dirty="0" smtClean="0">
              <a:cs typeface="B Koodak" panose="00000700000000000000" pitchFamily="2" charset="-78"/>
            </a:rPr>
            <a:t>تامین موجبات خانه سازی برای کارگران به وسیله صاحبان صنایع و اولویت سرمایه گذاری دولت برای تامین مسکن اقشار کم درآمد</a:t>
          </a:r>
          <a:endParaRPr lang="en-US" sz="1200" kern="1200" dirty="0">
            <a:cs typeface="B Koodak" panose="00000700000000000000" pitchFamily="2" charset="-78"/>
          </a:endParaRPr>
        </a:p>
      </dsp:txBody>
      <dsp:txXfrm>
        <a:off x="7478113" y="1814260"/>
        <a:ext cx="2278314" cy="1333791"/>
      </dsp:txXfrm>
    </dsp:sp>
    <dsp:sp modelId="{C51F89B7-1A0F-4EC3-A611-C6A18425FE13}">
      <dsp:nvSpPr>
        <dsp:cNvPr id="0" name=""/>
        <dsp:cNvSpPr/>
      </dsp:nvSpPr>
      <dsp:spPr>
        <a:xfrm rot="10800000">
          <a:off x="6192885" y="3783754"/>
          <a:ext cx="3132776" cy="212517"/>
        </a:xfrm>
        <a:prstGeom prst="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EFF08839-E114-466A-ACCC-3DC5374A68ED}">
      <dsp:nvSpPr>
        <dsp:cNvPr id="0" name=""/>
        <dsp:cNvSpPr/>
      </dsp:nvSpPr>
      <dsp:spPr>
        <a:xfrm>
          <a:off x="7436617" y="3543743"/>
          <a:ext cx="2361306" cy="141678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a-IR" sz="1200" kern="1200" dirty="0" smtClean="0">
              <a:cs typeface="B Koodak" panose="00000700000000000000" pitchFamily="2" charset="-78"/>
            </a:rPr>
            <a:t>برنامه پنجم سیاست ارزان سازی و احداث دولتی برای کارگران و کارمندان،و افزایش تعداد مسکن برای اقشار کم درامد</a:t>
          </a:r>
        </a:p>
        <a:p>
          <a:pPr lvl="0" algn="ctr" defTabSz="533400">
            <a:lnSpc>
              <a:spcPct val="90000"/>
            </a:lnSpc>
            <a:spcBef>
              <a:spcPct val="0"/>
            </a:spcBef>
            <a:spcAft>
              <a:spcPct val="35000"/>
            </a:spcAft>
          </a:pPr>
          <a:r>
            <a:rPr lang="fa-IR" sz="1200" kern="1200" dirty="0" smtClean="0">
              <a:cs typeface="B Koodak" panose="00000700000000000000" pitchFamily="2" charset="-78"/>
            </a:rPr>
            <a:t>550 هزار واحد پیش بینی شد.</a:t>
          </a:r>
          <a:endParaRPr lang="en-US" sz="1200" kern="1200" dirty="0">
            <a:cs typeface="B Koodak" panose="00000700000000000000" pitchFamily="2" charset="-78"/>
          </a:endParaRPr>
        </a:p>
      </dsp:txBody>
      <dsp:txXfrm>
        <a:off x="7478113" y="3585239"/>
        <a:ext cx="2278314" cy="1333791"/>
      </dsp:txXfrm>
    </dsp:sp>
    <dsp:sp modelId="{6C545BE8-193D-4DB7-8725-311E780BBB4D}">
      <dsp:nvSpPr>
        <dsp:cNvPr id="0" name=""/>
        <dsp:cNvSpPr/>
      </dsp:nvSpPr>
      <dsp:spPr>
        <a:xfrm rot="16200000">
          <a:off x="5307395" y="2898264"/>
          <a:ext cx="1763218" cy="212517"/>
        </a:xfrm>
        <a:prstGeom prst="rect">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1085CFFE-49EC-4774-8BFA-F4A0B7A0F0BE}">
      <dsp:nvSpPr>
        <dsp:cNvPr id="0" name=""/>
        <dsp:cNvSpPr/>
      </dsp:nvSpPr>
      <dsp:spPr>
        <a:xfrm>
          <a:off x="4296079" y="3543743"/>
          <a:ext cx="2361306" cy="141678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بعد از انقلاب</a:t>
          </a:r>
          <a:endParaRPr lang="en-US" sz="1600" kern="1200" dirty="0">
            <a:cs typeface="B Koodak" panose="00000700000000000000" pitchFamily="2" charset="-78"/>
          </a:endParaRPr>
        </a:p>
      </dsp:txBody>
      <dsp:txXfrm>
        <a:off x="4337575" y="3585239"/>
        <a:ext cx="2278314" cy="1333791"/>
      </dsp:txXfrm>
    </dsp:sp>
    <dsp:sp modelId="{9B71AB45-BFC0-47CA-8BFA-C8140B0E543D}">
      <dsp:nvSpPr>
        <dsp:cNvPr id="0" name=""/>
        <dsp:cNvSpPr/>
      </dsp:nvSpPr>
      <dsp:spPr>
        <a:xfrm rot="16200000">
          <a:off x="5307395" y="1127285"/>
          <a:ext cx="1763218" cy="212517"/>
        </a:xfrm>
        <a:prstGeom prst="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B84271A2-9F07-4097-B215-B81145AA24C4}">
      <dsp:nvSpPr>
        <dsp:cNvPr id="0" name=""/>
        <dsp:cNvSpPr/>
      </dsp:nvSpPr>
      <dsp:spPr>
        <a:xfrm>
          <a:off x="4296079" y="1772764"/>
          <a:ext cx="2361306" cy="1416783"/>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a-IR" sz="1100" kern="1200" dirty="0" smtClean="0">
              <a:cs typeface="B Koodak" panose="00000700000000000000" pitchFamily="2" charset="-78"/>
            </a:rPr>
            <a:t>رویکرد اول : سیاست زمین حمایتی است که به دهه اول بعد از انقلاب تا پایان برنامه دوم مربوط می شود که قالب این سیاست زمین به صورت انفرادی و تعاونی با قیمت مصوب واگذار می گردد</a:t>
          </a:r>
          <a:endParaRPr lang="en-US" sz="1100" kern="1200" dirty="0">
            <a:cs typeface="B Koodak" panose="00000700000000000000" pitchFamily="2" charset="-78"/>
          </a:endParaRPr>
        </a:p>
      </dsp:txBody>
      <dsp:txXfrm>
        <a:off x="4337575" y="1814260"/>
        <a:ext cx="2278314" cy="1333791"/>
      </dsp:txXfrm>
    </dsp:sp>
    <dsp:sp modelId="{BB1338AD-02D7-4D42-9981-8D6D19D5ECD6}">
      <dsp:nvSpPr>
        <dsp:cNvPr id="0" name=""/>
        <dsp:cNvSpPr/>
      </dsp:nvSpPr>
      <dsp:spPr>
        <a:xfrm rot="10800000">
          <a:off x="3052348" y="241795"/>
          <a:ext cx="3132776" cy="212517"/>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B48AF9CD-44BE-4862-9AFF-71CE073F54FD}">
      <dsp:nvSpPr>
        <dsp:cNvPr id="0" name=""/>
        <dsp:cNvSpPr/>
      </dsp:nvSpPr>
      <dsp:spPr>
        <a:xfrm>
          <a:off x="4296079" y="1784"/>
          <a:ext cx="2361306" cy="1416783"/>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a-IR" sz="1400" kern="1200" dirty="0" smtClean="0">
              <a:cs typeface="B Koodak" panose="00000700000000000000" pitchFamily="2" charset="-78"/>
            </a:rPr>
            <a:t>رویکرد دوم: سیاست مسکن حمایتی در برنامه سوم شکل گرفت و بحث قانون استیجار و احداث و واگذاری مسکن به صورت اجاره به شرط تملیک در ان مطرح شد.</a:t>
          </a:r>
          <a:endParaRPr lang="en-US" sz="1400" kern="1200" dirty="0">
            <a:cs typeface="B Koodak" panose="00000700000000000000" pitchFamily="2" charset="-78"/>
          </a:endParaRPr>
        </a:p>
      </dsp:txBody>
      <dsp:txXfrm>
        <a:off x="4337575" y="43280"/>
        <a:ext cx="2278314" cy="1333791"/>
      </dsp:txXfrm>
    </dsp:sp>
    <dsp:sp modelId="{2FE58DDE-7BAC-4536-BB9F-8C8AEF64E379}">
      <dsp:nvSpPr>
        <dsp:cNvPr id="0" name=""/>
        <dsp:cNvSpPr/>
      </dsp:nvSpPr>
      <dsp:spPr>
        <a:xfrm rot="5400000">
          <a:off x="2166858" y="1127285"/>
          <a:ext cx="1763218" cy="212517"/>
        </a:xfrm>
        <a:prstGeom prst="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C45AB3D6-6564-4C93-9489-585161B20A16}">
      <dsp:nvSpPr>
        <dsp:cNvPr id="0" name=""/>
        <dsp:cNvSpPr/>
      </dsp:nvSpPr>
      <dsp:spPr>
        <a:xfrm>
          <a:off x="1155542" y="1784"/>
          <a:ext cx="2361306" cy="1416783"/>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a-IR" sz="1400" kern="1200" dirty="0" smtClean="0">
              <a:cs typeface="B Koodak" panose="00000700000000000000" pitchFamily="2" charset="-78"/>
            </a:rPr>
            <a:t>از سال 74 واگذاری زمین به حداقل رسید و مجددا برنامه خانه سازی دولتی مطرح شد</a:t>
          </a:r>
          <a:endParaRPr lang="en-US" sz="1400" kern="1200" dirty="0">
            <a:cs typeface="B Koodak" panose="00000700000000000000" pitchFamily="2" charset="-78"/>
          </a:endParaRPr>
        </a:p>
      </dsp:txBody>
      <dsp:txXfrm>
        <a:off x="1197038" y="43280"/>
        <a:ext cx="2278314" cy="1333791"/>
      </dsp:txXfrm>
    </dsp:sp>
    <dsp:sp modelId="{E0F68F29-7715-4EBE-92E6-6F0379255246}">
      <dsp:nvSpPr>
        <dsp:cNvPr id="0" name=""/>
        <dsp:cNvSpPr/>
      </dsp:nvSpPr>
      <dsp:spPr>
        <a:xfrm rot="5400000">
          <a:off x="2166858" y="2898264"/>
          <a:ext cx="1763218" cy="212517"/>
        </a:xfrm>
        <a:prstGeom prst="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B67E272-960E-469B-B710-8673746281A7}">
      <dsp:nvSpPr>
        <dsp:cNvPr id="0" name=""/>
        <dsp:cNvSpPr/>
      </dsp:nvSpPr>
      <dsp:spPr>
        <a:xfrm>
          <a:off x="1155542" y="1772764"/>
          <a:ext cx="2361306" cy="141678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a-IR" sz="1400" kern="1200" dirty="0" smtClean="0">
              <a:cs typeface="B Koodak" panose="00000700000000000000" pitchFamily="2" charset="-78"/>
            </a:rPr>
            <a:t>دو راهبرد کلی برای مسکن ارائه شد:</a:t>
          </a:r>
        </a:p>
        <a:p>
          <a:pPr lvl="0" algn="ctr" defTabSz="622300">
            <a:lnSpc>
              <a:spcPct val="90000"/>
            </a:lnSpc>
            <a:spcBef>
              <a:spcPct val="0"/>
            </a:spcBef>
            <a:spcAft>
              <a:spcPct val="35000"/>
            </a:spcAft>
          </a:pPr>
          <a:r>
            <a:rPr lang="fa-IR" sz="1400" kern="1200" dirty="0" smtClean="0">
              <a:cs typeface="B Koodak" panose="00000700000000000000" pitchFamily="2" charset="-78"/>
            </a:rPr>
            <a:t>استفاده بهینه از توان تولید مسکن و تامین مسکن برای گروه های کم درآمد</a:t>
          </a:r>
          <a:endParaRPr lang="en-US" sz="1400" kern="1200" dirty="0">
            <a:cs typeface="B Koodak" panose="00000700000000000000" pitchFamily="2" charset="-78"/>
          </a:endParaRPr>
        </a:p>
      </dsp:txBody>
      <dsp:txXfrm>
        <a:off x="1197038" y="1814260"/>
        <a:ext cx="2278314" cy="1333791"/>
      </dsp:txXfrm>
    </dsp:sp>
    <dsp:sp modelId="{884A4685-F0B8-4F4F-9BE6-A74A3A91BBB6}">
      <dsp:nvSpPr>
        <dsp:cNvPr id="0" name=""/>
        <dsp:cNvSpPr/>
      </dsp:nvSpPr>
      <dsp:spPr>
        <a:xfrm>
          <a:off x="1155542" y="3543743"/>
          <a:ext cx="2361306" cy="141678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a-IR" sz="1000" kern="1200" dirty="0" smtClean="0">
              <a:cs typeface="B Koodak" panose="00000700000000000000" pitchFamily="2" charset="-78"/>
            </a:rPr>
            <a:t>پرداخت وام مسکن به خانه هایی که الگوی مصرف تعریف شده را دارند(100 متر در شهرهای بزرک و 75 متر در تهران)</a:t>
          </a:r>
        </a:p>
        <a:p>
          <a:pPr lvl="0" algn="ctr" defTabSz="444500">
            <a:lnSpc>
              <a:spcPct val="90000"/>
            </a:lnSpc>
            <a:spcBef>
              <a:spcPct val="0"/>
            </a:spcBef>
            <a:spcAft>
              <a:spcPct val="35000"/>
            </a:spcAft>
          </a:pPr>
          <a:r>
            <a:rPr lang="fa-IR" sz="1000" kern="1200" dirty="0" smtClean="0">
              <a:cs typeface="B Koodak" panose="00000700000000000000" pitchFamily="2" charset="-78"/>
            </a:rPr>
            <a:t>ساخت خانه ها با مشارکت سیستم بانکی و سازمان تامین اجتماعی و تحویل آن ها به صورت اجاره ای یا اجاره به شرط تملیک</a:t>
          </a:r>
          <a:endParaRPr lang="en-US" sz="1000" kern="1200" dirty="0">
            <a:cs typeface="B Koodak" panose="00000700000000000000" pitchFamily="2" charset="-78"/>
          </a:endParaRPr>
        </a:p>
      </dsp:txBody>
      <dsp:txXfrm>
        <a:off x="1197038" y="3585239"/>
        <a:ext cx="2278314" cy="133379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5B101F-9134-4846-A46C-43CA11D53F8F}">
      <dsp:nvSpPr>
        <dsp:cNvPr id="0" name=""/>
        <dsp:cNvSpPr/>
      </dsp:nvSpPr>
      <dsp:spPr>
        <a:xfrm>
          <a:off x="8394796" y="1821607"/>
          <a:ext cx="225628" cy="3895853"/>
        </a:xfrm>
        <a:custGeom>
          <a:avLst/>
          <a:gdLst/>
          <a:ahLst/>
          <a:cxnLst/>
          <a:rect l="0" t="0" r="0" b="0"/>
          <a:pathLst>
            <a:path>
              <a:moveTo>
                <a:pt x="0" y="0"/>
              </a:moveTo>
              <a:lnTo>
                <a:pt x="0" y="3895853"/>
              </a:lnTo>
              <a:lnTo>
                <a:pt x="225628" y="389585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2A1E62-72E3-46B8-B5E7-8FAACD611E88}">
      <dsp:nvSpPr>
        <dsp:cNvPr id="0" name=""/>
        <dsp:cNvSpPr/>
      </dsp:nvSpPr>
      <dsp:spPr>
        <a:xfrm>
          <a:off x="8394796" y="1821607"/>
          <a:ext cx="225628" cy="2827878"/>
        </a:xfrm>
        <a:custGeom>
          <a:avLst/>
          <a:gdLst/>
          <a:ahLst/>
          <a:cxnLst/>
          <a:rect l="0" t="0" r="0" b="0"/>
          <a:pathLst>
            <a:path>
              <a:moveTo>
                <a:pt x="0" y="0"/>
              </a:moveTo>
              <a:lnTo>
                <a:pt x="0" y="2827878"/>
              </a:lnTo>
              <a:lnTo>
                <a:pt x="225628" y="28278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A96336A-D934-4565-8809-E62FAB1AFE3E}">
      <dsp:nvSpPr>
        <dsp:cNvPr id="0" name=""/>
        <dsp:cNvSpPr/>
      </dsp:nvSpPr>
      <dsp:spPr>
        <a:xfrm>
          <a:off x="8394796" y="1821607"/>
          <a:ext cx="225628" cy="1759902"/>
        </a:xfrm>
        <a:custGeom>
          <a:avLst/>
          <a:gdLst/>
          <a:ahLst/>
          <a:cxnLst/>
          <a:rect l="0" t="0" r="0" b="0"/>
          <a:pathLst>
            <a:path>
              <a:moveTo>
                <a:pt x="0" y="0"/>
              </a:moveTo>
              <a:lnTo>
                <a:pt x="0" y="1759902"/>
              </a:lnTo>
              <a:lnTo>
                <a:pt x="225628" y="175990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53F4DF-8CB6-4E85-91A9-78DCF2890F22}">
      <dsp:nvSpPr>
        <dsp:cNvPr id="0" name=""/>
        <dsp:cNvSpPr/>
      </dsp:nvSpPr>
      <dsp:spPr>
        <a:xfrm>
          <a:off x="8394796" y="1821607"/>
          <a:ext cx="225628" cy="691927"/>
        </a:xfrm>
        <a:custGeom>
          <a:avLst/>
          <a:gdLst/>
          <a:ahLst/>
          <a:cxnLst/>
          <a:rect l="0" t="0" r="0" b="0"/>
          <a:pathLst>
            <a:path>
              <a:moveTo>
                <a:pt x="0" y="0"/>
              </a:moveTo>
              <a:lnTo>
                <a:pt x="0" y="691927"/>
              </a:lnTo>
              <a:lnTo>
                <a:pt x="225628" y="691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090C143-F9A3-4B05-9EA6-5F6C0DCD471C}">
      <dsp:nvSpPr>
        <dsp:cNvPr id="0" name=""/>
        <dsp:cNvSpPr/>
      </dsp:nvSpPr>
      <dsp:spPr>
        <a:xfrm>
          <a:off x="5356331" y="753632"/>
          <a:ext cx="3640141" cy="315880"/>
        </a:xfrm>
        <a:custGeom>
          <a:avLst/>
          <a:gdLst/>
          <a:ahLst/>
          <a:cxnLst/>
          <a:rect l="0" t="0" r="0" b="0"/>
          <a:pathLst>
            <a:path>
              <a:moveTo>
                <a:pt x="0" y="0"/>
              </a:moveTo>
              <a:lnTo>
                <a:pt x="0" y="157940"/>
              </a:lnTo>
              <a:lnTo>
                <a:pt x="3640141" y="157940"/>
              </a:lnTo>
              <a:lnTo>
                <a:pt x="3640141" y="3158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AFB47D-31EB-4C5D-9F96-AF6D69196720}">
      <dsp:nvSpPr>
        <dsp:cNvPr id="0" name=""/>
        <dsp:cNvSpPr/>
      </dsp:nvSpPr>
      <dsp:spPr>
        <a:xfrm>
          <a:off x="6574725" y="1821607"/>
          <a:ext cx="225628" cy="3895853"/>
        </a:xfrm>
        <a:custGeom>
          <a:avLst/>
          <a:gdLst/>
          <a:ahLst/>
          <a:cxnLst/>
          <a:rect l="0" t="0" r="0" b="0"/>
          <a:pathLst>
            <a:path>
              <a:moveTo>
                <a:pt x="0" y="0"/>
              </a:moveTo>
              <a:lnTo>
                <a:pt x="0" y="3895853"/>
              </a:lnTo>
              <a:lnTo>
                <a:pt x="225628" y="389585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D33F9F7-3CFA-4874-8E11-50C8547E7DB8}">
      <dsp:nvSpPr>
        <dsp:cNvPr id="0" name=""/>
        <dsp:cNvSpPr/>
      </dsp:nvSpPr>
      <dsp:spPr>
        <a:xfrm>
          <a:off x="6574725" y="1821607"/>
          <a:ext cx="225628" cy="2827878"/>
        </a:xfrm>
        <a:custGeom>
          <a:avLst/>
          <a:gdLst/>
          <a:ahLst/>
          <a:cxnLst/>
          <a:rect l="0" t="0" r="0" b="0"/>
          <a:pathLst>
            <a:path>
              <a:moveTo>
                <a:pt x="0" y="0"/>
              </a:moveTo>
              <a:lnTo>
                <a:pt x="0" y="2827878"/>
              </a:lnTo>
              <a:lnTo>
                <a:pt x="225628" y="28278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2209F1-94EE-4A57-A2E9-19804069042E}">
      <dsp:nvSpPr>
        <dsp:cNvPr id="0" name=""/>
        <dsp:cNvSpPr/>
      </dsp:nvSpPr>
      <dsp:spPr>
        <a:xfrm>
          <a:off x="6574725" y="1821607"/>
          <a:ext cx="225628" cy="1759902"/>
        </a:xfrm>
        <a:custGeom>
          <a:avLst/>
          <a:gdLst/>
          <a:ahLst/>
          <a:cxnLst/>
          <a:rect l="0" t="0" r="0" b="0"/>
          <a:pathLst>
            <a:path>
              <a:moveTo>
                <a:pt x="0" y="0"/>
              </a:moveTo>
              <a:lnTo>
                <a:pt x="0" y="1759902"/>
              </a:lnTo>
              <a:lnTo>
                <a:pt x="225628" y="175990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74F760-6473-4720-9C60-3BDAB733B363}">
      <dsp:nvSpPr>
        <dsp:cNvPr id="0" name=""/>
        <dsp:cNvSpPr/>
      </dsp:nvSpPr>
      <dsp:spPr>
        <a:xfrm>
          <a:off x="6574725" y="1821607"/>
          <a:ext cx="225628" cy="691927"/>
        </a:xfrm>
        <a:custGeom>
          <a:avLst/>
          <a:gdLst/>
          <a:ahLst/>
          <a:cxnLst/>
          <a:rect l="0" t="0" r="0" b="0"/>
          <a:pathLst>
            <a:path>
              <a:moveTo>
                <a:pt x="0" y="0"/>
              </a:moveTo>
              <a:lnTo>
                <a:pt x="0" y="691927"/>
              </a:lnTo>
              <a:lnTo>
                <a:pt x="225628" y="691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A50F41-3D7F-4095-AC6B-76D61AEE2835}">
      <dsp:nvSpPr>
        <dsp:cNvPr id="0" name=""/>
        <dsp:cNvSpPr/>
      </dsp:nvSpPr>
      <dsp:spPr>
        <a:xfrm>
          <a:off x="5356331" y="753632"/>
          <a:ext cx="1820070" cy="315880"/>
        </a:xfrm>
        <a:custGeom>
          <a:avLst/>
          <a:gdLst/>
          <a:ahLst/>
          <a:cxnLst/>
          <a:rect l="0" t="0" r="0" b="0"/>
          <a:pathLst>
            <a:path>
              <a:moveTo>
                <a:pt x="0" y="0"/>
              </a:moveTo>
              <a:lnTo>
                <a:pt x="0" y="157940"/>
              </a:lnTo>
              <a:lnTo>
                <a:pt x="1820070" y="157940"/>
              </a:lnTo>
              <a:lnTo>
                <a:pt x="1820070" y="3158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A0FFB3A-4DFD-475A-AA69-509BDDCB4A76}">
      <dsp:nvSpPr>
        <dsp:cNvPr id="0" name=""/>
        <dsp:cNvSpPr/>
      </dsp:nvSpPr>
      <dsp:spPr>
        <a:xfrm>
          <a:off x="4754654" y="1821607"/>
          <a:ext cx="225628" cy="1759902"/>
        </a:xfrm>
        <a:custGeom>
          <a:avLst/>
          <a:gdLst/>
          <a:ahLst/>
          <a:cxnLst/>
          <a:rect l="0" t="0" r="0" b="0"/>
          <a:pathLst>
            <a:path>
              <a:moveTo>
                <a:pt x="0" y="0"/>
              </a:moveTo>
              <a:lnTo>
                <a:pt x="0" y="1759902"/>
              </a:lnTo>
              <a:lnTo>
                <a:pt x="225628" y="175990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10FA59-2EC1-4DB3-A7B5-60BBD8F2CBAD}">
      <dsp:nvSpPr>
        <dsp:cNvPr id="0" name=""/>
        <dsp:cNvSpPr/>
      </dsp:nvSpPr>
      <dsp:spPr>
        <a:xfrm>
          <a:off x="4754654" y="1821607"/>
          <a:ext cx="225628" cy="691927"/>
        </a:xfrm>
        <a:custGeom>
          <a:avLst/>
          <a:gdLst/>
          <a:ahLst/>
          <a:cxnLst/>
          <a:rect l="0" t="0" r="0" b="0"/>
          <a:pathLst>
            <a:path>
              <a:moveTo>
                <a:pt x="0" y="0"/>
              </a:moveTo>
              <a:lnTo>
                <a:pt x="0" y="691927"/>
              </a:lnTo>
              <a:lnTo>
                <a:pt x="225628" y="691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AEC151-DD2F-4CF6-820B-BA947990C49A}">
      <dsp:nvSpPr>
        <dsp:cNvPr id="0" name=""/>
        <dsp:cNvSpPr/>
      </dsp:nvSpPr>
      <dsp:spPr>
        <a:xfrm>
          <a:off x="5310611" y="753632"/>
          <a:ext cx="91440" cy="315880"/>
        </a:xfrm>
        <a:custGeom>
          <a:avLst/>
          <a:gdLst/>
          <a:ahLst/>
          <a:cxnLst/>
          <a:rect l="0" t="0" r="0" b="0"/>
          <a:pathLst>
            <a:path>
              <a:moveTo>
                <a:pt x="45720" y="0"/>
              </a:moveTo>
              <a:lnTo>
                <a:pt x="45720" y="3158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6EEC99-AAAB-42B2-B259-8794CD50094C}">
      <dsp:nvSpPr>
        <dsp:cNvPr id="0" name=""/>
        <dsp:cNvSpPr/>
      </dsp:nvSpPr>
      <dsp:spPr>
        <a:xfrm>
          <a:off x="2934584" y="1821607"/>
          <a:ext cx="225628" cy="2827878"/>
        </a:xfrm>
        <a:custGeom>
          <a:avLst/>
          <a:gdLst/>
          <a:ahLst/>
          <a:cxnLst/>
          <a:rect l="0" t="0" r="0" b="0"/>
          <a:pathLst>
            <a:path>
              <a:moveTo>
                <a:pt x="0" y="0"/>
              </a:moveTo>
              <a:lnTo>
                <a:pt x="0" y="2827878"/>
              </a:lnTo>
              <a:lnTo>
                <a:pt x="225628" y="28278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8768A5-D20D-457B-8560-75F51B6A7C4C}">
      <dsp:nvSpPr>
        <dsp:cNvPr id="0" name=""/>
        <dsp:cNvSpPr/>
      </dsp:nvSpPr>
      <dsp:spPr>
        <a:xfrm>
          <a:off x="2934584" y="1821607"/>
          <a:ext cx="225628" cy="1759902"/>
        </a:xfrm>
        <a:custGeom>
          <a:avLst/>
          <a:gdLst/>
          <a:ahLst/>
          <a:cxnLst/>
          <a:rect l="0" t="0" r="0" b="0"/>
          <a:pathLst>
            <a:path>
              <a:moveTo>
                <a:pt x="0" y="0"/>
              </a:moveTo>
              <a:lnTo>
                <a:pt x="0" y="1759902"/>
              </a:lnTo>
              <a:lnTo>
                <a:pt x="225628" y="175990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77D366-3C7C-4F25-8816-BACCCD871CDF}">
      <dsp:nvSpPr>
        <dsp:cNvPr id="0" name=""/>
        <dsp:cNvSpPr/>
      </dsp:nvSpPr>
      <dsp:spPr>
        <a:xfrm>
          <a:off x="2934584" y="1821607"/>
          <a:ext cx="225628" cy="691927"/>
        </a:xfrm>
        <a:custGeom>
          <a:avLst/>
          <a:gdLst/>
          <a:ahLst/>
          <a:cxnLst/>
          <a:rect l="0" t="0" r="0" b="0"/>
          <a:pathLst>
            <a:path>
              <a:moveTo>
                <a:pt x="0" y="0"/>
              </a:moveTo>
              <a:lnTo>
                <a:pt x="0" y="691927"/>
              </a:lnTo>
              <a:lnTo>
                <a:pt x="225628" y="691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F8F439-1ADB-463F-892E-E2837E6527A7}">
      <dsp:nvSpPr>
        <dsp:cNvPr id="0" name=""/>
        <dsp:cNvSpPr/>
      </dsp:nvSpPr>
      <dsp:spPr>
        <a:xfrm>
          <a:off x="3536260" y="753632"/>
          <a:ext cx="1820070" cy="315880"/>
        </a:xfrm>
        <a:custGeom>
          <a:avLst/>
          <a:gdLst/>
          <a:ahLst/>
          <a:cxnLst/>
          <a:rect l="0" t="0" r="0" b="0"/>
          <a:pathLst>
            <a:path>
              <a:moveTo>
                <a:pt x="1820070" y="0"/>
              </a:moveTo>
              <a:lnTo>
                <a:pt x="1820070" y="157940"/>
              </a:lnTo>
              <a:lnTo>
                <a:pt x="0" y="157940"/>
              </a:lnTo>
              <a:lnTo>
                <a:pt x="0" y="3158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1C3BF3-B907-46EA-A508-948A4D18C6F8}">
      <dsp:nvSpPr>
        <dsp:cNvPr id="0" name=""/>
        <dsp:cNvSpPr/>
      </dsp:nvSpPr>
      <dsp:spPr>
        <a:xfrm>
          <a:off x="1114513" y="1821607"/>
          <a:ext cx="225628" cy="2827878"/>
        </a:xfrm>
        <a:custGeom>
          <a:avLst/>
          <a:gdLst/>
          <a:ahLst/>
          <a:cxnLst/>
          <a:rect l="0" t="0" r="0" b="0"/>
          <a:pathLst>
            <a:path>
              <a:moveTo>
                <a:pt x="0" y="0"/>
              </a:moveTo>
              <a:lnTo>
                <a:pt x="0" y="2827878"/>
              </a:lnTo>
              <a:lnTo>
                <a:pt x="225628" y="28278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57A057-47F2-4C69-809B-FF402A943831}">
      <dsp:nvSpPr>
        <dsp:cNvPr id="0" name=""/>
        <dsp:cNvSpPr/>
      </dsp:nvSpPr>
      <dsp:spPr>
        <a:xfrm>
          <a:off x="1114513" y="1821607"/>
          <a:ext cx="225628" cy="1759902"/>
        </a:xfrm>
        <a:custGeom>
          <a:avLst/>
          <a:gdLst/>
          <a:ahLst/>
          <a:cxnLst/>
          <a:rect l="0" t="0" r="0" b="0"/>
          <a:pathLst>
            <a:path>
              <a:moveTo>
                <a:pt x="0" y="0"/>
              </a:moveTo>
              <a:lnTo>
                <a:pt x="0" y="1759902"/>
              </a:lnTo>
              <a:lnTo>
                <a:pt x="225628" y="175990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597CBA-1A69-48D4-8D45-ABB2A7E4BDDE}">
      <dsp:nvSpPr>
        <dsp:cNvPr id="0" name=""/>
        <dsp:cNvSpPr/>
      </dsp:nvSpPr>
      <dsp:spPr>
        <a:xfrm>
          <a:off x="1114513" y="1821607"/>
          <a:ext cx="225628" cy="691927"/>
        </a:xfrm>
        <a:custGeom>
          <a:avLst/>
          <a:gdLst/>
          <a:ahLst/>
          <a:cxnLst/>
          <a:rect l="0" t="0" r="0" b="0"/>
          <a:pathLst>
            <a:path>
              <a:moveTo>
                <a:pt x="0" y="0"/>
              </a:moveTo>
              <a:lnTo>
                <a:pt x="0" y="691927"/>
              </a:lnTo>
              <a:lnTo>
                <a:pt x="225628" y="6919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BDC740-3D6C-4C9D-B281-31251142EFAA}">
      <dsp:nvSpPr>
        <dsp:cNvPr id="0" name=""/>
        <dsp:cNvSpPr/>
      </dsp:nvSpPr>
      <dsp:spPr>
        <a:xfrm>
          <a:off x="1716190" y="753632"/>
          <a:ext cx="3640141" cy="315880"/>
        </a:xfrm>
        <a:custGeom>
          <a:avLst/>
          <a:gdLst/>
          <a:ahLst/>
          <a:cxnLst/>
          <a:rect l="0" t="0" r="0" b="0"/>
          <a:pathLst>
            <a:path>
              <a:moveTo>
                <a:pt x="3640141" y="0"/>
              </a:moveTo>
              <a:lnTo>
                <a:pt x="3640141" y="157940"/>
              </a:lnTo>
              <a:lnTo>
                <a:pt x="0" y="157940"/>
              </a:lnTo>
              <a:lnTo>
                <a:pt x="0" y="3158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FE268A-980D-4DC4-BF58-198DAD979128}">
      <dsp:nvSpPr>
        <dsp:cNvPr id="0" name=""/>
        <dsp:cNvSpPr/>
      </dsp:nvSpPr>
      <dsp:spPr>
        <a:xfrm>
          <a:off x="4604235" y="1537"/>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تجارب جهانی</a:t>
          </a:r>
          <a:endParaRPr lang="en-US" sz="1600" kern="1200" dirty="0">
            <a:cs typeface="B Koodak" panose="00000700000000000000" pitchFamily="2" charset="-78"/>
          </a:endParaRPr>
        </a:p>
      </dsp:txBody>
      <dsp:txXfrm>
        <a:off x="4604235" y="1537"/>
        <a:ext cx="1504190" cy="752095"/>
      </dsp:txXfrm>
    </dsp:sp>
    <dsp:sp modelId="{6C19EA42-EB63-43C9-AC85-A51E6ADB2209}">
      <dsp:nvSpPr>
        <dsp:cNvPr id="0" name=""/>
        <dsp:cNvSpPr/>
      </dsp:nvSpPr>
      <dsp:spPr>
        <a:xfrm>
          <a:off x="964094" y="1069512"/>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پرو</a:t>
          </a:r>
          <a:endParaRPr lang="en-US" sz="1600" kern="1200" dirty="0">
            <a:cs typeface="B Koodak" panose="00000700000000000000" pitchFamily="2" charset="-78"/>
          </a:endParaRPr>
        </a:p>
      </dsp:txBody>
      <dsp:txXfrm>
        <a:off x="964094" y="1069512"/>
        <a:ext cx="1504190" cy="752095"/>
      </dsp:txXfrm>
    </dsp:sp>
    <dsp:sp modelId="{48EEE03B-3200-4917-A142-86B75BD582DE}">
      <dsp:nvSpPr>
        <dsp:cNvPr id="0" name=""/>
        <dsp:cNvSpPr/>
      </dsp:nvSpPr>
      <dsp:spPr>
        <a:xfrm>
          <a:off x="1340142" y="2137487"/>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ترغیب بخش خصوصی به سرمایه گذاری</a:t>
          </a:r>
          <a:endParaRPr lang="en-US" sz="1600" kern="1200" dirty="0">
            <a:cs typeface="B Koodak" panose="00000700000000000000" pitchFamily="2" charset="-78"/>
          </a:endParaRPr>
        </a:p>
      </dsp:txBody>
      <dsp:txXfrm>
        <a:off x="1340142" y="2137487"/>
        <a:ext cx="1504190" cy="752095"/>
      </dsp:txXfrm>
    </dsp:sp>
    <dsp:sp modelId="{075A1AC4-C665-4BF1-B2DC-9EB9607CCC3B}">
      <dsp:nvSpPr>
        <dsp:cNvPr id="0" name=""/>
        <dsp:cNvSpPr/>
      </dsp:nvSpPr>
      <dsp:spPr>
        <a:xfrm>
          <a:off x="1340142" y="320546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عدم توجه به نقش ساکنین در نوسازی</a:t>
          </a:r>
          <a:endParaRPr lang="en-US" sz="1600" kern="1200" dirty="0">
            <a:cs typeface="B Koodak" panose="00000700000000000000" pitchFamily="2" charset="-78"/>
          </a:endParaRPr>
        </a:p>
      </dsp:txBody>
      <dsp:txXfrm>
        <a:off x="1340142" y="3205463"/>
        <a:ext cx="1504190" cy="752095"/>
      </dsp:txXfrm>
    </dsp:sp>
    <dsp:sp modelId="{C640F942-089D-4DAD-B206-7911FDDD1CA3}">
      <dsp:nvSpPr>
        <dsp:cNvPr id="0" name=""/>
        <dsp:cNvSpPr/>
      </dsp:nvSpPr>
      <dsp:spPr>
        <a:xfrm>
          <a:off x="1340142" y="4273438"/>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برنامه ریزی از بالا به پایین</a:t>
          </a:r>
          <a:endParaRPr lang="en-US" sz="1600" kern="1200" dirty="0">
            <a:cs typeface="B Koodak" panose="00000700000000000000" pitchFamily="2" charset="-78"/>
          </a:endParaRPr>
        </a:p>
      </dsp:txBody>
      <dsp:txXfrm>
        <a:off x="1340142" y="4273438"/>
        <a:ext cx="1504190" cy="752095"/>
      </dsp:txXfrm>
    </dsp:sp>
    <dsp:sp modelId="{362CDB38-1623-416B-B2AD-9D785EDB6DDF}">
      <dsp:nvSpPr>
        <dsp:cNvPr id="0" name=""/>
        <dsp:cNvSpPr/>
      </dsp:nvSpPr>
      <dsp:spPr>
        <a:xfrm>
          <a:off x="2784165" y="1069512"/>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تونس</a:t>
          </a:r>
          <a:endParaRPr lang="en-US" sz="1600" kern="1200" dirty="0">
            <a:cs typeface="B Koodak" panose="00000700000000000000" pitchFamily="2" charset="-78"/>
          </a:endParaRPr>
        </a:p>
      </dsp:txBody>
      <dsp:txXfrm>
        <a:off x="2784165" y="1069512"/>
        <a:ext cx="1504190" cy="752095"/>
      </dsp:txXfrm>
    </dsp:sp>
    <dsp:sp modelId="{5A742B75-4410-4500-8F5E-1960A20FF6CA}">
      <dsp:nvSpPr>
        <dsp:cNvPr id="0" name=""/>
        <dsp:cNvSpPr/>
      </dsp:nvSpPr>
      <dsp:spPr>
        <a:xfrm>
          <a:off x="3160212" y="2137487"/>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کاهش نرخ سود بانکی</a:t>
          </a:r>
          <a:endParaRPr lang="en-US" sz="1600" kern="1200" dirty="0">
            <a:cs typeface="B Koodak" panose="00000700000000000000" pitchFamily="2" charset="-78"/>
          </a:endParaRPr>
        </a:p>
      </dsp:txBody>
      <dsp:txXfrm>
        <a:off x="3160212" y="2137487"/>
        <a:ext cx="1504190" cy="752095"/>
      </dsp:txXfrm>
    </dsp:sp>
    <dsp:sp modelId="{8073A671-CAFA-47BD-9ED9-C337314DBADD}">
      <dsp:nvSpPr>
        <dsp:cNvPr id="0" name=""/>
        <dsp:cNvSpPr/>
      </dsp:nvSpPr>
      <dsp:spPr>
        <a:xfrm>
          <a:off x="3160212" y="320546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استفاده از اعتبارات بانک جهانی</a:t>
          </a:r>
          <a:endParaRPr lang="en-US" sz="1600" kern="1200" dirty="0">
            <a:cs typeface="B Koodak" panose="00000700000000000000" pitchFamily="2" charset="-78"/>
          </a:endParaRPr>
        </a:p>
      </dsp:txBody>
      <dsp:txXfrm>
        <a:off x="3160212" y="3205463"/>
        <a:ext cx="1504190" cy="752095"/>
      </dsp:txXfrm>
    </dsp:sp>
    <dsp:sp modelId="{DC58705D-E0A0-4CD5-B1C2-BA94A8E7F09A}">
      <dsp:nvSpPr>
        <dsp:cNvPr id="0" name=""/>
        <dsp:cNvSpPr/>
      </dsp:nvSpPr>
      <dsp:spPr>
        <a:xfrm>
          <a:off x="3160212" y="4273438"/>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افزایش مبلغ وام ها</a:t>
          </a:r>
          <a:endParaRPr lang="en-US" sz="1600" kern="1200" dirty="0">
            <a:cs typeface="B Koodak" panose="00000700000000000000" pitchFamily="2" charset="-78"/>
          </a:endParaRPr>
        </a:p>
      </dsp:txBody>
      <dsp:txXfrm>
        <a:off x="3160212" y="4273438"/>
        <a:ext cx="1504190" cy="752095"/>
      </dsp:txXfrm>
    </dsp:sp>
    <dsp:sp modelId="{50C57A9B-7971-4C9C-AC52-7FC0CEC290AE}">
      <dsp:nvSpPr>
        <dsp:cNvPr id="0" name=""/>
        <dsp:cNvSpPr/>
      </dsp:nvSpPr>
      <dsp:spPr>
        <a:xfrm>
          <a:off x="4604235" y="1069512"/>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السالوادور</a:t>
          </a:r>
          <a:endParaRPr lang="en-US" sz="1600" kern="1200" dirty="0">
            <a:cs typeface="B Koodak" panose="00000700000000000000" pitchFamily="2" charset="-78"/>
          </a:endParaRPr>
        </a:p>
      </dsp:txBody>
      <dsp:txXfrm>
        <a:off x="4604235" y="1069512"/>
        <a:ext cx="1504190" cy="752095"/>
      </dsp:txXfrm>
    </dsp:sp>
    <dsp:sp modelId="{0742E1E3-A6E8-43F4-AE2C-DA15F4C705F7}">
      <dsp:nvSpPr>
        <dsp:cNvPr id="0" name=""/>
        <dsp:cNvSpPr/>
      </dsp:nvSpPr>
      <dsp:spPr>
        <a:xfrm>
          <a:off x="4980283" y="2137487"/>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استفاده از منابع خارجی</a:t>
          </a:r>
          <a:endParaRPr lang="en-US" sz="1600" kern="1200" dirty="0">
            <a:cs typeface="B Koodak" panose="00000700000000000000" pitchFamily="2" charset="-78"/>
          </a:endParaRPr>
        </a:p>
      </dsp:txBody>
      <dsp:txXfrm>
        <a:off x="4980283" y="2137487"/>
        <a:ext cx="1504190" cy="752095"/>
      </dsp:txXfrm>
    </dsp:sp>
    <dsp:sp modelId="{53146555-407A-4A72-A2CD-1583B105A871}">
      <dsp:nvSpPr>
        <dsp:cNvPr id="0" name=""/>
        <dsp:cNvSpPr/>
      </dsp:nvSpPr>
      <dsp:spPr>
        <a:xfrm>
          <a:off x="4980283" y="320546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خانه سازی برای افراد کم درآمد</a:t>
          </a:r>
          <a:endParaRPr lang="en-US" sz="1600" kern="1200" dirty="0">
            <a:cs typeface="B Koodak" panose="00000700000000000000" pitchFamily="2" charset="-78"/>
          </a:endParaRPr>
        </a:p>
      </dsp:txBody>
      <dsp:txXfrm>
        <a:off x="4980283" y="3205463"/>
        <a:ext cx="1504190" cy="752095"/>
      </dsp:txXfrm>
    </dsp:sp>
    <dsp:sp modelId="{B6FD1D0F-6DAE-4C6E-9802-B6564A0FFC66}">
      <dsp:nvSpPr>
        <dsp:cNvPr id="0" name=""/>
        <dsp:cNvSpPr/>
      </dsp:nvSpPr>
      <dsp:spPr>
        <a:xfrm>
          <a:off x="6424306" y="1069512"/>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انگلیس</a:t>
          </a:r>
          <a:endParaRPr lang="en-US" sz="1600" kern="1200" dirty="0">
            <a:cs typeface="B Koodak" panose="00000700000000000000" pitchFamily="2" charset="-78"/>
          </a:endParaRPr>
        </a:p>
      </dsp:txBody>
      <dsp:txXfrm>
        <a:off x="6424306" y="1069512"/>
        <a:ext cx="1504190" cy="752095"/>
      </dsp:txXfrm>
    </dsp:sp>
    <dsp:sp modelId="{EDEADE87-794D-4BA1-940A-29638E490FC0}">
      <dsp:nvSpPr>
        <dsp:cNvPr id="0" name=""/>
        <dsp:cNvSpPr/>
      </dsp:nvSpPr>
      <dsp:spPr>
        <a:xfrm>
          <a:off x="6800354" y="2137487"/>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a-IR" sz="1400" kern="1200" dirty="0" smtClean="0">
              <a:cs typeface="B Koodak" panose="00000700000000000000" pitchFamily="2" charset="-78"/>
            </a:rPr>
            <a:t>تشکیل بیش از 50 شرکت نوسازی شهری</a:t>
          </a:r>
          <a:endParaRPr lang="en-US" sz="1400" kern="1200" dirty="0">
            <a:cs typeface="B Koodak" panose="00000700000000000000" pitchFamily="2" charset="-78"/>
          </a:endParaRPr>
        </a:p>
      </dsp:txBody>
      <dsp:txXfrm>
        <a:off x="6800354" y="2137487"/>
        <a:ext cx="1504190" cy="752095"/>
      </dsp:txXfrm>
    </dsp:sp>
    <dsp:sp modelId="{04535C6D-B817-4F40-93AB-07501423F27E}">
      <dsp:nvSpPr>
        <dsp:cNvPr id="0" name=""/>
        <dsp:cNvSpPr/>
      </dsp:nvSpPr>
      <dsp:spPr>
        <a:xfrm>
          <a:off x="6800354" y="320546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fa-IR" sz="1200" kern="1200" dirty="0" smtClean="0">
              <a:cs typeface="B Koodak" panose="00000700000000000000" pitchFamily="2" charset="-78"/>
            </a:rPr>
            <a:t>تسهیل همکاری بخش خصوصی و عمومی به کمک شرکت عای نوسازی</a:t>
          </a:r>
          <a:endParaRPr lang="en-US" sz="1200" kern="1200" dirty="0">
            <a:cs typeface="B Koodak" panose="00000700000000000000" pitchFamily="2" charset="-78"/>
          </a:endParaRPr>
        </a:p>
      </dsp:txBody>
      <dsp:txXfrm>
        <a:off x="6800354" y="3205463"/>
        <a:ext cx="1504190" cy="752095"/>
      </dsp:txXfrm>
    </dsp:sp>
    <dsp:sp modelId="{C3F9FD38-473B-4696-B23A-3F6E6B0975D9}">
      <dsp:nvSpPr>
        <dsp:cNvPr id="0" name=""/>
        <dsp:cNvSpPr/>
      </dsp:nvSpPr>
      <dsp:spPr>
        <a:xfrm>
          <a:off x="6800354" y="4273438"/>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معافیت مالیاتی برای بخش خصوصی</a:t>
          </a:r>
          <a:endParaRPr lang="en-US" sz="1600" kern="1200" dirty="0">
            <a:cs typeface="B Koodak" panose="00000700000000000000" pitchFamily="2" charset="-78"/>
          </a:endParaRPr>
        </a:p>
      </dsp:txBody>
      <dsp:txXfrm>
        <a:off x="6800354" y="4273438"/>
        <a:ext cx="1504190" cy="752095"/>
      </dsp:txXfrm>
    </dsp:sp>
    <dsp:sp modelId="{9F47C04C-C156-4C97-BAA6-309F1CC7D5FB}">
      <dsp:nvSpPr>
        <dsp:cNvPr id="0" name=""/>
        <dsp:cNvSpPr/>
      </dsp:nvSpPr>
      <dsp:spPr>
        <a:xfrm>
          <a:off x="6800354" y="534141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بودجه اختصاصی متمرکز بهسازی</a:t>
          </a:r>
          <a:endParaRPr lang="en-US" sz="1600" kern="1200" dirty="0">
            <a:cs typeface="B Koodak" panose="00000700000000000000" pitchFamily="2" charset="-78"/>
          </a:endParaRPr>
        </a:p>
      </dsp:txBody>
      <dsp:txXfrm>
        <a:off x="6800354" y="5341413"/>
        <a:ext cx="1504190" cy="752095"/>
      </dsp:txXfrm>
    </dsp:sp>
    <dsp:sp modelId="{B47BF554-FF89-4E46-9CE3-C6C95387DA66}">
      <dsp:nvSpPr>
        <dsp:cNvPr id="0" name=""/>
        <dsp:cNvSpPr/>
      </dsp:nvSpPr>
      <dsp:spPr>
        <a:xfrm>
          <a:off x="8244377" y="1069512"/>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فرانسه</a:t>
          </a:r>
          <a:endParaRPr lang="en-US" sz="1600" kern="1200" dirty="0">
            <a:cs typeface="B Koodak" panose="00000700000000000000" pitchFamily="2" charset="-78"/>
          </a:endParaRPr>
        </a:p>
      </dsp:txBody>
      <dsp:txXfrm>
        <a:off x="8244377" y="1069512"/>
        <a:ext cx="1504190" cy="752095"/>
      </dsp:txXfrm>
    </dsp:sp>
    <dsp:sp modelId="{F3B559AF-3847-447A-A8A1-292F6B0CFA6B}">
      <dsp:nvSpPr>
        <dsp:cNvPr id="0" name=""/>
        <dsp:cNvSpPr/>
      </dsp:nvSpPr>
      <dsp:spPr>
        <a:xfrm>
          <a:off x="8620424" y="2137487"/>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تشکیل آژانس ملی نوسازی</a:t>
          </a:r>
          <a:endParaRPr lang="en-US" sz="1600" kern="1200" dirty="0">
            <a:cs typeface="B Koodak" panose="00000700000000000000" pitchFamily="2" charset="-78"/>
          </a:endParaRPr>
        </a:p>
      </dsp:txBody>
      <dsp:txXfrm>
        <a:off x="8620424" y="2137487"/>
        <a:ext cx="1504190" cy="752095"/>
      </dsp:txXfrm>
    </dsp:sp>
    <dsp:sp modelId="{CC87A262-E0D9-4857-9F16-1AC7DCC16E2C}">
      <dsp:nvSpPr>
        <dsp:cNvPr id="0" name=""/>
        <dsp:cNvSpPr/>
      </dsp:nvSpPr>
      <dsp:spPr>
        <a:xfrm>
          <a:off x="8620424" y="320546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کمک های مالی دولت به آژانس</a:t>
          </a:r>
          <a:endParaRPr lang="en-US" sz="1600" kern="1200" dirty="0">
            <a:cs typeface="B Koodak" panose="00000700000000000000" pitchFamily="2" charset="-78"/>
          </a:endParaRPr>
        </a:p>
      </dsp:txBody>
      <dsp:txXfrm>
        <a:off x="8620424" y="3205463"/>
        <a:ext cx="1504190" cy="752095"/>
      </dsp:txXfrm>
    </dsp:sp>
    <dsp:sp modelId="{E1B278D4-931D-4C81-95E1-3B1156B68392}">
      <dsp:nvSpPr>
        <dsp:cNvPr id="0" name=""/>
        <dsp:cNvSpPr/>
      </dsp:nvSpPr>
      <dsp:spPr>
        <a:xfrm>
          <a:off x="8620424" y="4273438"/>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حمایت از بخش خصوصی</a:t>
          </a:r>
          <a:endParaRPr lang="en-US" sz="1600" kern="1200" dirty="0">
            <a:cs typeface="B Koodak" panose="00000700000000000000" pitchFamily="2" charset="-78"/>
          </a:endParaRPr>
        </a:p>
      </dsp:txBody>
      <dsp:txXfrm>
        <a:off x="8620424" y="4273438"/>
        <a:ext cx="1504190" cy="752095"/>
      </dsp:txXfrm>
    </dsp:sp>
    <dsp:sp modelId="{84576C48-F4C5-4328-9E60-C9C636959F07}">
      <dsp:nvSpPr>
        <dsp:cNvPr id="0" name=""/>
        <dsp:cNvSpPr/>
      </dsp:nvSpPr>
      <dsp:spPr>
        <a:xfrm>
          <a:off x="8620424" y="5341413"/>
          <a:ext cx="1504190" cy="752095"/>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a-IR" sz="1600" kern="1200" dirty="0" smtClean="0">
              <a:cs typeface="B Koodak" panose="00000700000000000000" pitchFamily="2" charset="-78"/>
            </a:rPr>
            <a:t>تاسیس صندوق های سرمایه گذاری</a:t>
          </a:r>
          <a:endParaRPr lang="en-US" sz="1600" kern="1200" dirty="0">
            <a:cs typeface="B Koodak" panose="00000700000000000000" pitchFamily="2" charset="-78"/>
          </a:endParaRPr>
        </a:p>
      </dsp:txBody>
      <dsp:txXfrm>
        <a:off x="8620424" y="5341413"/>
        <a:ext cx="1504190" cy="75209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BA6AD-A691-40F9-B898-2D449FFE2DA0}">
      <dsp:nvSpPr>
        <dsp:cNvPr id="0" name=""/>
        <dsp:cNvSpPr/>
      </dsp:nvSpPr>
      <dsp:spPr>
        <a:xfrm>
          <a:off x="0" y="0"/>
          <a:ext cx="8128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F613F1-6938-400E-BA29-891A8B4233C1}">
      <dsp:nvSpPr>
        <dsp:cNvPr id="0" name=""/>
        <dsp:cNvSpPr/>
      </dsp:nvSpPr>
      <dsp:spPr>
        <a:xfrm>
          <a:off x="6502400" y="0"/>
          <a:ext cx="1625600"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 wrap="square" lIns="152400" tIns="152400" rIns="152400" bIns="152400" numCol="1" spcCol="1270" anchor="t" anchorCtr="0">
          <a:noAutofit/>
        </a:bodyPr>
        <a:lstStyle/>
        <a:p>
          <a:pPr lvl="0" algn="ctr" defTabSz="1778000" rtl="1">
            <a:lnSpc>
              <a:spcPct val="90000"/>
            </a:lnSpc>
            <a:spcBef>
              <a:spcPct val="0"/>
            </a:spcBef>
            <a:spcAft>
              <a:spcPct val="35000"/>
            </a:spcAft>
          </a:pPr>
          <a:r>
            <a:rPr lang="fa-IR" sz="4000" kern="1200" dirty="0" smtClean="0">
              <a:cs typeface="B Titr" panose="00000700000000000000" pitchFamily="2" charset="-78"/>
            </a:rPr>
            <a:t>جمع بندی تجارب جهانی</a:t>
          </a:r>
          <a:endParaRPr lang="en-US" sz="4000" kern="1200" dirty="0"/>
        </a:p>
      </dsp:txBody>
      <dsp:txXfrm>
        <a:off x="6502400" y="0"/>
        <a:ext cx="1625600" cy="5418667"/>
      </dsp:txXfrm>
    </dsp:sp>
    <dsp:sp modelId="{D01A0A9B-FD60-4CDA-AB59-4655982AB7AD}">
      <dsp:nvSpPr>
        <dsp:cNvPr id="0" name=""/>
        <dsp:cNvSpPr/>
      </dsp:nvSpPr>
      <dsp:spPr>
        <a:xfrm>
          <a:off x="0" y="84666"/>
          <a:ext cx="63804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r" defTabSz="711200" rtl="1">
            <a:lnSpc>
              <a:spcPct val="90000"/>
            </a:lnSpc>
            <a:spcBef>
              <a:spcPct val="0"/>
            </a:spcBef>
            <a:spcAft>
              <a:spcPct val="35000"/>
            </a:spcAft>
          </a:pPr>
          <a:r>
            <a:rPr lang="ar-SA" sz="1600" kern="1200" dirty="0" smtClean="0">
              <a:cs typeface="B Koodak" panose="00000700000000000000" pitchFamily="2" charset="-78"/>
            </a:rPr>
            <a:t>پیش بینی تسهیلات ارزان قیمت بانکی، در نظر گرفتن معافیت های مالیاتی و سایر بخشودگی ها و اعطای</a:t>
          </a:r>
          <a:r>
            <a:rPr lang="fa-IR" sz="1600" kern="1200" dirty="0" smtClean="0">
              <a:cs typeface="B Koodak" panose="00000700000000000000" pitchFamily="2" charset="-78"/>
            </a:rPr>
            <a:t> </a:t>
          </a:r>
          <a:r>
            <a:rPr lang="ar-SA" sz="1600" kern="1200" dirty="0" smtClean="0">
              <a:cs typeface="B Koodak" panose="00000700000000000000" pitchFamily="2" charset="-78"/>
            </a:rPr>
            <a:t>یارانه در موارد مورد نیاز، از ابزارهای حمایتی است که در بیشتر تجارب موفق نوسازی مورد استفاده قرار گرفته است</a:t>
          </a:r>
          <a:r>
            <a:rPr lang="en-US" sz="1600" kern="1200" dirty="0" smtClean="0">
              <a:cs typeface="B Koodak" panose="00000700000000000000" pitchFamily="2" charset="-78"/>
            </a:rPr>
            <a:t>.</a:t>
          </a:r>
          <a:endParaRPr lang="en-US" sz="1600" kern="1200" dirty="0"/>
        </a:p>
      </dsp:txBody>
      <dsp:txXfrm>
        <a:off x="0" y="84666"/>
        <a:ext cx="6380480" cy="1693333"/>
      </dsp:txXfrm>
    </dsp:sp>
    <dsp:sp modelId="{1CD1D670-A675-44F2-AAC9-AC845895DDAC}">
      <dsp:nvSpPr>
        <dsp:cNvPr id="0" name=""/>
        <dsp:cNvSpPr/>
      </dsp:nvSpPr>
      <dsp:spPr>
        <a:xfrm>
          <a:off x="0" y="1778000"/>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C22E67-AEFF-4BDE-A9C6-F1130FABBE8E}">
      <dsp:nvSpPr>
        <dsp:cNvPr id="0" name=""/>
        <dsp:cNvSpPr/>
      </dsp:nvSpPr>
      <dsp:spPr>
        <a:xfrm>
          <a:off x="0" y="1862666"/>
          <a:ext cx="63804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r" defTabSz="711200" rtl="1">
            <a:lnSpc>
              <a:spcPct val="90000"/>
            </a:lnSpc>
            <a:spcBef>
              <a:spcPct val="0"/>
            </a:spcBef>
            <a:spcAft>
              <a:spcPct val="35000"/>
            </a:spcAft>
          </a:pPr>
          <a:r>
            <a:rPr lang="ar-SA" sz="1600" kern="1200" dirty="0" smtClean="0">
              <a:cs typeface="B Koodak" panose="00000700000000000000" pitchFamily="2" charset="-78"/>
            </a:rPr>
            <a:t>در مجموع می توان گفت در اکثر تجارب جهانی نوسازی بافت های فرسوده توجه مشارکت مردمی و استفاده</a:t>
          </a:r>
          <a:r>
            <a:rPr lang="fa-IR" sz="1600" kern="1200" dirty="0" smtClean="0">
              <a:cs typeface="B Koodak" panose="00000700000000000000" pitchFamily="2" charset="-78"/>
            </a:rPr>
            <a:t> </a:t>
          </a:r>
          <a:r>
            <a:rPr lang="ar-SA" sz="1600" kern="1200" dirty="0" smtClean="0">
              <a:cs typeface="B Koodak" panose="00000700000000000000" pitchFamily="2" charset="-78"/>
            </a:rPr>
            <a:t>سرمایه گذاران بخش خصوصی مهمترین عوامل در تأمین مالی پروژه ها بوده است</a:t>
          </a:r>
          <a:r>
            <a:rPr lang="en-US" sz="1600" kern="1200" dirty="0" smtClean="0">
              <a:cs typeface="B Koodak" panose="00000700000000000000" pitchFamily="2" charset="-78"/>
            </a:rPr>
            <a:t>. </a:t>
          </a:r>
          <a:endParaRPr lang="en-US" sz="1600" kern="1200" dirty="0"/>
        </a:p>
      </dsp:txBody>
      <dsp:txXfrm>
        <a:off x="0" y="1862666"/>
        <a:ext cx="6380480" cy="1693333"/>
      </dsp:txXfrm>
    </dsp:sp>
    <dsp:sp modelId="{EF674F51-025A-485F-BD8C-53ECDA762118}">
      <dsp:nvSpPr>
        <dsp:cNvPr id="0" name=""/>
        <dsp:cNvSpPr/>
      </dsp:nvSpPr>
      <dsp:spPr>
        <a:xfrm>
          <a:off x="0" y="3556000"/>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AC0FE4-170C-4473-97C0-0F3E0F0C974A}">
      <dsp:nvSpPr>
        <dsp:cNvPr id="0" name=""/>
        <dsp:cNvSpPr/>
      </dsp:nvSpPr>
      <dsp:spPr>
        <a:xfrm>
          <a:off x="0" y="3640666"/>
          <a:ext cx="63804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r" defTabSz="711200" rtl="1">
            <a:lnSpc>
              <a:spcPct val="90000"/>
            </a:lnSpc>
            <a:spcBef>
              <a:spcPct val="0"/>
            </a:spcBef>
            <a:spcAft>
              <a:spcPct val="35000"/>
            </a:spcAft>
          </a:pPr>
          <a:r>
            <a:rPr lang="ar-SA" sz="1600" kern="1200" smtClean="0">
              <a:cs typeface="B Koodak" panose="00000700000000000000" pitchFamily="2" charset="-78"/>
            </a:rPr>
            <a:t>استفاده تأسیس صندوق های سرمایه گذاری در بافت</a:t>
          </a:r>
          <a:r>
            <a:rPr lang="fa-IR" sz="1600" kern="1200" smtClean="0">
              <a:cs typeface="B Koodak" panose="00000700000000000000" pitchFamily="2" charset="-78"/>
            </a:rPr>
            <a:t> </a:t>
          </a:r>
          <a:r>
            <a:rPr lang="ar-SA" sz="1600" kern="1200" smtClean="0">
              <a:cs typeface="B Koodak" panose="00000700000000000000" pitchFamily="2" charset="-78"/>
            </a:rPr>
            <a:t>فرسوده، تشکلیل شرکت های خصوصی</a:t>
          </a:r>
          <a:r>
            <a:rPr lang="en-US" sz="1600" kern="1200" smtClean="0">
              <a:cs typeface="B Koodak" panose="00000700000000000000" pitchFamily="2" charset="-78"/>
            </a:rPr>
            <a:t>- </a:t>
          </a:r>
          <a:r>
            <a:rPr lang="ar-SA" sz="1600" kern="1200" smtClean="0">
              <a:cs typeface="B Koodak" panose="00000700000000000000" pitchFamily="2" charset="-78"/>
            </a:rPr>
            <a:t>دولتی نوسازی و استفاده از منابع مالی مؤسسات مالی بین المللی نیز</a:t>
          </a:r>
          <a:r>
            <a:rPr lang="fa-IR" sz="1600" kern="1200" smtClean="0">
              <a:cs typeface="B Koodak" panose="00000700000000000000" pitchFamily="2" charset="-78"/>
            </a:rPr>
            <a:t> </a:t>
          </a:r>
          <a:r>
            <a:rPr lang="ar-SA" sz="1600" kern="1200" smtClean="0">
              <a:cs typeface="B Koodak" panose="00000700000000000000" pitchFamily="2" charset="-78"/>
            </a:rPr>
            <a:t>از دیگر روش های مورد استفاده در این تجارب هستند</a:t>
          </a:r>
          <a:endParaRPr lang="en-US" sz="1600" kern="1200" dirty="0">
            <a:cs typeface="B Koodak" panose="00000700000000000000" pitchFamily="2" charset="-78"/>
          </a:endParaRPr>
        </a:p>
      </dsp:txBody>
      <dsp:txXfrm>
        <a:off x="0" y="3640666"/>
        <a:ext cx="6380480" cy="1693333"/>
      </dsp:txXfrm>
    </dsp:sp>
    <dsp:sp modelId="{4D1D6ED4-A5C1-4485-B3B2-FF1EF33B2E4A}">
      <dsp:nvSpPr>
        <dsp:cNvPr id="0" name=""/>
        <dsp:cNvSpPr/>
      </dsp:nvSpPr>
      <dsp:spPr>
        <a:xfrm>
          <a:off x="0" y="5334000"/>
          <a:ext cx="65024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4753A-390B-4776-9E98-7FBD568B131C}">
      <dsp:nvSpPr>
        <dsp:cNvPr id="0" name=""/>
        <dsp:cNvSpPr/>
      </dsp:nvSpPr>
      <dsp:spPr>
        <a:xfrm>
          <a:off x="4849467" y="3840273"/>
          <a:ext cx="592234" cy="1128495"/>
        </a:xfrm>
        <a:custGeom>
          <a:avLst/>
          <a:gdLst/>
          <a:ahLst/>
          <a:cxnLst/>
          <a:rect l="0" t="0" r="0" b="0"/>
          <a:pathLst>
            <a:path>
              <a:moveTo>
                <a:pt x="592234" y="0"/>
              </a:moveTo>
              <a:lnTo>
                <a:pt x="296117" y="0"/>
              </a:lnTo>
              <a:lnTo>
                <a:pt x="296117" y="1128495"/>
              </a:lnTo>
              <a:lnTo>
                <a:pt x="0" y="112849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5113722" y="4372659"/>
        <a:ext cx="63722" cy="63722"/>
      </dsp:txXfrm>
    </dsp:sp>
    <dsp:sp modelId="{95D5F8BD-6AA5-4448-B583-8D42EF5C698F}">
      <dsp:nvSpPr>
        <dsp:cNvPr id="0" name=""/>
        <dsp:cNvSpPr/>
      </dsp:nvSpPr>
      <dsp:spPr>
        <a:xfrm>
          <a:off x="4849467" y="3794553"/>
          <a:ext cx="592234" cy="91440"/>
        </a:xfrm>
        <a:custGeom>
          <a:avLst/>
          <a:gdLst/>
          <a:ahLst/>
          <a:cxnLst/>
          <a:rect l="0" t="0" r="0" b="0"/>
          <a:pathLst>
            <a:path>
              <a:moveTo>
                <a:pt x="592234" y="45720"/>
              </a:moveTo>
              <a:lnTo>
                <a:pt x="0"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5130778" y="3825467"/>
        <a:ext cx="29611" cy="29611"/>
      </dsp:txXfrm>
    </dsp:sp>
    <dsp:sp modelId="{58A13D94-82EA-439C-BF45-DDA1474D81EC}">
      <dsp:nvSpPr>
        <dsp:cNvPr id="0" name=""/>
        <dsp:cNvSpPr/>
      </dsp:nvSpPr>
      <dsp:spPr>
        <a:xfrm>
          <a:off x="4849467" y="2711778"/>
          <a:ext cx="592234" cy="1128495"/>
        </a:xfrm>
        <a:custGeom>
          <a:avLst/>
          <a:gdLst/>
          <a:ahLst/>
          <a:cxnLst/>
          <a:rect l="0" t="0" r="0" b="0"/>
          <a:pathLst>
            <a:path>
              <a:moveTo>
                <a:pt x="592234" y="1128495"/>
              </a:moveTo>
              <a:lnTo>
                <a:pt x="296117" y="1128495"/>
              </a:lnTo>
              <a:lnTo>
                <a:pt x="296117"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5113722" y="3244164"/>
        <a:ext cx="63722" cy="63722"/>
      </dsp:txXfrm>
    </dsp:sp>
    <dsp:sp modelId="{E77B2BC0-5E94-499C-A196-BC5E32D44971}">
      <dsp:nvSpPr>
        <dsp:cNvPr id="0" name=""/>
        <dsp:cNvSpPr/>
      </dsp:nvSpPr>
      <dsp:spPr>
        <a:xfrm>
          <a:off x="8402873" y="2429654"/>
          <a:ext cx="592234" cy="1410619"/>
        </a:xfrm>
        <a:custGeom>
          <a:avLst/>
          <a:gdLst/>
          <a:ahLst/>
          <a:cxnLst/>
          <a:rect l="0" t="0" r="0" b="0"/>
          <a:pathLst>
            <a:path>
              <a:moveTo>
                <a:pt x="592234" y="0"/>
              </a:moveTo>
              <a:lnTo>
                <a:pt x="296117" y="0"/>
              </a:lnTo>
              <a:lnTo>
                <a:pt x="296117" y="1410619"/>
              </a:lnTo>
              <a:lnTo>
                <a:pt x="0" y="141061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8660743" y="3096716"/>
        <a:ext cx="76494" cy="76494"/>
      </dsp:txXfrm>
    </dsp:sp>
    <dsp:sp modelId="{960F1F91-E24F-4DC6-A385-1F2F97AF5DA1}">
      <dsp:nvSpPr>
        <dsp:cNvPr id="0" name=""/>
        <dsp:cNvSpPr/>
      </dsp:nvSpPr>
      <dsp:spPr>
        <a:xfrm>
          <a:off x="4849467" y="1019034"/>
          <a:ext cx="592234" cy="564247"/>
        </a:xfrm>
        <a:custGeom>
          <a:avLst/>
          <a:gdLst/>
          <a:ahLst/>
          <a:cxnLst/>
          <a:rect l="0" t="0" r="0" b="0"/>
          <a:pathLst>
            <a:path>
              <a:moveTo>
                <a:pt x="592234" y="0"/>
              </a:moveTo>
              <a:lnTo>
                <a:pt x="296117" y="0"/>
              </a:lnTo>
              <a:lnTo>
                <a:pt x="296117" y="564247"/>
              </a:lnTo>
              <a:lnTo>
                <a:pt x="0" y="56424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5125134" y="1280708"/>
        <a:ext cx="40899" cy="40899"/>
      </dsp:txXfrm>
    </dsp:sp>
    <dsp:sp modelId="{BF89F3BF-78C2-4B4F-B588-FFB2E01CD5A9}">
      <dsp:nvSpPr>
        <dsp:cNvPr id="0" name=""/>
        <dsp:cNvSpPr/>
      </dsp:nvSpPr>
      <dsp:spPr>
        <a:xfrm>
          <a:off x="4849467" y="454787"/>
          <a:ext cx="592234" cy="564247"/>
        </a:xfrm>
        <a:custGeom>
          <a:avLst/>
          <a:gdLst/>
          <a:ahLst/>
          <a:cxnLst/>
          <a:rect l="0" t="0" r="0" b="0"/>
          <a:pathLst>
            <a:path>
              <a:moveTo>
                <a:pt x="592234" y="564247"/>
              </a:moveTo>
              <a:lnTo>
                <a:pt x="296117" y="564247"/>
              </a:lnTo>
              <a:lnTo>
                <a:pt x="296117" y="0"/>
              </a:lnTo>
              <a:lnTo>
                <a:pt x="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5125134" y="716461"/>
        <a:ext cx="40899" cy="40899"/>
      </dsp:txXfrm>
    </dsp:sp>
    <dsp:sp modelId="{1F34ED69-EA60-4C56-AEDA-74DF241CBA73}">
      <dsp:nvSpPr>
        <dsp:cNvPr id="0" name=""/>
        <dsp:cNvSpPr/>
      </dsp:nvSpPr>
      <dsp:spPr>
        <a:xfrm>
          <a:off x="8402873" y="1019034"/>
          <a:ext cx="592234" cy="1410619"/>
        </a:xfrm>
        <a:custGeom>
          <a:avLst/>
          <a:gdLst/>
          <a:ahLst/>
          <a:cxnLst/>
          <a:rect l="0" t="0" r="0" b="0"/>
          <a:pathLst>
            <a:path>
              <a:moveTo>
                <a:pt x="592234" y="1410619"/>
              </a:moveTo>
              <a:lnTo>
                <a:pt x="296117" y="1410619"/>
              </a:lnTo>
              <a:lnTo>
                <a:pt x="296117" y="0"/>
              </a:lnTo>
              <a:lnTo>
                <a:pt x="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cs typeface="B Koodak" panose="00000700000000000000" pitchFamily="2" charset="-78"/>
          </a:endParaRPr>
        </a:p>
      </dsp:txBody>
      <dsp:txXfrm>
        <a:off x="8660743" y="1686097"/>
        <a:ext cx="76494" cy="76494"/>
      </dsp:txXfrm>
    </dsp:sp>
    <dsp:sp modelId="{7B945CE7-5072-4BFC-9498-ABA269A41234}">
      <dsp:nvSpPr>
        <dsp:cNvPr id="0" name=""/>
        <dsp:cNvSpPr/>
      </dsp:nvSpPr>
      <dsp:spPr>
        <a:xfrm rot="5400000">
          <a:off x="7070726" y="1978255"/>
          <a:ext cx="4751559"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kern="1200" dirty="0" smtClean="0">
              <a:cs typeface="B Koodak" panose="00000700000000000000" pitchFamily="2" charset="-78"/>
            </a:rPr>
            <a:t>تأمین مالی پروژه های نوسازی در شهر تهران</a:t>
          </a:r>
          <a:r>
            <a:rPr lang="en-US" sz="2400" kern="1200" dirty="0" smtClean="0">
              <a:cs typeface="B Koodak" panose="00000700000000000000" pitchFamily="2" charset="-78"/>
            </a:rPr>
            <a:t/>
          </a:r>
          <a:br>
            <a:rPr lang="en-US" sz="2400" kern="1200" dirty="0" smtClean="0">
              <a:cs typeface="B Koodak" panose="00000700000000000000" pitchFamily="2" charset="-78"/>
            </a:rPr>
          </a:br>
          <a:endParaRPr lang="en-US" sz="2400" kern="1200" dirty="0">
            <a:cs typeface="B Koodak" panose="00000700000000000000" pitchFamily="2" charset="-78"/>
          </a:endParaRPr>
        </a:p>
      </dsp:txBody>
      <dsp:txXfrm>
        <a:off x="7070726" y="1978255"/>
        <a:ext cx="4751559" cy="902796"/>
      </dsp:txXfrm>
    </dsp:sp>
    <dsp:sp modelId="{CD304A2A-8F4B-441E-B20F-009ADF857C1C}">
      <dsp:nvSpPr>
        <dsp:cNvPr id="0" name=""/>
        <dsp:cNvSpPr/>
      </dsp:nvSpPr>
      <dsp:spPr>
        <a:xfrm>
          <a:off x="5441701" y="567636"/>
          <a:ext cx="2961171"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cs typeface="B Koodak" panose="00000700000000000000" pitchFamily="2" charset="-78"/>
            </a:rPr>
            <a:t>انتشار اوراق مشارکت نوسازی در تهران</a:t>
          </a:r>
          <a:endParaRPr lang="en-US" sz="2100" kern="1200" dirty="0">
            <a:cs typeface="B Koodak" panose="00000700000000000000" pitchFamily="2" charset="-78"/>
          </a:endParaRPr>
        </a:p>
      </dsp:txBody>
      <dsp:txXfrm>
        <a:off x="5441701" y="567636"/>
        <a:ext cx="2961171" cy="902796"/>
      </dsp:txXfrm>
    </dsp:sp>
    <dsp:sp modelId="{EE391A82-7963-4CD3-886F-58891A23C8AA}">
      <dsp:nvSpPr>
        <dsp:cNvPr id="0" name=""/>
        <dsp:cNvSpPr/>
      </dsp:nvSpPr>
      <dsp:spPr>
        <a:xfrm>
          <a:off x="751382" y="3388"/>
          <a:ext cx="4098084"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rtl="1">
            <a:lnSpc>
              <a:spcPct val="90000"/>
            </a:lnSpc>
            <a:spcBef>
              <a:spcPct val="0"/>
            </a:spcBef>
            <a:spcAft>
              <a:spcPct val="35000"/>
            </a:spcAft>
          </a:pPr>
          <a:r>
            <a:rPr lang="ar-SA" sz="1050" kern="1200" dirty="0" smtClean="0">
              <a:cs typeface="B Koodak" panose="00000700000000000000" pitchFamily="2" charset="-78"/>
            </a:rPr>
            <a:t>مرحله اول فروش اوراق مشارکت بافت های فرسوده تهران در بهمن ماه سال</a:t>
          </a:r>
          <a:r>
            <a:rPr lang="en-US" sz="1050" kern="1200" dirty="0" smtClean="0">
              <a:cs typeface="B Koodak" panose="00000700000000000000" pitchFamily="2" charset="-78"/>
            </a:rPr>
            <a:t> 1388 </a:t>
          </a:r>
          <a:r>
            <a:rPr lang="ar-SA" sz="1050" kern="1200" dirty="0" smtClean="0">
              <a:cs typeface="B Koodak" panose="00000700000000000000" pitchFamily="2" charset="-78"/>
            </a:rPr>
            <a:t>انجام شد </a:t>
          </a:r>
          <a:r>
            <a:rPr lang="fa-IR" sz="1050" kern="1200" dirty="0" smtClean="0">
              <a:cs typeface="B Koodak" panose="00000700000000000000" pitchFamily="2" charset="-78"/>
            </a:rPr>
            <a:t> </a:t>
          </a:r>
          <a:r>
            <a:rPr lang="ar-SA" sz="1050" kern="1200" dirty="0" smtClean="0">
              <a:cs typeface="B Koodak" panose="00000700000000000000" pitchFamily="2" charset="-78"/>
            </a:rPr>
            <a:t>در آن دوره از کل</a:t>
          </a:r>
          <a:r>
            <a:rPr lang="en-US" sz="1050" kern="1200" dirty="0" smtClean="0">
              <a:cs typeface="B Koodak" panose="00000700000000000000" pitchFamily="2" charset="-78"/>
            </a:rPr>
            <a:t> 700 </a:t>
          </a:r>
          <a:r>
            <a:rPr lang="ar-SA" sz="1050" kern="1200" dirty="0" smtClean="0">
              <a:cs typeface="B Koodak" panose="00000700000000000000" pitchFamily="2" charset="-78"/>
            </a:rPr>
            <a:t>میلیارد تومان اوراق عرضه شده، فقط حدود</a:t>
          </a:r>
          <a:r>
            <a:rPr lang="en-US" sz="1050" kern="1200" dirty="0" smtClean="0">
              <a:cs typeface="B Koodak" panose="00000700000000000000" pitchFamily="2" charset="-78"/>
            </a:rPr>
            <a:t> 100 </a:t>
          </a:r>
          <a:r>
            <a:rPr lang="ar-SA" sz="1050" kern="1200" dirty="0" smtClean="0">
              <a:cs typeface="B Koodak" panose="00000700000000000000" pitchFamily="2" charset="-78"/>
            </a:rPr>
            <a:t>میلیاردتومان</a:t>
          </a:r>
          <a:r>
            <a:rPr lang="fa-IR" sz="1050" kern="1200" dirty="0" smtClean="0">
              <a:cs typeface="B Koodak" panose="00000700000000000000" pitchFamily="2" charset="-78"/>
            </a:rPr>
            <a:t> </a:t>
          </a:r>
          <a:r>
            <a:rPr lang="ar-SA" sz="1050" kern="1200" dirty="0" smtClean="0">
              <a:cs typeface="B Koodak" panose="00000700000000000000" pitchFamily="2" charset="-78"/>
            </a:rPr>
            <a:t>به فروش رسید</a:t>
          </a:r>
          <a:r>
            <a:rPr lang="fa-IR" sz="1050" kern="1200" dirty="0" smtClean="0">
              <a:cs typeface="B Koodak" panose="00000700000000000000" pitchFamily="2" charset="-78"/>
            </a:rPr>
            <a:t> </a:t>
          </a:r>
          <a:r>
            <a:rPr lang="ar-SA" sz="1050" kern="1200" dirty="0" smtClean="0">
              <a:cs typeface="B Koodak" panose="00000700000000000000" pitchFamily="2" charset="-78"/>
            </a:rPr>
            <a:t>مرحله اول</a:t>
          </a:r>
          <a:r>
            <a:rPr lang="en-US" sz="1050" kern="1200" dirty="0" smtClean="0">
              <a:cs typeface="B Koodak" panose="00000700000000000000" pitchFamily="2" charset="-78"/>
            </a:rPr>
            <a:t> 294 </a:t>
          </a:r>
          <a:r>
            <a:rPr lang="ar-SA" sz="1050" kern="1200" dirty="0" smtClean="0">
              <a:cs typeface="B Koodak" panose="00000700000000000000" pitchFamily="2" charset="-78"/>
            </a:rPr>
            <a:t>پلاک به مساحت</a:t>
          </a:r>
          <a:r>
            <a:rPr lang="en-US" sz="1050" kern="1200" dirty="0" smtClean="0">
              <a:cs typeface="B Koodak" panose="00000700000000000000" pitchFamily="2" charset="-78"/>
            </a:rPr>
            <a:t> 22 </a:t>
          </a:r>
          <a:r>
            <a:rPr lang="ar-SA" sz="1050" kern="1200" dirty="0" smtClean="0">
              <a:cs typeface="B Koodak" panose="00000700000000000000" pitchFamily="2" charset="-78"/>
            </a:rPr>
            <a:t>هزار مترمربع آزاد شد و حدود</a:t>
          </a:r>
          <a:r>
            <a:rPr lang="fa-IR" sz="1050" kern="1200" dirty="0" smtClean="0">
              <a:cs typeface="B Koodak" panose="00000700000000000000" pitchFamily="2" charset="-78"/>
            </a:rPr>
            <a:t> </a:t>
          </a:r>
          <a:r>
            <a:rPr lang="ar-SA" sz="1050" kern="1200" dirty="0" smtClean="0">
              <a:cs typeface="B Koodak" panose="00000700000000000000" pitchFamily="2" charset="-78"/>
            </a:rPr>
            <a:t>یک صد هزار مترمربع زیربنای جدید با حداقل پیشرفت فیزیکی</a:t>
          </a:r>
          <a:r>
            <a:rPr lang="en-US" sz="1050" kern="1200" dirty="0" smtClean="0">
              <a:cs typeface="B Koodak" panose="00000700000000000000" pitchFamily="2" charset="-78"/>
            </a:rPr>
            <a:t> 20 </a:t>
          </a:r>
          <a:r>
            <a:rPr lang="ar-SA" sz="1050" kern="1200" dirty="0" smtClean="0">
              <a:cs typeface="B Koodak" panose="00000700000000000000" pitchFamily="2" charset="-78"/>
            </a:rPr>
            <a:t>درصد احداث شده است</a:t>
          </a:r>
          <a:r>
            <a:rPr lang="en-US" sz="1050" kern="1200" dirty="0" smtClean="0">
              <a:cs typeface="B Koodak" panose="00000700000000000000" pitchFamily="2" charset="-78"/>
            </a:rPr>
            <a:t>.</a:t>
          </a:r>
          <a:endParaRPr lang="en-US" sz="1050" kern="1200" dirty="0">
            <a:cs typeface="B Koodak" panose="00000700000000000000" pitchFamily="2" charset="-78"/>
          </a:endParaRPr>
        </a:p>
      </dsp:txBody>
      <dsp:txXfrm>
        <a:off x="751382" y="3388"/>
        <a:ext cx="4098084" cy="902796"/>
      </dsp:txXfrm>
    </dsp:sp>
    <dsp:sp modelId="{14115A18-CED0-4D39-8C35-A724E6121B88}">
      <dsp:nvSpPr>
        <dsp:cNvPr id="0" name=""/>
        <dsp:cNvSpPr/>
      </dsp:nvSpPr>
      <dsp:spPr>
        <a:xfrm>
          <a:off x="751382" y="1131884"/>
          <a:ext cx="4098084"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rtl="1">
            <a:lnSpc>
              <a:spcPct val="90000"/>
            </a:lnSpc>
            <a:spcBef>
              <a:spcPct val="0"/>
            </a:spcBef>
            <a:spcAft>
              <a:spcPct val="35000"/>
            </a:spcAft>
          </a:pPr>
          <a:r>
            <a:rPr lang="ar-SA" sz="1050" kern="1200" dirty="0" smtClean="0">
              <a:cs typeface="B Koodak" panose="00000700000000000000" pitchFamily="2" charset="-78"/>
            </a:rPr>
            <a:t>در ابتدای سال</a:t>
          </a:r>
          <a:r>
            <a:rPr lang="en-US" sz="1050" kern="1200" dirty="0" smtClean="0">
              <a:cs typeface="B Koodak" panose="00000700000000000000" pitchFamily="2" charset="-78"/>
            </a:rPr>
            <a:t> 1389 </a:t>
          </a:r>
          <a:r>
            <a:rPr lang="ar-SA" sz="1050" kern="1200" dirty="0" smtClean="0">
              <a:cs typeface="B Koodak" panose="00000700000000000000" pitchFamily="2" charset="-78"/>
            </a:rPr>
            <a:t>مرحله دیگر انتشار اوراق مشارکت به اجرا در آمد</a:t>
          </a:r>
          <a:r>
            <a:rPr lang="fa-IR" sz="1050" kern="1200" dirty="0" smtClean="0">
              <a:cs typeface="B Koodak" panose="00000700000000000000" pitchFamily="2" charset="-78"/>
            </a:rPr>
            <a:t> </a:t>
          </a:r>
          <a:r>
            <a:rPr lang="ar-SA" sz="1050" kern="1200" dirty="0" smtClean="0">
              <a:cs typeface="B Koodak" panose="00000700000000000000" pitchFamily="2" charset="-78"/>
            </a:rPr>
            <a:t>و</a:t>
          </a:r>
          <a:r>
            <a:rPr lang="en-US" sz="1050" kern="1200" dirty="0" smtClean="0">
              <a:cs typeface="B Koodak" panose="00000700000000000000" pitchFamily="2" charset="-78"/>
            </a:rPr>
            <a:t> 300 </a:t>
          </a:r>
          <a:r>
            <a:rPr lang="ar-SA" sz="1050" kern="1200" dirty="0" smtClean="0">
              <a:cs typeface="B Koodak" panose="00000700000000000000" pitchFamily="2" charset="-78"/>
            </a:rPr>
            <a:t>میلیارد تومان اوراق مشارکت</a:t>
          </a:r>
          <a:r>
            <a:rPr lang="fa-IR" sz="1050" kern="1200" dirty="0" smtClean="0">
              <a:cs typeface="B Koodak" panose="00000700000000000000" pitchFamily="2" charset="-78"/>
            </a:rPr>
            <a:t> </a:t>
          </a:r>
          <a:r>
            <a:rPr lang="ar-SA" sz="1050" kern="1200" dirty="0" smtClean="0">
              <a:cs typeface="B Koodak" panose="00000700000000000000" pitchFamily="2" charset="-78"/>
            </a:rPr>
            <a:t>نوسازی توزیع شده است</a:t>
          </a:r>
          <a:r>
            <a:rPr lang="en-US" sz="1050" kern="1200" dirty="0" smtClean="0">
              <a:cs typeface="B Koodak" panose="00000700000000000000" pitchFamily="2" charset="-78"/>
            </a:rPr>
            <a:t>. . </a:t>
          </a:r>
          <a:r>
            <a:rPr lang="ar-SA" sz="1050" kern="1200" dirty="0" smtClean="0">
              <a:cs typeface="B Koodak" panose="00000700000000000000" pitchFamily="2" charset="-78"/>
            </a:rPr>
            <a:t>منابع حاصل از فروش این اوراق مشارکت، برای احیاء و نوسازی بافت های</a:t>
          </a:r>
          <a:r>
            <a:rPr lang="fa-IR" sz="1050" kern="1200" dirty="0" smtClean="0">
              <a:cs typeface="B Koodak" panose="00000700000000000000" pitchFamily="2" charset="-78"/>
            </a:rPr>
            <a:t> </a:t>
          </a:r>
          <a:r>
            <a:rPr lang="ar-SA" sz="1050" kern="1200" dirty="0" smtClean="0">
              <a:cs typeface="B Koodak" panose="00000700000000000000" pitchFamily="2" charset="-78"/>
            </a:rPr>
            <a:t>فرسوده محلات یک و سه ناحیه امام علی منطقه</a:t>
          </a:r>
          <a:r>
            <a:rPr lang="en-US" sz="1050" kern="1200" dirty="0" smtClean="0">
              <a:cs typeface="B Koodak" panose="00000700000000000000" pitchFamily="2" charset="-78"/>
            </a:rPr>
            <a:t> 15 </a:t>
          </a:r>
          <a:r>
            <a:rPr lang="ar-SA" sz="1050" kern="1200" dirty="0" smtClean="0">
              <a:cs typeface="B Koodak" panose="00000700000000000000" pitchFamily="2" charset="-78"/>
            </a:rPr>
            <a:t>تهران هزینه </a:t>
          </a:r>
          <a:r>
            <a:rPr lang="fa-IR" sz="1050" kern="1200" dirty="0" smtClean="0">
              <a:cs typeface="B Koodak" panose="00000700000000000000" pitchFamily="2" charset="-78"/>
            </a:rPr>
            <a:t>شد.</a:t>
          </a:r>
          <a:endParaRPr lang="en-US" sz="1050" kern="1200" dirty="0">
            <a:cs typeface="B Koodak" panose="00000700000000000000" pitchFamily="2" charset="-78"/>
          </a:endParaRPr>
        </a:p>
      </dsp:txBody>
      <dsp:txXfrm>
        <a:off x="751382" y="1131884"/>
        <a:ext cx="4098084" cy="902796"/>
      </dsp:txXfrm>
    </dsp:sp>
    <dsp:sp modelId="{5D38A459-90E1-4241-B452-798063DF5A51}">
      <dsp:nvSpPr>
        <dsp:cNvPr id="0" name=""/>
        <dsp:cNvSpPr/>
      </dsp:nvSpPr>
      <dsp:spPr>
        <a:xfrm>
          <a:off x="5441701" y="3388875"/>
          <a:ext cx="2961171"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cs typeface="B Koodak" panose="00000700000000000000" pitchFamily="2" charset="-78"/>
            </a:rPr>
            <a:t>طرح فروش متری مسکن در تهران</a:t>
          </a:r>
          <a:endParaRPr lang="en-US" sz="2100" kern="1200" dirty="0">
            <a:cs typeface="B Koodak" panose="00000700000000000000" pitchFamily="2" charset="-78"/>
          </a:endParaRPr>
        </a:p>
      </dsp:txBody>
      <dsp:txXfrm>
        <a:off x="5441701" y="3388875"/>
        <a:ext cx="2961171" cy="902796"/>
      </dsp:txXfrm>
    </dsp:sp>
    <dsp:sp modelId="{0556C0AB-121F-4BA1-960D-ACD3EED39ED7}">
      <dsp:nvSpPr>
        <dsp:cNvPr id="0" name=""/>
        <dsp:cNvSpPr/>
      </dsp:nvSpPr>
      <dsp:spPr>
        <a:xfrm>
          <a:off x="751412" y="2260379"/>
          <a:ext cx="4098054"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rtl="1">
            <a:lnSpc>
              <a:spcPct val="90000"/>
            </a:lnSpc>
            <a:spcBef>
              <a:spcPct val="0"/>
            </a:spcBef>
            <a:spcAft>
              <a:spcPct val="35000"/>
            </a:spcAft>
          </a:pPr>
          <a:r>
            <a:rPr lang="ar-SA" sz="1050" kern="1200" dirty="0" smtClean="0">
              <a:cs typeface="B Koodak" panose="00000700000000000000" pitchFamily="2" charset="-78"/>
            </a:rPr>
            <a:t>فلسفه اجرای این روش کمک به سرمایه گذاری و مشارکت مردم به عنوان سرمایه گذاران خرد و کوچک در</a:t>
          </a:r>
          <a:r>
            <a:rPr lang="fa-IR" sz="1050" kern="1200" dirty="0" smtClean="0">
              <a:cs typeface="B Koodak" panose="00000700000000000000" pitchFamily="2" charset="-78"/>
            </a:rPr>
            <a:t> </a:t>
          </a:r>
          <a:r>
            <a:rPr lang="ar-SA" sz="1050" kern="1200" dirty="0" smtClean="0">
              <a:cs typeface="B Koodak" panose="00000700000000000000" pitchFamily="2" charset="-78"/>
            </a:rPr>
            <a:t>بخش مسکن است</a:t>
          </a:r>
          <a:endParaRPr lang="en-US" sz="1050" kern="1200" dirty="0">
            <a:cs typeface="B Koodak" panose="00000700000000000000" pitchFamily="2" charset="-78"/>
          </a:endParaRPr>
        </a:p>
      </dsp:txBody>
      <dsp:txXfrm>
        <a:off x="751412" y="2260379"/>
        <a:ext cx="4098054" cy="902796"/>
      </dsp:txXfrm>
    </dsp:sp>
    <dsp:sp modelId="{9A1CCC3F-859A-4798-B1C5-208449A748D6}">
      <dsp:nvSpPr>
        <dsp:cNvPr id="0" name=""/>
        <dsp:cNvSpPr/>
      </dsp:nvSpPr>
      <dsp:spPr>
        <a:xfrm>
          <a:off x="725679" y="3388875"/>
          <a:ext cx="4123787"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smtClean="0">
              <a:cs typeface="B Koodak" panose="00000700000000000000" pitchFamily="2" charset="-78"/>
            </a:rPr>
            <a:t>به دنبال این روند، مرحله اول طرح در رونق بازار مسکن اجرا گردید</a:t>
          </a:r>
          <a:r>
            <a:rPr lang="en-US" sz="1000" kern="1200" dirty="0" smtClean="0">
              <a:cs typeface="B Koodak" panose="00000700000000000000" pitchFamily="2" charset="-78"/>
            </a:rPr>
            <a:t>. </a:t>
          </a:r>
          <a:r>
            <a:rPr lang="ar-SA" sz="1000" kern="1200" dirty="0" smtClean="0">
              <a:cs typeface="B Koodak" panose="00000700000000000000" pitchFamily="2" charset="-78"/>
            </a:rPr>
            <a:t>مرحله اول فروش متري مسكن در خرداد</a:t>
          </a:r>
          <a:r>
            <a:rPr lang="fa-IR" sz="1000" kern="1200" dirty="0" smtClean="0">
              <a:cs typeface="B Koodak" panose="00000700000000000000" pitchFamily="2" charset="-78"/>
            </a:rPr>
            <a:t> </a:t>
          </a:r>
          <a:r>
            <a:rPr lang="ar-SA" sz="1000" kern="1200" dirty="0" smtClean="0">
              <a:cs typeface="B Koodak" panose="00000700000000000000" pitchFamily="2" charset="-78"/>
            </a:rPr>
            <a:t>ماه</a:t>
          </a:r>
          <a:r>
            <a:rPr lang="en-US" sz="1000" kern="1200" dirty="0" smtClean="0">
              <a:cs typeface="B Koodak" panose="00000700000000000000" pitchFamily="2" charset="-78"/>
            </a:rPr>
            <a:t> 1387 </a:t>
          </a:r>
          <a:r>
            <a:rPr lang="ar-SA" sz="1000" kern="1200" dirty="0" smtClean="0">
              <a:cs typeface="B Koodak" panose="00000700000000000000" pitchFamily="2" charset="-78"/>
            </a:rPr>
            <a:t>در روزهاي گراني مسكن با استقبال</a:t>
          </a:r>
          <a:r>
            <a:rPr lang="en-US" sz="1000" kern="1200" dirty="0" smtClean="0">
              <a:cs typeface="B Koodak" panose="00000700000000000000" pitchFamily="2" charset="-78"/>
            </a:rPr>
            <a:t> 82 </a:t>
          </a:r>
          <a:r>
            <a:rPr lang="ar-SA" sz="1000" kern="1200" dirty="0" smtClean="0">
              <a:cs typeface="B Koodak" panose="00000700000000000000" pitchFamily="2" charset="-78"/>
            </a:rPr>
            <a:t>درصدي مواجه شد</a:t>
          </a:r>
          <a:r>
            <a:rPr lang="en-US" sz="1000" kern="1200" dirty="0" smtClean="0">
              <a:cs typeface="B Koodak" panose="00000700000000000000" pitchFamily="2" charset="-78"/>
            </a:rPr>
            <a:t>. </a:t>
          </a:r>
          <a:r>
            <a:rPr lang="ar-SA" sz="1000" kern="1200" dirty="0" smtClean="0">
              <a:cs typeface="B Koodak" panose="00000700000000000000" pitchFamily="2" charset="-78"/>
            </a:rPr>
            <a:t>در مرحله اول بیش از</a:t>
          </a:r>
          <a:r>
            <a:rPr lang="en-US" sz="1000" kern="1200" dirty="0" smtClean="0">
              <a:cs typeface="B Koodak" panose="00000700000000000000" pitchFamily="2" charset="-78"/>
            </a:rPr>
            <a:t> 4</a:t>
          </a:r>
          <a:r>
            <a:rPr lang="ar-SA" sz="1000" kern="1200" dirty="0" smtClean="0">
              <a:cs typeface="B Koodak" panose="00000700000000000000" pitchFamily="2" charset="-78"/>
            </a:rPr>
            <a:t>هزار تهرانی از</a:t>
          </a:r>
          <a:r>
            <a:rPr lang="fa-IR" sz="1000" kern="1200" dirty="0" smtClean="0">
              <a:cs typeface="B Koodak" panose="00000700000000000000" pitchFamily="2" charset="-78"/>
            </a:rPr>
            <a:t> </a:t>
          </a:r>
          <a:r>
            <a:rPr lang="ar-SA" sz="1000" kern="1200" dirty="0" smtClean="0">
              <a:cs typeface="B Koodak" panose="00000700000000000000" pitchFamily="2" charset="-78"/>
            </a:rPr>
            <a:t>این طرح استقبال کردند</a:t>
          </a:r>
          <a:endParaRPr lang="en-US" sz="1000" kern="1200" dirty="0">
            <a:cs typeface="B Koodak" panose="00000700000000000000" pitchFamily="2" charset="-78"/>
          </a:endParaRPr>
        </a:p>
      </dsp:txBody>
      <dsp:txXfrm>
        <a:off x="725679" y="3388875"/>
        <a:ext cx="4123787" cy="902796"/>
      </dsp:txXfrm>
    </dsp:sp>
    <dsp:sp modelId="{4A8348AA-0478-49F3-B250-005952F4E507}">
      <dsp:nvSpPr>
        <dsp:cNvPr id="0" name=""/>
        <dsp:cNvSpPr/>
      </dsp:nvSpPr>
      <dsp:spPr>
        <a:xfrm>
          <a:off x="699976" y="4517370"/>
          <a:ext cx="4149490" cy="90279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B Koodak" panose="00000700000000000000" pitchFamily="2" charset="-78"/>
            </a:rPr>
            <a:t>اما در مرحله دوم فروش متری مسکن در فصل رکود به اجرا درآمد و قیمت علی الحساب که شهرداری در این</a:t>
          </a:r>
          <a:r>
            <a:rPr lang="fa-IR" sz="1200" kern="1200" dirty="0" smtClean="0">
              <a:cs typeface="B Koodak" panose="00000700000000000000" pitchFamily="2" charset="-78"/>
            </a:rPr>
            <a:t> </a:t>
          </a:r>
          <a:r>
            <a:rPr lang="ar-SA" sz="1200" kern="1200" dirty="0" smtClean="0">
              <a:cs typeface="B Koodak" panose="00000700000000000000" pitchFamily="2" charset="-78"/>
            </a:rPr>
            <a:t>مرحله تعیین کرده بود</a:t>
          </a:r>
          <a:r>
            <a:rPr lang="en-US" sz="1200" kern="1200" dirty="0" smtClean="0">
              <a:cs typeface="B Koodak" panose="00000700000000000000" pitchFamily="2" charset="-78"/>
            </a:rPr>
            <a:t> 900 </a:t>
          </a:r>
          <a:r>
            <a:rPr lang="ar-SA" sz="1200" kern="1200" dirty="0" smtClean="0">
              <a:cs typeface="B Koodak" panose="00000700000000000000" pitchFamily="2" charset="-78"/>
            </a:rPr>
            <a:t>هزار تومان بود که مشابه قیمت فروش متری در مرحله اول بود</a:t>
          </a:r>
          <a:r>
            <a:rPr lang="en-US" sz="1200" kern="1200" dirty="0" smtClean="0">
              <a:cs typeface="B Koodak" panose="00000700000000000000" pitchFamily="2" charset="-78"/>
            </a:rPr>
            <a:t>. </a:t>
          </a:r>
          <a:endParaRPr lang="en-US" sz="1200" kern="1200" dirty="0">
            <a:cs typeface="B Koodak" panose="00000700000000000000" pitchFamily="2" charset="-78"/>
          </a:endParaRPr>
        </a:p>
      </dsp:txBody>
      <dsp:txXfrm>
        <a:off x="699976" y="4517370"/>
        <a:ext cx="4149490" cy="9027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97F7E-DA4A-49C3-8D2C-42535CFAA54A}">
      <dsp:nvSpPr>
        <dsp:cNvPr id="0" name=""/>
        <dsp:cNvSpPr/>
      </dsp:nvSpPr>
      <dsp:spPr>
        <a:xfrm>
          <a:off x="4465340" y="758221"/>
          <a:ext cx="2750337" cy="318220"/>
        </a:xfrm>
        <a:custGeom>
          <a:avLst/>
          <a:gdLst/>
          <a:ahLst/>
          <a:cxnLst/>
          <a:rect l="0" t="0" r="0" b="0"/>
          <a:pathLst>
            <a:path>
              <a:moveTo>
                <a:pt x="0" y="0"/>
              </a:moveTo>
              <a:lnTo>
                <a:pt x="0" y="159110"/>
              </a:lnTo>
              <a:lnTo>
                <a:pt x="2750337" y="159110"/>
              </a:lnTo>
              <a:lnTo>
                <a:pt x="2750337" y="3182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F8C163-3B72-43E5-B63C-6CFAA2E45600}">
      <dsp:nvSpPr>
        <dsp:cNvPr id="0" name=""/>
        <dsp:cNvSpPr/>
      </dsp:nvSpPr>
      <dsp:spPr>
        <a:xfrm>
          <a:off x="4775984" y="1834111"/>
          <a:ext cx="227300" cy="1772944"/>
        </a:xfrm>
        <a:custGeom>
          <a:avLst/>
          <a:gdLst/>
          <a:ahLst/>
          <a:cxnLst/>
          <a:rect l="0" t="0" r="0" b="0"/>
          <a:pathLst>
            <a:path>
              <a:moveTo>
                <a:pt x="0" y="0"/>
              </a:moveTo>
              <a:lnTo>
                <a:pt x="0" y="1772944"/>
              </a:lnTo>
              <a:lnTo>
                <a:pt x="227300" y="17729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E457DC-7F3C-4130-A1AA-B95A2634F186}">
      <dsp:nvSpPr>
        <dsp:cNvPr id="0" name=""/>
        <dsp:cNvSpPr/>
      </dsp:nvSpPr>
      <dsp:spPr>
        <a:xfrm>
          <a:off x="4775984" y="1834111"/>
          <a:ext cx="227300" cy="697055"/>
        </a:xfrm>
        <a:custGeom>
          <a:avLst/>
          <a:gdLst/>
          <a:ahLst/>
          <a:cxnLst/>
          <a:rect l="0" t="0" r="0" b="0"/>
          <a:pathLst>
            <a:path>
              <a:moveTo>
                <a:pt x="0" y="0"/>
              </a:moveTo>
              <a:lnTo>
                <a:pt x="0" y="697055"/>
              </a:lnTo>
              <a:lnTo>
                <a:pt x="227300" y="69705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34D8BF-460B-4B8D-AC66-B0A640FFBE03}">
      <dsp:nvSpPr>
        <dsp:cNvPr id="0" name=""/>
        <dsp:cNvSpPr/>
      </dsp:nvSpPr>
      <dsp:spPr>
        <a:xfrm>
          <a:off x="4465340" y="758221"/>
          <a:ext cx="916779" cy="318220"/>
        </a:xfrm>
        <a:custGeom>
          <a:avLst/>
          <a:gdLst/>
          <a:ahLst/>
          <a:cxnLst/>
          <a:rect l="0" t="0" r="0" b="0"/>
          <a:pathLst>
            <a:path>
              <a:moveTo>
                <a:pt x="0" y="0"/>
              </a:moveTo>
              <a:lnTo>
                <a:pt x="0" y="159110"/>
              </a:lnTo>
              <a:lnTo>
                <a:pt x="916779" y="159110"/>
              </a:lnTo>
              <a:lnTo>
                <a:pt x="916779" y="3182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96D5A1F-E691-44F1-95D7-B6EC0EFC68A3}">
      <dsp:nvSpPr>
        <dsp:cNvPr id="0" name=""/>
        <dsp:cNvSpPr/>
      </dsp:nvSpPr>
      <dsp:spPr>
        <a:xfrm>
          <a:off x="2942425" y="1834111"/>
          <a:ext cx="227300" cy="2848834"/>
        </a:xfrm>
        <a:custGeom>
          <a:avLst/>
          <a:gdLst/>
          <a:ahLst/>
          <a:cxnLst/>
          <a:rect l="0" t="0" r="0" b="0"/>
          <a:pathLst>
            <a:path>
              <a:moveTo>
                <a:pt x="0" y="0"/>
              </a:moveTo>
              <a:lnTo>
                <a:pt x="0" y="2848834"/>
              </a:lnTo>
              <a:lnTo>
                <a:pt x="227300" y="284883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0E69E1-4129-4A20-9EC4-00DDBFB2635F}">
      <dsp:nvSpPr>
        <dsp:cNvPr id="0" name=""/>
        <dsp:cNvSpPr/>
      </dsp:nvSpPr>
      <dsp:spPr>
        <a:xfrm>
          <a:off x="2942425" y="1834111"/>
          <a:ext cx="227300" cy="1772944"/>
        </a:xfrm>
        <a:custGeom>
          <a:avLst/>
          <a:gdLst/>
          <a:ahLst/>
          <a:cxnLst/>
          <a:rect l="0" t="0" r="0" b="0"/>
          <a:pathLst>
            <a:path>
              <a:moveTo>
                <a:pt x="0" y="0"/>
              </a:moveTo>
              <a:lnTo>
                <a:pt x="0" y="1772944"/>
              </a:lnTo>
              <a:lnTo>
                <a:pt x="227300" y="17729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7E541C-1880-4EE1-A037-AE6B4621975B}">
      <dsp:nvSpPr>
        <dsp:cNvPr id="0" name=""/>
        <dsp:cNvSpPr/>
      </dsp:nvSpPr>
      <dsp:spPr>
        <a:xfrm>
          <a:off x="2942425" y="1834111"/>
          <a:ext cx="227300" cy="697055"/>
        </a:xfrm>
        <a:custGeom>
          <a:avLst/>
          <a:gdLst/>
          <a:ahLst/>
          <a:cxnLst/>
          <a:rect l="0" t="0" r="0" b="0"/>
          <a:pathLst>
            <a:path>
              <a:moveTo>
                <a:pt x="0" y="0"/>
              </a:moveTo>
              <a:lnTo>
                <a:pt x="0" y="697055"/>
              </a:lnTo>
              <a:lnTo>
                <a:pt x="227300" y="69705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12809E-D6AE-41BD-BF58-29D3B1978053}">
      <dsp:nvSpPr>
        <dsp:cNvPr id="0" name=""/>
        <dsp:cNvSpPr/>
      </dsp:nvSpPr>
      <dsp:spPr>
        <a:xfrm>
          <a:off x="3548560" y="758221"/>
          <a:ext cx="916779" cy="318220"/>
        </a:xfrm>
        <a:custGeom>
          <a:avLst/>
          <a:gdLst/>
          <a:ahLst/>
          <a:cxnLst/>
          <a:rect l="0" t="0" r="0" b="0"/>
          <a:pathLst>
            <a:path>
              <a:moveTo>
                <a:pt x="916779" y="0"/>
              </a:moveTo>
              <a:lnTo>
                <a:pt x="916779" y="159110"/>
              </a:lnTo>
              <a:lnTo>
                <a:pt x="0" y="159110"/>
              </a:lnTo>
              <a:lnTo>
                <a:pt x="0" y="3182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D73186-977A-4134-8C07-BAAA06CCE4E9}">
      <dsp:nvSpPr>
        <dsp:cNvPr id="0" name=""/>
        <dsp:cNvSpPr/>
      </dsp:nvSpPr>
      <dsp:spPr>
        <a:xfrm>
          <a:off x="1715002" y="758221"/>
          <a:ext cx="2750337" cy="318220"/>
        </a:xfrm>
        <a:custGeom>
          <a:avLst/>
          <a:gdLst/>
          <a:ahLst/>
          <a:cxnLst/>
          <a:rect l="0" t="0" r="0" b="0"/>
          <a:pathLst>
            <a:path>
              <a:moveTo>
                <a:pt x="2750337" y="0"/>
              </a:moveTo>
              <a:lnTo>
                <a:pt x="2750337" y="159110"/>
              </a:lnTo>
              <a:lnTo>
                <a:pt x="0" y="159110"/>
              </a:lnTo>
              <a:lnTo>
                <a:pt x="0" y="3182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357F7F-26B6-455A-9DA4-14E927991E50}">
      <dsp:nvSpPr>
        <dsp:cNvPr id="0" name=""/>
        <dsp:cNvSpPr/>
      </dsp:nvSpPr>
      <dsp:spPr>
        <a:xfrm>
          <a:off x="3707671" y="55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SA" sz="1400" kern="1200" dirty="0" smtClean="0">
              <a:cs typeface="B Koodak" panose="00000700000000000000" pitchFamily="2" charset="-78"/>
            </a:rPr>
            <a:t>منابع تأمين مالی مسکن </a:t>
          </a:r>
          <a:endParaRPr lang="en-US" sz="1400" kern="1200" dirty="0">
            <a:cs typeface="B Koodak" panose="00000700000000000000" pitchFamily="2" charset="-78"/>
          </a:endParaRPr>
        </a:p>
      </dsp:txBody>
      <dsp:txXfrm>
        <a:off x="3707671" y="552"/>
        <a:ext cx="1515337" cy="757668"/>
      </dsp:txXfrm>
    </dsp:sp>
    <dsp:sp modelId="{0394CA84-2A0A-4E4F-8611-30F23B9220D1}">
      <dsp:nvSpPr>
        <dsp:cNvPr id="0" name=""/>
        <dsp:cNvSpPr/>
      </dsp:nvSpPr>
      <dsp:spPr>
        <a:xfrm>
          <a:off x="957333" y="107644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SA" sz="1400" kern="1200" dirty="0" smtClean="0">
              <a:cs typeface="B Koodak" panose="00000700000000000000" pitchFamily="2" charset="-78"/>
            </a:rPr>
            <a:t>پس اندازهاي شخصي </a:t>
          </a:r>
          <a:endParaRPr lang="en-US" sz="1400" kern="1200" dirty="0">
            <a:cs typeface="B Koodak" panose="00000700000000000000" pitchFamily="2" charset="-78"/>
          </a:endParaRPr>
        </a:p>
      </dsp:txBody>
      <dsp:txXfrm>
        <a:off x="957333" y="1076442"/>
        <a:ext cx="1515337" cy="757668"/>
      </dsp:txXfrm>
    </dsp:sp>
    <dsp:sp modelId="{D7E6B766-24E0-4500-BD5A-7B83808BA700}">
      <dsp:nvSpPr>
        <dsp:cNvPr id="0" name=""/>
        <dsp:cNvSpPr/>
      </dsp:nvSpPr>
      <dsp:spPr>
        <a:xfrm>
          <a:off x="2790892" y="107644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SA" sz="1400" kern="1200" dirty="0" smtClean="0">
              <a:cs typeface="B Koodak" panose="00000700000000000000" pitchFamily="2" charset="-78"/>
            </a:rPr>
            <a:t>تسهيلات بانكي</a:t>
          </a:r>
          <a:endParaRPr lang="en-US" sz="1400" kern="1200" dirty="0">
            <a:cs typeface="B Koodak" panose="00000700000000000000" pitchFamily="2" charset="-78"/>
          </a:endParaRPr>
        </a:p>
      </dsp:txBody>
      <dsp:txXfrm>
        <a:off x="2790892" y="1076442"/>
        <a:ext cx="1515337" cy="757668"/>
      </dsp:txXfrm>
    </dsp:sp>
    <dsp:sp modelId="{EDD2C92A-17C9-4226-9C21-777091AF2E50}">
      <dsp:nvSpPr>
        <dsp:cNvPr id="0" name=""/>
        <dsp:cNvSpPr/>
      </dsp:nvSpPr>
      <dsp:spPr>
        <a:xfrm>
          <a:off x="3169726" y="215233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a-IR" sz="1100" kern="1200" dirty="0" smtClean="0">
              <a:cs typeface="B Koodak" panose="00000700000000000000" pitchFamily="2" charset="-78"/>
            </a:rPr>
            <a:t>س</a:t>
          </a:r>
          <a:r>
            <a:rPr lang="ar-SA" sz="1100" kern="1200" dirty="0" smtClean="0">
              <a:cs typeface="B Koodak" panose="00000700000000000000" pitchFamily="2" charset="-78"/>
            </a:rPr>
            <a:t>هم سيستم بانکی در تأمين مالی منابع لازم برای خريد مسکن در حدود ٢٠ درصد است</a:t>
          </a:r>
          <a:endParaRPr lang="en-US" sz="1100" kern="1200" dirty="0">
            <a:cs typeface="B Koodak" panose="00000700000000000000" pitchFamily="2" charset="-78"/>
          </a:endParaRPr>
        </a:p>
      </dsp:txBody>
      <dsp:txXfrm>
        <a:off x="3169726" y="2152332"/>
        <a:ext cx="1515337" cy="757668"/>
      </dsp:txXfrm>
    </dsp:sp>
    <dsp:sp modelId="{9EAA24D3-BF63-4E5C-A938-DEEF3BEB367C}">
      <dsp:nvSpPr>
        <dsp:cNvPr id="0" name=""/>
        <dsp:cNvSpPr/>
      </dsp:nvSpPr>
      <dsp:spPr>
        <a:xfrm>
          <a:off x="3169726" y="3228221"/>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ar-SA" sz="1100" kern="1200" smtClean="0">
              <a:cs typeface="B Koodak" panose="00000700000000000000" pitchFamily="2" charset="-78"/>
            </a:rPr>
            <a:t>سهم سيستم بانکی از تأمين مالی ساخت مسکن بين ٣٠ تا ٥٠ درصد است </a:t>
          </a:r>
          <a:endParaRPr lang="en-US" sz="1100" kern="1200">
            <a:cs typeface="B Koodak" panose="00000700000000000000" pitchFamily="2" charset="-78"/>
          </a:endParaRPr>
        </a:p>
      </dsp:txBody>
      <dsp:txXfrm>
        <a:off x="3169726" y="3228221"/>
        <a:ext cx="1515337" cy="757668"/>
      </dsp:txXfrm>
    </dsp:sp>
    <dsp:sp modelId="{A0415CFE-F619-4E48-A73A-2A6F289E8109}">
      <dsp:nvSpPr>
        <dsp:cNvPr id="0" name=""/>
        <dsp:cNvSpPr/>
      </dsp:nvSpPr>
      <dsp:spPr>
        <a:xfrm>
          <a:off x="3169726" y="4304111"/>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ar-SA" sz="1100" kern="1200" smtClean="0">
              <a:cs typeface="B Koodak" panose="00000700000000000000" pitchFamily="2" charset="-78"/>
            </a:rPr>
            <a:t>حدود ١٥ درصد از کل تسهيلات اعطايی بانکها برای ساخت مسکن را بانک مسکن پرداخته است</a:t>
          </a:r>
          <a:r>
            <a:rPr lang="en-US" sz="1100" kern="1200" smtClean="0">
              <a:cs typeface="B Koodak" panose="00000700000000000000" pitchFamily="2" charset="-78"/>
            </a:rPr>
            <a:t>. </a:t>
          </a:r>
          <a:endParaRPr lang="en-US" sz="1100" kern="1200">
            <a:cs typeface="B Koodak" panose="00000700000000000000" pitchFamily="2" charset="-78"/>
          </a:endParaRPr>
        </a:p>
      </dsp:txBody>
      <dsp:txXfrm>
        <a:off x="3169726" y="4304111"/>
        <a:ext cx="1515337" cy="757668"/>
      </dsp:txXfrm>
    </dsp:sp>
    <dsp:sp modelId="{4F7E8982-59BD-432E-90B8-DF85337A9489}">
      <dsp:nvSpPr>
        <dsp:cNvPr id="0" name=""/>
        <dsp:cNvSpPr/>
      </dsp:nvSpPr>
      <dsp:spPr>
        <a:xfrm>
          <a:off x="4624450" y="107644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SA" sz="1400" kern="1200" dirty="0" smtClean="0">
              <a:cs typeface="B Koodak" panose="00000700000000000000" pitchFamily="2" charset="-78"/>
            </a:rPr>
            <a:t>بودجه دولت و نهادهاي دولتي</a:t>
          </a:r>
          <a:endParaRPr lang="en-US" sz="1400" kern="1200" dirty="0">
            <a:cs typeface="B Koodak" panose="00000700000000000000" pitchFamily="2" charset="-78"/>
          </a:endParaRPr>
        </a:p>
      </dsp:txBody>
      <dsp:txXfrm>
        <a:off x="4624450" y="1076442"/>
        <a:ext cx="1515337" cy="757668"/>
      </dsp:txXfrm>
    </dsp:sp>
    <dsp:sp modelId="{C1C6B888-1161-4737-BE93-008A7EE4C2A4}">
      <dsp:nvSpPr>
        <dsp:cNvPr id="0" name=""/>
        <dsp:cNvSpPr/>
      </dsp:nvSpPr>
      <dsp:spPr>
        <a:xfrm>
          <a:off x="5003284" y="215233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ar-SA" sz="1100" kern="1200" smtClean="0">
              <a:cs typeface="B Koodak" panose="00000700000000000000" pitchFamily="2" charset="-78"/>
            </a:rPr>
            <a:t>فصل تأمين مسكن (بودجه عمراني: شامل بودجه ملي و استاني)</a:t>
          </a:r>
          <a:endParaRPr lang="en-US" sz="1100" kern="1200">
            <a:cs typeface="B Koodak" panose="00000700000000000000" pitchFamily="2" charset="-78"/>
          </a:endParaRPr>
        </a:p>
      </dsp:txBody>
      <dsp:txXfrm>
        <a:off x="5003284" y="2152332"/>
        <a:ext cx="1515337" cy="757668"/>
      </dsp:txXfrm>
    </dsp:sp>
    <dsp:sp modelId="{1B0EB13A-197C-4407-84F7-C5DF6E9D4E37}">
      <dsp:nvSpPr>
        <dsp:cNvPr id="0" name=""/>
        <dsp:cNvSpPr/>
      </dsp:nvSpPr>
      <dsp:spPr>
        <a:xfrm>
          <a:off x="5003284" y="3228221"/>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SA" sz="1400" kern="1200" smtClean="0">
              <a:cs typeface="B Koodak" panose="00000700000000000000" pitchFamily="2" charset="-78"/>
            </a:rPr>
            <a:t>تبصره های بودجه</a:t>
          </a:r>
          <a:endParaRPr lang="en-US" sz="1400" kern="1200">
            <a:cs typeface="B Koodak" panose="00000700000000000000" pitchFamily="2" charset="-78"/>
          </a:endParaRPr>
        </a:p>
      </dsp:txBody>
      <dsp:txXfrm>
        <a:off x="5003284" y="3228221"/>
        <a:ext cx="1515337" cy="757668"/>
      </dsp:txXfrm>
    </dsp:sp>
    <dsp:sp modelId="{44565341-99A5-4073-BF56-932C35A0B86C}">
      <dsp:nvSpPr>
        <dsp:cNvPr id="0" name=""/>
        <dsp:cNvSpPr/>
      </dsp:nvSpPr>
      <dsp:spPr>
        <a:xfrm>
          <a:off x="6458008" y="1076442"/>
          <a:ext cx="1515337" cy="757668"/>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SA" sz="1400" kern="1200" smtClean="0">
              <a:cs typeface="B Koodak" panose="00000700000000000000" pitchFamily="2" charset="-78"/>
            </a:rPr>
            <a:t>بازار غير رسمي </a:t>
          </a:r>
          <a:endParaRPr lang="en-US" sz="1400" kern="1200" dirty="0">
            <a:cs typeface="B Koodak" panose="00000700000000000000" pitchFamily="2" charset="-78"/>
          </a:endParaRPr>
        </a:p>
      </dsp:txBody>
      <dsp:txXfrm>
        <a:off x="6458008" y="1076442"/>
        <a:ext cx="1515337" cy="7576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7D3B38-E9DD-400C-A015-E706254E7133}">
      <dsp:nvSpPr>
        <dsp:cNvPr id="0" name=""/>
        <dsp:cNvSpPr/>
      </dsp:nvSpPr>
      <dsp:spPr>
        <a:xfrm>
          <a:off x="7271400" y="2175669"/>
          <a:ext cx="475151" cy="1810791"/>
        </a:xfrm>
        <a:custGeom>
          <a:avLst/>
          <a:gdLst/>
          <a:ahLst/>
          <a:cxnLst/>
          <a:rect l="0" t="0" r="0" b="0"/>
          <a:pathLst>
            <a:path>
              <a:moveTo>
                <a:pt x="475151" y="0"/>
              </a:moveTo>
              <a:lnTo>
                <a:pt x="237575" y="0"/>
              </a:lnTo>
              <a:lnTo>
                <a:pt x="237575" y="1810791"/>
              </a:lnTo>
              <a:lnTo>
                <a:pt x="0" y="18107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cs typeface="B Koodak" panose="00000700000000000000" pitchFamily="2" charset="-78"/>
          </a:endParaRPr>
        </a:p>
      </dsp:txBody>
      <dsp:txXfrm>
        <a:off x="7462173" y="3034262"/>
        <a:ext cx="93604" cy="93604"/>
      </dsp:txXfrm>
    </dsp:sp>
    <dsp:sp modelId="{E82F905B-1DB0-4695-B607-D4D3B32BF82E}">
      <dsp:nvSpPr>
        <dsp:cNvPr id="0" name=""/>
        <dsp:cNvSpPr/>
      </dsp:nvSpPr>
      <dsp:spPr>
        <a:xfrm>
          <a:off x="4420489" y="3035344"/>
          <a:ext cx="475151" cy="91440"/>
        </a:xfrm>
        <a:custGeom>
          <a:avLst/>
          <a:gdLst/>
          <a:ahLst/>
          <a:cxnLst/>
          <a:rect l="0" t="0" r="0" b="0"/>
          <a:pathLst>
            <a:path>
              <a:moveTo>
                <a:pt x="475151" y="45720"/>
              </a:moveTo>
              <a:lnTo>
                <a:pt x="0"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cs typeface="B Koodak" panose="00000700000000000000" pitchFamily="2" charset="-78"/>
          </a:endParaRPr>
        </a:p>
      </dsp:txBody>
      <dsp:txXfrm>
        <a:off x="4646187" y="3069186"/>
        <a:ext cx="23757" cy="23757"/>
      </dsp:txXfrm>
    </dsp:sp>
    <dsp:sp modelId="{035FDAFF-55CC-4513-B752-56AD15EE4735}">
      <dsp:nvSpPr>
        <dsp:cNvPr id="0" name=""/>
        <dsp:cNvSpPr/>
      </dsp:nvSpPr>
      <dsp:spPr>
        <a:xfrm>
          <a:off x="7271400" y="2175669"/>
          <a:ext cx="475151" cy="905395"/>
        </a:xfrm>
        <a:custGeom>
          <a:avLst/>
          <a:gdLst/>
          <a:ahLst/>
          <a:cxnLst/>
          <a:rect l="0" t="0" r="0" b="0"/>
          <a:pathLst>
            <a:path>
              <a:moveTo>
                <a:pt x="475151" y="0"/>
              </a:moveTo>
              <a:lnTo>
                <a:pt x="237575" y="0"/>
              </a:lnTo>
              <a:lnTo>
                <a:pt x="237575" y="905395"/>
              </a:lnTo>
              <a:lnTo>
                <a:pt x="0" y="90539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cs typeface="B Koodak" panose="00000700000000000000" pitchFamily="2" charset="-78"/>
          </a:endParaRPr>
        </a:p>
      </dsp:txBody>
      <dsp:txXfrm>
        <a:off x="7483413" y="2602804"/>
        <a:ext cx="51125" cy="51125"/>
      </dsp:txXfrm>
    </dsp:sp>
    <dsp:sp modelId="{91134FE8-FA24-4EA4-9E45-C692413F29BB}">
      <dsp:nvSpPr>
        <dsp:cNvPr id="0" name=""/>
        <dsp:cNvSpPr/>
      </dsp:nvSpPr>
      <dsp:spPr>
        <a:xfrm>
          <a:off x="7271400" y="2129948"/>
          <a:ext cx="475151" cy="91440"/>
        </a:xfrm>
        <a:custGeom>
          <a:avLst/>
          <a:gdLst/>
          <a:ahLst/>
          <a:cxnLst/>
          <a:rect l="0" t="0" r="0" b="0"/>
          <a:pathLst>
            <a:path>
              <a:moveTo>
                <a:pt x="475151" y="45720"/>
              </a:moveTo>
              <a:lnTo>
                <a:pt x="0"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cs typeface="B Koodak" panose="00000700000000000000" pitchFamily="2" charset="-78"/>
          </a:endParaRPr>
        </a:p>
      </dsp:txBody>
      <dsp:txXfrm>
        <a:off x="7497097" y="2163790"/>
        <a:ext cx="23757" cy="23757"/>
      </dsp:txXfrm>
    </dsp:sp>
    <dsp:sp modelId="{EB73F670-87C1-49F0-AF52-2645984C056B}">
      <dsp:nvSpPr>
        <dsp:cNvPr id="0" name=""/>
        <dsp:cNvSpPr/>
      </dsp:nvSpPr>
      <dsp:spPr>
        <a:xfrm>
          <a:off x="7271400" y="1270273"/>
          <a:ext cx="475151" cy="905395"/>
        </a:xfrm>
        <a:custGeom>
          <a:avLst/>
          <a:gdLst/>
          <a:ahLst/>
          <a:cxnLst/>
          <a:rect l="0" t="0" r="0" b="0"/>
          <a:pathLst>
            <a:path>
              <a:moveTo>
                <a:pt x="475151" y="905395"/>
              </a:moveTo>
              <a:lnTo>
                <a:pt x="237575" y="905395"/>
              </a:lnTo>
              <a:lnTo>
                <a:pt x="237575" y="0"/>
              </a:lnTo>
              <a:lnTo>
                <a:pt x="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cs typeface="B Koodak" panose="00000700000000000000" pitchFamily="2" charset="-78"/>
          </a:endParaRPr>
        </a:p>
      </dsp:txBody>
      <dsp:txXfrm>
        <a:off x="7483413" y="1697408"/>
        <a:ext cx="51125" cy="51125"/>
      </dsp:txXfrm>
    </dsp:sp>
    <dsp:sp modelId="{38215EA3-9DAC-43C4-9D35-37B7470D1986}">
      <dsp:nvSpPr>
        <dsp:cNvPr id="0" name=""/>
        <dsp:cNvSpPr/>
      </dsp:nvSpPr>
      <dsp:spPr>
        <a:xfrm>
          <a:off x="7271400" y="364877"/>
          <a:ext cx="475151" cy="1810791"/>
        </a:xfrm>
        <a:custGeom>
          <a:avLst/>
          <a:gdLst/>
          <a:ahLst/>
          <a:cxnLst/>
          <a:rect l="0" t="0" r="0" b="0"/>
          <a:pathLst>
            <a:path>
              <a:moveTo>
                <a:pt x="475151" y="1810791"/>
              </a:moveTo>
              <a:lnTo>
                <a:pt x="237575" y="1810791"/>
              </a:lnTo>
              <a:lnTo>
                <a:pt x="237575" y="0"/>
              </a:lnTo>
              <a:lnTo>
                <a:pt x="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cs typeface="B Koodak" panose="00000700000000000000" pitchFamily="2" charset="-78"/>
          </a:endParaRPr>
        </a:p>
      </dsp:txBody>
      <dsp:txXfrm>
        <a:off x="7462173" y="1223470"/>
        <a:ext cx="93604" cy="93604"/>
      </dsp:txXfrm>
    </dsp:sp>
    <dsp:sp modelId="{CB8A9322-2A3B-41D5-9156-6AD3F6E51CF6}">
      <dsp:nvSpPr>
        <dsp:cNvPr id="0" name=""/>
        <dsp:cNvSpPr/>
      </dsp:nvSpPr>
      <dsp:spPr>
        <a:xfrm rot="5400000">
          <a:off x="6202613" y="1813510"/>
          <a:ext cx="3812192"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cs typeface="B Koodak" panose="00000700000000000000" pitchFamily="2" charset="-78"/>
            </a:rPr>
            <a:t>عوامل تأثير گذار بر سرمايه گذاری برای خريد مسکن </a:t>
          </a:r>
          <a:endParaRPr lang="en-US" sz="1600" kern="1200" dirty="0">
            <a:cs typeface="B Koodak" panose="00000700000000000000" pitchFamily="2" charset="-78"/>
          </a:endParaRPr>
        </a:p>
      </dsp:txBody>
      <dsp:txXfrm>
        <a:off x="6202613" y="1813510"/>
        <a:ext cx="3812192" cy="724316"/>
      </dsp:txXfrm>
    </dsp:sp>
    <dsp:sp modelId="{7E48C8F2-DD30-4486-B70E-AF2B2368D898}">
      <dsp:nvSpPr>
        <dsp:cNvPr id="0" name=""/>
        <dsp:cNvSpPr/>
      </dsp:nvSpPr>
      <dsp:spPr>
        <a:xfrm>
          <a:off x="4895641" y="2719"/>
          <a:ext cx="2375758"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cs typeface="B Koodak" panose="00000700000000000000" pitchFamily="2" charset="-78"/>
            </a:rPr>
            <a:t>قيمت نسبی مسکن</a:t>
          </a:r>
          <a:endParaRPr lang="en-US" sz="1600" kern="1200" dirty="0">
            <a:cs typeface="B Koodak" panose="00000700000000000000" pitchFamily="2" charset="-78"/>
          </a:endParaRPr>
        </a:p>
      </dsp:txBody>
      <dsp:txXfrm>
        <a:off x="4895641" y="2719"/>
        <a:ext cx="2375758" cy="724316"/>
      </dsp:txXfrm>
    </dsp:sp>
    <dsp:sp modelId="{E5F827FE-B1CC-4721-8D6A-4C0937142500}">
      <dsp:nvSpPr>
        <dsp:cNvPr id="0" name=""/>
        <dsp:cNvSpPr/>
      </dsp:nvSpPr>
      <dsp:spPr>
        <a:xfrm>
          <a:off x="4895641" y="908114"/>
          <a:ext cx="2375758"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cs typeface="B Koodak" panose="00000700000000000000" pitchFamily="2" charset="-78"/>
            </a:rPr>
            <a:t>انتظارات تغيير قيمت مسکن در آينده</a:t>
          </a:r>
          <a:endParaRPr lang="en-US" sz="1600" kern="1200" dirty="0">
            <a:cs typeface="B Koodak" panose="00000700000000000000" pitchFamily="2" charset="-78"/>
          </a:endParaRPr>
        </a:p>
      </dsp:txBody>
      <dsp:txXfrm>
        <a:off x="4895641" y="908114"/>
        <a:ext cx="2375758" cy="724316"/>
      </dsp:txXfrm>
    </dsp:sp>
    <dsp:sp modelId="{2A6BF31F-B4D2-488B-9404-39FADB7319F3}">
      <dsp:nvSpPr>
        <dsp:cNvPr id="0" name=""/>
        <dsp:cNvSpPr/>
      </dsp:nvSpPr>
      <dsp:spPr>
        <a:xfrm>
          <a:off x="4895641" y="1813510"/>
          <a:ext cx="2375758"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cs typeface="B Koodak" panose="00000700000000000000" pitchFamily="2" charset="-78"/>
            </a:rPr>
            <a:t>درآمد ملی</a:t>
          </a:r>
          <a:endParaRPr lang="en-US" sz="1600" kern="1200" dirty="0">
            <a:cs typeface="B Koodak" panose="00000700000000000000" pitchFamily="2" charset="-78"/>
          </a:endParaRPr>
        </a:p>
      </dsp:txBody>
      <dsp:txXfrm>
        <a:off x="4895641" y="1813510"/>
        <a:ext cx="2375758" cy="724316"/>
      </dsp:txXfrm>
    </dsp:sp>
    <dsp:sp modelId="{8F640CFE-D60E-498E-ABC7-19A6AE0CA044}">
      <dsp:nvSpPr>
        <dsp:cNvPr id="0" name=""/>
        <dsp:cNvSpPr/>
      </dsp:nvSpPr>
      <dsp:spPr>
        <a:xfrm>
          <a:off x="4895641" y="2718906"/>
          <a:ext cx="2375758"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SA" sz="1600" kern="1200" dirty="0" smtClean="0">
              <a:cs typeface="B Koodak" panose="00000700000000000000" pitchFamily="2" charset="-78"/>
            </a:rPr>
            <a:t>نقدينگی و بازار اعتبارات مسکن</a:t>
          </a:r>
          <a:endParaRPr lang="en-US" sz="1600" kern="1200" dirty="0">
            <a:cs typeface="B Koodak" panose="00000700000000000000" pitchFamily="2" charset="-78"/>
          </a:endParaRPr>
        </a:p>
      </dsp:txBody>
      <dsp:txXfrm>
        <a:off x="4895641" y="2718906"/>
        <a:ext cx="2375758" cy="724316"/>
      </dsp:txXfrm>
    </dsp:sp>
    <dsp:sp modelId="{22F7C297-306D-4BB5-940E-53662D87418C}">
      <dsp:nvSpPr>
        <dsp:cNvPr id="0" name=""/>
        <dsp:cNvSpPr/>
      </dsp:nvSpPr>
      <dsp:spPr>
        <a:xfrm>
          <a:off x="2044731" y="2718906"/>
          <a:ext cx="2375758"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a-IR" sz="1400" kern="1200" dirty="0" smtClean="0">
              <a:cs typeface="B Koodak" panose="00000700000000000000" pitchFamily="2" charset="-78"/>
            </a:rPr>
            <a:t>۵۰</a:t>
          </a:r>
          <a:r>
            <a:rPr lang="ar-SA" sz="1400" kern="1200" dirty="0" smtClean="0">
              <a:cs typeface="B Koodak" panose="00000700000000000000" pitchFamily="2" charset="-78"/>
            </a:rPr>
            <a:t> درصد از نقدينگی وارد شده به بخش مسکن به انگيزه تقاضای سرمايه</a:t>
          </a:r>
          <a:r>
            <a:rPr lang="fa-IR" sz="1400" kern="1200" dirty="0" smtClean="0">
              <a:cs typeface="B Koodak" panose="00000700000000000000" pitchFamily="2" charset="-78"/>
            </a:rPr>
            <a:t> </a:t>
          </a:r>
          <a:r>
            <a:rPr lang="ar-SA" sz="1400" kern="1200" dirty="0" smtClean="0">
              <a:cs typeface="B Koodak" panose="00000700000000000000" pitchFamily="2" charset="-78"/>
            </a:rPr>
            <a:t>ای بوده است. </a:t>
          </a:r>
          <a:endParaRPr lang="en-US" sz="1400" kern="1200" dirty="0">
            <a:cs typeface="B Koodak" panose="00000700000000000000" pitchFamily="2" charset="-78"/>
          </a:endParaRPr>
        </a:p>
      </dsp:txBody>
      <dsp:txXfrm>
        <a:off x="2044731" y="2718906"/>
        <a:ext cx="2375758" cy="724316"/>
      </dsp:txXfrm>
    </dsp:sp>
    <dsp:sp modelId="{78F5315E-FB49-48F5-9C77-45134422EC53}">
      <dsp:nvSpPr>
        <dsp:cNvPr id="0" name=""/>
        <dsp:cNvSpPr/>
      </dsp:nvSpPr>
      <dsp:spPr>
        <a:xfrm>
          <a:off x="4895641" y="3624302"/>
          <a:ext cx="2375758" cy="72431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SA" sz="1800" kern="1200" smtClean="0">
              <a:cs typeface="B Koodak" panose="00000700000000000000" pitchFamily="2" charset="-78"/>
            </a:rPr>
            <a:t>جمعيت</a:t>
          </a:r>
          <a:endParaRPr lang="en-US" sz="1800" kern="1200">
            <a:cs typeface="B Koodak" panose="00000700000000000000" pitchFamily="2" charset="-78"/>
          </a:endParaRPr>
        </a:p>
      </dsp:txBody>
      <dsp:txXfrm>
        <a:off x="4895641" y="3624302"/>
        <a:ext cx="2375758" cy="7243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D67027-4A2C-467C-A234-BEB0FB41D308}" type="datetimeFigureOut">
              <a:rPr lang="en-US" smtClean="0"/>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3043759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67027-4A2C-467C-A234-BEB0FB41D308}" type="datetimeFigureOut">
              <a:rPr lang="en-US" smtClean="0"/>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1764999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67027-4A2C-467C-A234-BEB0FB41D308}" type="datetimeFigureOut">
              <a:rPr lang="en-US" smtClean="0"/>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55617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67027-4A2C-467C-A234-BEB0FB41D308}" type="datetimeFigureOut">
              <a:rPr lang="en-US" smtClean="0"/>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2969826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67027-4A2C-467C-A234-BEB0FB41D308}" type="datetimeFigureOut">
              <a:rPr lang="en-US" smtClean="0"/>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1437002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D67027-4A2C-467C-A234-BEB0FB41D308}" type="datetimeFigureOut">
              <a:rPr lang="en-US" smtClean="0"/>
              <a:t>12/15/2019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1284952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D67027-4A2C-467C-A234-BEB0FB41D308}" type="datetimeFigureOut">
              <a:rPr lang="en-US" smtClean="0"/>
              <a:t>12/15/2019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3587406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D67027-4A2C-467C-A234-BEB0FB41D308}" type="datetimeFigureOut">
              <a:rPr lang="en-US" smtClean="0"/>
              <a:t>12/15/2019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3576992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67027-4A2C-467C-A234-BEB0FB41D308}" type="datetimeFigureOut">
              <a:rPr lang="en-US" smtClean="0"/>
              <a:t>12/15/2019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3355293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67027-4A2C-467C-A234-BEB0FB41D308}" type="datetimeFigureOut">
              <a:rPr lang="en-US" smtClean="0"/>
              <a:t>12/15/2019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3378977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67027-4A2C-467C-A234-BEB0FB41D308}" type="datetimeFigureOut">
              <a:rPr lang="en-US" smtClean="0"/>
              <a:t>12/15/2019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777FFD-227B-43CA-9FD4-B5B5BED299E7}" type="slidenum">
              <a:rPr lang="en-US" smtClean="0"/>
              <a:t>‹#›</a:t>
            </a:fld>
            <a:endParaRPr lang="en-US"/>
          </a:p>
        </p:txBody>
      </p:sp>
    </p:spTree>
    <p:extLst>
      <p:ext uri="{BB962C8B-B14F-4D97-AF65-F5344CB8AC3E}">
        <p14:creationId xmlns:p14="http://schemas.microsoft.com/office/powerpoint/2010/main" val="1786228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67027-4A2C-467C-A234-BEB0FB41D308}" type="datetimeFigureOut">
              <a:rPr lang="en-US" smtClean="0"/>
              <a:t>12/15/2019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777FFD-227B-43CA-9FD4-B5B5BED299E7}" type="slidenum">
              <a:rPr lang="en-US" smtClean="0"/>
              <a:t>‹#›</a:t>
            </a:fld>
            <a:endParaRPr lang="en-US"/>
          </a:p>
        </p:txBody>
      </p:sp>
    </p:spTree>
    <p:extLst>
      <p:ext uri="{BB962C8B-B14F-4D97-AF65-F5344CB8AC3E}">
        <p14:creationId xmlns:p14="http://schemas.microsoft.com/office/powerpoint/2010/main" val="409386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diagramLayout" Target="../diagrams/layout6.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diagramData" Target="../diagrams/data6.xml"/><Relationship Id="rId2" Type="http://schemas.openxmlformats.org/officeDocument/2006/relationships/diagramData" Target="../diagrams/data4.xml"/><Relationship Id="rId16" Type="http://schemas.microsoft.com/office/2007/relationships/diagramDrawing" Target="../diagrams/drawing6.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5" Type="http://schemas.openxmlformats.org/officeDocument/2006/relationships/diagramColors" Target="../diagrams/colors6.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 Id="rId1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115" y="3019925"/>
            <a:ext cx="9144000" cy="1206147"/>
          </a:xfrm>
        </p:spPr>
        <p:txBody>
          <a:bodyPr>
            <a:noAutofit/>
          </a:bodyPr>
          <a:lstStyle/>
          <a:p>
            <a:pPr>
              <a:lnSpc>
                <a:spcPct val="250000"/>
              </a:lnSpc>
            </a:pPr>
            <a:r>
              <a:rPr lang="fa-IR" sz="4400" dirty="0" smtClean="0">
                <a:cs typeface="B Kourosh" panose="00000400000000000000" pitchFamily="2" charset="-78"/>
              </a:rPr>
              <a:t>روش </a:t>
            </a:r>
            <a:r>
              <a:rPr lang="fa-IR" sz="4400" dirty="0" smtClean="0">
                <a:cs typeface="B Kourosh" panose="00000400000000000000" pitchFamily="2" charset="-78"/>
              </a:rPr>
              <a:t>های تامین مالی مسکن</a:t>
            </a:r>
            <a:endParaRPr lang="en-US" sz="4400" dirty="0">
              <a:cs typeface="B Kourosh" panose="00000400000000000000" pitchFamily="2" charset="-78"/>
            </a:endParaRPr>
          </a:p>
        </p:txBody>
      </p:sp>
    </p:spTree>
    <p:extLst>
      <p:ext uri="{BB962C8B-B14F-4D97-AF65-F5344CB8AC3E}">
        <p14:creationId xmlns:p14="http://schemas.microsoft.com/office/powerpoint/2010/main" val="2254450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600" dirty="0" smtClean="0">
                <a:cs typeface="B Titr" panose="00000700000000000000" pitchFamily="2" charset="-78"/>
              </a:rPr>
              <a:t>سياست</a:t>
            </a:r>
            <a:r>
              <a:rPr lang="fa-IR" sz="3600" dirty="0" smtClean="0">
                <a:cs typeface="B Titr" panose="00000700000000000000" pitchFamily="2" charset="-78"/>
              </a:rPr>
              <a:t> </a:t>
            </a:r>
            <a:r>
              <a:rPr lang="ar-SA" sz="3600" dirty="0" smtClean="0">
                <a:cs typeface="B Titr" panose="00000700000000000000" pitchFamily="2" charset="-78"/>
              </a:rPr>
              <a:t>هاي </a:t>
            </a:r>
            <a:r>
              <a:rPr lang="ar-SA" sz="3600" dirty="0">
                <a:cs typeface="B Titr" panose="00000700000000000000" pitchFamily="2" charset="-78"/>
              </a:rPr>
              <a:t>حمايت از تقاضاي مسكن </a:t>
            </a:r>
            <a:r>
              <a:rPr lang="en-US" sz="3600" dirty="0">
                <a:cs typeface="B Titr" panose="00000700000000000000" pitchFamily="2" charset="-78"/>
              </a:rPr>
              <a:t/>
            </a:r>
            <a:br>
              <a:rPr lang="en-US" sz="3600" dirty="0">
                <a:cs typeface="B Titr" panose="00000700000000000000" pitchFamily="2" charset="-78"/>
              </a:rPr>
            </a:br>
            <a:endParaRPr lang="en-US" sz="3600" dirty="0">
              <a:cs typeface="B Titr" panose="00000700000000000000" pitchFamily="2" charset="-78"/>
            </a:endParaRPr>
          </a:p>
        </p:txBody>
      </p:sp>
      <p:sp>
        <p:nvSpPr>
          <p:cNvPr id="3" name="Content Placeholder 2"/>
          <p:cNvSpPr>
            <a:spLocks noGrp="1"/>
          </p:cNvSpPr>
          <p:nvPr>
            <p:ph idx="1"/>
          </p:nvPr>
        </p:nvSpPr>
        <p:spPr>
          <a:xfrm>
            <a:off x="838200" y="1225125"/>
            <a:ext cx="10515600" cy="4351338"/>
          </a:xfrm>
        </p:spPr>
        <p:txBody>
          <a:bodyPr>
            <a:noAutofit/>
          </a:bodyPr>
          <a:lstStyle/>
          <a:p>
            <a:pPr algn="r" rtl="1"/>
            <a:r>
              <a:rPr lang="ar-SA" sz="2000" dirty="0">
                <a:cs typeface="B Koodak" panose="00000700000000000000" pitchFamily="2" charset="-78"/>
              </a:rPr>
              <a:t>يك تفكر غلط بويژه در كشور ما آن است كه تسهيلات كم بهره خريد مسكن بايستي در اختيار هر قشري قرار گيرد. اين در حالي است كه سياست معمول و متداول در ديگر كشورها آن است كه اولاً  اقشار هدف به خوبي شناسايي </a:t>
            </a:r>
            <a:r>
              <a:rPr lang="ar-SA" sz="2000" dirty="0" smtClean="0">
                <a:cs typeface="B Koodak" panose="00000700000000000000" pitchFamily="2" charset="-78"/>
              </a:rPr>
              <a:t>شده،</a:t>
            </a:r>
            <a:r>
              <a:rPr lang="fa-IR" sz="2000" dirty="0" smtClean="0">
                <a:cs typeface="B Koodak" panose="00000700000000000000" pitchFamily="2" charset="-78"/>
              </a:rPr>
              <a:t> </a:t>
            </a:r>
            <a:r>
              <a:rPr lang="ar-SA" sz="2000" dirty="0" smtClean="0">
                <a:cs typeface="B Koodak" panose="00000700000000000000" pitchFamily="2" charset="-78"/>
              </a:rPr>
              <a:t>تسهيلات </a:t>
            </a:r>
            <a:r>
              <a:rPr lang="ar-SA" sz="2000" dirty="0">
                <a:cs typeface="B Koodak" panose="00000700000000000000" pitchFamily="2" charset="-78"/>
              </a:rPr>
              <a:t>ارزان قيمت با هدف تقويت جانب تقاضا صرفاً‌ در اختيار افراد كم درآمد قرار مي‏</a:t>
            </a:r>
            <a:r>
              <a:rPr lang="ar-SA" sz="2000" dirty="0" smtClean="0">
                <a:cs typeface="B Koodak" panose="00000700000000000000" pitchFamily="2" charset="-78"/>
              </a:rPr>
              <a:t>گيرد</a:t>
            </a:r>
            <a:r>
              <a:rPr lang="fa-IR" sz="2000" dirty="0" smtClean="0">
                <a:cs typeface="B Koodak" panose="00000700000000000000" pitchFamily="2" charset="-78"/>
              </a:rPr>
              <a:t>.</a:t>
            </a:r>
          </a:p>
        </p:txBody>
      </p:sp>
      <p:graphicFrame>
        <p:nvGraphicFramePr>
          <p:cNvPr id="4" name="Diagram 3"/>
          <p:cNvGraphicFramePr/>
          <p:nvPr>
            <p:extLst>
              <p:ext uri="{D42A27DB-BD31-4B8C-83A1-F6EECF244321}">
                <p14:modId xmlns:p14="http://schemas.microsoft.com/office/powerpoint/2010/main" val="837368975"/>
              </p:ext>
            </p:extLst>
          </p:nvPr>
        </p:nvGraphicFramePr>
        <p:xfrm>
          <a:off x="2032000" y="2316455"/>
          <a:ext cx="8128000" cy="4248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9591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7704"/>
            <a:ext cx="10515600" cy="1325563"/>
          </a:xfrm>
        </p:spPr>
        <p:txBody>
          <a:bodyPr>
            <a:normAutofit/>
          </a:bodyPr>
          <a:lstStyle/>
          <a:p>
            <a:pPr algn="r" rtl="1"/>
            <a:r>
              <a:rPr lang="fa-IR" sz="3600" dirty="0" smtClean="0">
                <a:cs typeface="B Titr" panose="00000700000000000000" pitchFamily="2" charset="-78"/>
              </a:rPr>
              <a:t>سیاست های سیستم یارانه ای تامین مالی مسکن</a:t>
            </a:r>
            <a:endParaRPr lang="en-US" sz="3600" dirty="0">
              <a:cs typeface="B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1794115037"/>
              </p:ext>
            </p:extLst>
          </p:nvPr>
        </p:nvGraphicFramePr>
        <p:xfrm>
          <a:off x="1435868" y="330266"/>
          <a:ext cx="10423258" cy="6948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3605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p:txBody>
          <a:bodyPr>
            <a:normAutofit/>
          </a:bodyPr>
          <a:lstStyle/>
          <a:p>
            <a:pPr marL="0" indent="0" algn="r" rtl="1">
              <a:buNone/>
            </a:pPr>
            <a:r>
              <a:rPr lang="ar-SA" sz="2000" dirty="0" smtClean="0">
                <a:cs typeface="B Koodak" panose="00000700000000000000" pitchFamily="2" charset="-78"/>
              </a:rPr>
              <a:t>از </a:t>
            </a:r>
            <a:r>
              <a:rPr lang="ar-SA" sz="2000" dirty="0">
                <a:cs typeface="B Koodak" panose="00000700000000000000" pitchFamily="2" charset="-78"/>
              </a:rPr>
              <a:t>ديگر سياستهاي حمايت از تقاضاي مسكن به موارد زير مي‏توان اشاره نمود : </a:t>
            </a:r>
            <a:endParaRPr lang="en-US" sz="2000" dirty="0">
              <a:cs typeface="B Koodak" panose="00000700000000000000" pitchFamily="2" charset="-78"/>
            </a:endParaRPr>
          </a:p>
          <a:p>
            <a:pPr algn="r" rtl="1"/>
            <a:r>
              <a:rPr lang="ar-SA" sz="2000" dirty="0" smtClean="0">
                <a:cs typeface="B Koodak" panose="00000700000000000000" pitchFamily="2" charset="-78"/>
              </a:rPr>
              <a:t>وامهاي </a:t>
            </a:r>
            <a:r>
              <a:rPr lang="ar-SA" sz="2000" dirty="0">
                <a:cs typeface="B Koodak" panose="00000700000000000000" pitchFamily="2" charset="-78"/>
              </a:rPr>
              <a:t>كم بهره جهت تعمير خانه </a:t>
            </a:r>
            <a:endParaRPr lang="en-US" sz="2000" dirty="0">
              <a:cs typeface="B Koodak" panose="00000700000000000000" pitchFamily="2" charset="-78"/>
            </a:endParaRPr>
          </a:p>
          <a:p>
            <a:pPr algn="r" rtl="1"/>
            <a:r>
              <a:rPr lang="ar-SA" sz="2000" dirty="0" smtClean="0">
                <a:cs typeface="B Koodak" panose="00000700000000000000" pitchFamily="2" charset="-78"/>
              </a:rPr>
              <a:t>تضمين </a:t>
            </a:r>
            <a:r>
              <a:rPr lang="ar-SA" sz="2000" dirty="0">
                <a:cs typeface="B Koodak" panose="00000700000000000000" pitchFamily="2" charset="-78"/>
              </a:rPr>
              <a:t>وام‏ها توسط دولت </a:t>
            </a:r>
            <a:endParaRPr lang="en-US" sz="2000" dirty="0">
              <a:cs typeface="B Koodak" panose="00000700000000000000" pitchFamily="2" charset="-78"/>
            </a:endParaRPr>
          </a:p>
          <a:p>
            <a:pPr algn="r" rtl="1"/>
            <a:r>
              <a:rPr lang="ar-SA" sz="2000" dirty="0" smtClean="0">
                <a:cs typeface="B Koodak" panose="00000700000000000000" pitchFamily="2" charset="-78"/>
              </a:rPr>
              <a:t>وامهاي اجاره </a:t>
            </a:r>
            <a:r>
              <a:rPr lang="ar-SA" sz="2000" dirty="0">
                <a:cs typeface="B Koodak" panose="00000700000000000000" pitchFamily="2" charset="-78"/>
              </a:rPr>
              <a:t>به شرط تمليك </a:t>
            </a:r>
            <a:endParaRPr lang="en-US" sz="2000" dirty="0">
              <a:cs typeface="B Koodak" panose="00000700000000000000" pitchFamily="2" charset="-78"/>
            </a:endParaRPr>
          </a:p>
          <a:p>
            <a:pPr algn="r" rtl="1"/>
            <a:endParaRPr lang="en-US" dirty="0"/>
          </a:p>
        </p:txBody>
      </p:sp>
      <p:sp>
        <p:nvSpPr>
          <p:cNvPr id="5" name="Title 1"/>
          <p:cNvSpPr>
            <a:spLocks noGrp="1"/>
          </p:cNvSpPr>
          <p:nvPr>
            <p:ph type="title"/>
          </p:nvPr>
        </p:nvSpPr>
        <p:spPr/>
        <p:txBody>
          <a:bodyPr>
            <a:normAutofit/>
          </a:bodyPr>
          <a:lstStyle/>
          <a:p>
            <a:pPr algn="r" rtl="1"/>
            <a:r>
              <a:rPr lang="fa-IR" sz="3600" dirty="0" smtClean="0">
                <a:cs typeface="B Titr" panose="00000700000000000000" pitchFamily="2" charset="-78"/>
              </a:rPr>
              <a:t>سیاست های سیستم یارانه ای تامین مالی مسکن</a:t>
            </a:r>
            <a:endParaRPr lang="en-US" sz="3600" dirty="0">
              <a:cs typeface="B Titr" panose="00000700000000000000" pitchFamily="2" charset="-78"/>
            </a:endParaRPr>
          </a:p>
        </p:txBody>
      </p:sp>
    </p:spTree>
    <p:extLst>
      <p:ext uri="{BB962C8B-B14F-4D97-AF65-F5344CB8AC3E}">
        <p14:creationId xmlns:p14="http://schemas.microsoft.com/office/powerpoint/2010/main" val="2081204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600" dirty="0" smtClean="0">
                <a:cs typeface="B Titr" panose="00000700000000000000" pitchFamily="2" charset="-78"/>
              </a:rPr>
              <a:t>دیدگاه های رایج درمورد مسکن اقشار کم درآمد</a:t>
            </a:r>
            <a:endParaRPr lang="en-US" sz="3600" dirty="0">
              <a:cs typeface="B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976784297"/>
              </p:ext>
            </p:extLst>
          </p:nvPr>
        </p:nvGraphicFramePr>
        <p:xfrm>
          <a:off x="734097" y="1571223"/>
          <a:ext cx="10947042" cy="4945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242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6184"/>
            <a:ext cx="10515600" cy="1325563"/>
          </a:xfrm>
        </p:spPr>
        <p:txBody>
          <a:bodyPr>
            <a:normAutofit/>
          </a:bodyPr>
          <a:lstStyle/>
          <a:p>
            <a:pPr algn="r" rtl="1"/>
            <a:r>
              <a:rPr lang="fa-IR" sz="3600" dirty="0" smtClean="0">
                <a:cs typeface="B Titr" panose="00000700000000000000" pitchFamily="2" charset="-78"/>
              </a:rPr>
              <a:t>مهم ترین سیاست های تامین مسکن گروه های کم درآمد</a:t>
            </a:r>
            <a:endParaRPr lang="en-US" sz="3600" dirty="0">
              <a:cs typeface="B Titr" panose="00000700000000000000" pitchFamily="2" charset="-78"/>
            </a:endParaRPr>
          </a:p>
        </p:txBody>
      </p:sp>
      <p:sp>
        <p:nvSpPr>
          <p:cNvPr id="3" name="Content Placeholder 2"/>
          <p:cNvSpPr>
            <a:spLocks noGrp="1"/>
          </p:cNvSpPr>
          <p:nvPr>
            <p:ph idx="1"/>
          </p:nvPr>
        </p:nvSpPr>
        <p:spPr>
          <a:xfrm>
            <a:off x="838200" y="1220318"/>
            <a:ext cx="10515600" cy="4351338"/>
          </a:xfrm>
        </p:spPr>
        <p:txBody>
          <a:bodyPr>
            <a:normAutofit/>
          </a:bodyPr>
          <a:lstStyle/>
          <a:p>
            <a:pPr marL="0" indent="0" algn="r" rtl="1">
              <a:buNone/>
            </a:pPr>
            <a:r>
              <a:rPr lang="fa-IR" sz="2000" dirty="0" smtClean="0">
                <a:cs typeface="B Koodak" panose="00000700000000000000" pitchFamily="2" charset="-78"/>
              </a:rPr>
              <a:t>1- سیاست ساخت مسکن</a:t>
            </a:r>
          </a:p>
          <a:p>
            <a:pPr marL="0" indent="0" algn="r" rtl="1">
              <a:buNone/>
            </a:pPr>
            <a:r>
              <a:rPr lang="fa-IR" sz="2000" dirty="0" smtClean="0">
                <a:cs typeface="B Koodak" panose="00000700000000000000" pitchFamily="2" charset="-78"/>
              </a:rPr>
              <a:t>همان مسکن اجتماعی است که به تهیه مسکن برای اقشار کم درآمد توسط دولت می پردازد و وظیفه تامین زمین،سرمایه و تکنولوژی بر عهده دولت است</a:t>
            </a:r>
          </a:p>
          <a:p>
            <a:pPr marL="0" indent="0" algn="r" rtl="1">
              <a:buNone/>
            </a:pPr>
            <a:endParaRPr lang="en-US" sz="2000" dirty="0">
              <a:cs typeface="B Koodak" panose="00000700000000000000" pitchFamily="2" charset="-78"/>
            </a:endParaRPr>
          </a:p>
        </p:txBody>
      </p:sp>
      <p:graphicFrame>
        <p:nvGraphicFramePr>
          <p:cNvPr id="4" name="Diagram 3"/>
          <p:cNvGraphicFramePr/>
          <p:nvPr>
            <p:extLst>
              <p:ext uri="{D42A27DB-BD31-4B8C-83A1-F6EECF244321}">
                <p14:modId xmlns:p14="http://schemas.microsoft.com/office/powerpoint/2010/main" val="394259477"/>
              </p:ext>
            </p:extLst>
          </p:nvPr>
        </p:nvGraphicFramePr>
        <p:xfrm>
          <a:off x="615324" y="2434106"/>
          <a:ext cx="11825667" cy="3704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3599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71747"/>
            <a:ext cx="10515600" cy="4351338"/>
          </a:xfrm>
        </p:spPr>
        <p:txBody>
          <a:bodyPr>
            <a:normAutofit/>
          </a:bodyPr>
          <a:lstStyle/>
          <a:p>
            <a:pPr marL="0" indent="0" algn="r" rtl="1">
              <a:buNone/>
            </a:pPr>
            <a:r>
              <a:rPr lang="fa-IR" sz="2000" dirty="0" smtClean="0">
                <a:cs typeface="B Koodak" panose="00000700000000000000" pitchFamily="2" charset="-78"/>
              </a:rPr>
              <a:t>2- سیاست </a:t>
            </a:r>
            <a:r>
              <a:rPr lang="fa-IR" sz="2000" dirty="0">
                <a:cs typeface="B Koodak" panose="00000700000000000000" pitchFamily="2" charset="-78"/>
              </a:rPr>
              <a:t>تامین مالی </a:t>
            </a:r>
            <a:r>
              <a:rPr lang="fa-IR" sz="2000" dirty="0" smtClean="0">
                <a:cs typeface="B Koodak" panose="00000700000000000000" pitchFamily="2" charset="-78"/>
              </a:rPr>
              <a:t>مسکن</a:t>
            </a:r>
          </a:p>
          <a:p>
            <a:pPr marL="0" indent="0" algn="r" rtl="1">
              <a:buNone/>
            </a:pPr>
            <a:r>
              <a:rPr lang="fa-IR" sz="2000" dirty="0" smtClean="0">
                <a:cs typeface="B Koodak" panose="00000700000000000000" pitchFamily="2" charset="-78"/>
              </a:rPr>
              <a:t>سرمایه ای که در اختیار خانوارها در جهت تامین مسکن یا بهسازی آن قرار می گیرد تا از طریق افزایش توان مالی خانوارهای کم درآمد را وارد تقاضای بازار کنند.</a:t>
            </a:r>
          </a:p>
          <a:p>
            <a:pPr marL="0" indent="0" algn="r" rtl="1">
              <a:buNone/>
            </a:pPr>
            <a:endParaRPr lang="fa-IR" sz="2000" dirty="0" smtClean="0">
              <a:cs typeface="B Koodak" panose="00000700000000000000" pitchFamily="2" charset="-78"/>
            </a:endParaRPr>
          </a:p>
        </p:txBody>
      </p:sp>
      <p:sp>
        <p:nvSpPr>
          <p:cNvPr id="4" name="Title 1"/>
          <p:cNvSpPr txBox="1">
            <a:spLocks/>
          </p:cNvSpPr>
          <p:nvPr/>
        </p:nvSpPr>
        <p:spPr>
          <a:xfrm>
            <a:off x="838200" y="1461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fa-IR" sz="3600" dirty="0" smtClean="0">
                <a:cs typeface="B Titr" panose="00000700000000000000" pitchFamily="2" charset="-78"/>
              </a:rPr>
              <a:t>مهم ترین سیاست های تامین مسکن گروه های کم درآمد</a:t>
            </a:r>
            <a:endParaRPr lang="en-US" sz="3600" dirty="0">
              <a:cs typeface="B Titr" panose="00000700000000000000" pitchFamily="2" charset="-78"/>
            </a:endParaRPr>
          </a:p>
        </p:txBody>
      </p:sp>
      <p:graphicFrame>
        <p:nvGraphicFramePr>
          <p:cNvPr id="5" name="Diagram 4"/>
          <p:cNvGraphicFramePr/>
          <p:nvPr>
            <p:extLst>
              <p:ext uri="{D42A27DB-BD31-4B8C-83A1-F6EECF244321}">
                <p14:modId xmlns:p14="http://schemas.microsoft.com/office/powerpoint/2010/main" val="2916551608"/>
              </p:ext>
            </p:extLst>
          </p:nvPr>
        </p:nvGraphicFramePr>
        <p:xfrm>
          <a:off x="1967605" y="2550017"/>
          <a:ext cx="8128000" cy="3961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90117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838200" y="1339403"/>
            <a:ext cx="10515600" cy="17644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 name="Rounded Rectangle 5"/>
          <p:cNvSpPr/>
          <p:nvPr/>
        </p:nvSpPr>
        <p:spPr>
          <a:xfrm>
            <a:off x="838200" y="3616136"/>
            <a:ext cx="10515600" cy="176440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 name="Content Placeholder 2"/>
          <p:cNvSpPr>
            <a:spLocks noGrp="1"/>
          </p:cNvSpPr>
          <p:nvPr>
            <p:ph idx="1"/>
          </p:nvPr>
        </p:nvSpPr>
        <p:spPr>
          <a:xfrm>
            <a:off x="838200" y="1471747"/>
            <a:ext cx="10515600" cy="4351338"/>
          </a:xfrm>
        </p:spPr>
        <p:txBody>
          <a:bodyPr>
            <a:normAutofit/>
          </a:bodyPr>
          <a:lstStyle/>
          <a:p>
            <a:pPr marL="0" indent="0" algn="r" rtl="1">
              <a:buNone/>
            </a:pPr>
            <a:r>
              <a:rPr lang="fa-IR" sz="2000" dirty="0" smtClean="0">
                <a:cs typeface="B Koodak" panose="00000700000000000000" pitchFamily="2" charset="-78"/>
              </a:rPr>
              <a:t>3- سیاست </a:t>
            </a:r>
            <a:r>
              <a:rPr lang="fa-IR" sz="2000" dirty="0">
                <a:cs typeface="B Koodak" panose="00000700000000000000" pitchFamily="2" charset="-78"/>
              </a:rPr>
              <a:t>های </a:t>
            </a:r>
            <a:r>
              <a:rPr lang="fa-IR" sz="2000" dirty="0" smtClean="0">
                <a:cs typeface="B Koodak" panose="00000700000000000000" pitchFamily="2" charset="-78"/>
              </a:rPr>
              <a:t>انگیزشی</a:t>
            </a:r>
            <a:endParaRPr lang="fa-IR" sz="2000" dirty="0">
              <a:cs typeface="B Koodak" panose="00000700000000000000" pitchFamily="2" charset="-78"/>
            </a:endParaRPr>
          </a:p>
          <a:p>
            <a:pPr algn="r" rtl="1"/>
            <a:r>
              <a:rPr lang="fa-IR" sz="2000" dirty="0">
                <a:cs typeface="B Koodak" panose="00000700000000000000" pitchFamily="2" charset="-78"/>
              </a:rPr>
              <a:t>افزایش علاقه عمومی به سرمایه گذاری در بخش مسکن با معافیت های مالیاتی،وام دراز مدت و بیمه</a:t>
            </a:r>
          </a:p>
          <a:p>
            <a:pPr algn="r" rtl="1">
              <a:lnSpc>
                <a:spcPct val="100000"/>
              </a:lnSpc>
            </a:pPr>
            <a:r>
              <a:rPr lang="fa-IR" sz="1800" dirty="0">
                <a:cs typeface="B Koodak" panose="00000700000000000000" pitchFamily="2" charset="-78"/>
              </a:rPr>
              <a:t>سوئد: مسئولیت تامین مالی پروژه های مسکن در این کشور بر عهده دولت است.این پروژه ها توسط تعاونی ها اجرا میگردد و دولت بر کیفیت آن ها نظارت </a:t>
            </a:r>
            <a:r>
              <a:rPr lang="fa-IR" sz="1800" dirty="0" smtClean="0">
                <a:cs typeface="B Koodak" panose="00000700000000000000" pitchFamily="2" charset="-78"/>
              </a:rPr>
              <a:t>دارد</a:t>
            </a:r>
          </a:p>
          <a:p>
            <a:pPr marL="0" indent="0" algn="r" rtl="1">
              <a:lnSpc>
                <a:spcPct val="100000"/>
              </a:lnSpc>
              <a:buNone/>
            </a:pPr>
            <a:endParaRPr lang="fa-IR" sz="1800" dirty="0">
              <a:cs typeface="B Koodak" panose="00000700000000000000" pitchFamily="2" charset="-78"/>
            </a:endParaRPr>
          </a:p>
          <a:p>
            <a:pPr marL="0" indent="0" algn="r" rtl="1">
              <a:lnSpc>
                <a:spcPct val="100000"/>
              </a:lnSpc>
              <a:buNone/>
            </a:pPr>
            <a:endParaRPr lang="fa-IR" sz="1800" dirty="0">
              <a:cs typeface="B Koodak" panose="00000700000000000000" pitchFamily="2" charset="-78"/>
            </a:endParaRPr>
          </a:p>
          <a:p>
            <a:pPr marL="0" indent="0" algn="r" rtl="1">
              <a:buNone/>
            </a:pPr>
            <a:r>
              <a:rPr lang="fa-IR" sz="2000" dirty="0" smtClean="0">
                <a:cs typeface="B Koodak" panose="00000700000000000000" pitchFamily="2" charset="-78"/>
              </a:rPr>
              <a:t>4- سیاست </a:t>
            </a:r>
            <a:r>
              <a:rPr lang="fa-IR" sz="2000" dirty="0">
                <a:cs typeface="B Koodak" panose="00000700000000000000" pitchFamily="2" charset="-78"/>
              </a:rPr>
              <a:t>زمین و </a:t>
            </a:r>
            <a:r>
              <a:rPr lang="fa-IR" sz="2000" dirty="0" smtClean="0">
                <a:cs typeface="B Koodak" panose="00000700000000000000" pitchFamily="2" charset="-78"/>
              </a:rPr>
              <a:t>خدمات</a:t>
            </a:r>
            <a:endParaRPr lang="fa-IR" sz="2000" dirty="0">
              <a:cs typeface="B Koodak" panose="00000700000000000000" pitchFamily="2" charset="-78"/>
            </a:endParaRPr>
          </a:p>
          <a:p>
            <a:pPr algn="r" rtl="1"/>
            <a:r>
              <a:rPr lang="fa-IR" sz="1800" dirty="0">
                <a:cs typeface="B Koodak" panose="00000700000000000000" pitchFamily="2" charset="-78"/>
              </a:rPr>
              <a:t>دولت بجای سرمایه گذاری در ساخت و ساز ، زیرساختهای لازم را فراهم می کند </a:t>
            </a:r>
          </a:p>
          <a:p>
            <a:pPr algn="r" rtl="1"/>
            <a:r>
              <a:rPr lang="fa-IR" sz="1800" dirty="0" smtClean="0">
                <a:cs typeface="B Koodak" panose="00000700000000000000" pitchFamily="2" charset="-78"/>
              </a:rPr>
              <a:t>دولت متعهد می شود تسهیلات لازم برای بهبود محل زندگی و شرایط کاری افراد را فراهم کند و حمایت های عمومی و مشارکت با شهروندان در ایجاد مشاغل</a:t>
            </a:r>
            <a:endParaRPr lang="en-US" sz="1800" dirty="0">
              <a:cs typeface="B Koodak" panose="00000700000000000000" pitchFamily="2" charset="-78"/>
            </a:endParaRPr>
          </a:p>
        </p:txBody>
      </p:sp>
      <p:sp>
        <p:nvSpPr>
          <p:cNvPr id="4" name="Title 1"/>
          <p:cNvSpPr txBox="1">
            <a:spLocks/>
          </p:cNvSpPr>
          <p:nvPr/>
        </p:nvSpPr>
        <p:spPr>
          <a:xfrm>
            <a:off x="838200" y="1461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fa-IR" sz="3600" dirty="0" smtClean="0">
                <a:cs typeface="B Titr" panose="00000700000000000000" pitchFamily="2" charset="-78"/>
              </a:rPr>
              <a:t>مهم ترین سیاست های تامین مسکن گروه های کم درآمد</a:t>
            </a:r>
            <a:endParaRPr lang="en-US" sz="3600" dirty="0">
              <a:cs typeface="B Titr" panose="00000700000000000000" pitchFamily="2" charset="-78"/>
            </a:endParaRPr>
          </a:p>
        </p:txBody>
      </p:sp>
    </p:spTree>
    <p:extLst>
      <p:ext uri="{BB962C8B-B14F-4D97-AF65-F5344CB8AC3E}">
        <p14:creationId xmlns:p14="http://schemas.microsoft.com/office/powerpoint/2010/main" val="1324731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600" dirty="0">
                <a:cs typeface="B Titr" panose="00000700000000000000" pitchFamily="2" charset="-78"/>
              </a:rPr>
              <a:t>نگاهي به طرح جامع مسكن </a:t>
            </a:r>
            <a:endParaRPr lang="en-US" sz="3600" dirty="0">
              <a:cs typeface="B Titr" panose="00000700000000000000" pitchFamily="2" charset="-78"/>
            </a:endParaRPr>
          </a:p>
        </p:txBody>
      </p:sp>
      <p:sp>
        <p:nvSpPr>
          <p:cNvPr id="3" name="Content Placeholder 2"/>
          <p:cNvSpPr>
            <a:spLocks noGrp="1"/>
          </p:cNvSpPr>
          <p:nvPr>
            <p:ph idx="1"/>
          </p:nvPr>
        </p:nvSpPr>
        <p:spPr>
          <a:xfrm>
            <a:off x="838200" y="1463040"/>
            <a:ext cx="10515600" cy="4713923"/>
          </a:xfrm>
        </p:spPr>
        <p:txBody>
          <a:bodyPr>
            <a:normAutofit/>
          </a:bodyPr>
          <a:lstStyle/>
          <a:p>
            <a:pPr algn="just" rtl="1">
              <a:lnSpc>
                <a:spcPct val="100000"/>
              </a:lnSpc>
            </a:pPr>
            <a:r>
              <a:rPr lang="ar-SA" sz="2000" dirty="0">
                <a:cs typeface="B Koodak" panose="00000700000000000000" pitchFamily="2" charset="-78"/>
              </a:rPr>
              <a:t>24 گروه مطالعاتي در سال 83 تصميم گرفتند سندي را تنظيم كنند كه در آن چشم‏</a:t>
            </a:r>
            <a:r>
              <a:rPr lang="ar-SA" sz="2000" dirty="0" smtClean="0">
                <a:cs typeface="B Koodak" panose="00000700000000000000" pitchFamily="2" charset="-78"/>
              </a:rPr>
              <a:t>ان</a:t>
            </a:r>
            <a:r>
              <a:rPr lang="fa-IR" sz="2000" dirty="0" smtClean="0">
                <a:cs typeface="B Koodak" panose="00000700000000000000" pitchFamily="2" charset="-78"/>
              </a:rPr>
              <a:t>د</a:t>
            </a:r>
            <a:r>
              <a:rPr lang="ar-SA" sz="2000" dirty="0" smtClean="0">
                <a:cs typeface="B Koodak" panose="00000700000000000000" pitchFamily="2" charset="-78"/>
              </a:rPr>
              <a:t>از </a:t>
            </a:r>
            <a:r>
              <a:rPr lang="ar-SA" sz="2000" dirty="0">
                <a:cs typeface="B Koodak" panose="00000700000000000000" pitchFamily="2" charset="-78"/>
              </a:rPr>
              <a:t>بخش مسكن در سالهاي آينده را ترسيم كنند</a:t>
            </a:r>
            <a:r>
              <a:rPr lang="ar-SA" sz="2000" dirty="0" smtClean="0">
                <a:cs typeface="B Koodak" panose="00000700000000000000" pitchFamily="2" charset="-78"/>
              </a:rPr>
              <a:t>.</a:t>
            </a:r>
            <a:endParaRPr lang="fa-IR" sz="2000" dirty="0" smtClean="0">
              <a:cs typeface="B Koodak" panose="00000700000000000000" pitchFamily="2" charset="-78"/>
            </a:endParaRPr>
          </a:p>
          <a:p>
            <a:pPr algn="just" rtl="1">
              <a:lnSpc>
                <a:spcPct val="100000"/>
              </a:lnSpc>
            </a:pPr>
            <a:r>
              <a:rPr lang="ar-SA" sz="2000" dirty="0" smtClean="0">
                <a:cs typeface="B Koodak" panose="00000700000000000000" pitchFamily="2" charset="-78"/>
              </a:rPr>
              <a:t>اين </a:t>
            </a:r>
            <a:r>
              <a:rPr lang="ar-SA" sz="2000" dirty="0">
                <a:cs typeface="B Koodak" panose="00000700000000000000" pitchFamily="2" charset="-78"/>
              </a:rPr>
              <a:t>طرح قرار است در دو مقطع پنج ساله و يك مقطع 20ساله اجرايي شود. براين اساس در مقطع 20 ساله، اصلاحات عميق و ضروري در بخش مسكن مدنظر است و در مقطع 10 ساله برنامه‏هاي بخش مسكن بيشتر به صورت عملياتي مورد توجه قرار خواهد گرفت. </a:t>
            </a:r>
            <a:endParaRPr lang="fa-IR" sz="2000" dirty="0" smtClean="0">
              <a:cs typeface="B Koodak" panose="00000700000000000000" pitchFamily="2" charset="-78"/>
            </a:endParaRPr>
          </a:p>
          <a:p>
            <a:pPr algn="just" rtl="1">
              <a:lnSpc>
                <a:spcPct val="100000"/>
              </a:lnSpc>
            </a:pPr>
            <a:r>
              <a:rPr lang="ar-SA" sz="2000" dirty="0" smtClean="0">
                <a:cs typeface="B Koodak" panose="00000700000000000000" pitchFamily="2" charset="-78"/>
              </a:rPr>
              <a:t>در </a:t>
            </a:r>
            <a:r>
              <a:rPr lang="ar-SA" sz="2000" dirty="0">
                <a:cs typeface="B Koodak" panose="00000700000000000000" pitchFamily="2" charset="-78"/>
              </a:rPr>
              <a:t>اين طرح آمده است كه گروههاي درآمدي يك تا چهار 50 درصد از كل خانوارهاي فاقد مسكن را تشكيل مي‏دهند كه اين رقم در گذشته </a:t>
            </a:r>
            <a:r>
              <a:rPr lang="ar-SA" sz="2000" dirty="0" smtClean="0">
                <a:cs typeface="B Koodak" panose="00000700000000000000" pitchFamily="2" charset="-78"/>
              </a:rPr>
              <a:t>43 </a:t>
            </a:r>
            <a:r>
              <a:rPr lang="ar-SA" sz="2000" dirty="0">
                <a:cs typeface="B Koodak" panose="00000700000000000000" pitchFamily="2" charset="-78"/>
              </a:rPr>
              <a:t>درصد بوده است. دهك‏هاي درآمدي پنج تا هفت، 35 درصد كه اين ميزان در گذشته </a:t>
            </a:r>
            <a:r>
              <a:rPr lang="ar-SA" sz="2000" dirty="0" smtClean="0">
                <a:cs typeface="B Koodak" panose="00000700000000000000" pitchFamily="2" charset="-78"/>
              </a:rPr>
              <a:t>32 </a:t>
            </a:r>
            <a:r>
              <a:rPr lang="ar-SA" sz="2000" dirty="0">
                <a:cs typeface="B Koodak" panose="00000700000000000000" pitchFamily="2" charset="-78"/>
              </a:rPr>
              <a:t>درصد بوده و از دهك‏هاي درآمدي هشت تا 10، 15 درصد كه اين ميزان در گذشته 20 درصد بوده است. </a:t>
            </a:r>
            <a:endParaRPr lang="en-US" sz="2000" dirty="0">
              <a:cs typeface="B Koodak" panose="00000700000000000000" pitchFamily="2" charset="-78"/>
            </a:endParaRPr>
          </a:p>
          <a:p>
            <a:pPr algn="just" rtl="1">
              <a:lnSpc>
                <a:spcPct val="100000"/>
              </a:lnSpc>
            </a:pPr>
            <a:endParaRPr lang="en-US" sz="2000" dirty="0">
              <a:cs typeface="B Koodak" panose="00000700000000000000" pitchFamily="2" charset="-78"/>
            </a:endParaRPr>
          </a:p>
          <a:p>
            <a:pPr algn="just" rtl="1">
              <a:lnSpc>
                <a:spcPct val="100000"/>
              </a:lnSpc>
            </a:pPr>
            <a:endParaRPr lang="en-US" sz="2000" dirty="0">
              <a:cs typeface="B Koodak" panose="00000700000000000000" pitchFamily="2" charset="-78"/>
            </a:endParaRPr>
          </a:p>
        </p:txBody>
      </p:sp>
    </p:spTree>
    <p:extLst>
      <p:ext uri="{BB962C8B-B14F-4D97-AF65-F5344CB8AC3E}">
        <p14:creationId xmlns:p14="http://schemas.microsoft.com/office/powerpoint/2010/main" val="1870085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90688"/>
            <a:ext cx="10515600" cy="4351338"/>
          </a:xfrm>
        </p:spPr>
        <p:txBody>
          <a:bodyPr>
            <a:normAutofit lnSpcReduction="10000"/>
          </a:bodyPr>
          <a:lstStyle/>
          <a:p>
            <a:pPr algn="r" rtl="1">
              <a:lnSpc>
                <a:spcPct val="150000"/>
              </a:lnSpc>
            </a:pPr>
            <a:r>
              <a:rPr lang="ar-SA" sz="2000" dirty="0">
                <a:cs typeface="B Koodak" panose="00000700000000000000" pitchFamily="2" charset="-78"/>
              </a:rPr>
              <a:t>در قسمت برنامه اجرايي تأمين مسكن كم درآمدها پرداخت 50 هزار فقره وام به سازندگان پيش‏بيني شده است كه اين مسأله را مي‏توان يكي از نقاط قوت اين طرح دانست، چرا كه اگر وزارت </a:t>
            </a:r>
            <a:r>
              <a:rPr lang="fa-IR" sz="2000" dirty="0" smtClean="0">
                <a:cs typeface="B Koodak" panose="00000700000000000000" pitchFamily="2" charset="-78"/>
              </a:rPr>
              <a:t>راه</a:t>
            </a:r>
            <a:r>
              <a:rPr lang="ar-SA" sz="2000" dirty="0" smtClean="0">
                <a:cs typeface="B Koodak" panose="00000700000000000000" pitchFamily="2" charset="-78"/>
              </a:rPr>
              <a:t> </a:t>
            </a:r>
            <a:r>
              <a:rPr lang="ar-SA" sz="2000" dirty="0">
                <a:cs typeface="B Koodak" panose="00000700000000000000" pitchFamily="2" charset="-78"/>
              </a:rPr>
              <a:t>و شهرسازي تعريف درستي از انبوه ساز ارائه دهد با پرداخت وام به انبوه سازان مي‏توان نقش مؤثر آنان در خانه دار كردن اقشار كم درآمد را تضمين كرد.</a:t>
            </a:r>
            <a:endParaRPr lang="en-US" sz="2000" dirty="0">
              <a:cs typeface="B Koodak" panose="00000700000000000000" pitchFamily="2" charset="-78"/>
            </a:endParaRPr>
          </a:p>
          <a:p>
            <a:pPr algn="r" rtl="1">
              <a:lnSpc>
                <a:spcPct val="150000"/>
              </a:lnSpc>
            </a:pPr>
            <a:r>
              <a:rPr lang="ar-SA" sz="2000" dirty="0" smtClean="0">
                <a:cs typeface="B Koodak" panose="00000700000000000000" pitchFamily="2" charset="-78"/>
              </a:rPr>
              <a:t>همچنين </a:t>
            </a:r>
            <a:r>
              <a:rPr lang="ar-SA" sz="2000" dirty="0">
                <a:cs typeface="B Koodak" panose="00000700000000000000" pitchFamily="2" charset="-78"/>
              </a:rPr>
              <a:t>در اين طرح پيش پرداخت 40 هزار فقره وام براي </a:t>
            </a:r>
            <a:r>
              <a:rPr lang="ar-SA" sz="2000" dirty="0" smtClean="0">
                <a:cs typeface="B Koodak" panose="00000700000000000000" pitchFamily="2" charset="-78"/>
              </a:rPr>
              <a:t>گروه</a:t>
            </a:r>
            <a:r>
              <a:rPr lang="fa-IR" sz="2000" dirty="0" smtClean="0">
                <a:cs typeface="B Koodak" panose="00000700000000000000" pitchFamily="2" charset="-78"/>
              </a:rPr>
              <a:t> </a:t>
            </a:r>
            <a:r>
              <a:rPr lang="ar-SA" sz="2000" dirty="0" smtClean="0">
                <a:cs typeface="B Koodak" panose="00000700000000000000" pitchFamily="2" charset="-78"/>
              </a:rPr>
              <a:t>هاي </a:t>
            </a:r>
            <a:r>
              <a:rPr lang="ar-SA" sz="2000" dirty="0">
                <a:cs typeface="B Koodak" panose="00000700000000000000" pitchFamily="2" charset="-78"/>
              </a:rPr>
              <a:t>درآمدي دو و سه پيش‏بيني شده است كه به خوبي مي‏توان دريافت كه بسياري از اين خانوارها توانايي پرداخت اقساط اين وام را ندارند و بايد شرايط به گونه‏اي طراحي شود كه اين وام‏ها بلاعوض باشد. </a:t>
            </a:r>
            <a:endParaRPr lang="fa-IR" sz="2000" dirty="0" smtClean="0">
              <a:cs typeface="B Koodak" panose="00000700000000000000" pitchFamily="2" charset="-78"/>
            </a:endParaRPr>
          </a:p>
          <a:p>
            <a:pPr algn="r" rtl="1">
              <a:lnSpc>
                <a:spcPct val="150000"/>
              </a:lnSpc>
            </a:pPr>
            <a:r>
              <a:rPr lang="ar-SA" sz="2000" dirty="0" smtClean="0">
                <a:cs typeface="B Koodak" panose="00000700000000000000" pitchFamily="2" charset="-78"/>
              </a:rPr>
              <a:t>در </a:t>
            </a:r>
            <a:r>
              <a:rPr lang="ar-SA" sz="2000" dirty="0">
                <a:cs typeface="B Koodak" panose="00000700000000000000" pitchFamily="2" charset="-78"/>
              </a:rPr>
              <a:t>همين حال با تشكيل صندوق اعتبار ملي و محلي تسهيل دريافت يكصد هزار فقره وام از نظام بانكي پيش‏بيني شده است، در حالي كه اين گروههاي درآمدي فاقد مسكن، </a:t>
            </a:r>
            <a:r>
              <a:rPr lang="fa-IR" sz="2000" dirty="0" smtClean="0">
                <a:cs typeface="B Koodak" panose="00000700000000000000" pitchFamily="2" charset="-78"/>
              </a:rPr>
              <a:t>340</a:t>
            </a:r>
            <a:r>
              <a:rPr lang="ar-SA" sz="2000" dirty="0" smtClean="0">
                <a:cs typeface="B Koodak" panose="00000700000000000000" pitchFamily="2" charset="-78"/>
              </a:rPr>
              <a:t> </a:t>
            </a:r>
            <a:r>
              <a:rPr lang="ar-SA" sz="2000" dirty="0">
                <a:cs typeface="B Koodak" panose="00000700000000000000" pitchFamily="2" charset="-78"/>
              </a:rPr>
              <a:t>هزار خانوار هستند كه اين صندوق كمتر از يك سوم آنان را در برمي‏گيرد. </a:t>
            </a:r>
            <a:endParaRPr lang="en-US" sz="2000" dirty="0">
              <a:cs typeface="B Koodak" panose="00000700000000000000" pitchFamily="2" charset="-78"/>
            </a:endParaRPr>
          </a:p>
          <a:p>
            <a:pPr algn="r"/>
            <a:endParaRPr lang="en-US" sz="2000" dirty="0">
              <a:cs typeface="B Koodak" panose="00000700000000000000" pitchFamily="2" charset="-78"/>
            </a:endParaRPr>
          </a:p>
        </p:txBody>
      </p:sp>
      <p:sp>
        <p:nvSpPr>
          <p:cNvPr id="4" name="Title 1"/>
          <p:cNvSpPr>
            <a:spLocks noGrp="1"/>
          </p:cNvSpPr>
          <p:nvPr>
            <p:ph type="title"/>
          </p:nvPr>
        </p:nvSpPr>
        <p:spPr/>
        <p:txBody>
          <a:bodyPr>
            <a:normAutofit/>
          </a:bodyPr>
          <a:lstStyle/>
          <a:p>
            <a:pPr algn="r" rtl="1"/>
            <a:r>
              <a:rPr lang="ar-SA" sz="3600" dirty="0">
                <a:cs typeface="B Titr" panose="00000700000000000000" pitchFamily="2" charset="-78"/>
              </a:rPr>
              <a:t>نگاهي به طرح جامع مسكن </a:t>
            </a:r>
            <a:endParaRPr lang="en-US" sz="3600" dirty="0">
              <a:cs typeface="B Titr" panose="00000700000000000000" pitchFamily="2" charset="-78"/>
            </a:endParaRPr>
          </a:p>
        </p:txBody>
      </p:sp>
    </p:spTree>
    <p:extLst>
      <p:ext uri="{BB962C8B-B14F-4D97-AF65-F5344CB8AC3E}">
        <p14:creationId xmlns:p14="http://schemas.microsoft.com/office/powerpoint/2010/main" val="9787786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978170093"/>
              </p:ext>
            </p:extLst>
          </p:nvPr>
        </p:nvGraphicFramePr>
        <p:xfrm>
          <a:off x="2144295" y="158192"/>
          <a:ext cx="8127999" cy="6500886"/>
        </p:xfrm>
        <a:graphic>
          <a:graphicData uri="http://schemas.openxmlformats.org/drawingml/2006/table">
            <a:tbl>
              <a:tblPr firstRow="1" bandRow="1">
                <a:tableStyleId>{7DF18680-E054-41AD-8BC1-D1AEF772440D}</a:tableStyleId>
              </a:tblPr>
              <a:tblGrid>
                <a:gridCol w="2709333"/>
                <a:gridCol w="4418709"/>
                <a:gridCol w="999957"/>
              </a:tblGrid>
              <a:tr h="7401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پرداخت وام ودیعه به مستاجرین کم درآمد</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اعطای تسهیلات خرید مسکن کوچک</a:t>
                      </a:r>
                      <a:endParaRPr lang="en-US" dirty="0" smtClean="0">
                        <a:cs typeface="B Koodak" panose="00000700000000000000" pitchFamily="2" charset="-78"/>
                      </a:endParaRPr>
                    </a:p>
                    <a:p>
                      <a:pPr algn="ctr"/>
                      <a:endParaRPr lang="en-US" dirty="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dirty="0" smtClean="0">
                          <a:cs typeface="B Koodak" panose="00000700000000000000" pitchFamily="2" charset="-78"/>
                        </a:rPr>
                        <a:t>عنوان</a:t>
                      </a:r>
                      <a:endParaRPr lang="en-US" dirty="0" smtClean="0">
                        <a:cs typeface="B Koodak" panose="00000700000000000000" pitchFamily="2" charset="-78"/>
                      </a:endParaRPr>
                    </a:p>
                    <a:p>
                      <a:pPr algn="ctr"/>
                      <a:endParaRPr lang="en-US" dirty="0">
                        <a:cs typeface="B Koodak" panose="00000700000000000000" pitchFamily="2" charset="-78"/>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مستاجرین دهکهای درآمدی 1 تا 4</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کارگران، کارمندان (بخش خصوصی و عمومی ) شاغل و بازنشسته</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گروه هدف</a:t>
                      </a:r>
                      <a:endParaRPr lang="en-US" dirty="0" smtClean="0">
                        <a:cs typeface="B Koodak" panose="00000700000000000000" pitchFamily="2" charset="-78"/>
                      </a:endParaRPr>
                    </a:p>
                    <a:p>
                      <a:pPr algn="ctr"/>
                      <a:endParaRPr lang="en-US" dirty="0">
                        <a:cs typeface="B Koodak" panose="00000700000000000000" pitchFamily="2" charset="-78"/>
                      </a:endParaRPr>
                    </a:p>
                  </a:txBody>
                  <a:tcPr/>
                </a:tc>
              </a:tr>
              <a:tr h="370840">
                <a:tc>
                  <a:txBody>
                    <a:bodyPr/>
                    <a:lstStyle/>
                    <a:p>
                      <a:pPr algn="ctr"/>
                      <a:r>
                        <a:rPr lang="fa-IR" sz="1800" u="none" strike="noStrike" kern="1200" baseline="0" dirty="0" smtClean="0">
                          <a:cs typeface="B Koodak" panose="00000700000000000000" pitchFamily="2" charset="-78"/>
                        </a:rPr>
                        <a:t>1) وزارت مسکن و شهرسازی</a:t>
                      </a:r>
                    </a:p>
                    <a:p>
                      <a:pPr algn="ctr"/>
                      <a:r>
                        <a:rPr lang="fa-IR" sz="1800" u="none" strike="noStrike" kern="1200" baseline="0" dirty="0" smtClean="0">
                          <a:cs typeface="B Koodak" panose="00000700000000000000" pitchFamily="2" charset="-78"/>
                        </a:rPr>
                        <a:t>2) وزارت رفاه و تامین اجتماعی</a:t>
                      </a:r>
                    </a:p>
                    <a:p>
                      <a:pPr algn="ctr"/>
                      <a:r>
                        <a:rPr lang="fa-IR" sz="1800" u="none" strike="noStrike" kern="1200" baseline="0" dirty="0" smtClean="0">
                          <a:cs typeface="B Koodak" panose="00000700000000000000" pitchFamily="2" charset="-78"/>
                        </a:rPr>
                        <a:t>3) سازمان مدیریت و برنامه ریزی</a:t>
                      </a:r>
                    </a:p>
                    <a:p>
                      <a:pPr algn="ctr"/>
                      <a:r>
                        <a:rPr lang="fa-IR" sz="1800" u="none" strike="noStrike" kern="1200" baseline="0" dirty="0" smtClean="0">
                          <a:cs typeface="B Koodak" panose="00000700000000000000" pitchFamily="2" charset="-78"/>
                        </a:rPr>
                        <a:t>4) بانک مرکزی ایران</a:t>
                      </a:r>
                      <a:endParaRPr lang="en-US" dirty="0" smtClean="0">
                        <a:cs typeface="B Koodak" panose="00000700000000000000" pitchFamily="2" charset="-78"/>
                      </a:endParaRPr>
                    </a:p>
                  </a:txBody>
                  <a:tcPr/>
                </a:tc>
                <a:tc>
                  <a:txBody>
                    <a:bodyPr/>
                    <a:lstStyle/>
                    <a:p>
                      <a:pPr algn="ctr" rtl="1"/>
                      <a:r>
                        <a:rPr lang="fa-IR" sz="1800" u="none" strike="noStrike" kern="1200" baseline="0" dirty="0" smtClean="0">
                          <a:cs typeface="B Koodak" panose="00000700000000000000" pitchFamily="2" charset="-78"/>
                        </a:rPr>
                        <a:t>1) وزارت مسکن و شهرسازی</a:t>
                      </a:r>
                    </a:p>
                    <a:p>
                      <a:pPr algn="ctr" rtl="1"/>
                      <a:r>
                        <a:rPr lang="fa-IR" sz="1800" u="none" strike="noStrike" kern="1200" baseline="0" dirty="0" smtClean="0">
                          <a:cs typeface="B Koodak" panose="00000700000000000000" pitchFamily="2" charset="-78"/>
                        </a:rPr>
                        <a:t>2) وزارت رفاه و تامین اجتماعی</a:t>
                      </a:r>
                    </a:p>
                    <a:p>
                      <a:pPr algn="ctr" rtl="1"/>
                      <a:r>
                        <a:rPr lang="fa-IR" sz="1800" u="none" strike="noStrike" kern="1200" baseline="0" dirty="0" smtClean="0">
                          <a:cs typeface="B Koodak" panose="00000700000000000000" pitchFamily="2" charset="-78"/>
                        </a:rPr>
                        <a:t>3) سازمان مدیریت و برنامه ریزی</a:t>
                      </a:r>
                    </a:p>
                    <a:p>
                      <a:pPr algn="ctr" rtl="1"/>
                      <a:r>
                        <a:rPr lang="fa-IR" sz="1800" u="none" strike="noStrike" kern="1200" baseline="0" dirty="0" smtClean="0">
                          <a:cs typeface="B Koodak" panose="00000700000000000000" pitchFamily="2" charset="-78"/>
                        </a:rPr>
                        <a:t>4) بانک مرکزی ایران و بانکهای عامل</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مسئولین</a:t>
                      </a:r>
                      <a:endParaRPr lang="en-US" dirty="0" smtClean="0">
                        <a:cs typeface="B Koodak" panose="00000700000000000000" pitchFamily="2" charset="-78"/>
                      </a:endParaRPr>
                    </a:p>
                    <a:p>
                      <a:pPr algn="ctr"/>
                      <a:endParaRPr lang="en-US" dirty="0">
                        <a:cs typeface="B Koodak" panose="00000700000000000000" pitchFamily="2" charset="-78"/>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اعطای وام به خانوارهای کم درآمد برای پرداخت ودیعه اجاره، 40 هزار فقره</a:t>
                      </a:r>
                      <a:endParaRPr lang="fa-IR" sz="1800" b="0" i="0" u="none" strike="noStrike" kern="1200" baseline="0" dirty="0" smtClean="0">
                        <a:solidFill>
                          <a:schemeClr val="dk1"/>
                        </a:solidFill>
                        <a:latin typeface="+mn-lt"/>
                        <a:ea typeface="+mn-ea"/>
                        <a:cs typeface="B Koodak" panose="00000700000000000000" pitchFamily="2" charset="-78"/>
                      </a:endParaRPr>
                    </a:p>
                  </a:txBody>
                  <a:tcPr/>
                </a:tc>
                <a:tc>
                  <a:txBody>
                    <a:bodyPr/>
                    <a:lstStyle/>
                    <a:p>
                      <a:pPr algn="ctr" rtl="1"/>
                      <a:r>
                        <a:rPr lang="fa-IR" sz="1800" u="none" strike="noStrike" kern="1200" baseline="0" dirty="0" smtClean="0">
                          <a:cs typeface="B Koodak" panose="00000700000000000000" pitchFamily="2" charset="-78"/>
                        </a:rPr>
                        <a:t>اعطای وام کم بهره برای خرید مسکن کوچک، به خانوارهای کم درآمد،</a:t>
                      </a:r>
                    </a:p>
                    <a:p>
                      <a:pPr algn="ctr" rtl="1"/>
                      <a:r>
                        <a:rPr lang="fa-IR" sz="1800" u="none" strike="noStrike" kern="1200" baseline="0" dirty="0" smtClean="0">
                          <a:cs typeface="B Koodak" panose="00000700000000000000" pitchFamily="2" charset="-78"/>
                        </a:rPr>
                        <a:t>سالانه 50 هزار فقره وام</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برنامه و زمان بندی</a:t>
                      </a:r>
                      <a:endParaRPr lang="en-US" dirty="0" smtClean="0">
                        <a:cs typeface="B Koodak" panose="00000700000000000000" pitchFamily="2" charset="-78"/>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7 هزار میلیارد ریال</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در ده سال 50 هزار میلیارد ریال</a:t>
                      </a:r>
                      <a:endParaRPr lang="en-US" dirty="0" smtClean="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اعتبار مورد نیاز</a:t>
                      </a:r>
                      <a:endParaRPr lang="en-US" dirty="0" smtClean="0">
                        <a:cs typeface="B Koodak" panose="00000700000000000000" pitchFamily="2" charset="-78"/>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توانمندسازی اقشار کم درآمد، به ویژه سرپرستان خانوار جوان، به تامین مسکن اجارهای</a:t>
                      </a:r>
                      <a:endParaRPr lang="en-US" dirty="0" smtClean="0">
                        <a:cs typeface="B Koodak" panose="00000700000000000000" pitchFamily="2" charset="-78"/>
                      </a:endParaRPr>
                    </a:p>
                  </a:txBody>
                  <a:tcPr/>
                </a:tc>
                <a:tc>
                  <a:txBody>
                    <a:bodyPr/>
                    <a:lstStyle/>
                    <a:p>
                      <a:pPr algn="ctr" rtl="1"/>
                      <a:r>
                        <a:rPr lang="fa-IR" sz="1800" u="none" strike="noStrike" kern="1200" baseline="0" dirty="0" smtClean="0">
                          <a:cs typeface="B Koodak" panose="00000700000000000000" pitchFamily="2" charset="-78"/>
                        </a:rPr>
                        <a:t>توانمندسازی اقشار کم درآمد، نیازمندان مسکن، در تامین مسکن، و ایجاد انگیزه برای</a:t>
                      </a:r>
                    </a:p>
                    <a:p>
                      <a:pPr algn="ctr" rtl="1"/>
                      <a:r>
                        <a:rPr lang="fa-IR" sz="1800" u="none" strike="noStrike" kern="1200" baseline="0" dirty="0" smtClean="0">
                          <a:cs typeface="B Koodak" panose="00000700000000000000" pitchFamily="2" charset="-78"/>
                        </a:rPr>
                        <a:t>تولید مسکن کوچک</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نتیجه</a:t>
                      </a:r>
                      <a:endParaRPr lang="en-US" dirty="0" smtClean="0">
                        <a:cs typeface="B Koodak" panose="00000700000000000000" pitchFamily="2" charset="-78"/>
                      </a:endParaRPr>
                    </a:p>
                    <a:p>
                      <a:pPr algn="ctr"/>
                      <a:endParaRPr lang="en-US" dirty="0">
                        <a:cs typeface="B Koodak" panose="00000700000000000000" pitchFamily="2" charset="-78"/>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افزایش عرضه واحدهای مسکونی اجارهای</a:t>
                      </a:r>
                      <a:endParaRPr lang="en-US" dirty="0" smtClean="0">
                        <a:cs typeface="B Koodak" panose="00000700000000000000" pitchFamily="2" charset="-78"/>
                      </a:endParaRPr>
                    </a:p>
                    <a:p>
                      <a:pPr algn="ctr"/>
                      <a:endParaRPr lang="en-US" dirty="0">
                        <a:cs typeface="B Koodak" panose="00000700000000000000" pitchFamily="2" charset="-78"/>
                      </a:endParaRPr>
                    </a:p>
                  </a:txBody>
                  <a:tcPr/>
                </a:tc>
                <a:tc>
                  <a:txBody>
                    <a:bodyPr/>
                    <a:lstStyle/>
                    <a:p>
                      <a:pPr algn="ctr" rtl="1"/>
                      <a:r>
                        <a:rPr lang="fa-IR" sz="1800" u="none" strike="noStrike" kern="1200" baseline="0" dirty="0" smtClean="0">
                          <a:cs typeface="B Koodak" panose="00000700000000000000" pitchFamily="2" charset="-78"/>
                        </a:rPr>
                        <a:t>کاهش شاخص دسترسی</a:t>
                      </a:r>
                    </a:p>
                    <a:p>
                      <a:pPr algn="ctr" rtl="1"/>
                      <a:r>
                        <a:rPr lang="fa-IR" sz="1800" u="none" strike="noStrike" kern="1200" baseline="0" dirty="0" smtClean="0">
                          <a:cs typeface="B Koodak" panose="00000700000000000000" pitchFamily="2" charset="-78"/>
                        </a:rPr>
                        <a:t>افزایش نرخ مالکیت در گروههای کم درآمد</a:t>
                      </a:r>
                    </a:p>
                    <a:p>
                      <a:pPr algn="ctr" rtl="1"/>
                      <a:r>
                        <a:rPr lang="fa-IR" sz="1800" u="none" strike="noStrike" kern="1200" baseline="0" dirty="0" smtClean="0">
                          <a:cs typeface="B Koodak" panose="00000700000000000000" pitchFamily="2" charset="-78"/>
                        </a:rPr>
                        <a:t>افزایش تولید در واحدهای مسکونی کوچک</a:t>
                      </a:r>
                      <a:endParaRPr lang="en-US" dirty="0">
                        <a:cs typeface="B Koodak" panose="00000700000000000000" pitchFamily="2" charset="-7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u="none" strike="noStrike" kern="1200" baseline="0" dirty="0" smtClean="0">
                          <a:cs typeface="B Koodak" panose="00000700000000000000" pitchFamily="2" charset="-78"/>
                        </a:rPr>
                        <a:t>شاخص ارزیابی</a:t>
                      </a:r>
                      <a:endParaRPr lang="en-US" dirty="0" smtClean="0">
                        <a:cs typeface="B Koodak" panose="00000700000000000000" pitchFamily="2" charset="-78"/>
                      </a:endParaRPr>
                    </a:p>
                  </a:txBody>
                  <a:tcPr/>
                </a:tc>
              </a:tr>
            </a:tbl>
          </a:graphicData>
        </a:graphic>
      </p:graphicFrame>
    </p:spTree>
    <p:extLst>
      <p:ext uri="{BB962C8B-B14F-4D97-AF65-F5344CB8AC3E}">
        <p14:creationId xmlns:p14="http://schemas.microsoft.com/office/powerpoint/2010/main" val="3882117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593292311"/>
              </p:ext>
            </p:extLst>
          </p:nvPr>
        </p:nvGraphicFramePr>
        <p:xfrm>
          <a:off x="3242614" y="1144671"/>
          <a:ext cx="8128000" cy="28220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5823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4999"/>
            <a:ext cx="10515600" cy="1325563"/>
          </a:xfrm>
        </p:spPr>
        <p:txBody>
          <a:bodyPr>
            <a:normAutofit/>
          </a:bodyPr>
          <a:lstStyle/>
          <a:p>
            <a:pPr algn="r" rtl="1"/>
            <a:r>
              <a:rPr lang="fa-IR" sz="3600" dirty="0" smtClean="0">
                <a:cs typeface="B Titr" panose="00000700000000000000" pitchFamily="2" charset="-78"/>
              </a:rPr>
              <a:t>تجارب ملی در زمینه برنامه ریزی مسکن اجتماعی در ایران</a:t>
            </a:r>
            <a:endParaRPr lang="en-US" sz="3600" dirty="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81066014"/>
              </p:ext>
            </p:extLst>
          </p:nvPr>
        </p:nvGraphicFramePr>
        <p:xfrm>
          <a:off x="400334" y="1540562"/>
          <a:ext cx="10953466" cy="4962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8307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625" y="339368"/>
            <a:ext cx="10515600" cy="1325563"/>
          </a:xfrm>
        </p:spPr>
        <p:txBody>
          <a:bodyPr>
            <a:noAutofit/>
          </a:bodyPr>
          <a:lstStyle/>
          <a:p>
            <a:pPr algn="r" rtl="1"/>
            <a:r>
              <a:rPr lang="ar-SA" sz="2800" dirty="0">
                <a:cs typeface="B Titr" panose="00000700000000000000" pitchFamily="2" charset="-78"/>
              </a:rPr>
              <a:t>بررسي برخی تجارب تأمين مالي نوسازي بافتهاي فرسوده </a:t>
            </a:r>
            <a:r>
              <a:rPr lang="ar-SA" sz="2800" dirty="0" smtClean="0">
                <a:cs typeface="B Titr" panose="00000700000000000000" pitchFamily="2" charset="-78"/>
              </a:rPr>
              <a:t>شهري</a:t>
            </a:r>
            <a:r>
              <a:rPr lang="fa-IR" sz="2800" dirty="0">
                <a:cs typeface="B Titr" panose="00000700000000000000" pitchFamily="2" charset="-78"/>
              </a:rPr>
              <a:t> </a:t>
            </a:r>
            <a:r>
              <a:rPr lang="fa-IR" sz="2800" dirty="0" smtClean="0">
                <a:cs typeface="B Titr" panose="00000700000000000000" pitchFamily="2" charset="-78"/>
              </a:rPr>
              <a:t>ایران و </a:t>
            </a:r>
            <a:r>
              <a:rPr lang="ar-SA" sz="2800" dirty="0" smtClean="0">
                <a:cs typeface="B Titr" panose="00000700000000000000" pitchFamily="2" charset="-78"/>
              </a:rPr>
              <a:t> جهان</a:t>
            </a:r>
            <a:r>
              <a:rPr lang="en-US" sz="2800" dirty="0">
                <a:cs typeface="B Titr" panose="00000700000000000000" pitchFamily="2" charset="-78"/>
              </a:rPr>
              <a:t/>
            </a:r>
            <a:br>
              <a:rPr lang="en-US" sz="2800" dirty="0">
                <a:cs typeface="B Titr" panose="00000700000000000000" pitchFamily="2" charset="-78"/>
              </a:rPr>
            </a:br>
            <a:endParaRPr lang="en-US" sz="2800" dirty="0">
              <a:cs typeface="B Titr" panose="00000700000000000000" pitchFamily="2" charset="-78"/>
            </a:endParaRPr>
          </a:p>
        </p:txBody>
      </p:sp>
      <p:sp>
        <p:nvSpPr>
          <p:cNvPr id="3" name="Content Placeholder 2"/>
          <p:cNvSpPr>
            <a:spLocks noGrp="1"/>
          </p:cNvSpPr>
          <p:nvPr>
            <p:ph idx="1"/>
          </p:nvPr>
        </p:nvSpPr>
        <p:spPr>
          <a:xfrm>
            <a:off x="1005625" y="1664931"/>
            <a:ext cx="10515600" cy="4351338"/>
          </a:xfrm>
        </p:spPr>
        <p:txBody>
          <a:bodyPr>
            <a:normAutofit/>
          </a:bodyPr>
          <a:lstStyle/>
          <a:p>
            <a:pPr algn="just" rtl="1">
              <a:lnSpc>
                <a:spcPct val="100000"/>
              </a:lnSpc>
            </a:pPr>
            <a:r>
              <a:rPr lang="ar-SA" sz="2000" dirty="0">
                <a:cs typeface="B Koodak" panose="00000700000000000000" pitchFamily="2" charset="-78"/>
              </a:rPr>
              <a:t>منابع مالي و غير مالي مورد نياز پروژه هاي نوسازي و توسعه شهري شامل زمين، طرح هاي بهسازي در مقياس منطقه و محله، طرح هاي اجرايي در مقياس پروژه هاي تعريف شده در محله، مجوزهاي مورد نياز، تجهيزات، ماشين آلات و مصالح ساختماني، عوامل و مديريت ساخت، نظارت و مديريت طرح</a:t>
            </a:r>
            <a:r>
              <a:rPr lang="en-US" sz="2000" dirty="0">
                <a:cs typeface="B Koodak" panose="00000700000000000000" pitchFamily="2" charset="-78"/>
              </a:rPr>
              <a:t>)</a:t>
            </a:r>
            <a:r>
              <a:rPr lang="ar-SA" sz="2000" dirty="0">
                <a:cs typeface="B Koodak" panose="00000700000000000000" pitchFamily="2" charset="-78"/>
              </a:rPr>
              <a:t>پروژه</a:t>
            </a:r>
            <a:r>
              <a:rPr lang="en-US" sz="2000" dirty="0">
                <a:cs typeface="B Koodak" panose="00000700000000000000" pitchFamily="2" charset="-78"/>
              </a:rPr>
              <a:t>(</a:t>
            </a:r>
            <a:r>
              <a:rPr lang="ar-SA" sz="2000" dirty="0">
                <a:cs typeface="B Koodak" panose="00000700000000000000" pitchFamily="2" charset="-78"/>
              </a:rPr>
              <a:t>، تبليغات و آگهي ها و منابع مالي است </a:t>
            </a:r>
            <a:r>
              <a:rPr lang="en-US" sz="2000" dirty="0" smtClean="0">
                <a:cs typeface="B Koodak" panose="00000700000000000000" pitchFamily="2" charset="-78"/>
              </a:rPr>
              <a:t>.</a:t>
            </a:r>
            <a:endParaRPr lang="en-US" sz="2000" dirty="0">
              <a:cs typeface="B Koodak" panose="00000700000000000000" pitchFamily="2" charset="-78"/>
            </a:endParaRPr>
          </a:p>
        </p:txBody>
      </p:sp>
    </p:spTree>
    <p:extLst>
      <p:ext uri="{BB962C8B-B14F-4D97-AF65-F5344CB8AC3E}">
        <p14:creationId xmlns:p14="http://schemas.microsoft.com/office/powerpoint/2010/main" val="9673085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986" y="120427"/>
            <a:ext cx="10515600" cy="1325563"/>
          </a:xfrm>
        </p:spPr>
        <p:txBody>
          <a:bodyPr>
            <a:normAutofit/>
          </a:bodyPr>
          <a:lstStyle/>
          <a:p>
            <a:pPr algn="r" rtl="1"/>
            <a:r>
              <a:rPr lang="fa-IR" sz="3600" dirty="0" smtClean="0">
                <a:cs typeface="B Titr" panose="00000700000000000000" pitchFamily="2" charset="-78"/>
              </a:rPr>
              <a:t>فرانسه</a:t>
            </a:r>
            <a:endParaRPr lang="en-US" sz="3600" dirty="0">
              <a:cs typeface="B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2931224012"/>
              </p:ext>
            </p:extLst>
          </p:nvPr>
        </p:nvGraphicFramePr>
        <p:xfrm>
          <a:off x="1433315" y="1159097"/>
          <a:ext cx="9294787" cy="5608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5078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endParaRPr lang="en-US" sz="2000" dirty="0">
              <a:cs typeface="B Koodak" panose="00000700000000000000" pitchFamily="2" charset="-78"/>
            </a:endParaRPr>
          </a:p>
          <a:p>
            <a:pPr algn="r"/>
            <a:endParaRPr lang="en-US" sz="2000" dirty="0">
              <a:cs typeface="B Koodak" panose="00000700000000000000" pitchFamily="2" charset="-78"/>
            </a:endParaRPr>
          </a:p>
        </p:txBody>
      </p:sp>
      <p:sp>
        <p:nvSpPr>
          <p:cNvPr id="4" name="Title 1"/>
          <p:cNvSpPr txBox="1">
            <a:spLocks/>
          </p:cNvSpPr>
          <p:nvPr/>
        </p:nvSpPr>
        <p:spPr>
          <a:xfrm>
            <a:off x="541986" y="12042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fa-IR" sz="3600" dirty="0" smtClean="0">
                <a:cs typeface="B Titr" panose="00000700000000000000" pitchFamily="2" charset="-78"/>
              </a:rPr>
              <a:t>فرانسه</a:t>
            </a:r>
            <a:endParaRPr lang="en-US" sz="3600" dirty="0">
              <a:cs typeface="B Titr" panose="00000700000000000000" pitchFamily="2" charset="-78"/>
            </a:endParaRPr>
          </a:p>
        </p:txBody>
      </p:sp>
      <p:graphicFrame>
        <p:nvGraphicFramePr>
          <p:cNvPr id="5" name="Diagram 4"/>
          <p:cNvGraphicFramePr/>
          <p:nvPr>
            <p:extLst>
              <p:ext uri="{D42A27DB-BD31-4B8C-83A1-F6EECF244321}">
                <p14:modId xmlns:p14="http://schemas.microsoft.com/office/powerpoint/2010/main" val="2734327559"/>
              </p:ext>
            </p:extLst>
          </p:nvPr>
        </p:nvGraphicFramePr>
        <p:xfrm>
          <a:off x="1153732" y="1183306"/>
          <a:ext cx="990385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7640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6184"/>
            <a:ext cx="10515600" cy="1325563"/>
          </a:xfrm>
        </p:spPr>
        <p:txBody>
          <a:bodyPr>
            <a:normAutofit/>
          </a:bodyPr>
          <a:lstStyle/>
          <a:p>
            <a:pPr algn="r" rtl="1"/>
            <a:r>
              <a:rPr lang="fa-IR" sz="3600" dirty="0" smtClean="0">
                <a:cs typeface="B Titr" panose="00000700000000000000" pitchFamily="2" charset="-78"/>
              </a:rPr>
              <a:t>هنگ کنگ</a:t>
            </a:r>
            <a:endParaRPr lang="en-US" sz="3600" dirty="0">
              <a:cs typeface="B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1772937360"/>
              </p:ext>
            </p:extLst>
          </p:nvPr>
        </p:nvGraphicFramePr>
        <p:xfrm>
          <a:off x="1130479" y="916069"/>
          <a:ext cx="8593070" cy="57809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41420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45720010"/>
              </p:ext>
            </p:extLst>
          </p:nvPr>
        </p:nvGraphicFramePr>
        <p:xfrm>
          <a:off x="193184" y="210714"/>
          <a:ext cx="11088710" cy="6095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1565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749837641"/>
              </p:ext>
            </p:extLst>
          </p:nvPr>
        </p:nvGraphicFramePr>
        <p:xfrm>
          <a:off x="2637308" y="86133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96987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040465567"/>
              </p:ext>
            </p:extLst>
          </p:nvPr>
        </p:nvGraphicFramePr>
        <p:xfrm>
          <a:off x="940158" y="655272"/>
          <a:ext cx="10597881" cy="54235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71794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600" dirty="0" smtClean="0">
                <a:cs typeface="B Titr" panose="00000700000000000000" pitchFamily="2" charset="-78"/>
              </a:rPr>
              <a:t>منابع</a:t>
            </a:r>
            <a:endParaRPr lang="en-US" sz="3600" dirty="0">
              <a:cs typeface="B Titr" panose="00000700000000000000" pitchFamily="2" charset="-78"/>
            </a:endParaRPr>
          </a:p>
        </p:txBody>
      </p:sp>
      <p:sp>
        <p:nvSpPr>
          <p:cNvPr id="3" name="Content Placeholder 2"/>
          <p:cNvSpPr>
            <a:spLocks noGrp="1"/>
          </p:cNvSpPr>
          <p:nvPr>
            <p:ph idx="1"/>
          </p:nvPr>
        </p:nvSpPr>
        <p:spPr>
          <a:xfrm>
            <a:off x="838200" y="1593805"/>
            <a:ext cx="10515600" cy="4351338"/>
          </a:xfrm>
        </p:spPr>
        <p:txBody>
          <a:bodyPr>
            <a:normAutofit/>
          </a:bodyPr>
          <a:lstStyle/>
          <a:p>
            <a:pPr algn="just" rtl="1"/>
            <a:r>
              <a:rPr lang="fa-IR" sz="2000" dirty="0" smtClean="0">
                <a:cs typeface="B Koodak" panose="00000700000000000000" pitchFamily="2" charset="-78"/>
              </a:rPr>
              <a:t>حسین آبادی،مصطفی،1391،</a:t>
            </a:r>
            <a:r>
              <a:rPr lang="fa-IR" sz="2000" b="1" dirty="0" smtClean="0">
                <a:cs typeface="B Koodak" panose="00000700000000000000" pitchFamily="2" charset="-78"/>
              </a:rPr>
              <a:t> </a:t>
            </a:r>
            <a:r>
              <a:rPr lang="fa-IR" sz="2000" b="1" dirty="0">
                <a:cs typeface="B Koodak" panose="00000700000000000000" pitchFamily="2" charset="-78"/>
              </a:rPr>
              <a:t>بررسي برخی تجارب تأمين </a:t>
            </a:r>
            <a:r>
              <a:rPr lang="fa-IR" sz="2000" b="1" dirty="0" smtClean="0">
                <a:cs typeface="B Koodak" panose="00000700000000000000" pitchFamily="2" charset="-78"/>
              </a:rPr>
              <a:t>مالي نوسازي </a:t>
            </a:r>
            <a:r>
              <a:rPr lang="fa-IR" sz="2000" b="1" dirty="0">
                <a:cs typeface="B Koodak" panose="00000700000000000000" pitchFamily="2" charset="-78"/>
              </a:rPr>
              <a:t>بافتهاي فرسوده </a:t>
            </a:r>
            <a:r>
              <a:rPr lang="fa-IR" sz="2000" b="1" dirty="0" smtClean="0">
                <a:cs typeface="B Koodak" panose="00000700000000000000" pitchFamily="2" charset="-78"/>
              </a:rPr>
              <a:t>شهري درايران </a:t>
            </a:r>
            <a:r>
              <a:rPr lang="fa-IR" sz="2000" b="1" dirty="0">
                <a:cs typeface="B Koodak" panose="00000700000000000000" pitchFamily="2" charset="-78"/>
              </a:rPr>
              <a:t>و </a:t>
            </a:r>
            <a:r>
              <a:rPr lang="fa-IR" sz="2000" b="1" dirty="0" smtClean="0">
                <a:cs typeface="B Koodak" panose="00000700000000000000" pitchFamily="2" charset="-78"/>
              </a:rPr>
              <a:t>جهان،هفت شهر،شماره 37و38</a:t>
            </a:r>
          </a:p>
          <a:p>
            <a:pPr algn="just" rtl="1"/>
            <a:r>
              <a:rPr lang="fa-IR" sz="2000" b="1" dirty="0" smtClean="0">
                <a:cs typeface="B Koodak" panose="00000700000000000000" pitchFamily="2" charset="-78"/>
              </a:rPr>
              <a:t>آجیلیان،شیوا،</a:t>
            </a:r>
            <a:r>
              <a:rPr lang="fa-IR" sz="2000" b="1" dirty="0">
                <a:cs typeface="B Koodak" panose="00000700000000000000" pitchFamily="2" charset="-78"/>
              </a:rPr>
              <a:t> </a:t>
            </a:r>
            <a:r>
              <a:rPr lang="fa-IR" sz="2000" b="1" dirty="0" smtClean="0">
                <a:cs typeface="B Koodak" panose="00000700000000000000" pitchFamily="2" charset="-78"/>
              </a:rPr>
              <a:t>1391، روش های تامین مالی پروژه های مسکن اقشار کم درآمد،همایش ملی عمران و توسعه</a:t>
            </a:r>
          </a:p>
          <a:p>
            <a:pPr algn="just" rtl="1"/>
            <a:r>
              <a:rPr lang="fa-IR" sz="2000" b="1" dirty="0" smtClean="0">
                <a:cs typeface="B Koodak" panose="00000700000000000000" pitchFamily="2" charset="-78"/>
              </a:rPr>
              <a:t> عسگری،نقی،وهمکاران،</a:t>
            </a:r>
            <a:r>
              <a:rPr lang="fa-IR" sz="2000" dirty="0">
                <a:cs typeface="B Koodak" panose="00000700000000000000" pitchFamily="2" charset="-78"/>
              </a:rPr>
              <a:t> </a:t>
            </a:r>
            <a:r>
              <a:rPr lang="fa-IR" sz="2000" dirty="0" smtClean="0">
                <a:cs typeface="B Koodak" panose="00000700000000000000" pitchFamily="2" charset="-78"/>
              </a:rPr>
              <a:t>1393،</a:t>
            </a:r>
            <a:r>
              <a:rPr lang="fa-IR" sz="2000" b="1" dirty="0" smtClean="0">
                <a:cs typeface="B Koodak" panose="00000700000000000000" pitchFamily="2" charset="-78"/>
              </a:rPr>
              <a:t> </a:t>
            </a:r>
            <a:r>
              <a:rPr lang="fa-IR" sz="2000" b="1" dirty="0">
                <a:cs typeface="B Koodak" panose="00000700000000000000" pitchFamily="2" charset="-78"/>
              </a:rPr>
              <a:t>روش هاي تأمين مالي نوسازي مسكن در بافت هاي فرسوده </a:t>
            </a:r>
            <a:r>
              <a:rPr lang="fa-IR" sz="2000" b="1" dirty="0" smtClean="0">
                <a:cs typeface="B Koodak" panose="00000700000000000000" pitchFamily="2" charset="-78"/>
              </a:rPr>
              <a:t>شهري،</a:t>
            </a:r>
            <a:r>
              <a:rPr lang="fa-IR" sz="2000" dirty="0">
                <a:cs typeface="B Koodak" panose="00000700000000000000" pitchFamily="2" charset="-78"/>
              </a:rPr>
              <a:t> فصلنامه علمي- </a:t>
            </a:r>
            <a:r>
              <a:rPr lang="fa-IR" sz="2000" dirty="0" smtClean="0">
                <a:cs typeface="B Koodak" panose="00000700000000000000" pitchFamily="2" charset="-78"/>
              </a:rPr>
              <a:t>پژوهشي اقتصاد </a:t>
            </a:r>
            <a:r>
              <a:rPr lang="fa-IR" sz="2000" dirty="0">
                <a:cs typeface="B Koodak" panose="00000700000000000000" pitchFamily="2" charset="-78"/>
              </a:rPr>
              <a:t>و مديريت </a:t>
            </a:r>
            <a:r>
              <a:rPr lang="fa-IR" sz="2000" dirty="0" smtClean="0">
                <a:cs typeface="B Koodak" panose="00000700000000000000" pitchFamily="2" charset="-78"/>
              </a:rPr>
              <a:t>شهري،</a:t>
            </a:r>
            <a:r>
              <a:rPr lang="fa-IR" sz="2000" dirty="0">
                <a:cs typeface="B Koodak" panose="00000700000000000000" pitchFamily="2" charset="-78"/>
              </a:rPr>
              <a:t> سال سوم، شماره </a:t>
            </a:r>
            <a:r>
              <a:rPr lang="fa-IR" sz="2000" dirty="0" smtClean="0">
                <a:cs typeface="B Koodak" panose="00000700000000000000" pitchFamily="2" charset="-78"/>
              </a:rPr>
              <a:t>نهم</a:t>
            </a:r>
          </a:p>
          <a:p>
            <a:pPr algn="just" rtl="1"/>
            <a:r>
              <a:rPr lang="fa-IR" sz="2000" dirty="0" smtClean="0">
                <a:cs typeface="B Koodak" panose="00000700000000000000" pitchFamily="2" charset="-78"/>
              </a:rPr>
              <a:t> </a:t>
            </a:r>
            <a:r>
              <a:rPr lang="fa-IR" sz="2000" dirty="0">
                <a:cs typeface="B Koodak" panose="00000700000000000000" pitchFamily="2" charset="-78"/>
              </a:rPr>
              <a:t>نیلی،مسعود، </a:t>
            </a:r>
            <a:r>
              <a:rPr lang="fa-IR" sz="2000" dirty="0" smtClean="0">
                <a:cs typeface="B Koodak" panose="00000700000000000000" pitchFamily="2" charset="-78"/>
              </a:rPr>
              <a:t>1388، نقشه توسعه راه نظام مالی مسکن در ایران،وزارت راه و شهرسازی</a:t>
            </a:r>
          </a:p>
          <a:p>
            <a:pPr algn="just" rtl="1"/>
            <a:r>
              <a:rPr lang="fa-IR" sz="2000" dirty="0" smtClean="0">
                <a:cs typeface="B Koodak" panose="00000700000000000000" pitchFamily="2" charset="-78"/>
              </a:rPr>
              <a:t> سلطانی،زهرا،1393،</a:t>
            </a:r>
            <a:r>
              <a:rPr lang="fa-IR" sz="2000" b="1" dirty="0" smtClean="0">
                <a:cs typeface="B Koodak" panose="00000700000000000000" pitchFamily="2" charset="-78"/>
              </a:rPr>
              <a:t> بررسی تجارب برنامه ریزی و سیاست مسکن اجتماعی برای گروه های کم درآمد در سطح جهانی و ملی،اولین کنگره بین المللی زمین،فضا و انرژی پاک</a:t>
            </a:r>
            <a:endParaRPr lang="en-US" sz="2000" dirty="0">
              <a:cs typeface="B Koodak" panose="00000700000000000000" pitchFamily="2" charset="-78"/>
            </a:endParaRPr>
          </a:p>
        </p:txBody>
      </p:sp>
    </p:spTree>
    <p:extLst>
      <p:ext uri="{BB962C8B-B14F-4D97-AF65-F5344CB8AC3E}">
        <p14:creationId xmlns:p14="http://schemas.microsoft.com/office/powerpoint/2010/main" val="26174911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4" y="304287"/>
            <a:ext cx="10515600" cy="1325563"/>
          </a:xfrm>
        </p:spPr>
        <p:txBody>
          <a:bodyPr>
            <a:normAutofit/>
          </a:bodyPr>
          <a:lstStyle/>
          <a:p>
            <a:pPr algn="r" rtl="1"/>
            <a:r>
              <a:rPr lang="fa-IR" sz="3600" dirty="0" smtClean="0">
                <a:cs typeface="B Titr" panose="00000700000000000000" pitchFamily="2" charset="-78"/>
              </a:rPr>
              <a:t>مقدمه</a:t>
            </a:r>
            <a:endParaRPr lang="en-US" sz="3600" dirty="0">
              <a:cs typeface="B Titr" panose="00000700000000000000" pitchFamily="2" charset="-78"/>
            </a:endParaRPr>
          </a:p>
        </p:txBody>
      </p:sp>
      <p:sp>
        <p:nvSpPr>
          <p:cNvPr id="3" name="Content Placeholder 2"/>
          <p:cNvSpPr>
            <a:spLocks noGrp="1"/>
          </p:cNvSpPr>
          <p:nvPr>
            <p:ph idx="1"/>
          </p:nvPr>
        </p:nvSpPr>
        <p:spPr>
          <a:xfrm>
            <a:off x="721217" y="1629850"/>
            <a:ext cx="9885607" cy="4351338"/>
          </a:xfrm>
        </p:spPr>
        <p:txBody>
          <a:bodyPr>
            <a:normAutofit/>
          </a:bodyPr>
          <a:lstStyle/>
          <a:p>
            <a:pPr algn="just" rtl="1">
              <a:lnSpc>
                <a:spcPct val="100000"/>
              </a:lnSpc>
              <a:buFont typeface="Wingdings" panose="05000000000000000000" pitchFamily="2" charset="2"/>
              <a:buChar char="q"/>
            </a:pPr>
            <a:r>
              <a:rPr lang="ar-SA" sz="2000" dirty="0">
                <a:cs typeface="B Koodak" panose="00000700000000000000" pitchFamily="2" charset="-78"/>
              </a:rPr>
              <a:t>در مقايسه با ساير کشورهاي درحال توسعه، ايران به رغم برخورداری از سرانه توليد ناخالص داخلی بالا يکی از کوچک ترين نظام های تأمين مالی مسکن را دارد. </a:t>
            </a:r>
            <a:r>
              <a:rPr lang="ar-SA" sz="2000" dirty="0" smtClean="0">
                <a:cs typeface="B Koodak" panose="00000700000000000000" pitchFamily="2" charset="-78"/>
              </a:rPr>
              <a:t>ب</a:t>
            </a:r>
            <a:r>
              <a:rPr lang="fa-IR" sz="2000" dirty="0" smtClean="0">
                <a:cs typeface="B Koodak" panose="00000700000000000000" pitchFamily="2" charset="-78"/>
              </a:rPr>
              <a:t>ه </a:t>
            </a:r>
            <a:r>
              <a:rPr lang="ar-SA" sz="2000" dirty="0" smtClean="0">
                <a:cs typeface="B Koodak" panose="00000700000000000000" pitchFamily="2" charset="-78"/>
              </a:rPr>
              <a:t>طوري </a:t>
            </a:r>
            <a:r>
              <a:rPr lang="ar-SA" sz="2000" dirty="0">
                <a:cs typeface="B Koodak" panose="00000700000000000000" pitchFamily="2" charset="-78"/>
              </a:rPr>
              <a:t>که مانده اعتبارات مسکن به توليد ناخالص داخلي حدود </a:t>
            </a:r>
            <a:r>
              <a:rPr lang="fa-IR" sz="2000" dirty="0">
                <a:cs typeface="B Koodak" panose="00000700000000000000" pitchFamily="2" charset="-78"/>
              </a:rPr>
              <a:t>۷</a:t>
            </a:r>
            <a:r>
              <a:rPr lang="ar-SA" sz="2000" dirty="0">
                <a:cs typeface="B Koodak" panose="00000700000000000000" pitchFamily="2" charset="-78"/>
              </a:rPr>
              <a:t> درصد است</a:t>
            </a:r>
            <a:r>
              <a:rPr lang="en-US" sz="2000" dirty="0" smtClean="0">
                <a:cs typeface="B Koodak" panose="00000700000000000000" pitchFamily="2" charset="-78"/>
              </a:rPr>
              <a:t>.</a:t>
            </a:r>
            <a:endParaRPr lang="fa-IR" sz="2000" dirty="0" smtClean="0">
              <a:cs typeface="B Koodak" panose="00000700000000000000" pitchFamily="2" charset="-78"/>
            </a:endParaRPr>
          </a:p>
          <a:p>
            <a:pPr marL="0" indent="0" algn="just" rtl="1">
              <a:lnSpc>
                <a:spcPct val="100000"/>
              </a:lnSpc>
              <a:buNone/>
            </a:pPr>
            <a:endParaRPr lang="en-US" sz="2000" dirty="0">
              <a:cs typeface="B Koodak" panose="00000700000000000000" pitchFamily="2" charset="-78"/>
            </a:endParaRPr>
          </a:p>
          <a:p>
            <a:pPr algn="just" rtl="1">
              <a:lnSpc>
                <a:spcPct val="100000"/>
              </a:lnSpc>
              <a:buFont typeface="Wingdings" panose="05000000000000000000" pitchFamily="2" charset="2"/>
              <a:buChar char="q"/>
            </a:pPr>
            <a:r>
              <a:rPr lang="ar-SA" sz="2000" dirty="0">
                <a:cs typeface="B Koodak" panose="00000700000000000000" pitchFamily="2" charset="-78"/>
              </a:rPr>
              <a:t>شاخص نسبت وام به ارزش بسيار پايين است. اگر چه اين مسئله ريسک اعتباری بانکها را کاهش می دهد، اما موجب از بين رفتن </a:t>
            </a:r>
            <a:r>
              <a:rPr lang="ar-SA" sz="2000" dirty="0" smtClean="0">
                <a:cs typeface="B Koodak" panose="00000700000000000000" pitchFamily="2" charset="-78"/>
              </a:rPr>
              <a:t>اصلی</a:t>
            </a:r>
            <a:r>
              <a:rPr lang="fa-IR" sz="2000" dirty="0" smtClean="0">
                <a:cs typeface="B Koodak" panose="00000700000000000000" pitchFamily="2" charset="-78"/>
              </a:rPr>
              <a:t> </a:t>
            </a:r>
            <a:r>
              <a:rPr lang="ar-SA" sz="2000" dirty="0" smtClean="0">
                <a:cs typeface="B Koodak" panose="00000700000000000000" pitchFamily="2" charset="-78"/>
              </a:rPr>
              <a:t>ترين </a:t>
            </a:r>
            <a:r>
              <a:rPr lang="ar-SA" sz="2000" dirty="0">
                <a:cs typeface="B Koodak" panose="00000700000000000000" pitchFamily="2" charset="-78"/>
              </a:rPr>
              <a:t>کارکرد يک نظام تأمين مالی کارا، که همان تبديل تقاضای افراد قادر به خريد مسکن به تقاضای مؤثر است، </a:t>
            </a:r>
            <a:r>
              <a:rPr lang="ar-SA" sz="2000" dirty="0" smtClean="0">
                <a:cs typeface="B Koodak" panose="00000700000000000000" pitchFamily="2" charset="-78"/>
              </a:rPr>
              <a:t>می</a:t>
            </a:r>
            <a:r>
              <a:rPr lang="fa-IR" sz="2000" dirty="0" smtClean="0">
                <a:cs typeface="B Koodak" panose="00000700000000000000" pitchFamily="2" charset="-78"/>
              </a:rPr>
              <a:t> </a:t>
            </a:r>
            <a:r>
              <a:rPr lang="ar-SA" sz="2000" dirty="0" smtClean="0">
                <a:cs typeface="B Koodak" panose="00000700000000000000" pitchFamily="2" charset="-78"/>
              </a:rPr>
              <a:t>شود</a:t>
            </a:r>
            <a:r>
              <a:rPr lang="en-US" sz="2000" dirty="0">
                <a:cs typeface="B Koodak" panose="00000700000000000000" pitchFamily="2" charset="-78"/>
              </a:rPr>
              <a:t>.</a:t>
            </a:r>
          </a:p>
          <a:p>
            <a:pPr algn="just">
              <a:lnSpc>
                <a:spcPct val="100000"/>
              </a:lnSpc>
              <a:buFont typeface="Wingdings" panose="05000000000000000000" pitchFamily="2" charset="2"/>
              <a:buChar char="q"/>
            </a:pPr>
            <a:endParaRPr lang="en-US" sz="2000" dirty="0">
              <a:cs typeface="B Koodak" panose="00000700000000000000" pitchFamily="2" charset="-78"/>
            </a:endParaRPr>
          </a:p>
        </p:txBody>
      </p:sp>
      <p:sp>
        <p:nvSpPr>
          <p:cNvPr id="4" name="Rounded Rectangle 3"/>
          <p:cNvSpPr/>
          <p:nvPr/>
        </p:nvSpPr>
        <p:spPr>
          <a:xfrm>
            <a:off x="721217" y="3013656"/>
            <a:ext cx="9885607" cy="1146220"/>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1217" y="1578334"/>
            <a:ext cx="9885607" cy="1146220"/>
          </a:xfrm>
          <a:prstGeom prst="round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87024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44009236"/>
              </p:ext>
            </p:extLst>
          </p:nvPr>
        </p:nvGraphicFramePr>
        <p:xfrm>
          <a:off x="0" y="1017246"/>
          <a:ext cx="8930680" cy="5062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8174019" y="2005611"/>
            <a:ext cx="3154017" cy="2308324"/>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lgn="just" rtl="1">
              <a:buFont typeface="Wingdings" panose="05000000000000000000" pitchFamily="2" charset="2"/>
              <a:buChar char="q"/>
            </a:pPr>
            <a:r>
              <a:rPr lang="ar-SA" dirty="0">
                <a:latin typeface="Tahoma" panose="020B0604030504040204" pitchFamily="34" charset="0"/>
                <a:ea typeface="Times New Roman" panose="02020603050405020304" pitchFamily="18" charset="0"/>
                <a:cs typeface="B Koodak" panose="00000700000000000000" pitchFamily="2" charset="-78"/>
              </a:rPr>
              <a:t>در حالت کلی </a:t>
            </a:r>
            <a:r>
              <a:rPr lang="ar-SA" dirty="0" smtClean="0">
                <a:latin typeface="Tahoma" panose="020B0604030504040204" pitchFamily="34" charset="0"/>
                <a:ea typeface="Times New Roman" panose="02020603050405020304" pitchFamily="18" charset="0"/>
                <a:cs typeface="B Koodak" panose="00000700000000000000" pitchFamily="2" charset="-78"/>
              </a:rPr>
              <a:t>دولت </a:t>
            </a:r>
            <a:r>
              <a:rPr lang="ar-SA" dirty="0">
                <a:latin typeface="Tahoma" panose="020B0604030504040204" pitchFamily="34" charset="0"/>
                <a:ea typeface="Times New Roman" panose="02020603050405020304" pitchFamily="18" charset="0"/>
                <a:cs typeface="B Koodak" panose="00000700000000000000" pitchFamily="2" charset="-78"/>
              </a:rPr>
              <a:t>خود </a:t>
            </a:r>
            <a:r>
              <a:rPr lang="ar-SA" dirty="0" smtClean="0">
                <a:latin typeface="Tahoma" panose="020B0604030504040204" pitchFamily="34" charset="0"/>
                <a:ea typeface="Times New Roman" panose="02020603050405020304" pitchFamily="18" charset="0"/>
                <a:cs typeface="B Koodak" panose="00000700000000000000" pitchFamily="2" charset="-78"/>
              </a:rPr>
              <a:t>هزينه</a:t>
            </a:r>
            <a:r>
              <a:rPr lang="fa-IR" dirty="0" smtClean="0">
                <a:latin typeface="Tahoma" panose="020B0604030504040204" pitchFamily="34" charset="0"/>
                <a:ea typeface="Times New Roman" panose="02020603050405020304" pitchFamily="18" charset="0"/>
                <a:cs typeface="B Koodak" panose="00000700000000000000" pitchFamily="2" charset="-78"/>
              </a:rPr>
              <a:t> </a:t>
            </a:r>
            <a:r>
              <a:rPr lang="ar-SA" dirty="0" smtClean="0">
                <a:latin typeface="Tahoma" panose="020B0604030504040204" pitchFamily="34" charset="0"/>
                <a:ea typeface="Times New Roman" panose="02020603050405020304" pitchFamily="18" charset="0"/>
                <a:cs typeface="B Koodak" panose="00000700000000000000" pitchFamily="2" charset="-78"/>
              </a:rPr>
              <a:t>ای </a:t>
            </a:r>
            <a:r>
              <a:rPr lang="ar-SA" dirty="0">
                <a:latin typeface="Tahoma" panose="020B0604030504040204" pitchFamily="34" charset="0"/>
                <a:ea typeface="Times New Roman" panose="02020603050405020304" pitchFamily="18" charset="0"/>
                <a:cs typeface="B Koodak" panose="00000700000000000000" pitchFamily="2" charset="-78"/>
              </a:rPr>
              <a:t>را صرف خريد مسکن نکرده، بلکه گاهی يارانه تسهيلات مسکن را در </a:t>
            </a:r>
            <a:r>
              <a:rPr lang="fa-IR" dirty="0" smtClean="0">
                <a:latin typeface="Tahoma" panose="020B0604030504040204" pitchFamily="34" charset="0"/>
                <a:ea typeface="Times New Roman" panose="02020603050405020304" pitchFamily="18" charset="0"/>
                <a:cs typeface="B Koodak" panose="00000700000000000000" pitchFamily="2" charset="-78"/>
              </a:rPr>
              <a:t>ق</a:t>
            </a:r>
            <a:r>
              <a:rPr lang="ar-SA" dirty="0" smtClean="0">
                <a:latin typeface="Tahoma" panose="020B0604030504040204" pitchFamily="34" charset="0"/>
                <a:ea typeface="Times New Roman" panose="02020603050405020304" pitchFamily="18" charset="0"/>
                <a:cs typeface="B Koodak" panose="00000700000000000000" pitchFamily="2" charset="-78"/>
              </a:rPr>
              <a:t>الب تبصره</a:t>
            </a:r>
            <a:r>
              <a:rPr lang="fa-IR" dirty="0" smtClean="0">
                <a:latin typeface="Tahoma" panose="020B0604030504040204" pitchFamily="34" charset="0"/>
                <a:ea typeface="Times New Roman" panose="02020603050405020304" pitchFamily="18" charset="0"/>
                <a:cs typeface="B Koodak" panose="00000700000000000000" pitchFamily="2" charset="-78"/>
              </a:rPr>
              <a:t> </a:t>
            </a:r>
            <a:r>
              <a:rPr lang="ar-SA" dirty="0" smtClean="0">
                <a:latin typeface="Tahoma" panose="020B0604030504040204" pitchFamily="34" charset="0"/>
                <a:ea typeface="Times New Roman" panose="02020603050405020304" pitchFamily="18" charset="0"/>
                <a:cs typeface="B Koodak" panose="00000700000000000000" pitchFamily="2" charset="-78"/>
              </a:rPr>
              <a:t>ها </a:t>
            </a:r>
            <a:r>
              <a:rPr lang="ar-SA" dirty="0">
                <a:latin typeface="Tahoma" panose="020B0604030504040204" pitchFamily="34" charset="0"/>
                <a:ea typeface="Times New Roman" panose="02020603050405020304" pitchFamily="18" charset="0"/>
                <a:cs typeface="B Koodak" panose="00000700000000000000" pitchFamily="2" charset="-78"/>
              </a:rPr>
              <a:t>پرداخت کرده و بيشتر تمرکز بر ساخت مسکن </a:t>
            </a:r>
            <a:r>
              <a:rPr lang="ar-SA" dirty="0" smtClean="0">
                <a:latin typeface="Tahoma" panose="020B0604030504040204" pitchFamily="34" charset="0"/>
                <a:ea typeface="Times New Roman" panose="02020603050405020304" pitchFamily="18" charset="0"/>
                <a:cs typeface="B Koodak" panose="00000700000000000000" pitchFamily="2" charset="-78"/>
              </a:rPr>
              <a:t>بوده</a:t>
            </a:r>
            <a:r>
              <a:rPr lang="fa-IR" dirty="0" smtClean="0">
                <a:latin typeface="Tahoma" panose="020B0604030504040204" pitchFamily="34" charset="0"/>
                <a:ea typeface="Times New Roman" panose="02020603050405020304" pitchFamily="18" charset="0"/>
                <a:cs typeface="B Koodak" panose="00000700000000000000" pitchFamily="2" charset="-78"/>
              </a:rPr>
              <a:t> </a:t>
            </a:r>
            <a:r>
              <a:rPr lang="ar-SA" dirty="0" smtClean="0">
                <a:latin typeface="Tahoma" panose="020B0604030504040204" pitchFamily="34" charset="0"/>
                <a:ea typeface="Times New Roman" panose="02020603050405020304" pitchFamily="18" charset="0"/>
                <a:cs typeface="B Koodak" panose="00000700000000000000" pitchFamily="2" charset="-78"/>
              </a:rPr>
              <a:t>است</a:t>
            </a:r>
            <a:r>
              <a:rPr lang="ar-SA" dirty="0">
                <a:latin typeface="Tahoma" panose="020B0604030504040204" pitchFamily="34" charset="0"/>
                <a:ea typeface="Times New Roman" panose="02020603050405020304" pitchFamily="18" charset="0"/>
                <a:cs typeface="B Koodak" panose="00000700000000000000" pitchFamily="2" charset="-78"/>
              </a:rPr>
              <a:t>. به علاوه فعاليت دولت در بخش مسکن با نوسانات زيادی همراه بوده است. </a:t>
            </a:r>
            <a:endParaRPr lang="en-US" dirty="0">
              <a:cs typeface="B Koodak" panose="00000700000000000000" pitchFamily="2" charset="-78"/>
            </a:endParaRPr>
          </a:p>
        </p:txBody>
      </p:sp>
    </p:spTree>
    <p:extLst>
      <p:ext uri="{BB962C8B-B14F-4D97-AF65-F5344CB8AC3E}">
        <p14:creationId xmlns:p14="http://schemas.microsoft.com/office/powerpoint/2010/main" val="900540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69340716"/>
              </p:ext>
            </p:extLst>
          </p:nvPr>
        </p:nvGraphicFramePr>
        <p:xfrm>
          <a:off x="2606547" y="168004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958615" y="1452606"/>
            <a:ext cx="3554569" cy="5078313"/>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just" rtl="1">
              <a:lnSpc>
                <a:spcPct val="150000"/>
              </a:lnSpc>
            </a:pPr>
            <a:r>
              <a:rPr lang="ar-SA" dirty="0">
                <a:latin typeface="Tahoma" panose="020B0604030504040204" pitchFamily="34" charset="0"/>
                <a:ea typeface="Times New Roman" panose="02020603050405020304" pitchFamily="18" charset="0"/>
                <a:cs typeface="B Koodak" panose="00000700000000000000" pitchFamily="2" charset="-78"/>
              </a:rPr>
              <a:t>توان تملک مسکن در ايران پايين است </a:t>
            </a:r>
            <a:r>
              <a:rPr lang="ar-SA" dirty="0" smtClean="0">
                <a:latin typeface="Tahoma" panose="020B0604030504040204" pitchFamily="34" charset="0"/>
                <a:ea typeface="Times New Roman" panose="02020603050405020304" pitchFamily="18" charset="0"/>
                <a:cs typeface="B Koodak" panose="00000700000000000000" pitchFamily="2" charset="-78"/>
              </a:rPr>
              <a:t>ب</a:t>
            </a:r>
            <a:r>
              <a:rPr lang="fa-IR" dirty="0" smtClean="0">
                <a:latin typeface="Tahoma" panose="020B0604030504040204" pitchFamily="34" charset="0"/>
                <a:ea typeface="Times New Roman" panose="02020603050405020304" pitchFamily="18" charset="0"/>
                <a:cs typeface="B Koodak" panose="00000700000000000000" pitchFamily="2" charset="-78"/>
              </a:rPr>
              <a:t>ه </a:t>
            </a:r>
            <a:r>
              <a:rPr lang="ar-SA" dirty="0" smtClean="0">
                <a:latin typeface="Tahoma" panose="020B0604030504040204" pitchFamily="34" charset="0"/>
                <a:ea typeface="Times New Roman" panose="02020603050405020304" pitchFamily="18" charset="0"/>
                <a:cs typeface="B Koodak" panose="00000700000000000000" pitchFamily="2" charset="-78"/>
              </a:rPr>
              <a:t>طوری </a:t>
            </a:r>
            <a:r>
              <a:rPr lang="ar-SA" dirty="0">
                <a:latin typeface="Tahoma" panose="020B0604030504040204" pitchFamily="34" charset="0"/>
                <a:ea typeface="Times New Roman" panose="02020603050405020304" pitchFamily="18" charset="0"/>
                <a:cs typeface="B Koodak" panose="00000700000000000000" pitchFamily="2" charset="-78"/>
              </a:rPr>
              <a:t>که در سال </a:t>
            </a:r>
            <a:r>
              <a:rPr lang="fa-IR" dirty="0" smtClean="0">
                <a:latin typeface="Tahoma" panose="020B0604030504040204" pitchFamily="34" charset="0"/>
                <a:ea typeface="Times New Roman" panose="02020603050405020304" pitchFamily="18" charset="0"/>
                <a:cs typeface="B Koodak" panose="00000700000000000000" pitchFamily="2" charset="-78"/>
              </a:rPr>
              <a:t>۱۳90</a:t>
            </a:r>
            <a:r>
              <a:rPr lang="ar-SA" dirty="0" smtClean="0">
                <a:latin typeface="Tahoma" panose="020B0604030504040204" pitchFamily="34" charset="0"/>
                <a:ea typeface="Times New Roman" panose="02020603050405020304" pitchFamily="18" charset="0"/>
                <a:cs typeface="B Koodak" panose="00000700000000000000" pitchFamily="2" charset="-78"/>
              </a:rPr>
              <a:t> </a:t>
            </a:r>
            <a:r>
              <a:rPr lang="ar-SA" dirty="0">
                <a:latin typeface="Tahoma" panose="020B0604030504040204" pitchFamily="34" charset="0"/>
                <a:ea typeface="Times New Roman" panose="02020603050405020304" pitchFamily="18" charset="0"/>
                <a:cs typeface="B Koodak" panose="00000700000000000000" pitchFamily="2" charset="-78"/>
              </a:rPr>
              <a:t>به غير از دو دهک بالای درآمدی در تهران، ساير خانوار ها لازم است بيش از </a:t>
            </a:r>
            <a:r>
              <a:rPr lang="fa-IR" dirty="0">
                <a:latin typeface="Tahoma" panose="020B0604030504040204" pitchFamily="34" charset="0"/>
                <a:ea typeface="Times New Roman" panose="02020603050405020304" pitchFamily="18" charset="0"/>
                <a:cs typeface="B Koodak" panose="00000700000000000000" pitchFamily="2" charset="-78"/>
              </a:rPr>
              <a:t>۸</a:t>
            </a:r>
            <a:r>
              <a:rPr lang="ar-SA" dirty="0">
                <a:latin typeface="Tahoma" panose="020B0604030504040204" pitchFamily="34" charset="0"/>
                <a:ea typeface="Times New Roman" panose="02020603050405020304" pitchFamily="18" charset="0"/>
                <a:cs typeface="B Koodak" panose="00000700000000000000" pitchFamily="2" charset="-78"/>
              </a:rPr>
              <a:t> سال </a:t>
            </a:r>
            <a:r>
              <a:rPr lang="fa-IR" dirty="0" smtClean="0">
                <a:latin typeface="Tahoma" panose="020B0604030504040204" pitchFamily="34" charset="0"/>
                <a:ea typeface="Times New Roman" panose="02020603050405020304" pitchFamily="18" charset="0"/>
                <a:cs typeface="B Koodak" panose="00000700000000000000" pitchFamily="2" charset="-78"/>
              </a:rPr>
              <a:t>درآمد</a:t>
            </a:r>
            <a:r>
              <a:rPr lang="ar-SA" dirty="0" smtClean="0">
                <a:latin typeface="Tahoma" panose="020B0604030504040204" pitchFamily="34" charset="0"/>
                <a:ea typeface="Times New Roman" panose="02020603050405020304" pitchFamily="18" charset="0"/>
                <a:cs typeface="B Koodak" panose="00000700000000000000" pitchFamily="2" charset="-78"/>
              </a:rPr>
              <a:t> </a:t>
            </a:r>
            <a:r>
              <a:rPr lang="ar-SA" dirty="0">
                <a:latin typeface="Tahoma" panose="020B0604030504040204" pitchFamily="34" charset="0"/>
                <a:ea typeface="Times New Roman" panose="02020603050405020304" pitchFamily="18" charset="0"/>
                <a:cs typeface="B Koodak" panose="00000700000000000000" pitchFamily="2" charset="-78"/>
              </a:rPr>
              <a:t>خود را صرف خريد يک واحد </a:t>
            </a:r>
            <a:r>
              <a:rPr lang="fa-IR" dirty="0">
                <a:latin typeface="Tahoma" panose="020B0604030504040204" pitchFamily="34" charset="0"/>
                <a:ea typeface="Times New Roman" panose="02020603050405020304" pitchFamily="18" charset="0"/>
                <a:cs typeface="B Koodak" panose="00000700000000000000" pitchFamily="2" charset="-78"/>
              </a:rPr>
              <a:t>۷۵</a:t>
            </a:r>
            <a:r>
              <a:rPr lang="ar-SA" dirty="0">
                <a:latin typeface="Tahoma" panose="020B0604030504040204" pitchFamily="34" charset="0"/>
                <a:ea typeface="Times New Roman" panose="02020603050405020304" pitchFamily="18" charset="0"/>
                <a:cs typeface="B Koodak" panose="00000700000000000000" pitchFamily="2" charset="-78"/>
              </a:rPr>
              <a:t> متری مسکونی نمايند. قدرت خريد يا توان تملک خانوار در ايران </a:t>
            </a:r>
            <a:r>
              <a:rPr lang="ar-SA" dirty="0" smtClean="0">
                <a:latin typeface="Tahoma" panose="020B0604030504040204" pitchFamily="34" charset="0"/>
                <a:ea typeface="Times New Roman" panose="02020603050405020304" pitchFamily="18" charset="0"/>
                <a:cs typeface="B Koodak" panose="00000700000000000000" pitchFamily="2" charset="-78"/>
              </a:rPr>
              <a:t>ب</a:t>
            </a:r>
            <a:r>
              <a:rPr lang="fa-IR" dirty="0" smtClean="0">
                <a:latin typeface="Tahoma" panose="020B0604030504040204" pitchFamily="34" charset="0"/>
                <a:ea typeface="Times New Roman" panose="02020603050405020304" pitchFamily="18" charset="0"/>
                <a:cs typeface="B Koodak" panose="00000700000000000000" pitchFamily="2" charset="-78"/>
              </a:rPr>
              <a:t>ه </a:t>
            </a:r>
            <a:r>
              <a:rPr lang="ar-SA" dirty="0" smtClean="0">
                <a:latin typeface="Tahoma" panose="020B0604030504040204" pitchFamily="34" charset="0"/>
                <a:ea typeface="Times New Roman" panose="02020603050405020304" pitchFamily="18" charset="0"/>
                <a:cs typeface="B Koodak" panose="00000700000000000000" pitchFamily="2" charset="-78"/>
              </a:rPr>
              <a:t>طور </a:t>
            </a:r>
            <a:r>
              <a:rPr lang="ar-SA" dirty="0">
                <a:latin typeface="Tahoma" panose="020B0604030504040204" pitchFamily="34" charset="0"/>
                <a:ea typeface="Times New Roman" panose="02020603050405020304" pitchFamily="18" charset="0"/>
                <a:cs typeface="B Koodak" panose="00000700000000000000" pitchFamily="2" charset="-78"/>
              </a:rPr>
              <a:t>عمده بستگی به </a:t>
            </a:r>
            <a:r>
              <a:rPr lang="ar-SA" dirty="0" smtClean="0">
                <a:latin typeface="Tahoma" panose="020B0604030504040204" pitchFamily="34" charset="0"/>
                <a:ea typeface="Times New Roman" panose="02020603050405020304" pitchFamily="18" charset="0"/>
                <a:cs typeface="B Koodak" panose="00000700000000000000" pitchFamily="2" charset="-78"/>
              </a:rPr>
              <a:t>پس</a:t>
            </a:r>
            <a:r>
              <a:rPr lang="fa-IR" dirty="0" smtClean="0">
                <a:latin typeface="Tahoma" panose="020B0604030504040204" pitchFamily="34" charset="0"/>
                <a:ea typeface="Times New Roman" panose="02020603050405020304" pitchFamily="18" charset="0"/>
                <a:cs typeface="B Koodak" panose="00000700000000000000" pitchFamily="2" charset="-78"/>
              </a:rPr>
              <a:t> </a:t>
            </a:r>
            <a:r>
              <a:rPr lang="ar-SA" dirty="0" smtClean="0">
                <a:latin typeface="Tahoma" panose="020B0604030504040204" pitchFamily="34" charset="0"/>
                <a:ea typeface="Times New Roman" panose="02020603050405020304" pitchFamily="18" charset="0"/>
                <a:cs typeface="B Koodak" panose="00000700000000000000" pitchFamily="2" charset="-78"/>
              </a:rPr>
              <a:t>انداز </a:t>
            </a:r>
            <a:r>
              <a:rPr lang="ar-SA" dirty="0">
                <a:latin typeface="Tahoma" panose="020B0604030504040204" pitchFamily="34" charset="0"/>
                <a:ea typeface="Times New Roman" panose="02020603050405020304" pitchFamily="18" charset="0"/>
                <a:cs typeface="B Koodak" panose="00000700000000000000" pitchFamily="2" charset="-78"/>
              </a:rPr>
              <a:t>گذشته دارد. در </a:t>
            </a:r>
            <a:r>
              <a:rPr lang="ar-SA" dirty="0" smtClean="0">
                <a:latin typeface="Tahoma" panose="020B0604030504040204" pitchFamily="34" charset="0"/>
                <a:ea typeface="Times New Roman" panose="02020603050405020304" pitchFamily="18" charset="0"/>
                <a:cs typeface="B Koodak" panose="00000700000000000000" pitchFamily="2" charset="-78"/>
              </a:rPr>
              <a:t>حالي</a:t>
            </a:r>
            <a:r>
              <a:rPr lang="fa-IR" dirty="0" smtClean="0">
                <a:latin typeface="Tahoma" panose="020B0604030504040204" pitchFamily="34" charset="0"/>
                <a:ea typeface="Times New Roman" panose="02020603050405020304" pitchFamily="18" charset="0"/>
                <a:cs typeface="B Koodak" panose="00000700000000000000" pitchFamily="2" charset="-78"/>
              </a:rPr>
              <a:t> </a:t>
            </a:r>
            <a:r>
              <a:rPr lang="ar-SA" dirty="0" smtClean="0">
                <a:latin typeface="Tahoma" panose="020B0604030504040204" pitchFamily="34" charset="0"/>
                <a:ea typeface="Times New Roman" panose="02020603050405020304" pitchFamily="18" charset="0"/>
                <a:cs typeface="B Koodak" panose="00000700000000000000" pitchFamily="2" charset="-78"/>
              </a:rPr>
              <a:t>که </a:t>
            </a:r>
            <a:r>
              <a:rPr lang="ar-SA" dirty="0">
                <a:latin typeface="Tahoma" panose="020B0604030504040204" pitchFamily="34" charset="0"/>
                <a:ea typeface="Times New Roman" panose="02020603050405020304" pitchFamily="18" charset="0"/>
                <a:cs typeface="B Koodak" panose="00000700000000000000" pitchFamily="2" charset="-78"/>
              </a:rPr>
              <a:t>در سيستم تأمين مالی مناسب بايد فرد بتواند منبع مورد نظر را از بازار مالی مسکن تهيه کرده و اقدام به خريد خانه کند و سپس به وسيله درآمدهای آينده، اصل و بهره وام را باز پس دهد</a:t>
            </a:r>
            <a:r>
              <a:rPr lang="en-US" dirty="0">
                <a:latin typeface="Tahoma" panose="020B0604030504040204" pitchFamily="34" charset="0"/>
                <a:ea typeface="Times New Roman" panose="02020603050405020304" pitchFamily="18" charset="0"/>
                <a:cs typeface="B Koodak" panose="00000700000000000000" pitchFamily="2" charset="-78"/>
              </a:rPr>
              <a:t>.</a:t>
            </a:r>
            <a:endParaRPr lang="en-US" sz="2000" dirty="0">
              <a:effectLst/>
              <a:latin typeface="Tahoma" panose="020B0604030504040204" pitchFamily="34" charset="0"/>
              <a:ea typeface="Times New Roman" panose="02020603050405020304" pitchFamily="18" charset="0"/>
              <a:cs typeface="B Koodak" panose="00000700000000000000" pitchFamily="2" charset="-78"/>
            </a:endParaRPr>
          </a:p>
        </p:txBody>
      </p:sp>
      <p:sp>
        <p:nvSpPr>
          <p:cNvPr id="6" name="TextBox 5"/>
          <p:cNvSpPr txBox="1"/>
          <p:nvPr/>
        </p:nvSpPr>
        <p:spPr>
          <a:xfrm>
            <a:off x="742665" y="696036"/>
            <a:ext cx="10515600" cy="646331"/>
          </a:xfrm>
          <a:prstGeom prst="rect">
            <a:avLst/>
          </a:prstGeom>
          <a:noFill/>
        </p:spPr>
        <p:txBody>
          <a:bodyPr wrap="square" rtlCol="0">
            <a:spAutoFit/>
          </a:bodyPr>
          <a:lstStyle/>
          <a:p>
            <a:pPr algn="r" rtl="1"/>
            <a:r>
              <a:rPr lang="fa-IR" sz="3600" dirty="0" smtClean="0">
                <a:cs typeface="B Titr" panose="00000700000000000000" pitchFamily="2" charset="-78"/>
              </a:rPr>
              <a:t>بررسی وضع موجود بازارمسکن در ایران</a:t>
            </a:r>
            <a:endParaRPr lang="en-US" sz="3600" dirty="0">
              <a:cs typeface="B Titr" panose="00000700000000000000" pitchFamily="2" charset="-78"/>
            </a:endParaRPr>
          </a:p>
        </p:txBody>
      </p:sp>
    </p:spTree>
    <p:extLst>
      <p:ext uri="{BB962C8B-B14F-4D97-AF65-F5344CB8AC3E}">
        <p14:creationId xmlns:p14="http://schemas.microsoft.com/office/powerpoint/2010/main" val="2607385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665" y="1825724"/>
            <a:ext cx="10515600" cy="5190185"/>
          </a:xfrm>
        </p:spPr>
        <p:txBody>
          <a:bodyPr>
            <a:normAutofit/>
          </a:bodyPr>
          <a:lstStyle/>
          <a:p>
            <a:pPr algn="just" rtl="1">
              <a:lnSpc>
                <a:spcPct val="150000"/>
              </a:lnSpc>
            </a:pPr>
            <a:r>
              <a:rPr lang="ar-SA" sz="2000" dirty="0">
                <a:cs typeface="B Koodak" panose="00000700000000000000" pitchFamily="2" charset="-78"/>
              </a:rPr>
              <a:t>خانوارهای با رئيس خانوار بين ١٥ تا٣٠ سال، حدود ٤٠ درصد مالك مسكن مسكوني هستند، درحالي كه اين نسبت براي خانوارهاي بين ٦١ تا ٦٥ سال بيش از ٨٠ </a:t>
            </a:r>
            <a:r>
              <a:rPr lang="ar-SA" sz="2000" dirty="0" smtClean="0">
                <a:cs typeface="B Koodak" panose="00000700000000000000" pitchFamily="2" charset="-78"/>
              </a:rPr>
              <a:t>درصد </a:t>
            </a:r>
            <a:r>
              <a:rPr lang="ar-SA" sz="2000" dirty="0">
                <a:cs typeface="B Koodak" panose="00000700000000000000" pitchFamily="2" charset="-78"/>
              </a:rPr>
              <a:t>است. </a:t>
            </a:r>
            <a:endParaRPr lang="fa-IR" sz="2000" dirty="0" smtClean="0">
              <a:cs typeface="B Koodak" panose="00000700000000000000" pitchFamily="2" charset="-78"/>
            </a:endParaRPr>
          </a:p>
          <a:p>
            <a:pPr algn="just" rtl="1">
              <a:lnSpc>
                <a:spcPct val="150000"/>
              </a:lnSpc>
            </a:pPr>
            <a:r>
              <a:rPr lang="ar-SA" sz="2000" dirty="0" smtClean="0">
                <a:cs typeface="B Koodak" panose="00000700000000000000" pitchFamily="2" charset="-78"/>
              </a:rPr>
              <a:t>بين </a:t>
            </a:r>
            <a:r>
              <a:rPr lang="ar-SA" sz="2000" dirty="0">
                <a:cs typeface="B Koodak" panose="00000700000000000000" pitchFamily="2" charset="-78"/>
              </a:rPr>
              <a:t>تمام </a:t>
            </a:r>
            <a:r>
              <a:rPr lang="ar-SA" sz="2000" dirty="0" smtClean="0">
                <a:cs typeface="B Koodak" panose="00000700000000000000" pitchFamily="2" charset="-78"/>
              </a:rPr>
              <a:t>بانک</a:t>
            </a:r>
            <a:r>
              <a:rPr lang="fa-IR" sz="2000" dirty="0" smtClean="0">
                <a:cs typeface="B Koodak" panose="00000700000000000000" pitchFamily="2" charset="-78"/>
              </a:rPr>
              <a:t> </a:t>
            </a:r>
            <a:r>
              <a:rPr lang="ar-SA" sz="2000" dirty="0" smtClean="0">
                <a:cs typeface="B Koodak" panose="00000700000000000000" pitchFamily="2" charset="-78"/>
              </a:rPr>
              <a:t>های </a:t>
            </a:r>
            <a:r>
              <a:rPr lang="ar-SA" sz="2000" dirty="0">
                <a:cs typeface="B Koodak" panose="00000700000000000000" pitchFamily="2" charset="-78"/>
              </a:rPr>
              <a:t>دولتی و خصوصی، فقط </a:t>
            </a:r>
            <a:r>
              <a:rPr lang="ar-SA" sz="2000" dirty="0">
                <a:solidFill>
                  <a:srgbClr val="FF0000"/>
                </a:solidFill>
                <a:cs typeface="B Koodak" panose="00000700000000000000" pitchFamily="2" charset="-78"/>
              </a:rPr>
              <a:t>بانک مسکن </a:t>
            </a:r>
            <a:r>
              <a:rPr lang="ar-SA" sz="2000" dirty="0">
                <a:cs typeface="B Koodak" panose="00000700000000000000" pitchFamily="2" charset="-78"/>
              </a:rPr>
              <a:t>تعهد پرداخت تسهيلات خريد خانه در قبال </a:t>
            </a:r>
            <a:r>
              <a:rPr lang="ar-SA" sz="2000" dirty="0" smtClean="0">
                <a:cs typeface="B Koodak" panose="00000700000000000000" pitchFamily="2" charset="-78"/>
              </a:rPr>
              <a:t>سپرده</a:t>
            </a:r>
            <a:r>
              <a:rPr lang="fa-IR" sz="2000" dirty="0" smtClean="0">
                <a:cs typeface="B Koodak" panose="00000700000000000000" pitchFamily="2" charset="-78"/>
              </a:rPr>
              <a:t> </a:t>
            </a:r>
            <a:r>
              <a:rPr lang="ar-SA" sz="2000" dirty="0" smtClean="0">
                <a:cs typeface="B Koodak" panose="00000700000000000000" pitchFamily="2" charset="-78"/>
              </a:rPr>
              <a:t>گذاری </a:t>
            </a:r>
            <a:r>
              <a:rPr lang="ar-SA" sz="2000" dirty="0">
                <a:cs typeface="B Koodak" panose="00000700000000000000" pitchFamily="2" charset="-78"/>
              </a:rPr>
              <a:t>در صندوق </a:t>
            </a:r>
            <a:r>
              <a:rPr lang="ar-SA" sz="2000" dirty="0" smtClean="0">
                <a:cs typeface="B Koodak" panose="00000700000000000000" pitchFamily="2" charset="-78"/>
              </a:rPr>
              <a:t>پس</a:t>
            </a:r>
            <a:r>
              <a:rPr lang="fa-IR" sz="2000" dirty="0" smtClean="0">
                <a:cs typeface="B Koodak" panose="00000700000000000000" pitchFamily="2" charset="-78"/>
              </a:rPr>
              <a:t> </a:t>
            </a:r>
            <a:r>
              <a:rPr lang="ar-SA" sz="2000" dirty="0" smtClean="0">
                <a:cs typeface="B Koodak" panose="00000700000000000000" pitchFamily="2" charset="-78"/>
              </a:rPr>
              <a:t>انداز </a:t>
            </a:r>
            <a:r>
              <a:rPr lang="ar-SA" sz="2000" dirty="0">
                <a:cs typeface="B Koodak" panose="00000700000000000000" pitchFamily="2" charset="-78"/>
              </a:rPr>
              <a:t>مسکن دارد و ساير </a:t>
            </a:r>
            <a:r>
              <a:rPr lang="ar-SA" sz="2000" dirty="0" smtClean="0">
                <a:cs typeface="B Koodak" panose="00000700000000000000" pitchFamily="2" charset="-78"/>
              </a:rPr>
              <a:t>بانک</a:t>
            </a:r>
            <a:r>
              <a:rPr lang="fa-IR" sz="2000" dirty="0" smtClean="0">
                <a:cs typeface="B Koodak" panose="00000700000000000000" pitchFamily="2" charset="-78"/>
              </a:rPr>
              <a:t> </a:t>
            </a:r>
            <a:r>
              <a:rPr lang="ar-SA" sz="2000" dirty="0" smtClean="0">
                <a:cs typeface="B Koodak" panose="00000700000000000000" pitchFamily="2" charset="-78"/>
              </a:rPr>
              <a:t>ها </a:t>
            </a:r>
            <a:r>
              <a:rPr lang="ar-SA" sz="2000" dirty="0">
                <a:cs typeface="B Koodak" panose="00000700000000000000" pitchFamily="2" charset="-78"/>
              </a:rPr>
              <a:t>طبق </a:t>
            </a:r>
            <a:r>
              <a:rPr lang="ar-SA" sz="2000" dirty="0" smtClean="0">
                <a:cs typeface="B Koodak" panose="00000700000000000000" pitchFamily="2" charset="-78"/>
              </a:rPr>
              <a:t>سياست</a:t>
            </a:r>
            <a:r>
              <a:rPr lang="fa-IR" sz="2000" dirty="0" smtClean="0">
                <a:cs typeface="B Koodak" panose="00000700000000000000" pitchFamily="2" charset="-78"/>
              </a:rPr>
              <a:t> </a:t>
            </a:r>
            <a:r>
              <a:rPr lang="ar-SA" sz="2000" dirty="0" smtClean="0">
                <a:cs typeface="B Koodak" panose="00000700000000000000" pitchFamily="2" charset="-78"/>
              </a:rPr>
              <a:t>های اعتباری </a:t>
            </a:r>
            <a:r>
              <a:rPr lang="ar-SA" sz="2000" dirty="0">
                <a:cs typeface="B Koodak" panose="00000700000000000000" pitchFamily="2" charset="-78"/>
              </a:rPr>
              <a:t>خود اقدام به پرداخت تسهيلات </a:t>
            </a:r>
            <a:r>
              <a:rPr lang="ar-SA" sz="2000" dirty="0" smtClean="0">
                <a:cs typeface="B Koodak" panose="00000700000000000000" pitchFamily="2" charset="-78"/>
              </a:rPr>
              <a:t>می</a:t>
            </a:r>
            <a:r>
              <a:rPr lang="fa-IR" sz="2000" dirty="0" smtClean="0">
                <a:cs typeface="B Koodak" panose="00000700000000000000" pitchFamily="2" charset="-78"/>
              </a:rPr>
              <a:t> </a:t>
            </a:r>
            <a:r>
              <a:rPr lang="ar-SA" sz="2000" dirty="0" smtClean="0">
                <a:cs typeface="B Koodak" panose="00000700000000000000" pitchFamily="2" charset="-78"/>
              </a:rPr>
              <a:t>نمايند</a:t>
            </a:r>
            <a:r>
              <a:rPr lang="fa-IR" sz="2000" dirty="0" smtClean="0">
                <a:cs typeface="B Koodak" panose="00000700000000000000" pitchFamily="2" charset="-78"/>
              </a:rPr>
              <a:t>.</a:t>
            </a:r>
          </a:p>
          <a:p>
            <a:pPr algn="just" rtl="1">
              <a:lnSpc>
                <a:spcPct val="150000"/>
              </a:lnSpc>
            </a:pPr>
            <a:r>
              <a:rPr lang="ar-SA" sz="2000" dirty="0">
                <a:cs typeface="B Koodak" panose="00000700000000000000" pitchFamily="2" charset="-78"/>
              </a:rPr>
              <a:t>سيستم بانکی </a:t>
            </a:r>
            <a:r>
              <a:rPr lang="fa-IR" sz="2000" dirty="0" smtClean="0">
                <a:cs typeface="B Koodak" panose="00000700000000000000" pitchFamily="2" charset="-78"/>
              </a:rPr>
              <a:t>دچار </a:t>
            </a:r>
            <a:r>
              <a:rPr lang="ar-SA" sz="2000" dirty="0" smtClean="0">
                <a:cs typeface="B Koodak" panose="00000700000000000000" pitchFamily="2" charset="-78"/>
              </a:rPr>
              <a:t>مشکل </a:t>
            </a:r>
            <a:r>
              <a:rPr lang="ar-SA" sz="2000" dirty="0">
                <a:cs typeface="B Koodak" panose="00000700000000000000" pitchFamily="2" charset="-78"/>
              </a:rPr>
              <a:t>است. مواردي چون فقدان رقابت، نسبت پايين مبلغ تسهيلات به ارزش واحد مسکوني، سهم بالای مبلغ اقساط بازپرداخت تسهيلات مسکن از حقوق و دستمزد، انعطاف پذير نبودن نرخ سود تسهيلات و منفی بودن نرخ واقعی سود </a:t>
            </a:r>
            <a:r>
              <a:rPr lang="ar-SA" sz="2000" dirty="0" smtClean="0">
                <a:cs typeface="B Koodak" panose="00000700000000000000" pitchFamily="2" charset="-78"/>
              </a:rPr>
              <a:t>سپرده</a:t>
            </a:r>
            <a:r>
              <a:rPr lang="fa-IR" sz="2000" dirty="0" smtClean="0">
                <a:cs typeface="B Koodak" panose="00000700000000000000" pitchFamily="2" charset="-78"/>
              </a:rPr>
              <a:t> </a:t>
            </a:r>
            <a:r>
              <a:rPr lang="ar-SA" sz="2000" dirty="0" smtClean="0">
                <a:cs typeface="B Koodak" panose="00000700000000000000" pitchFamily="2" charset="-78"/>
              </a:rPr>
              <a:t>ها</a:t>
            </a:r>
            <a:r>
              <a:rPr lang="fa-IR" sz="2000" dirty="0" smtClean="0">
                <a:cs typeface="B Koodak" panose="00000700000000000000" pitchFamily="2" charset="-78"/>
              </a:rPr>
              <a:t> </a:t>
            </a:r>
            <a:r>
              <a:rPr lang="ar-SA" sz="2000" dirty="0" smtClean="0">
                <a:cs typeface="B Koodak" panose="00000700000000000000" pitchFamily="2" charset="-78"/>
              </a:rPr>
              <a:t>و </a:t>
            </a:r>
            <a:r>
              <a:rPr lang="ar-SA" sz="2000" dirty="0">
                <a:cs typeface="B Koodak" panose="00000700000000000000" pitchFamily="2" charset="-78"/>
              </a:rPr>
              <a:t>عدم انگيزه زياد براي اعطای تسهيلات بلندمدت، نشان دهنده ناکارآمدی سيستم تامين مالی موجود است که مشکل تامين مالي بخش مسکن را شديدتر </a:t>
            </a:r>
            <a:r>
              <a:rPr lang="ar-SA" sz="2000" dirty="0" smtClean="0">
                <a:cs typeface="B Koodak" panose="00000700000000000000" pitchFamily="2" charset="-78"/>
              </a:rPr>
              <a:t>نموده</a:t>
            </a:r>
            <a:r>
              <a:rPr lang="fa-IR" sz="2000" dirty="0" smtClean="0">
                <a:cs typeface="B Koodak" panose="00000700000000000000" pitchFamily="2" charset="-78"/>
              </a:rPr>
              <a:t> </a:t>
            </a:r>
            <a:r>
              <a:rPr lang="ar-SA" sz="2000" dirty="0" smtClean="0">
                <a:cs typeface="B Koodak" panose="00000700000000000000" pitchFamily="2" charset="-78"/>
              </a:rPr>
              <a:t>است</a:t>
            </a:r>
            <a:r>
              <a:rPr lang="fa-IR" sz="2000" dirty="0" smtClean="0">
                <a:cs typeface="B Koodak" panose="00000700000000000000" pitchFamily="2" charset="-78"/>
              </a:rPr>
              <a:t>.</a:t>
            </a:r>
            <a:endParaRPr lang="en-US" sz="2000" dirty="0">
              <a:cs typeface="B Koodak" panose="00000700000000000000" pitchFamily="2" charset="-78"/>
            </a:endParaRPr>
          </a:p>
          <a:p>
            <a:pPr algn="just" rtl="1">
              <a:lnSpc>
                <a:spcPct val="100000"/>
              </a:lnSpc>
            </a:pPr>
            <a:endParaRPr lang="en-US" sz="2000" dirty="0">
              <a:cs typeface="B Koodak" panose="00000700000000000000" pitchFamily="2" charset="-78"/>
            </a:endParaRPr>
          </a:p>
        </p:txBody>
      </p:sp>
      <p:sp>
        <p:nvSpPr>
          <p:cNvPr id="2" name="TextBox 1"/>
          <p:cNvSpPr txBox="1"/>
          <p:nvPr/>
        </p:nvSpPr>
        <p:spPr>
          <a:xfrm>
            <a:off x="742665" y="696036"/>
            <a:ext cx="10515600" cy="646331"/>
          </a:xfrm>
          <a:prstGeom prst="rect">
            <a:avLst/>
          </a:prstGeom>
          <a:noFill/>
        </p:spPr>
        <p:txBody>
          <a:bodyPr wrap="square" rtlCol="0">
            <a:spAutoFit/>
          </a:bodyPr>
          <a:lstStyle/>
          <a:p>
            <a:pPr algn="r" rtl="1"/>
            <a:r>
              <a:rPr lang="fa-IR" sz="3600" dirty="0" smtClean="0">
                <a:cs typeface="B Titr" panose="00000700000000000000" pitchFamily="2" charset="-78"/>
              </a:rPr>
              <a:t>بررسی وضع موجود بازارمسکن در ایران</a:t>
            </a:r>
            <a:endParaRPr lang="en-US" sz="3600" dirty="0">
              <a:cs typeface="B Titr" panose="00000700000000000000" pitchFamily="2" charset="-78"/>
            </a:endParaRPr>
          </a:p>
        </p:txBody>
      </p:sp>
    </p:spTree>
    <p:extLst>
      <p:ext uri="{BB962C8B-B14F-4D97-AF65-F5344CB8AC3E}">
        <p14:creationId xmlns:p14="http://schemas.microsoft.com/office/powerpoint/2010/main" val="3169249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600" dirty="0">
                <a:cs typeface="B Titr" panose="00000700000000000000" pitchFamily="2" charset="-78"/>
              </a:rPr>
              <a:t>بررسي </a:t>
            </a:r>
            <a:r>
              <a:rPr lang="ar-SA" sz="3600" dirty="0" smtClean="0">
                <a:cs typeface="B Titr" panose="00000700000000000000" pitchFamily="2" charset="-78"/>
              </a:rPr>
              <a:t>سياست</a:t>
            </a:r>
            <a:r>
              <a:rPr lang="fa-IR" sz="3600" dirty="0" smtClean="0">
                <a:cs typeface="B Titr" panose="00000700000000000000" pitchFamily="2" charset="-78"/>
              </a:rPr>
              <a:t> </a:t>
            </a:r>
            <a:r>
              <a:rPr lang="ar-SA" sz="3600" dirty="0" smtClean="0">
                <a:cs typeface="B Titr" panose="00000700000000000000" pitchFamily="2" charset="-78"/>
              </a:rPr>
              <a:t>هاي</a:t>
            </a:r>
            <a:r>
              <a:rPr lang="fa-IR" sz="3600" dirty="0">
                <a:cs typeface="B Titr" panose="00000700000000000000" pitchFamily="2" charset="-78"/>
              </a:rPr>
              <a:t> </a:t>
            </a:r>
            <a:r>
              <a:rPr lang="fa-IR" sz="3600" dirty="0" smtClean="0">
                <a:cs typeface="B Titr" panose="00000700000000000000" pitchFamily="2" charset="-78"/>
              </a:rPr>
              <a:t>کلی </a:t>
            </a:r>
            <a:r>
              <a:rPr lang="ar-SA" sz="3600" dirty="0" smtClean="0">
                <a:cs typeface="B Titr" panose="00000700000000000000" pitchFamily="2" charset="-78"/>
              </a:rPr>
              <a:t> </a:t>
            </a:r>
            <a:r>
              <a:rPr lang="ar-SA" sz="3600" dirty="0">
                <a:cs typeface="B Titr" panose="00000700000000000000" pitchFamily="2" charset="-78"/>
              </a:rPr>
              <a:t>دولت در بخش مسكن </a:t>
            </a:r>
            <a:r>
              <a:rPr lang="en-US" sz="3600" dirty="0">
                <a:cs typeface="B Titr" panose="00000700000000000000" pitchFamily="2" charset="-78"/>
              </a:rPr>
              <a:t/>
            </a:r>
            <a:br>
              <a:rPr lang="en-US" sz="3600" dirty="0">
                <a:cs typeface="B Titr" panose="00000700000000000000" pitchFamily="2" charset="-78"/>
              </a:rPr>
            </a:br>
            <a:endParaRPr lang="en-US" sz="3600" dirty="0">
              <a:cs typeface="B Titr" panose="00000700000000000000" pitchFamily="2" charset="-78"/>
            </a:endParaRPr>
          </a:p>
        </p:txBody>
      </p:sp>
      <p:sp>
        <p:nvSpPr>
          <p:cNvPr id="3" name="Content Placeholder 2"/>
          <p:cNvSpPr>
            <a:spLocks noGrp="1"/>
          </p:cNvSpPr>
          <p:nvPr>
            <p:ph idx="1"/>
          </p:nvPr>
        </p:nvSpPr>
        <p:spPr>
          <a:xfrm>
            <a:off x="838200" y="1170533"/>
            <a:ext cx="10515600" cy="4351338"/>
          </a:xfrm>
        </p:spPr>
        <p:txBody>
          <a:bodyPr>
            <a:noAutofit/>
          </a:bodyPr>
          <a:lstStyle/>
          <a:p>
            <a:pPr algn="r" rtl="1"/>
            <a:r>
              <a:rPr lang="ar-SA" sz="2000" dirty="0">
                <a:cs typeface="B Koodak" panose="00000700000000000000" pitchFamily="2" charset="-78"/>
              </a:rPr>
              <a:t>قيمت مسكن تابع قيمت زمين مصالح </a:t>
            </a:r>
            <a:r>
              <a:rPr lang="ar-SA" sz="2000" dirty="0" smtClean="0">
                <a:cs typeface="B Koodak" panose="00000700000000000000" pitchFamily="2" charset="-78"/>
              </a:rPr>
              <a:t>دستمزدها</a:t>
            </a:r>
            <a:r>
              <a:rPr lang="fa-IR" sz="2000" dirty="0" smtClean="0">
                <a:cs typeface="B Koodak" panose="00000700000000000000" pitchFamily="2" charset="-78"/>
              </a:rPr>
              <a:t>، </a:t>
            </a:r>
            <a:r>
              <a:rPr lang="ar-SA" sz="2000" dirty="0" smtClean="0">
                <a:cs typeface="B Koodak" panose="00000700000000000000" pitchFamily="2" charset="-78"/>
              </a:rPr>
              <a:t>پروانه</a:t>
            </a:r>
            <a:r>
              <a:rPr lang="ar-SA" sz="2000" dirty="0">
                <a:cs typeface="B Koodak" panose="00000700000000000000" pitchFamily="2" charset="-78"/>
              </a:rPr>
              <a:t>‎ها و مجوزهاي ساختماني مي‎</a:t>
            </a:r>
            <a:r>
              <a:rPr lang="ar-SA" sz="2000" dirty="0" smtClean="0">
                <a:cs typeface="B Koodak" panose="00000700000000000000" pitchFamily="2" charset="-78"/>
              </a:rPr>
              <a:t>باشد</a:t>
            </a:r>
            <a:endParaRPr lang="fa-IR" sz="2000" dirty="0" smtClean="0">
              <a:cs typeface="B Koodak" panose="00000700000000000000" pitchFamily="2" charset="-78"/>
            </a:endParaRPr>
          </a:p>
          <a:p>
            <a:pPr algn="r" rtl="1"/>
            <a:r>
              <a:rPr lang="ar-SA" sz="2000" dirty="0" smtClean="0">
                <a:cs typeface="B Koodak" panose="00000700000000000000" pitchFamily="2" charset="-78"/>
              </a:rPr>
              <a:t> </a:t>
            </a:r>
            <a:r>
              <a:rPr lang="ar-SA" sz="2000" dirty="0">
                <a:cs typeface="B Koodak" panose="00000700000000000000" pitchFamily="2" charset="-78"/>
              </a:rPr>
              <a:t>كاهش يا افزايش هر يك از اين عوامل در قيمت مسكن تاثير‎گذار </a:t>
            </a:r>
            <a:r>
              <a:rPr lang="ar-SA" sz="2000" dirty="0" smtClean="0">
                <a:cs typeface="B Koodak" panose="00000700000000000000" pitchFamily="2" charset="-78"/>
              </a:rPr>
              <a:t>است</a:t>
            </a:r>
            <a:endParaRPr lang="fa-IR" sz="2000" dirty="0" smtClean="0">
              <a:cs typeface="B Koodak" panose="00000700000000000000" pitchFamily="2" charset="-78"/>
            </a:endParaRPr>
          </a:p>
          <a:p>
            <a:pPr algn="r" rtl="1"/>
            <a:r>
              <a:rPr lang="ar-SA" sz="2000" dirty="0" smtClean="0">
                <a:cs typeface="B Koodak" panose="00000700000000000000" pitchFamily="2" charset="-78"/>
              </a:rPr>
              <a:t> </a:t>
            </a:r>
            <a:r>
              <a:rPr lang="ar-SA" sz="2000" dirty="0">
                <a:cs typeface="B Koodak" panose="00000700000000000000" pitchFamily="2" charset="-78"/>
              </a:rPr>
              <a:t>دولت با اجراي </a:t>
            </a:r>
            <a:r>
              <a:rPr lang="ar-SA" sz="2000" dirty="0" smtClean="0">
                <a:cs typeface="B Koodak" panose="00000700000000000000" pitchFamily="2" charset="-78"/>
              </a:rPr>
              <a:t>سي</a:t>
            </a:r>
            <a:r>
              <a:rPr lang="fa-IR" sz="2000" dirty="0" smtClean="0">
                <a:cs typeface="B Koodak" panose="00000700000000000000" pitchFamily="2" charset="-78"/>
              </a:rPr>
              <a:t>ا</a:t>
            </a:r>
            <a:r>
              <a:rPr lang="ar-SA" sz="2000" dirty="0" smtClean="0">
                <a:cs typeface="B Koodak" panose="00000700000000000000" pitchFamily="2" charset="-78"/>
              </a:rPr>
              <a:t>ستهاي </a:t>
            </a:r>
            <a:r>
              <a:rPr lang="ar-SA" sz="2000" dirty="0">
                <a:cs typeface="B Koodak" panose="00000700000000000000" pitchFamily="2" charset="-78"/>
              </a:rPr>
              <a:t>تشويقي همچون ارائه زمين ارزان قيمت حذف برخي از هزينه‎هاي انبوه‎سازان و اعطاي وام كم‎بهره مي‎تواند تاثير بسزا </a:t>
            </a:r>
            <a:r>
              <a:rPr lang="ar-SA" sz="2000" dirty="0" smtClean="0">
                <a:cs typeface="B Koodak" panose="00000700000000000000" pitchFamily="2" charset="-78"/>
              </a:rPr>
              <a:t>در كاهش </a:t>
            </a:r>
            <a:r>
              <a:rPr lang="ar-SA" sz="2000" dirty="0">
                <a:cs typeface="B Koodak" panose="00000700000000000000" pitchFamily="2" charset="-78"/>
              </a:rPr>
              <a:t>قيمت مسكن داشته </a:t>
            </a:r>
            <a:r>
              <a:rPr lang="ar-SA" sz="2000" dirty="0" smtClean="0">
                <a:cs typeface="B Koodak" panose="00000700000000000000" pitchFamily="2" charset="-78"/>
              </a:rPr>
              <a:t>باشد</a:t>
            </a:r>
            <a:endParaRPr lang="fa-IR" sz="2000" dirty="0" smtClean="0">
              <a:cs typeface="B Koodak" panose="00000700000000000000" pitchFamily="2" charset="-78"/>
            </a:endParaRPr>
          </a:p>
          <a:p>
            <a:pPr algn="r" rtl="1"/>
            <a:r>
              <a:rPr lang="ar-SA" sz="2000" dirty="0" smtClean="0">
                <a:cs typeface="B Koodak" panose="00000700000000000000" pitchFamily="2" charset="-78"/>
              </a:rPr>
              <a:t> </a:t>
            </a:r>
            <a:r>
              <a:rPr lang="ar-SA" sz="2000" dirty="0">
                <a:cs typeface="B Koodak" panose="00000700000000000000" pitchFamily="2" charset="-78"/>
              </a:rPr>
              <a:t>يكي از عوامل كه منجر به افزايش چشم‎گير قيمت مسكن مي‏‎شود افزايش قيمت زمين است دولت با اجراي </a:t>
            </a:r>
            <a:r>
              <a:rPr lang="ar-SA" sz="2000" dirty="0" smtClean="0">
                <a:cs typeface="B Koodak" panose="00000700000000000000" pitchFamily="2" charset="-78"/>
              </a:rPr>
              <a:t>سياستها</a:t>
            </a:r>
            <a:r>
              <a:rPr lang="fa-IR" sz="2000" dirty="0" smtClean="0">
                <a:cs typeface="B Koodak" panose="00000700000000000000" pitchFamily="2" charset="-78"/>
              </a:rPr>
              <a:t>ی</a:t>
            </a:r>
            <a:r>
              <a:rPr lang="ar-SA" sz="2000" dirty="0" smtClean="0">
                <a:cs typeface="B Koodak" panose="00000700000000000000" pitchFamily="2" charset="-78"/>
              </a:rPr>
              <a:t>ي </a:t>
            </a:r>
            <a:r>
              <a:rPr lang="ar-SA" sz="2000" dirty="0">
                <a:cs typeface="B Koodak" panose="00000700000000000000" pitchFamily="2" charset="-78"/>
              </a:rPr>
              <a:t>مي‎تواند مانع از افزايش قيمت زمين مي‎شود </a:t>
            </a:r>
            <a:endParaRPr lang="fa-IR" sz="2000" dirty="0" smtClean="0">
              <a:cs typeface="B Koodak" panose="00000700000000000000" pitchFamily="2" charset="-78"/>
            </a:endParaRPr>
          </a:p>
          <a:p>
            <a:pPr algn="r" rtl="1"/>
            <a:r>
              <a:rPr lang="ar-SA" sz="2000" dirty="0" smtClean="0">
                <a:cs typeface="B Koodak" panose="00000700000000000000" pitchFamily="2" charset="-78"/>
              </a:rPr>
              <a:t>به </a:t>
            </a:r>
            <a:r>
              <a:rPr lang="ar-SA" sz="2000" dirty="0">
                <a:cs typeface="B Koodak" panose="00000700000000000000" pitchFamily="2" charset="-78"/>
              </a:rPr>
              <a:t>عنوان نمونه در برخي از كشورها دولت براي جلوگيري از افزايش و كنترل قيمت مسكن قيمت زمين را بصورت ثابت نگه مي‎دارد </a:t>
            </a:r>
            <a:r>
              <a:rPr lang="fa-IR" sz="2000" dirty="0" smtClean="0">
                <a:cs typeface="B Koodak" panose="00000700000000000000" pitchFamily="2" charset="-78"/>
              </a:rPr>
              <a:t>.</a:t>
            </a:r>
          </a:p>
          <a:p>
            <a:pPr algn="r" rtl="1"/>
            <a:r>
              <a:rPr lang="ar-SA" sz="2000" dirty="0">
                <a:cs typeface="B Koodak" panose="00000700000000000000" pitchFamily="2" charset="-78"/>
              </a:rPr>
              <a:t>دولت‎ها در اين كشورها با حذف يا كم‎كردن ماليات به انبوه‎سازان كمك مي‎كنند كه اين خود به نوعي سبب </a:t>
            </a:r>
            <a:r>
              <a:rPr lang="ar-SA" sz="2000" dirty="0" smtClean="0">
                <a:cs typeface="B Koodak" panose="00000700000000000000" pitchFamily="2" charset="-78"/>
              </a:rPr>
              <a:t>ايجا</a:t>
            </a:r>
            <a:r>
              <a:rPr lang="fa-IR" sz="2000" dirty="0" smtClean="0">
                <a:cs typeface="B Koodak" panose="00000700000000000000" pitchFamily="2" charset="-78"/>
              </a:rPr>
              <a:t>د</a:t>
            </a:r>
            <a:r>
              <a:rPr lang="ar-SA" sz="2000" dirty="0" smtClean="0">
                <a:cs typeface="B Koodak" panose="00000700000000000000" pitchFamily="2" charset="-78"/>
              </a:rPr>
              <a:t> </a:t>
            </a:r>
            <a:r>
              <a:rPr lang="ar-SA" sz="2000" dirty="0">
                <a:cs typeface="B Koodak" panose="00000700000000000000" pitchFamily="2" charset="-78"/>
              </a:rPr>
              <a:t>تعادل در بازار مسكن مي‎شود </a:t>
            </a:r>
            <a:r>
              <a:rPr lang="fa-IR" sz="2000" dirty="0" smtClean="0">
                <a:cs typeface="B Koodak" panose="00000700000000000000" pitchFamily="2" charset="-78"/>
              </a:rPr>
              <a:t>.</a:t>
            </a:r>
          </a:p>
          <a:p>
            <a:pPr algn="r" rtl="1"/>
            <a:r>
              <a:rPr lang="ar-SA" sz="2000" dirty="0">
                <a:cs typeface="B Koodak" panose="00000700000000000000" pitchFamily="2" charset="-78"/>
              </a:rPr>
              <a:t>يكي ديگر از   سياستهاي دولت مي تواند پرداخت سهم زيادي از قيمت مسكن به صورت وام باشد كه بايد بهره پرداختي اين وام ها با نرخ تك رقمي در نظر گرفته شود در بعضي كشورها دولت حدود 80 تا 90 درصد قيمت مسكن را به صورت وام پرداخت مي كند </a:t>
            </a:r>
            <a:r>
              <a:rPr lang="ar-SA" sz="2000" dirty="0" smtClean="0">
                <a:cs typeface="B Koodak" panose="00000700000000000000" pitchFamily="2" charset="-78"/>
              </a:rPr>
              <a:t>.</a:t>
            </a:r>
            <a:endParaRPr lang="fa-IR" sz="2000" dirty="0" smtClean="0">
              <a:cs typeface="B Koodak" panose="00000700000000000000" pitchFamily="2" charset="-78"/>
            </a:endParaRPr>
          </a:p>
          <a:p>
            <a:pPr marL="0" indent="0" algn="r" rtl="1">
              <a:buNone/>
            </a:pPr>
            <a:endParaRPr lang="en-US" sz="2000" dirty="0">
              <a:cs typeface="B Koodak" panose="00000700000000000000" pitchFamily="2" charset="-78"/>
            </a:endParaRPr>
          </a:p>
        </p:txBody>
      </p:sp>
    </p:spTree>
    <p:extLst>
      <p:ext uri="{BB962C8B-B14F-4D97-AF65-F5344CB8AC3E}">
        <p14:creationId xmlns:p14="http://schemas.microsoft.com/office/powerpoint/2010/main" val="132172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lnSpc>
                <a:spcPct val="100000"/>
              </a:lnSpc>
            </a:pPr>
            <a:r>
              <a:rPr lang="ar-SA" sz="2000" dirty="0">
                <a:cs typeface="B Koodak" panose="00000700000000000000" pitchFamily="2" charset="-78"/>
              </a:rPr>
              <a:t>دولت مي‏تواند با توجه به منابع محدود، افراد واقع شده در دهك‏هاي درآمدي يك و دو را تحت پوشش قرار دهد. گروههاي درآمدي دهك سوم و چهارم نيز با استفاده از تسهيلات بانكي با بهره پايين قادر خواهند بود نياز مسكن خود را تأمين كنند زيرا افرادي مي‏توانند از منابع بانكي استفاده كنند كه قدرت بازپرداخت تسهيلات اعطايي را داشته باشند و اقشاري كه در رده‏هاي پايين قرار دارند بايد با استفاده از كمك‏هاي دولت صاحبخانه شوند. </a:t>
            </a:r>
            <a:endParaRPr lang="en-US" sz="2000" dirty="0">
              <a:cs typeface="B Koodak" panose="00000700000000000000" pitchFamily="2" charset="-78"/>
            </a:endParaRPr>
          </a:p>
          <a:p>
            <a:pPr marL="0" indent="0" algn="just" rtl="1">
              <a:lnSpc>
                <a:spcPct val="100000"/>
              </a:lnSpc>
              <a:buNone/>
            </a:pPr>
            <a:endParaRPr lang="en-US" sz="2000" dirty="0">
              <a:cs typeface="B Koodak" panose="00000700000000000000" pitchFamily="2" charset="-78"/>
            </a:endParaRPr>
          </a:p>
        </p:txBody>
      </p:sp>
      <p:sp>
        <p:nvSpPr>
          <p:cNvPr id="4"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SA" sz="3600" dirty="0" smtClean="0">
                <a:cs typeface="B Titr" panose="00000700000000000000" pitchFamily="2" charset="-78"/>
              </a:rPr>
              <a:t>بررسي سياست</a:t>
            </a:r>
            <a:r>
              <a:rPr lang="fa-IR" sz="3600" dirty="0" smtClean="0">
                <a:cs typeface="B Titr" panose="00000700000000000000" pitchFamily="2" charset="-78"/>
              </a:rPr>
              <a:t> </a:t>
            </a:r>
            <a:r>
              <a:rPr lang="ar-SA" sz="3600" dirty="0" smtClean="0">
                <a:cs typeface="B Titr" panose="00000700000000000000" pitchFamily="2" charset="-78"/>
              </a:rPr>
              <a:t>هاي دولت در بخش مسكن </a:t>
            </a:r>
            <a:r>
              <a:rPr lang="en-US" sz="3600" dirty="0" smtClean="0">
                <a:cs typeface="B Titr" panose="00000700000000000000" pitchFamily="2" charset="-78"/>
              </a:rPr>
              <a:t/>
            </a:r>
            <a:br>
              <a:rPr lang="en-US" sz="3600" dirty="0" smtClean="0">
                <a:cs typeface="B Titr" panose="00000700000000000000" pitchFamily="2" charset="-78"/>
              </a:rPr>
            </a:br>
            <a:endParaRPr lang="en-US" sz="3600" dirty="0">
              <a:cs typeface="B Titr" panose="00000700000000000000" pitchFamily="2" charset="-78"/>
            </a:endParaRPr>
          </a:p>
        </p:txBody>
      </p:sp>
    </p:spTree>
    <p:extLst>
      <p:ext uri="{BB962C8B-B14F-4D97-AF65-F5344CB8AC3E}">
        <p14:creationId xmlns:p14="http://schemas.microsoft.com/office/powerpoint/2010/main" val="3953442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600" dirty="0" smtClean="0">
                <a:cs typeface="B Titr" panose="00000700000000000000" pitchFamily="2" charset="-78"/>
              </a:rPr>
              <a:t>روش های تجهیز منابع مالی و اعتباری بلند مدت</a:t>
            </a:r>
            <a:endParaRPr lang="en-US" sz="3600" dirty="0">
              <a:cs typeface="B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605965945"/>
              </p:ext>
            </p:extLst>
          </p:nvPr>
        </p:nvGraphicFramePr>
        <p:xfrm>
          <a:off x="838200" y="1690688"/>
          <a:ext cx="3180008" cy="4491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1961894101"/>
              </p:ext>
            </p:extLst>
          </p:nvPr>
        </p:nvGraphicFramePr>
        <p:xfrm>
          <a:off x="4180625" y="1690688"/>
          <a:ext cx="3701245" cy="45614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extLst>
              <p:ext uri="{D42A27DB-BD31-4B8C-83A1-F6EECF244321}">
                <p14:modId xmlns:p14="http://schemas.microsoft.com/office/powerpoint/2010/main" val="3519252024"/>
              </p:ext>
            </p:extLst>
          </p:nvPr>
        </p:nvGraphicFramePr>
        <p:xfrm>
          <a:off x="8126926" y="1690688"/>
          <a:ext cx="3226874" cy="451049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427244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751</TotalTime>
  <Words>3874</Words>
  <Application>Microsoft Office PowerPoint</Application>
  <PresentationFormat>Widescreen</PresentationFormat>
  <Paragraphs>232</Paragraphs>
  <Slides>28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Arial</vt:lpstr>
      <vt:lpstr>B Koodak</vt:lpstr>
      <vt:lpstr>B Kourosh</vt:lpstr>
      <vt:lpstr>B Titr</vt:lpstr>
      <vt:lpstr>Calibri</vt:lpstr>
      <vt:lpstr>Calibri Light</vt:lpstr>
      <vt:lpstr>Tahoma</vt:lpstr>
      <vt:lpstr>Times New Roman</vt:lpstr>
      <vt:lpstr>Wingdings</vt:lpstr>
      <vt:lpstr>Office Theme</vt:lpstr>
      <vt:lpstr>روش های تامین مالی مسکن</vt:lpstr>
      <vt:lpstr>PowerPoint Presentation</vt:lpstr>
      <vt:lpstr>مقدمه</vt:lpstr>
      <vt:lpstr>PowerPoint Presentation</vt:lpstr>
      <vt:lpstr>PowerPoint Presentation</vt:lpstr>
      <vt:lpstr>PowerPoint Presentation</vt:lpstr>
      <vt:lpstr>بررسي سياست هاي کلی  دولت در بخش مسكن  </vt:lpstr>
      <vt:lpstr>PowerPoint Presentation</vt:lpstr>
      <vt:lpstr>روش های تجهیز منابع مالی و اعتباری بلند مدت</vt:lpstr>
      <vt:lpstr>سياست هاي حمايت از تقاضاي مسكن  </vt:lpstr>
      <vt:lpstr>سیاست های سیستم یارانه ای تامین مالی مسکن</vt:lpstr>
      <vt:lpstr>سیاست های سیستم یارانه ای تامین مالی مسکن</vt:lpstr>
      <vt:lpstr>دیدگاه های رایج درمورد مسکن اقشار کم درآمد</vt:lpstr>
      <vt:lpstr>مهم ترین سیاست های تامین مسکن گروه های کم درآمد</vt:lpstr>
      <vt:lpstr>PowerPoint Presentation</vt:lpstr>
      <vt:lpstr>PowerPoint Presentation</vt:lpstr>
      <vt:lpstr>نگاهي به طرح جامع مسكن </vt:lpstr>
      <vt:lpstr>نگاهي به طرح جامع مسكن </vt:lpstr>
      <vt:lpstr>PowerPoint Presentation</vt:lpstr>
      <vt:lpstr>تجارب ملی در زمینه برنامه ریزی مسکن اجتماعی در ایران</vt:lpstr>
      <vt:lpstr>بررسي برخی تجارب تأمين مالي نوسازي بافتهاي فرسوده شهري ایران و  جهان </vt:lpstr>
      <vt:lpstr>فرانسه</vt:lpstr>
      <vt:lpstr>PowerPoint Presentation</vt:lpstr>
      <vt:lpstr>هنگ کنگ</vt:lpstr>
      <vt:lpstr>PowerPoint Presentation</vt:lpstr>
      <vt:lpstr>PowerPoint Presentation</vt:lpstr>
      <vt:lpstr>PowerPoint Presentation</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دانشکده معماری و شهرسازی روش های تامین مالی پروژه های مسکن</dc:title>
  <dc:creator>Mohammad</dc:creator>
  <cp:lastModifiedBy>Mohammad</cp:lastModifiedBy>
  <cp:revision>77</cp:revision>
  <dcterms:created xsi:type="dcterms:W3CDTF">2018-12-10T06:37:48Z</dcterms:created>
  <dcterms:modified xsi:type="dcterms:W3CDTF">2019-12-15T09:20:07Z</dcterms:modified>
</cp:coreProperties>
</file>