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2F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74" y="27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F57647-07E2-4482-ADB7-FE8AE1A7FE0B}" type="doc">
      <dgm:prSet loTypeId="urn:microsoft.com/office/officeart/2005/8/layout/vList5" loCatId="list" qsTypeId="urn:microsoft.com/office/officeart/2005/8/quickstyle/simple1" qsCatId="simple" csTypeId="urn:microsoft.com/office/officeart/2005/8/colors/accent2_3" csCatId="accent2" phldr="1"/>
      <dgm:spPr/>
      <dgm:t>
        <a:bodyPr/>
        <a:lstStyle/>
        <a:p>
          <a:pPr rtl="1"/>
          <a:endParaRPr lang="fa-IR"/>
        </a:p>
      </dgm:t>
    </dgm:pt>
    <dgm:pt modelId="{AE2466FD-0904-4082-A0EE-A3672B1C0E85}">
      <dgm:prSet phldrT="[Text]"/>
      <dgm:spPr/>
      <dgm:t>
        <a:bodyPr/>
        <a:lstStyle/>
        <a:p>
          <a:pPr rtl="1"/>
          <a:r>
            <a:rPr lang="en-US" b="1" dirty="0" smtClean="0">
              <a:cs typeface="B Homa" panose="00000400000000000000" pitchFamily="2" charset="-78"/>
            </a:rPr>
            <a:t>Plan</a:t>
          </a:r>
          <a:endParaRPr lang="fa-IR" b="1" dirty="0">
            <a:cs typeface="B Homa" panose="00000400000000000000" pitchFamily="2" charset="-78"/>
          </a:endParaRPr>
        </a:p>
      </dgm:t>
    </dgm:pt>
    <dgm:pt modelId="{FB93324B-6026-4F5F-A39C-F2743053DAB6}" type="parTrans" cxnId="{99B72D5C-CC1B-4CD3-8644-FF0CEBD41112}">
      <dgm:prSet/>
      <dgm:spPr/>
      <dgm:t>
        <a:bodyPr/>
        <a:lstStyle/>
        <a:p>
          <a:pPr rtl="1"/>
          <a:endParaRPr lang="fa-IR" b="1">
            <a:cs typeface="B Zar" pitchFamily="2" charset="-78"/>
          </a:endParaRPr>
        </a:p>
      </dgm:t>
    </dgm:pt>
    <dgm:pt modelId="{D2ECD8A3-B704-4C15-A732-A986545B1F57}" type="sibTrans" cxnId="{99B72D5C-CC1B-4CD3-8644-FF0CEBD41112}">
      <dgm:prSet/>
      <dgm:spPr/>
      <dgm:t>
        <a:bodyPr/>
        <a:lstStyle/>
        <a:p>
          <a:pPr rtl="1"/>
          <a:endParaRPr lang="fa-IR" b="1">
            <a:cs typeface="B Zar" pitchFamily="2" charset="-78"/>
          </a:endParaRPr>
        </a:p>
      </dgm:t>
    </dgm:pt>
    <dgm:pt modelId="{4152D7C3-D9F5-4337-88EE-54E74D9A423A}">
      <dgm:prSet phldrT="[Text]"/>
      <dgm:spPr/>
      <dgm:t>
        <a:bodyPr/>
        <a:lstStyle/>
        <a:p>
          <a:pPr rtl="1"/>
          <a:r>
            <a:rPr lang="fa-IR" b="1" dirty="0" smtClean="0">
              <a:cs typeface="B Homa" panose="00000400000000000000" pitchFamily="2" charset="-78"/>
            </a:rPr>
            <a:t>طرح و نقشه</a:t>
          </a:r>
          <a:endParaRPr lang="fa-IR" b="1" dirty="0">
            <a:cs typeface="B Homa" panose="00000400000000000000" pitchFamily="2" charset="-78"/>
          </a:endParaRPr>
        </a:p>
      </dgm:t>
    </dgm:pt>
    <dgm:pt modelId="{2CE325A9-721B-4F5C-9429-3C7E98C09E96}" type="parTrans" cxnId="{FDB5E128-DAAD-485F-B62D-A1600C549ACD}">
      <dgm:prSet/>
      <dgm:spPr/>
      <dgm:t>
        <a:bodyPr/>
        <a:lstStyle/>
        <a:p>
          <a:pPr rtl="1"/>
          <a:endParaRPr lang="fa-IR" b="1">
            <a:cs typeface="B Zar" pitchFamily="2" charset="-78"/>
          </a:endParaRPr>
        </a:p>
      </dgm:t>
    </dgm:pt>
    <dgm:pt modelId="{22BC5907-7845-4A29-A021-C8BD269D6A3C}" type="sibTrans" cxnId="{FDB5E128-DAAD-485F-B62D-A1600C549ACD}">
      <dgm:prSet/>
      <dgm:spPr/>
      <dgm:t>
        <a:bodyPr/>
        <a:lstStyle/>
        <a:p>
          <a:pPr rtl="1"/>
          <a:endParaRPr lang="fa-IR" b="1">
            <a:cs typeface="B Zar" pitchFamily="2" charset="-78"/>
          </a:endParaRPr>
        </a:p>
      </dgm:t>
    </dgm:pt>
    <dgm:pt modelId="{88CB4CE1-EA5A-4ADC-8E34-B1AFDCD3D9F4}">
      <dgm:prSet phldrT="[Text]"/>
      <dgm:spPr/>
      <dgm:t>
        <a:bodyPr/>
        <a:lstStyle/>
        <a:p>
          <a:pPr rtl="1"/>
          <a:r>
            <a:rPr lang="fa-IR" b="1" dirty="0" smtClean="0">
              <a:cs typeface="B Homa" panose="00000400000000000000" pitchFamily="2" charset="-78"/>
            </a:rPr>
            <a:t>صف آرایی</a:t>
          </a:r>
          <a:endParaRPr lang="fa-IR" b="1" dirty="0">
            <a:cs typeface="B Homa" panose="00000400000000000000" pitchFamily="2" charset="-78"/>
          </a:endParaRPr>
        </a:p>
      </dgm:t>
    </dgm:pt>
    <dgm:pt modelId="{4CDDE201-0929-404B-9331-904A66E7B7FC}" type="parTrans" cxnId="{BB09F840-422A-43DF-89E4-AF7C1AE474D2}">
      <dgm:prSet/>
      <dgm:spPr/>
      <dgm:t>
        <a:bodyPr/>
        <a:lstStyle/>
        <a:p>
          <a:pPr rtl="1"/>
          <a:endParaRPr lang="fa-IR" b="1">
            <a:cs typeface="B Zar" pitchFamily="2" charset="-78"/>
          </a:endParaRPr>
        </a:p>
      </dgm:t>
    </dgm:pt>
    <dgm:pt modelId="{1BB530D2-4BB7-41DF-A391-B1B8CE0DAB28}" type="sibTrans" cxnId="{BB09F840-422A-43DF-89E4-AF7C1AE474D2}">
      <dgm:prSet/>
      <dgm:spPr/>
      <dgm:t>
        <a:bodyPr/>
        <a:lstStyle/>
        <a:p>
          <a:pPr rtl="1"/>
          <a:endParaRPr lang="fa-IR" b="1">
            <a:cs typeface="B Zar" pitchFamily="2" charset="-78"/>
          </a:endParaRPr>
        </a:p>
      </dgm:t>
    </dgm:pt>
    <dgm:pt modelId="{DC4ACC38-7F8B-4FD4-942C-BEC30656CA87}">
      <dgm:prSet phldrT="[Text]"/>
      <dgm:spPr/>
      <dgm:t>
        <a:bodyPr/>
        <a:lstStyle/>
        <a:p>
          <a:pPr rtl="1"/>
          <a:r>
            <a:rPr lang="en-US" b="1" dirty="0" smtClean="0">
              <a:cs typeface="B Homa" panose="00000400000000000000" pitchFamily="2" charset="-78"/>
            </a:rPr>
            <a:t>Pattern</a:t>
          </a:r>
          <a:endParaRPr lang="fa-IR" b="1" dirty="0">
            <a:cs typeface="B Homa" panose="00000400000000000000" pitchFamily="2" charset="-78"/>
          </a:endParaRPr>
        </a:p>
      </dgm:t>
    </dgm:pt>
    <dgm:pt modelId="{AF86E37A-87E7-495E-8694-854A81263F51}" type="parTrans" cxnId="{E1911B6F-025E-4A3F-B82A-475EC0D596D3}">
      <dgm:prSet/>
      <dgm:spPr/>
      <dgm:t>
        <a:bodyPr/>
        <a:lstStyle/>
        <a:p>
          <a:pPr rtl="1"/>
          <a:endParaRPr lang="fa-IR" b="1">
            <a:cs typeface="B Zar" pitchFamily="2" charset="-78"/>
          </a:endParaRPr>
        </a:p>
      </dgm:t>
    </dgm:pt>
    <dgm:pt modelId="{9F620B6F-E013-4DB6-B988-14C9BFFC9FD9}" type="sibTrans" cxnId="{E1911B6F-025E-4A3F-B82A-475EC0D596D3}">
      <dgm:prSet/>
      <dgm:spPr/>
      <dgm:t>
        <a:bodyPr/>
        <a:lstStyle/>
        <a:p>
          <a:pPr rtl="1"/>
          <a:endParaRPr lang="fa-IR" b="1">
            <a:cs typeface="B Zar" pitchFamily="2" charset="-78"/>
          </a:endParaRPr>
        </a:p>
      </dgm:t>
    </dgm:pt>
    <dgm:pt modelId="{CB4E476B-19E8-4A99-AA24-5E7B0E7518B5}">
      <dgm:prSet phldrT="[Text]"/>
      <dgm:spPr/>
      <dgm:t>
        <a:bodyPr/>
        <a:lstStyle/>
        <a:p>
          <a:pPr rtl="1"/>
          <a:r>
            <a:rPr lang="fa-IR" b="1" dirty="0" smtClean="0">
              <a:cs typeface="B Homa" panose="00000400000000000000" pitchFamily="2" charset="-78"/>
            </a:rPr>
            <a:t>الگو	</a:t>
          </a:r>
          <a:endParaRPr lang="fa-IR" b="1" dirty="0">
            <a:cs typeface="B Homa" panose="00000400000000000000" pitchFamily="2" charset="-78"/>
          </a:endParaRPr>
        </a:p>
      </dgm:t>
    </dgm:pt>
    <dgm:pt modelId="{1637E553-386F-4D2C-A0E2-40E33A5875C1}" type="parTrans" cxnId="{1C571190-62CA-4910-BF2E-58B61EA74E53}">
      <dgm:prSet/>
      <dgm:spPr/>
      <dgm:t>
        <a:bodyPr/>
        <a:lstStyle/>
        <a:p>
          <a:pPr rtl="1"/>
          <a:endParaRPr lang="fa-IR" b="1">
            <a:cs typeface="B Zar" pitchFamily="2" charset="-78"/>
          </a:endParaRPr>
        </a:p>
      </dgm:t>
    </dgm:pt>
    <dgm:pt modelId="{BD6FDEBF-BA51-42D4-825A-B025A25BB53D}" type="sibTrans" cxnId="{1C571190-62CA-4910-BF2E-58B61EA74E53}">
      <dgm:prSet/>
      <dgm:spPr/>
      <dgm:t>
        <a:bodyPr/>
        <a:lstStyle/>
        <a:p>
          <a:pPr rtl="1"/>
          <a:endParaRPr lang="fa-IR" b="1">
            <a:cs typeface="B Zar" pitchFamily="2" charset="-78"/>
          </a:endParaRPr>
        </a:p>
      </dgm:t>
    </dgm:pt>
    <dgm:pt modelId="{0E8B6B0B-6928-4419-B18B-9B16D8811FEF}">
      <dgm:prSet phldrT="[Text]"/>
      <dgm:spPr/>
      <dgm:t>
        <a:bodyPr/>
        <a:lstStyle/>
        <a:p>
          <a:pPr rtl="1"/>
          <a:r>
            <a:rPr lang="en-US" b="1" dirty="0" smtClean="0">
              <a:cs typeface="B Homa" panose="00000400000000000000" pitchFamily="2" charset="-78"/>
            </a:rPr>
            <a:t>Ploy</a:t>
          </a:r>
          <a:endParaRPr lang="fa-IR" b="1" dirty="0">
            <a:cs typeface="B Homa" panose="00000400000000000000" pitchFamily="2" charset="-78"/>
          </a:endParaRPr>
        </a:p>
      </dgm:t>
    </dgm:pt>
    <dgm:pt modelId="{635181C7-7B9B-49D6-A4DF-C34A7E96409A}" type="sibTrans" cxnId="{75CF39EC-031E-4D88-9AB3-DC87050C4DBB}">
      <dgm:prSet/>
      <dgm:spPr/>
      <dgm:t>
        <a:bodyPr/>
        <a:lstStyle/>
        <a:p>
          <a:pPr rtl="1"/>
          <a:endParaRPr lang="fa-IR" b="1">
            <a:cs typeface="B Zar" pitchFamily="2" charset="-78"/>
          </a:endParaRPr>
        </a:p>
      </dgm:t>
    </dgm:pt>
    <dgm:pt modelId="{F18DD0D8-24C1-47B5-8605-DE9A4C1FADC2}" type="parTrans" cxnId="{75CF39EC-031E-4D88-9AB3-DC87050C4DBB}">
      <dgm:prSet/>
      <dgm:spPr/>
      <dgm:t>
        <a:bodyPr/>
        <a:lstStyle/>
        <a:p>
          <a:pPr rtl="1"/>
          <a:endParaRPr lang="fa-IR" b="1">
            <a:cs typeface="B Zar" pitchFamily="2" charset="-78"/>
          </a:endParaRPr>
        </a:p>
      </dgm:t>
    </dgm:pt>
    <dgm:pt modelId="{DC042861-C112-4EE4-A4BA-032B1ABECC82}">
      <dgm:prSet phldrT="[Text]"/>
      <dgm:spPr/>
      <dgm:t>
        <a:bodyPr/>
        <a:lstStyle/>
        <a:p>
          <a:pPr rtl="1"/>
          <a:r>
            <a:rPr lang="en-US" b="1" dirty="0" smtClean="0">
              <a:cs typeface="B Homa" panose="00000400000000000000" pitchFamily="2" charset="-78"/>
            </a:rPr>
            <a:t>Position</a:t>
          </a:r>
          <a:endParaRPr lang="fa-IR" b="1" dirty="0">
            <a:cs typeface="B Homa" panose="00000400000000000000" pitchFamily="2" charset="-78"/>
          </a:endParaRPr>
        </a:p>
      </dgm:t>
    </dgm:pt>
    <dgm:pt modelId="{3AD5072F-7A98-4F17-A1EB-3939DB0F3105}" type="parTrans" cxnId="{9299B34B-489E-4166-ACAB-C93B750637AB}">
      <dgm:prSet/>
      <dgm:spPr/>
      <dgm:t>
        <a:bodyPr/>
        <a:lstStyle/>
        <a:p>
          <a:pPr rtl="1"/>
          <a:endParaRPr lang="fa-IR" b="1">
            <a:cs typeface="B Zar" pitchFamily="2" charset="-78"/>
          </a:endParaRPr>
        </a:p>
      </dgm:t>
    </dgm:pt>
    <dgm:pt modelId="{D057E05E-7ED2-47C4-84E4-1C636E530677}" type="sibTrans" cxnId="{9299B34B-489E-4166-ACAB-C93B750637AB}">
      <dgm:prSet/>
      <dgm:spPr/>
      <dgm:t>
        <a:bodyPr/>
        <a:lstStyle/>
        <a:p>
          <a:pPr rtl="1"/>
          <a:endParaRPr lang="fa-IR" b="1">
            <a:cs typeface="B Zar" pitchFamily="2" charset="-78"/>
          </a:endParaRPr>
        </a:p>
      </dgm:t>
    </dgm:pt>
    <dgm:pt modelId="{0F05D958-80BD-48B9-883B-0CACF3E46FA2}">
      <dgm:prSet phldrT="[Text]"/>
      <dgm:spPr/>
      <dgm:t>
        <a:bodyPr/>
        <a:lstStyle/>
        <a:p>
          <a:pPr rtl="1"/>
          <a:r>
            <a:rPr lang="fa-IR" b="1" dirty="0" smtClean="0">
              <a:cs typeface="B Homa" panose="00000400000000000000" pitchFamily="2" charset="-78"/>
            </a:rPr>
            <a:t>موقعیت</a:t>
          </a:r>
          <a:endParaRPr lang="fa-IR" b="1" dirty="0">
            <a:cs typeface="B Homa" panose="00000400000000000000" pitchFamily="2" charset="-78"/>
          </a:endParaRPr>
        </a:p>
      </dgm:t>
    </dgm:pt>
    <dgm:pt modelId="{65AA86B5-BBF5-4748-ACEA-8CB774E3013B}" type="parTrans" cxnId="{52477523-902A-4286-9D85-ACEF8CF8F8DA}">
      <dgm:prSet/>
      <dgm:spPr/>
      <dgm:t>
        <a:bodyPr/>
        <a:lstStyle/>
        <a:p>
          <a:pPr rtl="1"/>
          <a:endParaRPr lang="fa-IR" b="1">
            <a:cs typeface="B Zar" pitchFamily="2" charset="-78"/>
          </a:endParaRPr>
        </a:p>
      </dgm:t>
    </dgm:pt>
    <dgm:pt modelId="{BA514756-E4EF-4BF1-82ED-071A3E9DC7F7}" type="sibTrans" cxnId="{52477523-902A-4286-9D85-ACEF8CF8F8DA}">
      <dgm:prSet/>
      <dgm:spPr/>
      <dgm:t>
        <a:bodyPr/>
        <a:lstStyle/>
        <a:p>
          <a:pPr rtl="1"/>
          <a:endParaRPr lang="fa-IR" b="1">
            <a:cs typeface="B Zar" pitchFamily="2" charset="-78"/>
          </a:endParaRPr>
        </a:p>
      </dgm:t>
    </dgm:pt>
    <dgm:pt modelId="{15C156E4-BC75-4F0E-AA50-4F9745C93B43}">
      <dgm:prSet phldrT="[Text]"/>
      <dgm:spPr/>
      <dgm:t>
        <a:bodyPr/>
        <a:lstStyle/>
        <a:p>
          <a:pPr rtl="1"/>
          <a:r>
            <a:rPr lang="en-US" b="1" dirty="0" smtClean="0">
              <a:cs typeface="B Homa" panose="00000400000000000000" pitchFamily="2" charset="-78"/>
            </a:rPr>
            <a:t>Perspective</a:t>
          </a:r>
          <a:endParaRPr lang="fa-IR" b="1" dirty="0">
            <a:cs typeface="B Homa" panose="00000400000000000000" pitchFamily="2" charset="-78"/>
          </a:endParaRPr>
        </a:p>
      </dgm:t>
    </dgm:pt>
    <dgm:pt modelId="{CED213E7-FF67-4348-985C-DA5CB825DBC6}" type="parTrans" cxnId="{A624B916-B81A-4D1D-8299-51AE7EFBB34B}">
      <dgm:prSet/>
      <dgm:spPr/>
      <dgm:t>
        <a:bodyPr/>
        <a:lstStyle/>
        <a:p>
          <a:pPr rtl="1"/>
          <a:endParaRPr lang="fa-IR" b="1">
            <a:cs typeface="B Zar" pitchFamily="2" charset="-78"/>
          </a:endParaRPr>
        </a:p>
      </dgm:t>
    </dgm:pt>
    <dgm:pt modelId="{D87F5371-ACAD-43A4-A833-BBC6F2D90D80}" type="sibTrans" cxnId="{A624B916-B81A-4D1D-8299-51AE7EFBB34B}">
      <dgm:prSet/>
      <dgm:spPr/>
      <dgm:t>
        <a:bodyPr/>
        <a:lstStyle/>
        <a:p>
          <a:pPr rtl="1"/>
          <a:endParaRPr lang="fa-IR" b="1">
            <a:cs typeface="B Zar" pitchFamily="2" charset="-78"/>
          </a:endParaRPr>
        </a:p>
      </dgm:t>
    </dgm:pt>
    <dgm:pt modelId="{4CD5016A-F73C-492C-B8A0-C598021CD48F}">
      <dgm:prSet phldrT="[Text]"/>
      <dgm:spPr/>
      <dgm:t>
        <a:bodyPr/>
        <a:lstStyle/>
        <a:p>
          <a:pPr rtl="1"/>
          <a:r>
            <a:rPr lang="fa-IR" b="1" dirty="0" smtClean="0">
              <a:cs typeface="B Homa" panose="00000400000000000000" pitchFamily="2" charset="-78"/>
            </a:rPr>
            <a:t>چشم انداز و دیدگاه</a:t>
          </a:r>
          <a:endParaRPr lang="fa-IR" b="1" dirty="0">
            <a:cs typeface="B Homa" panose="00000400000000000000" pitchFamily="2" charset="-78"/>
          </a:endParaRPr>
        </a:p>
      </dgm:t>
    </dgm:pt>
    <dgm:pt modelId="{E16B283D-5423-478B-9EF6-CCB90858CC1E}" type="parTrans" cxnId="{A42BCAD0-76AC-4291-96CA-02903ADE5F55}">
      <dgm:prSet/>
      <dgm:spPr/>
      <dgm:t>
        <a:bodyPr/>
        <a:lstStyle/>
        <a:p>
          <a:pPr rtl="1"/>
          <a:endParaRPr lang="fa-IR" b="1">
            <a:cs typeface="B Zar" pitchFamily="2" charset="-78"/>
          </a:endParaRPr>
        </a:p>
      </dgm:t>
    </dgm:pt>
    <dgm:pt modelId="{B0837545-8F4A-41EA-9200-7ECFA2A3950E}" type="sibTrans" cxnId="{A42BCAD0-76AC-4291-96CA-02903ADE5F55}">
      <dgm:prSet/>
      <dgm:spPr/>
      <dgm:t>
        <a:bodyPr/>
        <a:lstStyle/>
        <a:p>
          <a:pPr rtl="1"/>
          <a:endParaRPr lang="fa-IR" b="1">
            <a:cs typeface="B Zar" pitchFamily="2" charset="-78"/>
          </a:endParaRPr>
        </a:p>
      </dgm:t>
    </dgm:pt>
    <dgm:pt modelId="{E873CBCA-9102-4989-8585-72BE4CACF67D}" type="pres">
      <dgm:prSet presAssocID="{4CF57647-07E2-4482-ADB7-FE8AE1A7FE0B}" presName="Name0" presStyleCnt="0">
        <dgm:presLayoutVars>
          <dgm:dir/>
          <dgm:animLvl val="lvl"/>
          <dgm:resizeHandles val="exact"/>
        </dgm:presLayoutVars>
      </dgm:prSet>
      <dgm:spPr/>
      <dgm:t>
        <a:bodyPr/>
        <a:lstStyle/>
        <a:p>
          <a:endParaRPr lang="en-US"/>
        </a:p>
      </dgm:t>
    </dgm:pt>
    <dgm:pt modelId="{BDE71D9B-5BA4-4FE4-8955-A1A99DEC8540}" type="pres">
      <dgm:prSet presAssocID="{AE2466FD-0904-4082-A0EE-A3672B1C0E85}" presName="linNode" presStyleCnt="0"/>
      <dgm:spPr/>
      <dgm:t>
        <a:bodyPr/>
        <a:lstStyle/>
        <a:p>
          <a:pPr rtl="1"/>
          <a:endParaRPr lang="fa-IR"/>
        </a:p>
      </dgm:t>
    </dgm:pt>
    <dgm:pt modelId="{236AAA48-BF10-4213-960F-0F61493D061A}" type="pres">
      <dgm:prSet presAssocID="{AE2466FD-0904-4082-A0EE-A3672B1C0E85}" presName="parentText" presStyleLbl="node1" presStyleIdx="0" presStyleCnt="5">
        <dgm:presLayoutVars>
          <dgm:chMax val="1"/>
          <dgm:bulletEnabled val="1"/>
        </dgm:presLayoutVars>
      </dgm:prSet>
      <dgm:spPr/>
      <dgm:t>
        <a:bodyPr/>
        <a:lstStyle/>
        <a:p>
          <a:pPr rtl="1"/>
          <a:endParaRPr lang="fa-IR"/>
        </a:p>
      </dgm:t>
    </dgm:pt>
    <dgm:pt modelId="{52144C19-C57B-4233-91DB-A2F1FB8D2FF3}" type="pres">
      <dgm:prSet presAssocID="{AE2466FD-0904-4082-A0EE-A3672B1C0E85}" presName="descendantText" presStyleLbl="alignAccFollowNode1" presStyleIdx="0" presStyleCnt="5">
        <dgm:presLayoutVars>
          <dgm:bulletEnabled val="1"/>
        </dgm:presLayoutVars>
      </dgm:prSet>
      <dgm:spPr/>
      <dgm:t>
        <a:bodyPr/>
        <a:lstStyle/>
        <a:p>
          <a:pPr rtl="1"/>
          <a:endParaRPr lang="fa-IR"/>
        </a:p>
      </dgm:t>
    </dgm:pt>
    <dgm:pt modelId="{0E0C981F-AA73-4FDB-917A-D46C2EAA67E2}" type="pres">
      <dgm:prSet presAssocID="{D2ECD8A3-B704-4C15-A732-A986545B1F57}" presName="sp" presStyleCnt="0"/>
      <dgm:spPr/>
      <dgm:t>
        <a:bodyPr/>
        <a:lstStyle/>
        <a:p>
          <a:pPr rtl="1"/>
          <a:endParaRPr lang="fa-IR"/>
        </a:p>
      </dgm:t>
    </dgm:pt>
    <dgm:pt modelId="{B119AA66-8742-4224-88BC-85535B3205DD}" type="pres">
      <dgm:prSet presAssocID="{0E8B6B0B-6928-4419-B18B-9B16D8811FEF}" presName="linNode" presStyleCnt="0"/>
      <dgm:spPr/>
      <dgm:t>
        <a:bodyPr/>
        <a:lstStyle/>
        <a:p>
          <a:pPr rtl="1"/>
          <a:endParaRPr lang="fa-IR"/>
        </a:p>
      </dgm:t>
    </dgm:pt>
    <dgm:pt modelId="{3D7C854E-ADDD-497B-AF93-8AE62E1C8A02}" type="pres">
      <dgm:prSet presAssocID="{0E8B6B0B-6928-4419-B18B-9B16D8811FEF}" presName="parentText" presStyleLbl="node1" presStyleIdx="1" presStyleCnt="5">
        <dgm:presLayoutVars>
          <dgm:chMax val="1"/>
          <dgm:bulletEnabled val="1"/>
        </dgm:presLayoutVars>
      </dgm:prSet>
      <dgm:spPr/>
      <dgm:t>
        <a:bodyPr/>
        <a:lstStyle/>
        <a:p>
          <a:pPr rtl="1"/>
          <a:endParaRPr lang="fa-IR"/>
        </a:p>
      </dgm:t>
    </dgm:pt>
    <dgm:pt modelId="{998093A0-2412-4F4F-8912-26BDBD819647}" type="pres">
      <dgm:prSet presAssocID="{0E8B6B0B-6928-4419-B18B-9B16D8811FEF}" presName="descendantText" presStyleLbl="alignAccFollowNode1" presStyleIdx="1" presStyleCnt="5">
        <dgm:presLayoutVars>
          <dgm:bulletEnabled val="1"/>
        </dgm:presLayoutVars>
      </dgm:prSet>
      <dgm:spPr/>
      <dgm:t>
        <a:bodyPr/>
        <a:lstStyle/>
        <a:p>
          <a:endParaRPr lang="en-US"/>
        </a:p>
      </dgm:t>
    </dgm:pt>
    <dgm:pt modelId="{0005BF1F-2205-4475-BF6E-85ABBFF94BB9}" type="pres">
      <dgm:prSet presAssocID="{635181C7-7B9B-49D6-A4DF-C34A7E96409A}" presName="sp" presStyleCnt="0"/>
      <dgm:spPr/>
      <dgm:t>
        <a:bodyPr/>
        <a:lstStyle/>
        <a:p>
          <a:pPr rtl="1"/>
          <a:endParaRPr lang="fa-IR"/>
        </a:p>
      </dgm:t>
    </dgm:pt>
    <dgm:pt modelId="{79B11617-ABEC-442C-A0B1-8BD219D8646A}" type="pres">
      <dgm:prSet presAssocID="{DC4ACC38-7F8B-4FD4-942C-BEC30656CA87}" presName="linNode" presStyleCnt="0"/>
      <dgm:spPr/>
      <dgm:t>
        <a:bodyPr/>
        <a:lstStyle/>
        <a:p>
          <a:pPr rtl="1"/>
          <a:endParaRPr lang="fa-IR"/>
        </a:p>
      </dgm:t>
    </dgm:pt>
    <dgm:pt modelId="{52F7CFFC-5669-4608-9ED7-6BC4C5668677}" type="pres">
      <dgm:prSet presAssocID="{DC4ACC38-7F8B-4FD4-942C-BEC30656CA87}" presName="parentText" presStyleLbl="node1" presStyleIdx="2" presStyleCnt="5">
        <dgm:presLayoutVars>
          <dgm:chMax val="1"/>
          <dgm:bulletEnabled val="1"/>
        </dgm:presLayoutVars>
      </dgm:prSet>
      <dgm:spPr/>
      <dgm:t>
        <a:bodyPr/>
        <a:lstStyle/>
        <a:p>
          <a:endParaRPr lang="en-US"/>
        </a:p>
      </dgm:t>
    </dgm:pt>
    <dgm:pt modelId="{33A73B2C-868E-4B8E-B742-DC8EE841EB92}" type="pres">
      <dgm:prSet presAssocID="{DC4ACC38-7F8B-4FD4-942C-BEC30656CA87}" presName="descendantText" presStyleLbl="alignAccFollowNode1" presStyleIdx="2" presStyleCnt="5">
        <dgm:presLayoutVars>
          <dgm:bulletEnabled val="1"/>
        </dgm:presLayoutVars>
      </dgm:prSet>
      <dgm:spPr/>
      <dgm:t>
        <a:bodyPr/>
        <a:lstStyle/>
        <a:p>
          <a:pPr rtl="1"/>
          <a:endParaRPr lang="fa-IR"/>
        </a:p>
      </dgm:t>
    </dgm:pt>
    <dgm:pt modelId="{777EA374-C608-4401-BAF8-88412ED36750}" type="pres">
      <dgm:prSet presAssocID="{9F620B6F-E013-4DB6-B988-14C9BFFC9FD9}" presName="sp" presStyleCnt="0"/>
      <dgm:spPr/>
      <dgm:t>
        <a:bodyPr/>
        <a:lstStyle/>
        <a:p>
          <a:pPr rtl="1"/>
          <a:endParaRPr lang="fa-IR"/>
        </a:p>
      </dgm:t>
    </dgm:pt>
    <dgm:pt modelId="{A21F3971-3A9F-4B81-A29D-4D89788BAC98}" type="pres">
      <dgm:prSet presAssocID="{DC042861-C112-4EE4-A4BA-032B1ABECC82}" presName="linNode" presStyleCnt="0"/>
      <dgm:spPr/>
      <dgm:t>
        <a:bodyPr/>
        <a:lstStyle/>
        <a:p>
          <a:pPr rtl="1"/>
          <a:endParaRPr lang="fa-IR"/>
        </a:p>
      </dgm:t>
    </dgm:pt>
    <dgm:pt modelId="{D54D89E9-438B-46C6-9A4E-A620D1747CF5}" type="pres">
      <dgm:prSet presAssocID="{DC042861-C112-4EE4-A4BA-032B1ABECC82}" presName="parentText" presStyleLbl="node1" presStyleIdx="3" presStyleCnt="5">
        <dgm:presLayoutVars>
          <dgm:chMax val="1"/>
          <dgm:bulletEnabled val="1"/>
        </dgm:presLayoutVars>
      </dgm:prSet>
      <dgm:spPr/>
      <dgm:t>
        <a:bodyPr/>
        <a:lstStyle/>
        <a:p>
          <a:endParaRPr lang="en-US"/>
        </a:p>
      </dgm:t>
    </dgm:pt>
    <dgm:pt modelId="{44937179-0EAC-4334-9CC6-EF8D783569BE}" type="pres">
      <dgm:prSet presAssocID="{DC042861-C112-4EE4-A4BA-032B1ABECC82}" presName="descendantText" presStyleLbl="alignAccFollowNode1" presStyleIdx="3" presStyleCnt="5">
        <dgm:presLayoutVars>
          <dgm:bulletEnabled val="1"/>
        </dgm:presLayoutVars>
      </dgm:prSet>
      <dgm:spPr/>
      <dgm:t>
        <a:bodyPr/>
        <a:lstStyle/>
        <a:p>
          <a:endParaRPr lang="en-US"/>
        </a:p>
      </dgm:t>
    </dgm:pt>
    <dgm:pt modelId="{5558DC75-6C96-4974-922C-058AC28107FC}" type="pres">
      <dgm:prSet presAssocID="{D057E05E-7ED2-47C4-84E4-1C636E530677}" presName="sp" presStyleCnt="0"/>
      <dgm:spPr/>
      <dgm:t>
        <a:bodyPr/>
        <a:lstStyle/>
        <a:p>
          <a:pPr rtl="1"/>
          <a:endParaRPr lang="fa-IR"/>
        </a:p>
      </dgm:t>
    </dgm:pt>
    <dgm:pt modelId="{CF4D412E-6F5E-4C83-A6BE-5E6C078DAAF2}" type="pres">
      <dgm:prSet presAssocID="{15C156E4-BC75-4F0E-AA50-4F9745C93B43}" presName="linNode" presStyleCnt="0"/>
      <dgm:spPr/>
      <dgm:t>
        <a:bodyPr/>
        <a:lstStyle/>
        <a:p>
          <a:pPr rtl="1"/>
          <a:endParaRPr lang="fa-IR"/>
        </a:p>
      </dgm:t>
    </dgm:pt>
    <dgm:pt modelId="{534F70D6-2DF1-4450-9F3A-6474FBFB3079}" type="pres">
      <dgm:prSet presAssocID="{15C156E4-BC75-4F0E-AA50-4F9745C93B43}" presName="parentText" presStyleLbl="node1" presStyleIdx="4" presStyleCnt="5">
        <dgm:presLayoutVars>
          <dgm:chMax val="1"/>
          <dgm:bulletEnabled val="1"/>
        </dgm:presLayoutVars>
      </dgm:prSet>
      <dgm:spPr/>
      <dgm:t>
        <a:bodyPr/>
        <a:lstStyle/>
        <a:p>
          <a:endParaRPr lang="en-US"/>
        </a:p>
      </dgm:t>
    </dgm:pt>
    <dgm:pt modelId="{86972B3F-55AD-489B-9F5F-0A059F8E16A4}" type="pres">
      <dgm:prSet presAssocID="{15C156E4-BC75-4F0E-AA50-4F9745C93B43}" presName="descendantText" presStyleLbl="alignAccFollowNode1" presStyleIdx="4" presStyleCnt="5">
        <dgm:presLayoutVars>
          <dgm:bulletEnabled val="1"/>
        </dgm:presLayoutVars>
      </dgm:prSet>
      <dgm:spPr/>
      <dgm:t>
        <a:bodyPr/>
        <a:lstStyle/>
        <a:p>
          <a:pPr rtl="1"/>
          <a:endParaRPr lang="fa-IR"/>
        </a:p>
      </dgm:t>
    </dgm:pt>
  </dgm:ptLst>
  <dgm:cxnLst>
    <dgm:cxn modelId="{BB09F840-422A-43DF-89E4-AF7C1AE474D2}" srcId="{0E8B6B0B-6928-4419-B18B-9B16D8811FEF}" destId="{88CB4CE1-EA5A-4ADC-8E34-B1AFDCD3D9F4}" srcOrd="0" destOrd="0" parTransId="{4CDDE201-0929-404B-9331-904A66E7B7FC}" sibTransId="{1BB530D2-4BB7-41DF-A391-B1B8CE0DAB28}"/>
    <dgm:cxn modelId="{4D13CA2A-CD84-4345-AA7F-A125ED2E879C}" type="presOf" srcId="{0F05D958-80BD-48B9-883B-0CACF3E46FA2}" destId="{44937179-0EAC-4334-9CC6-EF8D783569BE}" srcOrd="0" destOrd="0" presId="urn:microsoft.com/office/officeart/2005/8/layout/vList5"/>
    <dgm:cxn modelId="{B8E3BD01-EF4C-45D2-BEC1-DAA90250159F}" type="presOf" srcId="{DC4ACC38-7F8B-4FD4-942C-BEC30656CA87}" destId="{52F7CFFC-5669-4608-9ED7-6BC4C5668677}" srcOrd="0" destOrd="0" presId="urn:microsoft.com/office/officeart/2005/8/layout/vList5"/>
    <dgm:cxn modelId="{D839D781-B9CD-42E6-821A-31902DFEE6BC}" type="presOf" srcId="{CB4E476B-19E8-4A99-AA24-5E7B0E7518B5}" destId="{33A73B2C-868E-4B8E-B742-DC8EE841EB92}" srcOrd="0" destOrd="0" presId="urn:microsoft.com/office/officeart/2005/8/layout/vList5"/>
    <dgm:cxn modelId="{FDB5E128-DAAD-485F-B62D-A1600C549ACD}" srcId="{AE2466FD-0904-4082-A0EE-A3672B1C0E85}" destId="{4152D7C3-D9F5-4337-88EE-54E74D9A423A}" srcOrd="0" destOrd="0" parTransId="{2CE325A9-721B-4F5C-9429-3C7E98C09E96}" sibTransId="{22BC5907-7845-4A29-A021-C8BD269D6A3C}"/>
    <dgm:cxn modelId="{9744CC6F-CC98-4E86-B29B-CB2A1EAFA596}" type="presOf" srcId="{4CF57647-07E2-4482-ADB7-FE8AE1A7FE0B}" destId="{E873CBCA-9102-4989-8585-72BE4CACF67D}" srcOrd="0" destOrd="0" presId="urn:microsoft.com/office/officeart/2005/8/layout/vList5"/>
    <dgm:cxn modelId="{75CF39EC-031E-4D88-9AB3-DC87050C4DBB}" srcId="{4CF57647-07E2-4482-ADB7-FE8AE1A7FE0B}" destId="{0E8B6B0B-6928-4419-B18B-9B16D8811FEF}" srcOrd="1" destOrd="0" parTransId="{F18DD0D8-24C1-47B5-8605-DE9A4C1FADC2}" sibTransId="{635181C7-7B9B-49D6-A4DF-C34A7E96409A}"/>
    <dgm:cxn modelId="{60614EFA-21B7-408E-9BAA-67FAAA955509}" type="presOf" srcId="{15C156E4-BC75-4F0E-AA50-4F9745C93B43}" destId="{534F70D6-2DF1-4450-9F3A-6474FBFB3079}" srcOrd="0" destOrd="0" presId="urn:microsoft.com/office/officeart/2005/8/layout/vList5"/>
    <dgm:cxn modelId="{A624B916-B81A-4D1D-8299-51AE7EFBB34B}" srcId="{4CF57647-07E2-4482-ADB7-FE8AE1A7FE0B}" destId="{15C156E4-BC75-4F0E-AA50-4F9745C93B43}" srcOrd="4" destOrd="0" parTransId="{CED213E7-FF67-4348-985C-DA5CB825DBC6}" sibTransId="{D87F5371-ACAD-43A4-A833-BBC6F2D90D80}"/>
    <dgm:cxn modelId="{BC151F7C-A4E8-4997-BD5B-B66A665DC84C}" type="presOf" srcId="{88CB4CE1-EA5A-4ADC-8E34-B1AFDCD3D9F4}" destId="{998093A0-2412-4F4F-8912-26BDBD819647}" srcOrd="0" destOrd="0" presId="urn:microsoft.com/office/officeart/2005/8/layout/vList5"/>
    <dgm:cxn modelId="{1C571190-62CA-4910-BF2E-58B61EA74E53}" srcId="{DC4ACC38-7F8B-4FD4-942C-BEC30656CA87}" destId="{CB4E476B-19E8-4A99-AA24-5E7B0E7518B5}" srcOrd="0" destOrd="0" parTransId="{1637E553-386F-4D2C-A0E2-40E33A5875C1}" sibTransId="{BD6FDEBF-BA51-42D4-825A-B025A25BB53D}"/>
    <dgm:cxn modelId="{9299B34B-489E-4166-ACAB-C93B750637AB}" srcId="{4CF57647-07E2-4482-ADB7-FE8AE1A7FE0B}" destId="{DC042861-C112-4EE4-A4BA-032B1ABECC82}" srcOrd="3" destOrd="0" parTransId="{3AD5072F-7A98-4F17-A1EB-3939DB0F3105}" sibTransId="{D057E05E-7ED2-47C4-84E4-1C636E530677}"/>
    <dgm:cxn modelId="{F3A129C9-960E-4A61-BFFD-C8B593C55C98}" type="presOf" srcId="{AE2466FD-0904-4082-A0EE-A3672B1C0E85}" destId="{236AAA48-BF10-4213-960F-0F61493D061A}" srcOrd="0" destOrd="0" presId="urn:microsoft.com/office/officeart/2005/8/layout/vList5"/>
    <dgm:cxn modelId="{40B37B43-76AF-492D-8652-FE517B4B8425}" type="presOf" srcId="{4CD5016A-F73C-492C-B8A0-C598021CD48F}" destId="{86972B3F-55AD-489B-9F5F-0A059F8E16A4}" srcOrd="0" destOrd="0" presId="urn:microsoft.com/office/officeart/2005/8/layout/vList5"/>
    <dgm:cxn modelId="{99B72D5C-CC1B-4CD3-8644-FF0CEBD41112}" srcId="{4CF57647-07E2-4482-ADB7-FE8AE1A7FE0B}" destId="{AE2466FD-0904-4082-A0EE-A3672B1C0E85}" srcOrd="0" destOrd="0" parTransId="{FB93324B-6026-4F5F-A39C-F2743053DAB6}" sibTransId="{D2ECD8A3-B704-4C15-A732-A986545B1F57}"/>
    <dgm:cxn modelId="{010913AA-72DD-48DF-A444-2C4C8F11D096}" type="presOf" srcId="{4152D7C3-D9F5-4337-88EE-54E74D9A423A}" destId="{52144C19-C57B-4233-91DB-A2F1FB8D2FF3}" srcOrd="0" destOrd="0" presId="urn:microsoft.com/office/officeart/2005/8/layout/vList5"/>
    <dgm:cxn modelId="{52477523-902A-4286-9D85-ACEF8CF8F8DA}" srcId="{DC042861-C112-4EE4-A4BA-032B1ABECC82}" destId="{0F05D958-80BD-48B9-883B-0CACF3E46FA2}" srcOrd="0" destOrd="0" parTransId="{65AA86B5-BBF5-4748-ACEA-8CB774E3013B}" sibTransId="{BA514756-E4EF-4BF1-82ED-071A3E9DC7F7}"/>
    <dgm:cxn modelId="{BBA39918-1D03-4D45-B9F4-00CC0C0E401C}" type="presOf" srcId="{DC042861-C112-4EE4-A4BA-032B1ABECC82}" destId="{D54D89E9-438B-46C6-9A4E-A620D1747CF5}" srcOrd="0" destOrd="0" presId="urn:microsoft.com/office/officeart/2005/8/layout/vList5"/>
    <dgm:cxn modelId="{E64D3B0C-D354-4DF9-97D2-A8FB28219D17}" type="presOf" srcId="{0E8B6B0B-6928-4419-B18B-9B16D8811FEF}" destId="{3D7C854E-ADDD-497B-AF93-8AE62E1C8A02}" srcOrd="0" destOrd="0" presId="urn:microsoft.com/office/officeart/2005/8/layout/vList5"/>
    <dgm:cxn modelId="{A42BCAD0-76AC-4291-96CA-02903ADE5F55}" srcId="{15C156E4-BC75-4F0E-AA50-4F9745C93B43}" destId="{4CD5016A-F73C-492C-B8A0-C598021CD48F}" srcOrd="0" destOrd="0" parTransId="{E16B283D-5423-478B-9EF6-CCB90858CC1E}" sibTransId="{B0837545-8F4A-41EA-9200-7ECFA2A3950E}"/>
    <dgm:cxn modelId="{E1911B6F-025E-4A3F-B82A-475EC0D596D3}" srcId="{4CF57647-07E2-4482-ADB7-FE8AE1A7FE0B}" destId="{DC4ACC38-7F8B-4FD4-942C-BEC30656CA87}" srcOrd="2" destOrd="0" parTransId="{AF86E37A-87E7-495E-8694-854A81263F51}" sibTransId="{9F620B6F-E013-4DB6-B988-14C9BFFC9FD9}"/>
    <dgm:cxn modelId="{0CF67121-F30C-46E8-8742-1898E3D9E9A5}" type="presParOf" srcId="{E873CBCA-9102-4989-8585-72BE4CACF67D}" destId="{BDE71D9B-5BA4-4FE4-8955-A1A99DEC8540}" srcOrd="0" destOrd="0" presId="urn:microsoft.com/office/officeart/2005/8/layout/vList5"/>
    <dgm:cxn modelId="{D9E08532-42BD-4918-A214-8C21988D7F91}" type="presParOf" srcId="{BDE71D9B-5BA4-4FE4-8955-A1A99DEC8540}" destId="{236AAA48-BF10-4213-960F-0F61493D061A}" srcOrd="0" destOrd="0" presId="urn:microsoft.com/office/officeart/2005/8/layout/vList5"/>
    <dgm:cxn modelId="{20AC551B-781E-481B-A89C-28507A2F9437}" type="presParOf" srcId="{BDE71D9B-5BA4-4FE4-8955-A1A99DEC8540}" destId="{52144C19-C57B-4233-91DB-A2F1FB8D2FF3}" srcOrd="1" destOrd="0" presId="urn:microsoft.com/office/officeart/2005/8/layout/vList5"/>
    <dgm:cxn modelId="{AB99CD61-0824-42E1-A5D8-C6B3F36E876D}" type="presParOf" srcId="{E873CBCA-9102-4989-8585-72BE4CACF67D}" destId="{0E0C981F-AA73-4FDB-917A-D46C2EAA67E2}" srcOrd="1" destOrd="0" presId="urn:microsoft.com/office/officeart/2005/8/layout/vList5"/>
    <dgm:cxn modelId="{85FA43D7-81A1-4C80-9A9E-A06316273EDE}" type="presParOf" srcId="{E873CBCA-9102-4989-8585-72BE4CACF67D}" destId="{B119AA66-8742-4224-88BC-85535B3205DD}" srcOrd="2" destOrd="0" presId="urn:microsoft.com/office/officeart/2005/8/layout/vList5"/>
    <dgm:cxn modelId="{EE32756B-2516-4B60-BFFC-33086585BED8}" type="presParOf" srcId="{B119AA66-8742-4224-88BC-85535B3205DD}" destId="{3D7C854E-ADDD-497B-AF93-8AE62E1C8A02}" srcOrd="0" destOrd="0" presId="urn:microsoft.com/office/officeart/2005/8/layout/vList5"/>
    <dgm:cxn modelId="{EE69EB9D-B80A-4477-80E7-C0FC5EDC5BA4}" type="presParOf" srcId="{B119AA66-8742-4224-88BC-85535B3205DD}" destId="{998093A0-2412-4F4F-8912-26BDBD819647}" srcOrd="1" destOrd="0" presId="urn:microsoft.com/office/officeart/2005/8/layout/vList5"/>
    <dgm:cxn modelId="{65DBD1D3-4492-4D3C-A453-BA77A0CE9825}" type="presParOf" srcId="{E873CBCA-9102-4989-8585-72BE4CACF67D}" destId="{0005BF1F-2205-4475-BF6E-85ABBFF94BB9}" srcOrd="3" destOrd="0" presId="urn:microsoft.com/office/officeart/2005/8/layout/vList5"/>
    <dgm:cxn modelId="{BB4D3417-777E-4731-9D7B-0296B8790C95}" type="presParOf" srcId="{E873CBCA-9102-4989-8585-72BE4CACF67D}" destId="{79B11617-ABEC-442C-A0B1-8BD219D8646A}" srcOrd="4" destOrd="0" presId="urn:microsoft.com/office/officeart/2005/8/layout/vList5"/>
    <dgm:cxn modelId="{C789563D-5422-44CA-97DC-A2D5A36E45CA}" type="presParOf" srcId="{79B11617-ABEC-442C-A0B1-8BD219D8646A}" destId="{52F7CFFC-5669-4608-9ED7-6BC4C5668677}" srcOrd="0" destOrd="0" presId="urn:microsoft.com/office/officeart/2005/8/layout/vList5"/>
    <dgm:cxn modelId="{E44F6E8B-751D-4C82-82F0-0E4C4C1A41FC}" type="presParOf" srcId="{79B11617-ABEC-442C-A0B1-8BD219D8646A}" destId="{33A73B2C-868E-4B8E-B742-DC8EE841EB92}" srcOrd="1" destOrd="0" presId="urn:microsoft.com/office/officeart/2005/8/layout/vList5"/>
    <dgm:cxn modelId="{71BE53E7-5C9B-4B86-AC9F-6394A5238275}" type="presParOf" srcId="{E873CBCA-9102-4989-8585-72BE4CACF67D}" destId="{777EA374-C608-4401-BAF8-88412ED36750}" srcOrd="5" destOrd="0" presId="urn:microsoft.com/office/officeart/2005/8/layout/vList5"/>
    <dgm:cxn modelId="{A85CBA61-BE92-4864-8E7B-3D88B65902E3}" type="presParOf" srcId="{E873CBCA-9102-4989-8585-72BE4CACF67D}" destId="{A21F3971-3A9F-4B81-A29D-4D89788BAC98}" srcOrd="6" destOrd="0" presId="urn:microsoft.com/office/officeart/2005/8/layout/vList5"/>
    <dgm:cxn modelId="{83375407-1BC5-4785-A950-C4B3CCC94D6E}" type="presParOf" srcId="{A21F3971-3A9F-4B81-A29D-4D89788BAC98}" destId="{D54D89E9-438B-46C6-9A4E-A620D1747CF5}" srcOrd="0" destOrd="0" presId="urn:microsoft.com/office/officeart/2005/8/layout/vList5"/>
    <dgm:cxn modelId="{23CC3B52-7903-4BDB-8B65-16B326DE7D28}" type="presParOf" srcId="{A21F3971-3A9F-4B81-A29D-4D89788BAC98}" destId="{44937179-0EAC-4334-9CC6-EF8D783569BE}" srcOrd="1" destOrd="0" presId="urn:microsoft.com/office/officeart/2005/8/layout/vList5"/>
    <dgm:cxn modelId="{E7BF15F6-23D7-4D27-BF60-E1E88C98B44D}" type="presParOf" srcId="{E873CBCA-9102-4989-8585-72BE4CACF67D}" destId="{5558DC75-6C96-4974-922C-058AC28107FC}" srcOrd="7" destOrd="0" presId="urn:microsoft.com/office/officeart/2005/8/layout/vList5"/>
    <dgm:cxn modelId="{9BEBEC85-9EE2-4506-949B-D1181C7019F9}" type="presParOf" srcId="{E873CBCA-9102-4989-8585-72BE4CACF67D}" destId="{CF4D412E-6F5E-4C83-A6BE-5E6C078DAAF2}" srcOrd="8" destOrd="0" presId="urn:microsoft.com/office/officeart/2005/8/layout/vList5"/>
    <dgm:cxn modelId="{18D1325B-246D-4B4F-865F-174A71FEE1C5}" type="presParOf" srcId="{CF4D412E-6F5E-4C83-A6BE-5E6C078DAAF2}" destId="{534F70D6-2DF1-4450-9F3A-6474FBFB3079}" srcOrd="0" destOrd="0" presId="urn:microsoft.com/office/officeart/2005/8/layout/vList5"/>
    <dgm:cxn modelId="{B8FBAC4F-C242-407F-B848-30FF84D63ECF}" type="presParOf" srcId="{CF4D412E-6F5E-4C83-A6BE-5E6C078DAAF2}" destId="{86972B3F-55AD-489B-9F5F-0A059F8E16A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F439CE-89D9-46E6-90BE-40147235E95C}" type="doc">
      <dgm:prSet loTypeId="urn:microsoft.com/office/officeart/2005/8/layout/chart3" loCatId="relationship" qsTypeId="urn:microsoft.com/office/officeart/2005/8/quickstyle/simple1" qsCatId="simple" csTypeId="urn:microsoft.com/office/officeart/2005/8/colors/colorful1" csCatId="colorful" phldr="1"/>
      <dgm:spPr/>
    </dgm:pt>
    <dgm:pt modelId="{088C2DF0-78AB-494D-99CE-93DB7B0A8EC7}">
      <dgm:prSet phldrT="[Text]"/>
      <dgm:spPr/>
      <dgm:t>
        <a:bodyPr/>
        <a:lstStyle/>
        <a:p>
          <a:pPr rtl="1"/>
          <a:r>
            <a:rPr lang="fa-IR" b="1" dirty="0" smtClean="0">
              <a:cs typeface="B Homa" panose="00000400000000000000" pitchFamily="2" charset="-78"/>
            </a:rPr>
            <a:t>تدوین استراتژی</a:t>
          </a:r>
          <a:endParaRPr lang="fa-IR" b="1" dirty="0">
            <a:cs typeface="B Homa" panose="00000400000000000000" pitchFamily="2" charset="-78"/>
          </a:endParaRPr>
        </a:p>
      </dgm:t>
    </dgm:pt>
    <dgm:pt modelId="{886F58DA-1229-4223-A0A3-6D608AB5E5CB}" type="parTrans" cxnId="{A8B4A347-51C3-45D8-9272-08B43A68FEDF}">
      <dgm:prSet/>
      <dgm:spPr/>
      <dgm:t>
        <a:bodyPr/>
        <a:lstStyle/>
        <a:p>
          <a:pPr rtl="1"/>
          <a:endParaRPr lang="fa-IR" b="1">
            <a:cs typeface="B Zar" pitchFamily="2" charset="-78"/>
          </a:endParaRPr>
        </a:p>
      </dgm:t>
    </dgm:pt>
    <dgm:pt modelId="{4DE18D18-AB9A-4442-ABFF-F1756A0F412A}" type="sibTrans" cxnId="{A8B4A347-51C3-45D8-9272-08B43A68FEDF}">
      <dgm:prSet/>
      <dgm:spPr/>
      <dgm:t>
        <a:bodyPr/>
        <a:lstStyle/>
        <a:p>
          <a:pPr rtl="1"/>
          <a:endParaRPr lang="fa-IR" b="1">
            <a:cs typeface="B Zar" pitchFamily="2" charset="-78"/>
          </a:endParaRPr>
        </a:p>
      </dgm:t>
    </dgm:pt>
    <dgm:pt modelId="{137E79F8-1CDC-4CBF-9A8C-4B830C837448}">
      <dgm:prSet phldrT="[Text]"/>
      <dgm:spPr/>
      <dgm:t>
        <a:bodyPr/>
        <a:lstStyle/>
        <a:p>
          <a:pPr rtl="1"/>
          <a:r>
            <a:rPr lang="fa-IR" b="1" dirty="0" smtClean="0">
              <a:cs typeface="B Homa" panose="00000400000000000000" pitchFamily="2" charset="-78"/>
            </a:rPr>
            <a:t>اجرای استراتژی</a:t>
          </a:r>
          <a:endParaRPr lang="fa-IR" b="1" dirty="0">
            <a:cs typeface="B Homa" panose="00000400000000000000" pitchFamily="2" charset="-78"/>
          </a:endParaRPr>
        </a:p>
      </dgm:t>
    </dgm:pt>
    <dgm:pt modelId="{B1F265C3-EFF2-4BA0-9088-FA47F4A881ED}" type="parTrans" cxnId="{BCAC1703-A630-4F9E-9260-23E1E0B9F0FE}">
      <dgm:prSet/>
      <dgm:spPr/>
      <dgm:t>
        <a:bodyPr/>
        <a:lstStyle/>
        <a:p>
          <a:pPr rtl="1"/>
          <a:endParaRPr lang="fa-IR" b="1">
            <a:cs typeface="B Zar" pitchFamily="2" charset="-78"/>
          </a:endParaRPr>
        </a:p>
      </dgm:t>
    </dgm:pt>
    <dgm:pt modelId="{5E2DB74B-A961-436B-BC5B-70554B354C9E}" type="sibTrans" cxnId="{BCAC1703-A630-4F9E-9260-23E1E0B9F0FE}">
      <dgm:prSet/>
      <dgm:spPr/>
      <dgm:t>
        <a:bodyPr/>
        <a:lstStyle/>
        <a:p>
          <a:pPr rtl="1"/>
          <a:endParaRPr lang="fa-IR" b="1">
            <a:cs typeface="B Zar" pitchFamily="2" charset="-78"/>
          </a:endParaRPr>
        </a:p>
      </dgm:t>
    </dgm:pt>
    <dgm:pt modelId="{FD28B725-DCB4-4068-BBFF-3931746369DA}">
      <dgm:prSet phldrT="[Text]"/>
      <dgm:spPr/>
      <dgm:t>
        <a:bodyPr/>
        <a:lstStyle/>
        <a:p>
          <a:pPr rtl="1"/>
          <a:r>
            <a:rPr lang="fa-IR" b="1" dirty="0" smtClean="0">
              <a:cs typeface="B Homa" panose="00000400000000000000" pitchFamily="2" charset="-78"/>
            </a:rPr>
            <a:t>ارزیابی استراتژی</a:t>
          </a:r>
          <a:endParaRPr lang="fa-IR" b="1" dirty="0">
            <a:cs typeface="B Homa" panose="00000400000000000000" pitchFamily="2" charset="-78"/>
          </a:endParaRPr>
        </a:p>
      </dgm:t>
    </dgm:pt>
    <dgm:pt modelId="{CFF88716-4708-4BF2-AA86-0D14821244A6}" type="parTrans" cxnId="{12E329D1-B8F6-4CA9-A412-3A2CA167464F}">
      <dgm:prSet/>
      <dgm:spPr/>
      <dgm:t>
        <a:bodyPr/>
        <a:lstStyle/>
        <a:p>
          <a:pPr rtl="1"/>
          <a:endParaRPr lang="fa-IR" b="1">
            <a:cs typeface="B Zar" pitchFamily="2" charset="-78"/>
          </a:endParaRPr>
        </a:p>
      </dgm:t>
    </dgm:pt>
    <dgm:pt modelId="{FF0B98CE-D8FD-4D62-BA1F-D9634D0A5627}" type="sibTrans" cxnId="{12E329D1-B8F6-4CA9-A412-3A2CA167464F}">
      <dgm:prSet/>
      <dgm:spPr/>
      <dgm:t>
        <a:bodyPr/>
        <a:lstStyle/>
        <a:p>
          <a:pPr rtl="1"/>
          <a:endParaRPr lang="fa-IR" b="1">
            <a:cs typeface="B Zar" pitchFamily="2" charset="-78"/>
          </a:endParaRPr>
        </a:p>
      </dgm:t>
    </dgm:pt>
    <dgm:pt modelId="{86DD5951-BB66-46EB-A8C3-1B21C285E72F}" type="pres">
      <dgm:prSet presAssocID="{F0F439CE-89D9-46E6-90BE-40147235E95C}" presName="compositeShape" presStyleCnt="0">
        <dgm:presLayoutVars>
          <dgm:chMax val="7"/>
          <dgm:dir/>
          <dgm:resizeHandles val="exact"/>
        </dgm:presLayoutVars>
      </dgm:prSet>
      <dgm:spPr/>
    </dgm:pt>
    <dgm:pt modelId="{19A25962-CE57-449B-A5F2-7BD024C379A7}" type="pres">
      <dgm:prSet presAssocID="{F0F439CE-89D9-46E6-90BE-40147235E95C}" presName="wedge1" presStyleLbl="node1" presStyleIdx="0" presStyleCnt="3"/>
      <dgm:spPr/>
      <dgm:t>
        <a:bodyPr/>
        <a:lstStyle/>
        <a:p>
          <a:pPr rtl="1"/>
          <a:endParaRPr lang="fa-IR"/>
        </a:p>
      </dgm:t>
    </dgm:pt>
    <dgm:pt modelId="{CBB76E5F-0D46-4114-8BAB-B558B9927E84}" type="pres">
      <dgm:prSet presAssocID="{F0F439CE-89D9-46E6-90BE-40147235E95C}" presName="wedge1Tx" presStyleLbl="node1" presStyleIdx="0" presStyleCnt="3">
        <dgm:presLayoutVars>
          <dgm:chMax val="0"/>
          <dgm:chPref val="0"/>
          <dgm:bulletEnabled val="1"/>
        </dgm:presLayoutVars>
      </dgm:prSet>
      <dgm:spPr/>
      <dgm:t>
        <a:bodyPr/>
        <a:lstStyle/>
        <a:p>
          <a:pPr rtl="1"/>
          <a:endParaRPr lang="fa-IR"/>
        </a:p>
      </dgm:t>
    </dgm:pt>
    <dgm:pt modelId="{1DD0F44F-FEC1-45A6-9758-32B7335AB86A}" type="pres">
      <dgm:prSet presAssocID="{F0F439CE-89D9-46E6-90BE-40147235E95C}" presName="wedge2" presStyleLbl="node1" presStyleIdx="1" presStyleCnt="3"/>
      <dgm:spPr/>
      <dgm:t>
        <a:bodyPr/>
        <a:lstStyle/>
        <a:p>
          <a:pPr rtl="1"/>
          <a:endParaRPr lang="fa-IR"/>
        </a:p>
      </dgm:t>
    </dgm:pt>
    <dgm:pt modelId="{48917EC7-C701-4F2D-AC7B-7FAC805A0AB0}" type="pres">
      <dgm:prSet presAssocID="{F0F439CE-89D9-46E6-90BE-40147235E95C}" presName="wedge2Tx" presStyleLbl="node1" presStyleIdx="1" presStyleCnt="3">
        <dgm:presLayoutVars>
          <dgm:chMax val="0"/>
          <dgm:chPref val="0"/>
          <dgm:bulletEnabled val="1"/>
        </dgm:presLayoutVars>
      </dgm:prSet>
      <dgm:spPr/>
      <dgm:t>
        <a:bodyPr/>
        <a:lstStyle/>
        <a:p>
          <a:pPr rtl="1"/>
          <a:endParaRPr lang="fa-IR"/>
        </a:p>
      </dgm:t>
    </dgm:pt>
    <dgm:pt modelId="{3DA7CF1F-2328-4AB0-A46E-1E9D10C37C36}" type="pres">
      <dgm:prSet presAssocID="{F0F439CE-89D9-46E6-90BE-40147235E95C}" presName="wedge3" presStyleLbl="node1" presStyleIdx="2" presStyleCnt="3"/>
      <dgm:spPr/>
      <dgm:t>
        <a:bodyPr/>
        <a:lstStyle/>
        <a:p>
          <a:pPr rtl="1"/>
          <a:endParaRPr lang="fa-IR"/>
        </a:p>
      </dgm:t>
    </dgm:pt>
    <dgm:pt modelId="{7064E913-220C-442C-9E8F-9AE8B4DAB646}" type="pres">
      <dgm:prSet presAssocID="{F0F439CE-89D9-46E6-90BE-40147235E95C}" presName="wedge3Tx" presStyleLbl="node1" presStyleIdx="2" presStyleCnt="3">
        <dgm:presLayoutVars>
          <dgm:chMax val="0"/>
          <dgm:chPref val="0"/>
          <dgm:bulletEnabled val="1"/>
        </dgm:presLayoutVars>
      </dgm:prSet>
      <dgm:spPr/>
      <dgm:t>
        <a:bodyPr/>
        <a:lstStyle/>
        <a:p>
          <a:pPr rtl="1"/>
          <a:endParaRPr lang="fa-IR"/>
        </a:p>
      </dgm:t>
    </dgm:pt>
  </dgm:ptLst>
  <dgm:cxnLst>
    <dgm:cxn modelId="{697434DC-40B0-4196-B3EF-DBF8642DFF63}" type="presOf" srcId="{088C2DF0-78AB-494D-99CE-93DB7B0A8EC7}" destId="{CBB76E5F-0D46-4114-8BAB-B558B9927E84}" srcOrd="1" destOrd="0" presId="urn:microsoft.com/office/officeart/2005/8/layout/chart3"/>
    <dgm:cxn modelId="{BCAC1703-A630-4F9E-9260-23E1E0B9F0FE}" srcId="{F0F439CE-89D9-46E6-90BE-40147235E95C}" destId="{137E79F8-1CDC-4CBF-9A8C-4B830C837448}" srcOrd="1" destOrd="0" parTransId="{B1F265C3-EFF2-4BA0-9088-FA47F4A881ED}" sibTransId="{5E2DB74B-A961-436B-BC5B-70554B354C9E}"/>
    <dgm:cxn modelId="{C42364E8-2CCC-4FE7-B7F0-298282688F03}" type="presOf" srcId="{FD28B725-DCB4-4068-BBFF-3931746369DA}" destId="{7064E913-220C-442C-9E8F-9AE8B4DAB646}" srcOrd="1" destOrd="0" presId="urn:microsoft.com/office/officeart/2005/8/layout/chart3"/>
    <dgm:cxn modelId="{12E329D1-B8F6-4CA9-A412-3A2CA167464F}" srcId="{F0F439CE-89D9-46E6-90BE-40147235E95C}" destId="{FD28B725-DCB4-4068-BBFF-3931746369DA}" srcOrd="2" destOrd="0" parTransId="{CFF88716-4708-4BF2-AA86-0D14821244A6}" sibTransId="{FF0B98CE-D8FD-4D62-BA1F-D9634D0A5627}"/>
    <dgm:cxn modelId="{A8B4A347-51C3-45D8-9272-08B43A68FEDF}" srcId="{F0F439CE-89D9-46E6-90BE-40147235E95C}" destId="{088C2DF0-78AB-494D-99CE-93DB7B0A8EC7}" srcOrd="0" destOrd="0" parTransId="{886F58DA-1229-4223-A0A3-6D608AB5E5CB}" sibTransId="{4DE18D18-AB9A-4442-ABFF-F1756A0F412A}"/>
    <dgm:cxn modelId="{CB91C3CC-B615-4B1A-A75A-3899F1A07DED}" type="presOf" srcId="{137E79F8-1CDC-4CBF-9A8C-4B830C837448}" destId="{1DD0F44F-FEC1-45A6-9758-32B7335AB86A}" srcOrd="0" destOrd="0" presId="urn:microsoft.com/office/officeart/2005/8/layout/chart3"/>
    <dgm:cxn modelId="{778C2029-7489-4259-AEC2-D2A5E4461C5C}" type="presOf" srcId="{FD28B725-DCB4-4068-BBFF-3931746369DA}" destId="{3DA7CF1F-2328-4AB0-A46E-1E9D10C37C36}" srcOrd="0" destOrd="0" presId="urn:microsoft.com/office/officeart/2005/8/layout/chart3"/>
    <dgm:cxn modelId="{129D2E8E-1AD3-4BDB-8CA0-0161C44646E6}" type="presOf" srcId="{088C2DF0-78AB-494D-99CE-93DB7B0A8EC7}" destId="{19A25962-CE57-449B-A5F2-7BD024C379A7}" srcOrd="0" destOrd="0" presId="urn:microsoft.com/office/officeart/2005/8/layout/chart3"/>
    <dgm:cxn modelId="{294D841B-9501-43E8-8CDE-5FD8871A64F7}" type="presOf" srcId="{F0F439CE-89D9-46E6-90BE-40147235E95C}" destId="{86DD5951-BB66-46EB-A8C3-1B21C285E72F}" srcOrd="0" destOrd="0" presId="urn:microsoft.com/office/officeart/2005/8/layout/chart3"/>
    <dgm:cxn modelId="{260CE657-0F38-4400-A21A-017F2CA39524}" type="presOf" srcId="{137E79F8-1CDC-4CBF-9A8C-4B830C837448}" destId="{48917EC7-C701-4F2D-AC7B-7FAC805A0AB0}" srcOrd="1" destOrd="0" presId="urn:microsoft.com/office/officeart/2005/8/layout/chart3"/>
    <dgm:cxn modelId="{DDCFA164-4572-482B-B93C-227B18D3665C}" type="presParOf" srcId="{86DD5951-BB66-46EB-A8C3-1B21C285E72F}" destId="{19A25962-CE57-449B-A5F2-7BD024C379A7}" srcOrd="0" destOrd="0" presId="urn:microsoft.com/office/officeart/2005/8/layout/chart3"/>
    <dgm:cxn modelId="{DB096C7C-C3ED-42EF-BCFD-E9BE749B2697}" type="presParOf" srcId="{86DD5951-BB66-46EB-A8C3-1B21C285E72F}" destId="{CBB76E5F-0D46-4114-8BAB-B558B9927E84}" srcOrd="1" destOrd="0" presId="urn:microsoft.com/office/officeart/2005/8/layout/chart3"/>
    <dgm:cxn modelId="{2F165216-47A8-4B32-88AE-B41455B36BC8}" type="presParOf" srcId="{86DD5951-BB66-46EB-A8C3-1B21C285E72F}" destId="{1DD0F44F-FEC1-45A6-9758-32B7335AB86A}" srcOrd="2" destOrd="0" presId="urn:microsoft.com/office/officeart/2005/8/layout/chart3"/>
    <dgm:cxn modelId="{A9880C30-89D9-4204-B424-5FB11E431590}" type="presParOf" srcId="{86DD5951-BB66-46EB-A8C3-1B21C285E72F}" destId="{48917EC7-C701-4F2D-AC7B-7FAC805A0AB0}" srcOrd="3" destOrd="0" presId="urn:microsoft.com/office/officeart/2005/8/layout/chart3"/>
    <dgm:cxn modelId="{C5B61078-57FB-4187-A42D-09B3B27A8EE3}" type="presParOf" srcId="{86DD5951-BB66-46EB-A8C3-1B21C285E72F}" destId="{3DA7CF1F-2328-4AB0-A46E-1E9D10C37C36}" srcOrd="4" destOrd="0" presId="urn:microsoft.com/office/officeart/2005/8/layout/chart3"/>
    <dgm:cxn modelId="{60C8814D-C6A5-4FD5-9F4B-D8EEDA011E81}" type="presParOf" srcId="{86DD5951-BB66-46EB-A8C3-1B21C285E72F}" destId="{7064E913-220C-442C-9E8F-9AE8B4DAB646}" srcOrd="5" destOrd="0" presId="urn:microsoft.com/office/officeart/2005/8/layout/chart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4A416C9-612F-49DE-B156-F28AD7B80D12}"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pPr rtl="1"/>
          <a:endParaRPr lang="fa-IR"/>
        </a:p>
      </dgm:t>
    </dgm:pt>
    <dgm:pt modelId="{143F56B4-59CC-41E1-B9C9-0917E7318B47}">
      <dgm:prSet phldrT="[Text]"/>
      <dgm:spPr/>
      <dgm:t>
        <a:bodyPr/>
        <a:lstStyle/>
        <a:p>
          <a:pPr rtl="1"/>
          <a:r>
            <a:rPr lang="fa-IR" b="1" dirty="0" smtClean="0">
              <a:effectLst/>
              <a:cs typeface="B Homa" panose="00000400000000000000" pitchFamily="2" charset="-78"/>
            </a:rPr>
            <a:t>تعريف تدوين استراتژي (برنامه ريزي استراتژيك)</a:t>
          </a:r>
          <a:endParaRPr lang="fa-IR" dirty="0">
            <a:cs typeface="B Homa" panose="00000400000000000000" pitchFamily="2" charset="-78"/>
          </a:endParaRPr>
        </a:p>
      </dgm:t>
    </dgm:pt>
    <dgm:pt modelId="{ACE293C0-DE77-4060-8173-34E7983B30B8}" type="parTrans" cxnId="{35B81736-53BC-4ED6-BF04-A55A298DE431}">
      <dgm:prSet/>
      <dgm:spPr/>
      <dgm:t>
        <a:bodyPr/>
        <a:lstStyle/>
        <a:p>
          <a:pPr rtl="1"/>
          <a:endParaRPr lang="fa-IR">
            <a:cs typeface="B Zar" pitchFamily="2" charset="-78"/>
          </a:endParaRPr>
        </a:p>
      </dgm:t>
    </dgm:pt>
    <dgm:pt modelId="{BE9BB44D-404E-45DE-825F-D935D6CB2F28}" type="sibTrans" cxnId="{35B81736-53BC-4ED6-BF04-A55A298DE431}">
      <dgm:prSet/>
      <dgm:spPr/>
      <dgm:t>
        <a:bodyPr/>
        <a:lstStyle/>
        <a:p>
          <a:pPr rtl="1"/>
          <a:endParaRPr lang="fa-IR">
            <a:cs typeface="B Zar" pitchFamily="2" charset="-78"/>
          </a:endParaRPr>
        </a:p>
      </dgm:t>
    </dgm:pt>
    <dgm:pt modelId="{A976938C-7EEB-46C4-BE47-4E48554EC7EE}">
      <dgm:prSet phldrT="[Text]"/>
      <dgm:spPr/>
      <dgm:t>
        <a:bodyPr/>
        <a:lstStyle/>
        <a:p>
          <a:pPr rtl="1"/>
          <a:r>
            <a:rPr lang="fa-IR" dirty="0" smtClean="0">
              <a:effectLst/>
              <a:cs typeface="B Homa" panose="00000400000000000000" pitchFamily="2" charset="-78"/>
            </a:rPr>
            <a:t>فرايند تبيين ماموريت سازمان ، شناسايي عوامل استراتژيك داخلي و محيطي ، تعيين اهداف و استراتژي هاي سازمان در سطوح مختلف</a:t>
          </a:r>
          <a:endParaRPr lang="fa-IR" dirty="0">
            <a:cs typeface="B Homa" panose="00000400000000000000" pitchFamily="2" charset="-78"/>
          </a:endParaRPr>
        </a:p>
      </dgm:t>
    </dgm:pt>
    <dgm:pt modelId="{FC8A1A7F-0614-4FA7-B33A-23E87BF60199}" type="parTrans" cxnId="{40043D80-81FB-46B5-AC32-F8830D9671B5}">
      <dgm:prSet/>
      <dgm:spPr/>
      <dgm:t>
        <a:bodyPr/>
        <a:lstStyle/>
        <a:p>
          <a:pPr rtl="1"/>
          <a:endParaRPr lang="fa-IR">
            <a:cs typeface="B Zar" pitchFamily="2" charset="-78"/>
          </a:endParaRPr>
        </a:p>
      </dgm:t>
    </dgm:pt>
    <dgm:pt modelId="{CCBECAA3-7B82-4520-9723-5024493959D4}" type="sibTrans" cxnId="{40043D80-81FB-46B5-AC32-F8830D9671B5}">
      <dgm:prSet/>
      <dgm:spPr/>
      <dgm:t>
        <a:bodyPr/>
        <a:lstStyle/>
        <a:p>
          <a:pPr rtl="1"/>
          <a:endParaRPr lang="fa-IR">
            <a:cs typeface="B Zar" pitchFamily="2" charset="-78"/>
          </a:endParaRPr>
        </a:p>
      </dgm:t>
    </dgm:pt>
    <dgm:pt modelId="{554BF146-9BCA-42F6-A31B-4B211CE6090C}">
      <dgm:prSet phldrT="[Text]"/>
      <dgm:spPr/>
      <dgm:t>
        <a:bodyPr/>
        <a:lstStyle/>
        <a:p>
          <a:pPr rtl="1"/>
          <a:r>
            <a:rPr lang="fa-IR" b="1" dirty="0" smtClean="0">
              <a:effectLst/>
              <a:cs typeface="B Homa" panose="00000400000000000000" pitchFamily="2" charset="-78"/>
            </a:rPr>
            <a:t>تعريف اجراي استراتژي</a:t>
          </a:r>
          <a:endParaRPr lang="fa-IR" dirty="0">
            <a:cs typeface="B Homa" panose="00000400000000000000" pitchFamily="2" charset="-78"/>
          </a:endParaRPr>
        </a:p>
      </dgm:t>
    </dgm:pt>
    <dgm:pt modelId="{EE783FFC-537C-4102-8025-D77BCC56C9FE}" type="parTrans" cxnId="{944BEF0C-3137-4482-9CC2-20C724EDBEB7}">
      <dgm:prSet/>
      <dgm:spPr/>
      <dgm:t>
        <a:bodyPr/>
        <a:lstStyle/>
        <a:p>
          <a:pPr rtl="1"/>
          <a:endParaRPr lang="fa-IR">
            <a:cs typeface="B Zar" pitchFamily="2" charset="-78"/>
          </a:endParaRPr>
        </a:p>
      </dgm:t>
    </dgm:pt>
    <dgm:pt modelId="{BAA8161F-6DD9-4576-B629-F2C2CAC7FDBA}" type="sibTrans" cxnId="{944BEF0C-3137-4482-9CC2-20C724EDBEB7}">
      <dgm:prSet/>
      <dgm:spPr/>
      <dgm:t>
        <a:bodyPr/>
        <a:lstStyle/>
        <a:p>
          <a:pPr rtl="1"/>
          <a:endParaRPr lang="fa-IR">
            <a:cs typeface="B Zar" pitchFamily="2" charset="-78"/>
          </a:endParaRPr>
        </a:p>
      </dgm:t>
    </dgm:pt>
    <dgm:pt modelId="{D1FEE614-13FA-4BEE-A7CC-4C6E695D3E9A}">
      <dgm:prSet phldrT="[Text]"/>
      <dgm:spPr/>
      <dgm:t>
        <a:bodyPr/>
        <a:lstStyle/>
        <a:p>
          <a:pPr rtl="1"/>
          <a:r>
            <a:rPr lang="fa-IR" dirty="0" smtClean="0">
              <a:effectLst/>
              <a:cs typeface="B Homa" panose="00000400000000000000" pitchFamily="2" charset="-78"/>
            </a:rPr>
            <a:t>فرايند به اجرا در آوردن استراتژي هايي كه در مرحله تدوين تعيين شده اند به وسيله تخصيص منابع و اصلاح ساختار و فرهنگ سازماني </a:t>
          </a:r>
          <a:endParaRPr lang="fa-IR" dirty="0">
            <a:cs typeface="B Homa" panose="00000400000000000000" pitchFamily="2" charset="-78"/>
          </a:endParaRPr>
        </a:p>
      </dgm:t>
    </dgm:pt>
    <dgm:pt modelId="{23BDBBC1-4ED3-4BFE-82C0-4B399AB3DC9F}" type="parTrans" cxnId="{8899956C-238C-4A2C-8B13-03EFD6CEF9CC}">
      <dgm:prSet/>
      <dgm:spPr/>
      <dgm:t>
        <a:bodyPr/>
        <a:lstStyle/>
        <a:p>
          <a:pPr rtl="1"/>
          <a:endParaRPr lang="fa-IR">
            <a:cs typeface="B Zar" pitchFamily="2" charset="-78"/>
          </a:endParaRPr>
        </a:p>
      </dgm:t>
    </dgm:pt>
    <dgm:pt modelId="{09E96766-EDCD-4D1D-8C1A-724B6AB3399C}" type="sibTrans" cxnId="{8899956C-238C-4A2C-8B13-03EFD6CEF9CC}">
      <dgm:prSet/>
      <dgm:spPr/>
      <dgm:t>
        <a:bodyPr/>
        <a:lstStyle/>
        <a:p>
          <a:pPr rtl="1"/>
          <a:endParaRPr lang="fa-IR">
            <a:cs typeface="B Zar" pitchFamily="2" charset="-78"/>
          </a:endParaRPr>
        </a:p>
      </dgm:t>
    </dgm:pt>
    <dgm:pt modelId="{20BEF32E-4241-488B-B5D4-5187D777EC8D}">
      <dgm:prSet phldrT="[Text]"/>
      <dgm:spPr/>
      <dgm:t>
        <a:bodyPr/>
        <a:lstStyle/>
        <a:p>
          <a:pPr rtl="1"/>
          <a:r>
            <a:rPr lang="fa-IR" b="1" dirty="0" smtClean="0">
              <a:effectLst/>
              <a:cs typeface="B Homa" panose="00000400000000000000" pitchFamily="2" charset="-78"/>
            </a:rPr>
            <a:t>تعريف ارزيابي (كنترل)استراتژي</a:t>
          </a:r>
          <a:endParaRPr lang="fa-IR" dirty="0">
            <a:cs typeface="B Homa" panose="00000400000000000000" pitchFamily="2" charset="-78"/>
          </a:endParaRPr>
        </a:p>
      </dgm:t>
    </dgm:pt>
    <dgm:pt modelId="{BAA128CC-9A5B-41C3-9C15-D297BFEF3DC0}" type="parTrans" cxnId="{A4C86167-0BF4-4D64-83D4-18F7DA531DAC}">
      <dgm:prSet/>
      <dgm:spPr/>
      <dgm:t>
        <a:bodyPr/>
        <a:lstStyle/>
        <a:p>
          <a:pPr rtl="1"/>
          <a:endParaRPr lang="fa-IR">
            <a:cs typeface="B Zar" pitchFamily="2" charset="-78"/>
          </a:endParaRPr>
        </a:p>
      </dgm:t>
    </dgm:pt>
    <dgm:pt modelId="{598D1B7A-BF43-466E-9E87-99E79D28636C}" type="sibTrans" cxnId="{A4C86167-0BF4-4D64-83D4-18F7DA531DAC}">
      <dgm:prSet/>
      <dgm:spPr/>
      <dgm:t>
        <a:bodyPr/>
        <a:lstStyle/>
        <a:p>
          <a:pPr rtl="1"/>
          <a:endParaRPr lang="fa-IR">
            <a:cs typeface="B Zar" pitchFamily="2" charset="-78"/>
          </a:endParaRPr>
        </a:p>
      </dgm:t>
    </dgm:pt>
    <dgm:pt modelId="{1096B731-ACF3-4EA0-8E1C-7CDE2D660005}">
      <dgm:prSet phldrT="[Text]"/>
      <dgm:spPr/>
      <dgm:t>
        <a:bodyPr/>
        <a:lstStyle/>
        <a:p>
          <a:pPr rtl="1"/>
          <a:r>
            <a:rPr lang="fa-IR" dirty="0" smtClean="0">
              <a:effectLst/>
              <a:cs typeface="B Homa" panose="00000400000000000000" pitchFamily="2" charset="-78"/>
            </a:rPr>
            <a:t>بررسي تغييرات احتمالي عوامل داخلي و خارجي اثرگذار بر ماموريت ، اهداف و استراتژي ها و راه كارهاي اجرايي و مقايسه آن با اهداف و استراتژي ها و شناسايي نقاط قابل بهبود و انجام اصلاحات لازم</a:t>
          </a:r>
          <a:endParaRPr lang="fa-IR" dirty="0">
            <a:cs typeface="B Homa" panose="00000400000000000000" pitchFamily="2" charset="-78"/>
          </a:endParaRPr>
        </a:p>
      </dgm:t>
    </dgm:pt>
    <dgm:pt modelId="{3F34B5FC-DA9E-4844-AF92-EDEB0DB7DFFD}" type="parTrans" cxnId="{B13E05DF-2D48-4822-93B6-C6FD030ED6EC}">
      <dgm:prSet/>
      <dgm:spPr/>
      <dgm:t>
        <a:bodyPr/>
        <a:lstStyle/>
        <a:p>
          <a:pPr rtl="1"/>
          <a:endParaRPr lang="fa-IR">
            <a:cs typeface="B Zar" pitchFamily="2" charset="-78"/>
          </a:endParaRPr>
        </a:p>
      </dgm:t>
    </dgm:pt>
    <dgm:pt modelId="{B9FA9A63-3311-4EFA-BE19-852488515AE1}" type="sibTrans" cxnId="{B13E05DF-2D48-4822-93B6-C6FD030ED6EC}">
      <dgm:prSet/>
      <dgm:spPr/>
      <dgm:t>
        <a:bodyPr/>
        <a:lstStyle/>
        <a:p>
          <a:pPr rtl="1"/>
          <a:endParaRPr lang="fa-IR">
            <a:cs typeface="B Zar" pitchFamily="2" charset="-78"/>
          </a:endParaRPr>
        </a:p>
      </dgm:t>
    </dgm:pt>
    <dgm:pt modelId="{EBD158CC-2A35-474D-8827-1E3A48AAD82F}" type="pres">
      <dgm:prSet presAssocID="{44A416C9-612F-49DE-B156-F28AD7B80D12}" presName="linearFlow" presStyleCnt="0">
        <dgm:presLayoutVars>
          <dgm:dir/>
          <dgm:animLvl val="lvl"/>
          <dgm:resizeHandles val="exact"/>
        </dgm:presLayoutVars>
      </dgm:prSet>
      <dgm:spPr/>
      <dgm:t>
        <a:bodyPr/>
        <a:lstStyle/>
        <a:p>
          <a:pPr rtl="1"/>
          <a:endParaRPr lang="fa-IR"/>
        </a:p>
      </dgm:t>
    </dgm:pt>
    <dgm:pt modelId="{80399F1B-1701-45C2-B96A-6008D6D912ED}" type="pres">
      <dgm:prSet presAssocID="{143F56B4-59CC-41E1-B9C9-0917E7318B47}" presName="composite" presStyleCnt="0"/>
      <dgm:spPr/>
      <dgm:t>
        <a:bodyPr/>
        <a:lstStyle/>
        <a:p>
          <a:pPr rtl="1"/>
          <a:endParaRPr lang="fa-IR"/>
        </a:p>
      </dgm:t>
    </dgm:pt>
    <dgm:pt modelId="{BE84BCF9-A0C3-42A3-A671-6519D332FE11}" type="pres">
      <dgm:prSet presAssocID="{143F56B4-59CC-41E1-B9C9-0917E7318B47}" presName="parentText" presStyleLbl="alignNode1" presStyleIdx="0" presStyleCnt="3">
        <dgm:presLayoutVars>
          <dgm:chMax val="1"/>
          <dgm:bulletEnabled val="1"/>
        </dgm:presLayoutVars>
      </dgm:prSet>
      <dgm:spPr/>
      <dgm:t>
        <a:bodyPr/>
        <a:lstStyle/>
        <a:p>
          <a:pPr rtl="1"/>
          <a:endParaRPr lang="fa-IR"/>
        </a:p>
      </dgm:t>
    </dgm:pt>
    <dgm:pt modelId="{8B20B84B-6711-4A14-8574-3FCF8DF7A454}" type="pres">
      <dgm:prSet presAssocID="{143F56B4-59CC-41E1-B9C9-0917E7318B47}" presName="descendantText" presStyleLbl="alignAcc1" presStyleIdx="0" presStyleCnt="3">
        <dgm:presLayoutVars>
          <dgm:bulletEnabled val="1"/>
        </dgm:presLayoutVars>
      </dgm:prSet>
      <dgm:spPr/>
      <dgm:t>
        <a:bodyPr/>
        <a:lstStyle/>
        <a:p>
          <a:pPr rtl="1"/>
          <a:endParaRPr lang="fa-IR"/>
        </a:p>
      </dgm:t>
    </dgm:pt>
    <dgm:pt modelId="{E2E5E5E4-438D-4524-9704-F86A35ED762F}" type="pres">
      <dgm:prSet presAssocID="{BE9BB44D-404E-45DE-825F-D935D6CB2F28}" presName="sp" presStyleCnt="0"/>
      <dgm:spPr/>
      <dgm:t>
        <a:bodyPr/>
        <a:lstStyle/>
        <a:p>
          <a:pPr rtl="1"/>
          <a:endParaRPr lang="fa-IR"/>
        </a:p>
      </dgm:t>
    </dgm:pt>
    <dgm:pt modelId="{A854114C-3A06-456D-8EEC-89158CF6D14C}" type="pres">
      <dgm:prSet presAssocID="{554BF146-9BCA-42F6-A31B-4B211CE6090C}" presName="composite" presStyleCnt="0"/>
      <dgm:spPr/>
      <dgm:t>
        <a:bodyPr/>
        <a:lstStyle/>
        <a:p>
          <a:pPr rtl="1"/>
          <a:endParaRPr lang="fa-IR"/>
        </a:p>
      </dgm:t>
    </dgm:pt>
    <dgm:pt modelId="{7FBD7328-B134-49FE-AA1A-63EFAB7EFD37}" type="pres">
      <dgm:prSet presAssocID="{554BF146-9BCA-42F6-A31B-4B211CE6090C}" presName="parentText" presStyleLbl="alignNode1" presStyleIdx="1" presStyleCnt="3">
        <dgm:presLayoutVars>
          <dgm:chMax val="1"/>
          <dgm:bulletEnabled val="1"/>
        </dgm:presLayoutVars>
      </dgm:prSet>
      <dgm:spPr/>
      <dgm:t>
        <a:bodyPr/>
        <a:lstStyle/>
        <a:p>
          <a:pPr rtl="1"/>
          <a:endParaRPr lang="fa-IR"/>
        </a:p>
      </dgm:t>
    </dgm:pt>
    <dgm:pt modelId="{ED152566-328C-4264-9282-C9DE45B4DD72}" type="pres">
      <dgm:prSet presAssocID="{554BF146-9BCA-42F6-A31B-4B211CE6090C}" presName="descendantText" presStyleLbl="alignAcc1" presStyleIdx="1" presStyleCnt="3">
        <dgm:presLayoutVars>
          <dgm:bulletEnabled val="1"/>
        </dgm:presLayoutVars>
      </dgm:prSet>
      <dgm:spPr/>
      <dgm:t>
        <a:bodyPr/>
        <a:lstStyle/>
        <a:p>
          <a:pPr rtl="1"/>
          <a:endParaRPr lang="fa-IR"/>
        </a:p>
      </dgm:t>
    </dgm:pt>
    <dgm:pt modelId="{8740ABE5-ADA2-451D-8402-104C37882CA7}" type="pres">
      <dgm:prSet presAssocID="{BAA8161F-6DD9-4576-B629-F2C2CAC7FDBA}" presName="sp" presStyleCnt="0"/>
      <dgm:spPr/>
      <dgm:t>
        <a:bodyPr/>
        <a:lstStyle/>
        <a:p>
          <a:pPr rtl="1"/>
          <a:endParaRPr lang="fa-IR"/>
        </a:p>
      </dgm:t>
    </dgm:pt>
    <dgm:pt modelId="{9715D816-C339-4B56-9ED4-8182AAD86238}" type="pres">
      <dgm:prSet presAssocID="{20BEF32E-4241-488B-B5D4-5187D777EC8D}" presName="composite" presStyleCnt="0"/>
      <dgm:spPr/>
      <dgm:t>
        <a:bodyPr/>
        <a:lstStyle/>
        <a:p>
          <a:pPr rtl="1"/>
          <a:endParaRPr lang="fa-IR"/>
        </a:p>
      </dgm:t>
    </dgm:pt>
    <dgm:pt modelId="{481F6938-D719-4335-A8C4-A598F37554DC}" type="pres">
      <dgm:prSet presAssocID="{20BEF32E-4241-488B-B5D4-5187D777EC8D}" presName="parentText" presStyleLbl="alignNode1" presStyleIdx="2" presStyleCnt="3">
        <dgm:presLayoutVars>
          <dgm:chMax val="1"/>
          <dgm:bulletEnabled val="1"/>
        </dgm:presLayoutVars>
      </dgm:prSet>
      <dgm:spPr/>
      <dgm:t>
        <a:bodyPr/>
        <a:lstStyle/>
        <a:p>
          <a:pPr rtl="1"/>
          <a:endParaRPr lang="fa-IR"/>
        </a:p>
      </dgm:t>
    </dgm:pt>
    <dgm:pt modelId="{974FAB3A-EC63-4C81-AF1B-0F912909F252}" type="pres">
      <dgm:prSet presAssocID="{20BEF32E-4241-488B-B5D4-5187D777EC8D}" presName="descendantText" presStyleLbl="alignAcc1" presStyleIdx="2" presStyleCnt="3">
        <dgm:presLayoutVars>
          <dgm:bulletEnabled val="1"/>
        </dgm:presLayoutVars>
      </dgm:prSet>
      <dgm:spPr/>
      <dgm:t>
        <a:bodyPr/>
        <a:lstStyle/>
        <a:p>
          <a:pPr rtl="1"/>
          <a:endParaRPr lang="fa-IR"/>
        </a:p>
      </dgm:t>
    </dgm:pt>
  </dgm:ptLst>
  <dgm:cxnLst>
    <dgm:cxn modelId="{35B81736-53BC-4ED6-BF04-A55A298DE431}" srcId="{44A416C9-612F-49DE-B156-F28AD7B80D12}" destId="{143F56B4-59CC-41E1-B9C9-0917E7318B47}" srcOrd="0" destOrd="0" parTransId="{ACE293C0-DE77-4060-8173-34E7983B30B8}" sibTransId="{BE9BB44D-404E-45DE-825F-D935D6CB2F28}"/>
    <dgm:cxn modelId="{5C68B67F-B434-4DB2-A1E8-BA77FBC492CB}" type="presOf" srcId="{554BF146-9BCA-42F6-A31B-4B211CE6090C}" destId="{7FBD7328-B134-49FE-AA1A-63EFAB7EFD37}" srcOrd="0" destOrd="0" presId="urn:microsoft.com/office/officeart/2005/8/layout/chevron2"/>
    <dgm:cxn modelId="{6DB01078-466C-4678-8DDB-C940D8D8F548}" type="presOf" srcId="{143F56B4-59CC-41E1-B9C9-0917E7318B47}" destId="{BE84BCF9-A0C3-42A3-A671-6519D332FE11}" srcOrd="0" destOrd="0" presId="urn:microsoft.com/office/officeart/2005/8/layout/chevron2"/>
    <dgm:cxn modelId="{A4C86167-0BF4-4D64-83D4-18F7DA531DAC}" srcId="{44A416C9-612F-49DE-B156-F28AD7B80D12}" destId="{20BEF32E-4241-488B-B5D4-5187D777EC8D}" srcOrd="2" destOrd="0" parTransId="{BAA128CC-9A5B-41C3-9C15-D297BFEF3DC0}" sibTransId="{598D1B7A-BF43-466E-9E87-99E79D28636C}"/>
    <dgm:cxn modelId="{B13E05DF-2D48-4822-93B6-C6FD030ED6EC}" srcId="{20BEF32E-4241-488B-B5D4-5187D777EC8D}" destId="{1096B731-ACF3-4EA0-8E1C-7CDE2D660005}" srcOrd="0" destOrd="0" parTransId="{3F34B5FC-DA9E-4844-AF92-EDEB0DB7DFFD}" sibTransId="{B9FA9A63-3311-4EFA-BE19-852488515AE1}"/>
    <dgm:cxn modelId="{81DE54BE-C73C-4C57-8449-F615ABCC9961}" type="presOf" srcId="{D1FEE614-13FA-4BEE-A7CC-4C6E695D3E9A}" destId="{ED152566-328C-4264-9282-C9DE45B4DD72}" srcOrd="0" destOrd="0" presId="urn:microsoft.com/office/officeart/2005/8/layout/chevron2"/>
    <dgm:cxn modelId="{40043D80-81FB-46B5-AC32-F8830D9671B5}" srcId="{143F56B4-59CC-41E1-B9C9-0917E7318B47}" destId="{A976938C-7EEB-46C4-BE47-4E48554EC7EE}" srcOrd="0" destOrd="0" parTransId="{FC8A1A7F-0614-4FA7-B33A-23E87BF60199}" sibTransId="{CCBECAA3-7B82-4520-9723-5024493959D4}"/>
    <dgm:cxn modelId="{90705C49-BEF8-4387-AFDA-1801794E70D3}" type="presOf" srcId="{20BEF32E-4241-488B-B5D4-5187D777EC8D}" destId="{481F6938-D719-4335-A8C4-A598F37554DC}" srcOrd="0" destOrd="0" presId="urn:microsoft.com/office/officeart/2005/8/layout/chevron2"/>
    <dgm:cxn modelId="{8899956C-238C-4A2C-8B13-03EFD6CEF9CC}" srcId="{554BF146-9BCA-42F6-A31B-4B211CE6090C}" destId="{D1FEE614-13FA-4BEE-A7CC-4C6E695D3E9A}" srcOrd="0" destOrd="0" parTransId="{23BDBBC1-4ED3-4BFE-82C0-4B399AB3DC9F}" sibTransId="{09E96766-EDCD-4D1D-8C1A-724B6AB3399C}"/>
    <dgm:cxn modelId="{63066D78-8B2C-492E-9B08-3FE5711A6BF4}" type="presOf" srcId="{44A416C9-612F-49DE-B156-F28AD7B80D12}" destId="{EBD158CC-2A35-474D-8827-1E3A48AAD82F}" srcOrd="0" destOrd="0" presId="urn:microsoft.com/office/officeart/2005/8/layout/chevron2"/>
    <dgm:cxn modelId="{944BEF0C-3137-4482-9CC2-20C724EDBEB7}" srcId="{44A416C9-612F-49DE-B156-F28AD7B80D12}" destId="{554BF146-9BCA-42F6-A31B-4B211CE6090C}" srcOrd="1" destOrd="0" parTransId="{EE783FFC-537C-4102-8025-D77BCC56C9FE}" sibTransId="{BAA8161F-6DD9-4576-B629-F2C2CAC7FDBA}"/>
    <dgm:cxn modelId="{E6189AEE-B8DD-4D24-8608-1A845C79D8EF}" type="presOf" srcId="{A976938C-7EEB-46C4-BE47-4E48554EC7EE}" destId="{8B20B84B-6711-4A14-8574-3FCF8DF7A454}" srcOrd="0" destOrd="0" presId="urn:microsoft.com/office/officeart/2005/8/layout/chevron2"/>
    <dgm:cxn modelId="{083E6BF5-B944-4B9D-B450-C090C6C952CA}" type="presOf" srcId="{1096B731-ACF3-4EA0-8E1C-7CDE2D660005}" destId="{974FAB3A-EC63-4C81-AF1B-0F912909F252}" srcOrd="0" destOrd="0" presId="urn:microsoft.com/office/officeart/2005/8/layout/chevron2"/>
    <dgm:cxn modelId="{233F0FA0-F56F-4EB8-B2D6-18AE72CD1AE7}" type="presParOf" srcId="{EBD158CC-2A35-474D-8827-1E3A48AAD82F}" destId="{80399F1B-1701-45C2-B96A-6008D6D912ED}" srcOrd="0" destOrd="0" presId="urn:microsoft.com/office/officeart/2005/8/layout/chevron2"/>
    <dgm:cxn modelId="{3A8951AC-DE5C-424F-94E0-A493B8E991CD}" type="presParOf" srcId="{80399F1B-1701-45C2-B96A-6008D6D912ED}" destId="{BE84BCF9-A0C3-42A3-A671-6519D332FE11}" srcOrd="0" destOrd="0" presId="urn:microsoft.com/office/officeart/2005/8/layout/chevron2"/>
    <dgm:cxn modelId="{654D7BB1-0BA8-48B9-B69B-692B1CF76D5F}" type="presParOf" srcId="{80399F1B-1701-45C2-B96A-6008D6D912ED}" destId="{8B20B84B-6711-4A14-8574-3FCF8DF7A454}" srcOrd="1" destOrd="0" presId="urn:microsoft.com/office/officeart/2005/8/layout/chevron2"/>
    <dgm:cxn modelId="{25348492-0741-4369-B1AA-F12021AC718B}" type="presParOf" srcId="{EBD158CC-2A35-474D-8827-1E3A48AAD82F}" destId="{E2E5E5E4-438D-4524-9704-F86A35ED762F}" srcOrd="1" destOrd="0" presId="urn:microsoft.com/office/officeart/2005/8/layout/chevron2"/>
    <dgm:cxn modelId="{6C25C8DC-B413-4B3B-9422-FF0E75C8F5FD}" type="presParOf" srcId="{EBD158CC-2A35-474D-8827-1E3A48AAD82F}" destId="{A854114C-3A06-456D-8EEC-89158CF6D14C}" srcOrd="2" destOrd="0" presId="urn:microsoft.com/office/officeart/2005/8/layout/chevron2"/>
    <dgm:cxn modelId="{64BF6359-65E1-4BC3-A687-74C32CA7188F}" type="presParOf" srcId="{A854114C-3A06-456D-8EEC-89158CF6D14C}" destId="{7FBD7328-B134-49FE-AA1A-63EFAB7EFD37}" srcOrd="0" destOrd="0" presId="urn:microsoft.com/office/officeart/2005/8/layout/chevron2"/>
    <dgm:cxn modelId="{99A55D33-1F9F-4021-8630-A29D9BB08A69}" type="presParOf" srcId="{A854114C-3A06-456D-8EEC-89158CF6D14C}" destId="{ED152566-328C-4264-9282-C9DE45B4DD72}" srcOrd="1" destOrd="0" presId="urn:microsoft.com/office/officeart/2005/8/layout/chevron2"/>
    <dgm:cxn modelId="{B95148BE-92C0-4060-A2D3-63922738D55A}" type="presParOf" srcId="{EBD158CC-2A35-474D-8827-1E3A48AAD82F}" destId="{8740ABE5-ADA2-451D-8402-104C37882CA7}" srcOrd="3" destOrd="0" presId="urn:microsoft.com/office/officeart/2005/8/layout/chevron2"/>
    <dgm:cxn modelId="{31711764-D9E9-4816-8254-6DDBB9ECE451}" type="presParOf" srcId="{EBD158CC-2A35-474D-8827-1E3A48AAD82F}" destId="{9715D816-C339-4B56-9ED4-8182AAD86238}" srcOrd="4" destOrd="0" presId="urn:microsoft.com/office/officeart/2005/8/layout/chevron2"/>
    <dgm:cxn modelId="{1002D3D2-CCA3-429D-99F7-A78A0692CA5A}" type="presParOf" srcId="{9715D816-C339-4B56-9ED4-8182AAD86238}" destId="{481F6938-D719-4335-A8C4-A598F37554DC}" srcOrd="0" destOrd="0" presId="urn:microsoft.com/office/officeart/2005/8/layout/chevron2"/>
    <dgm:cxn modelId="{70A804FB-317F-4EC7-8A92-490E043A6390}" type="presParOf" srcId="{9715D816-C339-4B56-9ED4-8182AAD86238}" destId="{974FAB3A-EC63-4C81-AF1B-0F912909F25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3B91CD3-B0EA-4285-8742-E90993CB023C}" type="doc">
      <dgm:prSet loTypeId="urn:microsoft.com/office/officeart/2005/8/layout/hProcess3" loCatId="process" qsTypeId="urn:microsoft.com/office/officeart/2005/8/quickstyle/simple1" qsCatId="simple" csTypeId="urn:microsoft.com/office/officeart/2005/8/colors/accent2_2" csCatId="accent2" phldr="1"/>
      <dgm:spPr/>
      <dgm:t>
        <a:bodyPr/>
        <a:lstStyle/>
        <a:p>
          <a:pPr rtl="1"/>
          <a:endParaRPr lang="fa-IR"/>
        </a:p>
      </dgm:t>
    </dgm:pt>
    <dgm:pt modelId="{976CDADA-A6DD-4FD2-90A2-248DE35E6B61}">
      <dgm:prSet phldrT="[Text]" custT="1"/>
      <dgm:spPr/>
      <dgm:t>
        <a:bodyPr/>
        <a:lstStyle/>
        <a:p>
          <a:pPr rtl="1"/>
          <a:r>
            <a:rPr lang="fa-IR" sz="4000" b="1" dirty="0" smtClean="0">
              <a:cs typeface="B Homa" panose="00000400000000000000" pitchFamily="2" charset="-78"/>
            </a:rPr>
            <a:t>مدیریت استراتژیک</a:t>
          </a:r>
          <a:endParaRPr lang="fa-IR" sz="4000" b="1" dirty="0">
            <a:cs typeface="B Homa" panose="00000400000000000000" pitchFamily="2" charset="-78"/>
          </a:endParaRPr>
        </a:p>
      </dgm:t>
    </dgm:pt>
    <dgm:pt modelId="{45F33EA2-DD91-428B-93AC-FCB741CA5750}" type="parTrans" cxnId="{51B5E56D-2B40-477D-97A5-43267DD98452}">
      <dgm:prSet/>
      <dgm:spPr/>
      <dgm:t>
        <a:bodyPr/>
        <a:lstStyle/>
        <a:p>
          <a:pPr rtl="1"/>
          <a:endParaRPr lang="fa-IR">
            <a:cs typeface="B Zar" pitchFamily="2" charset="-78"/>
          </a:endParaRPr>
        </a:p>
      </dgm:t>
    </dgm:pt>
    <dgm:pt modelId="{1E1BE7B1-DED5-4067-8BBC-945EEF4B0A56}" type="sibTrans" cxnId="{51B5E56D-2B40-477D-97A5-43267DD98452}">
      <dgm:prSet/>
      <dgm:spPr/>
      <dgm:t>
        <a:bodyPr/>
        <a:lstStyle/>
        <a:p>
          <a:pPr rtl="1"/>
          <a:endParaRPr lang="fa-IR">
            <a:cs typeface="B Zar" pitchFamily="2" charset="-78"/>
          </a:endParaRPr>
        </a:p>
      </dgm:t>
    </dgm:pt>
    <dgm:pt modelId="{9FF6C003-415A-43F2-ABF5-02F8244ADECD}">
      <dgm:prSet phldrT="[Text]"/>
      <dgm:spPr/>
      <dgm:t>
        <a:bodyPr/>
        <a:lstStyle/>
        <a:p>
          <a:pPr algn="justLow" rtl="1"/>
          <a:r>
            <a:rPr lang="ar-SA" dirty="0" smtClean="0">
              <a:latin typeface="Tahoma" pitchFamily="34" charset="0"/>
              <a:cs typeface="B Homa" panose="00000400000000000000" pitchFamily="2" charset="-78"/>
            </a:rPr>
            <a:t>فرايندي است كه به وسيله آن مديران هدف درازمدت يك سازمان را برقرار كرده، اهداف عملكردي خاص را تنظيم نموده، راهبردهايي را به منظور دستيابي اين اهداف، در پرتو همه شرايط داخلي و خارجي مربوط تدوين نموده و براي اجراي برنامه هاي عملي منتخب عهده دار مي شوند.</a:t>
          </a:r>
          <a:endParaRPr lang="fa-IR" dirty="0">
            <a:cs typeface="B Homa" panose="00000400000000000000" pitchFamily="2" charset="-78"/>
          </a:endParaRPr>
        </a:p>
      </dgm:t>
    </dgm:pt>
    <dgm:pt modelId="{2593A8D7-12C8-4E2A-828A-FDD728813C31}" type="parTrans" cxnId="{51BA5734-9B5C-4D83-86CC-980EFC388639}">
      <dgm:prSet/>
      <dgm:spPr/>
      <dgm:t>
        <a:bodyPr/>
        <a:lstStyle/>
        <a:p>
          <a:pPr rtl="1"/>
          <a:endParaRPr lang="fa-IR">
            <a:cs typeface="B Zar" pitchFamily="2" charset="-78"/>
          </a:endParaRPr>
        </a:p>
      </dgm:t>
    </dgm:pt>
    <dgm:pt modelId="{8020D7C0-58C9-4FF5-B8B3-6E500EEE88C9}" type="sibTrans" cxnId="{51BA5734-9B5C-4D83-86CC-980EFC388639}">
      <dgm:prSet/>
      <dgm:spPr/>
      <dgm:t>
        <a:bodyPr/>
        <a:lstStyle/>
        <a:p>
          <a:pPr rtl="1"/>
          <a:endParaRPr lang="fa-IR">
            <a:cs typeface="B Zar" pitchFamily="2" charset="-78"/>
          </a:endParaRPr>
        </a:p>
      </dgm:t>
    </dgm:pt>
    <dgm:pt modelId="{F7FFB621-D581-4C9E-8737-443CE7C50301}" type="pres">
      <dgm:prSet presAssocID="{E3B91CD3-B0EA-4285-8742-E90993CB023C}" presName="Name0" presStyleCnt="0">
        <dgm:presLayoutVars>
          <dgm:dir/>
          <dgm:animLvl val="lvl"/>
          <dgm:resizeHandles val="exact"/>
        </dgm:presLayoutVars>
      </dgm:prSet>
      <dgm:spPr/>
      <dgm:t>
        <a:bodyPr/>
        <a:lstStyle/>
        <a:p>
          <a:pPr rtl="1"/>
          <a:endParaRPr lang="fa-IR"/>
        </a:p>
      </dgm:t>
    </dgm:pt>
    <dgm:pt modelId="{E55CEF6B-A093-41C3-BE9A-E3C699E4B9AC}" type="pres">
      <dgm:prSet presAssocID="{E3B91CD3-B0EA-4285-8742-E90993CB023C}" presName="dummy" presStyleCnt="0"/>
      <dgm:spPr/>
    </dgm:pt>
    <dgm:pt modelId="{6ECE5BAF-77FC-4B9E-85E0-1F7E05BD1572}" type="pres">
      <dgm:prSet presAssocID="{E3B91CD3-B0EA-4285-8742-E90993CB023C}" presName="linH" presStyleCnt="0"/>
      <dgm:spPr/>
    </dgm:pt>
    <dgm:pt modelId="{DC8062BE-9AA5-4BC5-A659-EFE736E87574}" type="pres">
      <dgm:prSet presAssocID="{E3B91CD3-B0EA-4285-8742-E90993CB023C}" presName="padding1" presStyleCnt="0"/>
      <dgm:spPr/>
    </dgm:pt>
    <dgm:pt modelId="{ADDC3BEA-0F1D-4B7D-B1A2-A8AB485EEB78}" type="pres">
      <dgm:prSet presAssocID="{976CDADA-A6DD-4FD2-90A2-248DE35E6B61}" presName="linV" presStyleCnt="0"/>
      <dgm:spPr/>
    </dgm:pt>
    <dgm:pt modelId="{9477B172-3454-4D65-8D5D-82CC9D9B1202}" type="pres">
      <dgm:prSet presAssocID="{976CDADA-A6DD-4FD2-90A2-248DE35E6B61}" presName="spVertical1" presStyleCnt="0"/>
      <dgm:spPr/>
    </dgm:pt>
    <dgm:pt modelId="{67C7FD2C-86D4-4C73-9D9E-13F9732BF540}" type="pres">
      <dgm:prSet presAssocID="{976CDADA-A6DD-4FD2-90A2-248DE35E6B61}" presName="parTx" presStyleLbl="revTx" presStyleIdx="0" presStyleCnt="2" custLinFactNeighborX="-29333" custLinFactNeighborY="-45039">
        <dgm:presLayoutVars>
          <dgm:chMax val="0"/>
          <dgm:chPref val="0"/>
          <dgm:bulletEnabled val="1"/>
        </dgm:presLayoutVars>
      </dgm:prSet>
      <dgm:spPr/>
      <dgm:t>
        <a:bodyPr/>
        <a:lstStyle/>
        <a:p>
          <a:pPr rtl="1"/>
          <a:endParaRPr lang="fa-IR"/>
        </a:p>
      </dgm:t>
    </dgm:pt>
    <dgm:pt modelId="{B7DAA83E-0DC0-4F5A-BD2D-808719205B8F}" type="pres">
      <dgm:prSet presAssocID="{976CDADA-A6DD-4FD2-90A2-248DE35E6B61}" presName="spVertical2" presStyleCnt="0"/>
      <dgm:spPr/>
    </dgm:pt>
    <dgm:pt modelId="{2ED9621E-B49C-4AF9-909D-F436751FEA47}" type="pres">
      <dgm:prSet presAssocID="{976CDADA-A6DD-4FD2-90A2-248DE35E6B61}" presName="spVertical3" presStyleCnt="0"/>
      <dgm:spPr/>
    </dgm:pt>
    <dgm:pt modelId="{012AB33C-EE44-4863-A0CB-66E0FCCDB57E}" type="pres">
      <dgm:prSet presAssocID="{976CDADA-A6DD-4FD2-90A2-248DE35E6B61}" presName="desTx" presStyleLbl="revTx" presStyleIdx="1" presStyleCnt="2" custLinFactNeighborX="1385" custLinFactNeighborY="55841">
        <dgm:presLayoutVars>
          <dgm:bulletEnabled val="1"/>
        </dgm:presLayoutVars>
      </dgm:prSet>
      <dgm:spPr/>
      <dgm:t>
        <a:bodyPr/>
        <a:lstStyle/>
        <a:p>
          <a:pPr rtl="1"/>
          <a:endParaRPr lang="fa-IR"/>
        </a:p>
      </dgm:t>
    </dgm:pt>
    <dgm:pt modelId="{1D07A7D5-86C3-4CC4-AD30-06EBF059226D}" type="pres">
      <dgm:prSet presAssocID="{E3B91CD3-B0EA-4285-8742-E90993CB023C}" presName="padding2" presStyleCnt="0"/>
      <dgm:spPr/>
    </dgm:pt>
    <dgm:pt modelId="{2CD5A0F5-E90B-43A0-ABC0-65EDF06B0DF9}" type="pres">
      <dgm:prSet presAssocID="{E3B91CD3-B0EA-4285-8742-E90993CB023C}" presName="negArrow" presStyleCnt="0"/>
      <dgm:spPr/>
    </dgm:pt>
    <dgm:pt modelId="{1C513440-BB15-4C3A-B8C2-8E0B23733AEB}" type="pres">
      <dgm:prSet presAssocID="{E3B91CD3-B0EA-4285-8742-E90993CB023C}" presName="backgroundArrow" presStyleLbl="node1" presStyleIdx="0" presStyleCnt="1" custLinFactNeighborX="-926" custLinFactNeighborY="-12069"/>
      <dgm:spPr/>
    </dgm:pt>
  </dgm:ptLst>
  <dgm:cxnLst>
    <dgm:cxn modelId="{51BA5734-9B5C-4D83-86CC-980EFC388639}" srcId="{976CDADA-A6DD-4FD2-90A2-248DE35E6B61}" destId="{9FF6C003-415A-43F2-ABF5-02F8244ADECD}" srcOrd="0" destOrd="0" parTransId="{2593A8D7-12C8-4E2A-828A-FDD728813C31}" sibTransId="{8020D7C0-58C9-4FF5-B8B3-6E500EEE88C9}"/>
    <dgm:cxn modelId="{81185F8A-2512-49FE-884F-EF02DEF937B3}" type="presOf" srcId="{E3B91CD3-B0EA-4285-8742-E90993CB023C}" destId="{F7FFB621-D581-4C9E-8737-443CE7C50301}" srcOrd="0" destOrd="0" presId="urn:microsoft.com/office/officeart/2005/8/layout/hProcess3"/>
    <dgm:cxn modelId="{1831D210-5B87-41FF-8D8A-BA07068EF864}" type="presOf" srcId="{976CDADA-A6DD-4FD2-90A2-248DE35E6B61}" destId="{67C7FD2C-86D4-4C73-9D9E-13F9732BF540}" srcOrd="0" destOrd="0" presId="urn:microsoft.com/office/officeart/2005/8/layout/hProcess3"/>
    <dgm:cxn modelId="{51B5E56D-2B40-477D-97A5-43267DD98452}" srcId="{E3B91CD3-B0EA-4285-8742-E90993CB023C}" destId="{976CDADA-A6DD-4FD2-90A2-248DE35E6B61}" srcOrd="0" destOrd="0" parTransId="{45F33EA2-DD91-428B-93AC-FCB741CA5750}" sibTransId="{1E1BE7B1-DED5-4067-8BBC-945EEF4B0A56}"/>
    <dgm:cxn modelId="{F7B47F16-C15C-430B-9029-C3CA6F149E69}" type="presOf" srcId="{9FF6C003-415A-43F2-ABF5-02F8244ADECD}" destId="{012AB33C-EE44-4863-A0CB-66E0FCCDB57E}" srcOrd="0" destOrd="0" presId="urn:microsoft.com/office/officeart/2005/8/layout/hProcess3"/>
    <dgm:cxn modelId="{C6D71EE6-67CB-4860-9206-0FDE2F030902}" type="presParOf" srcId="{F7FFB621-D581-4C9E-8737-443CE7C50301}" destId="{E55CEF6B-A093-41C3-BE9A-E3C699E4B9AC}" srcOrd="0" destOrd="0" presId="urn:microsoft.com/office/officeart/2005/8/layout/hProcess3"/>
    <dgm:cxn modelId="{993155E5-5699-4661-9317-809BB5575361}" type="presParOf" srcId="{F7FFB621-D581-4C9E-8737-443CE7C50301}" destId="{6ECE5BAF-77FC-4B9E-85E0-1F7E05BD1572}" srcOrd="1" destOrd="0" presId="urn:microsoft.com/office/officeart/2005/8/layout/hProcess3"/>
    <dgm:cxn modelId="{AA535B6D-3CF5-4382-9D1B-B4C4F4178DC6}" type="presParOf" srcId="{6ECE5BAF-77FC-4B9E-85E0-1F7E05BD1572}" destId="{DC8062BE-9AA5-4BC5-A659-EFE736E87574}" srcOrd="0" destOrd="0" presId="urn:microsoft.com/office/officeart/2005/8/layout/hProcess3"/>
    <dgm:cxn modelId="{5FDF8B9B-081A-46EB-8BB4-D9D54F5D4728}" type="presParOf" srcId="{6ECE5BAF-77FC-4B9E-85E0-1F7E05BD1572}" destId="{ADDC3BEA-0F1D-4B7D-B1A2-A8AB485EEB78}" srcOrd="1" destOrd="0" presId="urn:microsoft.com/office/officeart/2005/8/layout/hProcess3"/>
    <dgm:cxn modelId="{D7282542-1EA7-4A00-A1B9-C26E173BDBBE}" type="presParOf" srcId="{ADDC3BEA-0F1D-4B7D-B1A2-A8AB485EEB78}" destId="{9477B172-3454-4D65-8D5D-82CC9D9B1202}" srcOrd="0" destOrd="0" presId="urn:microsoft.com/office/officeart/2005/8/layout/hProcess3"/>
    <dgm:cxn modelId="{7FB5D352-6CBA-4236-8ACB-0D2B5CF49EB8}" type="presParOf" srcId="{ADDC3BEA-0F1D-4B7D-B1A2-A8AB485EEB78}" destId="{67C7FD2C-86D4-4C73-9D9E-13F9732BF540}" srcOrd="1" destOrd="0" presId="urn:microsoft.com/office/officeart/2005/8/layout/hProcess3"/>
    <dgm:cxn modelId="{766C8A0C-E989-4B6C-9E33-0E0654E3FF14}" type="presParOf" srcId="{ADDC3BEA-0F1D-4B7D-B1A2-A8AB485EEB78}" destId="{B7DAA83E-0DC0-4F5A-BD2D-808719205B8F}" srcOrd="2" destOrd="0" presId="urn:microsoft.com/office/officeart/2005/8/layout/hProcess3"/>
    <dgm:cxn modelId="{EFB8B636-82F6-4A72-9778-B647A7145FA3}" type="presParOf" srcId="{ADDC3BEA-0F1D-4B7D-B1A2-A8AB485EEB78}" destId="{2ED9621E-B49C-4AF9-909D-F436751FEA47}" srcOrd="3" destOrd="0" presId="urn:microsoft.com/office/officeart/2005/8/layout/hProcess3"/>
    <dgm:cxn modelId="{7D626FCF-3874-4644-BA13-2F019AC62256}" type="presParOf" srcId="{ADDC3BEA-0F1D-4B7D-B1A2-A8AB485EEB78}" destId="{012AB33C-EE44-4863-A0CB-66E0FCCDB57E}" srcOrd="4" destOrd="0" presId="urn:microsoft.com/office/officeart/2005/8/layout/hProcess3"/>
    <dgm:cxn modelId="{89B61A61-8DC1-4E96-BEAB-0D3F3AE11AB9}" type="presParOf" srcId="{6ECE5BAF-77FC-4B9E-85E0-1F7E05BD1572}" destId="{1D07A7D5-86C3-4CC4-AD30-06EBF059226D}" srcOrd="2" destOrd="0" presId="urn:microsoft.com/office/officeart/2005/8/layout/hProcess3"/>
    <dgm:cxn modelId="{7773F0A7-B022-46AA-BDC2-FA38B42E0CCD}" type="presParOf" srcId="{6ECE5BAF-77FC-4B9E-85E0-1F7E05BD1572}" destId="{2CD5A0F5-E90B-43A0-ABC0-65EDF06B0DF9}" srcOrd="3" destOrd="0" presId="urn:microsoft.com/office/officeart/2005/8/layout/hProcess3"/>
    <dgm:cxn modelId="{40A156CE-376E-4973-A7F8-E2DBB96F92FF}" type="presParOf" srcId="{6ECE5BAF-77FC-4B9E-85E0-1F7E05BD1572}" destId="{1C513440-BB15-4C3A-B8C2-8E0B23733AEB}"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AFA7FD2-0312-4476-93C6-49216FB2114D}" type="doc">
      <dgm:prSet loTypeId="urn:microsoft.com/office/officeart/2005/8/layout/default#4" loCatId="list" qsTypeId="urn:microsoft.com/office/officeart/2005/8/quickstyle/simple2" qsCatId="simple" csTypeId="urn:microsoft.com/office/officeart/2005/8/colors/accent0_3" csCatId="mainScheme" phldr="1"/>
      <dgm:spPr/>
      <dgm:t>
        <a:bodyPr/>
        <a:lstStyle/>
        <a:p>
          <a:pPr rtl="1"/>
          <a:endParaRPr lang="fa-IR"/>
        </a:p>
      </dgm:t>
    </dgm:pt>
    <dgm:pt modelId="{91A40E31-D770-4FE0-80F2-87BCCBF7B3AC}">
      <dgm:prSet phldrT="[Text]" custT="1"/>
      <dgm:spPr/>
      <dgm:t>
        <a:bodyPr/>
        <a:lstStyle/>
        <a:p>
          <a:pPr algn="justLow" rtl="1"/>
          <a:r>
            <a:rPr lang="ar-SA" sz="1800" b="1" dirty="0" smtClean="0">
              <a:cs typeface="B Homa" panose="00000400000000000000" pitchFamily="2" charset="-78"/>
            </a:rPr>
            <a:t>استراتژي به حيطه فعاليت‌هاي يك سازمان، خواه يك فعاليت يا بيشتر، توجه دارد. حيطه فعاليت، حاكي از مرزهاي سازماني، مقدار و محدوده ارائه محصولات و خدمات است. انطباق استراتژيك تلاشي است كه توسط مديران براي توسعه استراتژي و تعيين فرصت‌ها در محيط مجازي و سازماندهي منابع آن به منظور موفقيت در جهت هماهنگي منابع و قابليتسازماني در راستاي كشودن فرصت‌ها به روي سازمان آنان انجام مي‌گيرد. تعميم استراتژيك فرآيند ابتكار و توسعه براي دستيابي به فرصت‌هاي جديد و ايجاد مزيت‌هاي رقابتي از منابع سازمان و قابليت‌هاي آن است. </a:t>
          </a:r>
          <a:endParaRPr lang="fa-IR" sz="1800" b="1" dirty="0">
            <a:cs typeface="B Homa" panose="00000400000000000000" pitchFamily="2" charset="-78"/>
          </a:endParaRPr>
        </a:p>
      </dgm:t>
    </dgm:pt>
    <dgm:pt modelId="{1973EA64-2405-4E12-9590-540CCBAF55FB}" type="parTrans" cxnId="{62AC9FC5-893C-4F11-8BEF-751C05EF0890}">
      <dgm:prSet/>
      <dgm:spPr/>
      <dgm:t>
        <a:bodyPr/>
        <a:lstStyle/>
        <a:p>
          <a:pPr rtl="1"/>
          <a:endParaRPr lang="fa-IR"/>
        </a:p>
      </dgm:t>
    </dgm:pt>
    <dgm:pt modelId="{863E8C20-D80E-4133-9ECE-A909881C3EF7}" type="sibTrans" cxnId="{62AC9FC5-893C-4F11-8BEF-751C05EF0890}">
      <dgm:prSet/>
      <dgm:spPr/>
      <dgm:t>
        <a:bodyPr/>
        <a:lstStyle/>
        <a:p>
          <a:pPr rtl="1"/>
          <a:endParaRPr lang="fa-IR"/>
        </a:p>
      </dgm:t>
    </dgm:pt>
    <dgm:pt modelId="{AB8434EC-4A1E-4F17-807A-E78DB55A66B7}" type="pres">
      <dgm:prSet presAssocID="{DAFA7FD2-0312-4476-93C6-49216FB2114D}" presName="diagram" presStyleCnt="0">
        <dgm:presLayoutVars>
          <dgm:dir/>
          <dgm:resizeHandles val="exact"/>
        </dgm:presLayoutVars>
      </dgm:prSet>
      <dgm:spPr/>
      <dgm:t>
        <a:bodyPr/>
        <a:lstStyle/>
        <a:p>
          <a:endParaRPr lang="en-US"/>
        </a:p>
      </dgm:t>
    </dgm:pt>
    <dgm:pt modelId="{34C9C384-08CC-4613-9EE7-8761AFBE43FF}" type="pres">
      <dgm:prSet presAssocID="{91A40E31-D770-4FE0-80F2-87BCCBF7B3AC}" presName="node" presStyleLbl="node1" presStyleIdx="0" presStyleCnt="1" custLinFactNeighborX="-381" custLinFactNeighborY="-7457">
        <dgm:presLayoutVars>
          <dgm:bulletEnabled val="1"/>
        </dgm:presLayoutVars>
      </dgm:prSet>
      <dgm:spPr/>
      <dgm:t>
        <a:bodyPr/>
        <a:lstStyle/>
        <a:p>
          <a:pPr rtl="1"/>
          <a:endParaRPr lang="fa-IR"/>
        </a:p>
      </dgm:t>
    </dgm:pt>
  </dgm:ptLst>
  <dgm:cxnLst>
    <dgm:cxn modelId="{62AC9FC5-893C-4F11-8BEF-751C05EF0890}" srcId="{DAFA7FD2-0312-4476-93C6-49216FB2114D}" destId="{91A40E31-D770-4FE0-80F2-87BCCBF7B3AC}" srcOrd="0" destOrd="0" parTransId="{1973EA64-2405-4E12-9590-540CCBAF55FB}" sibTransId="{863E8C20-D80E-4133-9ECE-A909881C3EF7}"/>
    <dgm:cxn modelId="{91D36A13-6AD1-41B7-B8D0-7E8CA8920B1E}" type="presOf" srcId="{91A40E31-D770-4FE0-80F2-87BCCBF7B3AC}" destId="{34C9C384-08CC-4613-9EE7-8761AFBE43FF}" srcOrd="0" destOrd="0" presId="urn:microsoft.com/office/officeart/2005/8/layout/default#4"/>
    <dgm:cxn modelId="{8E425728-2A5C-41C7-9705-7694445B58F3}" type="presOf" srcId="{DAFA7FD2-0312-4476-93C6-49216FB2114D}" destId="{AB8434EC-4A1E-4F17-807A-E78DB55A66B7}" srcOrd="0" destOrd="0" presId="urn:microsoft.com/office/officeart/2005/8/layout/default#4"/>
    <dgm:cxn modelId="{B4BD7A53-85A3-4EC5-93D9-937146ABF0A2}" type="presParOf" srcId="{AB8434EC-4A1E-4F17-807A-E78DB55A66B7}" destId="{34C9C384-08CC-4613-9EE7-8761AFBE43FF}" srcOrd="0" destOrd="0" presId="urn:microsoft.com/office/officeart/2005/8/layout/defaul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182E953-9E26-49BC-9B3C-FADE1B18B571}" type="doc">
      <dgm:prSet loTypeId="urn:microsoft.com/office/officeart/2005/8/layout/balance1" loCatId="relationship" qsTypeId="urn:microsoft.com/office/officeart/2005/8/quickstyle/simple1" qsCatId="simple" csTypeId="urn:microsoft.com/office/officeart/2005/8/colors/colorful2" csCatId="colorful" phldr="1"/>
      <dgm:spPr/>
      <dgm:t>
        <a:bodyPr/>
        <a:lstStyle/>
        <a:p>
          <a:pPr rtl="1"/>
          <a:endParaRPr lang="fa-IR"/>
        </a:p>
      </dgm:t>
    </dgm:pt>
    <dgm:pt modelId="{2A8C3F05-F786-4160-9631-71B00FA82655}">
      <dgm:prSet phldrT="[Text]"/>
      <dgm:spPr/>
      <dgm:t>
        <a:bodyPr/>
        <a:lstStyle/>
        <a:p>
          <a:pPr rtl="1"/>
          <a:r>
            <a:rPr lang="fa-IR" b="1" dirty="0" smtClean="0">
              <a:cs typeface="B Homa" panose="00000400000000000000" pitchFamily="2" charset="-78"/>
            </a:rPr>
            <a:t>پایه ای</a:t>
          </a:r>
          <a:endParaRPr lang="fa-IR" b="1" dirty="0">
            <a:cs typeface="B Homa" panose="00000400000000000000" pitchFamily="2" charset="-78"/>
          </a:endParaRPr>
        </a:p>
      </dgm:t>
    </dgm:pt>
    <dgm:pt modelId="{C052C83B-E94E-4507-9269-EC6EA7729165}" type="parTrans" cxnId="{3D506952-AEB9-4F46-B393-1CA4816443B3}">
      <dgm:prSet/>
      <dgm:spPr/>
      <dgm:t>
        <a:bodyPr/>
        <a:lstStyle/>
        <a:p>
          <a:pPr rtl="1"/>
          <a:endParaRPr lang="fa-IR" b="1">
            <a:cs typeface="B Zar" pitchFamily="2" charset="-78"/>
          </a:endParaRPr>
        </a:p>
      </dgm:t>
    </dgm:pt>
    <dgm:pt modelId="{080E7BD2-F52F-4FA7-97C9-723D09B6F2CE}" type="sibTrans" cxnId="{3D506952-AEB9-4F46-B393-1CA4816443B3}">
      <dgm:prSet/>
      <dgm:spPr/>
      <dgm:t>
        <a:bodyPr/>
        <a:lstStyle/>
        <a:p>
          <a:pPr rtl="1"/>
          <a:endParaRPr lang="fa-IR" b="1">
            <a:cs typeface="B Zar" pitchFamily="2" charset="-78"/>
          </a:endParaRPr>
        </a:p>
      </dgm:t>
    </dgm:pt>
    <dgm:pt modelId="{7D53C6EE-2F69-4AD4-88E1-E964A1D7DC4B}">
      <dgm:prSet phldrT="[Text]"/>
      <dgm:spPr/>
      <dgm:t>
        <a:bodyPr/>
        <a:lstStyle/>
        <a:p>
          <a:pPr rtl="1"/>
          <a:r>
            <a:rPr lang="fa-IR" b="1" dirty="0" smtClean="0">
              <a:cs typeface="B Homa" panose="00000400000000000000" pitchFamily="2" charset="-78"/>
            </a:rPr>
            <a:t>تعیین موقعیت</a:t>
          </a:r>
          <a:endParaRPr lang="fa-IR" b="1" dirty="0">
            <a:cs typeface="B Homa" panose="00000400000000000000" pitchFamily="2" charset="-78"/>
          </a:endParaRPr>
        </a:p>
      </dgm:t>
    </dgm:pt>
    <dgm:pt modelId="{EFB1E9FC-F037-4B15-AE9B-26A426E0C176}" type="parTrans" cxnId="{CC22E42A-0967-4C9D-838E-2033B20C93BB}">
      <dgm:prSet/>
      <dgm:spPr/>
      <dgm:t>
        <a:bodyPr/>
        <a:lstStyle/>
        <a:p>
          <a:pPr rtl="1"/>
          <a:endParaRPr lang="fa-IR" b="1">
            <a:cs typeface="B Zar" pitchFamily="2" charset="-78"/>
          </a:endParaRPr>
        </a:p>
      </dgm:t>
    </dgm:pt>
    <dgm:pt modelId="{D695EA5C-E13E-471A-91EA-76ABE8A6B541}" type="sibTrans" cxnId="{CC22E42A-0967-4C9D-838E-2033B20C93BB}">
      <dgm:prSet/>
      <dgm:spPr/>
      <dgm:t>
        <a:bodyPr/>
        <a:lstStyle/>
        <a:p>
          <a:pPr rtl="1"/>
          <a:endParaRPr lang="fa-IR" b="1">
            <a:cs typeface="B Zar" pitchFamily="2" charset="-78"/>
          </a:endParaRPr>
        </a:p>
      </dgm:t>
    </dgm:pt>
    <dgm:pt modelId="{009A8117-4D7F-4E0C-B414-DBD22B65C5F8}">
      <dgm:prSet phldrT="[Text]"/>
      <dgm:spPr/>
      <dgm:t>
        <a:bodyPr/>
        <a:lstStyle/>
        <a:p>
          <a:pPr rtl="1"/>
          <a:r>
            <a:rPr lang="fa-IR" b="1" dirty="0" smtClean="0">
              <a:cs typeface="B Homa" panose="00000400000000000000" pitchFamily="2" charset="-78"/>
            </a:rPr>
            <a:t>شناخت جهت</a:t>
          </a:r>
          <a:endParaRPr lang="fa-IR" b="1" dirty="0">
            <a:cs typeface="B Homa" panose="00000400000000000000" pitchFamily="2" charset="-78"/>
          </a:endParaRPr>
        </a:p>
      </dgm:t>
    </dgm:pt>
    <dgm:pt modelId="{04A7C1E1-1451-4053-B61D-0E152BC99313}" type="parTrans" cxnId="{32F4285E-9CC4-44FB-99C7-E2E8B777038F}">
      <dgm:prSet/>
      <dgm:spPr/>
      <dgm:t>
        <a:bodyPr/>
        <a:lstStyle/>
        <a:p>
          <a:pPr rtl="1"/>
          <a:endParaRPr lang="fa-IR" b="1">
            <a:cs typeface="B Zar" pitchFamily="2" charset="-78"/>
          </a:endParaRPr>
        </a:p>
      </dgm:t>
    </dgm:pt>
    <dgm:pt modelId="{AA1368CF-7AC4-4250-8EC9-BC1E6999B7B9}" type="sibTrans" cxnId="{32F4285E-9CC4-44FB-99C7-E2E8B777038F}">
      <dgm:prSet/>
      <dgm:spPr/>
      <dgm:t>
        <a:bodyPr/>
        <a:lstStyle/>
        <a:p>
          <a:pPr rtl="1"/>
          <a:endParaRPr lang="fa-IR" b="1">
            <a:cs typeface="B Zar" pitchFamily="2" charset="-78"/>
          </a:endParaRPr>
        </a:p>
      </dgm:t>
    </dgm:pt>
    <dgm:pt modelId="{F2EE2684-750D-497A-9B6C-06ECBFB25C7F}">
      <dgm:prSet phldrT="[Text]"/>
      <dgm:spPr/>
      <dgm:t>
        <a:bodyPr/>
        <a:lstStyle/>
        <a:p>
          <a:pPr rtl="1"/>
          <a:r>
            <a:rPr lang="fa-IR" b="1" dirty="0" smtClean="0">
              <a:cs typeface="B Homa" panose="00000400000000000000" pitchFamily="2" charset="-78"/>
            </a:rPr>
            <a:t>بلندمدت</a:t>
          </a:r>
          <a:endParaRPr lang="fa-IR" b="1" dirty="0">
            <a:cs typeface="B Homa" panose="00000400000000000000" pitchFamily="2" charset="-78"/>
          </a:endParaRPr>
        </a:p>
      </dgm:t>
    </dgm:pt>
    <dgm:pt modelId="{CAA079DA-1306-4D1E-936B-4091322CFF04}" type="parTrans" cxnId="{01CEC6C8-ACF9-4A5F-9281-7215568CD9B8}">
      <dgm:prSet/>
      <dgm:spPr/>
      <dgm:t>
        <a:bodyPr/>
        <a:lstStyle/>
        <a:p>
          <a:pPr rtl="1"/>
          <a:endParaRPr lang="fa-IR" b="1">
            <a:cs typeface="B Zar" pitchFamily="2" charset="-78"/>
          </a:endParaRPr>
        </a:p>
      </dgm:t>
    </dgm:pt>
    <dgm:pt modelId="{8E6D4D44-1BA6-4AAB-9829-022AE936C88A}" type="sibTrans" cxnId="{01CEC6C8-ACF9-4A5F-9281-7215568CD9B8}">
      <dgm:prSet/>
      <dgm:spPr/>
      <dgm:t>
        <a:bodyPr/>
        <a:lstStyle/>
        <a:p>
          <a:pPr rtl="1"/>
          <a:endParaRPr lang="fa-IR" b="1">
            <a:cs typeface="B Zar" pitchFamily="2" charset="-78"/>
          </a:endParaRPr>
        </a:p>
      </dgm:t>
    </dgm:pt>
    <dgm:pt modelId="{B6484FF6-8941-4702-A94E-8DAA26E2A944}">
      <dgm:prSet phldrT="[Text]"/>
      <dgm:spPr/>
      <dgm:t>
        <a:bodyPr/>
        <a:lstStyle/>
        <a:p>
          <a:pPr rtl="1"/>
          <a:r>
            <a:rPr lang="fa-IR" b="1" dirty="0" smtClean="0">
              <a:cs typeface="B Homa" panose="00000400000000000000" pitchFamily="2" charset="-78"/>
            </a:rPr>
            <a:t>تعمیم و توان نفوذنده نگری</a:t>
          </a:r>
          <a:endParaRPr lang="fa-IR" b="1" dirty="0">
            <a:cs typeface="B Homa" panose="00000400000000000000" pitchFamily="2" charset="-78"/>
          </a:endParaRPr>
        </a:p>
      </dgm:t>
    </dgm:pt>
    <dgm:pt modelId="{7D8B0900-C9B0-47CC-953C-C4A6A6F4A0AE}" type="parTrans" cxnId="{757512AA-AE6E-4A6C-BE0B-B10DAE178CB5}">
      <dgm:prSet/>
      <dgm:spPr/>
      <dgm:t>
        <a:bodyPr/>
        <a:lstStyle/>
        <a:p>
          <a:pPr rtl="1"/>
          <a:endParaRPr lang="fa-IR" b="1">
            <a:cs typeface="B Zar" pitchFamily="2" charset="-78"/>
          </a:endParaRPr>
        </a:p>
      </dgm:t>
    </dgm:pt>
    <dgm:pt modelId="{D850918D-AF56-485E-9BA9-523EDAEC50DA}" type="sibTrans" cxnId="{757512AA-AE6E-4A6C-BE0B-B10DAE178CB5}">
      <dgm:prSet/>
      <dgm:spPr/>
      <dgm:t>
        <a:bodyPr/>
        <a:lstStyle/>
        <a:p>
          <a:pPr rtl="1"/>
          <a:endParaRPr lang="fa-IR" b="1">
            <a:cs typeface="B Zar" pitchFamily="2" charset="-78"/>
          </a:endParaRPr>
        </a:p>
      </dgm:t>
    </dgm:pt>
    <dgm:pt modelId="{989E4213-7BE4-4948-92B3-B9954FB9B548}">
      <dgm:prSet phldrT="[Text]"/>
      <dgm:spPr/>
      <dgm:t>
        <a:bodyPr/>
        <a:lstStyle/>
        <a:p>
          <a:pPr rtl="1"/>
          <a:r>
            <a:rPr lang="fa-IR" b="1" dirty="0" smtClean="0">
              <a:cs typeface="B Homa" panose="00000400000000000000" pitchFamily="2" charset="-78"/>
            </a:rPr>
            <a:t>جستجوی مزیت رقابتی</a:t>
          </a:r>
          <a:endParaRPr lang="fa-IR" b="1" dirty="0">
            <a:cs typeface="B Homa" panose="00000400000000000000" pitchFamily="2" charset="-78"/>
          </a:endParaRPr>
        </a:p>
      </dgm:t>
    </dgm:pt>
    <dgm:pt modelId="{30FD5734-F464-42C9-A792-E139914E40AD}" type="parTrans" cxnId="{8494C331-251D-4194-BB39-6CC4C8E6D5FB}">
      <dgm:prSet/>
      <dgm:spPr/>
      <dgm:t>
        <a:bodyPr/>
        <a:lstStyle/>
        <a:p>
          <a:pPr rtl="1"/>
          <a:endParaRPr lang="fa-IR" b="1">
            <a:cs typeface="B Zar" pitchFamily="2" charset="-78"/>
          </a:endParaRPr>
        </a:p>
      </dgm:t>
    </dgm:pt>
    <dgm:pt modelId="{0862E343-EDC7-4C1D-91F8-699FC10711E9}" type="sibTrans" cxnId="{8494C331-251D-4194-BB39-6CC4C8E6D5FB}">
      <dgm:prSet/>
      <dgm:spPr/>
      <dgm:t>
        <a:bodyPr/>
        <a:lstStyle/>
        <a:p>
          <a:pPr rtl="1"/>
          <a:endParaRPr lang="fa-IR" b="1">
            <a:cs typeface="B Zar" pitchFamily="2" charset="-78"/>
          </a:endParaRPr>
        </a:p>
      </dgm:t>
    </dgm:pt>
    <dgm:pt modelId="{B9D99434-EE60-4966-8ABD-4106F08C567E}">
      <dgm:prSet phldrT="[Text]"/>
      <dgm:spPr/>
      <dgm:t>
        <a:bodyPr/>
        <a:lstStyle/>
        <a:p>
          <a:pPr rtl="1"/>
          <a:r>
            <a:rPr lang="fa-IR" b="1" dirty="0" smtClean="0">
              <a:cs typeface="B Homa" panose="00000400000000000000" pitchFamily="2" charset="-78"/>
            </a:rPr>
            <a:t>شناخت هدف</a:t>
          </a:r>
          <a:endParaRPr lang="fa-IR" b="1" dirty="0">
            <a:cs typeface="B Homa" panose="00000400000000000000" pitchFamily="2" charset="-78"/>
          </a:endParaRPr>
        </a:p>
      </dgm:t>
    </dgm:pt>
    <dgm:pt modelId="{850EA081-EB2A-4A34-85D6-4F441496E9DB}" type="parTrans" cxnId="{2DCAEA43-42FA-44B3-B9FF-A238EAAF74B6}">
      <dgm:prSet/>
      <dgm:spPr/>
      <dgm:t>
        <a:bodyPr/>
        <a:lstStyle/>
        <a:p>
          <a:pPr rtl="1"/>
          <a:endParaRPr lang="fa-IR" b="1">
            <a:cs typeface="B Zar" pitchFamily="2" charset="-78"/>
          </a:endParaRPr>
        </a:p>
      </dgm:t>
    </dgm:pt>
    <dgm:pt modelId="{E631290F-8158-4FD7-96B2-9CE08D278D9A}" type="sibTrans" cxnId="{2DCAEA43-42FA-44B3-B9FF-A238EAAF74B6}">
      <dgm:prSet/>
      <dgm:spPr/>
      <dgm:t>
        <a:bodyPr/>
        <a:lstStyle/>
        <a:p>
          <a:pPr rtl="1"/>
          <a:endParaRPr lang="fa-IR" b="1">
            <a:cs typeface="B Zar" pitchFamily="2" charset="-78"/>
          </a:endParaRPr>
        </a:p>
      </dgm:t>
    </dgm:pt>
    <dgm:pt modelId="{173D229C-D767-4152-AA04-9E990EC14582}">
      <dgm:prSet phldrT="[Text]"/>
      <dgm:spPr/>
      <dgm:t>
        <a:bodyPr/>
        <a:lstStyle/>
        <a:p>
          <a:pPr rtl="1"/>
          <a:r>
            <a:rPr lang="fa-IR" b="1" dirty="0" smtClean="0">
              <a:cs typeface="B Homa" panose="00000400000000000000" pitchFamily="2" charset="-78"/>
            </a:rPr>
            <a:t>حیطه فعالیت ها</a:t>
          </a:r>
          <a:endParaRPr lang="fa-IR" b="1" dirty="0">
            <a:cs typeface="B Homa" panose="00000400000000000000" pitchFamily="2" charset="-78"/>
          </a:endParaRPr>
        </a:p>
      </dgm:t>
    </dgm:pt>
    <dgm:pt modelId="{2DE0ECD2-7A98-4E28-8C9D-BA2948D68C01}" type="parTrans" cxnId="{6E6E921F-7319-4807-8892-ECFC79D877C1}">
      <dgm:prSet/>
      <dgm:spPr/>
      <dgm:t>
        <a:bodyPr/>
        <a:lstStyle/>
        <a:p>
          <a:pPr rtl="1"/>
          <a:endParaRPr lang="fa-IR" b="1">
            <a:cs typeface="B Zar" pitchFamily="2" charset="-78"/>
          </a:endParaRPr>
        </a:p>
      </dgm:t>
    </dgm:pt>
    <dgm:pt modelId="{6D69A6E6-5547-4B91-A8B2-670C9EC778F8}" type="sibTrans" cxnId="{6E6E921F-7319-4807-8892-ECFC79D877C1}">
      <dgm:prSet/>
      <dgm:spPr/>
      <dgm:t>
        <a:bodyPr/>
        <a:lstStyle/>
        <a:p>
          <a:pPr rtl="1"/>
          <a:endParaRPr lang="fa-IR" b="1">
            <a:cs typeface="B Zar" pitchFamily="2" charset="-78"/>
          </a:endParaRPr>
        </a:p>
      </dgm:t>
    </dgm:pt>
    <dgm:pt modelId="{6659E8EC-4CFA-4135-BCEB-9B5D065EC0DF}">
      <dgm:prSet phldrT="[Text]"/>
      <dgm:spPr/>
      <dgm:t>
        <a:bodyPr/>
        <a:lstStyle/>
        <a:p>
          <a:pPr rtl="1"/>
          <a:r>
            <a:rPr lang="fa-IR" b="1" dirty="0" smtClean="0">
              <a:cs typeface="B Homa" panose="00000400000000000000" pitchFamily="2" charset="-78"/>
            </a:rPr>
            <a:t>آینده نگری</a:t>
          </a:r>
          <a:endParaRPr lang="fa-IR" b="1" dirty="0">
            <a:cs typeface="B Homa" panose="00000400000000000000" pitchFamily="2" charset="-78"/>
          </a:endParaRPr>
        </a:p>
      </dgm:t>
    </dgm:pt>
    <dgm:pt modelId="{0773EFCF-359C-4BAA-8ABE-753518488DAD}" type="parTrans" cxnId="{044BC78D-7D75-49D7-BA16-B4B4FB544E81}">
      <dgm:prSet/>
      <dgm:spPr/>
      <dgm:t>
        <a:bodyPr/>
        <a:lstStyle/>
        <a:p>
          <a:pPr rtl="1"/>
          <a:endParaRPr lang="fa-IR" b="1">
            <a:cs typeface="B Zar" pitchFamily="2" charset="-78"/>
          </a:endParaRPr>
        </a:p>
      </dgm:t>
    </dgm:pt>
    <dgm:pt modelId="{425A7D9D-6696-42C2-8D28-D89DE6B9BAA9}" type="sibTrans" cxnId="{044BC78D-7D75-49D7-BA16-B4B4FB544E81}">
      <dgm:prSet/>
      <dgm:spPr/>
      <dgm:t>
        <a:bodyPr/>
        <a:lstStyle/>
        <a:p>
          <a:pPr rtl="1"/>
          <a:endParaRPr lang="fa-IR" b="1">
            <a:cs typeface="B Zar" pitchFamily="2" charset="-78"/>
          </a:endParaRPr>
        </a:p>
      </dgm:t>
    </dgm:pt>
    <dgm:pt modelId="{2E0A62A1-C2A6-4792-A4C5-A3AEFA4F75D1}">
      <dgm:prSet phldrT="[Text]"/>
      <dgm:spPr/>
      <dgm:t>
        <a:bodyPr/>
        <a:lstStyle/>
        <a:p>
          <a:pPr rtl="1"/>
          <a:endParaRPr lang="fa-IR" b="1" dirty="0">
            <a:cs typeface="B Zar" pitchFamily="2" charset="-78"/>
          </a:endParaRPr>
        </a:p>
      </dgm:t>
    </dgm:pt>
    <dgm:pt modelId="{4A90BB7D-60B3-41B2-8315-29A5813E13DB}" type="parTrans" cxnId="{3F820584-F52D-4044-9783-A081AFBEDBDC}">
      <dgm:prSet/>
      <dgm:spPr/>
      <dgm:t>
        <a:bodyPr/>
        <a:lstStyle/>
        <a:p>
          <a:pPr rtl="1"/>
          <a:endParaRPr lang="fa-IR" b="1">
            <a:cs typeface="B Zar" pitchFamily="2" charset="-78"/>
          </a:endParaRPr>
        </a:p>
      </dgm:t>
    </dgm:pt>
    <dgm:pt modelId="{45996E20-8728-4875-B6D8-615C5D270679}" type="sibTrans" cxnId="{3F820584-F52D-4044-9783-A081AFBEDBDC}">
      <dgm:prSet/>
      <dgm:spPr/>
      <dgm:t>
        <a:bodyPr/>
        <a:lstStyle/>
        <a:p>
          <a:pPr rtl="1"/>
          <a:endParaRPr lang="fa-IR" b="1">
            <a:cs typeface="B Zar" pitchFamily="2" charset="-78"/>
          </a:endParaRPr>
        </a:p>
      </dgm:t>
    </dgm:pt>
    <dgm:pt modelId="{8061AD8F-0B98-4768-BCE9-DEBB6C16D97F}" type="pres">
      <dgm:prSet presAssocID="{0182E953-9E26-49BC-9B3C-FADE1B18B571}" presName="outerComposite" presStyleCnt="0">
        <dgm:presLayoutVars>
          <dgm:chMax val="2"/>
          <dgm:animLvl val="lvl"/>
          <dgm:resizeHandles val="exact"/>
        </dgm:presLayoutVars>
      </dgm:prSet>
      <dgm:spPr/>
      <dgm:t>
        <a:bodyPr/>
        <a:lstStyle/>
        <a:p>
          <a:endParaRPr lang="en-US"/>
        </a:p>
      </dgm:t>
    </dgm:pt>
    <dgm:pt modelId="{7FECBB9A-F275-47AB-88BF-43785AE58109}" type="pres">
      <dgm:prSet presAssocID="{0182E953-9E26-49BC-9B3C-FADE1B18B571}" presName="dummyMaxCanvas" presStyleCnt="0"/>
      <dgm:spPr/>
      <dgm:t>
        <a:bodyPr/>
        <a:lstStyle/>
        <a:p>
          <a:pPr rtl="1"/>
          <a:endParaRPr lang="fa-IR"/>
        </a:p>
      </dgm:t>
    </dgm:pt>
    <dgm:pt modelId="{6F4D31A4-1538-474C-98F7-489374977443}" type="pres">
      <dgm:prSet presAssocID="{0182E953-9E26-49BC-9B3C-FADE1B18B571}" presName="parentComposite" presStyleCnt="0"/>
      <dgm:spPr/>
      <dgm:t>
        <a:bodyPr/>
        <a:lstStyle/>
        <a:p>
          <a:pPr rtl="1"/>
          <a:endParaRPr lang="fa-IR"/>
        </a:p>
      </dgm:t>
    </dgm:pt>
    <dgm:pt modelId="{3C09E740-578A-41E6-80D7-837FC2A96878}" type="pres">
      <dgm:prSet presAssocID="{0182E953-9E26-49BC-9B3C-FADE1B18B571}" presName="parent1" presStyleLbl="alignAccFollowNode1" presStyleIdx="0" presStyleCnt="4">
        <dgm:presLayoutVars>
          <dgm:chMax val="4"/>
        </dgm:presLayoutVars>
      </dgm:prSet>
      <dgm:spPr/>
      <dgm:t>
        <a:bodyPr/>
        <a:lstStyle/>
        <a:p>
          <a:endParaRPr lang="en-US"/>
        </a:p>
      </dgm:t>
    </dgm:pt>
    <dgm:pt modelId="{D1175DBF-B1F6-4C0B-AA1C-A145B02F2221}" type="pres">
      <dgm:prSet presAssocID="{0182E953-9E26-49BC-9B3C-FADE1B18B571}" presName="parent2" presStyleLbl="alignAccFollowNode1" presStyleIdx="1" presStyleCnt="4">
        <dgm:presLayoutVars>
          <dgm:chMax val="4"/>
        </dgm:presLayoutVars>
      </dgm:prSet>
      <dgm:spPr/>
      <dgm:t>
        <a:bodyPr/>
        <a:lstStyle/>
        <a:p>
          <a:pPr rtl="1"/>
          <a:endParaRPr lang="fa-IR"/>
        </a:p>
      </dgm:t>
    </dgm:pt>
    <dgm:pt modelId="{357C3794-D5EC-4BA2-A25D-9F033E1BC99C}" type="pres">
      <dgm:prSet presAssocID="{0182E953-9E26-49BC-9B3C-FADE1B18B571}" presName="childrenComposite" presStyleCnt="0"/>
      <dgm:spPr/>
      <dgm:t>
        <a:bodyPr/>
        <a:lstStyle/>
        <a:p>
          <a:pPr rtl="1"/>
          <a:endParaRPr lang="fa-IR"/>
        </a:p>
      </dgm:t>
    </dgm:pt>
    <dgm:pt modelId="{BAC00FB0-B163-4433-AE69-5A5780432E4A}" type="pres">
      <dgm:prSet presAssocID="{0182E953-9E26-49BC-9B3C-FADE1B18B571}" presName="dummyMaxCanvas_ChildArea" presStyleCnt="0"/>
      <dgm:spPr/>
      <dgm:t>
        <a:bodyPr/>
        <a:lstStyle/>
        <a:p>
          <a:pPr rtl="1"/>
          <a:endParaRPr lang="fa-IR"/>
        </a:p>
      </dgm:t>
    </dgm:pt>
    <dgm:pt modelId="{8A2C02A6-F89D-42E5-926E-EE1E704A8398}" type="pres">
      <dgm:prSet presAssocID="{0182E953-9E26-49BC-9B3C-FADE1B18B571}" presName="fulcrum" presStyleLbl="alignAccFollowNode1" presStyleIdx="2" presStyleCnt="4"/>
      <dgm:spPr/>
      <dgm:t>
        <a:bodyPr/>
        <a:lstStyle/>
        <a:p>
          <a:pPr rtl="1"/>
          <a:endParaRPr lang="fa-IR"/>
        </a:p>
      </dgm:t>
    </dgm:pt>
    <dgm:pt modelId="{9CFBF5FA-BEB1-4DC8-9406-6F28B48C46C3}" type="pres">
      <dgm:prSet presAssocID="{0182E953-9E26-49BC-9B3C-FADE1B18B571}" presName="balance_34" presStyleLbl="alignAccFollowNode1" presStyleIdx="3" presStyleCnt="4">
        <dgm:presLayoutVars>
          <dgm:bulletEnabled val="1"/>
        </dgm:presLayoutVars>
      </dgm:prSet>
      <dgm:spPr/>
      <dgm:t>
        <a:bodyPr/>
        <a:lstStyle/>
        <a:p>
          <a:pPr rtl="1"/>
          <a:endParaRPr lang="fa-IR"/>
        </a:p>
      </dgm:t>
    </dgm:pt>
    <dgm:pt modelId="{F03D94F3-FA9E-4489-8BC6-E99C0C468F05}" type="pres">
      <dgm:prSet presAssocID="{0182E953-9E26-49BC-9B3C-FADE1B18B571}" presName="right_34_1" presStyleLbl="node1" presStyleIdx="0" presStyleCnt="7">
        <dgm:presLayoutVars>
          <dgm:bulletEnabled val="1"/>
        </dgm:presLayoutVars>
      </dgm:prSet>
      <dgm:spPr/>
      <dgm:t>
        <a:bodyPr/>
        <a:lstStyle/>
        <a:p>
          <a:pPr rtl="1"/>
          <a:endParaRPr lang="fa-IR"/>
        </a:p>
      </dgm:t>
    </dgm:pt>
    <dgm:pt modelId="{B758B64F-0C6B-4B18-A1AC-D04F8E265EE2}" type="pres">
      <dgm:prSet presAssocID="{0182E953-9E26-49BC-9B3C-FADE1B18B571}" presName="right_34_2" presStyleLbl="node1" presStyleIdx="1" presStyleCnt="7">
        <dgm:presLayoutVars>
          <dgm:bulletEnabled val="1"/>
        </dgm:presLayoutVars>
      </dgm:prSet>
      <dgm:spPr/>
      <dgm:t>
        <a:bodyPr/>
        <a:lstStyle/>
        <a:p>
          <a:endParaRPr lang="en-US"/>
        </a:p>
      </dgm:t>
    </dgm:pt>
    <dgm:pt modelId="{AC3CDDA8-E524-4879-BA39-A1A71A1DEEC2}" type="pres">
      <dgm:prSet presAssocID="{0182E953-9E26-49BC-9B3C-FADE1B18B571}" presName="right_34_3" presStyleLbl="node1" presStyleIdx="2" presStyleCnt="7">
        <dgm:presLayoutVars>
          <dgm:bulletEnabled val="1"/>
        </dgm:presLayoutVars>
      </dgm:prSet>
      <dgm:spPr/>
      <dgm:t>
        <a:bodyPr/>
        <a:lstStyle/>
        <a:p>
          <a:endParaRPr lang="en-US"/>
        </a:p>
      </dgm:t>
    </dgm:pt>
    <dgm:pt modelId="{5761A80B-312B-4517-9F07-98343E3561D1}" type="pres">
      <dgm:prSet presAssocID="{0182E953-9E26-49BC-9B3C-FADE1B18B571}" presName="right_34_4" presStyleLbl="node1" presStyleIdx="3" presStyleCnt="7">
        <dgm:presLayoutVars>
          <dgm:bulletEnabled val="1"/>
        </dgm:presLayoutVars>
      </dgm:prSet>
      <dgm:spPr/>
      <dgm:t>
        <a:bodyPr/>
        <a:lstStyle/>
        <a:p>
          <a:pPr rtl="1"/>
          <a:endParaRPr lang="fa-IR"/>
        </a:p>
      </dgm:t>
    </dgm:pt>
    <dgm:pt modelId="{99570631-40E9-44FA-906A-060F87B13209}" type="pres">
      <dgm:prSet presAssocID="{0182E953-9E26-49BC-9B3C-FADE1B18B571}" presName="left_34_1" presStyleLbl="node1" presStyleIdx="4" presStyleCnt="7">
        <dgm:presLayoutVars>
          <dgm:bulletEnabled val="1"/>
        </dgm:presLayoutVars>
      </dgm:prSet>
      <dgm:spPr/>
      <dgm:t>
        <a:bodyPr/>
        <a:lstStyle/>
        <a:p>
          <a:pPr rtl="1"/>
          <a:endParaRPr lang="fa-IR"/>
        </a:p>
      </dgm:t>
    </dgm:pt>
    <dgm:pt modelId="{9DB49DA1-C9E7-441C-98CD-70EA40899A30}" type="pres">
      <dgm:prSet presAssocID="{0182E953-9E26-49BC-9B3C-FADE1B18B571}" presName="left_34_2" presStyleLbl="node1" presStyleIdx="5" presStyleCnt="7">
        <dgm:presLayoutVars>
          <dgm:bulletEnabled val="1"/>
        </dgm:presLayoutVars>
      </dgm:prSet>
      <dgm:spPr/>
      <dgm:t>
        <a:bodyPr/>
        <a:lstStyle/>
        <a:p>
          <a:endParaRPr lang="en-US"/>
        </a:p>
      </dgm:t>
    </dgm:pt>
    <dgm:pt modelId="{324CDDB8-5B4C-49FA-A0A9-ED103B1EB8FB}" type="pres">
      <dgm:prSet presAssocID="{0182E953-9E26-49BC-9B3C-FADE1B18B571}" presName="left_34_3" presStyleLbl="node1" presStyleIdx="6" presStyleCnt="7">
        <dgm:presLayoutVars>
          <dgm:bulletEnabled val="1"/>
        </dgm:presLayoutVars>
      </dgm:prSet>
      <dgm:spPr/>
      <dgm:t>
        <a:bodyPr/>
        <a:lstStyle/>
        <a:p>
          <a:pPr rtl="1"/>
          <a:endParaRPr lang="fa-IR"/>
        </a:p>
      </dgm:t>
    </dgm:pt>
  </dgm:ptLst>
  <dgm:cxnLst>
    <dgm:cxn modelId="{5A719634-136C-45D1-9BCF-6CF2F6F0ADCB}" type="presOf" srcId="{2A8C3F05-F786-4160-9631-71B00FA82655}" destId="{3C09E740-578A-41E6-80D7-837FC2A96878}" srcOrd="0" destOrd="0" presId="urn:microsoft.com/office/officeart/2005/8/layout/balance1"/>
    <dgm:cxn modelId="{5D960ED7-A777-46F7-AF36-AB2932F5FBA3}" type="presOf" srcId="{B9D99434-EE60-4966-8ABD-4106F08C567E}" destId="{324CDDB8-5B4C-49FA-A0A9-ED103B1EB8FB}" srcOrd="0" destOrd="0" presId="urn:microsoft.com/office/officeart/2005/8/layout/balance1"/>
    <dgm:cxn modelId="{2DCAEA43-42FA-44B3-B9FF-A238EAAF74B6}" srcId="{2A8C3F05-F786-4160-9631-71B00FA82655}" destId="{B9D99434-EE60-4966-8ABD-4106F08C567E}" srcOrd="2" destOrd="0" parTransId="{850EA081-EB2A-4A34-85D6-4F441496E9DB}" sibTransId="{E631290F-8158-4FD7-96B2-9CE08D278D9A}"/>
    <dgm:cxn modelId="{3D506952-AEB9-4F46-B393-1CA4816443B3}" srcId="{0182E953-9E26-49BC-9B3C-FADE1B18B571}" destId="{2A8C3F05-F786-4160-9631-71B00FA82655}" srcOrd="0" destOrd="0" parTransId="{C052C83B-E94E-4507-9269-EC6EA7729165}" sibTransId="{080E7BD2-F52F-4FA7-97C9-723D09B6F2CE}"/>
    <dgm:cxn modelId="{3F820584-F52D-4044-9783-A081AFBEDBDC}" srcId="{F2EE2684-750D-497A-9B6C-06ECBFB25C7F}" destId="{2E0A62A1-C2A6-4792-A4C5-A3AEFA4F75D1}" srcOrd="4" destOrd="0" parTransId="{4A90BB7D-60B3-41B2-8315-29A5813E13DB}" sibTransId="{45996E20-8728-4875-B6D8-615C5D270679}"/>
    <dgm:cxn modelId="{757512AA-AE6E-4A6C-BE0B-B10DAE178CB5}" srcId="{F2EE2684-750D-497A-9B6C-06ECBFB25C7F}" destId="{B6484FF6-8941-4702-A94E-8DAA26E2A944}" srcOrd="0" destOrd="0" parTransId="{7D8B0900-C9B0-47CC-953C-C4A6A6F4A0AE}" sibTransId="{D850918D-AF56-485E-9BA9-523EDAEC50DA}"/>
    <dgm:cxn modelId="{044BC78D-7D75-49D7-BA16-B4B4FB544E81}" srcId="{F2EE2684-750D-497A-9B6C-06ECBFB25C7F}" destId="{6659E8EC-4CFA-4135-BCEB-9B5D065EC0DF}" srcOrd="3" destOrd="0" parTransId="{0773EFCF-359C-4BAA-8ABE-753518488DAD}" sibTransId="{425A7D9D-6696-42C2-8D28-D89DE6B9BAA9}"/>
    <dgm:cxn modelId="{8494C331-251D-4194-BB39-6CC4C8E6D5FB}" srcId="{F2EE2684-750D-497A-9B6C-06ECBFB25C7F}" destId="{989E4213-7BE4-4948-92B3-B9954FB9B548}" srcOrd="1" destOrd="0" parTransId="{30FD5734-F464-42C9-A792-E139914E40AD}" sibTransId="{0862E343-EDC7-4C1D-91F8-699FC10711E9}"/>
    <dgm:cxn modelId="{2DB4694F-C2DB-435D-9D35-B41D5EC1A7E5}" type="presOf" srcId="{989E4213-7BE4-4948-92B3-B9954FB9B548}" destId="{B758B64F-0C6B-4B18-A1AC-D04F8E265EE2}" srcOrd="0" destOrd="0" presId="urn:microsoft.com/office/officeart/2005/8/layout/balance1"/>
    <dgm:cxn modelId="{7E1D3644-E5A5-4720-97EF-41735D7C4E02}" type="presOf" srcId="{0182E953-9E26-49BC-9B3C-FADE1B18B571}" destId="{8061AD8F-0B98-4768-BCE9-DEBB6C16D97F}" srcOrd="0" destOrd="0" presId="urn:microsoft.com/office/officeart/2005/8/layout/balance1"/>
    <dgm:cxn modelId="{9ACEF286-4EDC-4D70-85D5-1A6E3CEA88C0}" type="presOf" srcId="{7D53C6EE-2F69-4AD4-88E1-E964A1D7DC4B}" destId="{99570631-40E9-44FA-906A-060F87B13209}" srcOrd="0" destOrd="0" presId="urn:microsoft.com/office/officeart/2005/8/layout/balance1"/>
    <dgm:cxn modelId="{01CEC6C8-ACF9-4A5F-9281-7215568CD9B8}" srcId="{0182E953-9E26-49BC-9B3C-FADE1B18B571}" destId="{F2EE2684-750D-497A-9B6C-06ECBFB25C7F}" srcOrd="1" destOrd="0" parTransId="{CAA079DA-1306-4D1E-936B-4091322CFF04}" sibTransId="{8E6D4D44-1BA6-4AAB-9829-022AE936C88A}"/>
    <dgm:cxn modelId="{9E0C67C3-60A4-4205-B46B-62EF578AA4E3}" type="presOf" srcId="{6659E8EC-4CFA-4135-BCEB-9B5D065EC0DF}" destId="{5761A80B-312B-4517-9F07-98343E3561D1}" srcOrd="0" destOrd="0" presId="urn:microsoft.com/office/officeart/2005/8/layout/balance1"/>
    <dgm:cxn modelId="{3F08DFD3-F91D-4A9B-9D6B-9E31D66384E5}" type="presOf" srcId="{F2EE2684-750D-497A-9B6C-06ECBFB25C7F}" destId="{D1175DBF-B1F6-4C0B-AA1C-A145B02F2221}" srcOrd="0" destOrd="0" presId="urn:microsoft.com/office/officeart/2005/8/layout/balance1"/>
    <dgm:cxn modelId="{234A8566-0CDD-4F68-807A-721BA72BAD2E}" type="presOf" srcId="{009A8117-4D7F-4E0C-B414-DBD22B65C5F8}" destId="{9DB49DA1-C9E7-441C-98CD-70EA40899A30}" srcOrd="0" destOrd="0" presId="urn:microsoft.com/office/officeart/2005/8/layout/balance1"/>
    <dgm:cxn modelId="{CC22E42A-0967-4C9D-838E-2033B20C93BB}" srcId="{2A8C3F05-F786-4160-9631-71B00FA82655}" destId="{7D53C6EE-2F69-4AD4-88E1-E964A1D7DC4B}" srcOrd="0" destOrd="0" parTransId="{EFB1E9FC-F037-4B15-AE9B-26A426E0C176}" sibTransId="{D695EA5C-E13E-471A-91EA-76ABE8A6B541}"/>
    <dgm:cxn modelId="{6E6E921F-7319-4807-8892-ECFC79D877C1}" srcId="{F2EE2684-750D-497A-9B6C-06ECBFB25C7F}" destId="{173D229C-D767-4152-AA04-9E990EC14582}" srcOrd="2" destOrd="0" parTransId="{2DE0ECD2-7A98-4E28-8C9D-BA2948D68C01}" sibTransId="{6D69A6E6-5547-4B91-A8B2-670C9EC778F8}"/>
    <dgm:cxn modelId="{32F4285E-9CC4-44FB-99C7-E2E8B777038F}" srcId="{2A8C3F05-F786-4160-9631-71B00FA82655}" destId="{009A8117-4D7F-4E0C-B414-DBD22B65C5F8}" srcOrd="1" destOrd="0" parTransId="{04A7C1E1-1451-4053-B61D-0E152BC99313}" sibTransId="{AA1368CF-7AC4-4250-8EC9-BC1E6999B7B9}"/>
    <dgm:cxn modelId="{230E3338-9512-4778-81B5-A0B9E8AE71DB}" type="presOf" srcId="{173D229C-D767-4152-AA04-9E990EC14582}" destId="{AC3CDDA8-E524-4879-BA39-A1A71A1DEEC2}" srcOrd="0" destOrd="0" presId="urn:microsoft.com/office/officeart/2005/8/layout/balance1"/>
    <dgm:cxn modelId="{22A31EB9-C6D5-4A39-994B-1770C6E3BD29}" type="presOf" srcId="{B6484FF6-8941-4702-A94E-8DAA26E2A944}" destId="{F03D94F3-FA9E-4489-8BC6-E99C0C468F05}" srcOrd="0" destOrd="0" presId="urn:microsoft.com/office/officeart/2005/8/layout/balance1"/>
    <dgm:cxn modelId="{F55B903A-93CC-4854-AE4E-BD8CB56F46E3}" type="presParOf" srcId="{8061AD8F-0B98-4768-BCE9-DEBB6C16D97F}" destId="{7FECBB9A-F275-47AB-88BF-43785AE58109}" srcOrd="0" destOrd="0" presId="urn:microsoft.com/office/officeart/2005/8/layout/balance1"/>
    <dgm:cxn modelId="{7F4E0636-CE74-4840-B4E0-B5E4C30CE33C}" type="presParOf" srcId="{8061AD8F-0B98-4768-BCE9-DEBB6C16D97F}" destId="{6F4D31A4-1538-474C-98F7-489374977443}" srcOrd="1" destOrd="0" presId="urn:microsoft.com/office/officeart/2005/8/layout/balance1"/>
    <dgm:cxn modelId="{620D295A-56C2-4794-8093-FE71447E5896}" type="presParOf" srcId="{6F4D31A4-1538-474C-98F7-489374977443}" destId="{3C09E740-578A-41E6-80D7-837FC2A96878}" srcOrd="0" destOrd="0" presId="urn:microsoft.com/office/officeart/2005/8/layout/balance1"/>
    <dgm:cxn modelId="{4853FF2C-CF0A-4572-8208-037F5805A6C5}" type="presParOf" srcId="{6F4D31A4-1538-474C-98F7-489374977443}" destId="{D1175DBF-B1F6-4C0B-AA1C-A145B02F2221}" srcOrd="1" destOrd="0" presId="urn:microsoft.com/office/officeart/2005/8/layout/balance1"/>
    <dgm:cxn modelId="{F4813424-1A5D-4942-938F-6911C33CE89F}" type="presParOf" srcId="{8061AD8F-0B98-4768-BCE9-DEBB6C16D97F}" destId="{357C3794-D5EC-4BA2-A25D-9F033E1BC99C}" srcOrd="2" destOrd="0" presId="urn:microsoft.com/office/officeart/2005/8/layout/balance1"/>
    <dgm:cxn modelId="{87F1E6EE-B435-4E86-AD1C-16F62CBC0700}" type="presParOf" srcId="{357C3794-D5EC-4BA2-A25D-9F033E1BC99C}" destId="{BAC00FB0-B163-4433-AE69-5A5780432E4A}" srcOrd="0" destOrd="0" presId="urn:microsoft.com/office/officeart/2005/8/layout/balance1"/>
    <dgm:cxn modelId="{E33AC872-8945-4E6D-8AC6-5B13D455A91F}" type="presParOf" srcId="{357C3794-D5EC-4BA2-A25D-9F033E1BC99C}" destId="{8A2C02A6-F89D-42E5-926E-EE1E704A8398}" srcOrd="1" destOrd="0" presId="urn:microsoft.com/office/officeart/2005/8/layout/balance1"/>
    <dgm:cxn modelId="{29E7AA09-DAC4-4A9A-8A84-18B3E90DCF79}" type="presParOf" srcId="{357C3794-D5EC-4BA2-A25D-9F033E1BC99C}" destId="{9CFBF5FA-BEB1-4DC8-9406-6F28B48C46C3}" srcOrd="2" destOrd="0" presId="urn:microsoft.com/office/officeart/2005/8/layout/balance1"/>
    <dgm:cxn modelId="{9C8DA96E-95FE-4EBA-878C-27795329F179}" type="presParOf" srcId="{357C3794-D5EC-4BA2-A25D-9F033E1BC99C}" destId="{F03D94F3-FA9E-4489-8BC6-E99C0C468F05}" srcOrd="3" destOrd="0" presId="urn:microsoft.com/office/officeart/2005/8/layout/balance1"/>
    <dgm:cxn modelId="{E0F19811-AFCF-4B75-9D80-19D8935A2ED6}" type="presParOf" srcId="{357C3794-D5EC-4BA2-A25D-9F033E1BC99C}" destId="{B758B64F-0C6B-4B18-A1AC-D04F8E265EE2}" srcOrd="4" destOrd="0" presId="urn:microsoft.com/office/officeart/2005/8/layout/balance1"/>
    <dgm:cxn modelId="{B8FE8137-3226-427C-AE6C-7AB7359F032D}" type="presParOf" srcId="{357C3794-D5EC-4BA2-A25D-9F033E1BC99C}" destId="{AC3CDDA8-E524-4879-BA39-A1A71A1DEEC2}" srcOrd="5" destOrd="0" presId="urn:microsoft.com/office/officeart/2005/8/layout/balance1"/>
    <dgm:cxn modelId="{1E4F0778-05D0-4FB5-AABB-50A66A30CBB3}" type="presParOf" srcId="{357C3794-D5EC-4BA2-A25D-9F033E1BC99C}" destId="{5761A80B-312B-4517-9F07-98343E3561D1}" srcOrd="6" destOrd="0" presId="urn:microsoft.com/office/officeart/2005/8/layout/balance1"/>
    <dgm:cxn modelId="{D9A9A1DA-A82C-42D9-8340-7435C103A118}" type="presParOf" srcId="{357C3794-D5EC-4BA2-A25D-9F033E1BC99C}" destId="{99570631-40E9-44FA-906A-060F87B13209}" srcOrd="7" destOrd="0" presId="urn:microsoft.com/office/officeart/2005/8/layout/balance1"/>
    <dgm:cxn modelId="{29DC115E-3A25-441C-89CB-4495BCEE2943}" type="presParOf" srcId="{357C3794-D5EC-4BA2-A25D-9F033E1BC99C}" destId="{9DB49DA1-C9E7-441C-98CD-70EA40899A30}" srcOrd="8" destOrd="0" presId="urn:microsoft.com/office/officeart/2005/8/layout/balance1"/>
    <dgm:cxn modelId="{95405C13-C384-4EFF-B689-0BCBC3AE834D}" type="presParOf" srcId="{357C3794-D5EC-4BA2-A25D-9F033E1BC99C}" destId="{324CDDB8-5B4C-49FA-A0A9-ED103B1EB8FB}" srcOrd="9"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AFA7FD2-0312-4476-93C6-49216FB2114D}" type="doc">
      <dgm:prSet loTypeId="urn:microsoft.com/office/officeart/2005/8/layout/default#5" loCatId="list" qsTypeId="urn:microsoft.com/office/officeart/2005/8/quickstyle/simple1" qsCatId="simple" csTypeId="urn:microsoft.com/office/officeart/2005/8/colors/accent0_3" csCatId="mainScheme" phldr="1"/>
      <dgm:spPr/>
      <dgm:t>
        <a:bodyPr/>
        <a:lstStyle/>
        <a:p>
          <a:pPr rtl="1"/>
          <a:endParaRPr lang="fa-IR"/>
        </a:p>
      </dgm:t>
    </dgm:pt>
    <dgm:pt modelId="{91A40E31-D770-4FE0-80F2-87BCCBF7B3AC}">
      <dgm:prSet phldrT="[Text]" custT="1"/>
      <dgm:spPr/>
      <dgm:t>
        <a:bodyPr/>
        <a:lstStyle/>
        <a:p>
          <a:pPr algn="justLow" rtl="1"/>
          <a:r>
            <a:rPr lang="ar-SA" sz="1800" dirty="0" smtClean="0">
              <a:cs typeface="B Homa" panose="00000400000000000000" pitchFamily="2" charset="-78"/>
            </a:rPr>
            <a:t>استراتژي به ارتباط ميان فعاليت‌هاي سازمان و محيطي كه در آن فعاليت دارد مي‌پردازد و يك انطباق استراتژيك براي شناخت فرصت‌ها در محيطي كه سازمان فعاليت مي‌كند بكار مي‌رود و نيز استراتژي سازمان را با سرمايه اي كه براي آن در نظر گرفته شده هماهنگ مي‌سازد</a:t>
          </a:r>
          <a:endParaRPr lang="en-US" sz="1800" dirty="0" smtClean="0">
            <a:cs typeface="B Homa" panose="00000400000000000000" pitchFamily="2" charset="-78"/>
          </a:endParaRPr>
        </a:p>
        <a:p>
          <a:pPr algn="justLow" rtl="1"/>
          <a:r>
            <a:rPr lang="ar-SA" sz="1800" dirty="0" smtClean="0">
              <a:cs typeface="B Homa" panose="00000400000000000000" pitchFamily="2" charset="-78"/>
            </a:rPr>
            <a:t>همچنين استراتژي را مي‌توان از ديدگاهي ديگر بصورت </a:t>
          </a:r>
          <a:r>
            <a:rPr lang="ar-SA" sz="1800" b="1" dirty="0" smtClean="0">
              <a:cs typeface="B Homa" panose="00000400000000000000" pitchFamily="2" charset="-78"/>
            </a:rPr>
            <a:t>تعميم </a:t>
          </a:r>
          <a:r>
            <a:rPr lang="ar-SA" sz="1800" dirty="0" smtClean="0">
              <a:cs typeface="B Homa" panose="00000400000000000000" pitchFamily="2" charset="-78"/>
            </a:rPr>
            <a:t>منابع يك سازمان يا منابع </a:t>
          </a:r>
          <a:r>
            <a:rPr lang="ar-SA" sz="1800" b="1" dirty="0" smtClean="0">
              <a:cs typeface="B Homa" panose="00000400000000000000" pitchFamily="2" charset="-78"/>
            </a:rPr>
            <a:t>قدرت‌زا</a:t>
          </a:r>
          <a:r>
            <a:rPr lang="ar-SA" sz="1800" dirty="0" smtClean="0">
              <a:cs typeface="B Homa" panose="00000400000000000000" pitchFamily="2" charset="-78"/>
            </a:rPr>
            <a:t> يك سازمان براي ايجاد فرصت‌ها يا سرمايه‌گذاري روي آنها مدنظر قرارداد. اين موضوع به شناخت </a:t>
          </a:r>
          <a:r>
            <a:rPr lang="ar-SA" sz="1800" b="1" dirty="0" smtClean="0">
              <a:cs typeface="B Homa" panose="00000400000000000000" pitchFamily="2" charset="-78"/>
            </a:rPr>
            <a:t>توانائي‌هاي اصلي</a:t>
          </a:r>
          <a:r>
            <a:rPr lang="ar-SA" sz="1800" dirty="0" smtClean="0">
              <a:cs typeface="B Homa" panose="00000400000000000000" pitchFamily="2" charset="-78"/>
            </a:rPr>
            <a:t> مي‌پردازد تا يك سازمان بتواند توان خود را در مواجهه با فرصت‌ها و چالش‌هايي كه پيش‌رو خواهد داشت،‌ بهبود ببخشد. </a:t>
          </a:r>
          <a:r>
            <a:rPr lang="ar-SA" sz="1800" b="1" dirty="0" smtClean="0">
              <a:cs typeface="B Homa" panose="00000400000000000000" pitchFamily="2" charset="-78"/>
            </a:rPr>
            <a:t>توانائي‌هاي اصلي</a:t>
          </a:r>
          <a:r>
            <a:rPr lang="ar-SA" sz="1800" dirty="0" smtClean="0">
              <a:cs typeface="B Homa" panose="00000400000000000000" pitchFamily="2" charset="-78"/>
            </a:rPr>
            <a:t> همان قابليت‌هاي هستند كه لازمه پي‌ريزي رقابت سازمان است. </a:t>
          </a:r>
          <a:endParaRPr lang="fa-IR" sz="1800" b="1" dirty="0">
            <a:cs typeface="B Homa" panose="00000400000000000000" pitchFamily="2" charset="-78"/>
          </a:endParaRPr>
        </a:p>
      </dgm:t>
    </dgm:pt>
    <dgm:pt modelId="{1973EA64-2405-4E12-9590-540CCBAF55FB}" type="parTrans" cxnId="{62AC9FC5-893C-4F11-8BEF-751C05EF0890}">
      <dgm:prSet/>
      <dgm:spPr/>
      <dgm:t>
        <a:bodyPr/>
        <a:lstStyle/>
        <a:p>
          <a:pPr rtl="1"/>
          <a:endParaRPr lang="fa-IR"/>
        </a:p>
      </dgm:t>
    </dgm:pt>
    <dgm:pt modelId="{863E8C20-D80E-4133-9ECE-A909881C3EF7}" type="sibTrans" cxnId="{62AC9FC5-893C-4F11-8BEF-751C05EF0890}">
      <dgm:prSet/>
      <dgm:spPr/>
      <dgm:t>
        <a:bodyPr/>
        <a:lstStyle/>
        <a:p>
          <a:pPr rtl="1"/>
          <a:endParaRPr lang="fa-IR"/>
        </a:p>
      </dgm:t>
    </dgm:pt>
    <dgm:pt modelId="{AB8434EC-4A1E-4F17-807A-E78DB55A66B7}" type="pres">
      <dgm:prSet presAssocID="{DAFA7FD2-0312-4476-93C6-49216FB2114D}" presName="diagram" presStyleCnt="0">
        <dgm:presLayoutVars>
          <dgm:dir/>
          <dgm:resizeHandles val="exact"/>
        </dgm:presLayoutVars>
      </dgm:prSet>
      <dgm:spPr/>
      <dgm:t>
        <a:bodyPr/>
        <a:lstStyle/>
        <a:p>
          <a:endParaRPr lang="en-US"/>
        </a:p>
      </dgm:t>
    </dgm:pt>
    <dgm:pt modelId="{34C9C384-08CC-4613-9EE7-8761AFBE43FF}" type="pres">
      <dgm:prSet presAssocID="{91A40E31-D770-4FE0-80F2-87BCCBF7B3AC}" presName="node" presStyleLbl="node1" presStyleIdx="0" presStyleCnt="1" custLinFactNeighborX="-6370" custLinFactNeighborY="3376">
        <dgm:presLayoutVars>
          <dgm:bulletEnabled val="1"/>
        </dgm:presLayoutVars>
      </dgm:prSet>
      <dgm:spPr/>
      <dgm:t>
        <a:bodyPr/>
        <a:lstStyle/>
        <a:p>
          <a:pPr rtl="1"/>
          <a:endParaRPr lang="fa-IR"/>
        </a:p>
      </dgm:t>
    </dgm:pt>
  </dgm:ptLst>
  <dgm:cxnLst>
    <dgm:cxn modelId="{62AC9FC5-893C-4F11-8BEF-751C05EF0890}" srcId="{DAFA7FD2-0312-4476-93C6-49216FB2114D}" destId="{91A40E31-D770-4FE0-80F2-87BCCBF7B3AC}" srcOrd="0" destOrd="0" parTransId="{1973EA64-2405-4E12-9590-540CCBAF55FB}" sibTransId="{863E8C20-D80E-4133-9ECE-A909881C3EF7}"/>
    <dgm:cxn modelId="{205D5431-F93B-4371-8822-E8D89AE21887}" type="presOf" srcId="{DAFA7FD2-0312-4476-93C6-49216FB2114D}" destId="{AB8434EC-4A1E-4F17-807A-E78DB55A66B7}" srcOrd="0" destOrd="0" presId="urn:microsoft.com/office/officeart/2005/8/layout/default#5"/>
    <dgm:cxn modelId="{CDF01461-8F2A-40EA-93FF-123506CD9AA5}" type="presOf" srcId="{91A40E31-D770-4FE0-80F2-87BCCBF7B3AC}" destId="{34C9C384-08CC-4613-9EE7-8761AFBE43FF}" srcOrd="0" destOrd="0" presId="urn:microsoft.com/office/officeart/2005/8/layout/default#5"/>
    <dgm:cxn modelId="{84045DCC-6D94-441E-B300-6FD894F7A5FE}" type="presParOf" srcId="{AB8434EC-4A1E-4F17-807A-E78DB55A66B7}" destId="{34C9C384-08CC-4613-9EE7-8761AFBE43FF}" srcOrd="0"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DAFA7FD2-0312-4476-93C6-49216FB2114D}"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pPr rtl="1"/>
          <a:endParaRPr lang="fa-IR"/>
        </a:p>
      </dgm:t>
    </dgm:pt>
    <dgm:pt modelId="{91A40E31-D770-4FE0-80F2-87BCCBF7B3AC}">
      <dgm:prSet phldrT="[Text]" custT="1"/>
      <dgm:spPr/>
      <dgm:t>
        <a:bodyPr/>
        <a:lstStyle/>
        <a:p>
          <a:pPr algn="justLow" rtl="1"/>
          <a:r>
            <a:rPr lang="ar-SA" sz="1800" b="1" dirty="0" smtClean="0">
              <a:cs typeface="B Homa" panose="00000400000000000000" pitchFamily="2" charset="-78"/>
            </a:rPr>
            <a:t>اينكه مديريت استراتژيك را صرفاً ‌يك فرآيند تصميم‌گيري استراتژيك بدانيم،‌كافي نيست. چرا كه در اين مقوله، ابهام‌ها و شرايط غيرعادي براي سازمان بوجود مي‌آيد كه از نظر عملياتي،‌ دلايل خاص و روشني ندارند. </a:t>
          </a:r>
          <a:endParaRPr lang="fa-IR" sz="1800" b="1" dirty="0" smtClean="0">
            <a:cs typeface="B Homa" panose="00000400000000000000" pitchFamily="2" charset="-78"/>
          </a:endParaRPr>
        </a:p>
        <a:p>
          <a:pPr algn="justLow" rtl="1"/>
          <a:r>
            <a:rPr lang="ar-SA" sz="1800" b="1" dirty="0" smtClean="0">
              <a:cs typeface="B Homa" panose="00000400000000000000" pitchFamily="2" charset="-78"/>
            </a:rPr>
            <a:t>از جمله ويژگي‌هاي مديريت استراتژيك پيچيدگي و رويكرد عمومي سازمان است. تصميم‌ها و قضاوت‌ها بايد براساس مفهوم سازي مسايل،‌مشكلات و موقعيت‌هائي باشد كه چندان واضح و روشن نيستند. مثالي كه اين مفهوم‌سازي را مي‌توان ارائه نمود همان انطباق استراتژيك است كه بر اهميت شناخت مديران از فرصت‌ها و عوامل محيطي اثر گذار بر سازمان و تطبيق با منابع تأكيد دارد. در فعاليت‌هاي يك شركت بايد انطباق وجود داشته باشد تا بسياري از كارها بخوبي مديريت شده و بين آنها انسجام ايجاد مي‌شود.  </a:t>
          </a:r>
          <a:endParaRPr lang="fa-IR" sz="1800" b="1" dirty="0">
            <a:cs typeface="B Homa" panose="00000400000000000000" pitchFamily="2" charset="-78"/>
          </a:endParaRPr>
        </a:p>
      </dgm:t>
    </dgm:pt>
    <dgm:pt modelId="{1973EA64-2405-4E12-9590-540CCBAF55FB}" type="parTrans" cxnId="{62AC9FC5-893C-4F11-8BEF-751C05EF0890}">
      <dgm:prSet/>
      <dgm:spPr/>
      <dgm:t>
        <a:bodyPr/>
        <a:lstStyle/>
        <a:p>
          <a:pPr rtl="1"/>
          <a:endParaRPr lang="fa-IR"/>
        </a:p>
      </dgm:t>
    </dgm:pt>
    <dgm:pt modelId="{863E8C20-D80E-4133-9ECE-A909881C3EF7}" type="sibTrans" cxnId="{62AC9FC5-893C-4F11-8BEF-751C05EF0890}">
      <dgm:prSet/>
      <dgm:spPr/>
      <dgm:t>
        <a:bodyPr/>
        <a:lstStyle/>
        <a:p>
          <a:pPr rtl="1"/>
          <a:endParaRPr lang="fa-IR"/>
        </a:p>
      </dgm:t>
    </dgm:pt>
    <dgm:pt modelId="{B304D1AC-85E6-4C8F-A335-8A4AB3BF5A1E}" type="pres">
      <dgm:prSet presAssocID="{DAFA7FD2-0312-4476-93C6-49216FB2114D}" presName="linear" presStyleCnt="0">
        <dgm:presLayoutVars>
          <dgm:animLvl val="lvl"/>
          <dgm:resizeHandles val="exact"/>
        </dgm:presLayoutVars>
      </dgm:prSet>
      <dgm:spPr/>
      <dgm:t>
        <a:bodyPr/>
        <a:lstStyle/>
        <a:p>
          <a:endParaRPr lang="en-US"/>
        </a:p>
      </dgm:t>
    </dgm:pt>
    <dgm:pt modelId="{17ADAE4F-C387-47F2-B8DB-99CEAFC4FF98}" type="pres">
      <dgm:prSet presAssocID="{91A40E31-D770-4FE0-80F2-87BCCBF7B3AC}" presName="parentText" presStyleLbl="node1" presStyleIdx="0" presStyleCnt="1" custLinFactNeighborX="-5716" custLinFactNeighborY="3959">
        <dgm:presLayoutVars>
          <dgm:chMax val="0"/>
          <dgm:bulletEnabled val="1"/>
        </dgm:presLayoutVars>
      </dgm:prSet>
      <dgm:spPr/>
      <dgm:t>
        <a:bodyPr/>
        <a:lstStyle/>
        <a:p>
          <a:endParaRPr lang="en-US"/>
        </a:p>
      </dgm:t>
    </dgm:pt>
  </dgm:ptLst>
  <dgm:cxnLst>
    <dgm:cxn modelId="{62AC9FC5-893C-4F11-8BEF-751C05EF0890}" srcId="{DAFA7FD2-0312-4476-93C6-49216FB2114D}" destId="{91A40E31-D770-4FE0-80F2-87BCCBF7B3AC}" srcOrd="0" destOrd="0" parTransId="{1973EA64-2405-4E12-9590-540CCBAF55FB}" sibTransId="{863E8C20-D80E-4133-9ECE-A909881C3EF7}"/>
    <dgm:cxn modelId="{D0B9A780-73B6-4E50-8F19-4C17E3BA05F8}" type="presOf" srcId="{91A40E31-D770-4FE0-80F2-87BCCBF7B3AC}" destId="{17ADAE4F-C387-47F2-B8DB-99CEAFC4FF98}" srcOrd="0" destOrd="0" presId="urn:microsoft.com/office/officeart/2005/8/layout/vList2"/>
    <dgm:cxn modelId="{C44E60C2-EC94-43E9-B885-1DC5F8D0797A}" type="presOf" srcId="{DAFA7FD2-0312-4476-93C6-49216FB2114D}" destId="{B304D1AC-85E6-4C8F-A335-8A4AB3BF5A1E}" srcOrd="0" destOrd="0" presId="urn:microsoft.com/office/officeart/2005/8/layout/vList2"/>
    <dgm:cxn modelId="{615E1634-18D9-4137-ABD7-E7B85AF5C6E8}" type="presParOf" srcId="{B304D1AC-85E6-4C8F-A335-8A4AB3BF5A1E}" destId="{17ADAE4F-C387-47F2-B8DB-99CEAFC4FF98}"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E32B6C8-D3CA-4AA6-AB22-7AEF84152217}" type="doc">
      <dgm:prSet loTypeId="urn:microsoft.com/office/officeart/2005/8/layout/pyramid1" loCatId="pyramid" qsTypeId="urn:microsoft.com/office/officeart/2005/8/quickstyle/3d2" qsCatId="3D" csTypeId="urn:microsoft.com/office/officeart/2005/8/colors/colorful1" csCatId="colorful" phldr="1"/>
      <dgm:spPr/>
    </dgm:pt>
    <dgm:pt modelId="{1779824C-A4A3-418B-A3D7-10D7B39B91BD}">
      <dgm:prSet phldrT="[Text]"/>
      <dgm:spPr/>
      <dgm:t>
        <a:bodyPr/>
        <a:lstStyle/>
        <a:p>
          <a:pPr rtl="1"/>
          <a:r>
            <a:rPr lang="fa-IR" b="1" dirty="0" smtClean="0">
              <a:cs typeface="B Homa" panose="00000400000000000000" pitchFamily="2" charset="-78"/>
            </a:rPr>
            <a:t>(</a:t>
          </a:r>
          <a:r>
            <a:rPr lang="fa-IR" b="1" dirty="0" smtClean="0">
              <a:cs typeface="B Homa" panose="00000400000000000000" pitchFamily="2" charset="-78"/>
            </a:rPr>
            <a:t>مدل </a:t>
          </a:r>
          <a:r>
            <a:rPr lang="en-US" b="1" dirty="0" smtClean="0">
              <a:cs typeface="B Homa" panose="00000400000000000000" pitchFamily="2" charset="-78"/>
            </a:rPr>
            <a:t>SWOT</a:t>
          </a:r>
          <a:r>
            <a:rPr lang="fa-IR" b="1" dirty="0" smtClean="0">
              <a:cs typeface="B Homa" panose="00000400000000000000" pitchFamily="2" charset="-78"/>
            </a:rPr>
            <a:t>)</a:t>
          </a:r>
          <a:endParaRPr lang="fa-IR" dirty="0"/>
        </a:p>
      </dgm:t>
    </dgm:pt>
    <dgm:pt modelId="{458CEA4F-DF75-4A19-B621-B2A8C4E2512B}" type="parTrans" cxnId="{753E4005-B598-4F19-B658-7EDB1564C0D1}">
      <dgm:prSet/>
      <dgm:spPr/>
      <dgm:t>
        <a:bodyPr/>
        <a:lstStyle/>
        <a:p>
          <a:pPr rtl="1"/>
          <a:endParaRPr lang="fa-IR"/>
        </a:p>
      </dgm:t>
    </dgm:pt>
    <dgm:pt modelId="{ED21FCF4-7108-4C9D-B3D5-B178ABC4C264}" type="sibTrans" cxnId="{753E4005-B598-4F19-B658-7EDB1564C0D1}">
      <dgm:prSet/>
      <dgm:spPr/>
      <dgm:t>
        <a:bodyPr/>
        <a:lstStyle/>
        <a:p>
          <a:pPr rtl="1"/>
          <a:endParaRPr lang="fa-IR"/>
        </a:p>
      </dgm:t>
    </dgm:pt>
    <dgm:pt modelId="{EE8E72C5-E6B9-4B9F-989F-9F15D442B4DF}">
      <dgm:prSet phldrT="[Text]"/>
      <dgm:spPr/>
      <dgm:t>
        <a:bodyPr/>
        <a:lstStyle/>
        <a:p>
          <a:pPr rtl="1"/>
          <a:r>
            <a:rPr lang="fa-IR" b="1" dirty="0" smtClean="0">
              <a:cs typeface="B Homa" panose="00000400000000000000" pitchFamily="2" charset="-78"/>
            </a:rPr>
            <a:t>مدل ذینفع‌ها</a:t>
          </a:r>
          <a:endParaRPr lang="fa-IR" dirty="0"/>
        </a:p>
      </dgm:t>
    </dgm:pt>
    <dgm:pt modelId="{51755926-0E46-4CE2-957A-3C0EDC307F45}" type="parTrans" cxnId="{15B49C39-2F25-4945-852C-9C8367487265}">
      <dgm:prSet/>
      <dgm:spPr/>
      <dgm:t>
        <a:bodyPr/>
        <a:lstStyle/>
        <a:p>
          <a:pPr rtl="1"/>
          <a:endParaRPr lang="fa-IR"/>
        </a:p>
      </dgm:t>
    </dgm:pt>
    <dgm:pt modelId="{BE73FFF3-4AF4-46B8-8EBB-4F0E2E265107}" type="sibTrans" cxnId="{15B49C39-2F25-4945-852C-9C8367487265}">
      <dgm:prSet/>
      <dgm:spPr/>
      <dgm:t>
        <a:bodyPr/>
        <a:lstStyle/>
        <a:p>
          <a:pPr rtl="1"/>
          <a:endParaRPr lang="fa-IR"/>
        </a:p>
      </dgm:t>
    </dgm:pt>
    <dgm:pt modelId="{AD42B014-EDE2-41B7-8F00-45393CD65EF1}">
      <dgm:prSet phldrT="[Text]"/>
      <dgm:spPr/>
      <dgm:t>
        <a:bodyPr/>
        <a:lstStyle/>
        <a:p>
          <a:pPr rtl="1"/>
          <a:r>
            <a:rPr lang="fa-IR" b="1" dirty="0" smtClean="0">
              <a:cs typeface="B Homa" panose="00000400000000000000" pitchFamily="2" charset="-78"/>
            </a:rPr>
            <a:t>مدل </a:t>
          </a:r>
          <a:r>
            <a:rPr lang="en-US" b="1" dirty="0" smtClean="0">
              <a:cs typeface="B Homa" panose="00000400000000000000" pitchFamily="2" charset="-78"/>
            </a:rPr>
            <a:t>BCG</a:t>
          </a:r>
          <a:endParaRPr lang="fa-IR" dirty="0"/>
        </a:p>
      </dgm:t>
    </dgm:pt>
    <dgm:pt modelId="{762C7A0A-AA7A-46DD-93D3-30DD05E3CBD4}" type="parTrans" cxnId="{CF17A81E-8B6C-4E08-896F-CB135618210D}">
      <dgm:prSet/>
      <dgm:spPr/>
      <dgm:t>
        <a:bodyPr/>
        <a:lstStyle/>
        <a:p>
          <a:pPr rtl="1"/>
          <a:endParaRPr lang="fa-IR"/>
        </a:p>
      </dgm:t>
    </dgm:pt>
    <dgm:pt modelId="{63B8471C-7E8B-4D21-ADC9-9608F9418FBE}" type="sibTrans" cxnId="{CF17A81E-8B6C-4E08-896F-CB135618210D}">
      <dgm:prSet/>
      <dgm:spPr/>
      <dgm:t>
        <a:bodyPr/>
        <a:lstStyle/>
        <a:p>
          <a:pPr rtl="1"/>
          <a:endParaRPr lang="fa-IR"/>
        </a:p>
      </dgm:t>
    </dgm:pt>
    <dgm:pt modelId="{86C888C1-61B9-4F1E-A429-3DA3B44C1F69}">
      <dgm:prSet phldrT="[Text]"/>
      <dgm:spPr/>
      <dgm:t>
        <a:bodyPr/>
        <a:lstStyle/>
        <a:p>
          <a:pPr rtl="1"/>
          <a:r>
            <a:rPr lang="fa-IR" b="1" dirty="0" smtClean="0">
              <a:cs typeface="B Homa" panose="00000400000000000000" pitchFamily="2" charset="-78"/>
            </a:rPr>
            <a:t>مدل </a:t>
          </a:r>
          <a:r>
            <a:rPr lang="en-US" b="1" dirty="0" smtClean="0">
              <a:cs typeface="B Homa" panose="00000400000000000000" pitchFamily="2" charset="-78"/>
            </a:rPr>
            <a:t>GE</a:t>
          </a:r>
          <a:r>
            <a:rPr lang="fa-IR" b="1" dirty="0" smtClean="0">
              <a:cs typeface="B Homa" panose="00000400000000000000" pitchFamily="2" charset="-78"/>
            </a:rPr>
            <a:t> (9 خانه‌ای)</a:t>
          </a:r>
          <a:endParaRPr lang="fa-IR" dirty="0"/>
        </a:p>
      </dgm:t>
    </dgm:pt>
    <dgm:pt modelId="{C8C3FFD7-F008-4F3F-A4E3-86CB826676FA}" type="parTrans" cxnId="{EC6383B1-6CA5-475E-AA05-42196F201F0E}">
      <dgm:prSet/>
      <dgm:spPr/>
      <dgm:t>
        <a:bodyPr/>
        <a:lstStyle/>
        <a:p>
          <a:pPr rtl="1"/>
          <a:endParaRPr lang="fa-IR"/>
        </a:p>
      </dgm:t>
    </dgm:pt>
    <dgm:pt modelId="{19D0FB83-D0E6-4275-9E62-8425911C5655}" type="sibTrans" cxnId="{EC6383B1-6CA5-475E-AA05-42196F201F0E}">
      <dgm:prSet/>
      <dgm:spPr/>
      <dgm:t>
        <a:bodyPr/>
        <a:lstStyle/>
        <a:p>
          <a:pPr rtl="1"/>
          <a:endParaRPr lang="fa-IR"/>
        </a:p>
      </dgm:t>
    </dgm:pt>
    <dgm:pt modelId="{4D239339-5F32-4539-94E1-7E4F01039842}">
      <dgm:prSet phldrT="[Text]"/>
      <dgm:spPr/>
      <dgm:t>
        <a:bodyPr/>
        <a:lstStyle/>
        <a:p>
          <a:pPr rtl="1"/>
          <a:r>
            <a:rPr lang="fa-IR" b="1" dirty="0" smtClean="0">
              <a:cs typeface="B Homa" panose="00000400000000000000" pitchFamily="2" charset="-78"/>
            </a:rPr>
            <a:t>مدل رقابتی پورتر</a:t>
          </a:r>
          <a:endParaRPr lang="fa-IR" dirty="0"/>
        </a:p>
      </dgm:t>
    </dgm:pt>
    <dgm:pt modelId="{EBAD66C5-D6F0-40AC-8D83-2D4ACA114F88}" type="parTrans" cxnId="{A905AD8E-BAB9-4F75-9977-6F18B800A217}">
      <dgm:prSet/>
      <dgm:spPr/>
      <dgm:t>
        <a:bodyPr/>
        <a:lstStyle/>
        <a:p>
          <a:pPr rtl="1"/>
          <a:endParaRPr lang="fa-IR"/>
        </a:p>
      </dgm:t>
    </dgm:pt>
    <dgm:pt modelId="{4CB91C99-E185-480D-A480-60CDF9880836}" type="sibTrans" cxnId="{A905AD8E-BAB9-4F75-9977-6F18B800A217}">
      <dgm:prSet/>
      <dgm:spPr/>
      <dgm:t>
        <a:bodyPr/>
        <a:lstStyle/>
        <a:p>
          <a:pPr rtl="1"/>
          <a:endParaRPr lang="fa-IR"/>
        </a:p>
      </dgm:t>
    </dgm:pt>
    <dgm:pt modelId="{7C70BB7E-316C-4C93-BF89-B3835906E02A}">
      <dgm:prSet phldrT="[Text]"/>
      <dgm:spPr/>
      <dgm:t>
        <a:bodyPr/>
        <a:lstStyle/>
        <a:p>
          <a:pPr rtl="1"/>
          <a:r>
            <a:rPr lang="fa-IR" b="1" dirty="0" smtClean="0">
              <a:cs typeface="B Homa" panose="00000400000000000000" pitchFamily="2" charset="-78"/>
            </a:rPr>
            <a:t>مدل دیوید. آر. فرد و هانگر (</a:t>
          </a:r>
          <a:r>
            <a:rPr lang="en-US" b="1" dirty="0" smtClean="0">
              <a:cs typeface="B Homa" panose="00000400000000000000" pitchFamily="2" charset="-78"/>
            </a:rPr>
            <a:t>TOWS</a:t>
          </a:r>
          <a:r>
            <a:rPr lang="fa-IR" b="1" dirty="0" smtClean="0">
              <a:cs typeface="B Homa" panose="00000400000000000000" pitchFamily="2" charset="-78"/>
            </a:rPr>
            <a:t>)</a:t>
          </a:r>
          <a:endParaRPr lang="fa-IR" dirty="0"/>
        </a:p>
      </dgm:t>
    </dgm:pt>
    <dgm:pt modelId="{6E6952D4-6EAE-4564-B301-80FB888C21FF}" type="parTrans" cxnId="{309B14D2-56C2-4EB5-B992-39D345BAE339}">
      <dgm:prSet/>
      <dgm:spPr/>
      <dgm:t>
        <a:bodyPr/>
        <a:lstStyle/>
        <a:p>
          <a:pPr rtl="1"/>
          <a:endParaRPr lang="fa-IR"/>
        </a:p>
      </dgm:t>
    </dgm:pt>
    <dgm:pt modelId="{7CFE0F3B-9233-457F-B125-9DE951C1EDAD}" type="sibTrans" cxnId="{309B14D2-56C2-4EB5-B992-39D345BAE339}">
      <dgm:prSet/>
      <dgm:spPr/>
      <dgm:t>
        <a:bodyPr/>
        <a:lstStyle/>
        <a:p>
          <a:pPr rtl="1"/>
          <a:endParaRPr lang="fa-IR"/>
        </a:p>
      </dgm:t>
    </dgm:pt>
    <dgm:pt modelId="{D5E23602-7158-47A0-9C39-1921C2BAFAF7}" type="pres">
      <dgm:prSet presAssocID="{8E32B6C8-D3CA-4AA6-AB22-7AEF84152217}" presName="Name0" presStyleCnt="0">
        <dgm:presLayoutVars>
          <dgm:dir/>
          <dgm:animLvl val="lvl"/>
          <dgm:resizeHandles val="exact"/>
        </dgm:presLayoutVars>
      </dgm:prSet>
      <dgm:spPr/>
    </dgm:pt>
    <dgm:pt modelId="{08CDE666-CFA8-4869-B6C6-CEF075224DCC}" type="pres">
      <dgm:prSet presAssocID="{1779824C-A4A3-418B-A3D7-10D7B39B91BD}" presName="Name8" presStyleCnt="0"/>
      <dgm:spPr/>
    </dgm:pt>
    <dgm:pt modelId="{C6E42EDD-AD84-4D47-AF56-470DA9FFC9CD}" type="pres">
      <dgm:prSet presAssocID="{1779824C-A4A3-418B-A3D7-10D7B39B91BD}" presName="level" presStyleLbl="node1" presStyleIdx="0" presStyleCnt="6">
        <dgm:presLayoutVars>
          <dgm:chMax val="1"/>
          <dgm:bulletEnabled val="1"/>
        </dgm:presLayoutVars>
      </dgm:prSet>
      <dgm:spPr/>
      <dgm:t>
        <a:bodyPr/>
        <a:lstStyle/>
        <a:p>
          <a:pPr rtl="1"/>
          <a:endParaRPr lang="fa-IR"/>
        </a:p>
      </dgm:t>
    </dgm:pt>
    <dgm:pt modelId="{2A44EB4E-F35F-4430-BC8F-367F85DAED41}" type="pres">
      <dgm:prSet presAssocID="{1779824C-A4A3-418B-A3D7-10D7B39B91BD}" presName="levelTx" presStyleLbl="revTx" presStyleIdx="0" presStyleCnt="0">
        <dgm:presLayoutVars>
          <dgm:chMax val="1"/>
          <dgm:bulletEnabled val="1"/>
        </dgm:presLayoutVars>
      </dgm:prSet>
      <dgm:spPr/>
      <dgm:t>
        <a:bodyPr/>
        <a:lstStyle/>
        <a:p>
          <a:pPr rtl="1"/>
          <a:endParaRPr lang="fa-IR"/>
        </a:p>
      </dgm:t>
    </dgm:pt>
    <dgm:pt modelId="{EC546969-E352-4271-A73B-D7788FE31E9D}" type="pres">
      <dgm:prSet presAssocID="{EE8E72C5-E6B9-4B9F-989F-9F15D442B4DF}" presName="Name8" presStyleCnt="0"/>
      <dgm:spPr/>
    </dgm:pt>
    <dgm:pt modelId="{58A67135-104A-4066-B134-6BEB4F90F897}" type="pres">
      <dgm:prSet presAssocID="{EE8E72C5-E6B9-4B9F-989F-9F15D442B4DF}" presName="level" presStyleLbl="node1" presStyleIdx="1" presStyleCnt="6">
        <dgm:presLayoutVars>
          <dgm:chMax val="1"/>
          <dgm:bulletEnabled val="1"/>
        </dgm:presLayoutVars>
      </dgm:prSet>
      <dgm:spPr/>
      <dgm:t>
        <a:bodyPr/>
        <a:lstStyle/>
        <a:p>
          <a:pPr rtl="1"/>
          <a:endParaRPr lang="fa-IR"/>
        </a:p>
      </dgm:t>
    </dgm:pt>
    <dgm:pt modelId="{CF6BF418-ED62-42E6-9D2F-ED5CA3BFC8A9}" type="pres">
      <dgm:prSet presAssocID="{EE8E72C5-E6B9-4B9F-989F-9F15D442B4DF}" presName="levelTx" presStyleLbl="revTx" presStyleIdx="0" presStyleCnt="0">
        <dgm:presLayoutVars>
          <dgm:chMax val="1"/>
          <dgm:bulletEnabled val="1"/>
        </dgm:presLayoutVars>
      </dgm:prSet>
      <dgm:spPr/>
      <dgm:t>
        <a:bodyPr/>
        <a:lstStyle/>
        <a:p>
          <a:pPr rtl="1"/>
          <a:endParaRPr lang="fa-IR"/>
        </a:p>
      </dgm:t>
    </dgm:pt>
    <dgm:pt modelId="{26481EA8-B061-4475-8E6B-741DD1EE816F}" type="pres">
      <dgm:prSet presAssocID="{AD42B014-EDE2-41B7-8F00-45393CD65EF1}" presName="Name8" presStyleCnt="0"/>
      <dgm:spPr/>
    </dgm:pt>
    <dgm:pt modelId="{68ACEB69-94E4-4834-9896-6674E59555F4}" type="pres">
      <dgm:prSet presAssocID="{AD42B014-EDE2-41B7-8F00-45393CD65EF1}" presName="level" presStyleLbl="node1" presStyleIdx="2" presStyleCnt="6">
        <dgm:presLayoutVars>
          <dgm:chMax val="1"/>
          <dgm:bulletEnabled val="1"/>
        </dgm:presLayoutVars>
      </dgm:prSet>
      <dgm:spPr/>
      <dgm:t>
        <a:bodyPr/>
        <a:lstStyle/>
        <a:p>
          <a:pPr rtl="1"/>
          <a:endParaRPr lang="fa-IR"/>
        </a:p>
      </dgm:t>
    </dgm:pt>
    <dgm:pt modelId="{608B79F4-4956-4817-8FD1-AFCE634BA3D6}" type="pres">
      <dgm:prSet presAssocID="{AD42B014-EDE2-41B7-8F00-45393CD65EF1}" presName="levelTx" presStyleLbl="revTx" presStyleIdx="0" presStyleCnt="0">
        <dgm:presLayoutVars>
          <dgm:chMax val="1"/>
          <dgm:bulletEnabled val="1"/>
        </dgm:presLayoutVars>
      </dgm:prSet>
      <dgm:spPr/>
      <dgm:t>
        <a:bodyPr/>
        <a:lstStyle/>
        <a:p>
          <a:pPr rtl="1"/>
          <a:endParaRPr lang="fa-IR"/>
        </a:p>
      </dgm:t>
    </dgm:pt>
    <dgm:pt modelId="{9C098D8C-E0B9-4D72-87C6-778119EB8951}" type="pres">
      <dgm:prSet presAssocID="{86C888C1-61B9-4F1E-A429-3DA3B44C1F69}" presName="Name8" presStyleCnt="0"/>
      <dgm:spPr/>
    </dgm:pt>
    <dgm:pt modelId="{B37CEA67-91DF-4E0D-9CF0-F3D2C498328B}" type="pres">
      <dgm:prSet presAssocID="{86C888C1-61B9-4F1E-A429-3DA3B44C1F69}" presName="level" presStyleLbl="node1" presStyleIdx="3" presStyleCnt="6">
        <dgm:presLayoutVars>
          <dgm:chMax val="1"/>
          <dgm:bulletEnabled val="1"/>
        </dgm:presLayoutVars>
      </dgm:prSet>
      <dgm:spPr/>
      <dgm:t>
        <a:bodyPr/>
        <a:lstStyle/>
        <a:p>
          <a:pPr rtl="1"/>
          <a:endParaRPr lang="fa-IR"/>
        </a:p>
      </dgm:t>
    </dgm:pt>
    <dgm:pt modelId="{0485D8E3-3394-4C9F-BA12-A5AFED57AB07}" type="pres">
      <dgm:prSet presAssocID="{86C888C1-61B9-4F1E-A429-3DA3B44C1F69}" presName="levelTx" presStyleLbl="revTx" presStyleIdx="0" presStyleCnt="0">
        <dgm:presLayoutVars>
          <dgm:chMax val="1"/>
          <dgm:bulletEnabled val="1"/>
        </dgm:presLayoutVars>
      </dgm:prSet>
      <dgm:spPr/>
      <dgm:t>
        <a:bodyPr/>
        <a:lstStyle/>
        <a:p>
          <a:pPr rtl="1"/>
          <a:endParaRPr lang="fa-IR"/>
        </a:p>
      </dgm:t>
    </dgm:pt>
    <dgm:pt modelId="{FE4C9CE3-CB9E-4908-8B9C-55D815321DCB}" type="pres">
      <dgm:prSet presAssocID="{4D239339-5F32-4539-94E1-7E4F01039842}" presName="Name8" presStyleCnt="0"/>
      <dgm:spPr/>
    </dgm:pt>
    <dgm:pt modelId="{838B5832-24E7-4F11-A179-2B364EE7BBB0}" type="pres">
      <dgm:prSet presAssocID="{4D239339-5F32-4539-94E1-7E4F01039842}" presName="level" presStyleLbl="node1" presStyleIdx="4" presStyleCnt="6">
        <dgm:presLayoutVars>
          <dgm:chMax val="1"/>
          <dgm:bulletEnabled val="1"/>
        </dgm:presLayoutVars>
      </dgm:prSet>
      <dgm:spPr/>
      <dgm:t>
        <a:bodyPr/>
        <a:lstStyle/>
        <a:p>
          <a:pPr rtl="1"/>
          <a:endParaRPr lang="fa-IR"/>
        </a:p>
      </dgm:t>
    </dgm:pt>
    <dgm:pt modelId="{316018DE-56C9-4D48-9459-6CCFD1416B76}" type="pres">
      <dgm:prSet presAssocID="{4D239339-5F32-4539-94E1-7E4F01039842}" presName="levelTx" presStyleLbl="revTx" presStyleIdx="0" presStyleCnt="0">
        <dgm:presLayoutVars>
          <dgm:chMax val="1"/>
          <dgm:bulletEnabled val="1"/>
        </dgm:presLayoutVars>
      </dgm:prSet>
      <dgm:spPr/>
      <dgm:t>
        <a:bodyPr/>
        <a:lstStyle/>
        <a:p>
          <a:pPr rtl="1"/>
          <a:endParaRPr lang="fa-IR"/>
        </a:p>
      </dgm:t>
    </dgm:pt>
    <dgm:pt modelId="{A87D5506-76DB-402A-99F1-B9421BA4E5E1}" type="pres">
      <dgm:prSet presAssocID="{7C70BB7E-316C-4C93-BF89-B3835906E02A}" presName="Name8" presStyleCnt="0"/>
      <dgm:spPr/>
    </dgm:pt>
    <dgm:pt modelId="{58DA53B2-699F-43D7-9949-21DF853D201A}" type="pres">
      <dgm:prSet presAssocID="{7C70BB7E-316C-4C93-BF89-B3835906E02A}" presName="level" presStyleLbl="node1" presStyleIdx="5" presStyleCnt="6">
        <dgm:presLayoutVars>
          <dgm:chMax val="1"/>
          <dgm:bulletEnabled val="1"/>
        </dgm:presLayoutVars>
      </dgm:prSet>
      <dgm:spPr/>
      <dgm:t>
        <a:bodyPr/>
        <a:lstStyle/>
        <a:p>
          <a:pPr rtl="1"/>
          <a:endParaRPr lang="fa-IR"/>
        </a:p>
      </dgm:t>
    </dgm:pt>
    <dgm:pt modelId="{A5E05600-8A05-403A-B40E-19CBF14C67FC}" type="pres">
      <dgm:prSet presAssocID="{7C70BB7E-316C-4C93-BF89-B3835906E02A}" presName="levelTx" presStyleLbl="revTx" presStyleIdx="0" presStyleCnt="0">
        <dgm:presLayoutVars>
          <dgm:chMax val="1"/>
          <dgm:bulletEnabled val="1"/>
        </dgm:presLayoutVars>
      </dgm:prSet>
      <dgm:spPr/>
      <dgm:t>
        <a:bodyPr/>
        <a:lstStyle/>
        <a:p>
          <a:pPr rtl="1"/>
          <a:endParaRPr lang="fa-IR"/>
        </a:p>
      </dgm:t>
    </dgm:pt>
  </dgm:ptLst>
  <dgm:cxnLst>
    <dgm:cxn modelId="{E9E1FD67-9F39-43BD-88D7-2B99D81236B7}" type="presOf" srcId="{1779824C-A4A3-418B-A3D7-10D7B39B91BD}" destId="{2A44EB4E-F35F-4430-BC8F-367F85DAED41}" srcOrd="1" destOrd="0" presId="urn:microsoft.com/office/officeart/2005/8/layout/pyramid1"/>
    <dgm:cxn modelId="{031A457A-B84A-464C-A3AC-CAA259098A00}" type="presOf" srcId="{EE8E72C5-E6B9-4B9F-989F-9F15D442B4DF}" destId="{CF6BF418-ED62-42E6-9D2F-ED5CA3BFC8A9}" srcOrd="1" destOrd="0" presId="urn:microsoft.com/office/officeart/2005/8/layout/pyramid1"/>
    <dgm:cxn modelId="{D0A29705-8CDE-44BC-BCAB-0FBC242162EC}" type="presOf" srcId="{8E32B6C8-D3CA-4AA6-AB22-7AEF84152217}" destId="{D5E23602-7158-47A0-9C39-1921C2BAFAF7}" srcOrd="0" destOrd="0" presId="urn:microsoft.com/office/officeart/2005/8/layout/pyramid1"/>
    <dgm:cxn modelId="{890D5180-3C47-4B75-8399-A60DC8145D3A}" type="presOf" srcId="{AD42B014-EDE2-41B7-8F00-45393CD65EF1}" destId="{608B79F4-4956-4817-8FD1-AFCE634BA3D6}" srcOrd="1" destOrd="0" presId="urn:microsoft.com/office/officeart/2005/8/layout/pyramid1"/>
    <dgm:cxn modelId="{32A1FA46-B20E-4DEB-9443-5DB395CA4547}" type="presOf" srcId="{7C70BB7E-316C-4C93-BF89-B3835906E02A}" destId="{58DA53B2-699F-43D7-9949-21DF853D201A}" srcOrd="0" destOrd="0" presId="urn:microsoft.com/office/officeart/2005/8/layout/pyramid1"/>
    <dgm:cxn modelId="{309B14D2-56C2-4EB5-B992-39D345BAE339}" srcId="{8E32B6C8-D3CA-4AA6-AB22-7AEF84152217}" destId="{7C70BB7E-316C-4C93-BF89-B3835906E02A}" srcOrd="5" destOrd="0" parTransId="{6E6952D4-6EAE-4564-B301-80FB888C21FF}" sibTransId="{7CFE0F3B-9233-457F-B125-9DE951C1EDAD}"/>
    <dgm:cxn modelId="{EC6383B1-6CA5-475E-AA05-42196F201F0E}" srcId="{8E32B6C8-D3CA-4AA6-AB22-7AEF84152217}" destId="{86C888C1-61B9-4F1E-A429-3DA3B44C1F69}" srcOrd="3" destOrd="0" parTransId="{C8C3FFD7-F008-4F3F-A4E3-86CB826676FA}" sibTransId="{19D0FB83-D0E6-4275-9E62-8425911C5655}"/>
    <dgm:cxn modelId="{A905AD8E-BAB9-4F75-9977-6F18B800A217}" srcId="{8E32B6C8-D3CA-4AA6-AB22-7AEF84152217}" destId="{4D239339-5F32-4539-94E1-7E4F01039842}" srcOrd="4" destOrd="0" parTransId="{EBAD66C5-D6F0-40AC-8D83-2D4ACA114F88}" sibTransId="{4CB91C99-E185-480D-A480-60CDF9880836}"/>
    <dgm:cxn modelId="{20CA95A8-C34E-41CC-BE6B-FBA8A785CCFA}" type="presOf" srcId="{1779824C-A4A3-418B-A3D7-10D7B39B91BD}" destId="{C6E42EDD-AD84-4D47-AF56-470DA9FFC9CD}" srcOrd="0" destOrd="0" presId="urn:microsoft.com/office/officeart/2005/8/layout/pyramid1"/>
    <dgm:cxn modelId="{8847478D-4C4A-4EB4-A70D-4A3F19973FFD}" type="presOf" srcId="{4D239339-5F32-4539-94E1-7E4F01039842}" destId="{838B5832-24E7-4F11-A179-2B364EE7BBB0}" srcOrd="0" destOrd="0" presId="urn:microsoft.com/office/officeart/2005/8/layout/pyramid1"/>
    <dgm:cxn modelId="{753E4005-B598-4F19-B658-7EDB1564C0D1}" srcId="{8E32B6C8-D3CA-4AA6-AB22-7AEF84152217}" destId="{1779824C-A4A3-418B-A3D7-10D7B39B91BD}" srcOrd="0" destOrd="0" parTransId="{458CEA4F-DF75-4A19-B621-B2A8C4E2512B}" sibTransId="{ED21FCF4-7108-4C9D-B3D5-B178ABC4C264}"/>
    <dgm:cxn modelId="{1DE37483-A6BF-4E88-976F-901A53EC5CED}" type="presOf" srcId="{AD42B014-EDE2-41B7-8F00-45393CD65EF1}" destId="{68ACEB69-94E4-4834-9896-6674E59555F4}" srcOrd="0" destOrd="0" presId="urn:microsoft.com/office/officeart/2005/8/layout/pyramid1"/>
    <dgm:cxn modelId="{A2ABC50A-AA6D-4EE8-A5DF-17CEC72E9B12}" type="presOf" srcId="{7C70BB7E-316C-4C93-BF89-B3835906E02A}" destId="{A5E05600-8A05-403A-B40E-19CBF14C67FC}" srcOrd="1" destOrd="0" presId="urn:microsoft.com/office/officeart/2005/8/layout/pyramid1"/>
    <dgm:cxn modelId="{15B49C39-2F25-4945-852C-9C8367487265}" srcId="{8E32B6C8-D3CA-4AA6-AB22-7AEF84152217}" destId="{EE8E72C5-E6B9-4B9F-989F-9F15D442B4DF}" srcOrd="1" destOrd="0" parTransId="{51755926-0E46-4CE2-957A-3C0EDC307F45}" sibTransId="{BE73FFF3-4AF4-46B8-8EBB-4F0E2E265107}"/>
    <dgm:cxn modelId="{BF22759B-2878-42A0-8390-78A5132A8D24}" type="presOf" srcId="{4D239339-5F32-4539-94E1-7E4F01039842}" destId="{316018DE-56C9-4D48-9459-6CCFD1416B76}" srcOrd="1" destOrd="0" presId="urn:microsoft.com/office/officeart/2005/8/layout/pyramid1"/>
    <dgm:cxn modelId="{52A29B89-8879-4363-8633-AF8B9CE2B2C6}" type="presOf" srcId="{86C888C1-61B9-4F1E-A429-3DA3B44C1F69}" destId="{0485D8E3-3394-4C9F-BA12-A5AFED57AB07}" srcOrd="1" destOrd="0" presId="urn:microsoft.com/office/officeart/2005/8/layout/pyramid1"/>
    <dgm:cxn modelId="{1C37D4A1-F919-4B15-8A98-79320B278F89}" type="presOf" srcId="{EE8E72C5-E6B9-4B9F-989F-9F15D442B4DF}" destId="{58A67135-104A-4066-B134-6BEB4F90F897}" srcOrd="0" destOrd="0" presId="urn:microsoft.com/office/officeart/2005/8/layout/pyramid1"/>
    <dgm:cxn modelId="{CF17A81E-8B6C-4E08-896F-CB135618210D}" srcId="{8E32B6C8-D3CA-4AA6-AB22-7AEF84152217}" destId="{AD42B014-EDE2-41B7-8F00-45393CD65EF1}" srcOrd="2" destOrd="0" parTransId="{762C7A0A-AA7A-46DD-93D3-30DD05E3CBD4}" sibTransId="{63B8471C-7E8B-4D21-ADC9-9608F9418FBE}"/>
    <dgm:cxn modelId="{01181EDC-325E-41AA-BBFB-188ED12572CD}" type="presOf" srcId="{86C888C1-61B9-4F1E-A429-3DA3B44C1F69}" destId="{B37CEA67-91DF-4E0D-9CF0-F3D2C498328B}" srcOrd="0" destOrd="0" presId="urn:microsoft.com/office/officeart/2005/8/layout/pyramid1"/>
    <dgm:cxn modelId="{B3C69B9F-FAAC-4735-BB9F-C61F0AD3C73C}" type="presParOf" srcId="{D5E23602-7158-47A0-9C39-1921C2BAFAF7}" destId="{08CDE666-CFA8-4869-B6C6-CEF075224DCC}" srcOrd="0" destOrd="0" presId="urn:microsoft.com/office/officeart/2005/8/layout/pyramid1"/>
    <dgm:cxn modelId="{97964D93-3CFF-46E8-8665-387963BAC3E7}" type="presParOf" srcId="{08CDE666-CFA8-4869-B6C6-CEF075224DCC}" destId="{C6E42EDD-AD84-4D47-AF56-470DA9FFC9CD}" srcOrd="0" destOrd="0" presId="urn:microsoft.com/office/officeart/2005/8/layout/pyramid1"/>
    <dgm:cxn modelId="{81D6EBB1-0929-44C6-991F-AEE3C133162D}" type="presParOf" srcId="{08CDE666-CFA8-4869-B6C6-CEF075224DCC}" destId="{2A44EB4E-F35F-4430-BC8F-367F85DAED41}" srcOrd="1" destOrd="0" presId="urn:microsoft.com/office/officeart/2005/8/layout/pyramid1"/>
    <dgm:cxn modelId="{EFF51978-8C81-453C-862A-68E498F6537D}" type="presParOf" srcId="{D5E23602-7158-47A0-9C39-1921C2BAFAF7}" destId="{EC546969-E352-4271-A73B-D7788FE31E9D}" srcOrd="1" destOrd="0" presId="urn:microsoft.com/office/officeart/2005/8/layout/pyramid1"/>
    <dgm:cxn modelId="{EC98BA76-1C16-4F87-9BAF-FE5C3A145613}" type="presParOf" srcId="{EC546969-E352-4271-A73B-D7788FE31E9D}" destId="{58A67135-104A-4066-B134-6BEB4F90F897}" srcOrd="0" destOrd="0" presId="urn:microsoft.com/office/officeart/2005/8/layout/pyramid1"/>
    <dgm:cxn modelId="{E52B7D2E-32E2-4B94-995B-04185C16A244}" type="presParOf" srcId="{EC546969-E352-4271-A73B-D7788FE31E9D}" destId="{CF6BF418-ED62-42E6-9D2F-ED5CA3BFC8A9}" srcOrd="1" destOrd="0" presId="urn:microsoft.com/office/officeart/2005/8/layout/pyramid1"/>
    <dgm:cxn modelId="{EDD0FE22-06BB-41AA-BC93-4735ACD8DD22}" type="presParOf" srcId="{D5E23602-7158-47A0-9C39-1921C2BAFAF7}" destId="{26481EA8-B061-4475-8E6B-741DD1EE816F}" srcOrd="2" destOrd="0" presId="urn:microsoft.com/office/officeart/2005/8/layout/pyramid1"/>
    <dgm:cxn modelId="{5DF3397F-4A9D-4B3A-9776-8A18D1191894}" type="presParOf" srcId="{26481EA8-B061-4475-8E6B-741DD1EE816F}" destId="{68ACEB69-94E4-4834-9896-6674E59555F4}" srcOrd="0" destOrd="0" presId="urn:microsoft.com/office/officeart/2005/8/layout/pyramid1"/>
    <dgm:cxn modelId="{203B9FD1-BF69-4FA8-8AEA-562E5E8FEB9B}" type="presParOf" srcId="{26481EA8-B061-4475-8E6B-741DD1EE816F}" destId="{608B79F4-4956-4817-8FD1-AFCE634BA3D6}" srcOrd="1" destOrd="0" presId="urn:microsoft.com/office/officeart/2005/8/layout/pyramid1"/>
    <dgm:cxn modelId="{390F14A2-D427-4970-A732-BE271B3BEAE5}" type="presParOf" srcId="{D5E23602-7158-47A0-9C39-1921C2BAFAF7}" destId="{9C098D8C-E0B9-4D72-87C6-778119EB8951}" srcOrd="3" destOrd="0" presId="urn:microsoft.com/office/officeart/2005/8/layout/pyramid1"/>
    <dgm:cxn modelId="{4B1696F5-B3E7-418E-AE52-7648F39FDDB2}" type="presParOf" srcId="{9C098D8C-E0B9-4D72-87C6-778119EB8951}" destId="{B37CEA67-91DF-4E0D-9CF0-F3D2C498328B}" srcOrd="0" destOrd="0" presId="urn:microsoft.com/office/officeart/2005/8/layout/pyramid1"/>
    <dgm:cxn modelId="{62492F71-C59B-4E2C-A2BD-77D383213415}" type="presParOf" srcId="{9C098D8C-E0B9-4D72-87C6-778119EB8951}" destId="{0485D8E3-3394-4C9F-BA12-A5AFED57AB07}" srcOrd="1" destOrd="0" presId="urn:microsoft.com/office/officeart/2005/8/layout/pyramid1"/>
    <dgm:cxn modelId="{4876F804-87E6-401A-B926-52A88024E22B}" type="presParOf" srcId="{D5E23602-7158-47A0-9C39-1921C2BAFAF7}" destId="{FE4C9CE3-CB9E-4908-8B9C-55D815321DCB}" srcOrd="4" destOrd="0" presId="urn:microsoft.com/office/officeart/2005/8/layout/pyramid1"/>
    <dgm:cxn modelId="{C2F2F516-FB15-4CAA-8379-4522B9B91AB0}" type="presParOf" srcId="{FE4C9CE3-CB9E-4908-8B9C-55D815321DCB}" destId="{838B5832-24E7-4F11-A179-2B364EE7BBB0}" srcOrd="0" destOrd="0" presId="urn:microsoft.com/office/officeart/2005/8/layout/pyramid1"/>
    <dgm:cxn modelId="{A19EF52C-07E7-4E26-B298-9F6785C71A39}" type="presParOf" srcId="{FE4C9CE3-CB9E-4908-8B9C-55D815321DCB}" destId="{316018DE-56C9-4D48-9459-6CCFD1416B76}" srcOrd="1" destOrd="0" presId="urn:microsoft.com/office/officeart/2005/8/layout/pyramid1"/>
    <dgm:cxn modelId="{0FB201D0-91FF-4D86-AA68-320A4EE3A2FB}" type="presParOf" srcId="{D5E23602-7158-47A0-9C39-1921C2BAFAF7}" destId="{A87D5506-76DB-402A-99F1-B9421BA4E5E1}" srcOrd="5" destOrd="0" presId="urn:microsoft.com/office/officeart/2005/8/layout/pyramid1"/>
    <dgm:cxn modelId="{9CE78DDE-50A7-4100-8BC3-012BB36E29B6}" type="presParOf" srcId="{A87D5506-76DB-402A-99F1-B9421BA4E5E1}" destId="{58DA53B2-699F-43D7-9949-21DF853D201A}" srcOrd="0" destOrd="0" presId="urn:microsoft.com/office/officeart/2005/8/layout/pyramid1"/>
    <dgm:cxn modelId="{E15BF1EF-C250-42F5-BD6D-116FDDC0462B}" type="presParOf" srcId="{A87D5506-76DB-402A-99F1-B9421BA4E5E1}" destId="{A5E05600-8A05-403A-B40E-19CBF14C67FC}"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06196BE-45B8-4437-B9E2-E59D816B9F50}" type="doc">
      <dgm:prSet loTypeId="urn:microsoft.com/office/officeart/2005/8/layout/architecture" loCatId="list" qsTypeId="urn:microsoft.com/office/officeart/2005/8/quickstyle/simple1" qsCatId="simple" csTypeId="urn:microsoft.com/office/officeart/2005/8/colors/accent2_3" csCatId="accent2" phldr="1"/>
      <dgm:spPr/>
      <dgm:t>
        <a:bodyPr/>
        <a:lstStyle/>
        <a:p>
          <a:pPr rtl="1"/>
          <a:endParaRPr lang="fa-IR"/>
        </a:p>
      </dgm:t>
    </dgm:pt>
    <dgm:pt modelId="{5BB4A9D8-7AF9-47AF-8391-D18AEA13EA46}">
      <dgm:prSet phldrT="[Text]" custT="1"/>
      <dgm:spPr/>
      <dgm:t>
        <a:bodyPr/>
        <a:lstStyle/>
        <a:p>
          <a:pPr algn="justLow" rtl="1"/>
          <a:r>
            <a:rPr lang="ar-SA" sz="1800" b="1" dirty="0" smtClean="0">
              <a:cs typeface="B Homa" panose="00000400000000000000" pitchFamily="2" charset="-78"/>
            </a:rPr>
            <a:t>مديريت استراتژيك شامل اركان، تحليل، انتخاب و اجراست. تحليل استراتژيك به سازمان، محيط، انتظارات، اهداف،‌منابع و قابليت‌ها توجه دارد. انتخاب استراتژيك پرسشي است در مورد گزينه‌ها و ارزيابي و انتخاب، در حالي كه اجراي استراتژيك در مورد ساختار و طراحي سازماني، تخصيص منابع و كنترل و اداره تغييرات استراتژيك است.</a:t>
          </a:r>
          <a:endParaRPr lang="fa-IR" sz="1800" b="1" dirty="0"/>
        </a:p>
      </dgm:t>
    </dgm:pt>
    <dgm:pt modelId="{5C50CA43-F7F2-415C-90EA-DDD03BFCF26F}" type="parTrans" cxnId="{DD662F2D-565B-48D5-B9BB-512697701369}">
      <dgm:prSet/>
      <dgm:spPr/>
      <dgm:t>
        <a:bodyPr/>
        <a:lstStyle/>
        <a:p>
          <a:pPr algn="r" rtl="1"/>
          <a:endParaRPr lang="fa-IR" sz="2000" b="1"/>
        </a:p>
      </dgm:t>
    </dgm:pt>
    <dgm:pt modelId="{ABA9ED30-C50D-464A-A1BE-D58A2B8D3B15}" type="sibTrans" cxnId="{DD662F2D-565B-48D5-B9BB-512697701369}">
      <dgm:prSet/>
      <dgm:spPr/>
      <dgm:t>
        <a:bodyPr/>
        <a:lstStyle/>
        <a:p>
          <a:pPr algn="r" rtl="1"/>
          <a:endParaRPr lang="fa-IR" sz="2000" b="1"/>
        </a:p>
      </dgm:t>
    </dgm:pt>
    <dgm:pt modelId="{DBFDEB56-8BCA-4DC3-AD92-550B2BD30E95}">
      <dgm:prSet phldrT="[Text]" custT="1"/>
      <dgm:spPr/>
      <dgm:t>
        <a:bodyPr/>
        <a:lstStyle/>
        <a:p>
          <a:pPr algn="justLow" rtl="1"/>
          <a:r>
            <a:rPr lang="ar-SA" sz="1800" b="1" dirty="0" smtClean="0">
              <a:cs typeface="B Homa" panose="00000400000000000000" pitchFamily="2" charset="-78"/>
            </a:rPr>
            <a:t>مديريت استراتژيك به معناي خواست‌ها، آينده نگري، برنامه ريزي، تعيين موقعيت، انطباق استراتژيك، نفوذ قدرت و تعميم است. اين بخش خلاق مديريت است، بخشي كه به معني سازماندهي، نظارت و كنترل است كه در نتيجه تفكر خلاق و نوانديش ممكن مي‌شوند. مديريت يعني مقاصد سازمان، تعيين جهت‌ها و شكل گيري و آمادگي براي رقابت. اين موضوع اثرات هر بعد از مديريت از رهبري گرفته تا بازاريابي، كنترل مالي و فرهنگ سازماني را در بر مي‌گيرد.</a:t>
          </a:r>
          <a:endParaRPr lang="fa-IR" sz="1800" b="1" dirty="0"/>
        </a:p>
      </dgm:t>
    </dgm:pt>
    <dgm:pt modelId="{96BE0E7F-94BB-4806-A2CD-E903159BFA39}" type="parTrans" cxnId="{706FBB7A-3037-4B8A-99C8-F4F61FD9BC69}">
      <dgm:prSet/>
      <dgm:spPr/>
      <dgm:t>
        <a:bodyPr/>
        <a:lstStyle/>
        <a:p>
          <a:pPr algn="r" rtl="1"/>
          <a:endParaRPr lang="fa-IR" sz="2000" b="1"/>
        </a:p>
      </dgm:t>
    </dgm:pt>
    <dgm:pt modelId="{01879B70-DE59-4312-BB9D-F27130A5BD91}" type="sibTrans" cxnId="{706FBB7A-3037-4B8A-99C8-F4F61FD9BC69}">
      <dgm:prSet/>
      <dgm:spPr/>
      <dgm:t>
        <a:bodyPr/>
        <a:lstStyle/>
        <a:p>
          <a:pPr algn="r" rtl="1"/>
          <a:endParaRPr lang="fa-IR" sz="2000" b="1"/>
        </a:p>
      </dgm:t>
    </dgm:pt>
    <dgm:pt modelId="{A9B2F121-F921-4247-8936-FB1055CC59ED}" type="pres">
      <dgm:prSet presAssocID="{206196BE-45B8-4437-B9E2-E59D816B9F50}" presName="Name0" presStyleCnt="0">
        <dgm:presLayoutVars>
          <dgm:chPref val="1"/>
          <dgm:dir/>
          <dgm:animOne val="branch"/>
          <dgm:animLvl val="lvl"/>
          <dgm:resizeHandles/>
        </dgm:presLayoutVars>
      </dgm:prSet>
      <dgm:spPr/>
      <dgm:t>
        <a:bodyPr/>
        <a:lstStyle/>
        <a:p>
          <a:pPr rtl="1"/>
          <a:endParaRPr lang="fa-IR"/>
        </a:p>
      </dgm:t>
    </dgm:pt>
    <dgm:pt modelId="{3EAAC913-E6AD-4FC3-BF21-19C37A57E74F}" type="pres">
      <dgm:prSet presAssocID="{5BB4A9D8-7AF9-47AF-8391-D18AEA13EA46}" presName="vertOne" presStyleCnt="0"/>
      <dgm:spPr/>
      <dgm:t>
        <a:bodyPr/>
        <a:lstStyle/>
        <a:p>
          <a:pPr rtl="1"/>
          <a:endParaRPr lang="fa-IR"/>
        </a:p>
      </dgm:t>
    </dgm:pt>
    <dgm:pt modelId="{C43FBAB3-41EA-480C-8208-EDE5FEBC69DB}" type="pres">
      <dgm:prSet presAssocID="{5BB4A9D8-7AF9-47AF-8391-D18AEA13EA46}" presName="txOne" presStyleLbl="node0" presStyleIdx="0" presStyleCnt="2">
        <dgm:presLayoutVars>
          <dgm:chPref val="3"/>
        </dgm:presLayoutVars>
      </dgm:prSet>
      <dgm:spPr/>
      <dgm:t>
        <a:bodyPr/>
        <a:lstStyle/>
        <a:p>
          <a:pPr rtl="1"/>
          <a:endParaRPr lang="fa-IR"/>
        </a:p>
      </dgm:t>
    </dgm:pt>
    <dgm:pt modelId="{E1B2EB47-C791-4505-A83F-3B6ADBD9F28C}" type="pres">
      <dgm:prSet presAssocID="{5BB4A9D8-7AF9-47AF-8391-D18AEA13EA46}" presName="horzOne" presStyleCnt="0"/>
      <dgm:spPr/>
      <dgm:t>
        <a:bodyPr/>
        <a:lstStyle/>
        <a:p>
          <a:pPr rtl="1"/>
          <a:endParaRPr lang="fa-IR"/>
        </a:p>
      </dgm:t>
    </dgm:pt>
    <dgm:pt modelId="{909F3985-021B-4132-A0D2-BA88B914DEB4}" type="pres">
      <dgm:prSet presAssocID="{ABA9ED30-C50D-464A-A1BE-D58A2B8D3B15}" presName="sibSpaceOne" presStyleCnt="0"/>
      <dgm:spPr/>
      <dgm:t>
        <a:bodyPr/>
        <a:lstStyle/>
        <a:p>
          <a:pPr rtl="1"/>
          <a:endParaRPr lang="fa-IR"/>
        </a:p>
      </dgm:t>
    </dgm:pt>
    <dgm:pt modelId="{03101D50-92D8-49B2-8B1A-BECB3C32121E}" type="pres">
      <dgm:prSet presAssocID="{DBFDEB56-8BCA-4DC3-AD92-550B2BD30E95}" presName="vertOne" presStyleCnt="0"/>
      <dgm:spPr/>
      <dgm:t>
        <a:bodyPr/>
        <a:lstStyle/>
        <a:p>
          <a:pPr rtl="1"/>
          <a:endParaRPr lang="fa-IR"/>
        </a:p>
      </dgm:t>
    </dgm:pt>
    <dgm:pt modelId="{0DBFE644-1FAE-4055-BDD9-D8497FF296A9}" type="pres">
      <dgm:prSet presAssocID="{DBFDEB56-8BCA-4DC3-AD92-550B2BD30E95}" presName="txOne" presStyleLbl="node0" presStyleIdx="1" presStyleCnt="2">
        <dgm:presLayoutVars>
          <dgm:chPref val="3"/>
        </dgm:presLayoutVars>
      </dgm:prSet>
      <dgm:spPr/>
      <dgm:t>
        <a:bodyPr/>
        <a:lstStyle/>
        <a:p>
          <a:pPr rtl="1"/>
          <a:endParaRPr lang="fa-IR"/>
        </a:p>
      </dgm:t>
    </dgm:pt>
    <dgm:pt modelId="{BBE33675-F1D9-4B1B-AEE2-627794389FF0}" type="pres">
      <dgm:prSet presAssocID="{DBFDEB56-8BCA-4DC3-AD92-550B2BD30E95}" presName="horzOne" presStyleCnt="0"/>
      <dgm:spPr/>
      <dgm:t>
        <a:bodyPr/>
        <a:lstStyle/>
        <a:p>
          <a:pPr rtl="1"/>
          <a:endParaRPr lang="fa-IR"/>
        </a:p>
      </dgm:t>
    </dgm:pt>
  </dgm:ptLst>
  <dgm:cxnLst>
    <dgm:cxn modelId="{0A8CA6C4-F2F8-4859-9D75-EBB794876704}" type="presOf" srcId="{5BB4A9D8-7AF9-47AF-8391-D18AEA13EA46}" destId="{C43FBAB3-41EA-480C-8208-EDE5FEBC69DB}" srcOrd="0" destOrd="0" presId="urn:microsoft.com/office/officeart/2005/8/layout/architecture"/>
    <dgm:cxn modelId="{5C510478-485D-4AA6-93EC-E8F674F84271}" type="presOf" srcId="{DBFDEB56-8BCA-4DC3-AD92-550B2BD30E95}" destId="{0DBFE644-1FAE-4055-BDD9-D8497FF296A9}" srcOrd="0" destOrd="0" presId="urn:microsoft.com/office/officeart/2005/8/layout/architecture"/>
    <dgm:cxn modelId="{DD662F2D-565B-48D5-B9BB-512697701369}" srcId="{206196BE-45B8-4437-B9E2-E59D816B9F50}" destId="{5BB4A9D8-7AF9-47AF-8391-D18AEA13EA46}" srcOrd="0" destOrd="0" parTransId="{5C50CA43-F7F2-415C-90EA-DDD03BFCF26F}" sibTransId="{ABA9ED30-C50D-464A-A1BE-D58A2B8D3B15}"/>
    <dgm:cxn modelId="{E606E258-C656-447C-933D-E4F0DB50D230}" type="presOf" srcId="{206196BE-45B8-4437-B9E2-E59D816B9F50}" destId="{A9B2F121-F921-4247-8936-FB1055CC59ED}" srcOrd="0" destOrd="0" presId="urn:microsoft.com/office/officeart/2005/8/layout/architecture"/>
    <dgm:cxn modelId="{706FBB7A-3037-4B8A-99C8-F4F61FD9BC69}" srcId="{206196BE-45B8-4437-B9E2-E59D816B9F50}" destId="{DBFDEB56-8BCA-4DC3-AD92-550B2BD30E95}" srcOrd="1" destOrd="0" parTransId="{96BE0E7F-94BB-4806-A2CD-E903159BFA39}" sibTransId="{01879B70-DE59-4312-BB9D-F27130A5BD91}"/>
    <dgm:cxn modelId="{5440E760-5C63-42A0-BCB4-3A3842FB220C}" type="presParOf" srcId="{A9B2F121-F921-4247-8936-FB1055CC59ED}" destId="{3EAAC913-E6AD-4FC3-BF21-19C37A57E74F}" srcOrd="0" destOrd="0" presId="urn:microsoft.com/office/officeart/2005/8/layout/architecture"/>
    <dgm:cxn modelId="{15E540A0-D239-4164-83B9-98C999CBD9AD}" type="presParOf" srcId="{3EAAC913-E6AD-4FC3-BF21-19C37A57E74F}" destId="{C43FBAB3-41EA-480C-8208-EDE5FEBC69DB}" srcOrd="0" destOrd="0" presId="urn:microsoft.com/office/officeart/2005/8/layout/architecture"/>
    <dgm:cxn modelId="{E1F72B1C-91FB-48EE-B5E6-A1C4C19E0C8E}" type="presParOf" srcId="{3EAAC913-E6AD-4FC3-BF21-19C37A57E74F}" destId="{E1B2EB47-C791-4505-A83F-3B6ADBD9F28C}" srcOrd="1" destOrd="0" presId="urn:microsoft.com/office/officeart/2005/8/layout/architecture"/>
    <dgm:cxn modelId="{728964AA-CE9B-4E3E-B007-A44F27B9507D}" type="presParOf" srcId="{A9B2F121-F921-4247-8936-FB1055CC59ED}" destId="{909F3985-021B-4132-A0D2-BA88B914DEB4}" srcOrd="1" destOrd="0" presId="urn:microsoft.com/office/officeart/2005/8/layout/architecture"/>
    <dgm:cxn modelId="{D3414597-A406-4A1B-8BF4-DA2D302496EC}" type="presParOf" srcId="{A9B2F121-F921-4247-8936-FB1055CC59ED}" destId="{03101D50-92D8-49B2-8B1A-BECB3C32121E}" srcOrd="2" destOrd="0" presId="urn:microsoft.com/office/officeart/2005/8/layout/architecture"/>
    <dgm:cxn modelId="{3EA75AE4-AA8F-486D-A29E-EBC8D18FEA46}" type="presParOf" srcId="{03101D50-92D8-49B2-8B1A-BECB3C32121E}" destId="{0DBFE644-1FAE-4055-BDD9-D8497FF296A9}" srcOrd="0" destOrd="0" presId="urn:microsoft.com/office/officeart/2005/8/layout/architecture"/>
    <dgm:cxn modelId="{D4266D02-147A-4E59-AEF8-F0D51F84E4DA}" type="presParOf" srcId="{03101D50-92D8-49B2-8B1A-BECB3C32121E}" destId="{BBE33675-F1D9-4B1B-AEE2-627794389FF0}" srcOrd="1" destOrd="0" presId="urn:microsoft.com/office/officeart/2005/8/layout/archite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164802E-7BAA-42DD-B272-7792EFC1AD25}" type="doc">
      <dgm:prSet loTypeId="urn:microsoft.com/office/officeart/2005/8/layout/architecture" loCatId="relationship" qsTypeId="urn:microsoft.com/office/officeart/2005/8/quickstyle/simple1" qsCatId="simple" csTypeId="urn:microsoft.com/office/officeart/2005/8/colors/accent0_3" csCatId="mainScheme" phldr="1"/>
      <dgm:spPr/>
      <dgm:t>
        <a:bodyPr/>
        <a:lstStyle/>
        <a:p>
          <a:pPr rtl="1"/>
          <a:endParaRPr lang="fa-IR"/>
        </a:p>
      </dgm:t>
    </dgm:pt>
    <dgm:pt modelId="{DEC553B8-6A49-4BDA-B0D4-B30A83F37260}">
      <dgm:prSet phldrT="[Text]"/>
      <dgm:spPr/>
      <dgm:t>
        <a:bodyPr/>
        <a:lstStyle/>
        <a:p>
          <a:pPr algn="justLow" rtl="1"/>
          <a:r>
            <a:rPr lang="ar-SA" b="1" dirty="0" smtClean="0">
              <a:cs typeface="B Homa" panose="00000400000000000000" pitchFamily="2" charset="-78"/>
            </a:rPr>
            <a:t>به منظور تحليل اثر بخشي استراتژي، يك سازمان، بايد خود را و بازار و موقعيت خود را درك كند. سپس از ميان گزينه‌هاي مختلف كه منطبق بر نيازهاي مشتريان و حفظ بقاي رقابت است يكي را برگزيند و بايد بتواند استراتژي كل اين عوامل و فرهنگ سازماني آن را اجرا نمايد و بايد رهبري اداره تغييرات مستمر را براي موفقيت در راهي كه در پيش دارد بر عهده بگيرد.</a:t>
          </a:r>
          <a:endParaRPr lang="en-US" b="1" dirty="0" smtClean="0">
            <a:cs typeface="B Homa" panose="00000400000000000000" pitchFamily="2" charset="-78"/>
          </a:endParaRPr>
        </a:p>
        <a:p>
          <a:pPr algn="justLow" rtl="1"/>
          <a:r>
            <a:rPr lang="ar-SA" b="1" dirty="0" smtClean="0">
              <a:cs typeface="B Homa" panose="00000400000000000000" pitchFamily="2" charset="-78"/>
            </a:rPr>
            <a:t>همه مديران مستقيماً با مديريت استراتژيك مرتبط نيستند. هر قدر مدير ارتقاء مي‌يابد انتظار مي‌رود كه بر تعدد برنامه ريزي و ابتكار افزوده شود و تصميم‌هاي استراتژيك، بخش مهمتر وظايف مدير را در بر گيرد. نقش مديران مافوق قسمتي از نقش سطوح مياني و اجراي تصميم‌هاي استراتژيك و نيز آراستن آنها به يك سطح مناسب است. مدير يك تيم، واحد يا بخش بايد به تفسير و اجراي استراتژي سازماني براي آن واحد و يا تيم بپردازد در حالي كه مدير مافوق برگستره استراتژي سازمان و تعميم آن به نواحي اصلي سازمان اهتمام مي‌ورزد.</a:t>
          </a:r>
          <a:endParaRPr lang="fa-IR" b="1" dirty="0"/>
        </a:p>
      </dgm:t>
    </dgm:pt>
    <dgm:pt modelId="{29E4BF4B-A822-42EE-886C-EF778E0B9862}" type="parTrans" cxnId="{F5FAAF69-FB96-45D2-917E-2962831DF6C7}">
      <dgm:prSet/>
      <dgm:spPr/>
      <dgm:t>
        <a:bodyPr/>
        <a:lstStyle/>
        <a:p>
          <a:pPr rtl="1"/>
          <a:endParaRPr lang="fa-IR"/>
        </a:p>
      </dgm:t>
    </dgm:pt>
    <dgm:pt modelId="{F6B3902C-4EBB-484D-89FF-55F7F7839B15}" type="sibTrans" cxnId="{F5FAAF69-FB96-45D2-917E-2962831DF6C7}">
      <dgm:prSet/>
      <dgm:spPr/>
      <dgm:t>
        <a:bodyPr/>
        <a:lstStyle/>
        <a:p>
          <a:pPr rtl="1"/>
          <a:endParaRPr lang="fa-IR"/>
        </a:p>
      </dgm:t>
    </dgm:pt>
    <dgm:pt modelId="{79A569CA-2CFA-4AA9-A889-A48C1276EAC1}" type="pres">
      <dgm:prSet presAssocID="{E164802E-7BAA-42DD-B272-7792EFC1AD25}" presName="Name0" presStyleCnt="0">
        <dgm:presLayoutVars>
          <dgm:chPref val="1"/>
          <dgm:dir/>
          <dgm:animOne val="branch"/>
          <dgm:animLvl val="lvl"/>
          <dgm:resizeHandles/>
        </dgm:presLayoutVars>
      </dgm:prSet>
      <dgm:spPr/>
      <dgm:t>
        <a:bodyPr/>
        <a:lstStyle/>
        <a:p>
          <a:pPr rtl="1"/>
          <a:endParaRPr lang="fa-IR"/>
        </a:p>
      </dgm:t>
    </dgm:pt>
    <dgm:pt modelId="{2EB8B32E-4554-40C3-A832-E7C0DD39E100}" type="pres">
      <dgm:prSet presAssocID="{DEC553B8-6A49-4BDA-B0D4-B30A83F37260}" presName="vertOne" presStyleCnt="0"/>
      <dgm:spPr/>
    </dgm:pt>
    <dgm:pt modelId="{65652A76-243B-4F55-810E-725D19619A59}" type="pres">
      <dgm:prSet presAssocID="{DEC553B8-6A49-4BDA-B0D4-B30A83F37260}" presName="txOne" presStyleLbl="node0" presStyleIdx="0" presStyleCnt="1" custLinFactNeighborX="1660" custLinFactNeighborY="-410">
        <dgm:presLayoutVars>
          <dgm:chPref val="3"/>
        </dgm:presLayoutVars>
      </dgm:prSet>
      <dgm:spPr/>
      <dgm:t>
        <a:bodyPr/>
        <a:lstStyle/>
        <a:p>
          <a:pPr rtl="1"/>
          <a:endParaRPr lang="fa-IR"/>
        </a:p>
      </dgm:t>
    </dgm:pt>
    <dgm:pt modelId="{9271C21E-CF69-44B1-8ABD-C7C6BBF8716C}" type="pres">
      <dgm:prSet presAssocID="{DEC553B8-6A49-4BDA-B0D4-B30A83F37260}" presName="horzOne" presStyleCnt="0"/>
      <dgm:spPr/>
    </dgm:pt>
  </dgm:ptLst>
  <dgm:cxnLst>
    <dgm:cxn modelId="{F5FAAF69-FB96-45D2-917E-2962831DF6C7}" srcId="{E164802E-7BAA-42DD-B272-7792EFC1AD25}" destId="{DEC553B8-6A49-4BDA-B0D4-B30A83F37260}" srcOrd="0" destOrd="0" parTransId="{29E4BF4B-A822-42EE-886C-EF778E0B9862}" sibTransId="{F6B3902C-4EBB-484D-89FF-55F7F7839B15}"/>
    <dgm:cxn modelId="{693756B5-6F90-4498-9293-4A276C3577CD}" type="presOf" srcId="{E164802E-7BAA-42DD-B272-7792EFC1AD25}" destId="{79A569CA-2CFA-4AA9-A889-A48C1276EAC1}" srcOrd="0" destOrd="0" presId="urn:microsoft.com/office/officeart/2005/8/layout/architecture"/>
    <dgm:cxn modelId="{4BEED61A-6EC0-4BAB-849B-F8DC9180F5EC}" type="presOf" srcId="{DEC553B8-6A49-4BDA-B0D4-B30A83F37260}" destId="{65652A76-243B-4F55-810E-725D19619A59}" srcOrd="0" destOrd="0" presId="urn:microsoft.com/office/officeart/2005/8/layout/architecture"/>
    <dgm:cxn modelId="{3B2F7F56-6334-4EF4-84F4-BD6319403786}" type="presParOf" srcId="{79A569CA-2CFA-4AA9-A889-A48C1276EAC1}" destId="{2EB8B32E-4554-40C3-A832-E7C0DD39E100}" srcOrd="0" destOrd="0" presId="urn:microsoft.com/office/officeart/2005/8/layout/architecture"/>
    <dgm:cxn modelId="{E8C194DD-F818-4C38-A798-E3D715558406}" type="presParOf" srcId="{2EB8B32E-4554-40C3-A832-E7C0DD39E100}" destId="{65652A76-243B-4F55-810E-725D19619A59}" srcOrd="0" destOrd="0" presId="urn:microsoft.com/office/officeart/2005/8/layout/architecture"/>
    <dgm:cxn modelId="{F3701595-2B2F-48AE-8081-986E932CB096}" type="presParOf" srcId="{2EB8B32E-4554-40C3-A832-E7C0DD39E100}" destId="{9271C21E-CF69-44B1-8ABD-C7C6BBF8716C}"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218A7C-6BA9-4141-A2BE-2E5333131581}" type="doc">
      <dgm:prSet loTypeId="urn:microsoft.com/office/officeart/2005/8/layout/hList1" loCatId="list" qsTypeId="urn:microsoft.com/office/officeart/2005/8/quickstyle/simple1" qsCatId="simple" csTypeId="urn:microsoft.com/office/officeart/2005/8/colors/colorful2" csCatId="colorful" phldr="1"/>
      <dgm:spPr/>
      <dgm:t>
        <a:bodyPr/>
        <a:lstStyle/>
        <a:p>
          <a:pPr rtl="1"/>
          <a:endParaRPr lang="fa-IR"/>
        </a:p>
      </dgm:t>
    </dgm:pt>
    <dgm:pt modelId="{C8F1D216-7E6D-4012-8073-EA230A4D3D8F}">
      <dgm:prSet phldrT="[Text]" custT="1"/>
      <dgm:spPr/>
      <dgm:t>
        <a:bodyPr/>
        <a:lstStyle/>
        <a:p>
          <a:pPr rtl="1"/>
          <a:r>
            <a:rPr lang="fa-IR" sz="3200" b="1" smtClean="0">
              <a:cs typeface="B Homa" panose="00000400000000000000" pitchFamily="2" charset="-78"/>
            </a:rPr>
            <a:t>استراتژی</a:t>
          </a:r>
          <a:endParaRPr lang="fa-IR" sz="3200" dirty="0"/>
        </a:p>
      </dgm:t>
    </dgm:pt>
    <dgm:pt modelId="{7BDD7FC6-8EC5-4068-8200-B879ED973763}" type="parTrans" cxnId="{8554DC0D-889D-4D91-A92E-FF8DAB05347B}">
      <dgm:prSet/>
      <dgm:spPr/>
      <dgm:t>
        <a:bodyPr/>
        <a:lstStyle/>
        <a:p>
          <a:pPr rtl="1"/>
          <a:endParaRPr lang="fa-IR"/>
        </a:p>
      </dgm:t>
    </dgm:pt>
    <dgm:pt modelId="{8B60A6A9-AA87-4842-9A93-DDF4B4C3AB98}" type="sibTrans" cxnId="{8554DC0D-889D-4D91-A92E-FF8DAB05347B}">
      <dgm:prSet/>
      <dgm:spPr/>
      <dgm:t>
        <a:bodyPr/>
        <a:lstStyle/>
        <a:p>
          <a:pPr rtl="1"/>
          <a:endParaRPr lang="fa-IR"/>
        </a:p>
      </dgm:t>
    </dgm:pt>
    <dgm:pt modelId="{01675803-BABB-4730-8BFE-E9B5546C8A31}">
      <dgm:prSet phldrT="[Text]"/>
      <dgm:spPr/>
      <dgm:t>
        <a:bodyPr/>
        <a:lstStyle/>
        <a:p>
          <a:pPr rtl="1"/>
          <a:r>
            <a:rPr kumimoji="0" lang="fa-IR" b="0" i="0" u="none" strike="noStrike" cap="none" spc="0" normalizeH="0" baseline="0" noProof="0" dirty="0" smtClean="0">
              <a:ln/>
              <a:effectLst/>
              <a:uLnTx/>
              <a:uFillTx/>
              <a:cs typeface="B Homa" panose="00000400000000000000" pitchFamily="2" charset="-78"/>
            </a:rPr>
            <a:t>یک </a:t>
          </a:r>
          <a:r>
            <a:rPr kumimoji="0" lang="fa-IR" b="0" i="0" u="sng" strike="noStrike" cap="none" spc="0" normalizeH="0" baseline="0" noProof="0" dirty="0" smtClean="0">
              <a:ln/>
              <a:effectLst/>
              <a:uLnTx/>
              <a:uFillTx/>
              <a:cs typeface="B Homa" panose="00000400000000000000" pitchFamily="2" charset="-78"/>
            </a:rPr>
            <a:t>چارچوب فکری </a:t>
          </a:r>
          <a:r>
            <a:rPr kumimoji="0" lang="fa-IR" b="0" i="0" u="none" strike="noStrike" cap="none" spc="0" normalizeH="0" baseline="0" noProof="0" dirty="0" smtClean="0">
              <a:ln/>
              <a:effectLst/>
              <a:uLnTx/>
              <a:uFillTx/>
              <a:cs typeface="B Homa" panose="00000400000000000000" pitchFamily="2" charset="-78"/>
            </a:rPr>
            <a:t>که در یک </a:t>
          </a:r>
          <a:r>
            <a:rPr kumimoji="0" lang="fa-IR" b="0" i="0" u="sng" strike="noStrike" cap="none" spc="0" normalizeH="0" baseline="0" noProof="0" dirty="0" smtClean="0">
              <a:ln/>
              <a:effectLst/>
              <a:uLnTx/>
              <a:uFillTx/>
              <a:cs typeface="B Homa" panose="00000400000000000000" pitchFamily="2" charset="-78"/>
            </a:rPr>
            <a:t>چشم انداز </a:t>
          </a:r>
          <a:r>
            <a:rPr kumimoji="0" lang="fa-IR" b="0" i="0" u="none" strike="noStrike" cap="none" spc="0" normalizeH="0" baseline="0" noProof="0" dirty="0" smtClean="0">
              <a:ln/>
              <a:effectLst/>
              <a:uLnTx/>
              <a:uFillTx/>
              <a:cs typeface="B Homa" panose="00000400000000000000" pitchFamily="2" charset="-78"/>
            </a:rPr>
            <a:t>معین، در چارچوب یک </a:t>
          </a:r>
          <a:r>
            <a:rPr kumimoji="0" lang="fa-IR" b="0" i="0" u="sng" strike="noStrike" cap="none" spc="0" normalizeH="0" baseline="0" noProof="0" dirty="0" smtClean="0">
              <a:ln/>
              <a:effectLst/>
              <a:uLnTx/>
              <a:uFillTx/>
              <a:cs typeface="B Homa" panose="00000400000000000000" pitchFamily="2" charset="-78"/>
            </a:rPr>
            <a:t>طرح و الگو </a:t>
          </a:r>
          <a:r>
            <a:rPr kumimoji="0" lang="fa-IR" b="0" i="0" u="none" strike="noStrike" cap="none" spc="0" normalizeH="0" baseline="0" noProof="0" dirty="0" smtClean="0">
              <a:ln/>
              <a:effectLst/>
              <a:uLnTx/>
              <a:uFillTx/>
              <a:cs typeface="B Homa" panose="00000400000000000000" pitchFamily="2" charset="-78"/>
            </a:rPr>
            <a:t>و با </a:t>
          </a:r>
          <a:r>
            <a:rPr kumimoji="0" lang="fa-IR" b="0" i="0" u="sng" strike="noStrike" cap="none" spc="0" normalizeH="0" baseline="0" noProof="0" dirty="0" smtClean="0">
              <a:ln/>
              <a:effectLst/>
              <a:uLnTx/>
              <a:uFillTx/>
              <a:cs typeface="B Homa" panose="00000400000000000000" pitchFamily="2" charset="-78"/>
            </a:rPr>
            <a:t>صف آرایی </a:t>
          </a:r>
          <a:r>
            <a:rPr kumimoji="0" lang="fa-IR" b="0" i="0" u="none" strike="noStrike" cap="none" spc="0" normalizeH="0" baseline="0" noProof="0" dirty="0" smtClean="0">
              <a:ln/>
              <a:effectLst/>
              <a:uLnTx/>
              <a:uFillTx/>
              <a:cs typeface="B Homa" panose="00000400000000000000" pitchFamily="2" charset="-78"/>
            </a:rPr>
            <a:t>مشخص اهداف، سیاست ها و زنجیره عملیاتی را در قالب یک کل بهم پیوسته و در جهت رسیدن به یک </a:t>
          </a:r>
          <a:r>
            <a:rPr kumimoji="0" lang="fa-IR" b="0" i="0" u="sng" strike="noStrike" cap="none" spc="0" normalizeH="0" baseline="0" noProof="0" dirty="0" smtClean="0">
              <a:ln/>
              <a:effectLst/>
              <a:uLnTx/>
              <a:uFillTx/>
              <a:cs typeface="B Homa" panose="00000400000000000000" pitchFamily="2" charset="-78"/>
            </a:rPr>
            <a:t>موقعیت</a:t>
          </a:r>
          <a:r>
            <a:rPr kumimoji="0" lang="fa-IR" b="0" i="0" u="none" strike="noStrike" cap="none" spc="0" normalizeH="0" baseline="0" noProof="0" dirty="0" smtClean="0">
              <a:ln/>
              <a:effectLst/>
              <a:uLnTx/>
              <a:uFillTx/>
              <a:cs typeface="B Homa" panose="00000400000000000000" pitchFamily="2" charset="-78"/>
            </a:rPr>
            <a:t> ویژه ترکیب و راهبری می‌کند.</a:t>
          </a:r>
          <a:endParaRPr lang="fa-IR" dirty="0"/>
        </a:p>
      </dgm:t>
    </dgm:pt>
    <dgm:pt modelId="{238D38A1-DD84-4CB7-99EC-BBAA2EFF9028}" type="parTrans" cxnId="{9F820FD8-1B86-4749-9875-77CBFF68120A}">
      <dgm:prSet/>
      <dgm:spPr/>
      <dgm:t>
        <a:bodyPr/>
        <a:lstStyle/>
        <a:p>
          <a:pPr rtl="1"/>
          <a:endParaRPr lang="fa-IR"/>
        </a:p>
      </dgm:t>
    </dgm:pt>
    <dgm:pt modelId="{D8B4378E-6B89-44A6-8EE7-323F52E4F7AE}" type="sibTrans" cxnId="{9F820FD8-1B86-4749-9875-77CBFF68120A}">
      <dgm:prSet/>
      <dgm:spPr/>
      <dgm:t>
        <a:bodyPr/>
        <a:lstStyle/>
        <a:p>
          <a:pPr rtl="1"/>
          <a:endParaRPr lang="fa-IR"/>
        </a:p>
      </dgm:t>
    </dgm:pt>
    <dgm:pt modelId="{17AD745B-695C-4D0E-83D6-6F17CCD62ABE}" type="pres">
      <dgm:prSet presAssocID="{64218A7C-6BA9-4141-A2BE-2E5333131581}" presName="Name0" presStyleCnt="0">
        <dgm:presLayoutVars>
          <dgm:dir/>
          <dgm:animLvl val="lvl"/>
          <dgm:resizeHandles val="exact"/>
        </dgm:presLayoutVars>
      </dgm:prSet>
      <dgm:spPr/>
      <dgm:t>
        <a:bodyPr/>
        <a:lstStyle/>
        <a:p>
          <a:endParaRPr lang="en-US"/>
        </a:p>
      </dgm:t>
    </dgm:pt>
    <dgm:pt modelId="{1F5CC55A-4374-4D04-BAF5-AFE677101EC3}" type="pres">
      <dgm:prSet presAssocID="{C8F1D216-7E6D-4012-8073-EA230A4D3D8F}" presName="composite" presStyleCnt="0"/>
      <dgm:spPr/>
      <dgm:t>
        <a:bodyPr/>
        <a:lstStyle/>
        <a:p>
          <a:pPr rtl="1"/>
          <a:endParaRPr lang="fa-IR"/>
        </a:p>
      </dgm:t>
    </dgm:pt>
    <dgm:pt modelId="{70679880-59A7-44D6-B605-01F25A903E63}" type="pres">
      <dgm:prSet presAssocID="{C8F1D216-7E6D-4012-8073-EA230A4D3D8F}" presName="parTx" presStyleLbl="alignNode1" presStyleIdx="0" presStyleCnt="1">
        <dgm:presLayoutVars>
          <dgm:chMax val="0"/>
          <dgm:chPref val="0"/>
          <dgm:bulletEnabled val="1"/>
        </dgm:presLayoutVars>
      </dgm:prSet>
      <dgm:spPr/>
      <dgm:t>
        <a:bodyPr/>
        <a:lstStyle/>
        <a:p>
          <a:pPr rtl="1"/>
          <a:endParaRPr lang="fa-IR"/>
        </a:p>
      </dgm:t>
    </dgm:pt>
    <dgm:pt modelId="{58A64AC8-4C28-4B85-BF0D-E88900F902EB}" type="pres">
      <dgm:prSet presAssocID="{C8F1D216-7E6D-4012-8073-EA230A4D3D8F}" presName="desTx" presStyleLbl="alignAccFollowNode1" presStyleIdx="0" presStyleCnt="1" custLinFactNeighborX="1169" custLinFactNeighborY="20099">
        <dgm:presLayoutVars>
          <dgm:bulletEnabled val="1"/>
        </dgm:presLayoutVars>
      </dgm:prSet>
      <dgm:spPr/>
      <dgm:t>
        <a:bodyPr/>
        <a:lstStyle/>
        <a:p>
          <a:pPr rtl="1"/>
          <a:endParaRPr lang="fa-IR"/>
        </a:p>
      </dgm:t>
    </dgm:pt>
  </dgm:ptLst>
  <dgm:cxnLst>
    <dgm:cxn modelId="{9F820FD8-1B86-4749-9875-77CBFF68120A}" srcId="{C8F1D216-7E6D-4012-8073-EA230A4D3D8F}" destId="{01675803-BABB-4730-8BFE-E9B5546C8A31}" srcOrd="0" destOrd="0" parTransId="{238D38A1-DD84-4CB7-99EC-BBAA2EFF9028}" sibTransId="{D8B4378E-6B89-44A6-8EE7-323F52E4F7AE}"/>
    <dgm:cxn modelId="{2CD9874D-915B-4500-96D0-71CEA82EDCE8}" type="presOf" srcId="{C8F1D216-7E6D-4012-8073-EA230A4D3D8F}" destId="{70679880-59A7-44D6-B605-01F25A903E63}" srcOrd="0" destOrd="0" presId="urn:microsoft.com/office/officeart/2005/8/layout/hList1"/>
    <dgm:cxn modelId="{8554DC0D-889D-4D91-A92E-FF8DAB05347B}" srcId="{64218A7C-6BA9-4141-A2BE-2E5333131581}" destId="{C8F1D216-7E6D-4012-8073-EA230A4D3D8F}" srcOrd="0" destOrd="0" parTransId="{7BDD7FC6-8EC5-4068-8200-B879ED973763}" sibTransId="{8B60A6A9-AA87-4842-9A93-DDF4B4C3AB98}"/>
    <dgm:cxn modelId="{6B3AEBA6-F178-4334-99E4-2AA63B509F3D}" type="presOf" srcId="{64218A7C-6BA9-4141-A2BE-2E5333131581}" destId="{17AD745B-695C-4D0E-83D6-6F17CCD62ABE}" srcOrd="0" destOrd="0" presId="urn:microsoft.com/office/officeart/2005/8/layout/hList1"/>
    <dgm:cxn modelId="{C50602E6-BF3F-42F1-8374-FF1B72678EEC}" type="presOf" srcId="{01675803-BABB-4730-8BFE-E9B5546C8A31}" destId="{58A64AC8-4C28-4B85-BF0D-E88900F902EB}" srcOrd="0" destOrd="0" presId="urn:microsoft.com/office/officeart/2005/8/layout/hList1"/>
    <dgm:cxn modelId="{B9881244-CFB8-4DC0-9D06-84BEEE83CE06}" type="presParOf" srcId="{17AD745B-695C-4D0E-83D6-6F17CCD62ABE}" destId="{1F5CC55A-4374-4D04-BAF5-AFE677101EC3}" srcOrd="0" destOrd="0" presId="urn:microsoft.com/office/officeart/2005/8/layout/hList1"/>
    <dgm:cxn modelId="{9E5D4C25-6868-4ECA-BEAE-67F3E3856390}" type="presParOf" srcId="{1F5CC55A-4374-4D04-BAF5-AFE677101EC3}" destId="{70679880-59A7-44D6-B605-01F25A903E63}" srcOrd="0" destOrd="0" presId="urn:microsoft.com/office/officeart/2005/8/layout/hList1"/>
    <dgm:cxn modelId="{7CFB918B-DE2F-4F6B-B9E5-BB7A6CEB6952}" type="presParOf" srcId="{1F5CC55A-4374-4D04-BAF5-AFE677101EC3}" destId="{58A64AC8-4C28-4B85-BF0D-E88900F902E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C48483-8FC4-49F2-A805-657610A52B5C}" type="doc">
      <dgm:prSet loTypeId="urn:microsoft.com/office/officeart/2005/8/layout/default#1" loCatId="list" qsTypeId="urn:microsoft.com/office/officeart/2005/8/quickstyle/simple1" qsCatId="simple" csTypeId="urn:microsoft.com/office/officeart/2005/8/colors/accent2_3" csCatId="accent2" phldr="1"/>
      <dgm:spPr/>
      <dgm:t>
        <a:bodyPr/>
        <a:lstStyle/>
        <a:p>
          <a:pPr rtl="1"/>
          <a:endParaRPr lang="fa-IR"/>
        </a:p>
      </dgm:t>
    </dgm:pt>
    <dgm:pt modelId="{98379F34-AECA-4537-98D0-035C2ED39960}">
      <dgm:prSet phldrT="[Text]" custT="1"/>
      <dgm:spPr/>
      <dgm:t>
        <a:bodyPr/>
        <a:lstStyle/>
        <a:p>
          <a:pPr rtl="1"/>
          <a:r>
            <a:rPr lang="fa-IR" sz="2800" b="1" dirty="0" smtClean="0">
              <a:cs typeface="B Homa" panose="00000400000000000000" pitchFamily="2" charset="-78"/>
            </a:rPr>
            <a:t>مفهوم استراتژي</a:t>
          </a:r>
          <a:endParaRPr lang="fa-IR" sz="2800" dirty="0">
            <a:cs typeface="B Homa" panose="00000400000000000000" pitchFamily="2" charset="-78"/>
          </a:endParaRPr>
        </a:p>
      </dgm:t>
    </dgm:pt>
    <dgm:pt modelId="{8EAD50DE-C7DB-4AD8-8016-835F940E9C96}" type="parTrans" cxnId="{22A1EC06-3649-4944-8437-0C1BB14596A6}">
      <dgm:prSet/>
      <dgm:spPr/>
      <dgm:t>
        <a:bodyPr/>
        <a:lstStyle/>
        <a:p>
          <a:pPr rtl="1"/>
          <a:endParaRPr lang="fa-IR">
            <a:cs typeface="B Zar" pitchFamily="2" charset="-78"/>
          </a:endParaRPr>
        </a:p>
      </dgm:t>
    </dgm:pt>
    <dgm:pt modelId="{12DC5212-A9BF-4F8A-A8B7-2005B41234EC}" type="sibTrans" cxnId="{22A1EC06-3649-4944-8437-0C1BB14596A6}">
      <dgm:prSet/>
      <dgm:spPr/>
      <dgm:t>
        <a:bodyPr/>
        <a:lstStyle/>
        <a:p>
          <a:pPr rtl="1"/>
          <a:endParaRPr lang="fa-IR">
            <a:cs typeface="B Zar" pitchFamily="2" charset="-78"/>
          </a:endParaRPr>
        </a:p>
      </dgm:t>
    </dgm:pt>
    <dgm:pt modelId="{555462DE-65D4-409C-889E-CCC4E1C6EB5B}" type="pres">
      <dgm:prSet presAssocID="{1AC48483-8FC4-49F2-A805-657610A52B5C}" presName="diagram" presStyleCnt="0">
        <dgm:presLayoutVars>
          <dgm:dir/>
          <dgm:resizeHandles val="exact"/>
        </dgm:presLayoutVars>
      </dgm:prSet>
      <dgm:spPr/>
      <dgm:t>
        <a:bodyPr/>
        <a:lstStyle/>
        <a:p>
          <a:endParaRPr lang="en-US"/>
        </a:p>
      </dgm:t>
    </dgm:pt>
    <dgm:pt modelId="{A272EAB6-9D83-4D07-9A36-A9527B79F8EB}" type="pres">
      <dgm:prSet presAssocID="{98379F34-AECA-4537-98D0-035C2ED39960}" presName="node" presStyleLbl="node1" presStyleIdx="0" presStyleCnt="1" custScaleX="163781" custLinFactNeighborX="-951" custLinFactNeighborY="3549">
        <dgm:presLayoutVars>
          <dgm:bulletEnabled val="1"/>
        </dgm:presLayoutVars>
      </dgm:prSet>
      <dgm:spPr/>
      <dgm:t>
        <a:bodyPr/>
        <a:lstStyle/>
        <a:p>
          <a:pPr rtl="1"/>
          <a:endParaRPr lang="fa-IR"/>
        </a:p>
      </dgm:t>
    </dgm:pt>
  </dgm:ptLst>
  <dgm:cxnLst>
    <dgm:cxn modelId="{2D76305F-453B-490C-A09D-0A051823F95D}" type="presOf" srcId="{98379F34-AECA-4537-98D0-035C2ED39960}" destId="{A272EAB6-9D83-4D07-9A36-A9527B79F8EB}" srcOrd="0" destOrd="0" presId="urn:microsoft.com/office/officeart/2005/8/layout/default#1"/>
    <dgm:cxn modelId="{CE289F20-B13E-4835-B776-1DF73CC32396}" type="presOf" srcId="{1AC48483-8FC4-49F2-A805-657610A52B5C}" destId="{555462DE-65D4-409C-889E-CCC4E1C6EB5B}" srcOrd="0" destOrd="0" presId="urn:microsoft.com/office/officeart/2005/8/layout/default#1"/>
    <dgm:cxn modelId="{22A1EC06-3649-4944-8437-0C1BB14596A6}" srcId="{1AC48483-8FC4-49F2-A805-657610A52B5C}" destId="{98379F34-AECA-4537-98D0-035C2ED39960}" srcOrd="0" destOrd="0" parTransId="{8EAD50DE-C7DB-4AD8-8016-835F940E9C96}" sibTransId="{12DC5212-A9BF-4F8A-A8B7-2005B41234EC}"/>
    <dgm:cxn modelId="{9E3AA216-4404-4B4E-A5BD-81A92588FF39}" type="presParOf" srcId="{555462DE-65D4-409C-889E-CCC4E1C6EB5B}" destId="{A272EAB6-9D83-4D07-9A36-A9527B79F8EB}" srcOrd="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7C697F0-A5E3-488A-87B4-265C62AF7E64}" type="doc">
      <dgm:prSet loTypeId="urn:microsoft.com/office/officeart/2005/8/layout/pyramid1" loCatId="pyramid" qsTypeId="urn:microsoft.com/office/officeart/2005/8/quickstyle/3d2" qsCatId="3D" csTypeId="urn:microsoft.com/office/officeart/2005/8/colors/accent0_3" csCatId="mainScheme" phldr="1"/>
      <dgm:spPr/>
    </dgm:pt>
    <dgm:pt modelId="{737FB5A2-5165-4B29-823B-0845ACD70BC3}">
      <dgm:prSet phldrT="[Text]" custT="1"/>
      <dgm:spPr/>
      <dgm:t>
        <a:bodyPr/>
        <a:lstStyle/>
        <a:p>
          <a:pPr rtl="1"/>
          <a:r>
            <a:rPr lang="fa-IR" sz="1800" b="1" dirty="0" smtClean="0">
              <a:cs typeface="B Homa" panose="00000400000000000000" pitchFamily="2" charset="-78"/>
            </a:rPr>
            <a:t>مقصد</a:t>
          </a:r>
          <a:endParaRPr lang="fa-IR" sz="1800" b="1" dirty="0">
            <a:cs typeface="B Homa" panose="00000400000000000000" pitchFamily="2" charset="-78"/>
          </a:endParaRPr>
        </a:p>
      </dgm:t>
    </dgm:pt>
    <dgm:pt modelId="{D54914EF-F717-420A-93E2-0CEEF0700C4E}" type="parTrans" cxnId="{FAD1FC50-A9FD-4802-9E29-90776D234D67}">
      <dgm:prSet/>
      <dgm:spPr/>
      <dgm:t>
        <a:bodyPr/>
        <a:lstStyle/>
        <a:p>
          <a:pPr rtl="1"/>
          <a:endParaRPr lang="fa-IR"/>
        </a:p>
      </dgm:t>
    </dgm:pt>
    <dgm:pt modelId="{061BC484-18F1-448B-8F8F-9A60018FF371}" type="sibTrans" cxnId="{FAD1FC50-A9FD-4802-9E29-90776D234D67}">
      <dgm:prSet/>
      <dgm:spPr/>
      <dgm:t>
        <a:bodyPr/>
        <a:lstStyle/>
        <a:p>
          <a:pPr rtl="1"/>
          <a:endParaRPr lang="fa-IR"/>
        </a:p>
      </dgm:t>
    </dgm:pt>
    <dgm:pt modelId="{C465A6C0-36BC-46CA-A710-78E9198DEA1F}">
      <dgm:prSet phldrT="[Text]" custT="1"/>
      <dgm:spPr/>
      <dgm:t>
        <a:bodyPr/>
        <a:lstStyle/>
        <a:p>
          <a:pPr rtl="1"/>
          <a:r>
            <a:rPr lang="fa-IR" sz="1800" b="1" dirty="0" smtClean="0">
              <a:cs typeface="B Homa" panose="00000400000000000000" pitchFamily="2" charset="-78"/>
            </a:rPr>
            <a:t>مسیر</a:t>
          </a:r>
          <a:endParaRPr lang="fa-IR" sz="1800" b="1" dirty="0">
            <a:cs typeface="B Homa" panose="00000400000000000000" pitchFamily="2" charset="-78"/>
          </a:endParaRPr>
        </a:p>
      </dgm:t>
    </dgm:pt>
    <dgm:pt modelId="{2EA458CA-0B56-4E24-842E-CC55B0F32100}" type="parTrans" cxnId="{11670F3B-51BA-4085-BAD2-CA51623DBE13}">
      <dgm:prSet/>
      <dgm:spPr/>
      <dgm:t>
        <a:bodyPr/>
        <a:lstStyle/>
        <a:p>
          <a:pPr rtl="1"/>
          <a:endParaRPr lang="fa-IR"/>
        </a:p>
      </dgm:t>
    </dgm:pt>
    <dgm:pt modelId="{75C4F821-369D-44A4-A5DD-B3649720E0C8}" type="sibTrans" cxnId="{11670F3B-51BA-4085-BAD2-CA51623DBE13}">
      <dgm:prSet/>
      <dgm:spPr/>
      <dgm:t>
        <a:bodyPr/>
        <a:lstStyle/>
        <a:p>
          <a:pPr rtl="1"/>
          <a:endParaRPr lang="fa-IR"/>
        </a:p>
      </dgm:t>
    </dgm:pt>
    <dgm:pt modelId="{EC51142F-6399-491C-980F-62C6D8C9395C}">
      <dgm:prSet phldrT="[Text]" custT="1"/>
      <dgm:spPr/>
      <dgm:t>
        <a:bodyPr/>
        <a:lstStyle/>
        <a:p>
          <a:pPr rtl="1"/>
          <a:r>
            <a:rPr lang="fa-IR" sz="1800" b="1" dirty="0" smtClean="0">
              <a:cs typeface="B Homa" panose="00000400000000000000" pitchFamily="2" charset="-78"/>
            </a:rPr>
            <a:t>وضغیت موجود</a:t>
          </a:r>
          <a:endParaRPr lang="fa-IR" sz="1800" b="1" dirty="0">
            <a:cs typeface="B Homa" panose="00000400000000000000" pitchFamily="2" charset="-78"/>
          </a:endParaRPr>
        </a:p>
      </dgm:t>
    </dgm:pt>
    <dgm:pt modelId="{7FA298E7-37F8-4C77-A260-EDD89A524395}" type="parTrans" cxnId="{BB3CBD58-F443-4E68-86E9-464BB3CDBA99}">
      <dgm:prSet/>
      <dgm:spPr/>
      <dgm:t>
        <a:bodyPr/>
        <a:lstStyle/>
        <a:p>
          <a:pPr rtl="1"/>
          <a:endParaRPr lang="fa-IR"/>
        </a:p>
      </dgm:t>
    </dgm:pt>
    <dgm:pt modelId="{7BF65F8A-D5D2-4C00-B750-FA443510067D}" type="sibTrans" cxnId="{BB3CBD58-F443-4E68-86E9-464BB3CDBA99}">
      <dgm:prSet/>
      <dgm:spPr/>
      <dgm:t>
        <a:bodyPr/>
        <a:lstStyle/>
        <a:p>
          <a:pPr rtl="1"/>
          <a:endParaRPr lang="fa-IR"/>
        </a:p>
      </dgm:t>
    </dgm:pt>
    <dgm:pt modelId="{EB33D406-2426-419E-82A3-E639C7ACFBD3}">
      <dgm:prSet phldrT="[Text]" custT="1"/>
      <dgm:spPr/>
      <dgm:t>
        <a:bodyPr/>
        <a:lstStyle/>
        <a:p>
          <a:pPr rtl="1"/>
          <a:r>
            <a:rPr lang="fa-IR" sz="1800" b="1" dirty="0" smtClean="0">
              <a:cs typeface="B Homa" panose="00000400000000000000" pitchFamily="2" charset="-78"/>
            </a:rPr>
            <a:t>وضعیت مناسب</a:t>
          </a:r>
          <a:endParaRPr lang="fa-IR" sz="1800" b="1" dirty="0">
            <a:cs typeface="B Homa" panose="00000400000000000000" pitchFamily="2" charset="-78"/>
          </a:endParaRPr>
        </a:p>
      </dgm:t>
    </dgm:pt>
    <dgm:pt modelId="{000E9B30-EDF1-4BA7-97F1-E1883CDE39BF}" type="parTrans" cxnId="{769878BC-C7DF-4605-91C0-DBD953B5F246}">
      <dgm:prSet/>
      <dgm:spPr/>
      <dgm:t>
        <a:bodyPr/>
        <a:lstStyle/>
        <a:p>
          <a:pPr rtl="1"/>
          <a:endParaRPr lang="fa-IR"/>
        </a:p>
      </dgm:t>
    </dgm:pt>
    <dgm:pt modelId="{AFFF03F3-3FAD-4EAB-9954-F6A185AA89B1}" type="sibTrans" cxnId="{769878BC-C7DF-4605-91C0-DBD953B5F246}">
      <dgm:prSet/>
      <dgm:spPr/>
      <dgm:t>
        <a:bodyPr/>
        <a:lstStyle/>
        <a:p>
          <a:pPr rtl="1"/>
          <a:endParaRPr lang="fa-IR"/>
        </a:p>
      </dgm:t>
    </dgm:pt>
    <dgm:pt modelId="{AFA0AF8B-1E70-4806-91FA-D35C6B1C3898}">
      <dgm:prSet phldrT="[Text]" custT="1"/>
      <dgm:spPr/>
      <dgm:t>
        <a:bodyPr/>
        <a:lstStyle/>
        <a:p>
          <a:pPr rtl="1"/>
          <a:r>
            <a:rPr lang="fa-IR" sz="1800" b="1" dirty="0" smtClean="0">
              <a:cs typeface="B Homa" panose="00000400000000000000" pitchFamily="2" charset="-78"/>
            </a:rPr>
            <a:t>وضعیت مطلوب</a:t>
          </a:r>
          <a:endParaRPr lang="fa-IR" sz="1800" b="1" dirty="0">
            <a:cs typeface="B Homa" panose="00000400000000000000" pitchFamily="2" charset="-78"/>
          </a:endParaRPr>
        </a:p>
      </dgm:t>
    </dgm:pt>
    <dgm:pt modelId="{8B7271FB-4A02-4E48-96BC-770ED66E9622}" type="parTrans" cxnId="{953A005D-F36E-4393-AFA3-E779CAADB78B}">
      <dgm:prSet/>
      <dgm:spPr/>
      <dgm:t>
        <a:bodyPr/>
        <a:lstStyle/>
        <a:p>
          <a:pPr rtl="1"/>
          <a:endParaRPr lang="fa-IR"/>
        </a:p>
      </dgm:t>
    </dgm:pt>
    <dgm:pt modelId="{A1AC78C2-A9B2-4D95-B93C-928064BD1848}" type="sibTrans" cxnId="{953A005D-F36E-4393-AFA3-E779CAADB78B}">
      <dgm:prSet/>
      <dgm:spPr/>
      <dgm:t>
        <a:bodyPr/>
        <a:lstStyle/>
        <a:p>
          <a:pPr rtl="1"/>
          <a:endParaRPr lang="fa-IR"/>
        </a:p>
      </dgm:t>
    </dgm:pt>
    <dgm:pt modelId="{97B3CBB2-46ED-41A0-9DC1-AB27AA71CCDC}">
      <dgm:prSet phldrT="[Text]" custT="1"/>
      <dgm:spPr/>
      <dgm:t>
        <a:bodyPr/>
        <a:lstStyle/>
        <a:p>
          <a:pPr rtl="1"/>
          <a:r>
            <a:rPr lang="fa-IR" sz="1800" b="1" dirty="0" smtClean="0">
              <a:cs typeface="B Homa" panose="00000400000000000000" pitchFamily="2" charset="-78"/>
            </a:rPr>
            <a:t>سیاست ها</a:t>
          </a:r>
          <a:endParaRPr lang="fa-IR" sz="1800" b="1" dirty="0">
            <a:cs typeface="B Homa" panose="00000400000000000000" pitchFamily="2" charset="-78"/>
          </a:endParaRPr>
        </a:p>
      </dgm:t>
    </dgm:pt>
    <dgm:pt modelId="{DB47B26A-64A9-4460-89ED-44B82AB2D7FC}" type="parTrans" cxnId="{545A04B2-57C0-4E1C-A309-A3A39238AC27}">
      <dgm:prSet/>
      <dgm:spPr/>
      <dgm:t>
        <a:bodyPr/>
        <a:lstStyle/>
        <a:p>
          <a:pPr rtl="1"/>
          <a:endParaRPr lang="fa-IR"/>
        </a:p>
      </dgm:t>
    </dgm:pt>
    <dgm:pt modelId="{B373AE9E-FBC6-4E6D-AD04-52FF691C5A81}" type="sibTrans" cxnId="{545A04B2-57C0-4E1C-A309-A3A39238AC27}">
      <dgm:prSet/>
      <dgm:spPr/>
      <dgm:t>
        <a:bodyPr/>
        <a:lstStyle/>
        <a:p>
          <a:pPr rtl="1"/>
          <a:endParaRPr lang="fa-IR"/>
        </a:p>
      </dgm:t>
    </dgm:pt>
    <dgm:pt modelId="{DFB087FE-4D7A-4F83-B8BB-5791CF6D28F1}">
      <dgm:prSet phldrT="[Text]" custT="1"/>
      <dgm:spPr/>
      <dgm:t>
        <a:bodyPr/>
        <a:lstStyle/>
        <a:p>
          <a:pPr rtl="1"/>
          <a:r>
            <a:rPr lang="fa-IR" sz="1800" b="1" dirty="0" smtClean="0">
              <a:cs typeface="B Homa" panose="00000400000000000000" pitchFamily="2" charset="-78"/>
            </a:rPr>
            <a:t>تاکتیک ها</a:t>
          </a:r>
          <a:endParaRPr lang="fa-IR" sz="1800" b="1" dirty="0">
            <a:cs typeface="B Homa" panose="00000400000000000000" pitchFamily="2" charset="-78"/>
          </a:endParaRPr>
        </a:p>
      </dgm:t>
    </dgm:pt>
    <dgm:pt modelId="{2D4F4EF5-02C4-45F7-A3AD-C5075D12F9E5}" type="parTrans" cxnId="{8248E2AD-79E4-4B7C-B5C4-48DCB196D347}">
      <dgm:prSet/>
      <dgm:spPr/>
      <dgm:t>
        <a:bodyPr/>
        <a:lstStyle/>
        <a:p>
          <a:pPr rtl="1"/>
          <a:endParaRPr lang="fa-IR"/>
        </a:p>
      </dgm:t>
    </dgm:pt>
    <dgm:pt modelId="{5C10FFE0-B707-4FAF-B3A5-CC1DE1A86B10}" type="sibTrans" cxnId="{8248E2AD-79E4-4B7C-B5C4-48DCB196D347}">
      <dgm:prSet/>
      <dgm:spPr/>
      <dgm:t>
        <a:bodyPr/>
        <a:lstStyle/>
        <a:p>
          <a:pPr rtl="1"/>
          <a:endParaRPr lang="fa-IR"/>
        </a:p>
      </dgm:t>
    </dgm:pt>
    <dgm:pt modelId="{CA7D00A2-BF79-4879-BD3B-1B3137FF6B78}" type="pres">
      <dgm:prSet presAssocID="{D7C697F0-A5E3-488A-87B4-265C62AF7E64}" presName="Name0" presStyleCnt="0">
        <dgm:presLayoutVars>
          <dgm:dir/>
          <dgm:animLvl val="lvl"/>
          <dgm:resizeHandles val="exact"/>
        </dgm:presLayoutVars>
      </dgm:prSet>
      <dgm:spPr/>
    </dgm:pt>
    <dgm:pt modelId="{03AEE598-541C-48F5-A8A8-22C40B2BE46D}" type="pres">
      <dgm:prSet presAssocID="{737FB5A2-5165-4B29-823B-0845ACD70BC3}" presName="Name8" presStyleCnt="0"/>
      <dgm:spPr/>
    </dgm:pt>
    <dgm:pt modelId="{4A2AAB30-D204-4F7A-B108-B2FFF02BF72C}" type="pres">
      <dgm:prSet presAssocID="{737FB5A2-5165-4B29-823B-0845ACD70BC3}" presName="level" presStyleLbl="node1" presStyleIdx="0" presStyleCnt="7">
        <dgm:presLayoutVars>
          <dgm:chMax val="1"/>
          <dgm:bulletEnabled val="1"/>
        </dgm:presLayoutVars>
      </dgm:prSet>
      <dgm:spPr/>
      <dgm:t>
        <a:bodyPr/>
        <a:lstStyle/>
        <a:p>
          <a:pPr rtl="1"/>
          <a:endParaRPr lang="fa-IR"/>
        </a:p>
      </dgm:t>
    </dgm:pt>
    <dgm:pt modelId="{4E939C78-03C7-4840-824A-BED70592130A}" type="pres">
      <dgm:prSet presAssocID="{737FB5A2-5165-4B29-823B-0845ACD70BC3}" presName="levelTx" presStyleLbl="revTx" presStyleIdx="0" presStyleCnt="0">
        <dgm:presLayoutVars>
          <dgm:chMax val="1"/>
          <dgm:bulletEnabled val="1"/>
        </dgm:presLayoutVars>
      </dgm:prSet>
      <dgm:spPr/>
      <dgm:t>
        <a:bodyPr/>
        <a:lstStyle/>
        <a:p>
          <a:pPr rtl="1"/>
          <a:endParaRPr lang="fa-IR"/>
        </a:p>
      </dgm:t>
    </dgm:pt>
    <dgm:pt modelId="{DD4F6299-CD96-48C1-A222-D1804FF03930}" type="pres">
      <dgm:prSet presAssocID="{C465A6C0-36BC-46CA-A710-78E9198DEA1F}" presName="Name8" presStyleCnt="0"/>
      <dgm:spPr/>
    </dgm:pt>
    <dgm:pt modelId="{4B39BBD6-301E-40CE-B787-597348173BA6}" type="pres">
      <dgm:prSet presAssocID="{C465A6C0-36BC-46CA-A710-78E9198DEA1F}" presName="level" presStyleLbl="node1" presStyleIdx="1" presStyleCnt="7">
        <dgm:presLayoutVars>
          <dgm:chMax val="1"/>
          <dgm:bulletEnabled val="1"/>
        </dgm:presLayoutVars>
      </dgm:prSet>
      <dgm:spPr/>
      <dgm:t>
        <a:bodyPr/>
        <a:lstStyle/>
        <a:p>
          <a:pPr rtl="1"/>
          <a:endParaRPr lang="fa-IR"/>
        </a:p>
      </dgm:t>
    </dgm:pt>
    <dgm:pt modelId="{742E45C9-4D47-4AF6-8756-F49F74617819}" type="pres">
      <dgm:prSet presAssocID="{C465A6C0-36BC-46CA-A710-78E9198DEA1F}" presName="levelTx" presStyleLbl="revTx" presStyleIdx="0" presStyleCnt="0">
        <dgm:presLayoutVars>
          <dgm:chMax val="1"/>
          <dgm:bulletEnabled val="1"/>
        </dgm:presLayoutVars>
      </dgm:prSet>
      <dgm:spPr/>
      <dgm:t>
        <a:bodyPr/>
        <a:lstStyle/>
        <a:p>
          <a:pPr rtl="1"/>
          <a:endParaRPr lang="fa-IR"/>
        </a:p>
      </dgm:t>
    </dgm:pt>
    <dgm:pt modelId="{60A8F930-4F82-4063-85CF-A723FC13C8AD}" type="pres">
      <dgm:prSet presAssocID="{EC51142F-6399-491C-980F-62C6D8C9395C}" presName="Name8" presStyleCnt="0"/>
      <dgm:spPr/>
    </dgm:pt>
    <dgm:pt modelId="{31E14636-9A4C-4366-9EB7-F204F4922B38}" type="pres">
      <dgm:prSet presAssocID="{EC51142F-6399-491C-980F-62C6D8C9395C}" presName="level" presStyleLbl="node1" presStyleIdx="2" presStyleCnt="7">
        <dgm:presLayoutVars>
          <dgm:chMax val="1"/>
          <dgm:bulletEnabled val="1"/>
        </dgm:presLayoutVars>
      </dgm:prSet>
      <dgm:spPr/>
      <dgm:t>
        <a:bodyPr/>
        <a:lstStyle/>
        <a:p>
          <a:pPr rtl="1"/>
          <a:endParaRPr lang="fa-IR"/>
        </a:p>
      </dgm:t>
    </dgm:pt>
    <dgm:pt modelId="{50E55BF3-903D-4139-ADF4-94AC0233310A}" type="pres">
      <dgm:prSet presAssocID="{EC51142F-6399-491C-980F-62C6D8C9395C}" presName="levelTx" presStyleLbl="revTx" presStyleIdx="0" presStyleCnt="0">
        <dgm:presLayoutVars>
          <dgm:chMax val="1"/>
          <dgm:bulletEnabled val="1"/>
        </dgm:presLayoutVars>
      </dgm:prSet>
      <dgm:spPr/>
      <dgm:t>
        <a:bodyPr/>
        <a:lstStyle/>
        <a:p>
          <a:pPr rtl="1"/>
          <a:endParaRPr lang="fa-IR"/>
        </a:p>
      </dgm:t>
    </dgm:pt>
    <dgm:pt modelId="{F90526AB-FFA2-4B6C-93C1-3340754884ED}" type="pres">
      <dgm:prSet presAssocID="{EB33D406-2426-419E-82A3-E639C7ACFBD3}" presName="Name8" presStyleCnt="0"/>
      <dgm:spPr/>
    </dgm:pt>
    <dgm:pt modelId="{9F0B3058-7C63-42F3-9F00-E3FC9A11BD84}" type="pres">
      <dgm:prSet presAssocID="{EB33D406-2426-419E-82A3-E639C7ACFBD3}" presName="level" presStyleLbl="node1" presStyleIdx="3" presStyleCnt="7">
        <dgm:presLayoutVars>
          <dgm:chMax val="1"/>
          <dgm:bulletEnabled val="1"/>
        </dgm:presLayoutVars>
      </dgm:prSet>
      <dgm:spPr/>
      <dgm:t>
        <a:bodyPr/>
        <a:lstStyle/>
        <a:p>
          <a:pPr rtl="1"/>
          <a:endParaRPr lang="fa-IR"/>
        </a:p>
      </dgm:t>
    </dgm:pt>
    <dgm:pt modelId="{F07C04F0-DD2C-47B3-A5FA-B3BEC76FC8BB}" type="pres">
      <dgm:prSet presAssocID="{EB33D406-2426-419E-82A3-E639C7ACFBD3}" presName="levelTx" presStyleLbl="revTx" presStyleIdx="0" presStyleCnt="0">
        <dgm:presLayoutVars>
          <dgm:chMax val="1"/>
          <dgm:bulletEnabled val="1"/>
        </dgm:presLayoutVars>
      </dgm:prSet>
      <dgm:spPr/>
      <dgm:t>
        <a:bodyPr/>
        <a:lstStyle/>
        <a:p>
          <a:pPr rtl="1"/>
          <a:endParaRPr lang="fa-IR"/>
        </a:p>
      </dgm:t>
    </dgm:pt>
    <dgm:pt modelId="{ED6255A9-882D-4DF7-B8B3-C53032B43CBC}" type="pres">
      <dgm:prSet presAssocID="{AFA0AF8B-1E70-4806-91FA-D35C6B1C3898}" presName="Name8" presStyleCnt="0"/>
      <dgm:spPr/>
    </dgm:pt>
    <dgm:pt modelId="{0CFBC87E-89CF-41C7-9925-C48FBF32DAFD}" type="pres">
      <dgm:prSet presAssocID="{AFA0AF8B-1E70-4806-91FA-D35C6B1C3898}" presName="level" presStyleLbl="node1" presStyleIdx="4" presStyleCnt="7">
        <dgm:presLayoutVars>
          <dgm:chMax val="1"/>
          <dgm:bulletEnabled val="1"/>
        </dgm:presLayoutVars>
      </dgm:prSet>
      <dgm:spPr/>
      <dgm:t>
        <a:bodyPr/>
        <a:lstStyle/>
        <a:p>
          <a:pPr rtl="1"/>
          <a:endParaRPr lang="fa-IR"/>
        </a:p>
      </dgm:t>
    </dgm:pt>
    <dgm:pt modelId="{3C8F86EB-5DC8-4E84-9356-47E73B69C7CD}" type="pres">
      <dgm:prSet presAssocID="{AFA0AF8B-1E70-4806-91FA-D35C6B1C3898}" presName="levelTx" presStyleLbl="revTx" presStyleIdx="0" presStyleCnt="0">
        <dgm:presLayoutVars>
          <dgm:chMax val="1"/>
          <dgm:bulletEnabled val="1"/>
        </dgm:presLayoutVars>
      </dgm:prSet>
      <dgm:spPr/>
      <dgm:t>
        <a:bodyPr/>
        <a:lstStyle/>
        <a:p>
          <a:pPr rtl="1"/>
          <a:endParaRPr lang="fa-IR"/>
        </a:p>
      </dgm:t>
    </dgm:pt>
    <dgm:pt modelId="{EA202AB4-03B6-4131-AA67-4831CB673DCE}" type="pres">
      <dgm:prSet presAssocID="{97B3CBB2-46ED-41A0-9DC1-AB27AA71CCDC}" presName="Name8" presStyleCnt="0"/>
      <dgm:spPr/>
    </dgm:pt>
    <dgm:pt modelId="{F6AFB93E-3DDB-42E8-A7C0-ECDF85CEDDD0}" type="pres">
      <dgm:prSet presAssocID="{97B3CBB2-46ED-41A0-9DC1-AB27AA71CCDC}" presName="level" presStyleLbl="node1" presStyleIdx="5" presStyleCnt="7">
        <dgm:presLayoutVars>
          <dgm:chMax val="1"/>
          <dgm:bulletEnabled val="1"/>
        </dgm:presLayoutVars>
      </dgm:prSet>
      <dgm:spPr/>
      <dgm:t>
        <a:bodyPr/>
        <a:lstStyle/>
        <a:p>
          <a:pPr rtl="1"/>
          <a:endParaRPr lang="fa-IR"/>
        </a:p>
      </dgm:t>
    </dgm:pt>
    <dgm:pt modelId="{083078EB-E987-4C58-93A4-79BA18D05BC3}" type="pres">
      <dgm:prSet presAssocID="{97B3CBB2-46ED-41A0-9DC1-AB27AA71CCDC}" presName="levelTx" presStyleLbl="revTx" presStyleIdx="0" presStyleCnt="0">
        <dgm:presLayoutVars>
          <dgm:chMax val="1"/>
          <dgm:bulletEnabled val="1"/>
        </dgm:presLayoutVars>
      </dgm:prSet>
      <dgm:spPr/>
      <dgm:t>
        <a:bodyPr/>
        <a:lstStyle/>
        <a:p>
          <a:pPr rtl="1"/>
          <a:endParaRPr lang="fa-IR"/>
        </a:p>
      </dgm:t>
    </dgm:pt>
    <dgm:pt modelId="{DD698AFC-96C0-40EC-B1C7-F01B880C778D}" type="pres">
      <dgm:prSet presAssocID="{DFB087FE-4D7A-4F83-B8BB-5791CF6D28F1}" presName="Name8" presStyleCnt="0"/>
      <dgm:spPr/>
    </dgm:pt>
    <dgm:pt modelId="{44918EA2-C545-45E9-A3AC-1DA88C3DAAE7}" type="pres">
      <dgm:prSet presAssocID="{DFB087FE-4D7A-4F83-B8BB-5791CF6D28F1}" presName="level" presStyleLbl="node1" presStyleIdx="6" presStyleCnt="7">
        <dgm:presLayoutVars>
          <dgm:chMax val="1"/>
          <dgm:bulletEnabled val="1"/>
        </dgm:presLayoutVars>
      </dgm:prSet>
      <dgm:spPr/>
      <dgm:t>
        <a:bodyPr/>
        <a:lstStyle/>
        <a:p>
          <a:pPr rtl="1"/>
          <a:endParaRPr lang="fa-IR"/>
        </a:p>
      </dgm:t>
    </dgm:pt>
    <dgm:pt modelId="{95876DF8-FABA-44EC-A3BB-1B8D8FA3B0C5}" type="pres">
      <dgm:prSet presAssocID="{DFB087FE-4D7A-4F83-B8BB-5791CF6D28F1}" presName="levelTx" presStyleLbl="revTx" presStyleIdx="0" presStyleCnt="0">
        <dgm:presLayoutVars>
          <dgm:chMax val="1"/>
          <dgm:bulletEnabled val="1"/>
        </dgm:presLayoutVars>
      </dgm:prSet>
      <dgm:spPr/>
      <dgm:t>
        <a:bodyPr/>
        <a:lstStyle/>
        <a:p>
          <a:pPr rtl="1"/>
          <a:endParaRPr lang="fa-IR"/>
        </a:p>
      </dgm:t>
    </dgm:pt>
  </dgm:ptLst>
  <dgm:cxnLst>
    <dgm:cxn modelId="{8142E3D7-919B-4472-82B4-C9DC8F7F88FC}" type="presOf" srcId="{737FB5A2-5165-4B29-823B-0845ACD70BC3}" destId="{4A2AAB30-D204-4F7A-B108-B2FFF02BF72C}" srcOrd="0" destOrd="0" presId="urn:microsoft.com/office/officeart/2005/8/layout/pyramid1"/>
    <dgm:cxn modelId="{7E1389B2-EC82-4C52-9D6B-9F18F2F5EE81}" type="presOf" srcId="{737FB5A2-5165-4B29-823B-0845ACD70BC3}" destId="{4E939C78-03C7-4840-824A-BED70592130A}" srcOrd="1" destOrd="0" presId="urn:microsoft.com/office/officeart/2005/8/layout/pyramid1"/>
    <dgm:cxn modelId="{C7786072-5E75-4B66-A9FC-4F3F080C2FD0}" type="presOf" srcId="{EC51142F-6399-491C-980F-62C6D8C9395C}" destId="{31E14636-9A4C-4366-9EB7-F204F4922B38}" srcOrd="0" destOrd="0" presId="urn:microsoft.com/office/officeart/2005/8/layout/pyramid1"/>
    <dgm:cxn modelId="{C9199249-D7BF-44AB-B003-95FC9C9DCE19}" type="presOf" srcId="{AFA0AF8B-1E70-4806-91FA-D35C6B1C3898}" destId="{3C8F86EB-5DC8-4E84-9356-47E73B69C7CD}" srcOrd="1" destOrd="0" presId="urn:microsoft.com/office/officeart/2005/8/layout/pyramid1"/>
    <dgm:cxn modelId="{5CFFE452-E27E-4508-98BE-BC59E1196C91}" type="presOf" srcId="{DFB087FE-4D7A-4F83-B8BB-5791CF6D28F1}" destId="{95876DF8-FABA-44EC-A3BB-1B8D8FA3B0C5}" srcOrd="1" destOrd="0" presId="urn:microsoft.com/office/officeart/2005/8/layout/pyramid1"/>
    <dgm:cxn modelId="{BB3CBD58-F443-4E68-86E9-464BB3CDBA99}" srcId="{D7C697F0-A5E3-488A-87B4-265C62AF7E64}" destId="{EC51142F-6399-491C-980F-62C6D8C9395C}" srcOrd="2" destOrd="0" parTransId="{7FA298E7-37F8-4C77-A260-EDD89A524395}" sibTransId="{7BF65F8A-D5D2-4C00-B750-FA443510067D}"/>
    <dgm:cxn modelId="{E82F3C54-87D5-45E0-935F-13B1488E9BBD}" type="presOf" srcId="{EB33D406-2426-419E-82A3-E639C7ACFBD3}" destId="{F07C04F0-DD2C-47B3-A5FA-B3BEC76FC8BB}" srcOrd="1" destOrd="0" presId="urn:microsoft.com/office/officeart/2005/8/layout/pyramid1"/>
    <dgm:cxn modelId="{11670F3B-51BA-4085-BAD2-CA51623DBE13}" srcId="{D7C697F0-A5E3-488A-87B4-265C62AF7E64}" destId="{C465A6C0-36BC-46CA-A710-78E9198DEA1F}" srcOrd="1" destOrd="0" parTransId="{2EA458CA-0B56-4E24-842E-CC55B0F32100}" sibTransId="{75C4F821-369D-44A4-A5DD-B3649720E0C8}"/>
    <dgm:cxn modelId="{93A27A7A-24B5-4DA8-8A07-ED8D123BF068}" type="presOf" srcId="{97B3CBB2-46ED-41A0-9DC1-AB27AA71CCDC}" destId="{083078EB-E987-4C58-93A4-79BA18D05BC3}" srcOrd="1" destOrd="0" presId="urn:microsoft.com/office/officeart/2005/8/layout/pyramid1"/>
    <dgm:cxn modelId="{9AEC2DF1-09BD-4033-A251-A216AC97F91D}" type="presOf" srcId="{C465A6C0-36BC-46CA-A710-78E9198DEA1F}" destId="{742E45C9-4D47-4AF6-8756-F49F74617819}" srcOrd="1" destOrd="0" presId="urn:microsoft.com/office/officeart/2005/8/layout/pyramid1"/>
    <dgm:cxn modelId="{A500AF56-0FE2-468E-A5B3-19D3F94419BD}" type="presOf" srcId="{EC51142F-6399-491C-980F-62C6D8C9395C}" destId="{50E55BF3-903D-4139-ADF4-94AC0233310A}" srcOrd="1" destOrd="0" presId="urn:microsoft.com/office/officeart/2005/8/layout/pyramid1"/>
    <dgm:cxn modelId="{E09C7742-C1C6-4E0C-B18F-C5E26AB7F688}" type="presOf" srcId="{97B3CBB2-46ED-41A0-9DC1-AB27AA71CCDC}" destId="{F6AFB93E-3DDB-42E8-A7C0-ECDF85CEDDD0}" srcOrd="0" destOrd="0" presId="urn:microsoft.com/office/officeart/2005/8/layout/pyramid1"/>
    <dgm:cxn modelId="{769878BC-C7DF-4605-91C0-DBD953B5F246}" srcId="{D7C697F0-A5E3-488A-87B4-265C62AF7E64}" destId="{EB33D406-2426-419E-82A3-E639C7ACFBD3}" srcOrd="3" destOrd="0" parTransId="{000E9B30-EDF1-4BA7-97F1-E1883CDE39BF}" sibTransId="{AFFF03F3-3FAD-4EAB-9954-F6A185AA89B1}"/>
    <dgm:cxn modelId="{FAD1FC50-A9FD-4802-9E29-90776D234D67}" srcId="{D7C697F0-A5E3-488A-87B4-265C62AF7E64}" destId="{737FB5A2-5165-4B29-823B-0845ACD70BC3}" srcOrd="0" destOrd="0" parTransId="{D54914EF-F717-420A-93E2-0CEEF0700C4E}" sibTransId="{061BC484-18F1-448B-8F8F-9A60018FF371}"/>
    <dgm:cxn modelId="{8C77E433-F2EA-465B-AB0A-EC0D9893A6A5}" type="presOf" srcId="{DFB087FE-4D7A-4F83-B8BB-5791CF6D28F1}" destId="{44918EA2-C545-45E9-A3AC-1DA88C3DAAE7}" srcOrd="0" destOrd="0" presId="urn:microsoft.com/office/officeart/2005/8/layout/pyramid1"/>
    <dgm:cxn modelId="{A4E1A163-0548-4D17-99B7-7A42D723002C}" type="presOf" srcId="{D7C697F0-A5E3-488A-87B4-265C62AF7E64}" destId="{CA7D00A2-BF79-4879-BD3B-1B3137FF6B78}" srcOrd="0" destOrd="0" presId="urn:microsoft.com/office/officeart/2005/8/layout/pyramid1"/>
    <dgm:cxn modelId="{CDE6430F-5506-4230-B532-DA29E1F1E7BE}" type="presOf" srcId="{EB33D406-2426-419E-82A3-E639C7ACFBD3}" destId="{9F0B3058-7C63-42F3-9F00-E3FC9A11BD84}" srcOrd="0" destOrd="0" presId="urn:microsoft.com/office/officeart/2005/8/layout/pyramid1"/>
    <dgm:cxn modelId="{577C207E-E37B-4057-95DD-5B25E60A6AC3}" type="presOf" srcId="{C465A6C0-36BC-46CA-A710-78E9198DEA1F}" destId="{4B39BBD6-301E-40CE-B787-597348173BA6}" srcOrd="0" destOrd="0" presId="urn:microsoft.com/office/officeart/2005/8/layout/pyramid1"/>
    <dgm:cxn modelId="{8248E2AD-79E4-4B7C-B5C4-48DCB196D347}" srcId="{D7C697F0-A5E3-488A-87B4-265C62AF7E64}" destId="{DFB087FE-4D7A-4F83-B8BB-5791CF6D28F1}" srcOrd="6" destOrd="0" parTransId="{2D4F4EF5-02C4-45F7-A3AD-C5075D12F9E5}" sibTransId="{5C10FFE0-B707-4FAF-B3A5-CC1DE1A86B10}"/>
    <dgm:cxn modelId="{8DEFA84F-7A08-487E-960D-C4974E871325}" type="presOf" srcId="{AFA0AF8B-1E70-4806-91FA-D35C6B1C3898}" destId="{0CFBC87E-89CF-41C7-9925-C48FBF32DAFD}" srcOrd="0" destOrd="0" presId="urn:microsoft.com/office/officeart/2005/8/layout/pyramid1"/>
    <dgm:cxn modelId="{545A04B2-57C0-4E1C-A309-A3A39238AC27}" srcId="{D7C697F0-A5E3-488A-87B4-265C62AF7E64}" destId="{97B3CBB2-46ED-41A0-9DC1-AB27AA71CCDC}" srcOrd="5" destOrd="0" parTransId="{DB47B26A-64A9-4460-89ED-44B82AB2D7FC}" sibTransId="{B373AE9E-FBC6-4E6D-AD04-52FF691C5A81}"/>
    <dgm:cxn modelId="{953A005D-F36E-4393-AFA3-E779CAADB78B}" srcId="{D7C697F0-A5E3-488A-87B4-265C62AF7E64}" destId="{AFA0AF8B-1E70-4806-91FA-D35C6B1C3898}" srcOrd="4" destOrd="0" parTransId="{8B7271FB-4A02-4E48-96BC-770ED66E9622}" sibTransId="{A1AC78C2-A9B2-4D95-B93C-928064BD1848}"/>
    <dgm:cxn modelId="{2A76DA51-F338-44FD-A2A7-E3B9A123097D}" type="presParOf" srcId="{CA7D00A2-BF79-4879-BD3B-1B3137FF6B78}" destId="{03AEE598-541C-48F5-A8A8-22C40B2BE46D}" srcOrd="0" destOrd="0" presId="urn:microsoft.com/office/officeart/2005/8/layout/pyramid1"/>
    <dgm:cxn modelId="{74100554-7D37-4AE8-BD21-D006CB217EA4}" type="presParOf" srcId="{03AEE598-541C-48F5-A8A8-22C40B2BE46D}" destId="{4A2AAB30-D204-4F7A-B108-B2FFF02BF72C}" srcOrd="0" destOrd="0" presId="urn:microsoft.com/office/officeart/2005/8/layout/pyramid1"/>
    <dgm:cxn modelId="{50C037D2-1A7F-4563-BD2F-98837468A6BA}" type="presParOf" srcId="{03AEE598-541C-48F5-A8A8-22C40B2BE46D}" destId="{4E939C78-03C7-4840-824A-BED70592130A}" srcOrd="1" destOrd="0" presId="urn:microsoft.com/office/officeart/2005/8/layout/pyramid1"/>
    <dgm:cxn modelId="{F822B177-A7A3-4B28-A13F-A926E52182D4}" type="presParOf" srcId="{CA7D00A2-BF79-4879-BD3B-1B3137FF6B78}" destId="{DD4F6299-CD96-48C1-A222-D1804FF03930}" srcOrd="1" destOrd="0" presId="urn:microsoft.com/office/officeart/2005/8/layout/pyramid1"/>
    <dgm:cxn modelId="{F38EA25E-1EB9-4804-BD7A-07518ED0819A}" type="presParOf" srcId="{DD4F6299-CD96-48C1-A222-D1804FF03930}" destId="{4B39BBD6-301E-40CE-B787-597348173BA6}" srcOrd="0" destOrd="0" presId="urn:microsoft.com/office/officeart/2005/8/layout/pyramid1"/>
    <dgm:cxn modelId="{D665334E-6D62-48C0-898C-2519F6BB29AE}" type="presParOf" srcId="{DD4F6299-CD96-48C1-A222-D1804FF03930}" destId="{742E45C9-4D47-4AF6-8756-F49F74617819}" srcOrd="1" destOrd="0" presId="urn:microsoft.com/office/officeart/2005/8/layout/pyramid1"/>
    <dgm:cxn modelId="{88AD99A3-9427-4BB9-945E-909E684F6C50}" type="presParOf" srcId="{CA7D00A2-BF79-4879-BD3B-1B3137FF6B78}" destId="{60A8F930-4F82-4063-85CF-A723FC13C8AD}" srcOrd="2" destOrd="0" presId="urn:microsoft.com/office/officeart/2005/8/layout/pyramid1"/>
    <dgm:cxn modelId="{67EE0B7E-30C9-420D-B638-36EFA394A53A}" type="presParOf" srcId="{60A8F930-4F82-4063-85CF-A723FC13C8AD}" destId="{31E14636-9A4C-4366-9EB7-F204F4922B38}" srcOrd="0" destOrd="0" presId="urn:microsoft.com/office/officeart/2005/8/layout/pyramid1"/>
    <dgm:cxn modelId="{1736F947-5FCC-4086-902A-D1427C9977E1}" type="presParOf" srcId="{60A8F930-4F82-4063-85CF-A723FC13C8AD}" destId="{50E55BF3-903D-4139-ADF4-94AC0233310A}" srcOrd="1" destOrd="0" presId="urn:microsoft.com/office/officeart/2005/8/layout/pyramid1"/>
    <dgm:cxn modelId="{8D05C2EB-EFA9-482B-BBEC-931BFF03E78D}" type="presParOf" srcId="{CA7D00A2-BF79-4879-BD3B-1B3137FF6B78}" destId="{F90526AB-FFA2-4B6C-93C1-3340754884ED}" srcOrd="3" destOrd="0" presId="urn:microsoft.com/office/officeart/2005/8/layout/pyramid1"/>
    <dgm:cxn modelId="{D8798DFC-6B84-45AD-88CB-3A2FDA1D2137}" type="presParOf" srcId="{F90526AB-FFA2-4B6C-93C1-3340754884ED}" destId="{9F0B3058-7C63-42F3-9F00-E3FC9A11BD84}" srcOrd="0" destOrd="0" presId="urn:microsoft.com/office/officeart/2005/8/layout/pyramid1"/>
    <dgm:cxn modelId="{81CA018B-F041-4100-B730-5A01657A2AB2}" type="presParOf" srcId="{F90526AB-FFA2-4B6C-93C1-3340754884ED}" destId="{F07C04F0-DD2C-47B3-A5FA-B3BEC76FC8BB}" srcOrd="1" destOrd="0" presId="urn:microsoft.com/office/officeart/2005/8/layout/pyramid1"/>
    <dgm:cxn modelId="{864A7E84-9F9A-48FE-83C7-1DAF3944EA6E}" type="presParOf" srcId="{CA7D00A2-BF79-4879-BD3B-1B3137FF6B78}" destId="{ED6255A9-882D-4DF7-B8B3-C53032B43CBC}" srcOrd="4" destOrd="0" presId="urn:microsoft.com/office/officeart/2005/8/layout/pyramid1"/>
    <dgm:cxn modelId="{DA2F388E-B7CA-4B59-8958-07F4183949BF}" type="presParOf" srcId="{ED6255A9-882D-4DF7-B8B3-C53032B43CBC}" destId="{0CFBC87E-89CF-41C7-9925-C48FBF32DAFD}" srcOrd="0" destOrd="0" presId="urn:microsoft.com/office/officeart/2005/8/layout/pyramid1"/>
    <dgm:cxn modelId="{805117CC-E6A5-48FB-8723-FA466946A7D3}" type="presParOf" srcId="{ED6255A9-882D-4DF7-B8B3-C53032B43CBC}" destId="{3C8F86EB-5DC8-4E84-9356-47E73B69C7CD}" srcOrd="1" destOrd="0" presId="urn:microsoft.com/office/officeart/2005/8/layout/pyramid1"/>
    <dgm:cxn modelId="{41448CFF-F319-4D2B-8528-0640A3E67599}" type="presParOf" srcId="{CA7D00A2-BF79-4879-BD3B-1B3137FF6B78}" destId="{EA202AB4-03B6-4131-AA67-4831CB673DCE}" srcOrd="5" destOrd="0" presId="urn:microsoft.com/office/officeart/2005/8/layout/pyramid1"/>
    <dgm:cxn modelId="{FA1D048C-26A9-483D-BE44-7641B5CCF900}" type="presParOf" srcId="{EA202AB4-03B6-4131-AA67-4831CB673DCE}" destId="{F6AFB93E-3DDB-42E8-A7C0-ECDF85CEDDD0}" srcOrd="0" destOrd="0" presId="urn:microsoft.com/office/officeart/2005/8/layout/pyramid1"/>
    <dgm:cxn modelId="{FA3219E8-1C42-4018-BB24-61C32619C52E}" type="presParOf" srcId="{EA202AB4-03B6-4131-AA67-4831CB673DCE}" destId="{083078EB-E987-4C58-93A4-79BA18D05BC3}" srcOrd="1" destOrd="0" presId="urn:microsoft.com/office/officeart/2005/8/layout/pyramid1"/>
    <dgm:cxn modelId="{2240F059-8461-4458-833F-96E3F3841447}" type="presParOf" srcId="{CA7D00A2-BF79-4879-BD3B-1B3137FF6B78}" destId="{DD698AFC-96C0-40EC-B1C7-F01B880C778D}" srcOrd="6" destOrd="0" presId="urn:microsoft.com/office/officeart/2005/8/layout/pyramid1"/>
    <dgm:cxn modelId="{A6EB8AAA-9D23-42B5-AFD7-712A9FBFE829}" type="presParOf" srcId="{DD698AFC-96C0-40EC-B1C7-F01B880C778D}" destId="{44918EA2-C545-45E9-A3AC-1DA88C3DAAE7}" srcOrd="0" destOrd="0" presId="urn:microsoft.com/office/officeart/2005/8/layout/pyramid1"/>
    <dgm:cxn modelId="{06CE0F27-33C9-429F-ACD7-75B72574E31E}" type="presParOf" srcId="{DD698AFC-96C0-40EC-B1C7-F01B880C778D}" destId="{95876DF8-FABA-44EC-A3BB-1B8D8FA3B0C5}" srcOrd="1" destOrd="0" presId="urn:microsoft.com/office/officeart/2005/8/layout/pyramid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C48483-8FC4-49F2-A805-657610A52B5C}" type="doc">
      <dgm:prSet loTypeId="urn:microsoft.com/office/officeart/2005/8/layout/default#2" loCatId="list" qsTypeId="urn:microsoft.com/office/officeart/2005/8/quickstyle/simple1" qsCatId="simple" csTypeId="urn:microsoft.com/office/officeart/2005/8/colors/accent2_3" csCatId="accent2" phldr="1"/>
      <dgm:spPr/>
      <dgm:t>
        <a:bodyPr/>
        <a:lstStyle/>
        <a:p>
          <a:pPr rtl="1"/>
          <a:endParaRPr lang="fa-IR"/>
        </a:p>
      </dgm:t>
    </dgm:pt>
    <dgm:pt modelId="{98379F34-AECA-4537-98D0-035C2ED39960}">
      <dgm:prSet phldrT="[Text]"/>
      <dgm:spPr/>
      <dgm:t>
        <a:bodyPr/>
        <a:lstStyle/>
        <a:p>
          <a:pPr rtl="1"/>
          <a:r>
            <a:rPr lang="fa-IR" b="1" dirty="0" smtClean="0">
              <a:cs typeface="B Homa" panose="00000400000000000000" pitchFamily="2" charset="-78"/>
            </a:rPr>
            <a:t>مدیریت</a:t>
          </a:r>
          <a:endParaRPr lang="fa-IR" dirty="0">
            <a:cs typeface="B Homa" panose="00000400000000000000" pitchFamily="2" charset="-78"/>
          </a:endParaRPr>
        </a:p>
      </dgm:t>
    </dgm:pt>
    <dgm:pt modelId="{8EAD50DE-C7DB-4AD8-8016-835F940E9C96}" type="parTrans" cxnId="{22A1EC06-3649-4944-8437-0C1BB14596A6}">
      <dgm:prSet/>
      <dgm:spPr/>
      <dgm:t>
        <a:bodyPr/>
        <a:lstStyle/>
        <a:p>
          <a:pPr rtl="1"/>
          <a:endParaRPr lang="fa-IR">
            <a:cs typeface="B Zar" pitchFamily="2" charset="-78"/>
          </a:endParaRPr>
        </a:p>
      </dgm:t>
    </dgm:pt>
    <dgm:pt modelId="{12DC5212-A9BF-4F8A-A8B7-2005B41234EC}" type="sibTrans" cxnId="{22A1EC06-3649-4944-8437-0C1BB14596A6}">
      <dgm:prSet/>
      <dgm:spPr/>
      <dgm:t>
        <a:bodyPr/>
        <a:lstStyle/>
        <a:p>
          <a:pPr rtl="1"/>
          <a:endParaRPr lang="fa-IR">
            <a:cs typeface="B Zar" pitchFamily="2" charset="-78"/>
          </a:endParaRPr>
        </a:p>
      </dgm:t>
    </dgm:pt>
    <dgm:pt modelId="{555462DE-65D4-409C-889E-CCC4E1C6EB5B}" type="pres">
      <dgm:prSet presAssocID="{1AC48483-8FC4-49F2-A805-657610A52B5C}" presName="diagram" presStyleCnt="0">
        <dgm:presLayoutVars>
          <dgm:dir/>
          <dgm:resizeHandles val="exact"/>
        </dgm:presLayoutVars>
      </dgm:prSet>
      <dgm:spPr/>
      <dgm:t>
        <a:bodyPr/>
        <a:lstStyle/>
        <a:p>
          <a:endParaRPr lang="en-US"/>
        </a:p>
      </dgm:t>
    </dgm:pt>
    <dgm:pt modelId="{A272EAB6-9D83-4D07-9A36-A9527B79F8EB}" type="pres">
      <dgm:prSet presAssocID="{98379F34-AECA-4537-98D0-035C2ED39960}" presName="node" presStyleLbl="node1" presStyleIdx="0" presStyleCnt="1" custScaleX="163781" custLinFactNeighborX="-951" custLinFactNeighborY="3549">
        <dgm:presLayoutVars>
          <dgm:bulletEnabled val="1"/>
        </dgm:presLayoutVars>
      </dgm:prSet>
      <dgm:spPr/>
      <dgm:t>
        <a:bodyPr/>
        <a:lstStyle/>
        <a:p>
          <a:pPr rtl="1"/>
          <a:endParaRPr lang="fa-IR"/>
        </a:p>
      </dgm:t>
    </dgm:pt>
  </dgm:ptLst>
  <dgm:cxnLst>
    <dgm:cxn modelId="{A18464A4-29AC-4125-9A31-63A6FECFD709}" type="presOf" srcId="{98379F34-AECA-4537-98D0-035C2ED39960}" destId="{A272EAB6-9D83-4D07-9A36-A9527B79F8EB}" srcOrd="0" destOrd="0" presId="urn:microsoft.com/office/officeart/2005/8/layout/default#2"/>
    <dgm:cxn modelId="{22A1EC06-3649-4944-8437-0C1BB14596A6}" srcId="{1AC48483-8FC4-49F2-A805-657610A52B5C}" destId="{98379F34-AECA-4537-98D0-035C2ED39960}" srcOrd="0" destOrd="0" parTransId="{8EAD50DE-C7DB-4AD8-8016-835F940E9C96}" sibTransId="{12DC5212-A9BF-4F8A-A8B7-2005B41234EC}"/>
    <dgm:cxn modelId="{62EFA69D-B94C-404E-AD04-6DBF75B5994F}" type="presOf" srcId="{1AC48483-8FC4-49F2-A805-657610A52B5C}" destId="{555462DE-65D4-409C-889E-CCC4E1C6EB5B}" srcOrd="0" destOrd="0" presId="urn:microsoft.com/office/officeart/2005/8/layout/default#2"/>
    <dgm:cxn modelId="{19497157-8654-4107-BB12-DA59D5DB5448}" type="presParOf" srcId="{555462DE-65D4-409C-889E-CCC4E1C6EB5B}" destId="{A272EAB6-9D83-4D07-9A36-A9527B79F8EB}" srcOrd="0"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A506064-C9CE-416C-80C2-166C733C9042}" type="doc">
      <dgm:prSet loTypeId="urn:microsoft.com/office/officeart/2005/8/layout/hList6" loCatId="list" qsTypeId="urn:microsoft.com/office/officeart/2005/8/quickstyle/simple1" qsCatId="simple" csTypeId="urn:microsoft.com/office/officeart/2005/8/colors/accent2_4" csCatId="accent2" phldr="1"/>
      <dgm:spPr/>
      <dgm:t>
        <a:bodyPr/>
        <a:lstStyle/>
        <a:p>
          <a:pPr rtl="1"/>
          <a:endParaRPr lang="fa-IR"/>
        </a:p>
      </dgm:t>
    </dgm:pt>
    <dgm:pt modelId="{88EB5866-2542-4451-932F-E5F5A6984167}">
      <dgm:prSet phldrT="[Text]"/>
      <dgm:spPr/>
      <dgm:t>
        <a:bodyPr/>
        <a:lstStyle/>
        <a:p>
          <a:pPr algn="r" rtl="1"/>
          <a:r>
            <a:rPr lang="fa-IR" b="1" dirty="0" smtClean="0">
              <a:effectLst/>
              <a:cs typeface="B Homa" panose="00000400000000000000" pitchFamily="2" charset="-78"/>
            </a:rPr>
            <a:t>فرايند : برنامه ريزي . سازماندهي . كارگزيني . هدايت و رهبري. كنترل</a:t>
          </a:r>
        </a:p>
        <a:p>
          <a:pPr algn="r" rtl="1"/>
          <a:r>
            <a:rPr lang="fa-IR" b="1" dirty="0" smtClean="0">
              <a:effectLst/>
              <a:cs typeface="B Homa" panose="00000400000000000000" pitchFamily="2" charset="-78"/>
            </a:rPr>
            <a:t>استفاده بهينه : كار آيي + اثربخشي = بهره وري</a:t>
          </a:r>
        </a:p>
        <a:p>
          <a:pPr algn="r" rtl="1"/>
          <a:r>
            <a:rPr lang="fa-IR" b="1" dirty="0" smtClean="0">
              <a:effectLst/>
              <a:cs typeface="B Homa" panose="00000400000000000000" pitchFamily="2" charset="-78"/>
            </a:rPr>
            <a:t>از منابع : نيروي انساني. منابع مالي وسرمايه اي. تكنولوژي و .....</a:t>
          </a:r>
        </a:p>
        <a:p>
          <a:pPr algn="r" rtl="1"/>
          <a:r>
            <a:rPr lang="fa-IR" b="1" dirty="0" smtClean="0">
              <a:effectLst/>
              <a:cs typeface="B Homa" panose="00000400000000000000" pitchFamily="2" charset="-78"/>
            </a:rPr>
            <a:t>درجهت تحقق اهداف از پيش تعيين شده : اهداف ذينفع ها </a:t>
          </a:r>
          <a:endParaRPr lang="fa-IR" dirty="0"/>
        </a:p>
      </dgm:t>
    </dgm:pt>
    <dgm:pt modelId="{440EA731-F9F7-46D5-AF43-705D83957EF4}" type="parTrans" cxnId="{1C637450-F7EB-4EF9-AB99-B9AE3140EB23}">
      <dgm:prSet/>
      <dgm:spPr/>
      <dgm:t>
        <a:bodyPr/>
        <a:lstStyle/>
        <a:p>
          <a:pPr rtl="1"/>
          <a:endParaRPr lang="fa-IR"/>
        </a:p>
      </dgm:t>
    </dgm:pt>
    <dgm:pt modelId="{DFA0C9AC-EFCE-41F0-9B44-E74F87E5838D}" type="sibTrans" cxnId="{1C637450-F7EB-4EF9-AB99-B9AE3140EB23}">
      <dgm:prSet/>
      <dgm:spPr/>
      <dgm:t>
        <a:bodyPr/>
        <a:lstStyle/>
        <a:p>
          <a:pPr rtl="1"/>
          <a:endParaRPr lang="fa-IR"/>
        </a:p>
      </dgm:t>
    </dgm:pt>
    <dgm:pt modelId="{A2F3C31E-C4C2-4065-ACEA-8CC37CC34989}" type="pres">
      <dgm:prSet presAssocID="{AA506064-C9CE-416C-80C2-166C733C9042}" presName="Name0" presStyleCnt="0">
        <dgm:presLayoutVars>
          <dgm:dir/>
          <dgm:resizeHandles val="exact"/>
        </dgm:presLayoutVars>
      </dgm:prSet>
      <dgm:spPr/>
      <dgm:t>
        <a:bodyPr/>
        <a:lstStyle/>
        <a:p>
          <a:endParaRPr lang="en-US"/>
        </a:p>
      </dgm:t>
    </dgm:pt>
    <dgm:pt modelId="{1B333778-3BD9-4A8A-95E5-DF46AFFF54EC}" type="pres">
      <dgm:prSet presAssocID="{88EB5866-2542-4451-932F-E5F5A6984167}" presName="node" presStyleLbl="node1" presStyleIdx="0" presStyleCnt="1" custLinFactNeighborY="9009">
        <dgm:presLayoutVars>
          <dgm:bulletEnabled val="1"/>
        </dgm:presLayoutVars>
      </dgm:prSet>
      <dgm:spPr/>
      <dgm:t>
        <a:bodyPr/>
        <a:lstStyle/>
        <a:p>
          <a:pPr rtl="1"/>
          <a:endParaRPr lang="fa-IR"/>
        </a:p>
      </dgm:t>
    </dgm:pt>
  </dgm:ptLst>
  <dgm:cxnLst>
    <dgm:cxn modelId="{1C637450-F7EB-4EF9-AB99-B9AE3140EB23}" srcId="{AA506064-C9CE-416C-80C2-166C733C9042}" destId="{88EB5866-2542-4451-932F-E5F5A6984167}" srcOrd="0" destOrd="0" parTransId="{440EA731-F9F7-46D5-AF43-705D83957EF4}" sibTransId="{DFA0C9AC-EFCE-41F0-9B44-E74F87E5838D}"/>
    <dgm:cxn modelId="{AAC63BDD-7C59-4700-9E01-82E32D4A92A9}" type="presOf" srcId="{AA506064-C9CE-416C-80C2-166C733C9042}" destId="{A2F3C31E-C4C2-4065-ACEA-8CC37CC34989}" srcOrd="0" destOrd="0" presId="urn:microsoft.com/office/officeart/2005/8/layout/hList6"/>
    <dgm:cxn modelId="{241B595C-9B7D-49AC-925E-7052B81CC7D3}" type="presOf" srcId="{88EB5866-2542-4451-932F-E5F5A6984167}" destId="{1B333778-3BD9-4A8A-95E5-DF46AFFF54EC}" srcOrd="0" destOrd="0" presId="urn:microsoft.com/office/officeart/2005/8/layout/hList6"/>
    <dgm:cxn modelId="{6E0C558C-E715-4359-BAF2-DE6F982A6914}" type="presParOf" srcId="{A2F3C31E-C4C2-4065-ACEA-8CC37CC34989}" destId="{1B333778-3BD9-4A8A-95E5-DF46AFFF54EC}" srcOrd="0" destOrd="0" presId="urn:microsoft.com/office/officeart/2005/8/layout/hList6"/>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498D27E-24F2-4D05-9A89-288FEC88DCBF}" type="doc">
      <dgm:prSet loTypeId="urn:microsoft.com/office/officeart/2005/8/layout/hProcess3" loCatId="process" qsTypeId="urn:microsoft.com/office/officeart/2005/8/quickstyle/simple2" qsCatId="simple" csTypeId="urn:microsoft.com/office/officeart/2005/8/colors/accent3_4" csCatId="accent3" phldr="1"/>
      <dgm:spPr/>
    </dgm:pt>
    <dgm:pt modelId="{46502407-50D7-4A68-86FB-71F71659EFD5}">
      <dgm:prSet phldrT="[Text]" custT="1"/>
      <dgm:spPr/>
      <dgm:t>
        <a:bodyPr/>
        <a:lstStyle/>
        <a:p>
          <a:pPr algn="r" rtl="1"/>
          <a:r>
            <a:rPr lang="ar-SA" sz="2000" b="1" dirty="0" smtClean="0">
              <a:cs typeface="B Homa" panose="00000400000000000000" pitchFamily="2" charset="-78"/>
            </a:rPr>
            <a:t>مديريت نگريستن به آينده است</a:t>
          </a:r>
          <a:r>
            <a:rPr lang="ar-SA" sz="2000" dirty="0" smtClean="0">
              <a:cs typeface="B Homa" panose="00000400000000000000" pitchFamily="2" charset="-78"/>
            </a:rPr>
            <a:t> و گوياي اهميت برنامه‌ريزي در جهان است.</a:t>
          </a:r>
          <a:endParaRPr lang="fa-IR" sz="2000" dirty="0">
            <a:cs typeface="B Homa" panose="00000400000000000000" pitchFamily="2" charset="-78"/>
          </a:endParaRPr>
        </a:p>
      </dgm:t>
    </dgm:pt>
    <dgm:pt modelId="{9FE4830F-15E2-4ECF-861B-C638592D5615}" type="parTrans" cxnId="{2D8EA6A7-635C-4E1C-9E27-962A7B46ECCD}">
      <dgm:prSet/>
      <dgm:spPr/>
      <dgm:t>
        <a:bodyPr/>
        <a:lstStyle/>
        <a:p>
          <a:pPr rtl="1"/>
          <a:endParaRPr lang="fa-IR" sz="2400"/>
        </a:p>
      </dgm:t>
    </dgm:pt>
    <dgm:pt modelId="{8465623A-260B-4B5B-90C6-78D5C8894274}" type="sibTrans" cxnId="{2D8EA6A7-635C-4E1C-9E27-962A7B46ECCD}">
      <dgm:prSet/>
      <dgm:spPr/>
      <dgm:t>
        <a:bodyPr/>
        <a:lstStyle/>
        <a:p>
          <a:pPr rtl="1"/>
          <a:endParaRPr lang="fa-IR" sz="2400"/>
        </a:p>
      </dgm:t>
    </dgm:pt>
    <dgm:pt modelId="{4F3F058C-1751-4EC6-A0B9-97E32B4781C2}" type="pres">
      <dgm:prSet presAssocID="{0498D27E-24F2-4D05-9A89-288FEC88DCBF}" presName="Name0" presStyleCnt="0">
        <dgm:presLayoutVars>
          <dgm:dir/>
          <dgm:animLvl val="lvl"/>
          <dgm:resizeHandles val="exact"/>
        </dgm:presLayoutVars>
      </dgm:prSet>
      <dgm:spPr/>
    </dgm:pt>
    <dgm:pt modelId="{CB66DB8B-7BBD-42BC-BFB1-30F82F2A59CC}" type="pres">
      <dgm:prSet presAssocID="{0498D27E-24F2-4D05-9A89-288FEC88DCBF}" presName="dummy" presStyleCnt="0"/>
      <dgm:spPr/>
    </dgm:pt>
    <dgm:pt modelId="{AE4169CF-543F-4043-8163-DA8F370834CC}" type="pres">
      <dgm:prSet presAssocID="{0498D27E-24F2-4D05-9A89-288FEC88DCBF}" presName="linH" presStyleCnt="0"/>
      <dgm:spPr/>
    </dgm:pt>
    <dgm:pt modelId="{719C78F5-FD77-40AE-A72D-66BC11707783}" type="pres">
      <dgm:prSet presAssocID="{0498D27E-24F2-4D05-9A89-288FEC88DCBF}" presName="padding1" presStyleCnt="0"/>
      <dgm:spPr/>
    </dgm:pt>
    <dgm:pt modelId="{36D32BC3-711A-4FEC-B9AF-99397A212018}" type="pres">
      <dgm:prSet presAssocID="{46502407-50D7-4A68-86FB-71F71659EFD5}" presName="linV" presStyleCnt="0"/>
      <dgm:spPr/>
    </dgm:pt>
    <dgm:pt modelId="{27357DE5-B728-4BF9-9E09-4F23CBCE5C53}" type="pres">
      <dgm:prSet presAssocID="{46502407-50D7-4A68-86FB-71F71659EFD5}" presName="spVertical1" presStyleCnt="0"/>
      <dgm:spPr/>
    </dgm:pt>
    <dgm:pt modelId="{3B0AE7A2-D5AE-4F83-82D3-DA81595CD275}" type="pres">
      <dgm:prSet presAssocID="{46502407-50D7-4A68-86FB-71F71659EFD5}" presName="parTx" presStyleLbl="revTx" presStyleIdx="0" presStyleCnt="1" custLinFactNeighborX="-9845" custLinFactNeighborY="-3831">
        <dgm:presLayoutVars>
          <dgm:chMax val="0"/>
          <dgm:chPref val="0"/>
          <dgm:bulletEnabled val="1"/>
        </dgm:presLayoutVars>
      </dgm:prSet>
      <dgm:spPr/>
      <dgm:t>
        <a:bodyPr/>
        <a:lstStyle/>
        <a:p>
          <a:pPr rtl="1"/>
          <a:endParaRPr lang="fa-IR"/>
        </a:p>
      </dgm:t>
    </dgm:pt>
    <dgm:pt modelId="{053D1029-FE73-477A-BA38-14709079E8D4}" type="pres">
      <dgm:prSet presAssocID="{46502407-50D7-4A68-86FB-71F71659EFD5}" presName="spVertical2" presStyleCnt="0"/>
      <dgm:spPr/>
    </dgm:pt>
    <dgm:pt modelId="{DC26D78D-3DBD-4F69-BE2E-2D96D3CE4B9B}" type="pres">
      <dgm:prSet presAssocID="{46502407-50D7-4A68-86FB-71F71659EFD5}" presName="spVertical3" presStyleCnt="0"/>
      <dgm:spPr/>
    </dgm:pt>
    <dgm:pt modelId="{0BCDBFEA-9497-41D8-84A9-0FF210633D71}" type="pres">
      <dgm:prSet presAssocID="{0498D27E-24F2-4D05-9A89-288FEC88DCBF}" presName="padding2" presStyleCnt="0"/>
      <dgm:spPr/>
    </dgm:pt>
    <dgm:pt modelId="{01F2928F-53A6-4352-8634-8786C2F5F1C2}" type="pres">
      <dgm:prSet presAssocID="{0498D27E-24F2-4D05-9A89-288FEC88DCBF}" presName="negArrow" presStyleCnt="0"/>
      <dgm:spPr/>
    </dgm:pt>
    <dgm:pt modelId="{70AEC0CA-66E6-41AF-8515-AF21540AEEDD}" type="pres">
      <dgm:prSet presAssocID="{0498D27E-24F2-4D05-9A89-288FEC88DCBF}" presName="backgroundArrow" presStyleLbl="node1" presStyleIdx="0" presStyleCnt="1"/>
      <dgm:spPr/>
    </dgm:pt>
  </dgm:ptLst>
  <dgm:cxnLst>
    <dgm:cxn modelId="{0D604805-7761-42ED-B409-E871437D2177}" type="presOf" srcId="{46502407-50D7-4A68-86FB-71F71659EFD5}" destId="{3B0AE7A2-D5AE-4F83-82D3-DA81595CD275}" srcOrd="0" destOrd="0" presId="urn:microsoft.com/office/officeart/2005/8/layout/hProcess3"/>
    <dgm:cxn modelId="{2D8EA6A7-635C-4E1C-9E27-962A7B46ECCD}" srcId="{0498D27E-24F2-4D05-9A89-288FEC88DCBF}" destId="{46502407-50D7-4A68-86FB-71F71659EFD5}" srcOrd="0" destOrd="0" parTransId="{9FE4830F-15E2-4ECF-861B-C638592D5615}" sibTransId="{8465623A-260B-4B5B-90C6-78D5C8894274}"/>
    <dgm:cxn modelId="{7F05A290-57E2-405F-93BD-53D3EF6174A0}" type="presOf" srcId="{0498D27E-24F2-4D05-9A89-288FEC88DCBF}" destId="{4F3F058C-1751-4EC6-A0B9-97E32B4781C2}" srcOrd="0" destOrd="0" presId="urn:microsoft.com/office/officeart/2005/8/layout/hProcess3"/>
    <dgm:cxn modelId="{778091A3-2FFC-40DA-86CF-F4E338A4E734}" type="presParOf" srcId="{4F3F058C-1751-4EC6-A0B9-97E32B4781C2}" destId="{CB66DB8B-7BBD-42BC-BFB1-30F82F2A59CC}" srcOrd="0" destOrd="0" presId="urn:microsoft.com/office/officeart/2005/8/layout/hProcess3"/>
    <dgm:cxn modelId="{F24EA9A2-BD15-4156-9F52-983797F69A51}" type="presParOf" srcId="{4F3F058C-1751-4EC6-A0B9-97E32B4781C2}" destId="{AE4169CF-543F-4043-8163-DA8F370834CC}" srcOrd="1" destOrd="0" presId="urn:microsoft.com/office/officeart/2005/8/layout/hProcess3"/>
    <dgm:cxn modelId="{0FC64DB3-761F-4D2A-9283-1A079DFF29ED}" type="presParOf" srcId="{AE4169CF-543F-4043-8163-DA8F370834CC}" destId="{719C78F5-FD77-40AE-A72D-66BC11707783}" srcOrd="0" destOrd="0" presId="urn:microsoft.com/office/officeart/2005/8/layout/hProcess3"/>
    <dgm:cxn modelId="{19F5DA17-7C30-4E17-AAC7-A8036A9D13B5}" type="presParOf" srcId="{AE4169CF-543F-4043-8163-DA8F370834CC}" destId="{36D32BC3-711A-4FEC-B9AF-99397A212018}" srcOrd="1" destOrd="0" presId="urn:microsoft.com/office/officeart/2005/8/layout/hProcess3"/>
    <dgm:cxn modelId="{C60061B3-FC34-46E4-BAFA-8E453FDDEDDB}" type="presParOf" srcId="{36D32BC3-711A-4FEC-B9AF-99397A212018}" destId="{27357DE5-B728-4BF9-9E09-4F23CBCE5C53}" srcOrd="0" destOrd="0" presId="urn:microsoft.com/office/officeart/2005/8/layout/hProcess3"/>
    <dgm:cxn modelId="{A7C39350-70D2-42ED-BAE8-CE659F209EAD}" type="presParOf" srcId="{36D32BC3-711A-4FEC-B9AF-99397A212018}" destId="{3B0AE7A2-D5AE-4F83-82D3-DA81595CD275}" srcOrd="1" destOrd="0" presId="urn:microsoft.com/office/officeart/2005/8/layout/hProcess3"/>
    <dgm:cxn modelId="{D51C42AF-841D-4023-B905-870B8031645D}" type="presParOf" srcId="{36D32BC3-711A-4FEC-B9AF-99397A212018}" destId="{053D1029-FE73-477A-BA38-14709079E8D4}" srcOrd="2" destOrd="0" presId="urn:microsoft.com/office/officeart/2005/8/layout/hProcess3"/>
    <dgm:cxn modelId="{9209672F-C00D-4C1A-A5AE-1056443BD568}" type="presParOf" srcId="{36D32BC3-711A-4FEC-B9AF-99397A212018}" destId="{DC26D78D-3DBD-4F69-BE2E-2D96D3CE4B9B}" srcOrd="3" destOrd="0" presId="urn:microsoft.com/office/officeart/2005/8/layout/hProcess3"/>
    <dgm:cxn modelId="{1DA79A1C-1176-440D-A501-667730192E08}" type="presParOf" srcId="{AE4169CF-543F-4043-8163-DA8F370834CC}" destId="{0BCDBFEA-9497-41D8-84A9-0FF210633D71}" srcOrd="2" destOrd="0" presId="urn:microsoft.com/office/officeart/2005/8/layout/hProcess3"/>
    <dgm:cxn modelId="{2436749E-6212-4638-9EB2-BF2AF5A59A65}" type="presParOf" srcId="{AE4169CF-543F-4043-8163-DA8F370834CC}" destId="{01F2928F-53A6-4352-8634-8786C2F5F1C2}" srcOrd="3" destOrd="0" presId="urn:microsoft.com/office/officeart/2005/8/layout/hProcess3"/>
    <dgm:cxn modelId="{C068630B-C79F-4FC6-A79C-32AA868A3A3B}" type="presParOf" srcId="{AE4169CF-543F-4043-8163-DA8F370834CC}" destId="{70AEC0CA-66E6-41AF-8515-AF21540AEEDD}" srcOrd="4" destOrd="0" presId="urn:microsoft.com/office/officeart/2005/8/layout/hProcess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AC48483-8FC4-49F2-A805-657610A52B5C}" type="doc">
      <dgm:prSet loTypeId="urn:microsoft.com/office/officeart/2005/8/layout/default#3" loCatId="list" qsTypeId="urn:microsoft.com/office/officeart/2005/8/quickstyle/simple1" qsCatId="simple" csTypeId="urn:microsoft.com/office/officeart/2005/8/colors/accent2_3" csCatId="accent2" phldr="1"/>
      <dgm:spPr/>
      <dgm:t>
        <a:bodyPr/>
        <a:lstStyle/>
        <a:p>
          <a:pPr rtl="1"/>
          <a:endParaRPr lang="fa-IR"/>
        </a:p>
      </dgm:t>
    </dgm:pt>
    <dgm:pt modelId="{98379F34-AECA-4537-98D0-035C2ED39960}">
      <dgm:prSet phldrT="[Text]"/>
      <dgm:spPr/>
      <dgm:t>
        <a:bodyPr/>
        <a:lstStyle/>
        <a:p>
          <a:pPr rtl="1"/>
          <a:r>
            <a:rPr lang="fa-IR" b="1" dirty="0" smtClean="0">
              <a:cs typeface="B Homa" panose="00000400000000000000" pitchFamily="2" charset="-78"/>
            </a:rPr>
            <a:t>مدیریت استراتژیک</a:t>
          </a:r>
          <a:endParaRPr lang="fa-IR" dirty="0">
            <a:cs typeface="B Homa" panose="00000400000000000000" pitchFamily="2" charset="-78"/>
          </a:endParaRPr>
        </a:p>
      </dgm:t>
    </dgm:pt>
    <dgm:pt modelId="{8EAD50DE-C7DB-4AD8-8016-835F940E9C96}" type="parTrans" cxnId="{22A1EC06-3649-4944-8437-0C1BB14596A6}">
      <dgm:prSet/>
      <dgm:spPr/>
      <dgm:t>
        <a:bodyPr/>
        <a:lstStyle/>
        <a:p>
          <a:pPr rtl="1"/>
          <a:endParaRPr lang="fa-IR">
            <a:cs typeface="B Zar" pitchFamily="2" charset="-78"/>
          </a:endParaRPr>
        </a:p>
      </dgm:t>
    </dgm:pt>
    <dgm:pt modelId="{12DC5212-A9BF-4F8A-A8B7-2005B41234EC}" type="sibTrans" cxnId="{22A1EC06-3649-4944-8437-0C1BB14596A6}">
      <dgm:prSet/>
      <dgm:spPr/>
      <dgm:t>
        <a:bodyPr/>
        <a:lstStyle/>
        <a:p>
          <a:pPr rtl="1"/>
          <a:endParaRPr lang="fa-IR">
            <a:cs typeface="B Zar" pitchFamily="2" charset="-78"/>
          </a:endParaRPr>
        </a:p>
      </dgm:t>
    </dgm:pt>
    <dgm:pt modelId="{555462DE-65D4-409C-889E-CCC4E1C6EB5B}" type="pres">
      <dgm:prSet presAssocID="{1AC48483-8FC4-49F2-A805-657610A52B5C}" presName="diagram" presStyleCnt="0">
        <dgm:presLayoutVars>
          <dgm:dir/>
          <dgm:resizeHandles val="exact"/>
        </dgm:presLayoutVars>
      </dgm:prSet>
      <dgm:spPr/>
      <dgm:t>
        <a:bodyPr/>
        <a:lstStyle/>
        <a:p>
          <a:endParaRPr lang="en-US"/>
        </a:p>
      </dgm:t>
    </dgm:pt>
    <dgm:pt modelId="{A272EAB6-9D83-4D07-9A36-A9527B79F8EB}" type="pres">
      <dgm:prSet presAssocID="{98379F34-AECA-4537-98D0-035C2ED39960}" presName="node" presStyleLbl="node1" presStyleIdx="0" presStyleCnt="1" custScaleX="163781" custLinFactNeighborX="-951" custLinFactNeighborY="3549">
        <dgm:presLayoutVars>
          <dgm:bulletEnabled val="1"/>
        </dgm:presLayoutVars>
      </dgm:prSet>
      <dgm:spPr/>
      <dgm:t>
        <a:bodyPr/>
        <a:lstStyle/>
        <a:p>
          <a:pPr rtl="1"/>
          <a:endParaRPr lang="fa-IR"/>
        </a:p>
      </dgm:t>
    </dgm:pt>
  </dgm:ptLst>
  <dgm:cxnLst>
    <dgm:cxn modelId="{E9D1499D-EBE3-4777-BFC4-959D1AC5D802}" type="presOf" srcId="{98379F34-AECA-4537-98D0-035C2ED39960}" destId="{A272EAB6-9D83-4D07-9A36-A9527B79F8EB}" srcOrd="0" destOrd="0" presId="urn:microsoft.com/office/officeart/2005/8/layout/default#3"/>
    <dgm:cxn modelId="{22A1EC06-3649-4944-8437-0C1BB14596A6}" srcId="{1AC48483-8FC4-49F2-A805-657610A52B5C}" destId="{98379F34-AECA-4537-98D0-035C2ED39960}" srcOrd="0" destOrd="0" parTransId="{8EAD50DE-C7DB-4AD8-8016-835F940E9C96}" sibTransId="{12DC5212-A9BF-4F8A-A8B7-2005B41234EC}"/>
    <dgm:cxn modelId="{032059CD-B8CE-42BF-A396-FCBE30797866}" type="presOf" srcId="{1AC48483-8FC4-49F2-A805-657610A52B5C}" destId="{555462DE-65D4-409C-889E-CCC4E1C6EB5B}" srcOrd="0" destOrd="0" presId="urn:microsoft.com/office/officeart/2005/8/layout/default#3"/>
    <dgm:cxn modelId="{02A12C38-4037-4376-A250-9BA80BF7512C}" type="presParOf" srcId="{555462DE-65D4-409C-889E-CCC4E1C6EB5B}" destId="{A272EAB6-9D83-4D07-9A36-A9527B79F8EB}" srcOrd="0"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358AA3F-133C-4152-B2A1-097955C14548}"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pPr rtl="1"/>
          <a:endParaRPr lang="fa-IR"/>
        </a:p>
      </dgm:t>
    </dgm:pt>
    <dgm:pt modelId="{6B156F2C-97F1-494F-8F32-6058E3BC47A1}">
      <dgm:prSet phldrT="[Text]" custT="1"/>
      <dgm:spPr/>
      <dgm:t>
        <a:bodyPr/>
        <a:lstStyle/>
        <a:p>
          <a:pPr algn="just" rtl="1"/>
          <a:r>
            <a:rPr lang="fa-IR" sz="1800" dirty="0" smtClean="0">
              <a:effectLst/>
              <a:cs typeface="B Homa" panose="00000400000000000000" pitchFamily="2" charset="-78"/>
            </a:rPr>
            <a:t>هنر و علم تدوين ، اجرا و ارزيابي تصميم هاي وظيفه اي </a:t>
          </a:r>
          <a:br>
            <a:rPr lang="fa-IR" sz="1800" dirty="0" smtClean="0">
              <a:effectLst/>
              <a:cs typeface="B Homa" panose="00000400000000000000" pitchFamily="2" charset="-78"/>
            </a:rPr>
          </a:br>
          <a:r>
            <a:rPr lang="fa-IR" sz="1800" dirty="0" smtClean="0">
              <a:effectLst/>
              <a:cs typeface="B Homa" panose="00000400000000000000" pitchFamily="2" charset="-78"/>
            </a:rPr>
            <a:t>چندگانه اي كه سازمان را قادر مي سازد به مقاصد خود برسد</a:t>
          </a:r>
          <a:endParaRPr lang="fa-IR" sz="1800" dirty="0">
            <a:cs typeface="B Homa" panose="00000400000000000000" pitchFamily="2" charset="-78"/>
          </a:endParaRPr>
        </a:p>
      </dgm:t>
    </dgm:pt>
    <dgm:pt modelId="{9DC31D45-7CA9-493F-8D46-7ED8F2939C16}" type="parTrans" cxnId="{C548245B-5E6A-4840-9FB1-5ADF18E12C6A}">
      <dgm:prSet/>
      <dgm:spPr/>
      <dgm:t>
        <a:bodyPr/>
        <a:lstStyle/>
        <a:p>
          <a:pPr algn="just" rtl="1"/>
          <a:endParaRPr lang="fa-IR">
            <a:cs typeface="B Zar" pitchFamily="2" charset="-78"/>
          </a:endParaRPr>
        </a:p>
      </dgm:t>
    </dgm:pt>
    <dgm:pt modelId="{E35C1E02-041A-4F80-9FD5-674A05494D10}" type="sibTrans" cxnId="{C548245B-5E6A-4840-9FB1-5ADF18E12C6A}">
      <dgm:prSet/>
      <dgm:spPr/>
      <dgm:t>
        <a:bodyPr/>
        <a:lstStyle/>
        <a:p>
          <a:pPr algn="just" rtl="1"/>
          <a:endParaRPr lang="fa-IR">
            <a:cs typeface="B Zar" pitchFamily="2" charset="-78"/>
          </a:endParaRPr>
        </a:p>
      </dgm:t>
    </dgm:pt>
    <dgm:pt modelId="{C1F405F8-A761-4DDF-B1D9-CB91C869F969}" type="pres">
      <dgm:prSet presAssocID="{3358AA3F-133C-4152-B2A1-097955C14548}" presName="Name0" presStyleCnt="0">
        <dgm:presLayoutVars>
          <dgm:chMax val="7"/>
          <dgm:resizeHandles val="exact"/>
        </dgm:presLayoutVars>
      </dgm:prSet>
      <dgm:spPr/>
      <dgm:t>
        <a:bodyPr/>
        <a:lstStyle/>
        <a:p>
          <a:pPr rtl="1"/>
          <a:endParaRPr lang="fa-IR"/>
        </a:p>
      </dgm:t>
    </dgm:pt>
    <dgm:pt modelId="{EB7CF489-6759-460A-A255-A827FE4A8950}" type="pres">
      <dgm:prSet presAssocID="{3358AA3F-133C-4152-B2A1-097955C14548}" presName="comp1" presStyleCnt="0"/>
      <dgm:spPr/>
      <dgm:t>
        <a:bodyPr/>
        <a:lstStyle/>
        <a:p>
          <a:pPr rtl="1"/>
          <a:endParaRPr lang="fa-IR"/>
        </a:p>
      </dgm:t>
    </dgm:pt>
    <dgm:pt modelId="{C4DD894B-B478-455A-91F1-EEB593C41E92}" type="pres">
      <dgm:prSet presAssocID="{3358AA3F-133C-4152-B2A1-097955C14548}" presName="circle1" presStyleLbl="node1" presStyleIdx="0" presStyleCnt="1" custScaleX="186056" custLinFactNeighborX="5340" custLinFactNeighborY="41089"/>
      <dgm:spPr/>
      <dgm:t>
        <a:bodyPr/>
        <a:lstStyle/>
        <a:p>
          <a:pPr rtl="1"/>
          <a:endParaRPr lang="fa-IR"/>
        </a:p>
      </dgm:t>
    </dgm:pt>
    <dgm:pt modelId="{35C45EC3-D52E-405A-8A13-A2ECEE3E2D34}" type="pres">
      <dgm:prSet presAssocID="{3358AA3F-133C-4152-B2A1-097955C14548}" presName="c1text" presStyleLbl="node1" presStyleIdx="0" presStyleCnt="1">
        <dgm:presLayoutVars>
          <dgm:bulletEnabled val="1"/>
        </dgm:presLayoutVars>
      </dgm:prSet>
      <dgm:spPr/>
      <dgm:t>
        <a:bodyPr/>
        <a:lstStyle/>
        <a:p>
          <a:pPr rtl="1"/>
          <a:endParaRPr lang="fa-IR"/>
        </a:p>
      </dgm:t>
    </dgm:pt>
  </dgm:ptLst>
  <dgm:cxnLst>
    <dgm:cxn modelId="{ED98AC66-5155-422A-821B-733CFE4E6E56}" type="presOf" srcId="{3358AA3F-133C-4152-B2A1-097955C14548}" destId="{C1F405F8-A761-4DDF-B1D9-CB91C869F969}" srcOrd="0" destOrd="0" presId="urn:microsoft.com/office/officeart/2005/8/layout/venn2"/>
    <dgm:cxn modelId="{35865177-3529-4B8A-8981-93A80780D7E7}" type="presOf" srcId="{6B156F2C-97F1-494F-8F32-6058E3BC47A1}" destId="{35C45EC3-D52E-405A-8A13-A2ECEE3E2D34}" srcOrd="1" destOrd="0" presId="urn:microsoft.com/office/officeart/2005/8/layout/venn2"/>
    <dgm:cxn modelId="{C548245B-5E6A-4840-9FB1-5ADF18E12C6A}" srcId="{3358AA3F-133C-4152-B2A1-097955C14548}" destId="{6B156F2C-97F1-494F-8F32-6058E3BC47A1}" srcOrd="0" destOrd="0" parTransId="{9DC31D45-7CA9-493F-8D46-7ED8F2939C16}" sibTransId="{E35C1E02-041A-4F80-9FD5-674A05494D10}"/>
    <dgm:cxn modelId="{C4433A57-964C-415D-97CB-DBA2753158E9}" type="presOf" srcId="{6B156F2C-97F1-494F-8F32-6058E3BC47A1}" destId="{C4DD894B-B478-455A-91F1-EEB593C41E92}" srcOrd="0" destOrd="0" presId="urn:microsoft.com/office/officeart/2005/8/layout/venn2"/>
    <dgm:cxn modelId="{F1291297-4D7A-4FA5-89EE-00701DBB5159}" type="presParOf" srcId="{C1F405F8-A761-4DDF-B1D9-CB91C869F969}" destId="{EB7CF489-6759-460A-A255-A827FE4A8950}" srcOrd="0" destOrd="0" presId="urn:microsoft.com/office/officeart/2005/8/layout/venn2"/>
    <dgm:cxn modelId="{10F0F9D5-0006-4AF9-BFB2-6E238D9F0CF9}" type="presParOf" srcId="{EB7CF489-6759-460A-A255-A827FE4A8950}" destId="{C4DD894B-B478-455A-91F1-EEB593C41E92}" srcOrd="0" destOrd="0" presId="urn:microsoft.com/office/officeart/2005/8/layout/venn2"/>
    <dgm:cxn modelId="{D0D698FF-E9F9-4853-8750-B69EA3F03F5D}" type="presParOf" srcId="{EB7CF489-6759-460A-A255-A827FE4A8950}" destId="{35C45EC3-D52E-405A-8A13-A2ECEE3E2D34}" srcOrd="1" destOrd="0" presId="urn:microsoft.com/office/officeart/2005/8/layout/ven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144C19-C57B-4233-91DB-A2F1FB8D2FF3}">
      <dsp:nvSpPr>
        <dsp:cNvPr id="0" name=""/>
        <dsp:cNvSpPr/>
      </dsp:nvSpPr>
      <dsp:spPr>
        <a:xfrm rot="5400000">
          <a:off x="3646865" y="-1490101"/>
          <a:ext cx="575879" cy="3703345"/>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r" defTabSz="889000" rtl="1">
            <a:lnSpc>
              <a:spcPct val="90000"/>
            </a:lnSpc>
            <a:spcBef>
              <a:spcPct val="0"/>
            </a:spcBef>
            <a:spcAft>
              <a:spcPct val="15000"/>
            </a:spcAft>
            <a:buChar char="••"/>
          </a:pPr>
          <a:r>
            <a:rPr lang="fa-IR" sz="2000" b="1" kern="1200" dirty="0" smtClean="0">
              <a:cs typeface="B Homa" panose="00000400000000000000" pitchFamily="2" charset="-78"/>
            </a:rPr>
            <a:t>طرح و نقشه</a:t>
          </a:r>
          <a:endParaRPr lang="fa-IR" sz="2000" b="1" kern="1200" dirty="0">
            <a:cs typeface="B Homa" panose="00000400000000000000" pitchFamily="2" charset="-78"/>
          </a:endParaRPr>
        </a:p>
      </dsp:txBody>
      <dsp:txXfrm rot="-5400000">
        <a:off x="2083132" y="101744"/>
        <a:ext cx="3675233" cy="519655"/>
      </dsp:txXfrm>
    </dsp:sp>
    <dsp:sp modelId="{236AAA48-BF10-4213-960F-0F61493D061A}">
      <dsp:nvSpPr>
        <dsp:cNvPr id="0" name=""/>
        <dsp:cNvSpPr/>
      </dsp:nvSpPr>
      <dsp:spPr>
        <a:xfrm>
          <a:off x="0" y="1646"/>
          <a:ext cx="2083132" cy="719849"/>
        </a:xfrm>
        <a:prstGeom prst="roundRect">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en-US" sz="2300" b="1" kern="1200" dirty="0" smtClean="0">
              <a:cs typeface="B Homa" panose="00000400000000000000" pitchFamily="2" charset="-78"/>
            </a:rPr>
            <a:t>Plan</a:t>
          </a:r>
          <a:endParaRPr lang="fa-IR" sz="2300" b="1" kern="1200" dirty="0">
            <a:cs typeface="B Homa" panose="00000400000000000000" pitchFamily="2" charset="-78"/>
          </a:endParaRPr>
        </a:p>
      </dsp:txBody>
      <dsp:txXfrm>
        <a:off x="35140" y="36786"/>
        <a:ext cx="2012852" cy="649569"/>
      </dsp:txXfrm>
    </dsp:sp>
    <dsp:sp modelId="{998093A0-2412-4F4F-8912-26BDBD819647}">
      <dsp:nvSpPr>
        <dsp:cNvPr id="0" name=""/>
        <dsp:cNvSpPr/>
      </dsp:nvSpPr>
      <dsp:spPr>
        <a:xfrm rot="5400000">
          <a:off x="3646865" y="-734259"/>
          <a:ext cx="575879" cy="3703345"/>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r" defTabSz="889000" rtl="1">
            <a:lnSpc>
              <a:spcPct val="90000"/>
            </a:lnSpc>
            <a:spcBef>
              <a:spcPct val="0"/>
            </a:spcBef>
            <a:spcAft>
              <a:spcPct val="15000"/>
            </a:spcAft>
            <a:buChar char="••"/>
          </a:pPr>
          <a:r>
            <a:rPr lang="fa-IR" sz="2000" b="1" kern="1200" dirty="0" smtClean="0">
              <a:cs typeface="B Homa" panose="00000400000000000000" pitchFamily="2" charset="-78"/>
            </a:rPr>
            <a:t>صف آرایی</a:t>
          </a:r>
          <a:endParaRPr lang="fa-IR" sz="2000" b="1" kern="1200" dirty="0">
            <a:cs typeface="B Homa" panose="00000400000000000000" pitchFamily="2" charset="-78"/>
          </a:endParaRPr>
        </a:p>
      </dsp:txBody>
      <dsp:txXfrm rot="-5400000">
        <a:off x="2083132" y="857586"/>
        <a:ext cx="3675233" cy="519655"/>
      </dsp:txXfrm>
    </dsp:sp>
    <dsp:sp modelId="{3D7C854E-ADDD-497B-AF93-8AE62E1C8A02}">
      <dsp:nvSpPr>
        <dsp:cNvPr id="0" name=""/>
        <dsp:cNvSpPr/>
      </dsp:nvSpPr>
      <dsp:spPr>
        <a:xfrm>
          <a:off x="0" y="757488"/>
          <a:ext cx="2083132" cy="719849"/>
        </a:xfrm>
        <a:prstGeom prst="roundRect">
          <a:avLst/>
        </a:prstGeom>
        <a:solidFill>
          <a:schemeClr val="accent2">
            <a:shade val="80000"/>
            <a:hueOff val="-165429"/>
            <a:satOff val="-2701"/>
            <a:lumOff val="800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en-US" sz="2300" b="1" kern="1200" dirty="0" smtClean="0">
              <a:cs typeface="B Homa" panose="00000400000000000000" pitchFamily="2" charset="-78"/>
            </a:rPr>
            <a:t>Ploy</a:t>
          </a:r>
          <a:endParaRPr lang="fa-IR" sz="2300" b="1" kern="1200" dirty="0">
            <a:cs typeface="B Homa" panose="00000400000000000000" pitchFamily="2" charset="-78"/>
          </a:endParaRPr>
        </a:p>
      </dsp:txBody>
      <dsp:txXfrm>
        <a:off x="35140" y="792628"/>
        <a:ext cx="2012852" cy="649569"/>
      </dsp:txXfrm>
    </dsp:sp>
    <dsp:sp modelId="{33A73B2C-868E-4B8E-B742-DC8EE841EB92}">
      <dsp:nvSpPr>
        <dsp:cNvPr id="0" name=""/>
        <dsp:cNvSpPr/>
      </dsp:nvSpPr>
      <dsp:spPr>
        <a:xfrm rot="5400000">
          <a:off x="3646865" y="21583"/>
          <a:ext cx="575879" cy="3703345"/>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r" defTabSz="889000" rtl="1">
            <a:lnSpc>
              <a:spcPct val="90000"/>
            </a:lnSpc>
            <a:spcBef>
              <a:spcPct val="0"/>
            </a:spcBef>
            <a:spcAft>
              <a:spcPct val="15000"/>
            </a:spcAft>
            <a:buChar char="••"/>
          </a:pPr>
          <a:r>
            <a:rPr lang="fa-IR" sz="2000" b="1" kern="1200" dirty="0" smtClean="0">
              <a:cs typeface="B Homa" panose="00000400000000000000" pitchFamily="2" charset="-78"/>
            </a:rPr>
            <a:t>الگو	</a:t>
          </a:r>
          <a:endParaRPr lang="fa-IR" sz="2000" b="1" kern="1200" dirty="0">
            <a:cs typeface="B Homa" panose="00000400000000000000" pitchFamily="2" charset="-78"/>
          </a:endParaRPr>
        </a:p>
      </dsp:txBody>
      <dsp:txXfrm rot="-5400000">
        <a:off x="2083132" y="1613428"/>
        <a:ext cx="3675233" cy="519655"/>
      </dsp:txXfrm>
    </dsp:sp>
    <dsp:sp modelId="{52F7CFFC-5669-4608-9ED7-6BC4C5668677}">
      <dsp:nvSpPr>
        <dsp:cNvPr id="0" name=""/>
        <dsp:cNvSpPr/>
      </dsp:nvSpPr>
      <dsp:spPr>
        <a:xfrm>
          <a:off x="0" y="1513331"/>
          <a:ext cx="2083132" cy="719849"/>
        </a:xfrm>
        <a:prstGeom prst="roundRect">
          <a:avLst/>
        </a:prstGeom>
        <a:solidFill>
          <a:schemeClr val="accent2">
            <a:shade val="80000"/>
            <a:hueOff val="-330859"/>
            <a:satOff val="-5402"/>
            <a:lumOff val="1600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en-US" sz="2300" b="1" kern="1200" dirty="0" smtClean="0">
              <a:cs typeface="B Homa" panose="00000400000000000000" pitchFamily="2" charset="-78"/>
            </a:rPr>
            <a:t>Pattern</a:t>
          </a:r>
          <a:endParaRPr lang="fa-IR" sz="2300" b="1" kern="1200" dirty="0">
            <a:cs typeface="B Homa" panose="00000400000000000000" pitchFamily="2" charset="-78"/>
          </a:endParaRPr>
        </a:p>
      </dsp:txBody>
      <dsp:txXfrm>
        <a:off x="35140" y="1548471"/>
        <a:ext cx="2012852" cy="649569"/>
      </dsp:txXfrm>
    </dsp:sp>
    <dsp:sp modelId="{44937179-0EAC-4334-9CC6-EF8D783569BE}">
      <dsp:nvSpPr>
        <dsp:cNvPr id="0" name=""/>
        <dsp:cNvSpPr/>
      </dsp:nvSpPr>
      <dsp:spPr>
        <a:xfrm rot="5400000">
          <a:off x="3646865" y="777425"/>
          <a:ext cx="575879" cy="3703345"/>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r" defTabSz="889000" rtl="1">
            <a:lnSpc>
              <a:spcPct val="90000"/>
            </a:lnSpc>
            <a:spcBef>
              <a:spcPct val="0"/>
            </a:spcBef>
            <a:spcAft>
              <a:spcPct val="15000"/>
            </a:spcAft>
            <a:buChar char="••"/>
          </a:pPr>
          <a:r>
            <a:rPr lang="fa-IR" sz="2000" b="1" kern="1200" dirty="0" smtClean="0">
              <a:cs typeface="B Homa" panose="00000400000000000000" pitchFamily="2" charset="-78"/>
            </a:rPr>
            <a:t>موقعیت</a:t>
          </a:r>
          <a:endParaRPr lang="fa-IR" sz="2000" b="1" kern="1200" dirty="0">
            <a:cs typeface="B Homa" panose="00000400000000000000" pitchFamily="2" charset="-78"/>
          </a:endParaRPr>
        </a:p>
      </dsp:txBody>
      <dsp:txXfrm rot="-5400000">
        <a:off x="2083132" y="2369270"/>
        <a:ext cx="3675233" cy="519655"/>
      </dsp:txXfrm>
    </dsp:sp>
    <dsp:sp modelId="{D54D89E9-438B-46C6-9A4E-A620D1747CF5}">
      <dsp:nvSpPr>
        <dsp:cNvPr id="0" name=""/>
        <dsp:cNvSpPr/>
      </dsp:nvSpPr>
      <dsp:spPr>
        <a:xfrm>
          <a:off x="0" y="2269173"/>
          <a:ext cx="2083132" cy="719849"/>
        </a:xfrm>
        <a:prstGeom prst="roundRect">
          <a:avLst/>
        </a:prstGeom>
        <a:solidFill>
          <a:schemeClr val="accent2">
            <a:shade val="80000"/>
            <a:hueOff val="-496288"/>
            <a:satOff val="-8103"/>
            <a:lumOff val="2400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en-US" sz="2300" b="1" kern="1200" dirty="0" smtClean="0">
              <a:cs typeface="B Homa" panose="00000400000000000000" pitchFamily="2" charset="-78"/>
            </a:rPr>
            <a:t>Position</a:t>
          </a:r>
          <a:endParaRPr lang="fa-IR" sz="2300" b="1" kern="1200" dirty="0">
            <a:cs typeface="B Homa" panose="00000400000000000000" pitchFamily="2" charset="-78"/>
          </a:endParaRPr>
        </a:p>
      </dsp:txBody>
      <dsp:txXfrm>
        <a:off x="35140" y="2304313"/>
        <a:ext cx="2012852" cy="649569"/>
      </dsp:txXfrm>
    </dsp:sp>
    <dsp:sp modelId="{86972B3F-55AD-489B-9F5F-0A059F8E16A4}">
      <dsp:nvSpPr>
        <dsp:cNvPr id="0" name=""/>
        <dsp:cNvSpPr/>
      </dsp:nvSpPr>
      <dsp:spPr>
        <a:xfrm rot="5400000">
          <a:off x="3646865" y="1533267"/>
          <a:ext cx="575879" cy="3703345"/>
        </a:xfrm>
        <a:prstGeom prst="round2SameRect">
          <a:avLst/>
        </a:prstGeom>
        <a:solidFill>
          <a:schemeClr val="accent2">
            <a:alpha val="90000"/>
            <a:tint val="40000"/>
            <a:hueOff val="0"/>
            <a:satOff val="0"/>
            <a:lumOff val="0"/>
            <a:alphaOff val="0"/>
          </a:schemeClr>
        </a:solidFill>
        <a:ln w="19050" cap="rnd"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r" defTabSz="889000" rtl="1">
            <a:lnSpc>
              <a:spcPct val="90000"/>
            </a:lnSpc>
            <a:spcBef>
              <a:spcPct val="0"/>
            </a:spcBef>
            <a:spcAft>
              <a:spcPct val="15000"/>
            </a:spcAft>
            <a:buChar char="••"/>
          </a:pPr>
          <a:r>
            <a:rPr lang="fa-IR" sz="2000" b="1" kern="1200" dirty="0" smtClean="0">
              <a:cs typeface="B Homa" panose="00000400000000000000" pitchFamily="2" charset="-78"/>
            </a:rPr>
            <a:t>چشم انداز و دیدگاه</a:t>
          </a:r>
          <a:endParaRPr lang="fa-IR" sz="2000" b="1" kern="1200" dirty="0">
            <a:cs typeface="B Homa" panose="00000400000000000000" pitchFamily="2" charset="-78"/>
          </a:endParaRPr>
        </a:p>
      </dsp:txBody>
      <dsp:txXfrm rot="-5400000">
        <a:off x="2083132" y="3125112"/>
        <a:ext cx="3675233" cy="519655"/>
      </dsp:txXfrm>
    </dsp:sp>
    <dsp:sp modelId="{534F70D6-2DF1-4450-9F3A-6474FBFB3079}">
      <dsp:nvSpPr>
        <dsp:cNvPr id="0" name=""/>
        <dsp:cNvSpPr/>
      </dsp:nvSpPr>
      <dsp:spPr>
        <a:xfrm>
          <a:off x="0" y="3025015"/>
          <a:ext cx="2083132" cy="719849"/>
        </a:xfrm>
        <a:prstGeom prst="roundRect">
          <a:avLst/>
        </a:prstGeom>
        <a:solidFill>
          <a:schemeClr val="accent2">
            <a:shade val="80000"/>
            <a:hueOff val="-661717"/>
            <a:satOff val="-10804"/>
            <a:lumOff val="3201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lvl="0" algn="ctr" defTabSz="1022350" rtl="1">
            <a:lnSpc>
              <a:spcPct val="90000"/>
            </a:lnSpc>
            <a:spcBef>
              <a:spcPct val="0"/>
            </a:spcBef>
            <a:spcAft>
              <a:spcPct val="35000"/>
            </a:spcAft>
          </a:pPr>
          <a:r>
            <a:rPr lang="en-US" sz="2300" b="1" kern="1200" dirty="0" smtClean="0">
              <a:cs typeface="B Homa" panose="00000400000000000000" pitchFamily="2" charset="-78"/>
            </a:rPr>
            <a:t>Perspective</a:t>
          </a:r>
          <a:endParaRPr lang="fa-IR" sz="2300" b="1" kern="1200" dirty="0">
            <a:cs typeface="B Homa" panose="00000400000000000000" pitchFamily="2" charset="-78"/>
          </a:endParaRPr>
        </a:p>
      </dsp:txBody>
      <dsp:txXfrm>
        <a:off x="35140" y="3060155"/>
        <a:ext cx="2012852" cy="64956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25962-CE57-449B-A5F2-7BD024C379A7}">
      <dsp:nvSpPr>
        <dsp:cNvPr id="0" name=""/>
        <dsp:cNvSpPr/>
      </dsp:nvSpPr>
      <dsp:spPr>
        <a:xfrm>
          <a:off x="1429105" y="274319"/>
          <a:ext cx="3413760" cy="3413760"/>
        </a:xfrm>
        <a:prstGeom prst="pie">
          <a:avLst>
            <a:gd name="adj1" fmla="val 16200000"/>
            <a:gd name="adj2" fmla="val 180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fa-IR" sz="2300" b="1" kern="1200" dirty="0" smtClean="0">
              <a:cs typeface="B Homa" panose="00000400000000000000" pitchFamily="2" charset="-78"/>
            </a:rPr>
            <a:t>تدوین استراتژی</a:t>
          </a:r>
          <a:endParaRPr lang="fa-IR" sz="2300" b="1" kern="1200" dirty="0">
            <a:cs typeface="B Homa" panose="00000400000000000000" pitchFamily="2" charset="-78"/>
          </a:endParaRPr>
        </a:p>
      </dsp:txBody>
      <dsp:txXfrm>
        <a:off x="3285134" y="904239"/>
        <a:ext cx="1158240" cy="1137920"/>
      </dsp:txXfrm>
    </dsp:sp>
    <dsp:sp modelId="{1DD0F44F-FEC1-45A6-9758-32B7335AB86A}">
      <dsp:nvSpPr>
        <dsp:cNvPr id="0" name=""/>
        <dsp:cNvSpPr/>
      </dsp:nvSpPr>
      <dsp:spPr>
        <a:xfrm>
          <a:off x="1253134" y="375919"/>
          <a:ext cx="3413760" cy="3413760"/>
        </a:xfrm>
        <a:prstGeom prst="pie">
          <a:avLst>
            <a:gd name="adj1" fmla="val 1800000"/>
            <a:gd name="adj2" fmla="val 9000000"/>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fa-IR" sz="2300" b="1" kern="1200" dirty="0" smtClean="0">
              <a:cs typeface="B Homa" panose="00000400000000000000" pitchFamily="2" charset="-78"/>
            </a:rPr>
            <a:t>اجرای استراتژی</a:t>
          </a:r>
          <a:endParaRPr lang="fa-IR" sz="2300" b="1" kern="1200" dirty="0">
            <a:cs typeface="B Homa" panose="00000400000000000000" pitchFamily="2" charset="-78"/>
          </a:endParaRPr>
        </a:p>
      </dsp:txBody>
      <dsp:txXfrm>
        <a:off x="2187854" y="2529840"/>
        <a:ext cx="1544320" cy="1056640"/>
      </dsp:txXfrm>
    </dsp:sp>
    <dsp:sp modelId="{3DA7CF1F-2328-4AB0-A46E-1E9D10C37C36}">
      <dsp:nvSpPr>
        <dsp:cNvPr id="0" name=""/>
        <dsp:cNvSpPr/>
      </dsp:nvSpPr>
      <dsp:spPr>
        <a:xfrm>
          <a:off x="1253134" y="375919"/>
          <a:ext cx="3413760" cy="3413760"/>
        </a:xfrm>
        <a:prstGeom prst="pie">
          <a:avLst>
            <a:gd name="adj1" fmla="val 9000000"/>
            <a:gd name="adj2" fmla="val 1620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1">
            <a:lnSpc>
              <a:spcPct val="90000"/>
            </a:lnSpc>
            <a:spcBef>
              <a:spcPct val="0"/>
            </a:spcBef>
            <a:spcAft>
              <a:spcPct val="35000"/>
            </a:spcAft>
          </a:pPr>
          <a:r>
            <a:rPr lang="fa-IR" sz="2300" b="1" kern="1200" dirty="0" smtClean="0">
              <a:cs typeface="B Homa" panose="00000400000000000000" pitchFamily="2" charset="-78"/>
            </a:rPr>
            <a:t>ارزیابی استراتژی</a:t>
          </a:r>
          <a:endParaRPr lang="fa-IR" sz="2300" b="1" kern="1200" dirty="0">
            <a:cs typeface="B Homa" panose="00000400000000000000" pitchFamily="2" charset="-78"/>
          </a:endParaRPr>
        </a:p>
      </dsp:txBody>
      <dsp:txXfrm>
        <a:off x="1618894" y="1046480"/>
        <a:ext cx="1158240" cy="11379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84BCF9-A0C3-42A3-A671-6519D332FE11}">
      <dsp:nvSpPr>
        <dsp:cNvPr id="0" name=""/>
        <dsp:cNvSpPr/>
      </dsp:nvSpPr>
      <dsp:spPr>
        <a:xfrm rot="5400000">
          <a:off x="-284011" y="287426"/>
          <a:ext cx="1893408" cy="1325385"/>
        </a:xfrm>
        <a:prstGeom prst="chevron">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effectLst/>
              <a:cs typeface="B Homa" panose="00000400000000000000" pitchFamily="2" charset="-78"/>
            </a:rPr>
            <a:t>تعريف تدوين استراتژي (برنامه ريزي استراتژيك)</a:t>
          </a:r>
          <a:endParaRPr lang="fa-IR" sz="1200" kern="1200" dirty="0">
            <a:cs typeface="B Homa" panose="00000400000000000000" pitchFamily="2" charset="-78"/>
          </a:endParaRPr>
        </a:p>
      </dsp:txBody>
      <dsp:txXfrm rot="-5400000">
        <a:off x="1" y="666108"/>
        <a:ext cx="1325385" cy="568023"/>
      </dsp:txXfrm>
    </dsp:sp>
    <dsp:sp modelId="{8B20B84B-6711-4A14-8574-3FCF8DF7A454}">
      <dsp:nvSpPr>
        <dsp:cNvPr id="0" name=""/>
        <dsp:cNvSpPr/>
      </dsp:nvSpPr>
      <dsp:spPr>
        <a:xfrm rot="5400000">
          <a:off x="4171550" y="-2842748"/>
          <a:ext cx="1230715" cy="6923044"/>
        </a:xfrm>
        <a:prstGeom prst="round2Same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r" defTabSz="755650" rtl="1">
            <a:lnSpc>
              <a:spcPct val="90000"/>
            </a:lnSpc>
            <a:spcBef>
              <a:spcPct val="0"/>
            </a:spcBef>
            <a:spcAft>
              <a:spcPct val="15000"/>
            </a:spcAft>
            <a:buChar char="••"/>
          </a:pPr>
          <a:r>
            <a:rPr lang="fa-IR" sz="1700" kern="1200" dirty="0" smtClean="0">
              <a:effectLst/>
              <a:cs typeface="B Homa" panose="00000400000000000000" pitchFamily="2" charset="-78"/>
            </a:rPr>
            <a:t>فرايند تبيين ماموريت سازمان ، شناسايي عوامل استراتژيك داخلي و محيطي ، تعيين اهداف و استراتژي هاي سازمان در سطوح مختلف</a:t>
          </a:r>
          <a:endParaRPr lang="fa-IR" sz="1700" kern="1200" dirty="0">
            <a:cs typeface="B Homa" panose="00000400000000000000" pitchFamily="2" charset="-78"/>
          </a:endParaRPr>
        </a:p>
      </dsp:txBody>
      <dsp:txXfrm rot="-5400000">
        <a:off x="1325386" y="63495"/>
        <a:ext cx="6862965" cy="1110557"/>
      </dsp:txXfrm>
    </dsp:sp>
    <dsp:sp modelId="{7FBD7328-B134-49FE-AA1A-63EFAB7EFD37}">
      <dsp:nvSpPr>
        <dsp:cNvPr id="0" name=""/>
        <dsp:cNvSpPr/>
      </dsp:nvSpPr>
      <dsp:spPr>
        <a:xfrm rot="5400000">
          <a:off x="-284011" y="1989633"/>
          <a:ext cx="1893408" cy="1325385"/>
        </a:xfrm>
        <a:prstGeom prst="chevron">
          <a:avLst/>
        </a:prstGeom>
        <a:solidFill>
          <a:schemeClr val="accent2">
            <a:hueOff val="677407"/>
            <a:satOff val="-3316"/>
            <a:lumOff val="1862"/>
            <a:alphaOff val="0"/>
          </a:schemeClr>
        </a:solidFill>
        <a:ln w="19050" cap="rnd" cmpd="sng" algn="ctr">
          <a:solidFill>
            <a:schemeClr val="accent2">
              <a:hueOff val="677407"/>
              <a:satOff val="-3316"/>
              <a:lumOff val="186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effectLst/>
              <a:cs typeface="B Homa" panose="00000400000000000000" pitchFamily="2" charset="-78"/>
            </a:rPr>
            <a:t>تعريف اجراي استراتژي</a:t>
          </a:r>
          <a:endParaRPr lang="fa-IR" sz="1200" kern="1200" dirty="0">
            <a:cs typeface="B Homa" panose="00000400000000000000" pitchFamily="2" charset="-78"/>
          </a:endParaRPr>
        </a:p>
      </dsp:txBody>
      <dsp:txXfrm rot="-5400000">
        <a:off x="1" y="2368315"/>
        <a:ext cx="1325385" cy="568023"/>
      </dsp:txXfrm>
    </dsp:sp>
    <dsp:sp modelId="{ED152566-328C-4264-9282-C9DE45B4DD72}">
      <dsp:nvSpPr>
        <dsp:cNvPr id="0" name=""/>
        <dsp:cNvSpPr/>
      </dsp:nvSpPr>
      <dsp:spPr>
        <a:xfrm rot="5400000">
          <a:off x="4171550" y="-1140542"/>
          <a:ext cx="1230715" cy="6923044"/>
        </a:xfrm>
        <a:prstGeom prst="round2SameRect">
          <a:avLst/>
        </a:prstGeom>
        <a:solidFill>
          <a:schemeClr val="lt1">
            <a:alpha val="90000"/>
            <a:hueOff val="0"/>
            <a:satOff val="0"/>
            <a:lumOff val="0"/>
            <a:alphaOff val="0"/>
          </a:schemeClr>
        </a:solidFill>
        <a:ln w="19050" cap="rnd" cmpd="sng" algn="ctr">
          <a:solidFill>
            <a:schemeClr val="accent2">
              <a:hueOff val="677407"/>
              <a:satOff val="-3316"/>
              <a:lumOff val="186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r" defTabSz="755650" rtl="1">
            <a:lnSpc>
              <a:spcPct val="90000"/>
            </a:lnSpc>
            <a:spcBef>
              <a:spcPct val="0"/>
            </a:spcBef>
            <a:spcAft>
              <a:spcPct val="15000"/>
            </a:spcAft>
            <a:buChar char="••"/>
          </a:pPr>
          <a:r>
            <a:rPr lang="fa-IR" sz="1700" kern="1200" dirty="0" smtClean="0">
              <a:effectLst/>
              <a:cs typeface="B Homa" panose="00000400000000000000" pitchFamily="2" charset="-78"/>
            </a:rPr>
            <a:t>فرايند به اجرا در آوردن استراتژي هايي كه در مرحله تدوين تعيين شده اند به وسيله تخصيص منابع و اصلاح ساختار و فرهنگ سازماني </a:t>
          </a:r>
          <a:endParaRPr lang="fa-IR" sz="1700" kern="1200" dirty="0">
            <a:cs typeface="B Homa" panose="00000400000000000000" pitchFamily="2" charset="-78"/>
          </a:endParaRPr>
        </a:p>
      </dsp:txBody>
      <dsp:txXfrm rot="-5400000">
        <a:off x="1325386" y="1765701"/>
        <a:ext cx="6862965" cy="1110557"/>
      </dsp:txXfrm>
    </dsp:sp>
    <dsp:sp modelId="{481F6938-D719-4335-A8C4-A598F37554DC}">
      <dsp:nvSpPr>
        <dsp:cNvPr id="0" name=""/>
        <dsp:cNvSpPr/>
      </dsp:nvSpPr>
      <dsp:spPr>
        <a:xfrm rot="5400000">
          <a:off x="-284011" y="3691839"/>
          <a:ext cx="1893408" cy="1325385"/>
        </a:xfrm>
        <a:prstGeom prst="chevron">
          <a:avLst/>
        </a:prstGeom>
        <a:solidFill>
          <a:schemeClr val="accent2">
            <a:hueOff val="1354814"/>
            <a:satOff val="-6632"/>
            <a:lumOff val="3725"/>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1">
            <a:lnSpc>
              <a:spcPct val="90000"/>
            </a:lnSpc>
            <a:spcBef>
              <a:spcPct val="0"/>
            </a:spcBef>
            <a:spcAft>
              <a:spcPct val="35000"/>
            </a:spcAft>
          </a:pPr>
          <a:r>
            <a:rPr lang="fa-IR" sz="1200" b="1" kern="1200" dirty="0" smtClean="0">
              <a:effectLst/>
              <a:cs typeface="B Homa" panose="00000400000000000000" pitchFamily="2" charset="-78"/>
            </a:rPr>
            <a:t>تعريف ارزيابي (كنترل)استراتژي</a:t>
          </a:r>
          <a:endParaRPr lang="fa-IR" sz="1200" kern="1200" dirty="0">
            <a:cs typeface="B Homa" panose="00000400000000000000" pitchFamily="2" charset="-78"/>
          </a:endParaRPr>
        </a:p>
      </dsp:txBody>
      <dsp:txXfrm rot="-5400000">
        <a:off x="1" y="4070521"/>
        <a:ext cx="1325385" cy="568023"/>
      </dsp:txXfrm>
    </dsp:sp>
    <dsp:sp modelId="{974FAB3A-EC63-4C81-AF1B-0F912909F252}">
      <dsp:nvSpPr>
        <dsp:cNvPr id="0" name=""/>
        <dsp:cNvSpPr/>
      </dsp:nvSpPr>
      <dsp:spPr>
        <a:xfrm rot="5400000">
          <a:off x="4171550" y="561663"/>
          <a:ext cx="1230715" cy="6923044"/>
        </a:xfrm>
        <a:prstGeom prst="round2SameRect">
          <a:avLst/>
        </a:prstGeom>
        <a:solidFill>
          <a:schemeClr val="lt1">
            <a:alpha val="90000"/>
            <a:hueOff val="0"/>
            <a:satOff val="0"/>
            <a:lumOff val="0"/>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r" defTabSz="755650" rtl="1">
            <a:lnSpc>
              <a:spcPct val="90000"/>
            </a:lnSpc>
            <a:spcBef>
              <a:spcPct val="0"/>
            </a:spcBef>
            <a:spcAft>
              <a:spcPct val="15000"/>
            </a:spcAft>
            <a:buChar char="••"/>
          </a:pPr>
          <a:r>
            <a:rPr lang="fa-IR" sz="1700" kern="1200" dirty="0" smtClean="0">
              <a:effectLst/>
              <a:cs typeface="B Homa" panose="00000400000000000000" pitchFamily="2" charset="-78"/>
            </a:rPr>
            <a:t>بررسي تغييرات احتمالي عوامل داخلي و خارجي اثرگذار بر ماموريت ، اهداف و استراتژي ها و راه كارهاي اجرايي و مقايسه آن با اهداف و استراتژي ها و شناسايي نقاط قابل بهبود و انجام اصلاحات لازم</a:t>
          </a:r>
          <a:endParaRPr lang="fa-IR" sz="1700" kern="1200" dirty="0">
            <a:cs typeface="B Homa" panose="00000400000000000000" pitchFamily="2" charset="-78"/>
          </a:endParaRPr>
        </a:p>
      </dsp:txBody>
      <dsp:txXfrm rot="-5400000">
        <a:off x="1325386" y="3467907"/>
        <a:ext cx="6862965" cy="111055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13440-BB15-4C3A-B8C2-8E0B23733AEB}">
      <dsp:nvSpPr>
        <dsp:cNvPr id="0" name=""/>
        <dsp:cNvSpPr/>
      </dsp:nvSpPr>
      <dsp:spPr>
        <a:xfrm>
          <a:off x="0" y="46930"/>
          <a:ext cx="7715304" cy="2232000"/>
        </a:xfrm>
        <a:prstGeom prst="rightArrow">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2AB33C-EE44-4863-A0CB-66E0FCCDB57E}">
      <dsp:nvSpPr>
        <dsp:cNvPr id="0" name=""/>
        <dsp:cNvSpPr/>
      </dsp:nvSpPr>
      <dsp:spPr>
        <a:xfrm>
          <a:off x="709899" y="2351185"/>
          <a:ext cx="6321425" cy="2511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justLow" defTabSz="1066800" rtl="1">
            <a:lnSpc>
              <a:spcPct val="90000"/>
            </a:lnSpc>
            <a:spcBef>
              <a:spcPct val="0"/>
            </a:spcBef>
            <a:spcAft>
              <a:spcPct val="15000"/>
            </a:spcAft>
            <a:buChar char="••"/>
          </a:pPr>
          <a:r>
            <a:rPr lang="ar-SA" sz="2400" kern="1200" dirty="0" smtClean="0">
              <a:latin typeface="Tahoma" pitchFamily="34" charset="0"/>
              <a:cs typeface="B Homa" panose="00000400000000000000" pitchFamily="2" charset="-78"/>
            </a:rPr>
            <a:t>فرايندي است كه به وسيله آن مديران هدف درازمدت يك سازمان را برقرار كرده، اهداف عملكردي خاص را تنظيم نموده، راهبردهايي را به منظور دستيابي اين اهداف، در پرتو همه شرايط داخلي و خارجي مربوط تدوين نموده و براي اجراي برنامه هاي عملي منتخب عهده دار مي شوند.</a:t>
          </a:r>
          <a:endParaRPr lang="fa-IR" sz="2400" kern="1200" dirty="0">
            <a:cs typeface="B Homa" panose="00000400000000000000" pitchFamily="2" charset="-78"/>
          </a:endParaRPr>
        </a:p>
      </dsp:txBody>
      <dsp:txXfrm>
        <a:off x="709899" y="2351185"/>
        <a:ext cx="6321425" cy="2511000"/>
      </dsp:txXfrm>
    </dsp:sp>
    <dsp:sp modelId="{67C7FD2C-86D4-4C73-9D9E-13F9732BF540}">
      <dsp:nvSpPr>
        <dsp:cNvPr id="0" name=""/>
        <dsp:cNvSpPr/>
      </dsp:nvSpPr>
      <dsp:spPr>
        <a:xfrm>
          <a:off x="0" y="622993"/>
          <a:ext cx="6321425" cy="111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06400" rIns="0" bIns="406400" numCol="1" spcCol="1270" anchor="ctr" anchorCtr="0">
          <a:noAutofit/>
        </a:bodyPr>
        <a:lstStyle/>
        <a:p>
          <a:pPr lvl="0" algn="r" defTabSz="1778000" rtl="1">
            <a:lnSpc>
              <a:spcPct val="90000"/>
            </a:lnSpc>
            <a:spcBef>
              <a:spcPct val="0"/>
            </a:spcBef>
            <a:spcAft>
              <a:spcPct val="35000"/>
            </a:spcAft>
          </a:pPr>
          <a:r>
            <a:rPr lang="fa-IR" sz="4000" b="1" kern="1200" dirty="0" smtClean="0">
              <a:cs typeface="B Homa" panose="00000400000000000000" pitchFamily="2" charset="-78"/>
            </a:rPr>
            <a:t>مدیریت استراتژیک</a:t>
          </a:r>
          <a:endParaRPr lang="fa-IR" sz="4000" b="1" kern="1200" dirty="0">
            <a:cs typeface="B Homa" panose="00000400000000000000" pitchFamily="2" charset="-78"/>
          </a:endParaRPr>
        </a:p>
      </dsp:txBody>
      <dsp:txXfrm>
        <a:off x="0" y="622993"/>
        <a:ext cx="6321425" cy="111600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9C384-08CC-4613-9EE7-8761AFBE43FF}">
      <dsp:nvSpPr>
        <dsp:cNvPr id="0" name=""/>
        <dsp:cNvSpPr/>
      </dsp:nvSpPr>
      <dsp:spPr>
        <a:xfrm>
          <a:off x="0" y="290034"/>
          <a:ext cx="7654802" cy="4592881"/>
        </a:xfrm>
        <a:prstGeom prst="rect">
          <a:avLst/>
        </a:prstGeom>
        <a:solidFill>
          <a:schemeClr val="dk2">
            <a:hueOff val="0"/>
            <a:satOff val="0"/>
            <a:lumOff val="0"/>
            <a:alphaOff val="0"/>
          </a:schemeClr>
        </a:solidFill>
        <a:ln w="28575" cap="rnd" cmpd="sng" algn="ctr">
          <a:solidFill>
            <a:schemeClr val="lt2">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justLow" defTabSz="800100" rtl="1">
            <a:lnSpc>
              <a:spcPct val="90000"/>
            </a:lnSpc>
            <a:spcBef>
              <a:spcPct val="0"/>
            </a:spcBef>
            <a:spcAft>
              <a:spcPct val="35000"/>
            </a:spcAft>
          </a:pPr>
          <a:r>
            <a:rPr lang="ar-SA" sz="1800" b="1" kern="1200" dirty="0" smtClean="0">
              <a:cs typeface="B Homa" panose="00000400000000000000" pitchFamily="2" charset="-78"/>
            </a:rPr>
            <a:t>استراتژي به حيطه فعاليت‌هاي يك سازمان، خواه يك فعاليت يا بيشتر، توجه دارد. حيطه فعاليت، حاكي از مرزهاي سازماني، مقدار و محدوده ارائه محصولات و خدمات است. انطباق استراتژيك تلاشي است كه توسط مديران براي توسعه استراتژي و تعيين فرصت‌ها در محيط مجازي و سازماندهي منابع آن به منظور موفقيت در جهت هماهنگي منابع و قابليتسازماني در راستاي كشودن فرصت‌ها به روي سازمان آنان انجام مي‌گيرد. تعميم استراتژيك فرآيند ابتكار و توسعه براي دستيابي به فرصت‌هاي جديد و ايجاد مزيت‌هاي رقابتي از منابع سازمان و قابليت‌هاي آن است. </a:t>
          </a:r>
          <a:endParaRPr lang="fa-IR" sz="1800" b="1" kern="1200" dirty="0">
            <a:cs typeface="B Homa" panose="00000400000000000000" pitchFamily="2" charset="-78"/>
          </a:endParaRPr>
        </a:p>
      </dsp:txBody>
      <dsp:txXfrm>
        <a:off x="0" y="290034"/>
        <a:ext cx="7654802" cy="459288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9E740-578A-41E6-80D7-837FC2A96878}">
      <dsp:nvSpPr>
        <dsp:cNvPr id="0" name=""/>
        <dsp:cNvSpPr/>
      </dsp:nvSpPr>
      <dsp:spPr>
        <a:xfrm>
          <a:off x="1510740" y="0"/>
          <a:ext cx="1844418" cy="1024677"/>
        </a:xfrm>
        <a:prstGeom prst="roundRect">
          <a:avLst>
            <a:gd name="adj" fmla="val 10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fa-IR" sz="3300" b="1" kern="1200" dirty="0" smtClean="0">
              <a:cs typeface="B Homa" panose="00000400000000000000" pitchFamily="2" charset="-78"/>
            </a:rPr>
            <a:t>پایه ای</a:t>
          </a:r>
          <a:endParaRPr lang="fa-IR" sz="3300" b="1" kern="1200" dirty="0">
            <a:cs typeface="B Homa" panose="00000400000000000000" pitchFamily="2" charset="-78"/>
          </a:endParaRPr>
        </a:p>
      </dsp:txBody>
      <dsp:txXfrm>
        <a:off x="1540752" y="30012"/>
        <a:ext cx="1784394" cy="964653"/>
      </dsp:txXfrm>
    </dsp:sp>
    <dsp:sp modelId="{D1175DBF-B1F6-4C0B-AA1C-A145B02F2221}">
      <dsp:nvSpPr>
        <dsp:cNvPr id="0" name=""/>
        <dsp:cNvSpPr/>
      </dsp:nvSpPr>
      <dsp:spPr>
        <a:xfrm>
          <a:off x="4174900" y="0"/>
          <a:ext cx="1844418" cy="1024677"/>
        </a:xfrm>
        <a:prstGeom prst="roundRect">
          <a:avLst>
            <a:gd name="adj" fmla="val 10000"/>
          </a:avLst>
        </a:prstGeom>
        <a:solidFill>
          <a:schemeClr val="accent2">
            <a:tint val="40000"/>
            <a:alpha val="90000"/>
            <a:hueOff val="543256"/>
            <a:satOff val="-1571"/>
            <a:lumOff val="-33"/>
            <a:alphaOff val="0"/>
          </a:schemeClr>
        </a:solidFill>
        <a:ln w="19050" cap="rnd" cmpd="sng" algn="ctr">
          <a:solidFill>
            <a:schemeClr val="accent2">
              <a:tint val="40000"/>
              <a:alpha val="90000"/>
              <a:hueOff val="543256"/>
              <a:satOff val="-1571"/>
              <a:lumOff val="-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rtl="1">
            <a:lnSpc>
              <a:spcPct val="90000"/>
            </a:lnSpc>
            <a:spcBef>
              <a:spcPct val="0"/>
            </a:spcBef>
            <a:spcAft>
              <a:spcPct val="35000"/>
            </a:spcAft>
          </a:pPr>
          <a:r>
            <a:rPr lang="fa-IR" sz="3300" b="1" kern="1200" dirty="0" smtClean="0">
              <a:cs typeface="B Homa" panose="00000400000000000000" pitchFamily="2" charset="-78"/>
            </a:rPr>
            <a:t>بلندمدت</a:t>
          </a:r>
          <a:endParaRPr lang="fa-IR" sz="3300" b="1" kern="1200" dirty="0">
            <a:cs typeface="B Homa" panose="00000400000000000000" pitchFamily="2" charset="-78"/>
          </a:endParaRPr>
        </a:p>
      </dsp:txBody>
      <dsp:txXfrm>
        <a:off x="4204912" y="30012"/>
        <a:ext cx="1784394" cy="964653"/>
      </dsp:txXfrm>
    </dsp:sp>
    <dsp:sp modelId="{8A2C02A6-F89D-42E5-926E-EE1E704A8398}">
      <dsp:nvSpPr>
        <dsp:cNvPr id="0" name=""/>
        <dsp:cNvSpPr/>
      </dsp:nvSpPr>
      <dsp:spPr>
        <a:xfrm>
          <a:off x="3380776" y="4354877"/>
          <a:ext cx="768507" cy="768507"/>
        </a:xfrm>
        <a:prstGeom prst="triangle">
          <a:avLst/>
        </a:prstGeom>
        <a:solidFill>
          <a:schemeClr val="accent2">
            <a:tint val="40000"/>
            <a:alpha val="90000"/>
            <a:hueOff val="1086513"/>
            <a:satOff val="-3142"/>
            <a:lumOff val="-67"/>
            <a:alphaOff val="0"/>
          </a:schemeClr>
        </a:solidFill>
        <a:ln w="19050" cap="rnd" cmpd="sng" algn="ctr">
          <a:solidFill>
            <a:schemeClr val="accent2">
              <a:tint val="40000"/>
              <a:alpha val="90000"/>
              <a:hueOff val="1086513"/>
              <a:satOff val="-3142"/>
              <a:lumOff val="-67"/>
              <a:alphaOff val="0"/>
            </a:schemeClr>
          </a:solidFill>
          <a:prstDash val="solid"/>
        </a:ln>
        <a:effectLst/>
      </dsp:spPr>
      <dsp:style>
        <a:lnRef idx="2">
          <a:scrgbClr r="0" g="0" b="0"/>
        </a:lnRef>
        <a:fillRef idx="1">
          <a:scrgbClr r="0" g="0" b="0"/>
        </a:fillRef>
        <a:effectRef idx="0">
          <a:scrgbClr r="0" g="0" b="0"/>
        </a:effectRef>
        <a:fontRef idx="minor"/>
      </dsp:style>
    </dsp:sp>
    <dsp:sp modelId="{9CFBF5FA-BEB1-4DC8-9406-6F28B48C46C3}">
      <dsp:nvSpPr>
        <dsp:cNvPr id="0" name=""/>
        <dsp:cNvSpPr/>
      </dsp:nvSpPr>
      <dsp:spPr>
        <a:xfrm rot="240000">
          <a:off x="1458802" y="4025563"/>
          <a:ext cx="4612454" cy="322534"/>
        </a:xfrm>
        <a:prstGeom prst="rect">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sp>
    <dsp:sp modelId="{F03D94F3-FA9E-4489-8BC6-E99C0C468F05}">
      <dsp:nvSpPr>
        <dsp:cNvPr id="0" name=""/>
        <dsp:cNvSpPr/>
      </dsp:nvSpPr>
      <dsp:spPr>
        <a:xfrm rot="240000">
          <a:off x="4233143" y="3444505"/>
          <a:ext cx="1830399" cy="63211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تعمیم و توان نفوذنده نگری</a:t>
          </a:r>
          <a:endParaRPr lang="fa-IR" sz="1300" b="1" kern="1200" dirty="0">
            <a:cs typeface="B Homa" panose="00000400000000000000" pitchFamily="2" charset="-78"/>
          </a:endParaRPr>
        </a:p>
      </dsp:txBody>
      <dsp:txXfrm>
        <a:off x="4264000" y="3475362"/>
        <a:ext cx="1768685" cy="570404"/>
      </dsp:txXfrm>
    </dsp:sp>
    <dsp:sp modelId="{B758B64F-0C6B-4B18-A1AC-D04F8E265EE2}">
      <dsp:nvSpPr>
        <dsp:cNvPr id="0" name=""/>
        <dsp:cNvSpPr/>
      </dsp:nvSpPr>
      <dsp:spPr>
        <a:xfrm rot="240000">
          <a:off x="4284377" y="2768218"/>
          <a:ext cx="1830399" cy="632118"/>
        </a:xfrm>
        <a:prstGeom prst="roundRect">
          <a:avLst/>
        </a:prstGeom>
        <a:solidFill>
          <a:schemeClr val="accent2">
            <a:hueOff val="225802"/>
            <a:satOff val="-1105"/>
            <a:lumOff val="621"/>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جستجوی مزیت رقابتی</a:t>
          </a:r>
          <a:endParaRPr lang="fa-IR" sz="1300" b="1" kern="1200" dirty="0">
            <a:cs typeface="B Homa" panose="00000400000000000000" pitchFamily="2" charset="-78"/>
          </a:endParaRPr>
        </a:p>
      </dsp:txBody>
      <dsp:txXfrm>
        <a:off x="4315234" y="2799075"/>
        <a:ext cx="1768685" cy="570404"/>
      </dsp:txXfrm>
    </dsp:sp>
    <dsp:sp modelId="{AC3CDDA8-E524-4879-BA39-A1A71A1DEEC2}">
      <dsp:nvSpPr>
        <dsp:cNvPr id="0" name=""/>
        <dsp:cNvSpPr/>
      </dsp:nvSpPr>
      <dsp:spPr>
        <a:xfrm rot="240000">
          <a:off x="4335611" y="2091931"/>
          <a:ext cx="1830399" cy="632118"/>
        </a:xfrm>
        <a:prstGeom prst="roundRect">
          <a:avLst/>
        </a:prstGeom>
        <a:solidFill>
          <a:schemeClr val="accent2">
            <a:hueOff val="451605"/>
            <a:satOff val="-2211"/>
            <a:lumOff val="124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حیطه فعالیت ها</a:t>
          </a:r>
          <a:endParaRPr lang="fa-IR" sz="1300" b="1" kern="1200" dirty="0">
            <a:cs typeface="B Homa" panose="00000400000000000000" pitchFamily="2" charset="-78"/>
          </a:endParaRPr>
        </a:p>
      </dsp:txBody>
      <dsp:txXfrm>
        <a:off x="4366468" y="2122788"/>
        <a:ext cx="1768685" cy="570404"/>
      </dsp:txXfrm>
    </dsp:sp>
    <dsp:sp modelId="{5761A80B-312B-4517-9F07-98343E3561D1}">
      <dsp:nvSpPr>
        <dsp:cNvPr id="0" name=""/>
        <dsp:cNvSpPr/>
      </dsp:nvSpPr>
      <dsp:spPr>
        <a:xfrm rot="240000">
          <a:off x="4386845" y="1415644"/>
          <a:ext cx="1830399" cy="632118"/>
        </a:xfrm>
        <a:prstGeom prst="roundRect">
          <a:avLst/>
        </a:prstGeom>
        <a:solidFill>
          <a:schemeClr val="accent2">
            <a:hueOff val="677407"/>
            <a:satOff val="-3316"/>
            <a:lumOff val="1862"/>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آینده نگری</a:t>
          </a:r>
          <a:endParaRPr lang="fa-IR" sz="1300" b="1" kern="1200" dirty="0">
            <a:cs typeface="B Homa" panose="00000400000000000000" pitchFamily="2" charset="-78"/>
          </a:endParaRPr>
        </a:p>
      </dsp:txBody>
      <dsp:txXfrm>
        <a:off x="4417702" y="1446501"/>
        <a:ext cx="1768685" cy="570404"/>
      </dsp:txXfrm>
    </dsp:sp>
    <dsp:sp modelId="{99570631-40E9-44FA-906A-060F87B13209}">
      <dsp:nvSpPr>
        <dsp:cNvPr id="0" name=""/>
        <dsp:cNvSpPr/>
      </dsp:nvSpPr>
      <dsp:spPr>
        <a:xfrm rot="240000">
          <a:off x="1568983" y="3260063"/>
          <a:ext cx="1830399" cy="632118"/>
        </a:xfrm>
        <a:prstGeom prst="roundRect">
          <a:avLst/>
        </a:prstGeom>
        <a:solidFill>
          <a:schemeClr val="accent2">
            <a:hueOff val="903209"/>
            <a:satOff val="-4421"/>
            <a:lumOff val="248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تعیین موقعیت</a:t>
          </a:r>
          <a:endParaRPr lang="fa-IR" sz="1300" b="1" kern="1200" dirty="0">
            <a:cs typeface="B Homa" panose="00000400000000000000" pitchFamily="2" charset="-78"/>
          </a:endParaRPr>
        </a:p>
      </dsp:txBody>
      <dsp:txXfrm>
        <a:off x="1599840" y="3290920"/>
        <a:ext cx="1768685" cy="570404"/>
      </dsp:txXfrm>
    </dsp:sp>
    <dsp:sp modelId="{9DB49DA1-C9E7-441C-98CD-70EA40899A30}">
      <dsp:nvSpPr>
        <dsp:cNvPr id="0" name=""/>
        <dsp:cNvSpPr/>
      </dsp:nvSpPr>
      <dsp:spPr>
        <a:xfrm rot="240000">
          <a:off x="1620217" y="2583776"/>
          <a:ext cx="1830399" cy="632118"/>
        </a:xfrm>
        <a:prstGeom prst="roundRect">
          <a:avLst/>
        </a:prstGeom>
        <a:solidFill>
          <a:schemeClr val="accent2">
            <a:hueOff val="1129012"/>
            <a:satOff val="-5527"/>
            <a:lumOff val="3104"/>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شناخت جهت</a:t>
          </a:r>
          <a:endParaRPr lang="fa-IR" sz="1300" b="1" kern="1200" dirty="0">
            <a:cs typeface="B Homa" panose="00000400000000000000" pitchFamily="2" charset="-78"/>
          </a:endParaRPr>
        </a:p>
      </dsp:txBody>
      <dsp:txXfrm>
        <a:off x="1651074" y="2614633"/>
        <a:ext cx="1768685" cy="570404"/>
      </dsp:txXfrm>
    </dsp:sp>
    <dsp:sp modelId="{324CDDB8-5B4C-49FA-A0A9-ED103B1EB8FB}">
      <dsp:nvSpPr>
        <dsp:cNvPr id="0" name=""/>
        <dsp:cNvSpPr/>
      </dsp:nvSpPr>
      <dsp:spPr>
        <a:xfrm rot="240000">
          <a:off x="1671451" y="1907489"/>
          <a:ext cx="1830399" cy="632118"/>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1">
            <a:lnSpc>
              <a:spcPct val="90000"/>
            </a:lnSpc>
            <a:spcBef>
              <a:spcPct val="0"/>
            </a:spcBef>
            <a:spcAft>
              <a:spcPct val="35000"/>
            </a:spcAft>
          </a:pPr>
          <a:r>
            <a:rPr lang="fa-IR" sz="1300" b="1" kern="1200" dirty="0" smtClean="0">
              <a:cs typeface="B Homa" panose="00000400000000000000" pitchFamily="2" charset="-78"/>
            </a:rPr>
            <a:t>شناخت هدف</a:t>
          </a:r>
          <a:endParaRPr lang="fa-IR" sz="1300" b="1" kern="1200" dirty="0">
            <a:cs typeface="B Homa" panose="00000400000000000000" pitchFamily="2" charset="-78"/>
          </a:endParaRPr>
        </a:p>
      </dsp:txBody>
      <dsp:txXfrm>
        <a:off x="1702308" y="1938346"/>
        <a:ext cx="1768685" cy="57040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9C384-08CC-4613-9EE7-8761AFBE43FF}">
      <dsp:nvSpPr>
        <dsp:cNvPr id="0" name=""/>
        <dsp:cNvSpPr/>
      </dsp:nvSpPr>
      <dsp:spPr>
        <a:xfrm>
          <a:off x="0" y="694982"/>
          <a:ext cx="7531770" cy="4519062"/>
        </a:xfrm>
        <a:prstGeom prst="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Low" defTabSz="800100" rtl="1">
            <a:lnSpc>
              <a:spcPct val="90000"/>
            </a:lnSpc>
            <a:spcBef>
              <a:spcPct val="0"/>
            </a:spcBef>
            <a:spcAft>
              <a:spcPct val="35000"/>
            </a:spcAft>
          </a:pPr>
          <a:r>
            <a:rPr lang="ar-SA" sz="1800" kern="1200" dirty="0" smtClean="0">
              <a:cs typeface="B Homa" panose="00000400000000000000" pitchFamily="2" charset="-78"/>
            </a:rPr>
            <a:t>استراتژي به ارتباط ميان فعاليت‌هاي سازمان و محيطي كه در آن فعاليت دارد مي‌پردازد و يك انطباق استراتژيك براي شناخت فرصت‌ها در محيطي كه سازمان فعاليت مي‌كند بكار مي‌رود و نيز استراتژي سازمان را با سرمايه اي كه براي آن در نظر گرفته شده هماهنگ مي‌سازد</a:t>
          </a:r>
          <a:endParaRPr lang="en-US" sz="1800" kern="1200" dirty="0" smtClean="0">
            <a:cs typeface="B Homa" panose="00000400000000000000" pitchFamily="2" charset="-78"/>
          </a:endParaRPr>
        </a:p>
        <a:p>
          <a:pPr lvl="0" algn="justLow" defTabSz="800100" rtl="1">
            <a:lnSpc>
              <a:spcPct val="90000"/>
            </a:lnSpc>
            <a:spcBef>
              <a:spcPct val="0"/>
            </a:spcBef>
            <a:spcAft>
              <a:spcPct val="35000"/>
            </a:spcAft>
          </a:pPr>
          <a:r>
            <a:rPr lang="ar-SA" sz="1800" kern="1200" dirty="0" smtClean="0">
              <a:cs typeface="B Homa" panose="00000400000000000000" pitchFamily="2" charset="-78"/>
            </a:rPr>
            <a:t>همچنين استراتژي را مي‌توان از ديدگاهي ديگر بصورت </a:t>
          </a:r>
          <a:r>
            <a:rPr lang="ar-SA" sz="1800" b="1" kern="1200" dirty="0" smtClean="0">
              <a:cs typeface="B Homa" panose="00000400000000000000" pitchFamily="2" charset="-78"/>
            </a:rPr>
            <a:t>تعميم </a:t>
          </a:r>
          <a:r>
            <a:rPr lang="ar-SA" sz="1800" kern="1200" dirty="0" smtClean="0">
              <a:cs typeface="B Homa" panose="00000400000000000000" pitchFamily="2" charset="-78"/>
            </a:rPr>
            <a:t>منابع يك سازمان يا منابع </a:t>
          </a:r>
          <a:r>
            <a:rPr lang="ar-SA" sz="1800" b="1" kern="1200" dirty="0" smtClean="0">
              <a:cs typeface="B Homa" panose="00000400000000000000" pitchFamily="2" charset="-78"/>
            </a:rPr>
            <a:t>قدرت‌زا</a:t>
          </a:r>
          <a:r>
            <a:rPr lang="ar-SA" sz="1800" kern="1200" dirty="0" smtClean="0">
              <a:cs typeface="B Homa" panose="00000400000000000000" pitchFamily="2" charset="-78"/>
            </a:rPr>
            <a:t> يك سازمان براي ايجاد فرصت‌ها يا سرمايه‌گذاري روي آنها مدنظر قرارداد. اين موضوع به شناخت </a:t>
          </a:r>
          <a:r>
            <a:rPr lang="ar-SA" sz="1800" b="1" kern="1200" dirty="0" smtClean="0">
              <a:cs typeface="B Homa" panose="00000400000000000000" pitchFamily="2" charset="-78"/>
            </a:rPr>
            <a:t>توانائي‌هاي اصلي</a:t>
          </a:r>
          <a:r>
            <a:rPr lang="ar-SA" sz="1800" kern="1200" dirty="0" smtClean="0">
              <a:cs typeface="B Homa" panose="00000400000000000000" pitchFamily="2" charset="-78"/>
            </a:rPr>
            <a:t> مي‌پردازد تا يك سازمان بتواند توان خود را در مواجهه با فرصت‌ها و چالش‌هايي كه پيش‌رو خواهد داشت،‌ بهبود ببخشد. </a:t>
          </a:r>
          <a:r>
            <a:rPr lang="ar-SA" sz="1800" b="1" kern="1200" dirty="0" smtClean="0">
              <a:cs typeface="B Homa" panose="00000400000000000000" pitchFamily="2" charset="-78"/>
            </a:rPr>
            <a:t>توانائي‌هاي اصلي</a:t>
          </a:r>
          <a:r>
            <a:rPr lang="ar-SA" sz="1800" kern="1200" dirty="0" smtClean="0">
              <a:cs typeface="B Homa" panose="00000400000000000000" pitchFamily="2" charset="-78"/>
            </a:rPr>
            <a:t> همان قابليت‌هاي هستند كه لازمه پي‌ريزي رقابت سازمان است. </a:t>
          </a:r>
          <a:endParaRPr lang="fa-IR" sz="1800" b="1" kern="1200" dirty="0">
            <a:cs typeface="B Homa" panose="00000400000000000000" pitchFamily="2" charset="-78"/>
          </a:endParaRPr>
        </a:p>
      </dsp:txBody>
      <dsp:txXfrm>
        <a:off x="0" y="694982"/>
        <a:ext cx="7531770" cy="451906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ADAE4F-C387-47F2-B8DB-99CEAFC4FF98}">
      <dsp:nvSpPr>
        <dsp:cNvPr id="0" name=""/>
        <dsp:cNvSpPr/>
      </dsp:nvSpPr>
      <dsp:spPr>
        <a:xfrm>
          <a:off x="0" y="986146"/>
          <a:ext cx="6929486" cy="4486950"/>
        </a:xfrm>
        <a:prstGeom prst="roundRect">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Low" defTabSz="800100" rtl="1">
            <a:lnSpc>
              <a:spcPct val="90000"/>
            </a:lnSpc>
            <a:spcBef>
              <a:spcPct val="0"/>
            </a:spcBef>
            <a:spcAft>
              <a:spcPct val="35000"/>
            </a:spcAft>
          </a:pPr>
          <a:r>
            <a:rPr lang="ar-SA" sz="1800" b="1" kern="1200" dirty="0" smtClean="0">
              <a:cs typeface="B Homa" panose="00000400000000000000" pitchFamily="2" charset="-78"/>
            </a:rPr>
            <a:t>اينكه مديريت استراتژيك را صرفاً ‌يك فرآيند تصميم‌گيري استراتژيك بدانيم،‌كافي نيست. چرا كه در اين مقوله، ابهام‌ها و شرايط غيرعادي براي سازمان بوجود مي‌آيد كه از نظر عملياتي،‌ دلايل خاص و روشني ندارند. </a:t>
          </a:r>
          <a:endParaRPr lang="fa-IR" sz="1800" b="1" kern="1200" dirty="0" smtClean="0">
            <a:cs typeface="B Homa" panose="00000400000000000000" pitchFamily="2" charset="-78"/>
          </a:endParaRPr>
        </a:p>
        <a:p>
          <a:pPr lvl="0" algn="justLow" defTabSz="800100" rtl="1">
            <a:lnSpc>
              <a:spcPct val="90000"/>
            </a:lnSpc>
            <a:spcBef>
              <a:spcPct val="0"/>
            </a:spcBef>
            <a:spcAft>
              <a:spcPct val="35000"/>
            </a:spcAft>
          </a:pPr>
          <a:r>
            <a:rPr lang="ar-SA" sz="1800" b="1" kern="1200" dirty="0" smtClean="0">
              <a:cs typeface="B Homa" panose="00000400000000000000" pitchFamily="2" charset="-78"/>
            </a:rPr>
            <a:t>از جمله ويژگي‌هاي مديريت استراتژيك پيچيدگي و رويكرد عمومي سازمان است. تصميم‌ها و قضاوت‌ها بايد براساس مفهوم سازي مسايل،‌مشكلات و موقعيت‌هائي باشد كه چندان واضح و روشن نيستند. مثالي كه اين مفهوم‌سازي را مي‌توان ارائه نمود همان انطباق استراتژيك است كه بر اهميت شناخت مديران از فرصت‌ها و عوامل محيطي اثر گذار بر سازمان و تطبيق با منابع تأكيد دارد. در فعاليت‌هاي يك شركت بايد انطباق وجود داشته باشد تا بسياري از كارها بخوبي مديريت شده و بين آنها انسجام ايجاد مي‌شود.  </a:t>
          </a:r>
          <a:endParaRPr lang="fa-IR" sz="1800" b="1" kern="1200" dirty="0">
            <a:cs typeface="B Homa" panose="00000400000000000000" pitchFamily="2" charset="-78"/>
          </a:endParaRPr>
        </a:p>
      </dsp:txBody>
      <dsp:txXfrm>
        <a:off x="219035" y="1205181"/>
        <a:ext cx="6491416" cy="404888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E42EDD-AD84-4D47-AF56-470DA9FFC9CD}">
      <dsp:nvSpPr>
        <dsp:cNvPr id="0" name=""/>
        <dsp:cNvSpPr/>
      </dsp:nvSpPr>
      <dsp:spPr>
        <a:xfrm>
          <a:off x="3137287" y="0"/>
          <a:ext cx="1254915" cy="784490"/>
        </a:xfrm>
        <a:prstGeom prst="trapezoid">
          <a:avLst>
            <a:gd name="adj" fmla="val 79983"/>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a:t>
          </a:r>
          <a:r>
            <a:rPr lang="fa-IR" sz="1800" b="1" kern="1200" dirty="0" smtClean="0">
              <a:cs typeface="B Homa" panose="00000400000000000000" pitchFamily="2" charset="-78"/>
            </a:rPr>
            <a:t>مدل </a:t>
          </a:r>
          <a:r>
            <a:rPr lang="en-US" sz="1800" b="1" kern="1200" dirty="0" smtClean="0">
              <a:cs typeface="B Homa" panose="00000400000000000000" pitchFamily="2" charset="-78"/>
            </a:rPr>
            <a:t>SWOT</a:t>
          </a:r>
          <a:r>
            <a:rPr lang="fa-IR" sz="1800" b="1" kern="1200" dirty="0" smtClean="0">
              <a:cs typeface="B Homa" panose="00000400000000000000" pitchFamily="2" charset="-78"/>
            </a:rPr>
            <a:t>)</a:t>
          </a:r>
          <a:endParaRPr lang="fa-IR" sz="1800" kern="1200" dirty="0"/>
        </a:p>
      </dsp:txBody>
      <dsp:txXfrm>
        <a:off x="3137287" y="0"/>
        <a:ext cx="1254915" cy="784490"/>
      </dsp:txXfrm>
    </dsp:sp>
    <dsp:sp modelId="{58A67135-104A-4066-B134-6BEB4F90F897}">
      <dsp:nvSpPr>
        <dsp:cNvPr id="0" name=""/>
        <dsp:cNvSpPr/>
      </dsp:nvSpPr>
      <dsp:spPr>
        <a:xfrm>
          <a:off x="2509830" y="784490"/>
          <a:ext cx="2509830" cy="784490"/>
        </a:xfrm>
        <a:prstGeom prst="trapezoid">
          <a:avLst>
            <a:gd name="adj" fmla="val 79983"/>
          </a:avLst>
        </a:prstGeom>
        <a:gradFill rotWithShape="0">
          <a:gsLst>
            <a:gs pos="0">
              <a:schemeClr val="accent3">
                <a:hueOff val="0"/>
                <a:satOff val="0"/>
                <a:lumOff val="0"/>
                <a:alphaOff val="0"/>
                <a:tint val="98000"/>
                <a:lumMod val="114000"/>
              </a:schemeClr>
            </a:gs>
            <a:gs pos="100000">
              <a:schemeClr val="accent3">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مدل ذینفع‌ها</a:t>
          </a:r>
          <a:endParaRPr lang="fa-IR" sz="1800" kern="1200" dirty="0"/>
        </a:p>
      </dsp:txBody>
      <dsp:txXfrm>
        <a:off x="2949050" y="784490"/>
        <a:ext cx="1631389" cy="784490"/>
      </dsp:txXfrm>
    </dsp:sp>
    <dsp:sp modelId="{68ACEB69-94E4-4834-9896-6674E59555F4}">
      <dsp:nvSpPr>
        <dsp:cNvPr id="0" name=""/>
        <dsp:cNvSpPr/>
      </dsp:nvSpPr>
      <dsp:spPr>
        <a:xfrm>
          <a:off x="1882372" y="1568980"/>
          <a:ext cx="3764745" cy="784490"/>
        </a:xfrm>
        <a:prstGeom prst="trapezoid">
          <a:avLst>
            <a:gd name="adj" fmla="val 79983"/>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مدل </a:t>
          </a:r>
          <a:r>
            <a:rPr lang="en-US" sz="1800" b="1" kern="1200" dirty="0" smtClean="0">
              <a:cs typeface="B Homa" panose="00000400000000000000" pitchFamily="2" charset="-78"/>
            </a:rPr>
            <a:t>BCG</a:t>
          </a:r>
          <a:endParaRPr lang="fa-IR" sz="1800" kern="1200" dirty="0"/>
        </a:p>
      </dsp:txBody>
      <dsp:txXfrm>
        <a:off x="2541202" y="1568980"/>
        <a:ext cx="2447084" cy="784490"/>
      </dsp:txXfrm>
    </dsp:sp>
    <dsp:sp modelId="{B37CEA67-91DF-4E0D-9CF0-F3D2C498328B}">
      <dsp:nvSpPr>
        <dsp:cNvPr id="0" name=""/>
        <dsp:cNvSpPr/>
      </dsp:nvSpPr>
      <dsp:spPr>
        <a:xfrm>
          <a:off x="1254915" y="2353471"/>
          <a:ext cx="5019660" cy="784490"/>
        </a:xfrm>
        <a:prstGeom prst="trapezoid">
          <a:avLst>
            <a:gd name="adj" fmla="val 79983"/>
          </a:avLst>
        </a:prstGeom>
        <a:gradFill rotWithShape="0">
          <a:gsLst>
            <a:gs pos="0">
              <a:schemeClr val="accent5">
                <a:hueOff val="0"/>
                <a:satOff val="0"/>
                <a:lumOff val="0"/>
                <a:alphaOff val="0"/>
                <a:tint val="98000"/>
                <a:lumMod val="114000"/>
              </a:schemeClr>
            </a:gs>
            <a:gs pos="100000">
              <a:schemeClr val="accent5">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مدل </a:t>
          </a:r>
          <a:r>
            <a:rPr lang="en-US" sz="1800" b="1" kern="1200" dirty="0" smtClean="0">
              <a:cs typeface="B Homa" panose="00000400000000000000" pitchFamily="2" charset="-78"/>
            </a:rPr>
            <a:t>GE</a:t>
          </a:r>
          <a:r>
            <a:rPr lang="fa-IR" sz="1800" b="1" kern="1200" dirty="0" smtClean="0">
              <a:cs typeface="B Homa" panose="00000400000000000000" pitchFamily="2" charset="-78"/>
            </a:rPr>
            <a:t> (9 خانه‌ای)</a:t>
          </a:r>
          <a:endParaRPr lang="fa-IR" sz="1800" kern="1200" dirty="0"/>
        </a:p>
      </dsp:txBody>
      <dsp:txXfrm>
        <a:off x="2133355" y="2353471"/>
        <a:ext cx="3262779" cy="784490"/>
      </dsp:txXfrm>
    </dsp:sp>
    <dsp:sp modelId="{838B5832-24E7-4F11-A179-2B364EE7BBB0}">
      <dsp:nvSpPr>
        <dsp:cNvPr id="0" name=""/>
        <dsp:cNvSpPr/>
      </dsp:nvSpPr>
      <dsp:spPr>
        <a:xfrm>
          <a:off x="627457" y="3137961"/>
          <a:ext cx="6274574" cy="784490"/>
        </a:xfrm>
        <a:prstGeom prst="trapezoid">
          <a:avLst>
            <a:gd name="adj" fmla="val 79983"/>
          </a:avLst>
        </a:prstGeom>
        <a:gradFill rotWithShape="0">
          <a:gsLst>
            <a:gs pos="0">
              <a:schemeClr val="accent6">
                <a:hueOff val="0"/>
                <a:satOff val="0"/>
                <a:lumOff val="0"/>
                <a:alphaOff val="0"/>
                <a:tint val="98000"/>
                <a:lumMod val="114000"/>
              </a:schemeClr>
            </a:gs>
            <a:gs pos="100000">
              <a:schemeClr val="accent6">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مدل رقابتی پورتر</a:t>
          </a:r>
          <a:endParaRPr lang="fa-IR" sz="1800" kern="1200" dirty="0"/>
        </a:p>
      </dsp:txBody>
      <dsp:txXfrm>
        <a:off x="1725508" y="3137961"/>
        <a:ext cx="4078473" cy="784490"/>
      </dsp:txXfrm>
    </dsp:sp>
    <dsp:sp modelId="{58DA53B2-699F-43D7-9949-21DF853D201A}">
      <dsp:nvSpPr>
        <dsp:cNvPr id="0" name=""/>
        <dsp:cNvSpPr/>
      </dsp:nvSpPr>
      <dsp:spPr>
        <a:xfrm>
          <a:off x="0" y="3922451"/>
          <a:ext cx="7529490" cy="784490"/>
        </a:xfrm>
        <a:prstGeom prst="trapezoid">
          <a:avLst>
            <a:gd name="adj" fmla="val 79983"/>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مدل دیوید. آر. فرد و هانگر (</a:t>
          </a:r>
          <a:r>
            <a:rPr lang="en-US" sz="1800" b="1" kern="1200" dirty="0" smtClean="0">
              <a:cs typeface="B Homa" panose="00000400000000000000" pitchFamily="2" charset="-78"/>
            </a:rPr>
            <a:t>TOWS</a:t>
          </a:r>
          <a:r>
            <a:rPr lang="fa-IR" sz="1800" b="1" kern="1200" dirty="0" smtClean="0">
              <a:cs typeface="B Homa" panose="00000400000000000000" pitchFamily="2" charset="-78"/>
            </a:rPr>
            <a:t>)</a:t>
          </a:r>
          <a:endParaRPr lang="fa-IR" sz="1800" kern="1200" dirty="0"/>
        </a:p>
      </dsp:txBody>
      <dsp:txXfrm>
        <a:off x="1317660" y="3922451"/>
        <a:ext cx="4894168" cy="78449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3FBAB3-41EA-480C-8208-EDE5FEBC69DB}">
      <dsp:nvSpPr>
        <dsp:cNvPr id="0" name=""/>
        <dsp:cNvSpPr/>
      </dsp:nvSpPr>
      <dsp:spPr>
        <a:xfrm>
          <a:off x="2983" y="0"/>
          <a:ext cx="4000369" cy="5647960"/>
        </a:xfrm>
        <a:prstGeom prst="roundRect">
          <a:avLst>
            <a:gd name="adj" fmla="val 10000"/>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Low" defTabSz="800100" rtl="1">
            <a:lnSpc>
              <a:spcPct val="90000"/>
            </a:lnSpc>
            <a:spcBef>
              <a:spcPct val="0"/>
            </a:spcBef>
            <a:spcAft>
              <a:spcPct val="35000"/>
            </a:spcAft>
          </a:pPr>
          <a:r>
            <a:rPr lang="ar-SA" sz="1800" b="1" kern="1200" dirty="0" smtClean="0">
              <a:cs typeface="B Homa" panose="00000400000000000000" pitchFamily="2" charset="-78"/>
            </a:rPr>
            <a:t>مديريت استراتژيك شامل اركان، تحليل، انتخاب و اجراست. تحليل استراتژيك به سازمان، محيط، انتظارات، اهداف،‌منابع و قابليت‌ها توجه دارد. انتخاب استراتژيك پرسشي است در مورد گزينه‌ها و ارزيابي و انتخاب، در حالي كه اجراي استراتژيك در مورد ساختار و طراحي سازماني، تخصيص منابع و كنترل و اداره تغييرات استراتژيك است.</a:t>
          </a:r>
          <a:endParaRPr lang="fa-IR" sz="1800" b="1" kern="1200" dirty="0"/>
        </a:p>
      </dsp:txBody>
      <dsp:txXfrm>
        <a:off x="120150" y="117167"/>
        <a:ext cx="3766035" cy="5413626"/>
      </dsp:txXfrm>
    </dsp:sp>
    <dsp:sp modelId="{0DBFE644-1FAE-4055-BDD9-D8497FF296A9}">
      <dsp:nvSpPr>
        <dsp:cNvPr id="0" name=""/>
        <dsp:cNvSpPr/>
      </dsp:nvSpPr>
      <dsp:spPr>
        <a:xfrm>
          <a:off x="4675415" y="0"/>
          <a:ext cx="4000369" cy="5647960"/>
        </a:xfrm>
        <a:prstGeom prst="roundRect">
          <a:avLst>
            <a:gd name="adj" fmla="val 10000"/>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Low" defTabSz="800100" rtl="1">
            <a:lnSpc>
              <a:spcPct val="90000"/>
            </a:lnSpc>
            <a:spcBef>
              <a:spcPct val="0"/>
            </a:spcBef>
            <a:spcAft>
              <a:spcPct val="35000"/>
            </a:spcAft>
          </a:pPr>
          <a:r>
            <a:rPr lang="ar-SA" sz="1800" b="1" kern="1200" dirty="0" smtClean="0">
              <a:cs typeface="B Homa" panose="00000400000000000000" pitchFamily="2" charset="-78"/>
            </a:rPr>
            <a:t>مديريت استراتژيك به معناي خواست‌ها، آينده نگري، برنامه ريزي، تعيين موقعيت، انطباق استراتژيك، نفوذ قدرت و تعميم است. اين بخش خلاق مديريت است، بخشي كه به معني سازماندهي، نظارت و كنترل است كه در نتيجه تفكر خلاق و نوانديش ممكن مي‌شوند. مديريت يعني مقاصد سازمان، تعيين جهت‌ها و شكل گيري و آمادگي براي رقابت. اين موضوع اثرات هر بعد از مديريت از رهبري گرفته تا بازاريابي، كنترل مالي و فرهنگ سازماني را در بر مي‌گيرد.</a:t>
          </a:r>
          <a:endParaRPr lang="fa-IR" sz="1800" b="1" kern="1200" dirty="0"/>
        </a:p>
      </dsp:txBody>
      <dsp:txXfrm>
        <a:off x="4792582" y="117167"/>
        <a:ext cx="3766035" cy="541362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652A76-243B-4F55-810E-725D19619A59}">
      <dsp:nvSpPr>
        <dsp:cNvPr id="0" name=""/>
        <dsp:cNvSpPr/>
      </dsp:nvSpPr>
      <dsp:spPr>
        <a:xfrm>
          <a:off x="0" y="0"/>
          <a:ext cx="8606760" cy="5287921"/>
        </a:xfrm>
        <a:prstGeom prst="roundRect">
          <a:avLst>
            <a:gd name="adj" fmla="val 10000"/>
          </a:avLst>
        </a:prstGeom>
        <a:solidFill>
          <a:schemeClr val="dk2">
            <a:hueOff val="0"/>
            <a:satOff val="0"/>
            <a:lumOff val="0"/>
            <a:alphaOff val="0"/>
          </a:schemeClr>
        </a:solidFill>
        <a:ln w="19050" cap="rnd"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Low" defTabSz="889000" rtl="1">
            <a:lnSpc>
              <a:spcPct val="90000"/>
            </a:lnSpc>
            <a:spcBef>
              <a:spcPct val="0"/>
            </a:spcBef>
            <a:spcAft>
              <a:spcPct val="35000"/>
            </a:spcAft>
          </a:pPr>
          <a:r>
            <a:rPr lang="ar-SA" sz="2000" b="1" kern="1200" dirty="0" smtClean="0">
              <a:cs typeface="B Homa" panose="00000400000000000000" pitchFamily="2" charset="-78"/>
            </a:rPr>
            <a:t>به منظور تحليل اثر بخشي استراتژي، يك سازمان، بايد خود را و بازار و موقعيت خود را درك كند. سپس از ميان گزينه‌هاي مختلف كه منطبق بر نيازهاي مشتريان و حفظ بقاي رقابت است يكي را برگزيند و بايد بتواند استراتژي كل اين عوامل و فرهنگ سازماني آن را اجرا نمايد و بايد رهبري اداره تغييرات مستمر را براي موفقيت در راهي كه در پيش دارد بر عهده بگيرد.</a:t>
          </a:r>
          <a:endParaRPr lang="en-US" sz="2000" b="1" kern="1200" dirty="0" smtClean="0">
            <a:cs typeface="B Homa" panose="00000400000000000000" pitchFamily="2" charset="-78"/>
          </a:endParaRPr>
        </a:p>
        <a:p>
          <a:pPr lvl="0" algn="justLow" defTabSz="889000" rtl="1">
            <a:lnSpc>
              <a:spcPct val="90000"/>
            </a:lnSpc>
            <a:spcBef>
              <a:spcPct val="0"/>
            </a:spcBef>
            <a:spcAft>
              <a:spcPct val="35000"/>
            </a:spcAft>
          </a:pPr>
          <a:r>
            <a:rPr lang="ar-SA" sz="2000" b="1" kern="1200" dirty="0" smtClean="0">
              <a:cs typeface="B Homa" panose="00000400000000000000" pitchFamily="2" charset="-78"/>
            </a:rPr>
            <a:t>همه مديران مستقيماً با مديريت استراتژيك مرتبط نيستند. هر قدر مدير ارتقاء مي‌يابد انتظار مي‌رود كه بر تعدد برنامه ريزي و ابتكار افزوده شود و تصميم‌هاي استراتژيك، بخش مهمتر وظايف مدير را در بر گيرد. نقش مديران مافوق قسمتي از نقش سطوح مياني و اجراي تصميم‌هاي استراتژيك و نيز آراستن آنها به يك سطح مناسب است. مدير يك تيم، واحد يا بخش بايد به تفسير و اجراي استراتژي سازماني براي آن واحد و يا تيم بپردازد در حالي كه مدير مافوق برگستره استراتژي سازمان و تعميم آن به نواحي اصلي سازمان اهتمام مي‌ورزد.</a:t>
          </a:r>
          <a:endParaRPr lang="fa-IR" sz="2000" b="1" kern="1200" dirty="0"/>
        </a:p>
      </dsp:txBody>
      <dsp:txXfrm>
        <a:off x="154878" y="154878"/>
        <a:ext cx="8297004" cy="49781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679880-59A7-44D6-B605-01F25A903E63}">
      <dsp:nvSpPr>
        <dsp:cNvPr id="0" name=""/>
        <dsp:cNvSpPr/>
      </dsp:nvSpPr>
      <dsp:spPr>
        <a:xfrm>
          <a:off x="0" y="27740"/>
          <a:ext cx="6960266" cy="939609"/>
        </a:xfrm>
        <a:prstGeom prst="rect">
          <a:avLst/>
        </a:prstGeom>
        <a:solidFill>
          <a:schemeClr val="accent2">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lvl="0" algn="ctr" defTabSz="1422400" rtl="1">
            <a:lnSpc>
              <a:spcPct val="90000"/>
            </a:lnSpc>
            <a:spcBef>
              <a:spcPct val="0"/>
            </a:spcBef>
            <a:spcAft>
              <a:spcPct val="35000"/>
            </a:spcAft>
          </a:pPr>
          <a:r>
            <a:rPr lang="fa-IR" sz="3200" b="1" kern="1200" smtClean="0">
              <a:cs typeface="B Homa" panose="00000400000000000000" pitchFamily="2" charset="-78"/>
            </a:rPr>
            <a:t>استراتژی</a:t>
          </a:r>
          <a:endParaRPr lang="fa-IR" sz="3200" kern="1200" dirty="0"/>
        </a:p>
      </dsp:txBody>
      <dsp:txXfrm>
        <a:off x="0" y="27740"/>
        <a:ext cx="6960266" cy="939609"/>
      </dsp:txXfrm>
    </dsp:sp>
    <dsp:sp modelId="{58A64AC8-4C28-4B85-BF0D-E88900F902EB}">
      <dsp:nvSpPr>
        <dsp:cNvPr id="0" name=""/>
        <dsp:cNvSpPr/>
      </dsp:nvSpPr>
      <dsp:spPr>
        <a:xfrm>
          <a:off x="0" y="995090"/>
          <a:ext cx="6960266" cy="3068909"/>
        </a:xfrm>
        <a:prstGeom prst="rect">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8684" tIns="138684" rIns="184912" bIns="208026" numCol="1" spcCol="1270" anchor="t" anchorCtr="0">
          <a:noAutofit/>
        </a:bodyPr>
        <a:lstStyle/>
        <a:p>
          <a:pPr marL="228600" lvl="1" indent="-228600" algn="r" defTabSz="1155700" rtl="1">
            <a:lnSpc>
              <a:spcPct val="90000"/>
            </a:lnSpc>
            <a:spcBef>
              <a:spcPct val="0"/>
            </a:spcBef>
            <a:spcAft>
              <a:spcPct val="15000"/>
            </a:spcAft>
            <a:buChar char="••"/>
          </a:pPr>
          <a:r>
            <a:rPr kumimoji="0" lang="fa-IR" sz="2600" b="0" i="0" u="none" strike="noStrike" kern="1200" cap="none" spc="0" normalizeH="0" baseline="0" noProof="0" dirty="0" smtClean="0">
              <a:ln/>
              <a:effectLst/>
              <a:uLnTx/>
              <a:uFillTx/>
              <a:cs typeface="B Homa" panose="00000400000000000000" pitchFamily="2" charset="-78"/>
            </a:rPr>
            <a:t>یک </a:t>
          </a:r>
          <a:r>
            <a:rPr kumimoji="0" lang="fa-IR" sz="2600" b="0" i="0" u="sng" strike="noStrike" kern="1200" cap="none" spc="0" normalizeH="0" baseline="0" noProof="0" dirty="0" smtClean="0">
              <a:ln/>
              <a:effectLst/>
              <a:uLnTx/>
              <a:uFillTx/>
              <a:cs typeface="B Homa" panose="00000400000000000000" pitchFamily="2" charset="-78"/>
            </a:rPr>
            <a:t>چارچوب فکری </a:t>
          </a:r>
          <a:r>
            <a:rPr kumimoji="0" lang="fa-IR" sz="2600" b="0" i="0" u="none" strike="noStrike" kern="1200" cap="none" spc="0" normalizeH="0" baseline="0" noProof="0" dirty="0" smtClean="0">
              <a:ln/>
              <a:effectLst/>
              <a:uLnTx/>
              <a:uFillTx/>
              <a:cs typeface="B Homa" panose="00000400000000000000" pitchFamily="2" charset="-78"/>
            </a:rPr>
            <a:t>که در یک </a:t>
          </a:r>
          <a:r>
            <a:rPr kumimoji="0" lang="fa-IR" sz="2600" b="0" i="0" u="sng" strike="noStrike" kern="1200" cap="none" spc="0" normalizeH="0" baseline="0" noProof="0" dirty="0" smtClean="0">
              <a:ln/>
              <a:effectLst/>
              <a:uLnTx/>
              <a:uFillTx/>
              <a:cs typeface="B Homa" panose="00000400000000000000" pitchFamily="2" charset="-78"/>
            </a:rPr>
            <a:t>چشم انداز </a:t>
          </a:r>
          <a:r>
            <a:rPr kumimoji="0" lang="fa-IR" sz="2600" b="0" i="0" u="none" strike="noStrike" kern="1200" cap="none" spc="0" normalizeH="0" baseline="0" noProof="0" dirty="0" smtClean="0">
              <a:ln/>
              <a:effectLst/>
              <a:uLnTx/>
              <a:uFillTx/>
              <a:cs typeface="B Homa" panose="00000400000000000000" pitchFamily="2" charset="-78"/>
            </a:rPr>
            <a:t>معین، در چارچوب یک </a:t>
          </a:r>
          <a:r>
            <a:rPr kumimoji="0" lang="fa-IR" sz="2600" b="0" i="0" u="sng" strike="noStrike" kern="1200" cap="none" spc="0" normalizeH="0" baseline="0" noProof="0" dirty="0" smtClean="0">
              <a:ln/>
              <a:effectLst/>
              <a:uLnTx/>
              <a:uFillTx/>
              <a:cs typeface="B Homa" panose="00000400000000000000" pitchFamily="2" charset="-78"/>
            </a:rPr>
            <a:t>طرح و الگو </a:t>
          </a:r>
          <a:r>
            <a:rPr kumimoji="0" lang="fa-IR" sz="2600" b="0" i="0" u="none" strike="noStrike" kern="1200" cap="none" spc="0" normalizeH="0" baseline="0" noProof="0" dirty="0" smtClean="0">
              <a:ln/>
              <a:effectLst/>
              <a:uLnTx/>
              <a:uFillTx/>
              <a:cs typeface="B Homa" panose="00000400000000000000" pitchFamily="2" charset="-78"/>
            </a:rPr>
            <a:t>و با </a:t>
          </a:r>
          <a:r>
            <a:rPr kumimoji="0" lang="fa-IR" sz="2600" b="0" i="0" u="sng" strike="noStrike" kern="1200" cap="none" spc="0" normalizeH="0" baseline="0" noProof="0" dirty="0" smtClean="0">
              <a:ln/>
              <a:effectLst/>
              <a:uLnTx/>
              <a:uFillTx/>
              <a:cs typeface="B Homa" panose="00000400000000000000" pitchFamily="2" charset="-78"/>
            </a:rPr>
            <a:t>صف آرایی </a:t>
          </a:r>
          <a:r>
            <a:rPr kumimoji="0" lang="fa-IR" sz="2600" b="0" i="0" u="none" strike="noStrike" kern="1200" cap="none" spc="0" normalizeH="0" baseline="0" noProof="0" dirty="0" smtClean="0">
              <a:ln/>
              <a:effectLst/>
              <a:uLnTx/>
              <a:uFillTx/>
              <a:cs typeface="B Homa" panose="00000400000000000000" pitchFamily="2" charset="-78"/>
            </a:rPr>
            <a:t>مشخص اهداف، سیاست ها و زنجیره عملیاتی را در قالب یک کل بهم پیوسته و در جهت رسیدن به یک </a:t>
          </a:r>
          <a:r>
            <a:rPr kumimoji="0" lang="fa-IR" sz="2600" b="0" i="0" u="sng" strike="noStrike" kern="1200" cap="none" spc="0" normalizeH="0" baseline="0" noProof="0" dirty="0" smtClean="0">
              <a:ln/>
              <a:effectLst/>
              <a:uLnTx/>
              <a:uFillTx/>
              <a:cs typeface="B Homa" panose="00000400000000000000" pitchFamily="2" charset="-78"/>
            </a:rPr>
            <a:t>موقعیت</a:t>
          </a:r>
          <a:r>
            <a:rPr kumimoji="0" lang="fa-IR" sz="2600" b="0" i="0" u="none" strike="noStrike" kern="1200" cap="none" spc="0" normalizeH="0" baseline="0" noProof="0" dirty="0" smtClean="0">
              <a:ln/>
              <a:effectLst/>
              <a:uLnTx/>
              <a:uFillTx/>
              <a:cs typeface="B Homa" panose="00000400000000000000" pitchFamily="2" charset="-78"/>
            </a:rPr>
            <a:t> ویژه ترکیب و راهبری می‌کند.</a:t>
          </a:r>
          <a:endParaRPr lang="fa-IR" sz="2600" kern="1200" dirty="0"/>
        </a:p>
      </dsp:txBody>
      <dsp:txXfrm>
        <a:off x="0" y="995090"/>
        <a:ext cx="6960266" cy="306890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2EAB6-9D83-4D07-9A36-A9527B79F8EB}">
      <dsp:nvSpPr>
        <dsp:cNvPr id="0" name=""/>
        <dsp:cNvSpPr/>
      </dsp:nvSpPr>
      <dsp:spPr>
        <a:xfrm>
          <a:off x="1027865" y="1362"/>
          <a:ext cx="3311269" cy="1213059"/>
        </a:xfrm>
        <a:prstGeom prst="rect">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fa-IR" sz="2800" b="1" kern="1200" dirty="0" smtClean="0">
              <a:cs typeface="B Homa" panose="00000400000000000000" pitchFamily="2" charset="-78"/>
            </a:rPr>
            <a:t>مفهوم استراتژي</a:t>
          </a:r>
          <a:endParaRPr lang="fa-IR" sz="2800" kern="1200" dirty="0">
            <a:cs typeface="B Homa" panose="00000400000000000000" pitchFamily="2" charset="-78"/>
          </a:endParaRPr>
        </a:p>
      </dsp:txBody>
      <dsp:txXfrm>
        <a:off x="1027865" y="1362"/>
        <a:ext cx="3311269" cy="12130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2AAB30-D204-4F7A-B108-B2FFF02BF72C}">
      <dsp:nvSpPr>
        <dsp:cNvPr id="0" name=""/>
        <dsp:cNvSpPr/>
      </dsp:nvSpPr>
      <dsp:spPr>
        <a:xfrm>
          <a:off x="2612571" y="0"/>
          <a:ext cx="870857"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مقصد</a:t>
          </a:r>
          <a:endParaRPr lang="fa-IR" sz="1800" b="1" kern="1200" dirty="0">
            <a:cs typeface="B Homa" panose="00000400000000000000" pitchFamily="2" charset="-78"/>
          </a:endParaRPr>
        </a:p>
      </dsp:txBody>
      <dsp:txXfrm>
        <a:off x="2612571" y="0"/>
        <a:ext cx="870857" cy="580571"/>
      </dsp:txXfrm>
    </dsp:sp>
    <dsp:sp modelId="{4B39BBD6-301E-40CE-B787-597348173BA6}">
      <dsp:nvSpPr>
        <dsp:cNvPr id="0" name=""/>
        <dsp:cNvSpPr/>
      </dsp:nvSpPr>
      <dsp:spPr>
        <a:xfrm>
          <a:off x="2177142" y="580571"/>
          <a:ext cx="1741714"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مسیر</a:t>
          </a:r>
          <a:endParaRPr lang="fa-IR" sz="1800" b="1" kern="1200" dirty="0">
            <a:cs typeface="B Homa" panose="00000400000000000000" pitchFamily="2" charset="-78"/>
          </a:endParaRPr>
        </a:p>
      </dsp:txBody>
      <dsp:txXfrm>
        <a:off x="2481942" y="580571"/>
        <a:ext cx="1132114" cy="580571"/>
      </dsp:txXfrm>
    </dsp:sp>
    <dsp:sp modelId="{31E14636-9A4C-4366-9EB7-F204F4922B38}">
      <dsp:nvSpPr>
        <dsp:cNvPr id="0" name=""/>
        <dsp:cNvSpPr/>
      </dsp:nvSpPr>
      <dsp:spPr>
        <a:xfrm>
          <a:off x="1741714" y="1161142"/>
          <a:ext cx="2612571"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وضغیت موجود</a:t>
          </a:r>
          <a:endParaRPr lang="fa-IR" sz="1800" b="1" kern="1200" dirty="0">
            <a:cs typeface="B Homa" panose="00000400000000000000" pitchFamily="2" charset="-78"/>
          </a:endParaRPr>
        </a:p>
      </dsp:txBody>
      <dsp:txXfrm>
        <a:off x="2198914" y="1161142"/>
        <a:ext cx="1698171" cy="580571"/>
      </dsp:txXfrm>
    </dsp:sp>
    <dsp:sp modelId="{9F0B3058-7C63-42F3-9F00-E3FC9A11BD84}">
      <dsp:nvSpPr>
        <dsp:cNvPr id="0" name=""/>
        <dsp:cNvSpPr/>
      </dsp:nvSpPr>
      <dsp:spPr>
        <a:xfrm>
          <a:off x="1306285" y="1741714"/>
          <a:ext cx="3483428"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وضعیت مناسب</a:t>
          </a:r>
          <a:endParaRPr lang="fa-IR" sz="1800" b="1" kern="1200" dirty="0">
            <a:cs typeface="B Homa" panose="00000400000000000000" pitchFamily="2" charset="-78"/>
          </a:endParaRPr>
        </a:p>
      </dsp:txBody>
      <dsp:txXfrm>
        <a:off x="1915885" y="1741714"/>
        <a:ext cx="2264228" cy="580571"/>
      </dsp:txXfrm>
    </dsp:sp>
    <dsp:sp modelId="{0CFBC87E-89CF-41C7-9925-C48FBF32DAFD}">
      <dsp:nvSpPr>
        <dsp:cNvPr id="0" name=""/>
        <dsp:cNvSpPr/>
      </dsp:nvSpPr>
      <dsp:spPr>
        <a:xfrm>
          <a:off x="870857" y="2322285"/>
          <a:ext cx="4354285"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وضعیت مطلوب</a:t>
          </a:r>
          <a:endParaRPr lang="fa-IR" sz="1800" b="1" kern="1200" dirty="0">
            <a:cs typeface="B Homa" panose="00000400000000000000" pitchFamily="2" charset="-78"/>
          </a:endParaRPr>
        </a:p>
      </dsp:txBody>
      <dsp:txXfrm>
        <a:off x="1632857" y="2322285"/>
        <a:ext cx="2830285" cy="580571"/>
      </dsp:txXfrm>
    </dsp:sp>
    <dsp:sp modelId="{F6AFB93E-3DDB-42E8-A7C0-ECDF85CEDDD0}">
      <dsp:nvSpPr>
        <dsp:cNvPr id="0" name=""/>
        <dsp:cNvSpPr/>
      </dsp:nvSpPr>
      <dsp:spPr>
        <a:xfrm>
          <a:off x="435428" y="2902857"/>
          <a:ext cx="5225142"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سیاست ها</a:t>
          </a:r>
          <a:endParaRPr lang="fa-IR" sz="1800" b="1" kern="1200" dirty="0">
            <a:cs typeface="B Homa" panose="00000400000000000000" pitchFamily="2" charset="-78"/>
          </a:endParaRPr>
        </a:p>
      </dsp:txBody>
      <dsp:txXfrm>
        <a:off x="1349828" y="2902857"/>
        <a:ext cx="3396342" cy="580571"/>
      </dsp:txXfrm>
    </dsp:sp>
    <dsp:sp modelId="{44918EA2-C545-45E9-A3AC-1DA88C3DAAE7}">
      <dsp:nvSpPr>
        <dsp:cNvPr id="0" name=""/>
        <dsp:cNvSpPr/>
      </dsp:nvSpPr>
      <dsp:spPr>
        <a:xfrm>
          <a:off x="0" y="3483428"/>
          <a:ext cx="6096000" cy="580571"/>
        </a:xfrm>
        <a:prstGeom prst="trapezoid">
          <a:avLst>
            <a:gd name="adj" fmla="val 75000"/>
          </a:avLst>
        </a:prstGeom>
        <a:gradFill rotWithShape="0">
          <a:gsLst>
            <a:gs pos="0">
              <a:schemeClr val="dk2">
                <a:hueOff val="0"/>
                <a:satOff val="0"/>
                <a:lumOff val="0"/>
                <a:alphaOff val="0"/>
                <a:tint val="98000"/>
                <a:lumMod val="114000"/>
              </a:schemeClr>
            </a:gs>
            <a:gs pos="100000">
              <a:schemeClr val="dk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b="1" kern="1200" dirty="0" smtClean="0">
              <a:cs typeface="B Homa" panose="00000400000000000000" pitchFamily="2" charset="-78"/>
            </a:rPr>
            <a:t>تاکتیک ها</a:t>
          </a:r>
          <a:endParaRPr lang="fa-IR" sz="1800" b="1" kern="1200" dirty="0">
            <a:cs typeface="B Homa" panose="00000400000000000000" pitchFamily="2" charset="-78"/>
          </a:endParaRPr>
        </a:p>
      </dsp:txBody>
      <dsp:txXfrm>
        <a:off x="1066799" y="3483428"/>
        <a:ext cx="3962400" cy="58057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2EAB6-9D83-4D07-9A36-A9527B79F8EB}">
      <dsp:nvSpPr>
        <dsp:cNvPr id="0" name=""/>
        <dsp:cNvSpPr/>
      </dsp:nvSpPr>
      <dsp:spPr>
        <a:xfrm>
          <a:off x="1027865" y="1362"/>
          <a:ext cx="3311269" cy="1213059"/>
        </a:xfrm>
        <a:prstGeom prst="rect">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rtl="1">
            <a:lnSpc>
              <a:spcPct val="90000"/>
            </a:lnSpc>
            <a:spcBef>
              <a:spcPct val="0"/>
            </a:spcBef>
            <a:spcAft>
              <a:spcPct val="35000"/>
            </a:spcAft>
          </a:pPr>
          <a:r>
            <a:rPr lang="fa-IR" sz="4100" b="1" kern="1200" dirty="0" smtClean="0">
              <a:cs typeface="B Homa" panose="00000400000000000000" pitchFamily="2" charset="-78"/>
            </a:rPr>
            <a:t>مدیریت</a:t>
          </a:r>
          <a:endParaRPr lang="fa-IR" sz="4100" kern="1200" dirty="0">
            <a:cs typeface="B Homa" panose="00000400000000000000" pitchFamily="2" charset="-78"/>
          </a:endParaRPr>
        </a:p>
      </dsp:txBody>
      <dsp:txXfrm>
        <a:off x="1027865" y="1362"/>
        <a:ext cx="3311269" cy="121305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33778-3BD9-4A8A-95E5-DF46AFFF54EC}">
      <dsp:nvSpPr>
        <dsp:cNvPr id="0" name=""/>
        <dsp:cNvSpPr/>
      </dsp:nvSpPr>
      <dsp:spPr>
        <a:xfrm rot="16200000">
          <a:off x="1016000" y="-1016000"/>
          <a:ext cx="4064000" cy="6096000"/>
        </a:xfrm>
        <a:prstGeom prst="flowChartManualOperation">
          <a:avLst/>
        </a:prstGeom>
        <a:solidFill>
          <a:schemeClr val="accent2">
            <a:shade val="5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1047" bIns="0" numCol="1" spcCol="1270" anchor="ctr" anchorCtr="0">
          <a:noAutofit/>
        </a:bodyPr>
        <a:lstStyle/>
        <a:p>
          <a:pPr lvl="0" algn="r" defTabSz="844550" rtl="1">
            <a:lnSpc>
              <a:spcPct val="90000"/>
            </a:lnSpc>
            <a:spcBef>
              <a:spcPct val="0"/>
            </a:spcBef>
            <a:spcAft>
              <a:spcPct val="35000"/>
            </a:spcAft>
          </a:pPr>
          <a:r>
            <a:rPr lang="fa-IR" sz="1900" b="1" kern="1200" dirty="0" smtClean="0">
              <a:effectLst/>
              <a:cs typeface="B Homa" panose="00000400000000000000" pitchFamily="2" charset="-78"/>
            </a:rPr>
            <a:t>فرايند : برنامه ريزي . سازماندهي . كارگزيني . هدايت و رهبري. كنترل</a:t>
          </a:r>
        </a:p>
        <a:p>
          <a:pPr lvl="0" algn="r" defTabSz="844550" rtl="1">
            <a:lnSpc>
              <a:spcPct val="90000"/>
            </a:lnSpc>
            <a:spcBef>
              <a:spcPct val="0"/>
            </a:spcBef>
            <a:spcAft>
              <a:spcPct val="35000"/>
            </a:spcAft>
          </a:pPr>
          <a:r>
            <a:rPr lang="fa-IR" sz="1900" b="1" kern="1200" dirty="0" smtClean="0">
              <a:effectLst/>
              <a:cs typeface="B Homa" panose="00000400000000000000" pitchFamily="2" charset="-78"/>
            </a:rPr>
            <a:t>استفاده بهينه : كار آيي + اثربخشي = بهره وري</a:t>
          </a:r>
        </a:p>
        <a:p>
          <a:pPr lvl="0" algn="r" defTabSz="844550" rtl="1">
            <a:lnSpc>
              <a:spcPct val="90000"/>
            </a:lnSpc>
            <a:spcBef>
              <a:spcPct val="0"/>
            </a:spcBef>
            <a:spcAft>
              <a:spcPct val="35000"/>
            </a:spcAft>
          </a:pPr>
          <a:r>
            <a:rPr lang="fa-IR" sz="1900" b="1" kern="1200" dirty="0" smtClean="0">
              <a:effectLst/>
              <a:cs typeface="B Homa" panose="00000400000000000000" pitchFamily="2" charset="-78"/>
            </a:rPr>
            <a:t>از منابع : نيروي انساني. منابع مالي وسرمايه اي. تكنولوژي و .....</a:t>
          </a:r>
        </a:p>
        <a:p>
          <a:pPr lvl="0" algn="r" defTabSz="844550" rtl="1">
            <a:lnSpc>
              <a:spcPct val="90000"/>
            </a:lnSpc>
            <a:spcBef>
              <a:spcPct val="0"/>
            </a:spcBef>
            <a:spcAft>
              <a:spcPct val="35000"/>
            </a:spcAft>
          </a:pPr>
          <a:r>
            <a:rPr lang="fa-IR" sz="1900" b="1" kern="1200" dirty="0" smtClean="0">
              <a:effectLst/>
              <a:cs typeface="B Homa" panose="00000400000000000000" pitchFamily="2" charset="-78"/>
            </a:rPr>
            <a:t>درجهت تحقق اهداف از پيش تعيين شده : اهداف ذينفع ها </a:t>
          </a:r>
          <a:endParaRPr lang="fa-IR" sz="1900" kern="1200" dirty="0"/>
        </a:p>
      </dsp:txBody>
      <dsp:txXfrm rot="5400000">
        <a:off x="0" y="812800"/>
        <a:ext cx="6096000" cy="24384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AEC0CA-66E6-41AF-8515-AF21540AEEDD}">
      <dsp:nvSpPr>
        <dsp:cNvPr id="0" name=""/>
        <dsp:cNvSpPr/>
      </dsp:nvSpPr>
      <dsp:spPr>
        <a:xfrm>
          <a:off x="0" y="10024"/>
          <a:ext cx="3048000" cy="2736000"/>
        </a:xfrm>
        <a:prstGeom prst="rightArrow">
          <a:avLst/>
        </a:prstGeom>
        <a:solidFill>
          <a:schemeClr val="accent3">
            <a:shade val="50000"/>
            <a:hueOff val="0"/>
            <a:satOff val="0"/>
            <a:lumOff val="0"/>
            <a:alphaOff val="0"/>
          </a:schemeClr>
        </a:solidFill>
        <a:ln w="28575" cap="rnd"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3B0AE7A2-D5AE-4F83-82D3-DA81595CD275}">
      <dsp:nvSpPr>
        <dsp:cNvPr id="0" name=""/>
        <dsp:cNvSpPr/>
      </dsp:nvSpPr>
      <dsp:spPr>
        <a:xfrm>
          <a:off x="1" y="667820"/>
          <a:ext cx="2497335" cy="136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r" defTabSz="889000" rtl="1">
            <a:lnSpc>
              <a:spcPct val="90000"/>
            </a:lnSpc>
            <a:spcBef>
              <a:spcPct val="0"/>
            </a:spcBef>
            <a:spcAft>
              <a:spcPct val="35000"/>
            </a:spcAft>
          </a:pPr>
          <a:r>
            <a:rPr lang="ar-SA" sz="2000" b="1" kern="1200" dirty="0" smtClean="0">
              <a:cs typeface="B Homa" panose="00000400000000000000" pitchFamily="2" charset="-78"/>
            </a:rPr>
            <a:t>مديريت نگريستن به آينده است</a:t>
          </a:r>
          <a:r>
            <a:rPr lang="ar-SA" sz="2000" kern="1200" dirty="0" smtClean="0">
              <a:cs typeface="B Homa" panose="00000400000000000000" pitchFamily="2" charset="-78"/>
            </a:rPr>
            <a:t> و گوياي اهميت برنامه‌ريزي در جهان است.</a:t>
          </a:r>
          <a:endParaRPr lang="fa-IR" sz="2000" kern="1200" dirty="0">
            <a:cs typeface="B Homa" panose="00000400000000000000" pitchFamily="2" charset="-78"/>
          </a:endParaRPr>
        </a:p>
      </dsp:txBody>
      <dsp:txXfrm>
        <a:off x="1" y="667820"/>
        <a:ext cx="2497335" cy="1368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2EAB6-9D83-4D07-9A36-A9527B79F8EB}">
      <dsp:nvSpPr>
        <dsp:cNvPr id="0" name=""/>
        <dsp:cNvSpPr/>
      </dsp:nvSpPr>
      <dsp:spPr>
        <a:xfrm>
          <a:off x="1027865" y="1362"/>
          <a:ext cx="3311269" cy="1213059"/>
        </a:xfrm>
        <a:prstGeom prst="rect">
          <a:avLst/>
        </a:prstGeom>
        <a:solidFill>
          <a:schemeClr val="accent2">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1">
            <a:lnSpc>
              <a:spcPct val="90000"/>
            </a:lnSpc>
            <a:spcBef>
              <a:spcPct val="0"/>
            </a:spcBef>
            <a:spcAft>
              <a:spcPct val="35000"/>
            </a:spcAft>
          </a:pPr>
          <a:r>
            <a:rPr lang="fa-IR" sz="3600" b="1" kern="1200" dirty="0" smtClean="0">
              <a:cs typeface="B Homa" panose="00000400000000000000" pitchFamily="2" charset="-78"/>
            </a:rPr>
            <a:t>مدیریت استراتژیک</a:t>
          </a:r>
          <a:endParaRPr lang="fa-IR" sz="3600" kern="1200" dirty="0">
            <a:cs typeface="B Homa" panose="00000400000000000000" pitchFamily="2" charset="-78"/>
          </a:endParaRPr>
        </a:p>
      </dsp:txBody>
      <dsp:txXfrm>
        <a:off x="1027865" y="1362"/>
        <a:ext cx="3311269" cy="121305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DD894B-B478-455A-91F1-EEB593C41E92}">
      <dsp:nvSpPr>
        <dsp:cNvPr id="0" name=""/>
        <dsp:cNvSpPr/>
      </dsp:nvSpPr>
      <dsp:spPr>
        <a:xfrm>
          <a:off x="285685" y="0"/>
          <a:ext cx="4976890" cy="2674942"/>
        </a:xfrm>
        <a:prstGeom prst="ellips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just" defTabSz="800100" rtl="1">
            <a:lnSpc>
              <a:spcPct val="90000"/>
            </a:lnSpc>
            <a:spcBef>
              <a:spcPct val="0"/>
            </a:spcBef>
            <a:spcAft>
              <a:spcPct val="35000"/>
            </a:spcAft>
          </a:pPr>
          <a:r>
            <a:rPr lang="fa-IR" sz="1800" kern="1200" dirty="0" smtClean="0">
              <a:effectLst/>
              <a:cs typeface="B Homa" panose="00000400000000000000" pitchFamily="2" charset="-78"/>
            </a:rPr>
            <a:t>هنر و علم تدوين ، اجرا و ارزيابي تصميم هاي وظيفه اي </a:t>
          </a:r>
          <a:br>
            <a:rPr lang="fa-IR" sz="1800" kern="1200" dirty="0" smtClean="0">
              <a:effectLst/>
              <a:cs typeface="B Homa" panose="00000400000000000000" pitchFamily="2" charset="-78"/>
            </a:rPr>
          </a:br>
          <a:r>
            <a:rPr lang="fa-IR" sz="1800" kern="1200" dirty="0" smtClean="0">
              <a:effectLst/>
              <a:cs typeface="B Homa" panose="00000400000000000000" pitchFamily="2" charset="-78"/>
            </a:rPr>
            <a:t>چندگانه اي كه سازمان را قادر مي سازد به مقاصد خود برسد</a:t>
          </a:r>
          <a:endParaRPr lang="fa-IR" sz="1800" kern="1200" dirty="0">
            <a:cs typeface="B Homa" panose="00000400000000000000" pitchFamily="2" charset="-78"/>
          </a:endParaRPr>
        </a:p>
      </dsp:txBody>
      <dsp:txXfrm>
        <a:off x="1014534" y="668735"/>
        <a:ext cx="3519192" cy="13374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3.xml><?xml version="1.0" encoding="utf-8"?>
<dgm:layoutDef xmlns:dgm="http://schemas.openxmlformats.org/drawingml/2006/diagram" xmlns:a="http://schemas.openxmlformats.org/drawingml/2006/main" uniqueId="urn:microsoft.com/office/officeart/2005/8/layout/default#4">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15.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cs typeface="B Homa" panose="00000400000000000000" pitchFamily="2" charset="-78"/>
              </a:defRPr>
            </a:lvl1pPr>
          </a:lstStyle>
          <a:p>
            <a:fld id="{2E6F2E05-433E-4A39-857D-1C946C073F24}" type="datetimeFigureOut">
              <a:rPr lang="fa-IR" smtClean="0"/>
              <a:pPr/>
              <a:t>11/04/1441</a:t>
            </a:fld>
            <a:endParaRPr lang="fa-I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cs typeface="B Homa" panose="00000400000000000000" pitchFamily="2" charset="-78"/>
              </a:defRPr>
            </a:lvl1pPr>
          </a:lstStyle>
          <a:p>
            <a:fld id="{115D9165-1823-42DD-AB55-9B2B78F690E5}" type="slidenum">
              <a:rPr lang="fa-IR" smtClean="0"/>
              <a:pPr/>
              <a:t>‹#›</a:t>
            </a:fld>
            <a:endParaRPr lang="fa-IR" dirty="0"/>
          </a:p>
        </p:txBody>
      </p:sp>
    </p:spTree>
    <p:extLst>
      <p:ext uri="{BB962C8B-B14F-4D97-AF65-F5344CB8AC3E}">
        <p14:creationId xmlns:p14="http://schemas.microsoft.com/office/powerpoint/2010/main" val="93814631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115D9165-1823-42DD-AB55-9B2B78F690E5}" type="slidenum">
              <a:rPr lang="fa-IR" smtClean="0"/>
              <a:t>18</a:t>
            </a:fld>
            <a:endParaRPr lang="fa-IR"/>
          </a:p>
        </p:txBody>
      </p:sp>
    </p:spTree>
    <p:extLst>
      <p:ext uri="{BB962C8B-B14F-4D97-AF65-F5344CB8AC3E}">
        <p14:creationId xmlns:p14="http://schemas.microsoft.com/office/powerpoint/2010/main" val="723973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13625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190BEB-A61A-4554-9DBE-845EFEBDE0B8}" type="datetimeFigureOut">
              <a:rPr lang="en-US" smtClean="0"/>
              <a:pPr/>
              <a:t>12/8/2019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2531500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4623049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4103245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2933618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1565717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669382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150939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221395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800051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2700336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190BEB-A61A-4554-9DBE-845EFEBDE0B8}" type="datetimeFigureOut">
              <a:rPr lang="en-US" smtClean="0"/>
              <a:pPr/>
              <a:t>12/8/2019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931730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190BEB-A61A-4554-9DBE-845EFEBDE0B8}" type="datetimeFigureOut">
              <a:rPr lang="en-US" smtClean="0"/>
              <a:pPr/>
              <a:t>12/8/2019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406205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128778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348937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6190BEB-A61A-4554-9DBE-845EFEBDE0B8}" type="datetimeFigureOut">
              <a:rPr lang="en-US" smtClean="0"/>
              <a:pPr/>
              <a:t>12/8/2019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696994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190BEB-A61A-4554-9DBE-845EFEBDE0B8}" type="datetimeFigureOut">
              <a:rPr lang="en-US" smtClean="0"/>
              <a:pPr/>
              <a:t>12/8/2019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936D20-D544-4FA1-B335-B939A60FBD1D}" type="slidenum">
              <a:rPr lang="en-US" smtClean="0"/>
              <a:pPr/>
              <a:t>‹#›</a:t>
            </a:fld>
            <a:endParaRPr lang="en-US"/>
          </a:p>
        </p:txBody>
      </p:sp>
    </p:spTree>
    <p:extLst>
      <p:ext uri="{BB962C8B-B14F-4D97-AF65-F5344CB8AC3E}">
        <p14:creationId xmlns:p14="http://schemas.microsoft.com/office/powerpoint/2010/main" val="317190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6190BEB-A61A-4554-9DBE-845EFEBDE0B8}" type="datetimeFigureOut">
              <a:rPr lang="en-US" smtClean="0"/>
              <a:pPr/>
              <a:t>12/8/2019</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A8936D20-D544-4FA1-B335-B939A60FBD1D}" type="slidenum">
              <a:rPr lang="en-US" smtClean="0"/>
              <a:pPr/>
              <a:t>‹#›</a:t>
            </a:fld>
            <a:endParaRPr lang="en-US"/>
          </a:p>
        </p:txBody>
      </p:sp>
    </p:spTree>
    <p:extLst>
      <p:ext uri="{BB962C8B-B14F-4D97-AF65-F5344CB8AC3E}">
        <p14:creationId xmlns:p14="http://schemas.microsoft.com/office/powerpoint/2010/main" val="4247527422"/>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diagramData" Target="../diagrams/data7.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5" Type="http://schemas.openxmlformats.org/officeDocument/2006/relationships/diagramColors" Target="../diagrams/colors7.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9.xml"/><Relationship Id="rId13" Type="http://schemas.openxmlformats.org/officeDocument/2006/relationships/diagramLayout" Target="../diagrams/layout10.xml"/><Relationship Id="rId3" Type="http://schemas.openxmlformats.org/officeDocument/2006/relationships/diagramLayout" Target="../diagrams/layout8.xml"/><Relationship Id="rId7" Type="http://schemas.openxmlformats.org/officeDocument/2006/relationships/diagramData" Target="../diagrams/data9.xml"/><Relationship Id="rId12" Type="http://schemas.openxmlformats.org/officeDocument/2006/relationships/diagramData" Target="../diagrams/data10.xml"/><Relationship Id="rId2" Type="http://schemas.openxmlformats.org/officeDocument/2006/relationships/diagramData" Target="../diagrams/data8.xml"/><Relationship Id="rId16" Type="http://schemas.microsoft.com/office/2007/relationships/diagramDrawing" Target="../diagrams/drawing10.xml"/><Relationship Id="rId1" Type="http://schemas.openxmlformats.org/officeDocument/2006/relationships/slideLayout" Target="../slideLayouts/slideLayout2.xml"/><Relationship Id="rId6" Type="http://schemas.microsoft.com/office/2007/relationships/diagramDrawing" Target="../diagrams/drawing8.xml"/><Relationship Id="rId11" Type="http://schemas.microsoft.com/office/2007/relationships/diagramDrawing" Target="../diagrams/drawing9.xml"/><Relationship Id="rId5" Type="http://schemas.openxmlformats.org/officeDocument/2006/relationships/diagramColors" Target="../diagrams/colors8.xml"/><Relationship Id="rId15" Type="http://schemas.openxmlformats.org/officeDocument/2006/relationships/diagramColors" Target="../diagrams/colors10.xml"/><Relationship Id="rId10" Type="http://schemas.openxmlformats.org/officeDocument/2006/relationships/diagramColors" Target="../diagrams/colors9.xml"/><Relationship Id="rId4" Type="http://schemas.openxmlformats.org/officeDocument/2006/relationships/diagramQuickStyle" Target="../diagrams/quickStyle8.xml"/><Relationship Id="rId9" Type="http://schemas.openxmlformats.org/officeDocument/2006/relationships/diagramQuickStyle" Target="../diagrams/quickStyle9.xml"/><Relationship Id="rId14" Type="http://schemas.openxmlformats.org/officeDocument/2006/relationships/diagramQuickStyle" Target="../diagrams/quickStyle10.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15616" y="2780928"/>
            <a:ext cx="7829576" cy="1073059"/>
          </a:xfrm>
        </p:spPr>
        <p:txBody>
          <a:bodyPr>
            <a:normAutofit/>
          </a:bodyPr>
          <a:lstStyle/>
          <a:p>
            <a:r>
              <a:rPr lang="fa-IR" sz="4400" dirty="0" smtClean="0">
                <a:cs typeface="B Titr" pitchFamily="2" charset="-78"/>
              </a:rPr>
              <a:t>مبانی نظری مدیریت استراتژیک</a:t>
            </a:r>
            <a:endParaRPr lang="fa-IR" sz="4400" dirty="0">
              <a:cs typeface="B Tit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Line 21"/>
          <p:cNvSpPr>
            <a:spLocks noChangeShapeType="1"/>
          </p:cNvSpPr>
          <p:nvPr/>
        </p:nvSpPr>
        <p:spPr bwMode="auto">
          <a:xfrm>
            <a:off x="642910" y="4357694"/>
            <a:ext cx="0" cy="93600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latin typeface="Agency FB" pitchFamily="34" charset="0"/>
                <a:cs typeface="B Homa" pitchFamily="2" charset="-78"/>
              </a:rPr>
              <a:t>اجزاء</a:t>
            </a:r>
            <a:endParaRPr lang="fa-IR" b="1" dirty="0">
              <a:solidFill>
                <a:schemeClr val="bg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46" name="Text Box 6"/>
          <p:cNvSpPr txBox="1">
            <a:spLocks noChangeArrowheads="1"/>
          </p:cNvSpPr>
          <p:nvPr/>
        </p:nvSpPr>
        <p:spPr bwMode="auto">
          <a:xfrm>
            <a:off x="1266796" y="1395426"/>
            <a:ext cx="6934200" cy="528638"/>
          </a:xfrm>
          <a:prstGeom prst="rect">
            <a:avLst/>
          </a:prstGeom>
          <a:noFill/>
          <a:ln w="9525">
            <a:solidFill>
              <a:schemeClr val="tx1"/>
            </a:solidFill>
            <a:miter lim="800000"/>
            <a:headEnd/>
            <a:tailEnd/>
          </a:ln>
        </p:spPr>
        <p:txBody>
          <a:bodyPr>
            <a:spAutoFit/>
          </a:bodyPr>
          <a:lstStyle/>
          <a:p>
            <a:pPr algn="ctr" rtl="1">
              <a:spcBef>
                <a:spcPct val="50000"/>
              </a:spcBef>
            </a:pPr>
            <a:r>
              <a:rPr lang="en-US" sz="2800" dirty="0"/>
              <a:t>Establish a mission and key objectives </a:t>
            </a:r>
          </a:p>
        </p:txBody>
      </p:sp>
      <p:sp>
        <p:nvSpPr>
          <p:cNvPr id="47" name="Text Box 8"/>
          <p:cNvSpPr txBox="1">
            <a:spLocks noChangeArrowheads="1"/>
          </p:cNvSpPr>
          <p:nvPr/>
        </p:nvSpPr>
        <p:spPr bwMode="auto">
          <a:xfrm>
            <a:off x="1266796" y="2233626"/>
            <a:ext cx="6858000" cy="466725"/>
          </a:xfrm>
          <a:prstGeom prst="rect">
            <a:avLst/>
          </a:prstGeom>
          <a:noFill/>
          <a:ln w="9525">
            <a:solidFill>
              <a:schemeClr val="tx1"/>
            </a:solidFill>
            <a:miter lim="800000"/>
            <a:headEnd/>
            <a:tailEnd/>
          </a:ln>
        </p:spPr>
        <p:txBody>
          <a:bodyPr>
            <a:spAutoFit/>
          </a:bodyPr>
          <a:lstStyle/>
          <a:p>
            <a:pPr algn="ctr" rtl="1">
              <a:spcBef>
                <a:spcPct val="50000"/>
              </a:spcBef>
            </a:pPr>
            <a:r>
              <a:rPr lang="en-US"/>
              <a:t>Analyze the environment </a:t>
            </a:r>
          </a:p>
        </p:txBody>
      </p:sp>
      <p:sp>
        <p:nvSpPr>
          <p:cNvPr id="48" name="Text Box 9"/>
          <p:cNvSpPr txBox="1">
            <a:spLocks noChangeArrowheads="1"/>
          </p:cNvSpPr>
          <p:nvPr/>
        </p:nvSpPr>
        <p:spPr bwMode="auto">
          <a:xfrm>
            <a:off x="1266796" y="2995626"/>
            <a:ext cx="6858000" cy="466725"/>
          </a:xfrm>
          <a:prstGeom prst="rect">
            <a:avLst/>
          </a:prstGeom>
          <a:noFill/>
          <a:ln w="9525">
            <a:solidFill>
              <a:schemeClr val="tx1"/>
            </a:solidFill>
            <a:miter lim="800000"/>
            <a:headEnd/>
            <a:tailEnd/>
          </a:ln>
        </p:spPr>
        <p:txBody>
          <a:bodyPr>
            <a:spAutoFit/>
          </a:bodyPr>
          <a:lstStyle/>
          <a:p>
            <a:pPr algn="ctr" rtl="1">
              <a:spcBef>
                <a:spcPct val="50000"/>
              </a:spcBef>
            </a:pPr>
            <a:r>
              <a:rPr lang="en-US"/>
              <a:t>Analyze and select business strategies</a:t>
            </a:r>
          </a:p>
        </p:txBody>
      </p:sp>
      <p:sp>
        <p:nvSpPr>
          <p:cNvPr id="49" name="Text Box 10"/>
          <p:cNvSpPr txBox="1">
            <a:spLocks noChangeArrowheads="1"/>
          </p:cNvSpPr>
          <p:nvPr/>
        </p:nvSpPr>
        <p:spPr bwMode="auto">
          <a:xfrm>
            <a:off x="1266796" y="3757626"/>
            <a:ext cx="6858000" cy="466725"/>
          </a:xfrm>
          <a:prstGeom prst="rect">
            <a:avLst/>
          </a:prstGeom>
          <a:noFill/>
          <a:ln w="9525">
            <a:solidFill>
              <a:schemeClr val="tx1"/>
            </a:solidFill>
            <a:miter lim="800000"/>
            <a:headEnd/>
            <a:tailEnd/>
          </a:ln>
        </p:spPr>
        <p:txBody>
          <a:bodyPr>
            <a:spAutoFit/>
          </a:bodyPr>
          <a:lstStyle/>
          <a:p>
            <a:pPr algn="ctr" rtl="1">
              <a:spcBef>
                <a:spcPct val="50000"/>
              </a:spcBef>
            </a:pPr>
            <a:r>
              <a:rPr lang="en-US"/>
              <a:t>Implement the strategies </a:t>
            </a:r>
          </a:p>
        </p:txBody>
      </p:sp>
      <p:sp>
        <p:nvSpPr>
          <p:cNvPr id="50" name="Line 13"/>
          <p:cNvSpPr>
            <a:spLocks noChangeShapeType="1"/>
          </p:cNvSpPr>
          <p:nvPr/>
        </p:nvSpPr>
        <p:spPr bwMode="auto">
          <a:xfrm>
            <a:off x="4390996" y="1928826"/>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1" name="Line 18"/>
          <p:cNvSpPr>
            <a:spLocks noChangeShapeType="1"/>
          </p:cNvSpPr>
          <p:nvPr/>
        </p:nvSpPr>
        <p:spPr bwMode="auto">
          <a:xfrm>
            <a:off x="580996" y="1624026"/>
            <a:ext cx="685800" cy="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2" name="Text Box 19"/>
          <p:cNvSpPr txBox="1">
            <a:spLocks noChangeArrowheads="1"/>
          </p:cNvSpPr>
          <p:nvPr/>
        </p:nvSpPr>
        <p:spPr bwMode="auto">
          <a:xfrm>
            <a:off x="428596" y="2081226"/>
            <a:ext cx="381000" cy="2298700"/>
          </a:xfrm>
          <a:prstGeom prst="rect">
            <a:avLst/>
          </a:prstGeom>
          <a:noFill/>
          <a:ln w="9525">
            <a:solidFill>
              <a:schemeClr val="bg1"/>
            </a:solidFill>
            <a:miter lim="800000"/>
            <a:headEnd/>
            <a:tailEnd/>
          </a:ln>
        </p:spPr>
        <p:txBody>
          <a:bodyPr>
            <a:spAutoFit/>
          </a:bodyPr>
          <a:lstStyle/>
          <a:p>
            <a:pPr algn="ctr">
              <a:spcBef>
                <a:spcPct val="50000"/>
              </a:spcBef>
            </a:pPr>
            <a:r>
              <a:rPr lang="en-US" sz="1800" b="1"/>
              <a:t>FEEDBACK</a:t>
            </a:r>
          </a:p>
        </p:txBody>
      </p:sp>
      <p:sp>
        <p:nvSpPr>
          <p:cNvPr id="53" name="Line 20"/>
          <p:cNvSpPr>
            <a:spLocks noChangeShapeType="1"/>
          </p:cNvSpPr>
          <p:nvPr/>
        </p:nvSpPr>
        <p:spPr bwMode="auto">
          <a:xfrm flipV="1">
            <a:off x="580996" y="1624026"/>
            <a:ext cx="0" cy="45720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55" name="Line 23"/>
          <p:cNvSpPr>
            <a:spLocks noChangeShapeType="1"/>
          </p:cNvSpPr>
          <p:nvPr/>
        </p:nvSpPr>
        <p:spPr bwMode="auto">
          <a:xfrm flipH="1">
            <a:off x="580996" y="5357826"/>
            <a:ext cx="3810000" cy="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6" name="Line 24"/>
          <p:cNvSpPr>
            <a:spLocks noChangeShapeType="1"/>
          </p:cNvSpPr>
          <p:nvPr/>
        </p:nvSpPr>
        <p:spPr bwMode="auto">
          <a:xfrm>
            <a:off x="4390996" y="3452826"/>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7" name="Line 25"/>
          <p:cNvSpPr>
            <a:spLocks noChangeShapeType="1"/>
          </p:cNvSpPr>
          <p:nvPr/>
        </p:nvSpPr>
        <p:spPr bwMode="auto">
          <a:xfrm>
            <a:off x="4390996" y="2690826"/>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8" name="Line 27"/>
          <p:cNvSpPr>
            <a:spLocks noChangeShapeType="1"/>
          </p:cNvSpPr>
          <p:nvPr/>
        </p:nvSpPr>
        <p:spPr bwMode="auto">
          <a:xfrm>
            <a:off x="4390996" y="5053026"/>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59" name="Text Box 28"/>
          <p:cNvSpPr txBox="1">
            <a:spLocks noChangeArrowheads="1"/>
          </p:cNvSpPr>
          <p:nvPr/>
        </p:nvSpPr>
        <p:spPr bwMode="auto">
          <a:xfrm>
            <a:off x="1342996" y="4519626"/>
            <a:ext cx="6781800" cy="466725"/>
          </a:xfrm>
          <a:prstGeom prst="rect">
            <a:avLst/>
          </a:prstGeom>
          <a:noFill/>
          <a:ln w="9525">
            <a:solidFill>
              <a:schemeClr val="tx1"/>
            </a:solidFill>
            <a:miter lim="800000"/>
            <a:headEnd/>
            <a:tailEnd/>
          </a:ln>
        </p:spPr>
        <p:txBody>
          <a:bodyPr>
            <a:spAutoFit/>
          </a:bodyPr>
          <a:lstStyle/>
          <a:p>
            <a:pPr algn="ctr">
              <a:spcBef>
                <a:spcPct val="50000"/>
              </a:spcBef>
            </a:pPr>
            <a:r>
              <a:rPr lang="en-US" dirty="0"/>
              <a:t>Monitor and evaluate performance </a:t>
            </a:r>
          </a:p>
        </p:txBody>
      </p:sp>
      <p:sp>
        <p:nvSpPr>
          <p:cNvPr id="60" name="Line 29"/>
          <p:cNvSpPr>
            <a:spLocks noChangeShapeType="1"/>
          </p:cNvSpPr>
          <p:nvPr/>
        </p:nvSpPr>
        <p:spPr bwMode="auto">
          <a:xfrm>
            <a:off x="4390996" y="4214826"/>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61" name="Rectangle 2"/>
          <p:cNvSpPr>
            <a:spLocks noGrp="1" noChangeArrowheads="1"/>
          </p:cNvSpPr>
          <p:nvPr>
            <p:ph type="title"/>
          </p:nvPr>
        </p:nvSpPr>
        <p:spPr>
          <a:xfrm>
            <a:off x="0" y="169877"/>
            <a:ext cx="7772400" cy="844550"/>
          </a:xfrm>
        </p:spPr>
        <p:txBody>
          <a:bodyPr/>
          <a:lstStyle/>
          <a:p>
            <a:pPr algn="r" eaLnBrk="1" fontAlgn="auto" hangingPunct="1">
              <a:spcAft>
                <a:spcPts val="0"/>
              </a:spcAft>
              <a:defRPr/>
            </a:pPr>
            <a:r>
              <a:rPr lang="fa-IR" sz="3600" b="1" dirty="0" smtClean="0">
                <a:latin typeface="Tahoma" pitchFamily="34" charset="0"/>
                <a:cs typeface="B Homa" panose="00000400000000000000" pitchFamily="2" charset="-78"/>
              </a:rPr>
              <a:t>مدل مدیریت استراتژیک</a:t>
            </a:r>
            <a:endParaRPr lang="en-US" sz="3600" b="1" dirty="0">
              <a:latin typeface="Tahoma" pitchFamily="34" charset="0"/>
              <a:cs typeface="B Homa" panose="00000400000000000000" pitchFamily="2" charset="-78"/>
            </a:endParaRPr>
          </a:p>
        </p:txBody>
      </p:sp>
      <p:sp>
        <p:nvSpPr>
          <p:cNvPr id="62" name="Rounded Rectangle 61"/>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63" name="Rounded Rectangle 62"/>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8054242" y="2211134"/>
            <a:ext cx="946914" cy="928694"/>
            <a:chOff x="2681699" y="1665699"/>
            <a:chExt cx="732600" cy="732600"/>
          </a:xfrm>
        </p:grpSpPr>
        <p:sp>
          <p:nvSpPr>
            <p:cNvPr id="41" name="Oval 40"/>
            <p:cNvSpPr/>
            <p:nvPr/>
          </p:nvSpPr>
          <p:spPr>
            <a:xfrm>
              <a:off x="2681699" y="1665699"/>
              <a:ext cx="732600" cy="73260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fa-IR" sz="1600" b="1" dirty="0" smtClean="0">
                  <a:cs typeface="B Homa" panose="00000400000000000000" pitchFamily="2" charset="-78"/>
                </a:rPr>
                <a:t>انطباق</a:t>
              </a:r>
              <a:endParaRPr lang="fa-IR" sz="1600" b="1" dirty="0">
                <a:cs typeface="B Homa" panose="00000400000000000000" pitchFamily="2" charset="-78"/>
              </a:endParaRPr>
            </a:p>
          </p:txBody>
        </p:sp>
        <p:sp>
          <p:nvSpPr>
            <p:cNvPr id="42" name="Oval 7"/>
            <p:cNvSpPr/>
            <p:nvPr/>
          </p:nvSpPr>
          <p:spPr>
            <a:xfrm>
              <a:off x="2788986" y="1772986"/>
              <a:ext cx="518026" cy="5180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endParaRPr lang="fa-IR" sz="1400" b="1" kern="1200" dirty="0">
                <a:cs typeface="B Homa" panose="00000400000000000000" pitchFamily="2" charset="-78"/>
              </a:endParaRPr>
            </a:p>
          </p:txBody>
        </p:sp>
      </p:grpSp>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9" name="Rounded Rectangle 8"/>
          <p:cNvSpPr/>
          <p:nvPr/>
        </p:nvSpPr>
        <p:spPr>
          <a:xfrm>
            <a:off x="3000364" y="6215086"/>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شاخص ها</a:t>
            </a:r>
            <a:endParaRPr lang="fa-IR" sz="1600" dirty="0">
              <a:solidFill>
                <a:schemeClr val="bg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grpSp>
        <p:nvGrpSpPr>
          <p:cNvPr id="34" name="Group 33"/>
          <p:cNvGrpSpPr/>
          <p:nvPr/>
        </p:nvGrpSpPr>
        <p:grpSpPr>
          <a:xfrm>
            <a:off x="8054242" y="2996952"/>
            <a:ext cx="946914" cy="928694"/>
            <a:chOff x="2681699" y="3148474"/>
            <a:chExt cx="732600" cy="732600"/>
          </a:xfrm>
        </p:grpSpPr>
        <p:sp>
          <p:nvSpPr>
            <p:cNvPr id="43" name="Oval 42"/>
            <p:cNvSpPr/>
            <p:nvPr/>
          </p:nvSpPr>
          <p:spPr>
            <a:xfrm>
              <a:off x="2681699" y="3148474"/>
              <a:ext cx="732600" cy="73260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fa-IR" sz="1600" b="1" dirty="0" smtClean="0">
                  <a:cs typeface="B Homa" panose="00000400000000000000" pitchFamily="2" charset="-78"/>
                </a:rPr>
                <a:t>تعمیم</a:t>
              </a:r>
              <a:endParaRPr lang="fa-IR" sz="1600" b="1" dirty="0">
                <a:cs typeface="B Homa" panose="00000400000000000000" pitchFamily="2" charset="-78"/>
              </a:endParaRPr>
            </a:p>
          </p:txBody>
        </p:sp>
        <p:sp>
          <p:nvSpPr>
            <p:cNvPr id="44" name="Oval 4"/>
            <p:cNvSpPr/>
            <p:nvPr/>
          </p:nvSpPr>
          <p:spPr>
            <a:xfrm>
              <a:off x="2788986" y="3255761"/>
              <a:ext cx="518026" cy="5180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endParaRPr lang="fa-IR" sz="1400" b="1" kern="1200" dirty="0">
                <a:cs typeface="B Homa" panose="00000400000000000000" pitchFamily="2" charset="-78"/>
              </a:endParaRPr>
            </a:p>
          </p:txBody>
        </p:sp>
      </p:grpSp>
      <p:grpSp>
        <p:nvGrpSpPr>
          <p:cNvPr id="38" name="Group 37"/>
          <p:cNvGrpSpPr/>
          <p:nvPr/>
        </p:nvGrpSpPr>
        <p:grpSpPr>
          <a:xfrm>
            <a:off x="8054242" y="1353878"/>
            <a:ext cx="946914" cy="928694"/>
            <a:chOff x="2681699" y="182925"/>
            <a:chExt cx="732600" cy="732600"/>
          </a:xfrm>
        </p:grpSpPr>
        <p:sp>
          <p:nvSpPr>
            <p:cNvPr id="39" name="Oval 38"/>
            <p:cNvSpPr/>
            <p:nvPr/>
          </p:nvSpPr>
          <p:spPr>
            <a:xfrm>
              <a:off x="2681699" y="182925"/>
              <a:ext cx="732600" cy="73260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fa-IR" sz="1600" b="1" dirty="0" smtClean="0">
                  <a:cs typeface="B Homa" panose="00000400000000000000" pitchFamily="2" charset="-78"/>
                </a:rPr>
                <a:t>حیطه</a:t>
              </a:r>
              <a:endParaRPr lang="fa-IR" sz="1600" b="1" dirty="0">
                <a:cs typeface="B Homa" panose="00000400000000000000" pitchFamily="2" charset="-78"/>
              </a:endParaRPr>
            </a:p>
          </p:txBody>
        </p:sp>
        <p:sp>
          <p:nvSpPr>
            <p:cNvPr id="40" name="Oval 10"/>
            <p:cNvSpPr/>
            <p:nvPr/>
          </p:nvSpPr>
          <p:spPr>
            <a:xfrm>
              <a:off x="2788986" y="290212"/>
              <a:ext cx="518026" cy="51802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666750" rtl="1">
                <a:lnSpc>
                  <a:spcPct val="90000"/>
                </a:lnSpc>
                <a:spcBef>
                  <a:spcPct val="0"/>
                </a:spcBef>
                <a:spcAft>
                  <a:spcPct val="35000"/>
                </a:spcAft>
              </a:pPr>
              <a:endParaRPr lang="fa-IR" sz="1400" b="1" kern="1200" dirty="0">
                <a:cs typeface="B Homa" panose="00000400000000000000" pitchFamily="2" charset="-78"/>
              </a:endParaRPr>
            </a:p>
          </p:txBody>
        </p:sp>
      </p:grpSp>
      <p:sp>
        <p:nvSpPr>
          <p:cNvPr id="45" name="Rounded Rectangle 44"/>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62" name="Rounded Rectangle 61"/>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graphicFrame>
        <p:nvGraphicFramePr>
          <p:cNvPr id="24" name="Diagram 23"/>
          <p:cNvGraphicFramePr/>
          <p:nvPr>
            <p:extLst>
              <p:ext uri="{D42A27DB-BD31-4B8C-83A1-F6EECF244321}">
                <p14:modId xmlns:p14="http://schemas.microsoft.com/office/powerpoint/2010/main" val="2289456137"/>
              </p:ext>
            </p:extLst>
          </p:nvPr>
        </p:nvGraphicFramePr>
        <p:xfrm>
          <a:off x="203346" y="345441"/>
          <a:ext cx="7654802" cy="5857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3"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9" name="Rounded Rectangle 8"/>
          <p:cNvSpPr/>
          <p:nvPr/>
        </p:nvSpPr>
        <p:spPr>
          <a:xfrm>
            <a:off x="3000364" y="6215086"/>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شاخص ها</a:t>
            </a:r>
            <a:endParaRPr lang="fa-IR" sz="1600" dirty="0">
              <a:solidFill>
                <a:schemeClr val="bg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graphicFrame>
        <p:nvGraphicFramePr>
          <p:cNvPr id="24" name="Diagram 23"/>
          <p:cNvGraphicFramePr/>
          <p:nvPr>
            <p:extLst>
              <p:ext uri="{D42A27DB-BD31-4B8C-83A1-F6EECF244321}">
                <p14:modId xmlns:p14="http://schemas.microsoft.com/office/powerpoint/2010/main" val="3237570357"/>
              </p:ext>
            </p:extLst>
          </p:nvPr>
        </p:nvGraphicFramePr>
        <p:xfrm>
          <a:off x="714348" y="857231"/>
          <a:ext cx="7530060" cy="51233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5" name="Rounded Rectangle 24"/>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26" name="Rounded Rectangle 25"/>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شاخص ها</a:t>
            </a:r>
            <a:endParaRPr lang="fa-IR" sz="1600" dirty="0">
              <a:solidFill>
                <a:schemeClr val="bg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graphicFrame>
        <p:nvGraphicFramePr>
          <p:cNvPr id="17" name="Diagram 16"/>
          <p:cNvGraphicFramePr/>
          <p:nvPr>
            <p:extLst>
              <p:ext uri="{D42A27DB-BD31-4B8C-83A1-F6EECF244321}">
                <p14:modId xmlns:p14="http://schemas.microsoft.com/office/powerpoint/2010/main" val="632542014"/>
              </p:ext>
            </p:extLst>
          </p:nvPr>
        </p:nvGraphicFramePr>
        <p:xfrm>
          <a:off x="820915" y="490826"/>
          <a:ext cx="7531770" cy="5603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تحلیل استرتژیک</a:t>
            </a:r>
            <a:endParaRPr lang="fa-IR" sz="1600" dirty="0">
              <a:solidFill>
                <a:schemeClr val="bg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مواد و روش</a:t>
            </a:r>
            <a:endParaRPr lang="fa-IR" sz="1600" dirty="0">
              <a:solidFill>
                <a:schemeClr val="tx1"/>
              </a:solidFill>
              <a:cs typeface="B Homa" pitchFamily="2" charset="-78"/>
            </a:endParaRPr>
          </a:p>
        </p:txBody>
      </p:sp>
      <p:graphicFrame>
        <p:nvGraphicFramePr>
          <p:cNvPr id="17" name="Diagram 16"/>
          <p:cNvGraphicFramePr/>
          <p:nvPr>
            <p:extLst>
              <p:ext uri="{D42A27DB-BD31-4B8C-83A1-F6EECF244321}">
                <p14:modId xmlns:p14="http://schemas.microsoft.com/office/powerpoint/2010/main" val="3244171599"/>
              </p:ext>
            </p:extLst>
          </p:nvPr>
        </p:nvGraphicFramePr>
        <p:xfrm>
          <a:off x="1159098" y="-205603"/>
          <a:ext cx="6929486" cy="610396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تحلیل استرتژیک</a:t>
            </a:r>
            <a:endParaRPr lang="fa-IR" sz="1600" dirty="0">
              <a:solidFill>
                <a:schemeClr val="bg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مواد و روش</a:t>
            </a:r>
            <a:endParaRPr lang="fa-IR" sz="1600" dirty="0">
              <a:solidFill>
                <a:schemeClr val="tx1"/>
              </a:solidFill>
              <a:cs typeface="B Homa" pitchFamily="2" charset="-78"/>
            </a:endParaRPr>
          </a:p>
        </p:txBody>
      </p:sp>
      <p:graphicFrame>
        <p:nvGraphicFramePr>
          <p:cNvPr id="18" name="Diagram 17"/>
          <p:cNvGraphicFramePr/>
          <p:nvPr>
            <p:extLst>
              <p:ext uri="{D42A27DB-BD31-4B8C-83A1-F6EECF244321}">
                <p14:modId xmlns:p14="http://schemas.microsoft.com/office/powerpoint/2010/main" val="1214079446"/>
              </p:ext>
            </p:extLst>
          </p:nvPr>
        </p:nvGraphicFramePr>
        <p:xfrm>
          <a:off x="642910" y="428604"/>
          <a:ext cx="7529490" cy="4706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Rectangle 18"/>
          <p:cNvSpPr/>
          <p:nvPr/>
        </p:nvSpPr>
        <p:spPr>
          <a:xfrm>
            <a:off x="3059832" y="5308568"/>
            <a:ext cx="2952328" cy="369332"/>
          </a:xfrm>
          <a:prstGeom prst="rect">
            <a:avLst/>
          </a:prstGeom>
        </p:spPr>
        <p:txBody>
          <a:bodyPr wrap="square">
            <a:spAutoFit/>
          </a:bodyPr>
          <a:lstStyle/>
          <a:p>
            <a:r>
              <a:rPr lang="fa-IR" b="1" dirty="0" smtClean="0">
                <a:cs typeface="B Homa" panose="00000400000000000000" pitchFamily="2" charset="-78"/>
              </a:rPr>
              <a:t>برخی از مدلهای تدوین استراتژی</a:t>
            </a:r>
            <a:endParaRPr lang="fa-IR" dirty="0">
              <a:cs typeface="B Homa" panose="00000400000000000000"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تحلیل استرتژیک</a:t>
            </a:r>
            <a:endParaRPr lang="fa-IR" sz="1600" dirty="0">
              <a:solidFill>
                <a:schemeClr val="bg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
        <p:nvSpPr>
          <p:cNvPr id="15" name="Rectangle 2"/>
          <p:cNvSpPr>
            <a:spLocks noGrp="1" noChangeArrowheads="1"/>
          </p:cNvSpPr>
          <p:nvPr>
            <p:ph type="title"/>
          </p:nvPr>
        </p:nvSpPr>
        <p:spPr>
          <a:xfrm>
            <a:off x="2928926" y="0"/>
            <a:ext cx="3962400" cy="609600"/>
          </a:xfrm>
          <a:noFill/>
        </p:spPr>
        <p:txBody>
          <a:bodyPr/>
          <a:lstStyle/>
          <a:p>
            <a:pPr algn="r" eaLnBrk="1" fontAlgn="auto" hangingPunct="1">
              <a:spcAft>
                <a:spcPts val="0"/>
              </a:spcAft>
              <a:defRPr/>
            </a:pPr>
            <a:r>
              <a:rPr lang="fa-IR" sz="3200" b="1" dirty="0" smtClean="0">
                <a:latin typeface="Tahoma" pitchFamily="34" charset="0"/>
                <a:cs typeface="B Homa" panose="00000400000000000000" pitchFamily="2" charset="-78"/>
              </a:rPr>
              <a:t>تحلیل سوات</a:t>
            </a:r>
            <a:endParaRPr lang="en-US" sz="3200" b="1" dirty="0">
              <a:latin typeface="Tahoma" pitchFamily="34" charset="0"/>
              <a:cs typeface="B Homa" panose="00000400000000000000" pitchFamily="2" charset="-78"/>
            </a:endParaRPr>
          </a:p>
        </p:txBody>
      </p:sp>
      <p:sp>
        <p:nvSpPr>
          <p:cNvPr id="14" name="Rectangle 3"/>
          <p:cNvSpPr>
            <a:spLocks noGrp="1" noChangeArrowheads="1"/>
          </p:cNvSpPr>
          <p:nvPr>
            <p:ph idx="1"/>
          </p:nvPr>
        </p:nvSpPr>
        <p:spPr>
          <a:xfrm>
            <a:off x="1785926" y="838200"/>
            <a:ext cx="5334000" cy="381000"/>
          </a:xfrm>
          <a:noFill/>
          <a:ln>
            <a:solidFill>
              <a:schemeClr val="tx1"/>
            </a:solidFill>
          </a:ln>
        </p:spPr>
        <p:txBody>
          <a:bodyPr/>
          <a:lstStyle/>
          <a:p>
            <a:pPr algn="ctr" rtl="1" eaLnBrk="1" hangingPunct="1">
              <a:lnSpc>
                <a:spcPct val="90000"/>
              </a:lnSpc>
            </a:pPr>
            <a:r>
              <a:rPr lang="en-US" sz="2000" smtClean="0"/>
              <a:t>Internal environment </a:t>
            </a:r>
          </a:p>
        </p:txBody>
      </p:sp>
      <p:sp>
        <p:nvSpPr>
          <p:cNvPr id="16" name="Text Box 6"/>
          <p:cNvSpPr txBox="1">
            <a:spLocks noChangeArrowheads="1"/>
          </p:cNvSpPr>
          <p:nvPr/>
        </p:nvSpPr>
        <p:spPr bwMode="auto">
          <a:xfrm>
            <a:off x="261926" y="1295400"/>
            <a:ext cx="3505200" cy="1622425"/>
          </a:xfrm>
          <a:prstGeom prst="rect">
            <a:avLst/>
          </a:prstGeom>
          <a:noFill/>
          <a:ln w="9525">
            <a:solidFill>
              <a:schemeClr val="tx1"/>
            </a:solidFill>
            <a:miter lim="800000"/>
            <a:headEnd/>
            <a:tailEnd/>
          </a:ln>
        </p:spPr>
        <p:txBody>
          <a:bodyPr>
            <a:spAutoFit/>
          </a:bodyPr>
          <a:lstStyle/>
          <a:p>
            <a:pPr algn="ctr" rtl="1">
              <a:spcBef>
                <a:spcPct val="50000"/>
              </a:spcBef>
            </a:pPr>
            <a:r>
              <a:rPr lang="en-US" sz="1600" b="1"/>
              <a:t>What are our strength?</a:t>
            </a:r>
          </a:p>
          <a:p>
            <a:pPr rtl="1">
              <a:spcBef>
                <a:spcPct val="50000"/>
              </a:spcBef>
            </a:pPr>
            <a:r>
              <a:rPr lang="en-US" sz="1400"/>
              <a:t>Skilled wore force</a:t>
            </a:r>
          </a:p>
          <a:p>
            <a:pPr rtl="1">
              <a:spcBef>
                <a:spcPct val="50000"/>
              </a:spcBef>
            </a:pPr>
            <a:r>
              <a:rPr lang="en-US" sz="1400"/>
              <a:t>Superior quality products</a:t>
            </a:r>
          </a:p>
          <a:p>
            <a:pPr rtl="1">
              <a:spcBef>
                <a:spcPct val="50000"/>
              </a:spcBef>
            </a:pPr>
            <a:r>
              <a:rPr lang="en-US" sz="1400"/>
              <a:t>Financial strength</a:t>
            </a:r>
          </a:p>
          <a:p>
            <a:pPr rtl="1">
              <a:spcBef>
                <a:spcPct val="50000"/>
              </a:spcBef>
            </a:pPr>
            <a:r>
              <a:rPr lang="en-US" sz="1400"/>
              <a:t>Excelled research and development </a:t>
            </a:r>
          </a:p>
        </p:txBody>
      </p:sp>
      <p:sp>
        <p:nvSpPr>
          <p:cNvPr id="17" name="Text Box 7"/>
          <p:cNvSpPr txBox="1">
            <a:spLocks noChangeArrowheads="1"/>
          </p:cNvSpPr>
          <p:nvPr/>
        </p:nvSpPr>
        <p:spPr bwMode="auto">
          <a:xfrm>
            <a:off x="4529126" y="1295400"/>
            <a:ext cx="4038600" cy="1941513"/>
          </a:xfrm>
          <a:prstGeom prst="rect">
            <a:avLst/>
          </a:prstGeom>
          <a:noFill/>
          <a:ln w="9525">
            <a:solidFill>
              <a:schemeClr val="tx1"/>
            </a:solidFill>
            <a:miter lim="800000"/>
            <a:headEnd/>
            <a:tailEnd/>
          </a:ln>
        </p:spPr>
        <p:txBody>
          <a:bodyPr>
            <a:spAutoFit/>
          </a:bodyPr>
          <a:lstStyle/>
          <a:p>
            <a:pPr algn="ctr" rtl="1">
              <a:spcBef>
                <a:spcPct val="50000"/>
              </a:spcBef>
            </a:pPr>
            <a:r>
              <a:rPr lang="en-US" sz="1600" b="1" dirty="0"/>
              <a:t>What are our weakness?</a:t>
            </a:r>
          </a:p>
          <a:p>
            <a:pPr rtl="1">
              <a:spcBef>
                <a:spcPct val="50000"/>
              </a:spcBef>
            </a:pPr>
            <a:r>
              <a:rPr lang="en-US" sz="1400" dirty="0"/>
              <a:t>High Labor costs</a:t>
            </a:r>
          </a:p>
          <a:p>
            <a:pPr rtl="1">
              <a:spcBef>
                <a:spcPct val="50000"/>
              </a:spcBef>
            </a:pPr>
            <a:r>
              <a:rPr lang="en-US" sz="1400" dirty="0"/>
              <a:t>Poor industrial realigns </a:t>
            </a:r>
          </a:p>
          <a:p>
            <a:pPr rtl="1">
              <a:spcBef>
                <a:spcPct val="50000"/>
              </a:spcBef>
            </a:pPr>
            <a:r>
              <a:rPr lang="en-US" sz="1400" dirty="0"/>
              <a:t>Reputation for poor customer service</a:t>
            </a:r>
          </a:p>
          <a:p>
            <a:pPr rtl="1">
              <a:spcBef>
                <a:spcPct val="50000"/>
              </a:spcBef>
            </a:pPr>
            <a:r>
              <a:rPr lang="en-US" sz="1400" dirty="0"/>
              <a:t>Management succession problem</a:t>
            </a:r>
          </a:p>
          <a:p>
            <a:pPr rtl="1">
              <a:spcBef>
                <a:spcPct val="50000"/>
              </a:spcBef>
            </a:pPr>
            <a:r>
              <a:rPr lang="en-US" sz="1400" dirty="0"/>
              <a:t>Look of international marketing expertise</a:t>
            </a:r>
          </a:p>
        </p:txBody>
      </p:sp>
      <p:sp>
        <p:nvSpPr>
          <p:cNvPr id="20" name="Text Box 8"/>
          <p:cNvSpPr txBox="1">
            <a:spLocks noChangeArrowheads="1"/>
          </p:cNvSpPr>
          <p:nvPr/>
        </p:nvSpPr>
        <p:spPr bwMode="auto">
          <a:xfrm>
            <a:off x="1785926" y="3352800"/>
            <a:ext cx="5334000" cy="466725"/>
          </a:xfrm>
          <a:prstGeom prst="rect">
            <a:avLst/>
          </a:prstGeom>
          <a:noFill/>
          <a:ln w="9525">
            <a:solidFill>
              <a:schemeClr val="tx1"/>
            </a:solidFill>
            <a:miter lim="800000"/>
            <a:headEnd/>
            <a:tailEnd/>
          </a:ln>
        </p:spPr>
        <p:txBody>
          <a:bodyPr>
            <a:spAutoFit/>
          </a:bodyPr>
          <a:lstStyle/>
          <a:p>
            <a:pPr algn="ctr" rtl="1">
              <a:spcBef>
                <a:spcPct val="50000"/>
              </a:spcBef>
            </a:pPr>
            <a:r>
              <a:rPr lang="en-US"/>
              <a:t>External environment </a:t>
            </a:r>
          </a:p>
        </p:txBody>
      </p:sp>
      <p:sp>
        <p:nvSpPr>
          <p:cNvPr id="21" name="Text Box 11"/>
          <p:cNvSpPr txBox="1">
            <a:spLocks noChangeArrowheads="1"/>
          </p:cNvSpPr>
          <p:nvPr/>
        </p:nvSpPr>
        <p:spPr bwMode="auto">
          <a:xfrm>
            <a:off x="261926" y="3962400"/>
            <a:ext cx="3810000" cy="1941513"/>
          </a:xfrm>
          <a:prstGeom prst="rect">
            <a:avLst/>
          </a:prstGeom>
          <a:noFill/>
          <a:ln w="9525">
            <a:solidFill>
              <a:schemeClr val="tx1"/>
            </a:solidFill>
            <a:miter lim="800000"/>
            <a:headEnd/>
            <a:tailEnd/>
          </a:ln>
        </p:spPr>
        <p:txBody>
          <a:bodyPr>
            <a:spAutoFit/>
          </a:bodyPr>
          <a:lstStyle/>
          <a:p>
            <a:pPr algn="ctr">
              <a:spcBef>
                <a:spcPct val="50000"/>
              </a:spcBef>
            </a:pPr>
            <a:r>
              <a:rPr lang="en-US" sz="1600" b="1"/>
              <a:t>What are our opportunities</a:t>
            </a:r>
          </a:p>
          <a:p>
            <a:pPr>
              <a:spcBef>
                <a:spcPct val="50000"/>
              </a:spcBef>
            </a:pPr>
            <a:r>
              <a:rPr lang="en-US" sz="1400"/>
              <a:t>New markets in Asia</a:t>
            </a:r>
          </a:p>
          <a:p>
            <a:pPr>
              <a:spcBef>
                <a:spcPct val="50000"/>
              </a:spcBef>
            </a:pPr>
            <a:r>
              <a:rPr lang="en-US" sz="1400"/>
              <a:t>Low inflation</a:t>
            </a:r>
          </a:p>
          <a:p>
            <a:pPr>
              <a:spcBef>
                <a:spcPct val="50000"/>
              </a:spcBef>
            </a:pPr>
            <a:r>
              <a:rPr lang="en-US" sz="1400"/>
              <a:t>Weak completion</a:t>
            </a:r>
          </a:p>
          <a:p>
            <a:pPr>
              <a:spcBef>
                <a:spcPct val="50000"/>
              </a:spcBef>
            </a:pPr>
            <a:r>
              <a:rPr lang="en-US" sz="1400"/>
              <a:t>Decent Locution of industrial </a:t>
            </a:r>
          </a:p>
          <a:p>
            <a:pPr>
              <a:spcBef>
                <a:spcPct val="50000"/>
              </a:spcBef>
            </a:pPr>
            <a:r>
              <a:rPr lang="en-US" sz="1400"/>
              <a:t>Relations / fencer pries bargaining </a:t>
            </a:r>
          </a:p>
        </p:txBody>
      </p:sp>
      <p:sp>
        <p:nvSpPr>
          <p:cNvPr id="22" name="Text Box 13"/>
          <p:cNvSpPr txBox="1">
            <a:spLocks noChangeArrowheads="1"/>
          </p:cNvSpPr>
          <p:nvPr/>
        </p:nvSpPr>
        <p:spPr bwMode="auto">
          <a:xfrm>
            <a:off x="4529126" y="3962400"/>
            <a:ext cx="4191000" cy="1622425"/>
          </a:xfrm>
          <a:prstGeom prst="rect">
            <a:avLst/>
          </a:prstGeom>
          <a:noFill/>
          <a:ln w="9525">
            <a:solidFill>
              <a:schemeClr val="tx1"/>
            </a:solidFill>
            <a:miter lim="800000"/>
            <a:headEnd/>
            <a:tailEnd/>
          </a:ln>
        </p:spPr>
        <p:txBody>
          <a:bodyPr>
            <a:spAutoFit/>
          </a:bodyPr>
          <a:lstStyle/>
          <a:p>
            <a:pPr algn="ctr">
              <a:spcBef>
                <a:spcPct val="50000"/>
              </a:spcBef>
            </a:pPr>
            <a:r>
              <a:rPr lang="en-US" sz="1600" b="1" dirty="0"/>
              <a:t>What are our threats?</a:t>
            </a:r>
          </a:p>
          <a:p>
            <a:pPr>
              <a:spcBef>
                <a:spcPct val="50000"/>
              </a:spcBef>
            </a:pPr>
            <a:r>
              <a:rPr lang="en-US" sz="1400" dirty="0"/>
              <a:t>Increased government regulation</a:t>
            </a:r>
          </a:p>
          <a:p>
            <a:pPr>
              <a:spcBef>
                <a:spcPct val="50000"/>
              </a:spcBef>
            </a:pPr>
            <a:r>
              <a:rPr lang="en-US" sz="1400" dirty="0"/>
              <a:t>Hash taxation</a:t>
            </a:r>
          </a:p>
          <a:p>
            <a:pPr>
              <a:spcBef>
                <a:spcPct val="50000"/>
              </a:spcBef>
            </a:pPr>
            <a:r>
              <a:rPr lang="en-US" sz="1400" dirty="0"/>
              <a:t>Domestic shortages of sailboard</a:t>
            </a:r>
          </a:p>
          <a:p>
            <a:pPr>
              <a:spcBef>
                <a:spcPct val="50000"/>
              </a:spcBef>
            </a:pPr>
            <a:r>
              <a:rPr lang="en-US" sz="1400" dirty="0"/>
              <a:t>Rising costs of imported raw materials</a:t>
            </a:r>
          </a:p>
        </p:txBody>
      </p:sp>
      <p:sp>
        <p:nvSpPr>
          <p:cNvPr id="23" name="Line 15"/>
          <p:cNvSpPr>
            <a:spLocks noChangeShapeType="1"/>
          </p:cNvSpPr>
          <p:nvPr/>
        </p:nvSpPr>
        <p:spPr bwMode="auto">
          <a:xfrm flipH="1">
            <a:off x="1328726" y="3581400"/>
            <a:ext cx="457200" cy="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24" name="Line 16"/>
          <p:cNvSpPr>
            <a:spLocks noChangeShapeType="1"/>
          </p:cNvSpPr>
          <p:nvPr/>
        </p:nvSpPr>
        <p:spPr bwMode="auto">
          <a:xfrm flipH="1">
            <a:off x="7119926" y="3581400"/>
            <a:ext cx="457200" cy="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25" name="Line 17"/>
          <p:cNvSpPr>
            <a:spLocks noChangeShapeType="1"/>
          </p:cNvSpPr>
          <p:nvPr/>
        </p:nvSpPr>
        <p:spPr bwMode="auto">
          <a:xfrm flipH="1">
            <a:off x="7119926" y="990600"/>
            <a:ext cx="533400" cy="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26" name="Line 18"/>
          <p:cNvSpPr>
            <a:spLocks noChangeShapeType="1"/>
          </p:cNvSpPr>
          <p:nvPr/>
        </p:nvSpPr>
        <p:spPr bwMode="auto">
          <a:xfrm flipH="1">
            <a:off x="1252526" y="990600"/>
            <a:ext cx="533400" cy="0"/>
          </a:xfrm>
          <a:prstGeom prst="line">
            <a:avLst/>
          </a:prstGeom>
          <a:noFill/>
          <a:ln w="9525">
            <a:solidFill>
              <a:schemeClr val="tx1"/>
            </a:solidFill>
            <a:miter lim="800000"/>
            <a:headEnd/>
            <a:tailEnd/>
          </a:ln>
        </p:spPr>
        <p:txBody>
          <a:bodyPr wrap="none"/>
          <a:lstStyle/>
          <a:p>
            <a:endParaRPr lang="fa-IR" dirty="0">
              <a:cs typeface="B Homa" panose="00000400000000000000" pitchFamily="2" charset="-78"/>
            </a:endParaRPr>
          </a:p>
        </p:txBody>
      </p:sp>
      <p:sp>
        <p:nvSpPr>
          <p:cNvPr id="27" name="Line 19"/>
          <p:cNvSpPr>
            <a:spLocks noChangeShapeType="1"/>
          </p:cNvSpPr>
          <p:nvPr/>
        </p:nvSpPr>
        <p:spPr bwMode="auto">
          <a:xfrm>
            <a:off x="7577126" y="3581400"/>
            <a:ext cx="0" cy="3810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28" name="Line 20"/>
          <p:cNvSpPr>
            <a:spLocks noChangeShapeType="1"/>
          </p:cNvSpPr>
          <p:nvPr/>
        </p:nvSpPr>
        <p:spPr bwMode="auto">
          <a:xfrm>
            <a:off x="7577126" y="3581400"/>
            <a:ext cx="0" cy="3810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29" name="Line 21"/>
          <p:cNvSpPr>
            <a:spLocks noChangeShapeType="1"/>
          </p:cNvSpPr>
          <p:nvPr/>
        </p:nvSpPr>
        <p:spPr bwMode="auto">
          <a:xfrm>
            <a:off x="7653326" y="990600"/>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30" name="Line 22"/>
          <p:cNvSpPr>
            <a:spLocks noChangeShapeType="1"/>
          </p:cNvSpPr>
          <p:nvPr/>
        </p:nvSpPr>
        <p:spPr bwMode="auto">
          <a:xfrm>
            <a:off x="1252526" y="990600"/>
            <a:ext cx="0" cy="3048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
        <p:nvSpPr>
          <p:cNvPr id="31" name="Line 23"/>
          <p:cNvSpPr>
            <a:spLocks noChangeShapeType="1"/>
          </p:cNvSpPr>
          <p:nvPr/>
        </p:nvSpPr>
        <p:spPr bwMode="auto">
          <a:xfrm>
            <a:off x="1328726" y="3581400"/>
            <a:ext cx="0" cy="381000"/>
          </a:xfrm>
          <a:prstGeom prst="line">
            <a:avLst/>
          </a:prstGeom>
          <a:noFill/>
          <a:ln w="9525">
            <a:solidFill>
              <a:schemeClr val="tx1"/>
            </a:solidFill>
            <a:miter lim="800000"/>
            <a:headEnd/>
            <a:tailEnd type="triangle" w="med" len="med"/>
          </a:ln>
        </p:spPr>
        <p:txBody>
          <a:bodyPr wrap="none"/>
          <a:lstStyle/>
          <a:p>
            <a:endParaRPr lang="fa-IR" dirty="0">
              <a:cs typeface="B Homa" panose="00000400000000000000"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استرتژیک</a:t>
            </a:r>
            <a:endParaRPr lang="fa-IR" sz="1600" dirty="0">
              <a:solidFill>
                <a:schemeClr val="tx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جمع بندی</a:t>
            </a:r>
            <a:endParaRPr lang="fa-IR" sz="1600" dirty="0">
              <a:solidFill>
                <a:schemeClr val="bg1"/>
              </a:solidFill>
              <a:cs typeface="B Homa" pitchFamily="2" charset="-78"/>
            </a:endParaRPr>
          </a:p>
        </p:txBody>
      </p:sp>
      <p:graphicFrame>
        <p:nvGraphicFramePr>
          <p:cNvPr id="36" name="Diagram 35"/>
          <p:cNvGraphicFramePr/>
          <p:nvPr>
            <p:extLst>
              <p:ext uri="{D42A27DB-BD31-4B8C-83A1-F6EECF244321}">
                <p14:modId xmlns:p14="http://schemas.microsoft.com/office/powerpoint/2010/main" val="3261431144"/>
              </p:ext>
            </p:extLst>
          </p:nvPr>
        </p:nvGraphicFramePr>
        <p:xfrm>
          <a:off x="179512" y="332657"/>
          <a:ext cx="8678768" cy="5647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79102" y="189310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58148" y="6215082"/>
            <a:ext cx="1143008" cy="571504"/>
            <a:chOff x="214282" y="921830"/>
            <a:chExt cx="1143008" cy="571504"/>
          </a:xfrm>
          <a:solidFill>
            <a:schemeClr val="accent6">
              <a:lumMod val="40000"/>
              <a:lumOff val="60000"/>
            </a:schemeClr>
          </a:solidFill>
        </p:grpSpPr>
        <p:sp>
          <p:nvSpPr>
            <p:cNvPr id="6" name="Rounded Rectangle 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TextBox 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8" name="Rounded Rectangle 7"/>
          <p:cNvSpPr/>
          <p:nvPr/>
        </p:nvSpPr>
        <p:spPr>
          <a:xfrm>
            <a:off x="1785918"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استرتژیک</a:t>
            </a:r>
            <a:endParaRPr lang="fa-IR" sz="1600" dirty="0">
              <a:solidFill>
                <a:schemeClr val="tx1"/>
              </a:solidFill>
              <a:cs typeface="B Homa" pitchFamily="2" charset="-78"/>
            </a:endParaRPr>
          </a:p>
        </p:txBody>
      </p:sp>
      <p:sp>
        <p:nvSpPr>
          <p:cNvPr id="9" name="Rounded Rectangle 8"/>
          <p:cNvSpPr/>
          <p:nvPr/>
        </p:nvSpPr>
        <p:spPr>
          <a:xfrm>
            <a:off x="3000364"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10" name="Rounded Rectangle 9"/>
          <p:cNvSpPr/>
          <p:nvPr/>
        </p:nvSpPr>
        <p:spPr>
          <a:xfrm>
            <a:off x="4214810"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b="1" dirty="0">
              <a:solidFill>
                <a:schemeClr val="tx1"/>
              </a:solidFill>
              <a:latin typeface="Times New Roman" pitchFamily="18" charset="0"/>
              <a:cs typeface="Times New Roman" pitchFamily="18" charset="0"/>
            </a:endParaRPr>
          </a:p>
        </p:txBody>
      </p:sp>
      <p:sp>
        <p:nvSpPr>
          <p:cNvPr id="11" name="Rounded Rectangle 10"/>
          <p:cNvSpPr/>
          <p:nvPr/>
        </p:nvSpPr>
        <p:spPr>
          <a:xfrm>
            <a:off x="5429256" y="621508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12" name="Rounded Rectangle 11"/>
          <p:cNvSpPr/>
          <p:nvPr/>
        </p:nvSpPr>
        <p:spPr>
          <a:xfrm>
            <a:off x="6643702" y="621508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13" name="Rounded Rectangle 12"/>
          <p:cNvSpPr/>
          <p:nvPr/>
        </p:nvSpPr>
        <p:spPr>
          <a:xfrm>
            <a:off x="562480" y="6215082"/>
            <a:ext cx="1152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جمع بندی</a:t>
            </a:r>
            <a:endParaRPr lang="fa-IR" sz="1600" dirty="0">
              <a:solidFill>
                <a:schemeClr val="bg1"/>
              </a:solidFill>
              <a:cs typeface="B Homa" pitchFamily="2" charset="-78"/>
            </a:endParaRPr>
          </a:p>
        </p:txBody>
      </p:sp>
      <p:graphicFrame>
        <p:nvGraphicFramePr>
          <p:cNvPr id="14" name="Diagram 13"/>
          <p:cNvGraphicFramePr/>
          <p:nvPr>
            <p:extLst>
              <p:ext uri="{D42A27DB-BD31-4B8C-83A1-F6EECF244321}">
                <p14:modId xmlns:p14="http://schemas.microsoft.com/office/powerpoint/2010/main" val="3665068496"/>
              </p:ext>
            </p:extLst>
          </p:nvPr>
        </p:nvGraphicFramePr>
        <p:xfrm>
          <a:off x="251520" y="692696"/>
          <a:ext cx="8606760" cy="52879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539552" y="1412776"/>
            <a:ext cx="8363946" cy="1938992"/>
          </a:xfrm>
          <a:prstGeom prst="rect">
            <a:avLst/>
          </a:prstGeom>
        </p:spPr>
        <p:txBody>
          <a:bodyPr wrap="square">
            <a:spAutoFit/>
          </a:bodyPr>
          <a:lstStyle/>
          <a:p>
            <a:pPr algn="ctr">
              <a:lnSpc>
                <a:spcPct val="200000"/>
              </a:lnSpc>
              <a:buFont typeface="Wingdings" pitchFamily="2" charset="2"/>
              <a:buNone/>
            </a:pPr>
            <a:r>
              <a:rPr lang="fa-IR" sz="2000" b="1" dirty="0" smtClean="0">
                <a:cs typeface="B Homa" panose="00000400000000000000" pitchFamily="2" charset="-78"/>
              </a:rPr>
              <a:t>1-فرد،آز دیوید.مدیریت استراتژیک.مترجمین سید محمد اعرابی وعلی پارسانیان، تهران 1383</a:t>
            </a:r>
          </a:p>
          <a:p>
            <a:pPr algn="ctr">
              <a:lnSpc>
                <a:spcPct val="200000"/>
              </a:lnSpc>
              <a:buFont typeface="Wingdings" pitchFamily="2" charset="2"/>
              <a:buNone/>
            </a:pPr>
            <a:r>
              <a:rPr lang="fa-IR" sz="2000" b="1" dirty="0" smtClean="0">
                <a:cs typeface="B Homa" panose="00000400000000000000" pitchFamily="2" charset="-78"/>
              </a:rPr>
              <a:t>2-هانگر، ویلن . مبانی مدیریت استراتژیک.مترجمین سید محمد اعرابی وعلی پارسانیان، تهران</a:t>
            </a:r>
            <a:endParaRPr lang="en-US" sz="2000" b="1" dirty="0" smtClean="0">
              <a:cs typeface="B Homa" panose="00000400000000000000" pitchFamily="2" charset="-78"/>
            </a:endParaRPr>
          </a:p>
          <a:p>
            <a:r>
              <a:rPr lang="en-US" sz="2000" b="1" dirty="0" smtClean="0">
                <a:cs typeface="B Homa" panose="00000400000000000000" pitchFamily="2" charset="-78"/>
              </a:rPr>
              <a:t>3- </a:t>
            </a:r>
            <a:r>
              <a:rPr lang="en-US" sz="2000" dirty="0" smtClean="0"/>
              <a:t>Tim Hannagan, Mastering Strategic Management First Published (2002) by </a:t>
            </a:r>
            <a:r>
              <a:rPr lang="en-US" sz="2000" dirty="0" err="1" smtClean="0"/>
              <a:t>PaloraveNewyourk</a:t>
            </a:r>
            <a:r>
              <a:rPr lang="en-US" sz="2000" dirty="0" smtClean="0"/>
              <a:t> </a:t>
            </a:r>
            <a:r>
              <a:rPr lang="fa-IR" sz="2000" dirty="0" smtClean="0">
                <a:cs typeface="B Homa" panose="00000400000000000000" pitchFamily="2" charset="-78"/>
              </a:rPr>
              <a:t>صفحات 3تا 18</a:t>
            </a:r>
          </a:p>
        </p:txBody>
      </p:sp>
      <p:sp>
        <p:nvSpPr>
          <p:cNvPr id="17" name="TextBox 16"/>
          <p:cNvSpPr txBox="1"/>
          <p:nvPr/>
        </p:nvSpPr>
        <p:spPr>
          <a:xfrm>
            <a:off x="6228184" y="188640"/>
            <a:ext cx="1857388" cy="830997"/>
          </a:xfrm>
          <a:prstGeom prst="rect">
            <a:avLst/>
          </a:prstGeom>
          <a:noFill/>
        </p:spPr>
        <p:txBody>
          <a:bodyPr wrap="square" rtlCol="1">
            <a:spAutoFit/>
          </a:bodyPr>
          <a:lstStyle/>
          <a:p>
            <a:r>
              <a:rPr lang="fa-IR" sz="4800" dirty="0" smtClean="0">
                <a:cs typeface="B Titr" pitchFamily="2" charset="-78"/>
              </a:rPr>
              <a:t>منابع:</a:t>
            </a:r>
            <a:endParaRPr lang="fa-IR" sz="4800" dirty="0">
              <a:cs typeface="B Titr"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652260163"/>
              </p:ext>
            </p:extLst>
          </p:nvPr>
        </p:nvGraphicFramePr>
        <p:xfrm>
          <a:off x="1321571" y="1844824"/>
          <a:ext cx="5786478" cy="3746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Rectangle 16"/>
          <p:cNvSpPr/>
          <p:nvPr/>
        </p:nvSpPr>
        <p:spPr>
          <a:xfrm rot="5400000">
            <a:off x="4155562" y="-4156406"/>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9" name="Group 56"/>
          <p:cNvGrpSpPr/>
          <p:nvPr/>
        </p:nvGrpSpPr>
        <p:grpSpPr>
          <a:xfrm>
            <a:off x="7834608" y="165572"/>
            <a:ext cx="1143008" cy="571504"/>
            <a:chOff x="214282" y="921830"/>
            <a:chExt cx="1143008" cy="571504"/>
          </a:xfrm>
          <a:solidFill>
            <a:schemeClr val="accent2">
              <a:lumMod val="75000"/>
            </a:schemeClr>
          </a:solidFill>
        </p:grpSpPr>
        <p:sp>
          <p:nvSpPr>
            <p:cNvPr id="27" name="Rounded Rectangle 26"/>
            <p:cNvSpPr/>
            <p:nvPr/>
          </p:nvSpPr>
          <p:spPr>
            <a:xfrm>
              <a:off x="214282" y="921830"/>
              <a:ext cx="1143008" cy="571504"/>
            </a:xfrm>
            <a:prstGeom prst="roundRect">
              <a:avLst/>
            </a:prstGeom>
            <a:solidFill>
              <a:srgbClr val="4F2F4E"/>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TextBox 27"/>
            <p:cNvSpPr txBox="1"/>
            <p:nvPr/>
          </p:nvSpPr>
          <p:spPr>
            <a:xfrm>
              <a:off x="285720" y="1032413"/>
              <a:ext cx="928694" cy="369332"/>
            </a:xfrm>
            <a:prstGeom prst="rect">
              <a:avLst/>
            </a:prstGeom>
            <a:solidFill>
              <a:srgbClr val="4F2F4E"/>
            </a:solidFill>
          </p:spPr>
          <p:txBody>
            <a:bodyPr>
              <a:spAutoFit/>
            </a:bodyPr>
            <a:lstStyle/>
            <a:p>
              <a:pPr algn="ctr" rtl="1">
                <a:defRPr/>
              </a:pPr>
              <a:r>
                <a:rPr lang="fa-IR" dirty="0" smtClean="0">
                  <a:solidFill>
                    <a:schemeClr val="bg1"/>
                  </a:solidFill>
                  <a:latin typeface="Verdana" pitchFamily="34" charset="0"/>
                  <a:cs typeface="B Homa" pitchFamily="2" charset="-78"/>
                </a:rPr>
                <a:t>مقدمه</a:t>
              </a:r>
              <a:endParaRPr lang="en-US" dirty="0">
                <a:solidFill>
                  <a:schemeClr val="bg1"/>
                </a:solidFill>
                <a:cs typeface="Mina Extra Light" pitchFamily="2" charset="-78"/>
              </a:endParaRPr>
            </a:p>
          </p:txBody>
        </p:sp>
      </p:grpSp>
      <p:sp>
        <p:nvSpPr>
          <p:cNvPr id="29" name="Rounded Rectangle 28"/>
          <p:cNvSpPr/>
          <p:nvPr/>
        </p:nvSpPr>
        <p:spPr>
          <a:xfrm>
            <a:off x="6620162"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30" name="Rounded Rectangle 29"/>
          <p:cNvSpPr/>
          <p:nvPr/>
        </p:nvSpPr>
        <p:spPr>
          <a:xfrm>
            <a:off x="5405716"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31" name="Rounded Rectangle 30"/>
          <p:cNvSpPr/>
          <p:nvPr/>
        </p:nvSpPr>
        <p:spPr>
          <a:xfrm>
            <a:off x="2976824"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32" name="Rounded Rectangle 31"/>
          <p:cNvSpPr/>
          <p:nvPr/>
        </p:nvSpPr>
        <p:spPr>
          <a:xfrm>
            <a:off x="4191270"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33" name="Rounded Rectangle 32"/>
          <p:cNvSpPr/>
          <p:nvPr/>
        </p:nvSpPr>
        <p:spPr>
          <a:xfrm>
            <a:off x="1762378"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34" name="Rounded Rectangle 33"/>
          <p:cNvSpPr/>
          <p:nvPr/>
        </p:nvSpPr>
        <p:spPr>
          <a:xfrm>
            <a:off x="538940" y="16557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
        <p:nvSpPr>
          <p:cNvPr id="2" name="TextBox 1"/>
          <p:cNvSpPr txBox="1"/>
          <p:nvPr/>
        </p:nvSpPr>
        <p:spPr>
          <a:xfrm>
            <a:off x="3419872" y="1102344"/>
            <a:ext cx="2160240" cy="646331"/>
          </a:xfrm>
          <a:prstGeom prst="rect">
            <a:avLst/>
          </a:prstGeom>
          <a:noFill/>
        </p:spPr>
        <p:txBody>
          <a:bodyPr wrap="square" rtlCol="1">
            <a:spAutoFit/>
          </a:bodyPr>
          <a:lstStyle/>
          <a:p>
            <a:pPr algn="ctr"/>
            <a:r>
              <a:rPr lang="fa-IR" sz="3600" b="1" dirty="0" smtClean="0">
                <a:cs typeface="B Homa" panose="00000400000000000000" pitchFamily="2" charset="-78"/>
              </a:rPr>
              <a:t>استراتژی</a:t>
            </a:r>
            <a:endParaRPr lang="fa-IR" sz="3600" b="1" dirty="0">
              <a:cs typeface="B Homa" panose="00000400000000000000"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5400000">
            <a:off x="4155562" y="-4156406"/>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 name="Group 56"/>
          <p:cNvGrpSpPr/>
          <p:nvPr/>
        </p:nvGrpSpPr>
        <p:grpSpPr>
          <a:xfrm>
            <a:off x="7834608" y="165572"/>
            <a:ext cx="1143008" cy="571504"/>
            <a:chOff x="214282" y="921830"/>
            <a:chExt cx="1143008" cy="571504"/>
          </a:xfrm>
          <a:solidFill>
            <a:schemeClr val="accent2">
              <a:lumMod val="75000"/>
            </a:schemeClr>
          </a:solidFill>
        </p:grpSpPr>
        <p:sp>
          <p:nvSpPr>
            <p:cNvPr id="6" name="Rounded Rectangle 5"/>
            <p:cNvSpPr/>
            <p:nvPr/>
          </p:nvSpPr>
          <p:spPr>
            <a:xfrm>
              <a:off x="214282" y="921830"/>
              <a:ext cx="1143008" cy="571504"/>
            </a:xfrm>
            <a:prstGeom prst="roundRect">
              <a:avLst/>
            </a:prstGeom>
            <a:solidFill>
              <a:srgbClr val="4F2F4E"/>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TextBox 6"/>
            <p:cNvSpPr txBox="1"/>
            <p:nvPr/>
          </p:nvSpPr>
          <p:spPr>
            <a:xfrm>
              <a:off x="285720" y="1032413"/>
              <a:ext cx="928694" cy="369332"/>
            </a:xfrm>
            <a:prstGeom prst="rect">
              <a:avLst/>
            </a:prstGeom>
            <a:solidFill>
              <a:srgbClr val="4F2F4E"/>
            </a:solidFill>
          </p:spPr>
          <p:txBody>
            <a:bodyPr>
              <a:spAutoFit/>
            </a:bodyPr>
            <a:lstStyle/>
            <a:p>
              <a:pPr algn="ctr" rtl="1">
                <a:defRPr/>
              </a:pPr>
              <a:r>
                <a:rPr lang="fa-IR" dirty="0" smtClean="0">
                  <a:solidFill>
                    <a:schemeClr val="bg1"/>
                  </a:solidFill>
                  <a:latin typeface="Verdana" pitchFamily="34" charset="0"/>
                  <a:cs typeface="B Homa" pitchFamily="2" charset="-78"/>
                </a:rPr>
                <a:t>مقدمه</a:t>
              </a:r>
              <a:endParaRPr lang="en-US" dirty="0">
                <a:solidFill>
                  <a:schemeClr val="bg1"/>
                </a:solidFill>
                <a:cs typeface="Mina Extra Light" pitchFamily="2" charset="-78"/>
              </a:endParaRPr>
            </a:p>
          </p:txBody>
        </p:sp>
      </p:grpSp>
      <p:sp>
        <p:nvSpPr>
          <p:cNvPr id="12" name="Rounded Rectangle 11"/>
          <p:cNvSpPr/>
          <p:nvPr/>
        </p:nvSpPr>
        <p:spPr>
          <a:xfrm>
            <a:off x="6620162"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graphicFrame>
        <p:nvGraphicFramePr>
          <p:cNvPr id="17" name="Diagram 16"/>
          <p:cNvGraphicFramePr/>
          <p:nvPr>
            <p:extLst>
              <p:ext uri="{D42A27DB-BD31-4B8C-83A1-F6EECF244321}">
                <p14:modId xmlns:p14="http://schemas.microsoft.com/office/powerpoint/2010/main" val="3212320794"/>
              </p:ext>
            </p:extLst>
          </p:nvPr>
        </p:nvGraphicFramePr>
        <p:xfrm>
          <a:off x="986956" y="1340768"/>
          <a:ext cx="696026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Rounded Rectangle 18"/>
          <p:cNvSpPr/>
          <p:nvPr/>
        </p:nvSpPr>
        <p:spPr>
          <a:xfrm>
            <a:off x="5405716"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21" name="Rounded Rectangle 20"/>
          <p:cNvSpPr/>
          <p:nvPr/>
        </p:nvSpPr>
        <p:spPr>
          <a:xfrm>
            <a:off x="2976824"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22" name="Rounded Rectangle 21"/>
          <p:cNvSpPr/>
          <p:nvPr/>
        </p:nvSpPr>
        <p:spPr>
          <a:xfrm>
            <a:off x="4191270"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23" name="Rounded Rectangle 22"/>
          <p:cNvSpPr/>
          <p:nvPr/>
        </p:nvSpPr>
        <p:spPr>
          <a:xfrm>
            <a:off x="1762378"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24" name="Rounded Rectangle 23"/>
          <p:cNvSpPr/>
          <p:nvPr/>
        </p:nvSpPr>
        <p:spPr>
          <a:xfrm>
            <a:off x="538940" y="16557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8" name="Straight Arrow Connector 47"/>
          <p:cNvCxnSpPr>
            <a:stCxn id="35" idx="0"/>
          </p:cNvCxnSpPr>
          <p:nvPr/>
        </p:nvCxnSpPr>
        <p:spPr>
          <a:xfrm rot="5400000" flipH="1" flipV="1">
            <a:off x="1579959" y="1732462"/>
            <a:ext cx="2300294" cy="32289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Oval 5"/>
          <p:cNvSpPr>
            <a:spLocks noChangeArrowheads="1"/>
          </p:cNvSpPr>
          <p:nvPr/>
        </p:nvSpPr>
        <p:spPr bwMode="auto">
          <a:xfrm>
            <a:off x="3630216" y="1372899"/>
            <a:ext cx="914400" cy="914400"/>
          </a:xfrm>
          <a:prstGeom prst="ellipse">
            <a:avLst/>
          </a:prstGeom>
          <a:solidFill>
            <a:srgbClr val="00B050"/>
          </a:solidFill>
          <a:ln w="9525">
            <a:solidFill>
              <a:schemeClr val="tx1"/>
            </a:solidFill>
            <a:round/>
            <a:headEnd/>
            <a:tailEnd/>
          </a:ln>
        </p:spPr>
        <p:txBody>
          <a:bodyPr wrap="none" anchor="ctr"/>
          <a:lstStyle/>
          <a:p>
            <a:endParaRPr lang="en-US" dirty="0">
              <a:cs typeface="B Homa" panose="00000400000000000000" pitchFamily="2" charset="-78"/>
            </a:endParaRPr>
          </a:p>
        </p:txBody>
      </p:sp>
      <p:sp>
        <p:nvSpPr>
          <p:cNvPr id="20" name="Oval 6"/>
          <p:cNvSpPr>
            <a:spLocks noChangeArrowheads="1"/>
          </p:cNvSpPr>
          <p:nvPr/>
        </p:nvSpPr>
        <p:spPr bwMode="auto">
          <a:xfrm>
            <a:off x="2106216" y="2515899"/>
            <a:ext cx="838200" cy="838200"/>
          </a:xfrm>
          <a:prstGeom prst="ellipse">
            <a:avLst/>
          </a:prstGeom>
          <a:solidFill>
            <a:srgbClr val="92D050"/>
          </a:solidFill>
          <a:ln w="9525">
            <a:solidFill>
              <a:schemeClr val="tx1"/>
            </a:solidFill>
            <a:round/>
            <a:headEnd/>
            <a:tailEnd/>
          </a:ln>
        </p:spPr>
        <p:txBody>
          <a:bodyPr wrap="none" anchor="ctr"/>
          <a:lstStyle/>
          <a:p>
            <a:endParaRPr lang="en-US" dirty="0">
              <a:cs typeface="B Homa" panose="00000400000000000000" pitchFamily="2" charset="-78"/>
            </a:endParaRPr>
          </a:p>
        </p:txBody>
      </p:sp>
      <p:sp>
        <p:nvSpPr>
          <p:cNvPr id="21" name="Oval 7"/>
          <p:cNvSpPr>
            <a:spLocks noChangeArrowheads="1"/>
          </p:cNvSpPr>
          <p:nvPr/>
        </p:nvSpPr>
        <p:spPr bwMode="auto">
          <a:xfrm>
            <a:off x="277416" y="3811299"/>
            <a:ext cx="914400" cy="914400"/>
          </a:xfrm>
          <a:prstGeom prst="ellipse">
            <a:avLst/>
          </a:prstGeom>
          <a:solidFill>
            <a:schemeClr val="bg2">
              <a:lumMod val="90000"/>
            </a:schemeClr>
          </a:solidFill>
          <a:ln w="9525">
            <a:solidFill>
              <a:schemeClr val="tx1"/>
            </a:solidFill>
            <a:round/>
            <a:headEnd/>
            <a:tailEnd/>
          </a:ln>
        </p:spPr>
        <p:txBody>
          <a:bodyPr wrap="none" anchor="ctr"/>
          <a:lstStyle/>
          <a:p>
            <a:endParaRPr lang="en-US" dirty="0">
              <a:cs typeface="B Homa" panose="00000400000000000000" pitchFamily="2" charset="-78"/>
            </a:endParaRPr>
          </a:p>
        </p:txBody>
      </p:sp>
      <p:sp>
        <p:nvSpPr>
          <p:cNvPr id="22" name="Text Box 12"/>
          <p:cNvSpPr txBox="1">
            <a:spLocks noChangeArrowheads="1"/>
          </p:cNvSpPr>
          <p:nvPr/>
        </p:nvSpPr>
        <p:spPr bwMode="auto">
          <a:xfrm>
            <a:off x="-103584" y="4116099"/>
            <a:ext cx="1371600" cy="304800"/>
          </a:xfrm>
          <a:prstGeom prst="rect">
            <a:avLst/>
          </a:prstGeom>
          <a:noFill/>
          <a:ln w="9525">
            <a:noFill/>
            <a:miter lim="800000"/>
            <a:headEnd/>
            <a:tailEnd/>
          </a:ln>
        </p:spPr>
        <p:txBody>
          <a:bodyPr>
            <a:spAutoFit/>
          </a:bodyPr>
          <a:lstStyle/>
          <a:p>
            <a:pPr algn="r">
              <a:spcBef>
                <a:spcPct val="50000"/>
              </a:spcBef>
            </a:pPr>
            <a:r>
              <a:rPr lang="fa-IR" sz="1400" b="1" dirty="0">
                <a:cs typeface="B Homa" panose="00000400000000000000" pitchFamily="2" charset="-78"/>
              </a:rPr>
              <a:t>وضعیت کنونی</a:t>
            </a:r>
            <a:endParaRPr lang="en-US" sz="1400" b="1" dirty="0">
              <a:cs typeface="B Homa" panose="00000400000000000000" pitchFamily="2" charset="-78"/>
            </a:endParaRPr>
          </a:p>
        </p:txBody>
      </p:sp>
      <p:sp>
        <p:nvSpPr>
          <p:cNvPr id="23" name="Text Box 13"/>
          <p:cNvSpPr txBox="1">
            <a:spLocks noChangeArrowheads="1"/>
          </p:cNvSpPr>
          <p:nvPr/>
        </p:nvSpPr>
        <p:spPr bwMode="auto">
          <a:xfrm>
            <a:off x="1953816" y="2744499"/>
            <a:ext cx="1066800" cy="461665"/>
          </a:xfrm>
          <a:prstGeom prst="rect">
            <a:avLst/>
          </a:prstGeom>
          <a:noFill/>
          <a:ln w="9525">
            <a:noFill/>
            <a:miter lim="800000"/>
            <a:headEnd/>
            <a:tailEnd/>
          </a:ln>
        </p:spPr>
        <p:txBody>
          <a:bodyPr>
            <a:spAutoFit/>
          </a:bodyPr>
          <a:lstStyle/>
          <a:p>
            <a:pPr algn="r">
              <a:spcBef>
                <a:spcPct val="50000"/>
              </a:spcBef>
            </a:pPr>
            <a:r>
              <a:rPr lang="fa-IR" sz="1200" b="1" dirty="0">
                <a:cs typeface="B Homa" panose="00000400000000000000" pitchFamily="2" charset="-78"/>
              </a:rPr>
              <a:t>موقعیت مناسب</a:t>
            </a:r>
            <a:endParaRPr lang="en-US" sz="1200" b="1" dirty="0">
              <a:cs typeface="B Homa" panose="00000400000000000000" pitchFamily="2" charset="-78"/>
            </a:endParaRPr>
          </a:p>
        </p:txBody>
      </p:sp>
      <p:sp>
        <p:nvSpPr>
          <p:cNvPr id="24" name="Text Box 14"/>
          <p:cNvSpPr txBox="1">
            <a:spLocks noChangeArrowheads="1"/>
          </p:cNvSpPr>
          <p:nvPr/>
        </p:nvSpPr>
        <p:spPr bwMode="auto">
          <a:xfrm>
            <a:off x="3096816" y="1677699"/>
            <a:ext cx="1524000" cy="304800"/>
          </a:xfrm>
          <a:prstGeom prst="rect">
            <a:avLst/>
          </a:prstGeom>
          <a:noFill/>
          <a:ln w="9525">
            <a:noFill/>
            <a:miter lim="800000"/>
            <a:headEnd/>
            <a:tailEnd/>
          </a:ln>
        </p:spPr>
        <p:txBody>
          <a:bodyPr>
            <a:spAutoFit/>
          </a:bodyPr>
          <a:lstStyle/>
          <a:p>
            <a:pPr algn="r">
              <a:spcBef>
                <a:spcPct val="50000"/>
              </a:spcBef>
            </a:pPr>
            <a:r>
              <a:rPr lang="fa-IR" sz="1400" b="1" dirty="0">
                <a:cs typeface="B Homa" panose="00000400000000000000" pitchFamily="2" charset="-78"/>
              </a:rPr>
              <a:t>موقعیت مطلوب</a:t>
            </a:r>
            <a:endParaRPr lang="en-US" sz="1400" b="1" dirty="0">
              <a:cs typeface="B Homa" panose="00000400000000000000" pitchFamily="2" charset="-78"/>
            </a:endParaRPr>
          </a:p>
        </p:txBody>
      </p:sp>
      <p:sp>
        <p:nvSpPr>
          <p:cNvPr id="25" name="Line 15"/>
          <p:cNvSpPr>
            <a:spLocks noChangeShapeType="1"/>
          </p:cNvSpPr>
          <p:nvPr/>
        </p:nvSpPr>
        <p:spPr bwMode="auto">
          <a:xfrm flipV="1">
            <a:off x="1344216" y="3582699"/>
            <a:ext cx="228600" cy="762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26" name="Line 16"/>
          <p:cNvSpPr>
            <a:spLocks noChangeShapeType="1"/>
          </p:cNvSpPr>
          <p:nvPr/>
        </p:nvSpPr>
        <p:spPr bwMode="auto">
          <a:xfrm flipV="1">
            <a:off x="1268016" y="3811299"/>
            <a:ext cx="2286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27" name="Line 17"/>
          <p:cNvSpPr>
            <a:spLocks noChangeShapeType="1"/>
          </p:cNvSpPr>
          <p:nvPr/>
        </p:nvSpPr>
        <p:spPr bwMode="auto">
          <a:xfrm flipH="1">
            <a:off x="1725216" y="3506499"/>
            <a:ext cx="762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28" name="Line 18"/>
          <p:cNvSpPr>
            <a:spLocks noChangeShapeType="1"/>
          </p:cNvSpPr>
          <p:nvPr/>
        </p:nvSpPr>
        <p:spPr bwMode="auto">
          <a:xfrm flipH="1">
            <a:off x="1496616" y="3354099"/>
            <a:ext cx="1524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29" name="Line 19"/>
          <p:cNvSpPr>
            <a:spLocks noChangeShapeType="1"/>
          </p:cNvSpPr>
          <p:nvPr/>
        </p:nvSpPr>
        <p:spPr bwMode="auto">
          <a:xfrm flipV="1">
            <a:off x="1572816" y="3506499"/>
            <a:ext cx="1524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30" name="Text Box 20"/>
          <p:cNvSpPr txBox="1">
            <a:spLocks noChangeArrowheads="1"/>
          </p:cNvSpPr>
          <p:nvPr/>
        </p:nvSpPr>
        <p:spPr bwMode="auto">
          <a:xfrm>
            <a:off x="810816" y="3399109"/>
            <a:ext cx="762000" cy="646331"/>
          </a:xfrm>
          <a:prstGeom prst="rect">
            <a:avLst/>
          </a:prstGeom>
          <a:noFill/>
          <a:ln w="9525">
            <a:noFill/>
            <a:miter lim="800000"/>
            <a:headEnd/>
            <a:tailEnd/>
          </a:ln>
        </p:spPr>
        <p:txBody>
          <a:bodyPr wrap="square">
            <a:spAutoFit/>
          </a:bodyPr>
          <a:lstStyle/>
          <a:p>
            <a:pPr algn="r">
              <a:spcBef>
                <a:spcPct val="50000"/>
              </a:spcBef>
            </a:pPr>
            <a:r>
              <a:rPr lang="fa-IR" dirty="0" smtClean="0">
                <a:cs typeface="B Homa" panose="00000400000000000000" pitchFamily="2" charset="-78"/>
              </a:rPr>
              <a:t>سیاست</a:t>
            </a:r>
            <a:endParaRPr lang="fa-IR" dirty="0">
              <a:cs typeface="B Homa" panose="00000400000000000000" pitchFamily="2" charset="-78"/>
            </a:endParaRPr>
          </a:p>
        </p:txBody>
      </p:sp>
      <p:sp>
        <p:nvSpPr>
          <p:cNvPr id="31" name="Line 21"/>
          <p:cNvSpPr>
            <a:spLocks noChangeShapeType="1"/>
          </p:cNvSpPr>
          <p:nvPr/>
        </p:nvSpPr>
        <p:spPr bwMode="auto">
          <a:xfrm flipV="1">
            <a:off x="1268016" y="3658899"/>
            <a:ext cx="1524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32" name="Line 30"/>
          <p:cNvSpPr>
            <a:spLocks noChangeShapeType="1"/>
          </p:cNvSpPr>
          <p:nvPr/>
        </p:nvSpPr>
        <p:spPr bwMode="auto">
          <a:xfrm flipV="1">
            <a:off x="887016" y="2973099"/>
            <a:ext cx="1219200" cy="838200"/>
          </a:xfrm>
          <a:prstGeom prst="line">
            <a:avLst/>
          </a:prstGeom>
          <a:noFill/>
          <a:ln w="9525">
            <a:solidFill>
              <a:schemeClr val="tx1"/>
            </a:solidFill>
            <a:round/>
            <a:headEnd/>
            <a:tailEnd/>
          </a:ln>
        </p:spPr>
        <p:txBody>
          <a:bodyPr/>
          <a:lstStyle/>
          <a:p>
            <a:endParaRPr lang="fa-IR" dirty="0">
              <a:cs typeface="B Homa" panose="00000400000000000000" pitchFamily="2" charset="-78"/>
            </a:endParaRPr>
          </a:p>
        </p:txBody>
      </p:sp>
      <p:sp>
        <p:nvSpPr>
          <p:cNvPr id="33" name="Line 31"/>
          <p:cNvSpPr>
            <a:spLocks noChangeShapeType="1"/>
          </p:cNvSpPr>
          <p:nvPr/>
        </p:nvSpPr>
        <p:spPr bwMode="auto">
          <a:xfrm flipV="1">
            <a:off x="1191816" y="3354099"/>
            <a:ext cx="1295400" cy="914400"/>
          </a:xfrm>
          <a:prstGeom prst="line">
            <a:avLst/>
          </a:prstGeom>
          <a:noFill/>
          <a:ln w="9525">
            <a:solidFill>
              <a:schemeClr val="tx1"/>
            </a:solidFill>
            <a:round/>
            <a:headEnd/>
            <a:tailEnd/>
          </a:ln>
        </p:spPr>
        <p:txBody>
          <a:bodyPr/>
          <a:lstStyle/>
          <a:p>
            <a:endParaRPr lang="fa-IR" dirty="0">
              <a:cs typeface="B Homa" panose="00000400000000000000" pitchFamily="2" charset="-78"/>
            </a:endParaRPr>
          </a:p>
        </p:txBody>
      </p:sp>
      <p:sp>
        <p:nvSpPr>
          <p:cNvPr id="34" name="Text Box 32"/>
          <p:cNvSpPr txBox="1">
            <a:spLocks noChangeArrowheads="1"/>
          </p:cNvSpPr>
          <p:nvPr/>
        </p:nvSpPr>
        <p:spPr bwMode="auto">
          <a:xfrm>
            <a:off x="1649016" y="3277899"/>
            <a:ext cx="762000" cy="274638"/>
          </a:xfrm>
          <a:prstGeom prst="rect">
            <a:avLst/>
          </a:prstGeom>
          <a:noFill/>
          <a:ln w="9525">
            <a:noFill/>
            <a:miter lim="800000"/>
            <a:headEnd/>
            <a:tailEnd/>
          </a:ln>
        </p:spPr>
        <p:txBody>
          <a:bodyPr>
            <a:spAutoFit/>
          </a:bodyPr>
          <a:lstStyle/>
          <a:p>
            <a:pPr algn="r">
              <a:spcBef>
                <a:spcPct val="50000"/>
              </a:spcBef>
            </a:pPr>
            <a:r>
              <a:rPr lang="fa-IR" sz="1200" dirty="0">
                <a:cs typeface="B Homa" panose="00000400000000000000" pitchFamily="2" charset="-78"/>
              </a:rPr>
              <a:t>تاکتیک ها</a:t>
            </a:r>
            <a:endParaRPr lang="en-US" sz="1200" dirty="0">
              <a:cs typeface="B Homa" panose="00000400000000000000" pitchFamily="2" charset="-78"/>
            </a:endParaRPr>
          </a:p>
        </p:txBody>
      </p:sp>
      <p:sp>
        <p:nvSpPr>
          <p:cNvPr id="35" name="Line 33"/>
          <p:cNvSpPr>
            <a:spLocks noChangeShapeType="1"/>
          </p:cNvSpPr>
          <p:nvPr/>
        </p:nvSpPr>
        <p:spPr bwMode="auto">
          <a:xfrm flipV="1">
            <a:off x="1115616" y="2211099"/>
            <a:ext cx="3200400" cy="2286000"/>
          </a:xfrm>
          <a:prstGeom prst="line">
            <a:avLst/>
          </a:prstGeom>
          <a:noFill/>
          <a:ln w="9525">
            <a:solidFill>
              <a:schemeClr val="tx1"/>
            </a:solidFill>
            <a:round/>
            <a:headEnd/>
            <a:tailEnd/>
          </a:ln>
        </p:spPr>
        <p:txBody>
          <a:bodyPr/>
          <a:lstStyle/>
          <a:p>
            <a:endParaRPr lang="fa-IR" dirty="0">
              <a:cs typeface="B Homa" panose="00000400000000000000" pitchFamily="2" charset="-78"/>
            </a:endParaRPr>
          </a:p>
        </p:txBody>
      </p:sp>
      <p:sp>
        <p:nvSpPr>
          <p:cNvPr id="36" name="Line 35"/>
          <p:cNvSpPr>
            <a:spLocks noChangeShapeType="1"/>
          </p:cNvSpPr>
          <p:nvPr/>
        </p:nvSpPr>
        <p:spPr bwMode="auto">
          <a:xfrm flipV="1">
            <a:off x="467916" y="1601499"/>
            <a:ext cx="3238500" cy="2286000"/>
          </a:xfrm>
          <a:prstGeom prst="line">
            <a:avLst/>
          </a:prstGeom>
          <a:noFill/>
          <a:ln w="9525">
            <a:solidFill>
              <a:schemeClr val="tx1"/>
            </a:solidFill>
            <a:round/>
            <a:headEnd/>
            <a:tailEnd/>
          </a:ln>
        </p:spPr>
        <p:txBody>
          <a:bodyPr/>
          <a:lstStyle/>
          <a:p>
            <a:endParaRPr lang="fa-IR" dirty="0">
              <a:cs typeface="B Homa" panose="00000400000000000000" pitchFamily="2" charset="-78"/>
            </a:endParaRPr>
          </a:p>
        </p:txBody>
      </p:sp>
      <p:sp>
        <p:nvSpPr>
          <p:cNvPr id="37" name="Line 36"/>
          <p:cNvSpPr>
            <a:spLocks noChangeShapeType="1"/>
          </p:cNvSpPr>
          <p:nvPr/>
        </p:nvSpPr>
        <p:spPr bwMode="auto">
          <a:xfrm flipV="1">
            <a:off x="1572816" y="3735099"/>
            <a:ext cx="228600" cy="152400"/>
          </a:xfrm>
          <a:prstGeom prst="line">
            <a:avLst/>
          </a:prstGeom>
          <a:noFill/>
          <a:ln w="9525">
            <a:solidFill>
              <a:schemeClr val="tx1"/>
            </a:solidFill>
            <a:round/>
            <a:headEnd/>
            <a:tailEnd type="triangle" w="med" len="med"/>
          </a:ln>
        </p:spPr>
        <p:txBody>
          <a:bodyPr/>
          <a:lstStyle/>
          <a:p>
            <a:endParaRPr lang="fa-IR" dirty="0">
              <a:cs typeface="B Homa" panose="00000400000000000000" pitchFamily="2" charset="-78"/>
            </a:endParaRPr>
          </a:p>
        </p:txBody>
      </p:sp>
      <p:sp>
        <p:nvSpPr>
          <p:cNvPr id="38" name="TextBox 22"/>
          <p:cNvSpPr txBox="1">
            <a:spLocks noChangeArrowheads="1"/>
          </p:cNvSpPr>
          <p:nvPr/>
        </p:nvSpPr>
        <p:spPr bwMode="auto">
          <a:xfrm>
            <a:off x="2220512" y="1982491"/>
            <a:ext cx="838200" cy="338138"/>
          </a:xfrm>
          <a:prstGeom prst="rect">
            <a:avLst/>
          </a:prstGeom>
          <a:noFill/>
          <a:ln w="9525">
            <a:noFill/>
            <a:miter lim="800000"/>
            <a:headEnd/>
            <a:tailEnd/>
          </a:ln>
        </p:spPr>
        <p:txBody>
          <a:bodyPr>
            <a:spAutoFit/>
          </a:bodyPr>
          <a:lstStyle/>
          <a:p>
            <a:r>
              <a:rPr lang="fa-IR" sz="1600" dirty="0">
                <a:cs typeface="B Homa" panose="00000400000000000000" pitchFamily="2" charset="-78"/>
              </a:rPr>
              <a:t>استراتژی</a:t>
            </a:r>
            <a:endParaRPr lang="en-US" sz="1600" dirty="0">
              <a:cs typeface="B Homa" panose="00000400000000000000" pitchFamily="2" charset="-78"/>
            </a:endParaRPr>
          </a:p>
        </p:txBody>
      </p:sp>
      <p:graphicFrame>
        <p:nvGraphicFramePr>
          <p:cNvPr id="39" name="Diagram 38"/>
          <p:cNvGraphicFramePr/>
          <p:nvPr>
            <p:extLst>
              <p:ext uri="{D42A27DB-BD31-4B8C-83A1-F6EECF244321}">
                <p14:modId xmlns:p14="http://schemas.microsoft.com/office/powerpoint/2010/main" val="270754920"/>
              </p:ext>
            </p:extLst>
          </p:nvPr>
        </p:nvGraphicFramePr>
        <p:xfrm>
          <a:off x="4773216" y="1150376"/>
          <a:ext cx="5405454" cy="1214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2" name="Diagram 41"/>
          <p:cNvGraphicFramePr/>
          <p:nvPr>
            <p:extLst>
              <p:ext uri="{D42A27DB-BD31-4B8C-83A1-F6EECF244321}">
                <p14:modId xmlns:p14="http://schemas.microsoft.com/office/powerpoint/2010/main" val="103336926"/>
              </p:ext>
            </p:extLst>
          </p:nvPr>
        </p:nvGraphicFramePr>
        <p:xfrm>
          <a:off x="2030016" y="1611123"/>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0" name="Rectangle 39"/>
          <p:cNvSpPr/>
          <p:nvPr/>
        </p:nvSpPr>
        <p:spPr>
          <a:xfrm rot="5400000">
            <a:off x="4155562" y="-4156406"/>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1" name="Group 56"/>
          <p:cNvGrpSpPr/>
          <p:nvPr/>
        </p:nvGrpSpPr>
        <p:grpSpPr>
          <a:xfrm>
            <a:off x="7834608" y="165572"/>
            <a:ext cx="1143008" cy="571504"/>
            <a:chOff x="214282" y="921830"/>
            <a:chExt cx="1143008" cy="571504"/>
          </a:xfrm>
          <a:solidFill>
            <a:schemeClr val="accent2">
              <a:lumMod val="75000"/>
            </a:schemeClr>
          </a:solidFill>
        </p:grpSpPr>
        <p:sp>
          <p:nvSpPr>
            <p:cNvPr id="43" name="Rounded Rectangle 42"/>
            <p:cNvSpPr/>
            <p:nvPr/>
          </p:nvSpPr>
          <p:spPr>
            <a:xfrm>
              <a:off x="214282" y="921830"/>
              <a:ext cx="1143008" cy="571504"/>
            </a:xfrm>
            <a:prstGeom prst="roundRect">
              <a:avLst/>
            </a:prstGeom>
            <a:solidFill>
              <a:srgbClr val="4F2F4E"/>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 name="TextBox 43"/>
            <p:cNvSpPr txBox="1"/>
            <p:nvPr/>
          </p:nvSpPr>
          <p:spPr>
            <a:xfrm>
              <a:off x="285720" y="1032413"/>
              <a:ext cx="928694" cy="369332"/>
            </a:xfrm>
            <a:prstGeom prst="rect">
              <a:avLst/>
            </a:prstGeom>
            <a:solidFill>
              <a:srgbClr val="4F2F4E"/>
            </a:solidFill>
          </p:spPr>
          <p:txBody>
            <a:bodyPr>
              <a:spAutoFit/>
            </a:bodyPr>
            <a:lstStyle/>
            <a:p>
              <a:pPr algn="ctr" rtl="1">
                <a:defRPr/>
              </a:pPr>
              <a:r>
                <a:rPr lang="fa-IR" dirty="0" smtClean="0">
                  <a:solidFill>
                    <a:schemeClr val="bg1"/>
                  </a:solidFill>
                  <a:latin typeface="Verdana" pitchFamily="34" charset="0"/>
                  <a:cs typeface="B Homa" pitchFamily="2" charset="-78"/>
                </a:rPr>
                <a:t>مقدمه</a:t>
              </a:r>
              <a:endParaRPr lang="en-US" dirty="0">
                <a:solidFill>
                  <a:schemeClr val="bg1"/>
                </a:solidFill>
                <a:cs typeface="Mina Extra Light" pitchFamily="2" charset="-78"/>
              </a:endParaRPr>
            </a:p>
          </p:txBody>
        </p:sp>
      </p:grpSp>
      <p:sp>
        <p:nvSpPr>
          <p:cNvPr id="45" name="Rounded Rectangle 44"/>
          <p:cNvSpPr/>
          <p:nvPr/>
        </p:nvSpPr>
        <p:spPr>
          <a:xfrm>
            <a:off x="6620162"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46" name="Rounded Rectangle 45"/>
          <p:cNvSpPr/>
          <p:nvPr/>
        </p:nvSpPr>
        <p:spPr>
          <a:xfrm>
            <a:off x="5405716"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47" name="Rounded Rectangle 46"/>
          <p:cNvSpPr/>
          <p:nvPr/>
        </p:nvSpPr>
        <p:spPr>
          <a:xfrm>
            <a:off x="2976824" y="165576"/>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55" name="Rounded Rectangle 54"/>
          <p:cNvSpPr/>
          <p:nvPr/>
        </p:nvSpPr>
        <p:spPr>
          <a:xfrm>
            <a:off x="4191270"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56" name="Rounded Rectangle 55"/>
          <p:cNvSpPr/>
          <p:nvPr/>
        </p:nvSpPr>
        <p:spPr>
          <a:xfrm>
            <a:off x="1762378" y="165572"/>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57" name="Rounded Rectangle 56"/>
          <p:cNvSpPr/>
          <p:nvPr/>
        </p:nvSpPr>
        <p:spPr>
          <a:xfrm>
            <a:off x="538940" y="165572"/>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Diagram 38"/>
          <p:cNvGraphicFramePr/>
          <p:nvPr>
            <p:extLst>
              <p:ext uri="{D42A27DB-BD31-4B8C-83A1-F6EECF244321}">
                <p14:modId xmlns:p14="http://schemas.microsoft.com/office/powerpoint/2010/main" val="2395323438"/>
              </p:ext>
            </p:extLst>
          </p:nvPr>
        </p:nvGraphicFramePr>
        <p:xfrm>
          <a:off x="4860032" y="1144800"/>
          <a:ext cx="5405454" cy="1214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1" name="Diagram 40"/>
          <p:cNvGraphicFramePr/>
          <p:nvPr>
            <p:extLst>
              <p:ext uri="{D42A27DB-BD31-4B8C-83A1-F6EECF244321}">
                <p14:modId xmlns:p14="http://schemas.microsoft.com/office/powerpoint/2010/main" val="3234787308"/>
              </p:ext>
            </p:extLst>
          </p:nvPr>
        </p:nvGraphicFramePr>
        <p:xfrm>
          <a:off x="3048000" y="2376982"/>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4" name="Diagram 43"/>
          <p:cNvGraphicFramePr/>
          <p:nvPr>
            <p:extLst>
              <p:ext uri="{D42A27DB-BD31-4B8C-83A1-F6EECF244321}">
                <p14:modId xmlns:p14="http://schemas.microsoft.com/office/powerpoint/2010/main" val="3023573061"/>
              </p:ext>
            </p:extLst>
          </p:nvPr>
        </p:nvGraphicFramePr>
        <p:xfrm>
          <a:off x="0" y="2401142"/>
          <a:ext cx="3048000" cy="275605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16" name="Rectangle 15"/>
          <p:cNvSpPr/>
          <p:nvPr/>
        </p:nvSpPr>
        <p:spPr>
          <a:xfrm rot="5400000">
            <a:off x="4164690" y="-4191802"/>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7" name="Group 56"/>
          <p:cNvGrpSpPr/>
          <p:nvPr/>
        </p:nvGrpSpPr>
        <p:grpSpPr>
          <a:xfrm>
            <a:off x="7843736" y="192654"/>
            <a:ext cx="1143008" cy="571504"/>
            <a:chOff x="214282" y="921830"/>
            <a:chExt cx="1143008" cy="571504"/>
          </a:xfrm>
          <a:solidFill>
            <a:schemeClr val="accent6">
              <a:lumMod val="40000"/>
              <a:lumOff val="60000"/>
            </a:schemeClr>
          </a:solidFill>
        </p:grpSpPr>
        <p:sp>
          <p:nvSpPr>
            <p:cNvPr id="18" name="Rounded Rectangle 17"/>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9" name="TextBox 18"/>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20" name="Rounded Rectangle 19"/>
          <p:cNvSpPr/>
          <p:nvPr/>
        </p:nvSpPr>
        <p:spPr>
          <a:xfrm>
            <a:off x="6629290" y="192654"/>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تعاریف</a:t>
            </a:r>
            <a:endParaRPr lang="fa-IR" sz="1600" b="1" dirty="0">
              <a:solidFill>
                <a:schemeClr val="bg1"/>
              </a:solidFill>
              <a:latin typeface="Times New Roman" pitchFamily="18" charset="0"/>
              <a:cs typeface="Times New Roman" pitchFamily="18" charset="0"/>
            </a:endParaRPr>
          </a:p>
        </p:txBody>
      </p:sp>
      <p:sp>
        <p:nvSpPr>
          <p:cNvPr id="21" name="Rounded Rectangle 20"/>
          <p:cNvSpPr/>
          <p:nvPr/>
        </p:nvSpPr>
        <p:spPr>
          <a:xfrm>
            <a:off x="5414844"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22" name="Rounded Rectangle 21"/>
          <p:cNvSpPr/>
          <p:nvPr/>
        </p:nvSpPr>
        <p:spPr>
          <a:xfrm>
            <a:off x="2985952"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23" name="Rounded Rectangle 22"/>
          <p:cNvSpPr/>
          <p:nvPr/>
        </p:nvSpPr>
        <p:spPr>
          <a:xfrm>
            <a:off x="4200398"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24" name="Rounded Rectangle 23"/>
          <p:cNvSpPr/>
          <p:nvPr/>
        </p:nvSpPr>
        <p:spPr>
          <a:xfrm>
            <a:off x="1771506"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25" name="Rounded Rectangle 24"/>
          <p:cNvSpPr/>
          <p:nvPr/>
        </p:nvSpPr>
        <p:spPr>
          <a:xfrm>
            <a:off x="548068" y="192654"/>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Diagram 38"/>
          <p:cNvGraphicFramePr/>
          <p:nvPr>
            <p:extLst>
              <p:ext uri="{D42A27DB-BD31-4B8C-83A1-F6EECF244321}">
                <p14:modId xmlns:p14="http://schemas.microsoft.com/office/powerpoint/2010/main" val="3569450626"/>
              </p:ext>
            </p:extLst>
          </p:nvPr>
        </p:nvGraphicFramePr>
        <p:xfrm>
          <a:off x="4860032" y="1059800"/>
          <a:ext cx="5405454" cy="12144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3" name="Diagram 22"/>
          <p:cNvGraphicFramePr/>
          <p:nvPr>
            <p:extLst>
              <p:ext uri="{D42A27DB-BD31-4B8C-83A1-F6EECF244321}">
                <p14:modId xmlns:p14="http://schemas.microsoft.com/office/powerpoint/2010/main" val="1070701704"/>
              </p:ext>
            </p:extLst>
          </p:nvPr>
        </p:nvGraphicFramePr>
        <p:xfrm>
          <a:off x="3822755" y="2646040"/>
          <a:ext cx="5262578" cy="267494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24" name="Diagram 23"/>
          <p:cNvGraphicFramePr/>
          <p:nvPr>
            <p:extLst>
              <p:ext uri="{D42A27DB-BD31-4B8C-83A1-F6EECF244321}">
                <p14:modId xmlns:p14="http://schemas.microsoft.com/office/powerpoint/2010/main" val="2816555111"/>
              </p:ext>
            </p:extLst>
          </p:nvPr>
        </p:nvGraphicFramePr>
        <p:xfrm>
          <a:off x="-972616" y="1628800"/>
          <a:ext cx="6096000" cy="4064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28" name="Text Box 20"/>
          <p:cNvSpPr txBox="1">
            <a:spLocks noChangeArrowheads="1"/>
          </p:cNvSpPr>
          <p:nvPr/>
        </p:nvSpPr>
        <p:spPr bwMode="auto">
          <a:xfrm>
            <a:off x="1454354" y="3429967"/>
            <a:ext cx="914400" cy="461665"/>
          </a:xfrm>
          <a:prstGeom prst="rect">
            <a:avLst/>
          </a:prstGeom>
          <a:noFill/>
          <a:ln w="9525">
            <a:noFill/>
            <a:miter lim="800000"/>
            <a:headEnd/>
            <a:tailEnd/>
          </a:ln>
        </p:spPr>
        <p:txBody>
          <a:bodyPr>
            <a:spAutoFit/>
          </a:bodyPr>
          <a:lstStyle/>
          <a:p>
            <a:pPr algn="r">
              <a:spcBef>
                <a:spcPct val="50000"/>
              </a:spcBef>
            </a:pPr>
            <a:r>
              <a:rPr lang="fa-IR" sz="1200" b="1" dirty="0">
                <a:solidFill>
                  <a:schemeClr val="bg1"/>
                </a:solidFill>
                <a:cs typeface="B Homa" panose="00000400000000000000" pitchFamily="2" charset="-78"/>
              </a:rPr>
              <a:t>مدیریت استراتژیک</a:t>
            </a:r>
            <a:endParaRPr lang="en-US" sz="1200" b="1" dirty="0">
              <a:solidFill>
                <a:schemeClr val="bg1"/>
              </a:solidFill>
              <a:cs typeface="B Homa" panose="00000400000000000000" pitchFamily="2" charset="-78"/>
            </a:endParaRPr>
          </a:p>
        </p:txBody>
      </p:sp>
      <p:sp>
        <p:nvSpPr>
          <p:cNvPr id="20" name="Line 22"/>
          <p:cNvSpPr>
            <a:spLocks noChangeShapeType="1"/>
          </p:cNvSpPr>
          <p:nvPr/>
        </p:nvSpPr>
        <p:spPr bwMode="auto">
          <a:xfrm flipH="1">
            <a:off x="1514330" y="3133269"/>
            <a:ext cx="457200" cy="762000"/>
          </a:xfrm>
          <a:prstGeom prst="line">
            <a:avLst/>
          </a:prstGeom>
          <a:noFill/>
          <a:ln w="9525">
            <a:solidFill>
              <a:schemeClr val="tx1"/>
            </a:solidFill>
            <a:round/>
            <a:headEnd type="triangle" w="med" len="med"/>
            <a:tailEnd type="triangle" w="med" len="med"/>
          </a:ln>
        </p:spPr>
        <p:txBody>
          <a:bodyPr/>
          <a:lstStyle/>
          <a:p>
            <a:endParaRPr lang="fa-IR" dirty="0">
              <a:cs typeface="B Homa" panose="00000400000000000000" pitchFamily="2" charset="-78"/>
            </a:endParaRPr>
          </a:p>
        </p:txBody>
      </p:sp>
      <p:sp>
        <p:nvSpPr>
          <p:cNvPr id="21" name="Line 23"/>
          <p:cNvSpPr>
            <a:spLocks noChangeShapeType="1"/>
          </p:cNvSpPr>
          <p:nvPr/>
        </p:nvSpPr>
        <p:spPr bwMode="auto">
          <a:xfrm>
            <a:off x="2004864" y="3133269"/>
            <a:ext cx="457200" cy="762000"/>
          </a:xfrm>
          <a:prstGeom prst="line">
            <a:avLst/>
          </a:prstGeom>
          <a:noFill/>
          <a:ln w="9525">
            <a:solidFill>
              <a:schemeClr val="tx1"/>
            </a:solidFill>
            <a:round/>
            <a:headEnd type="triangle" w="med" len="med"/>
            <a:tailEnd type="triangle" w="med" len="med"/>
          </a:ln>
        </p:spPr>
        <p:txBody>
          <a:bodyPr/>
          <a:lstStyle/>
          <a:p>
            <a:endParaRPr lang="fa-IR" dirty="0">
              <a:cs typeface="B Homa" panose="00000400000000000000" pitchFamily="2" charset="-78"/>
            </a:endParaRPr>
          </a:p>
        </p:txBody>
      </p:sp>
      <p:sp>
        <p:nvSpPr>
          <p:cNvPr id="22" name="Line 24"/>
          <p:cNvSpPr>
            <a:spLocks noChangeShapeType="1"/>
          </p:cNvSpPr>
          <p:nvPr/>
        </p:nvSpPr>
        <p:spPr bwMode="auto">
          <a:xfrm>
            <a:off x="1547664" y="3971469"/>
            <a:ext cx="914400" cy="0"/>
          </a:xfrm>
          <a:prstGeom prst="line">
            <a:avLst/>
          </a:prstGeom>
          <a:noFill/>
          <a:ln w="9525">
            <a:solidFill>
              <a:schemeClr val="tx1"/>
            </a:solidFill>
            <a:round/>
            <a:headEnd type="triangle" w="med" len="med"/>
            <a:tailEnd type="triangle" w="med" len="med"/>
          </a:ln>
        </p:spPr>
        <p:txBody>
          <a:bodyPr/>
          <a:lstStyle/>
          <a:p>
            <a:endParaRPr lang="fa-IR" dirty="0">
              <a:cs typeface="B Homa" panose="00000400000000000000" pitchFamily="2" charset="-78"/>
            </a:endParaRPr>
          </a:p>
        </p:txBody>
      </p:sp>
      <p:sp>
        <p:nvSpPr>
          <p:cNvPr id="43" name="Rectangle 42"/>
          <p:cNvSpPr/>
          <p:nvPr/>
        </p:nvSpPr>
        <p:spPr>
          <a:xfrm rot="5400000">
            <a:off x="4164690" y="-4191802"/>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4" name="Group 56"/>
          <p:cNvGrpSpPr/>
          <p:nvPr/>
        </p:nvGrpSpPr>
        <p:grpSpPr>
          <a:xfrm>
            <a:off x="7843736" y="192654"/>
            <a:ext cx="1143008" cy="571504"/>
            <a:chOff x="214282" y="921830"/>
            <a:chExt cx="1143008" cy="571504"/>
          </a:xfrm>
          <a:solidFill>
            <a:schemeClr val="accent6">
              <a:lumMod val="40000"/>
              <a:lumOff val="60000"/>
            </a:schemeClr>
          </a:solidFill>
        </p:grpSpPr>
        <p:sp>
          <p:nvSpPr>
            <p:cNvPr id="45" name="Rounded Rectangle 44"/>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6" name="TextBox 45"/>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47" name="Rounded Rectangle 46"/>
          <p:cNvSpPr/>
          <p:nvPr/>
        </p:nvSpPr>
        <p:spPr>
          <a:xfrm>
            <a:off x="6629290" y="192654"/>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تعاریف</a:t>
            </a:r>
            <a:endParaRPr lang="fa-IR" sz="1600" b="1" dirty="0">
              <a:solidFill>
                <a:schemeClr val="bg1"/>
              </a:solidFill>
              <a:latin typeface="Times New Roman" pitchFamily="18" charset="0"/>
              <a:cs typeface="Times New Roman" pitchFamily="18" charset="0"/>
            </a:endParaRPr>
          </a:p>
        </p:txBody>
      </p:sp>
      <p:sp>
        <p:nvSpPr>
          <p:cNvPr id="48" name="Rounded Rectangle 47"/>
          <p:cNvSpPr/>
          <p:nvPr/>
        </p:nvSpPr>
        <p:spPr>
          <a:xfrm>
            <a:off x="5414844"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49" name="Rounded Rectangle 48"/>
          <p:cNvSpPr/>
          <p:nvPr/>
        </p:nvSpPr>
        <p:spPr>
          <a:xfrm>
            <a:off x="2985952"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50" name="Rounded Rectangle 49"/>
          <p:cNvSpPr/>
          <p:nvPr/>
        </p:nvSpPr>
        <p:spPr>
          <a:xfrm>
            <a:off x="4200398"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51" name="Rounded Rectangle 50"/>
          <p:cNvSpPr/>
          <p:nvPr/>
        </p:nvSpPr>
        <p:spPr>
          <a:xfrm>
            <a:off x="1771506"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52" name="Rounded Rectangle 51"/>
          <p:cNvSpPr/>
          <p:nvPr/>
        </p:nvSpPr>
        <p:spPr>
          <a:xfrm>
            <a:off x="548068" y="192654"/>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Diagram 24"/>
          <p:cNvGraphicFramePr/>
          <p:nvPr>
            <p:extLst>
              <p:ext uri="{D42A27DB-BD31-4B8C-83A1-F6EECF244321}">
                <p14:modId xmlns:p14="http://schemas.microsoft.com/office/powerpoint/2010/main" val="2992300433"/>
              </p:ext>
            </p:extLst>
          </p:nvPr>
        </p:nvGraphicFramePr>
        <p:xfrm>
          <a:off x="539552" y="1124744"/>
          <a:ext cx="8248430" cy="5304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13"/>
          <p:cNvSpPr/>
          <p:nvPr/>
        </p:nvSpPr>
        <p:spPr>
          <a:xfrm rot="5400000">
            <a:off x="4164690" y="-4191802"/>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5" name="Group 56"/>
          <p:cNvGrpSpPr/>
          <p:nvPr/>
        </p:nvGrpSpPr>
        <p:grpSpPr>
          <a:xfrm>
            <a:off x="7843736" y="192654"/>
            <a:ext cx="1143008" cy="571504"/>
            <a:chOff x="214282" y="921830"/>
            <a:chExt cx="1143008" cy="571504"/>
          </a:xfrm>
          <a:solidFill>
            <a:schemeClr val="accent6">
              <a:lumMod val="40000"/>
              <a:lumOff val="60000"/>
            </a:schemeClr>
          </a:solidFill>
        </p:grpSpPr>
        <p:sp>
          <p:nvSpPr>
            <p:cNvPr id="16" name="Rounded Rectangle 15"/>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7" name="TextBox 16"/>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18" name="Rounded Rectangle 17"/>
          <p:cNvSpPr/>
          <p:nvPr/>
        </p:nvSpPr>
        <p:spPr>
          <a:xfrm>
            <a:off x="6629290" y="192654"/>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تعاریف</a:t>
            </a:r>
            <a:endParaRPr lang="fa-IR" sz="1600" b="1" dirty="0">
              <a:solidFill>
                <a:schemeClr val="bg1"/>
              </a:solidFill>
              <a:latin typeface="Times New Roman" pitchFamily="18" charset="0"/>
              <a:cs typeface="Times New Roman" pitchFamily="18" charset="0"/>
            </a:endParaRPr>
          </a:p>
        </p:txBody>
      </p:sp>
      <p:sp>
        <p:nvSpPr>
          <p:cNvPr id="19" name="Rounded Rectangle 18"/>
          <p:cNvSpPr/>
          <p:nvPr/>
        </p:nvSpPr>
        <p:spPr>
          <a:xfrm>
            <a:off x="5414844"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20" name="Rounded Rectangle 19"/>
          <p:cNvSpPr/>
          <p:nvPr/>
        </p:nvSpPr>
        <p:spPr>
          <a:xfrm>
            <a:off x="2985952"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21" name="Rounded Rectangle 20"/>
          <p:cNvSpPr/>
          <p:nvPr/>
        </p:nvSpPr>
        <p:spPr>
          <a:xfrm>
            <a:off x="4200398"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22" name="Rounded Rectangle 21"/>
          <p:cNvSpPr/>
          <p:nvPr/>
        </p:nvSpPr>
        <p:spPr>
          <a:xfrm>
            <a:off x="1771506"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23" name="Rounded Rectangle 22"/>
          <p:cNvSpPr/>
          <p:nvPr/>
        </p:nvSpPr>
        <p:spPr>
          <a:xfrm>
            <a:off x="548068" y="192654"/>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agram 14"/>
          <p:cNvGraphicFramePr/>
          <p:nvPr>
            <p:extLst>
              <p:ext uri="{D42A27DB-BD31-4B8C-83A1-F6EECF244321}">
                <p14:modId xmlns:p14="http://schemas.microsoft.com/office/powerpoint/2010/main" val="3736246449"/>
              </p:ext>
            </p:extLst>
          </p:nvPr>
        </p:nvGraphicFramePr>
        <p:xfrm>
          <a:off x="467544" y="1196752"/>
          <a:ext cx="7715304" cy="4929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ectangle 13"/>
          <p:cNvSpPr/>
          <p:nvPr/>
        </p:nvSpPr>
        <p:spPr>
          <a:xfrm rot="5400000">
            <a:off x="4164690" y="-4191802"/>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21" name="Group 56"/>
          <p:cNvGrpSpPr/>
          <p:nvPr/>
        </p:nvGrpSpPr>
        <p:grpSpPr>
          <a:xfrm>
            <a:off x="7843736" y="192654"/>
            <a:ext cx="1143008" cy="571504"/>
            <a:chOff x="214282" y="921830"/>
            <a:chExt cx="1143008" cy="571504"/>
          </a:xfrm>
          <a:solidFill>
            <a:schemeClr val="accent6">
              <a:lumMod val="40000"/>
              <a:lumOff val="60000"/>
            </a:schemeClr>
          </a:solidFill>
        </p:grpSpPr>
        <p:sp>
          <p:nvSpPr>
            <p:cNvPr id="22" name="Rounded Rectangle 21"/>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TextBox 22"/>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24" name="Rounded Rectangle 23"/>
          <p:cNvSpPr/>
          <p:nvPr/>
        </p:nvSpPr>
        <p:spPr>
          <a:xfrm>
            <a:off x="6629290" y="192654"/>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تعاریف</a:t>
            </a:r>
            <a:endParaRPr lang="fa-IR" sz="1600" b="1" dirty="0">
              <a:solidFill>
                <a:schemeClr val="bg1"/>
              </a:solidFill>
              <a:latin typeface="Times New Roman" pitchFamily="18" charset="0"/>
              <a:cs typeface="Times New Roman" pitchFamily="18" charset="0"/>
            </a:endParaRPr>
          </a:p>
        </p:txBody>
      </p:sp>
      <p:sp>
        <p:nvSpPr>
          <p:cNvPr id="25" name="Rounded Rectangle 24"/>
          <p:cNvSpPr/>
          <p:nvPr/>
        </p:nvSpPr>
        <p:spPr>
          <a:xfrm>
            <a:off x="5414844"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فرایند</a:t>
            </a:r>
            <a:endParaRPr lang="fa-IR" sz="1600" b="1" dirty="0">
              <a:solidFill>
                <a:schemeClr val="tx1"/>
              </a:solidFill>
              <a:latin typeface="Times New Roman" pitchFamily="18" charset="0"/>
              <a:cs typeface="Times New Roman" pitchFamily="18" charset="0"/>
            </a:endParaRPr>
          </a:p>
        </p:txBody>
      </p:sp>
      <p:sp>
        <p:nvSpPr>
          <p:cNvPr id="26" name="Rounded Rectangle 25"/>
          <p:cNvSpPr/>
          <p:nvPr/>
        </p:nvSpPr>
        <p:spPr>
          <a:xfrm>
            <a:off x="2985952" y="19265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27" name="Rounded Rectangle 26"/>
          <p:cNvSpPr/>
          <p:nvPr/>
        </p:nvSpPr>
        <p:spPr>
          <a:xfrm>
            <a:off x="4200398"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28" name="Rounded Rectangle 27"/>
          <p:cNvSpPr/>
          <p:nvPr/>
        </p:nvSpPr>
        <p:spPr>
          <a:xfrm>
            <a:off x="1771506" y="19265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29" name="Rounded Rectangle 28"/>
          <p:cNvSpPr/>
          <p:nvPr/>
        </p:nvSpPr>
        <p:spPr>
          <a:xfrm>
            <a:off x="548068" y="192654"/>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26"/>
          <p:cNvGrpSpPr>
            <a:grpSpLocks/>
          </p:cNvGrpSpPr>
          <p:nvPr/>
        </p:nvGrpSpPr>
        <p:grpSpPr bwMode="auto">
          <a:xfrm>
            <a:off x="1835696" y="1268760"/>
            <a:ext cx="5334000" cy="5105400"/>
            <a:chOff x="1344" y="720"/>
            <a:chExt cx="3360" cy="3216"/>
          </a:xfrm>
        </p:grpSpPr>
        <p:sp>
          <p:nvSpPr>
            <p:cNvPr id="16" name="Rectangle 87"/>
            <p:cNvSpPr>
              <a:spLocks noChangeArrowheads="1"/>
            </p:cNvSpPr>
            <p:nvPr/>
          </p:nvSpPr>
          <p:spPr bwMode="auto">
            <a:xfrm>
              <a:off x="2208" y="720"/>
              <a:ext cx="1248" cy="240"/>
            </a:xfrm>
            <a:prstGeom prst="rect">
              <a:avLst/>
            </a:prstGeom>
            <a:solidFill>
              <a:srgbClr val="4F2F4E"/>
            </a:solidFill>
            <a:ln w="9525">
              <a:solidFill>
                <a:schemeClr val="tx1"/>
              </a:solidFill>
              <a:miter lim="800000"/>
              <a:headEnd/>
              <a:tailEnd/>
            </a:ln>
          </p:spPr>
          <p:txBody>
            <a:bodyPr wrap="none" anchor="ctr"/>
            <a:lstStyle/>
            <a:p>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17" name="Rectangle 89"/>
            <p:cNvSpPr>
              <a:spLocks noChangeArrowheads="1"/>
            </p:cNvSpPr>
            <p:nvPr/>
          </p:nvSpPr>
          <p:spPr bwMode="auto">
            <a:xfrm>
              <a:off x="2208" y="1200"/>
              <a:ext cx="1248" cy="240"/>
            </a:xfrm>
            <a:prstGeom prst="rect">
              <a:avLst/>
            </a:prstGeom>
            <a:solidFill>
              <a:srgbClr val="4F2F4E"/>
            </a:solidFill>
            <a:ln w="9525">
              <a:solidFill>
                <a:schemeClr val="tx1"/>
              </a:solidFill>
              <a:miter lim="800000"/>
              <a:headEnd/>
              <a:tailEnd/>
            </a:ln>
          </p:spPr>
          <p:txBody>
            <a:bodyPr wrap="none" anchor="ctr"/>
            <a:lstStyle/>
            <a:p>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18" name="Rectangle 90"/>
            <p:cNvSpPr>
              <a:spLocks noChangeArrowheads="1"/>
            </p:cNvSpPr>
            <p:nvPr/>
          </p:nvSpPr>
          <p:spPr bwMode="auto">
            <a:xfrm>
              <a:off x="2208" y="1872"/>
              <a:ext cx="1248" cy="240"/>
            </a:xfrm>
            <a:prstGeom prst="rect">
              <a:avLst/>
            </a:prstGeom>
            <a:solidFill>
              <a:srgbClr val="4F2F4E"/>
            </a:solidFill>
            <a:ln w="9525">
              <a:solidFill>
                <a:schemeClr val="tx1"/>
              </a:solidFill>
              <a:miter lim="800000"/>
              <a:headEnd/>
              <a:tailEnd/>
            </a:ln>
          </p:spPr>
          <p:txBody>
            <a:bodyPr wrap="none" anchor="ctr"/>
            <a:lstStyle/>
            <a:p>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19" name="Rectangle 91"/>
            <p:cNvSpPr>
              <a:spLocks noChangeArrowheads="1"/>
            </p:cNvSpPr>
            <p:nvPr/>
          </p:nvSpPr>
          <p:spPr bwMode="auto">
            <a:xfrm>
              <a:off x="2208" y="3072"/>
              <a:ext cx="1248" cy="240"/>
            </a:xfrm>
            <a:prstGeom prst="rect">
              <a:avLst/>
            </a:prstGeom>
            <a:solidFill>
              <a:srgbClr val="4F2F4E"/>
            </a:solidFill>
            <a:ln w="9525">
              <a:solidFill>
                <a:schemeClr val="tx1"/>
              </a:solidFill>
              <a:miter lim="800000"/>
              <a:headEnd/>
              <a:tailEnd/>
            </a:ln>
          </p:spPr>
          <p:txBody>
            <a:bodyPr wrap="none" anchor="ctr"/>
            <a:lstStyle/>
            <a:p>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0" name="Rectangle 92"/>
            <p:cNvSpPr>
              <a:spLocks noChangeArrowheads="1"/>
            </p:cNvSpPr>
            <p:nvPr/>
          </p:nvSpPr>
          <p:spPr bwMode="auto">
            <a:xfrm>
              <a:off x="3072" y="1536"/>
              <a:ext cx="1248" cy="240"/>
            </a:xfrm>
            <a:prstGeom prst="rect">
              <a:avLst/>
            </a:prstGeom>
            <a:solidFill>
              <a:srgbClr val="4F2F4E"/>
            </a:solidFill>
            <a:ln w="9525">
              <a:solidFill>
                <a:schemeClr val="tx1"/>
              </a:solidFill>
              <a:miter lim="800000"/>
              <a:headEnd/>
              <a:tailEnd/>
            </a:ln>
          </p:spPr>
          <p:txBody>
            <a:bodyPr wrap="none" anchor="ctr"/>
            <a:lstStyle/>
            <a:p>
              <a:pPr algn="ctr"/>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1" name="Rectangle 93"/>
            <p:cNvSpPr>
              <a:spLocks noChangeArrowheads="1"/>
            </p:cNvSpPr>
            <p:nvPr/>
          </p:nvSpPr>
          <p:spPr bwMode="auto">
            <a:xfrm>
              <a:off x="2208" y="2640"/>
              <a:ext cx="1248" cy="240"/>
            </a:xfrm>
            <a:prstGeom prst="rect">
              <a:avLst/>
            </a:prstGeom>
            <a:solidFill>
              <a:srgbClr val="4F2F4E"/>
            </a:solidFill>
            <a:ln w="9525">
              <a:solidFill>
                <a:schemeClr val="tx1"/>
              </a:solidFill>
              <a:miter lim="800000"/>
              <a:headEnd/>
              <a:tailEnd/>
            </a:ln>
          </p:spPr>
          <p:txBody>
            <a:bodyPr wrap="none" anchor="ctr"/>
            <a:lstStyle/>
            <a:p>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2" name="Rectangle 94"/>
            <p:cNvSpPr>
              <a:spLocks noChangeArrowheads="1"/>
            </p:cNvSpPr>
            <p:nvPr/>
          </p:nvSpPr>
          <p:spPr bwMode="auto">
            <a:xfrm>
              <a:off x="2208" y="2256"/>
              <a:ext cx="1248" cy="240"/>
            </a:xfrm>
            <a:prstGeom prst="rect">
              <a:avLst/>
            </a:prstGeom>
            <a:solidFill>
              <a:srgbClr val="4F2F4E"/>
            </a:solidFill>
            <a:ln w="9525">
              <a:solidFill>
                <a:schemeClr val="tx1"/>
              </a:solidFill>
              <a:miter lim="800000"/>
              <a:headEnd/>
              <a:tailEnd/>
            </a:ln>
          </p:spPr>
          <p:txBody>
            <a:bodyPr wrap="none" anchor="ctr"/>
            <a:lstStyle/>
            <a:p>
              <a:pPr algn="ctr"/>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3" name="Rectangle 96"/>
            <p:cNvSpPr>
              <a:spLocks noChangeArrowheads="1"/>
            </p:cNvSpPr>
            <p:nvPr/>
          </p:nvSpPr>
          <p:spPr bwMode="auto">
            <a:xfrm>
              <a:off x="2208" y="3456"/>
              <a:ext cx="1248" cy="240"/>
            </a:xfrm>
            <a:prstGeom prst="rect">
              <a:avLst/>
            </a:prstGeom>
            <a:solidFill>
              <a:srgbClr val="4F2F4E"/>
            </a:solidFill>
            <a:ln w="9525">
              <a:solidFill>
                <a:schemeClr val="tx1"/>
              </a:solidFill>
              <a:miter lim="800000"/>
              <a:headEnd/>
              <a:tailEnd/>
            </a:ln>
          </p:spPr>
          <p:txBody>
            <a:bodyPr wrap="none" anchor="ctr"/>
            <a:lstStyle/>
            <a:p>
              <a:pPr algn="ctr"/>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4" name="Rectangle 97"/>
            <p:cNvSpPr>
              <a:spLocks noChangeArrowheads="1"/>
            </p:cNvSpPr>
            <p:nvPr/>
          </p:nvSpPr>
          <p:spPr bwMode="auto">
            <a:xfrm>
              <a:off x="1344" y="1536"/>
              <a:ext cx="1248" cy="240"/>
            </a:xfrm>
            <a:prstGeom prst="rect">
              <a:avLst/>
            </a:prstGeom>
            <a:solidFill>
              <a:srgbClr val="4F2F4E"/>
            </a:solidFill>
            <a:ln w="9525">
              <a:solidFill>
                <a:schemeClr val="tx1"/>
              </a:solidFill>
              <a:miter lim="800000"/>
              <a:headEnd/>
              <a:tailEnd/>
            </a:ln>
          </p:spPr>
          <p:txBody>
            <a:bodyPr wrap="none" anchor="ctr"/>
            <a:lstStyle/>
            <a:p>
              <a:pPr algn="ctr"/>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5" name="Text Box 101"/>
            <p:cNvSpPr txBox="1">
              <a:spLocks noChangeArrowheads="1"/>
            </p:cNvSpPr>
            <p:nvPr/>
          </p:nvSpPr>
          <p:spPr bwMode="auto">
            <a:xfrm>
              <a:off x="2208" y="768"/>
              <a:ext cx="1296" cy="174"/>
            </a:xfrm>
            <a:prstGeom prst="rect">
              <a:avLst/>
            </a:prstGeom>
            <a:noFill/>
            <a:ln w="9525">
              <a:noFill/>
              <a:miter lim="800000"/>
              <a:headEnd/>
              <a:tailEnd/>
            </a:ln>
          </p:spPr>
          <p:txBody>
            <a:bodyPr>
              <a:spAutoFit/>
            </a:bodyPr>
            <a:lstStyle/>
            <a:p>
              <a:pPr algn="ct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ارزیابی عملکرد کنونی سازمان</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6" name="Text Box 102"/>
            <p:cNvSpPr txBox="1">
              <a:spLocks noChangeArrowheads="1"/>
            </p:cNvSpPr>
            <p:nvPr/>
          </p:nvSpPr>
          <p:spPr bwMode="auto">
            <a:xfrm>
              <a:off x="2208" y="1200"/>
              <a:ext cx="1248" cy="174"/>
            </a:xfrm>
            <a:prstGeom prst="rect">
              <a:avLst/>
            </a:prstGeom>
            <a:noFill/>
            <a:ln w="9525">
              <a:noFill/>
              <a:miter lim="800000"/>
              <a:headEnd/>
              <a:tailEnd/>
            </a:ln>
          </p:spPr>
          <p:txBody>
            <a:bodyPr>
              <a:spAutoFit/>
            </a:bodyPr>
            <a:lstStyle/>
            <a:p>
              <a:pPr algn="ct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تبیین ماموریت و چشم انداز</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7" name="Text Box 103"/>
            <p:cNvSpPr txBox="1">
              <a:spLocks noChangeArrowheads="1"/>
            </p:cNvSpPr>
            <p:nvPr/>
          </p:nvSpPr>
          <p:spPr bwMode="auto">
            <a:xfrm>
              <a:off x="2976" y="1536"/>
              <a:ext cx="1344" cy="174"/>
            </a:xfrm>
            <a:prstGeom prst="rect">
              <a:avLst/>
            </a:prstGeom>
            <a:noFill/>
            <a:ln w="9525">
              <a:noFill/>
              <a:miter lim="800000"/>
              <a:headEnd/>
              <a:tailEnd/>
            </a:ln>
          </p:spPr>
          <p:txBody>
            <a:bodyPr>
              <a:spAutoFit/>
            </a:bodyPr>
            <a:lstStyle/>
            <a:p>
              <a:pPr algn="ct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شناخت عوامل محیطی</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8" name="Text Box 104"/>
            <p:cNvSpPr txBox="1">
              <a:spLocks noChangeArrowheads="1"/>
            </p:cNvSpPr>
            <p:nvPr/>
          </p:nvSpPr>
          <p:spPr bwMode="auto">
            <a:xfrm>
              <a:off x="1392" y="1536"/>
              <a:ext cx="1152" cy="174"/>
            </a:xfrm>
            <a:prstGeom prst="rect">
              <a:avLst/>
            </a:prstGeom>
            <a:noFill/>
            <a:ln w="9525">
              <a:noFill/>
              <a:miter lim="800000"/>
              <a:headEnd/>
              <a:tailEnd/>
            </a:ln>
          </p:spPr>
          <p:txBody>
            <a:bodyPr>
              <a:spAutoFit/>
            </a:bodyPr>
            <a:lstStyle/>
            <a:p>
              <a:pP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شناخت سیستم های داخلی</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29" name="Text Box 105"/>
            <p:cNvSpPr txBox="1">
              <a:spLocks noChangeArrowheads="1"/>
            </p:cNvSpPr>
            <p:nvPr/>
          </p:nvSpPr>
          <p:spPr bwMode="auto">
            <a:xfrm>
              <a:off x="2256" y="1872"/>
              <a:ext cx="1200" cy="213"/>
            </a:xfrm>
            <a:prstGeom prst="rect">
              <a:avLst/>
            </a:prstGeom>
            <a:noFill/>
            <a:ln w="9525">
              <a:noFill/>
              <a:miter lim="800000"/>
              <a:headEnd/>
              <a:tailEnd/>
            </a:ln>
          </p:spPr>
          <p:txBody>
            <a:bodyPr>
              <a:spAutoFit/>
            </a:bodyPr>
            <a:lstStyle/>
            <a:p>
              <a:pPr algn="ctr">
                <a:spcBef>
                  <a:spcPct val="50000"/>
                </a:spcBef>
              </a:pPr>
              <a:r>
                <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تعیین اهداف</a:t>
              </a:r>
              <a:endParaRPr lang="en-US"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0" name="Text Box 106"/>
            <p:cNvSpPr txBox="1">
              <a:spLocks noChangeArrowheads="1"/>
            </p:cNvSpPr>
            <p:nvPr/>
          </p:nvSpPr>
          <p:spPr bwMode="auto">
            <a:xfrm>
              <a:off x="2208" y="2256"/>
              <a:ext cx="1248" cy="174"/>
            </a:xfrm>
            <a:prstGeom prst="rect">
              <a:avLst/>
            </a:prstGeom>
            <a:noFill/>
            <a:ln w="9525">
              <a:noFill/>
              <a:miter lim="800000"/>
              <a:headEnd/>
              <a:tailEnd/>
            </a:ln>
          </p:spPr>
          <p:txBody>
            <a:bodyPr>
              <a:spAutoFit/>
            </a:bodyPr>
            <a:lstStyle/>
            <a:p>
              <a:pP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انتخاب استراتژی های مناسب</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1" name="Text Box 107"/>
            <p:cNvSpPr txBox="1">
              <a:spLocks noChangeArrowheads="1"/>
            </p:cNvSpPr>
            <p:nvPr/>
          </p:nvSpPr>
          <p:spPr bwMode="auto">
            <a:xfrm>
              <a:off x="2256" y="2640"/>
              <a:ext cx="1200" cy="174"/>
            </a:xfrm>
            <a:prstGeom prst="rect">
              <a:avLst/>
            </a:prstGeom>
            <a:noFill/>
            <a:ln w="9525">
              <a:noFill/>
              <a:miter lim="800000"/>
              <a:headEnd/>
              <a:tailEnd/>
            </a:ln>
          </p:spPr>
          <p:txBody>
            <a:bodyPr>
              <a:spAutoFit/>
            </a:bodyPr>
            <a:lstStyle/>
            <a:p>
              <a:pPr algn="ct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انتخاب سیاست های مناسب</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2" name="Text Box 108"/>
            <p:cNvSpPr txBox="1">
              <a:spLocks noChangeArrowheads="1"/>
            </p:cNvSpPr>
            <p:nvPr/>
          </p:nvSpPr>
          <p:spPr bwMode="auto">
            <a:xfrm>
              <a:off x="2352" y="3072"/>
              <a:ext cx="1008" cy="174"/>
            </a:xfrm>
            <a:prstGeom prst="rect">
              <a:avLst/>
            </a:prstGeom>
            <a:noFill/>
            <a:ln w="9525">
              <a:noFill/>
              <a:miter lim="800000"/>
              <a:headEnd/>
              <a:tailEnd/>
            </a:ln>
          </p:spPr>
          <p:txBody>
            <a:bodyPr>
              <a:spAutoFit/>
            </a:bodyPr>
            <a:lstStyle/>
            <a:p>
              <a:pPr algn="ct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اجرای استراتژی ها</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3" name="Text Box 109"/>
            <p:cNvSpPr txBox="1">
              <a:spLocks noChangeArrowheads="1"/>
            </p:cNvSpPr>
            <p:nvPr/>
          </p:nvSpPr>
          <p:spPr bwMode="auto">
            <a:xfrm>
              <a:off x="2352" y="3456"/>
              <a:ext cx="1008" cy="174"/>
            </a:xfrm>
            <a:prstGeom prst="rect">
              <a:avLst/>
            </a:prstGeom>
            <a:noFill/>
            <a:ln w="9525">
              <a:noFill/>
              <a:miter lim="800000"/>
              <a:headEnd/>
              <a:tailEnd/>
            </a:ln>
          </p:spPr>
          <p:txBody>
            <a:bodyPr>
              <a:spAutoFit/>
            </a:bodyPr>
            <a:lstStyle/>
            <a:p>
              <a:pPr>
                <a:spcBef>
                  <a:spcPct val="50000"/>
                </a:spcBef>
              </a:pPr>
              <a:r>
                <a:rPr lang="fa-IR"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rPr>
                <a:t>ارزیابی استراتژی</a:t>
              </a:r>
              <a:endParaRPr lang="en-US" sz="12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4" name="Line 112"/>
            <p:cNvSpPr>
              <a:spLocks noChangeShapeType="1"/>
            </p:cNvSpPr>
            <p:nvPr/>
          </p:nvSpPr>
          <p:spPr bwMode="auto">
            <a:xfrm>
              <a:off x="2832" y="1008"/>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5" name="Line 113"/>
            <p:cNvSpPr>
              <a:spLocks noChangeShapeType="1"/>
            </p:cNvSpPr>
            <p:nvPr/>
          </p:nvSpPr>
          <p:spPr bwMode="auto">
            <a:xfrm>
              <a:off x="2832" y="1488"/>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6" name="Line 114"/>
            <p:cNvSpPr>
              <a:spLocks noChangeShapeType="1"/>
            </p:cNvSpPr>
            <p:nvPr/>
          </p:nvSpPr>
          <p:spPr bwMode="auto">
            <a:xfrm>
              <a:off x="2712" y="1680"/>
              <a:ext cx="240" cy="0"/>
            </a:xfrm>
            <a:prstGeom prst="line">
              <a:avLst/>
            </a:prstGeom>
            <a:noFill/>
            <a:ln w="9525">
              <a:solidFill>
                <a:schemeClr val="tx1"/>
              </a:solidFill>
              <a:round/>
              <a:headEnd type="triangle" w="med" len="me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7" name="Line 115"/>
            <p:cNvSpPr>
              <a:spLocks noChangeShapeType="1"/>
            </p:cNvSpPr>
            <p:nvPr/>
          </p:nvSpPr>
          <p:spPr bwMode="auto">
            <a:xfrm>
              <a:off x="2832" y="1728"/>
              <a:ext cx="0" cy="96"/>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8" name="Line 116"/>
            <p:cNvSpPr>
              <a:spLocks noChangeShapeType="1"/>
            </p:cNvSpPr>
            <p:nvPr/>
          </p:nvSpPr>
          <p:spPr bwMode="auto">
            <a:xfrm>
              <a:off x="2832" y="2112"/>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39" name="Line 117"/>
            <p:cNvSpPr>
              <a:spLocks noChangeShapeType="1"/>
            </p:cNvSpPr>
            <p:nvPr/>
          </p:nvSpPr>
          <p:spPr bwMode="auto">
            <a:xfrm>
              <a:off x="2832" y="2496"/>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0" name="Line 118"/>
            <p:cNvSpPr>
              <a:spLocks noChangeShapeType="1"/>
            </p:cNvSpPr>
            <p:nvPr/>
          </p:nvSpPr>
          <p:spPr bwMode="auto">
            <a:xfrm>
              <a:off x="2832" y="2880"/>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1" name="Line 119"/>
            <p:cNvSpPr>
              <a:spLocks noChangeShapeType="1"/>
            </p:cNvSpPr>
            <p:nvPr/>
          </p:nvSpPr>
          <p:spPr bwMode="auto">
            <a:xfrm>
              <a:off x="2832" y="3312"/>
              <a:ext cx="0" cy="144"/>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2" name="Line 120"/>
            <p:cNvSpPr>
              <a:spLocks noChangeShapeType="1"/>
            </p:cNvSpPr>
            <p:nvPr/>
          </p:nvSpPr>
          <p:spPr bwMode="auto">
            <a:xfrm>
              <a:off x="2832" y="3696"/>
              <a:ext cx="0" cy="240"/>
            </a:xfrm>
            <a:prstGeom prst="line">
              <a:avLst/>
            </a:prstGeom>
            <a:noFill/>
            <a:ln w="9525">
              <a:solidFill>
                <a:schemeClr val="tx1"/>
              </a:solidFill>
              <a:round/>
              <a:headEnd/>
              <a:tailEn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3" name="Line 121"/>
            <p:cNvSpPr>
              <a:spLocks noChangeShapeType="1"/>
            </p:cNvSpPr>
            <p:nvPr/>
          </p:nvSpPr>
          <p:spPr bwMode="auto">
            <a:xfrm>
              <a:off x="2832" y="3936"/>
              <a:ext cx="1872" cy="0"/>
            </a:xfrm>
            <a:prstGeom prst="line">
              <a:avLst/>
            </a:prstGeom>
            <a:noFill/>
            <a:ln w="9525">
              <a:solidFill>
                <a:schemeClr val="tx1"/>
              </a:solidFill>
              <a:round/>
              <a:headEnd/>
              <a:tailEn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4" name="Line 122"/>
            <p:cNvSpPr>
              <a:spLocks noChangeShapeType="1"/>
            </p:cNvSpPr>
            <p:nvPr/>
          </p:nvSpPr>
          <p:spPr bwMode="auto">
            <a:xfrm flipV="1">
              <a:off x="4704" y="864"/>
              <a:ext cx="0" cy="3072"/>
            </a:xfrm>
            <a:prstGeom prst="line">
              <a:avLst/>
            </a:prstGeom>
            <a:noFill/>
            <a:ln w="9525">
              <a:solidFill>
                <a:schemeClr val="tx1"/>
              </a:solidFill>
              <a:round/>
              <a:headEnd/>
              <a:tailEn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sp>
          <p:nvSpPr>
            <p:cNvPr id="45" name="Line 125"/>
            <p:cNvSpPr>
              <a:spLocks noChangeShapeType="1"/>
            </p:cNvSpPr>
            <p:nvPr/>
          </p:nvSpPr>
          <p:spPr bwMode="auto">
            <a:xfrm flipH="1">
              <a:off x="3600" y="864"/>
              <a:ext cx="1104" cy="0"/>
            </a:xfrm>
            <a:prstGeom prst="line">
              <a:avLst/>
            </a:prstGeom>
            <a:noFill/>
            <a:ln w="9525">
              <a:solidFill>
                <a:schemeClr val="tx1"/>
              </a:solidFill>
              <a:round/>
              <a:headEnd/>
              <a:tailEnd type="triangle" w="med" len="med"/>
            </a:ln>
          </p:spPr>
          <p:txBody>
            <a:bodyPr/>
            <a:lstStyle/>
            <a:p>
              <a:endParaRPr lang="fa-IR" sz="1600" b="1" spc="50" dirty="0">
                <a:ln w="13500">
                  <a:solidFill>
                    <a:schemeClr val="accent1">
                      <a:shade val="2500"/>
                      <a:alpha val="6500"/>
                    </a:schemeClr>
                  </a:solidFill>
                  <a:prstDash val="solid"/>
                </a:ln>
                <a:solidFill>
                  <a:schemeClr val="tx1">
                    <a:alpha val="95000"/>
                  </a:schemeClr>
                </a:solidFill>
                <a:effectLst>
                  <a:innerShdw blurRad="50900" dist="38500" dir="13500000">
                    <a:srgbClr val="000000">
                      <a:alpha val="60000"/>
                    </a:srgbClr>
                  </a:innerShdw>
                </a:effectLst>
                <a:cs typeface="B Homa" panose="00000400000000000000" pitchFamily="2" charset="-78"/>
              </a:endParaRPr>
            </a:p>
          </p:txBody>
        </p:sp>
      </p:grpSp>
      <p:sp>
        <p:nvSpPr>
          <p:cNvPr id="49" name="Rectangle 48"/>
          <p:cNvSpPr/>
          <p:nvPr/>
        </p:nvSpPr>
        <p:spPr>
          <a:xfrm rot="5400000">
            <a:off x="4156058" y="-4064074"/>
            <a:ext cx="785796" cy="9144000"/>
          </a:xfrm>
          <a:prstGeom prst="rect">
            <a:avLst/>
          </a:prstGeom>
          <a:solidFill>
            <a:schemeClr val="accent6">
              <a:lumMod val="60000"/>
              <a:lumOff val="40000"/>
              <a:alpha val="41176"/>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0" name="Group 56"/>
          <p:cNvGrpSpPr/>
          <p:nvPr/>
        </p:nvGrpSpPr>
        <p:grpSpPr>
          <a:xfrm>
            <a:off x="7835104" y="257904"/>
            <a:ext cx="1143008" cy="571504"/>
            <a:chOff x="214282" y="921830"/>
            <a:chExt cx="1143008" cy="571504"/>
          </a:xfrm>
          <a:solidFill>
            <a:schemeClr val="accent6">
              <a:lumMod val="40000"/>
              <a:lumOff val="60000"/>
            </a:schemeClr>
          </a:solidFill>
        </p:grpSpPr>
        <p:sp>
          <p:nvSpPr>
            <p:cNvPr id="51" name="Rounded Rectangle 50"/>
            <p:cNvSpPr/>
            <p:nvPr/>
          </p:nvSpPr>
          <p:spPr>
            <a:xfrm>
              <a:off x="214282" y="921830"/>
              <a:ext cx="1143008" cy="571504"/>
            </a:xfrm>
            <a:prstGeom prst="roundRect">
              <a:avLst/>
            </a:prstGeom>
            <a:grp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2" name="TextBox 51"/>
            <p:cNvSpPr txBox="1"/>
            <p:nvPr/>
          </p:nvSpPr>
          <p:spPr>
            <a:xfrm>
              <a:off x="285720" y="1032413"/>
              <a:ext cx="928694" cy="369332"/>
            </a:xfrm>
            <a:prstGeom prst="rect">
              <a:avLst/>
            </a:prstGeom>
            <a:grpFill/>
          </p:spPr>
          <p:txBody>
            <a:bodyPr>
              <a:spAutoFit/>
            </a:bodyPr>
            <a:lstStyle/>
            <a:p>
              <a:pPr algn="ctr" rtl="1">
                <a:defRPr/>
              </a:pPr>
              <a:r>
                <a:rPr lang="fa-IR" dirty="0" smtClean="0">
                  <a:latin typeface="Verdana" pitchFamily="34" charset="0"/>
                  <a:cs typeface="B Homa" pitchFamily="2" charset="-78"/>
                </a:rPr>
                <a:t>مقدمه</a:t>
              </a:r>
              <a:endParaRPr lang="en-US" dirty="0">
                <a:cs typeface="Mina Extra Light" pitchFamily="2" charset="-78"/>
              </a:endParaRPr>
            </a:p>
          </p:txBody>
        </p:sp>
      </p:grpSp>
      <p:sp>
        <p:nvSpPr>
          <p:cNvPr id="53" name="Rounded Rectangle 52"/>
          <p:cNvSpPr/>
          <p:nvPr/>
        </p:nvSpPr>
        <p:spPr>
          <a:xfrm>
            <a:off x="2977320" y="257908"/>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شاخص ها</a:t>
            </a:r>
            <a:endParaRPr lang="fa-IR" sz="1600" dirty="0">
              <a:solidFill>
                <a:schemeClr val="tx1"/>
              </a:solidFill>
              <a:cs typeface="B Homa" pitchFamily="2" charset="-78"/>
            </a:endParaRPr>
          </a:p>
        </p:txBody>
      </p:sp>
      <p:sp>
        <p:nvSpPr>
          <p:cNvPr id="54" name="Rounded Rectangle 53"/>
          <p:cNvSpPr/>
          <p:nvPr/>
        </p:nvSpPr>
        <p:spPr>
          <a:xfrm>
            <a:off x="4191766" y="25790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latin typeface="Agency FB" pitchFamily="34" charset="0"/>
                <a:cs typeface="B Homa" pitchFamily="2" charset="-78"/>
              </a:rPr>
              <a:t>اجزاء</a:t>
            </a:r>
            <a:endParaRPr lang="fa-IR" dirty="0">
              <a:solidFill>
                <a:schemeClr val="tx1"/>
              </a:solidFill>
              <a:latin typeface="Times New Roman" pitchFamily="18" charset="0"/>
              <a:cs typeface="Times New Roman" pitchFamily="18" charset="0"/>
            </a:endParaRPr>
          </a:p>
        </p:txBody>
      </p:sp>
      <p:sp>
        <p:nvSpPr>
          <p:cNvPr id="55" name="Rounded Rectangle 54"/>
          <p:cNvSpPr/>
          <p:nvPr/>
        </p:nvSpPr>
        <p:spPr>
          <a:xfrm>
            <a:off x="5406212" y="257908"/>
            <a:ext cx="1143000" cy="571500"/>
          </a:xfrm>
          <a:prstGeom prst="roundRect">
            <a:avLst/>
          </a:prstGeom>
          <a:solidFill>
            <a:schemeClr val="accent6">
              <a:lumMod val="5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bg1"/>
                </a:solidFill>
                <a:cs typeface="B Homa" pitchFamily="2" charset="-78"/>
              </a:rPr>
              <a:t>فرایند</a:t>
            </a:r>
            <a:endParaRPr lang="fa-IR" sz="1600" b="1" dirty="0">
              <a:solidFill>
                <a:schemeClr val="bg1"/>
              </a:solidFill>
              <a:latin typeface="Times New Roman" pitchFamily="18" charset="0"/>
              <a:cs typeface="Times New Roman" pitchFamily="18" charset="0"/>
            </a:endParaRPr>
          </a:p>
        </p:txBody>
      </p:sp>
      <p:sp>
        <p:nvSpPr>
          <p:cNvPr id="56" name="Rounded Rectangle 55"/>
          <p:cNvSpPr/>
          <p:nvPr/>
        </p:nvSpPr>
        <p:spPr>
          <a:xfrm>
            <a:off x="6620658" y="25790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تعاریف</a:t>
            </a:r>
            <a:endParaRPr lang="fa-IR" sz="1600" b="1" dirty="0">
              <a:solidFill>
                <a:schemeClr val="tx1"/>
              </a:solidFill>
              <a:latin typeface="Times New Roman" pitchFamily="18" charset="0"/>
              <a:cs typeface="Times New Roman" pitchFamily="18" charset="0"/>
            </a:endParaRPr>
          </a:p>
        </p:txBody>
      </p:sp>
      <p:sp>
        <p:nvSpPr>
          <p:cNvPr id="57" name="Rounded Rectangle 56"/>
          <p:cNvSpPr/>
          <p:nvPr/>
        </p:nvSpPr>
        <p:spPr>
          <a:xfrm>
            <a:off x="1762874" y="257904"/>
            <a:ext cx="1143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تحلیل استراتژیک</a:t>
            </a:r>
            <a:endParaRPr lang="fa-IR" sz="1600" dirty="0">
              <a:solidFill>
                <a:schemeClr val="tx1"/>
              </a:solidFill>
              <a:cs typeface="B Homa" pitchFamily="2" charset="-78"/>
            </a:endParaRPr>
          </a:p>
        </p:txBody>
      </p:sp>
      <p:sp>
        <p:nvSpPr>
          <p:cNvPr id="58" name="Rounded Rectangle 57"/>
          <p:cNvSpPr/>
          <p:nvPr/>
        </p:nvSpPr>
        <p:spPr>
          <a:xfrm>
            <a:off x="539436" y="257904"/>
            <a:ext cx="1152000" cy="571500"/>
          </a:xfrm>
          <a:prstGeom prst="roundRect">
            <a:avLst/>
          </a:prstGeom>
          <a:solidFill>
            <a:schemeClr val="accent6">
              <a:lumMod val="40000"/>
              <a:lumOff val="60000"/>
            </a:schemeClr>
          </a:solidFill>
          <a:ln w="127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1600" dirty="0" smtClean="0">
                <a:solidFill>
                  <a:schemeClr val="tx1"/>
                </a:solidFill>
                <a:cs typeface="B Homa" pitchFamily="2" charset="-78"/>
              </a:rPr>
              <a:t>جمع بندی</a:t>
            </a:r>
            <a:endParaRPr lang="fa-IR" sz="1600" dirty="0">
              <a:solidFill>
                <a:schemeClr val="tx1"/>
              </a:solidFill>
              <a:cs typeface="B Homa"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250</TotalTime>
  <Words>1332</Words>
  <Application>Microsoft Office PowerPoint</Application>
  <PresentationFormat>On-screen Show (4:3)</PresentationFormat>
  <Paragraphs>241</Paragraphs>
  <Slides>19</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19</vt:i4>
      </vt:variant>
    </vt:vector>
  </HeadingPairs>
  <TitlesOfParts>
    <vt:vector size="32" baseType="lpstr">
      <vt:lpstr>Agency FB</vt:lpstr>
      <vt:lpstr>Arial</vt:lpstr>
      <vt:lpstr>B Homa</vt:lpstr>
      <vt:lpstr>B Titr</vt:lpstr>
      <vt:lpstr>Calibri</vt:lpstr>
      <vt:lpstr>Century Gothic</vt:lpstr>
      <vt:lpstr>Mina Extra Light</vt:lpstr>
      <vt:lpstr>Tahoma</vt:lpstr>
      <vt:lpstr>Times New Roman</vt:lpstr>
      <vt:lpstr>Verdana</vt:lpstr>
      <vt:lpstr>Wingdings</vt:lpstr>
      <vt:lpstr>Wingdings 3</vt:lpstr>
      <vt:lpstr>Ion</vt:lpstr>
      <vt:lpstr>مبانی نظری مدیریت استراتژیک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مدل مدیریت استراتژیک</vt:lpstr>
      <vt:lpstr>PowerPoint Presentation</vt:lpstr>
      <vt:lpstr>PowerPoint Presentation</vt:lpstr>
      <vt:lpstr>PowerPoint Presentation</vt:lpstr>
      <vt:lpstr>PowerPoint Presentation</vt:lpstr>
      <vt:lpstr>PowerPoint Presentation</vt:lpstr>
      <vt:lpstr>تحلیل سوات</vt:lpstr>
      <vt:lpstr>PowerPoint Presentation</vt:lpstr>
      <vt:lpstr>PowerPoint Presentation</vt:lpstr>
      <vt:lpstr>PowerPoint Presentation</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MRT</dc:creator>
  <cp:lastModifiedBy>Mohammad</cp:lastModifiedBy>
  <cp:revision>33</cp:revision>
  <dcterms:created xsi:type="dcterms:W3CDTF">2012-11-09T12:10:53Z</dcterms:created>
  <dcterms:modified xsi:type="dcterms:W3CDTF">2019-12-08T09:21:11Z</dcterms:modified>
</cp:coreProperties>
</file>