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2" r:id="rId2"/>
    <p:sldId id="256" r:id="rId3"/>
    <p:sldId id="261" r:id="rId4"/>
    <p:sldId id="257" r:id="rId5"/>
    <p:sldId id="259" r:id="rId6"/>
    <p:sldId id="258" r:id="rId7"/>
    <p:sldId id="260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1A00"/>
    <a:srgbClr val="003296"/>
    <a:srgbClr val="1D3A00"/>
    <a:srgbClr val="E39A39"/>
    <a:srgbClr val="5EEC3C"/>
    <a:srgbClr val="FFC901"/>
    <a:srgbClr val="FE9202"/>
    <a:srgbClr val="FEA402"/>
    <a:srgbClr val="D68B1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354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4A7140-5A3E-4718-B7C1-D534DB07DBD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3AC726FB-FE19-47B9-BEC4-447E9CC4E0AD}">
      <dgm:prSet phldrT="[Text]" custT="1"/>
      <dgm:spPr/>
      <dgm:t>
        <a:bodyPr/>
        <a:lstStyle/>
        <a:p>
          <a:pPr rtl="1"/>
          <a:r>
            <a:rPr lang="fa-IR" sz="2000" dirty="0" smtClean="0">
              <a:cs typeface="B Koodak" panose="00000700000000000000" pitchFamily="2" charset="-78"/>
            </a:rPr>
            <a:t>فردریک فون ریشتوفن </a:t>
          </a:r>
          <a:r>
            <a:rPr lang="en-US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(</a:t>
          </a:r>
          <a:r>
            <a:rPr lang="en-US" sz="2000" dirty="0" err="1" smtClean="0">
              <a:latin typeface="Modern No. 20" panose="02070704070505020303" pitchFamily="18" charset="0"/>
              <a:cs typeface="B Koodak" panose="00000700000000000000" pitchFamily="2" charset="-78"/>
            </a:rPr>
            <a:t>Fr.Von</a:t>
          </a:r>
          <a:r>
            <a:rPr lang="en-US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 </a:t>
          </a:r>
          <a:r>
            <a:rPr lang="en-US" sz="2000" dirty="0" err="1" smtClean="0">
              <a:latin typeface="Modern No. 20" panose="02070704070505020303" pitchFamily="18" charset="0"/>
              <a:cs typeface="B Koodak" panose="00000700000000000000" pitchFamily="2" charset="-78"/>
            </a:rPr>
            <a:t>Richthofen</a:t>
          </a:r>
          <a:r>
            <a:rPr lang="en-US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 )</a:t>
          </a:r>
          <a:endParaRPr lang="en-US" sz="2000" dirty="0"/>
        </a:p>
      </dgm:t>
    </dgm:pt>
    <dgm:pt modelId="{FE58644A-6F66-43E2-9713-D8CC58BE422E}" type="parTrans" cxnId="{41CE2DC8-F992-4BF1-BAC0-5265967D87C8}">
      <dgm:prSet/>
      <dgm:spPr/>
      <dgm:t>
        <a:bodyPr/>
        <a:lstStyle/>
        <a:p>
          <a:pPr rtl="1"/>
          <a:endParaRPr lang="en-US" sz="2000"/>
        </a:p>
      </dgm:t>
    </dgm:pt>
    <dgm:pt modelId="{4A82CA74-424E-45E1-9DC2-452E763E91EC}" type="sibTrans" cxnId="{41CE2DC8-F992-4BF1-BAC0-5265967D87C8}">
      <dgm:prSet/>
      <dgm:spPr/>
      <dgm:t>
        <a:bodyPr/>
        <a:lstStyle/>
        <a:p>
          <a:pPr rtl="1"/>
          <a:endParaRPr lang="en-US" sz="2000"/>
        </a:p>
      </dgm:t>
    </dgm:pt>
    <dgm:pt modelId="{3F6FA42D-FDC9-4264-9AE2-8785F33A296C}">
      <dgm:prSet phldrT="[Text]" custT="1"/>
      <dgm:spPr/>
      <dgm:t>
        <a:bodyPr/>
        <a:lstStyle/>
        <a:p>
          <a:pPr rtl="1"/>
          <a:r>
            <a:rPr lang="fa-IR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ماکس سور </a:t>
          </a:r>
          <a:r>
            <a:rPr lang="en-US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(Max </a:t>
          </a:r>
          <a:r>
            <a:rPr lang="en-US" sz="2000" dirty="0" err="1" smtClean="0">
              <a:latin typeface="Modern No. 20" panose="02070704070505020303" pitchFamily="18" charset="0"/>
              <a:cs typeface="B Koodak" panose="00000700000000000000" pitchFamily="2" charset="-78"/>
            </a:rPr>
            <a:t>Sorre</a:t>
          </a:r>
          <a:r>
            <a:rPr lang="en-US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)</a:t>
          </a:r>
          <a:endParaRPr lang="en-US" sz="2000" dirty="0"/>
        </a:p>
      </dgm:t>
    </dgm:pt>
    <dgm:pt modelId="{E806E0FC-14AB-41BF-95FF-136C4D004171}" type="parTrans" cxnId="{6086F75A-D2F9-4CA2-8F3C-086C05B5DEEB}">
      <dgm:prSet/>
      <dgm:spPr/>
      <dgm:t>
        <a:bodyPr/>
        <a:lstStyle/>
        <a:p>
          <a:pPr rtl="1"/>
          <a:endParaRPr lang="en-US" sz="2000"/>
        </a:p>
      </dgm:t>
    </dgm:pt>
    <dgm:pt modelId="{9DFE08E9-7DFD-420E-AB18-86136B2394F7}" type="sibTrans" cxnId="{6086F75A-D2F9-4CA2-8F3C-086C05B5DEEB}">
      <dgm:prSet/>
      <dgm:spPr/>
      <dgm:t>
        <a:bodyPr/>
        <a:lstStyle/>
        <a:p>
          <a:pPr rtl="1"/>
          <a:endParaRPr lang="en-US" sz="2000"/>
        </a:p>
      </dgm:t>
    </dgm:pt>
    <dgm:pt modelId="{2185487A-CF62-426E-B594-23AF790472B5}">
      <dgm:prSet phldrT="[Text]" custT="1"/>
      <dgm:spPr/>
      <dgm:t>
        <a:bodyPr/>
        <a:lstStyle/>
        <a:p>
          <a:pPr rtl="1"/>
          <a:r>
            <a:rPr lang="fa-IR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لوئیس ویرث </a:t>
          </a:r>
          <a:r>
            <a:rPr lang="en-US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(L . Wirth)</a:t>
          </a:r>
          <a:endParaRPr lang="en-US" sz="2000" dirty="0"/>
        </a:p>
      </dgm:t>
    </dgm:pt>
    <dgm:pt modelId="{FA129801-83E9-431E-9FA9-E999AF36DEBE}" type="parTrans" cxnId="{524FB9D8-456C-4129-A929-4D882F5776D5}">
      <dgm:prSet/>
      <dgm:spPr/>
      <dgm:t>
        <a:bodyPr/>
        <a:lstStyle/>
        <a:p>
          <a:pPr rtl="1"/>
          <a:endParaRPr lang="en-US" sz="2000"/>
        </a:p>
      </dgm:t>
    </dgm:pt>
    <dgm:pt modelId="{633677B4-D28D-46AE-941E-4885D50B04CD}" type="sibTrans" cxnId="{524FB9D8-456C-4129-A929-4D882F5776D5}">
      <dgm:prSet/>
      <dgm:spPr/>
      <dgm:t>
        <a:bodyPr/>
        <a:lstStyle/>
        <a:p>
          <a:pPr rtl="1"/>
          <a:endParaRPr lang="en-US" sz="2000"/>
        </a:p>
      </dgm:t>
    </dgm:pt>
    <dgm:pt modelId="{F7B5C96A-CCBC-4179-9392-93B7C9526381}">
      <dgm:prSet phldrT="[Text]" custT="1"/>
      <dgm:spPr/>
      <dgm:t>
        <a:bodyPr/>
        <a:lstStyle/>
        <a:p>
          <a:pPr rtl="1"/>
          <a:r>
            <a:rPr lang="fa-IR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داگلاس </a:t>
          </a:r>
          <a:r>
            <a:rPr lang="en-US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(Douglass)</a:t>
          </a:r>
          <a:endParaRPr lang="en-US" sz="2000" dirty="0"/>
        </a:p>
      </dgm:t>
    </dgm:pt>
    <dgm:pt modelId="{BF91DD2B-315E-4C1C-9EBC-B4B79B645805}" type="parTrans" cxnId="{2FB8CE49-720A-4EE2-AACE-AA55ABBC0463}">
      <dgm:prSet/>
      <dgm:spPr/>
      <dgm:t>
        <a:bodyPr/>
        <a:lstStyle/>
        <a:p>
          <a:pPr rtl="1"/>
          <a:endParaRPr lang="en-US" sz="2000"/>
        </a:p>
      </dgm:t>
    </dgm:pt>
    <dgm:pt modelId="{C8AA4E63-FC28-4A68-9480-6466A4C1235A}" type="sibTrans" cxnId="{2FB8CE49-720A-4EE2-AACE-AA55ABBC0463}">
      <dgm:prSet/>
      <dgm:spPr/>
      <dgm:t>
        <a:bodyPr/>
        <a:lstStyle/>
        <a:p>
          <a:pPr rtl="1"/>
          <a:endParaRPr lang="en-US" sz="2000"/>
        </a:p>
      </dgm:t>
    </dgm:pt>
    <dgm:pt modelId="{A5A757D0-D4EC-4E55-AAD0-229B7F40CB06}">
      <dgm:prSet phldrT="[Text]" custT="1"/>
      <dgm:spPr/>
      <dgm:t>
        <a:bodyPr/>
        <a:lstStyle/>
        <a:p>
          <a:pPr rtl="1"/>
          <a:r>
            <a:rPr lang="fa-IR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لوئیس مامفورد </a:t>
          </a:r>
          <a:r>
            <a:rPr lang="en-US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(L . Mumford)</a:t>
          </a:r>
          <a:endParaRPr lang="en-US" sz="2000" dirty="0"/>
        </a:p>
      </dgm:t>
    </dgm:pt>
    <dgm:pt modelId="{8F65BAFA-1537-4B43-8031-457953DACF03}" type="parTrans" cxnId="{0BE33628-F6E6-4791-B700-F1145E0F41F0}">
      <dgm:prSet/>
      <dgm:spPr/>
      <dgm:t>
        <a:bodyPr/>
        <a:lstStyle/>
        <a:p>
          <a:pPr rtl="1"/>
          <a:endParaRPr lang="en-US" sz="2000"/>
        </a:p>
      </dgm:t>
    </dgm:pt>
    <dgm:pt modelId="{C3CD786A-8F52-467B-9CF8-5F09EC09E135}" type="sibTrans" cxnId="{0BE33628-F6E6-4791-B700-F1145E0F41F0}">
      <dgm:prSet/>
      <dgm:spPr/>
      <dgm:t>
        <a:bodyPr/>
        <a:lstStyle/>
        <a:p>
          <a:pPr rtl="1"/>
          <a:endParaRPr lang="en-US" sz="2000"/>
        </a:p>
      </dgm:t>
    </dgm:pt>
    <dgm:pt modelId="{2F69BB8B-C1D6-475E-A10B-E924E95DE2FD}" type="pres">
      <dgm:prSet presAssocID="{9D4A7140-5A3E-4718-B7C1-D534DB07DBD8}" presName="Name0" presStyleCnt="0">
        <dgm:presLayoutVars>
          <dgm:chMax val="7"/>
          <dgm:chPref val="7"/>
          <dgm:dir val="rev"/>
        </dgm:presLayoutVars>
      </dgm:prSet>
      <dgm:spPr/>
      <dgm:t>
        <a:bodyPr/>
        <a:lstStyle/>
        <a:p>
          <a:endParaRPr lang="en-US"/>
        </a:p>
      </dgm:t>
    </dgm:pt>
    <dgm:pt modelId="{03A07B35-01C6-4A74-A355-6E3036A57A1E}" type="pres">
      <dgm:prSet presAssocID="{9D4A7140-5A3E-4718-B7C1-D534DB07DBD8}" presName="Name1" presStyleCnt="0"/>
      <dgm:spPr/>
    </dgm:pt>
    <dgm:pt modelId="{0696281D-C104-4604-8BBC-7B4962C9B9E5}" type="pres">
      <dgm:prSet presAssocID="{9D4A7140-5A3E-4718-B7C1-D534DB07DBD8}" presName="cycle" presStyleCnt="0"/>
      <dgm:spPr/>
    </dgm:pt>
    <dgm:pt modelId="{1FE4D8CA-590B-41D8-9977-56EC4E70077E}" type="pres">
      <dgm:prSet presAssocID="{9D4A7140-5A3E-4718-B7C1-D534DB07DBD8}" presName="srcNode" presStyleLbl="node1" presStyleIdx="0" presStyleCnt="5"/>
      <dgm:spPr/>
    </dgm:pt>
    <dgm:pt modelId="{2C3368B5-2A4E-4001-9E18-1B0822DE4568}" type="pres">
      <dgm:prSet presAssocID="{9D4A7140-5A3E-4718-B7C1-D534DB07DBD8}" presName="conn" presStyleLbl="parChTrans1D2" presStyleIdx="0" presStyleCnt="1"/>
      <dgm:spPr/>
      <dgm:t>
        <a:bodyPr/>
        <a:lstStyle/>
        <a:p>
          <a:endParaRPr lang="en-US"/>
        </a:p>
      </dgm:t>
    </dgm:pt>
    <dgm:pt modelId="{4CCF6B5D-9A12-4138-82BE-CFD5D607F612}" type="pres">
      <dgm:prSet presAssocID="{9D4A7140-5A3E-4718-B7C1-D534DB07DBD8}" presName="extraNode" presStyleLbl="node1" presStyleIdx="0" presStyleCnt="5"/>
      <dgm:spPr/>
    </dgm:pt>
    <dgm:pt modelId="{6AA67E7F-5291-4FC6-8C33-E217CEB792C8}" type="pres">
      <dgm:prSet presAssocID="{9D4A7140-5A3E-4718-B7C1-D534DB07DBD8}" presName="dstNode" presStyleLbl="node1" presStyleIdx="0" presStyleCnt="5"/>
      <dgm:spPr/>
    </dgm:pt>
    <dgm:pt modelId="{485AD74E-DD61-402F-B844-645B1BD9E7BE}" type="pres">
      <dgm:prSet presAssocID="{3AC726FB-FE19-47B9-BEC4-447E9CC4E0AD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35D2AC-E50E-4C21-B7B1-FB38D3F1B39F}" type="pres">
      <dgm:prSet presAssocID="{3AC726FB-FE19-47B9-BEC4-447E9CC4E0AD}" presName="accent_1" presStyleCnt="0"/>
      <dgm:spPr/>
    </dgm:pt>
    <dgm:pt modelId="{8371FE29-E166-45FB-B644-3BCE401BA912}" type="pres">
      <dgm:prSet presAssocID="{3AC726FB-FE19-47B9-BEC4-447E9CC4E0AD}" presName="accentRepeatNode" presStyleLbl="solidFgAcc1" presStyleIdx="0" presStyleCnt="5"/>
      <dgm:spPr/>
    </dgm:pt>
    <dgm:pt modelId="{0195AABD-3AE3-4D1D-BE17-C91AA1042488}" type="pres">
      <dgm:prSet presAssocID="{3F6FA42D-FDC9-4264-9AE2-8785F33A296C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336866-C531-431B-994B-BB9A60229649}" type="pres">
      <dgm:prSet presAssocID="{3F6FA42D-FDC9-4264-9AE2-8785F33A296C}" presName="accent_2" presStyleCnt="0"/>
      <dgm:spPr/>
    </dgm:pt>
    <dgm:pt modelId="{D221238F-49E4-4D25-9FD8-8146381F1C6E}" type="pres">
      <dgm:prSet presAssocID="{3F6FA42D-FDC9-4264-9AE2-8785F33A296C}" presName="accentRepeatNode" presStyleLbl="solidFgAcc1" presStyleIdx="1" presStyleCnt="5"/>
      <dgm:spPr/>
    </dgm:pt>
    <dgm:pt modelId="{53CE1307-617C-431D-8691-707B371596ED}" type="pres">
      <dgm:prSet presAssocID="{2185487A-CF62-426E-B594-23AF790472B5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8D2834-E5D9-43E2-80BD-7F754CAFED6A}" type="pres">
      <dgm:prSet presAssocID="{2185487A-CF62-426E-B594-23AF790472B5}" presName="accent_3" presStyleCnt="0"/>
      <dgm:spPr/>
    </dgm:pt>
    <dgm:pt modelId="{9736A7F4-5920-4E59-8808-54DC552A1026}" type="pres">
      <dgm:prSet presAssocID="{2185487A-CF62-426E-B594-23AF790472B5}" presName="accentRepeatNode" presStyleLbl="solidFgAcc1" presStyleIdx="2" presStyleCnt="5"/>
      <dgm:spPr/>
    </dgm:pt>
    <dgm:pt modelId="{680D8BDA-A951-48D0-AEE2-CB6D3F64BCFC}" type="pres">
      <dgm:prSet presAssocID="{F7B5C96A-CCBC-4179-9392-93B7C9526381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C54216-9EA5-46F7-AE85-404647258A27}" type="pres">
      <dgm:prSet presAssocID="{F7B5C96A-CCBC-4179-9392-93B7C9526381}" presName="accent_4" presStyleCnt="0"/>
      <dgm:spPr/>
    </dgm:pt>
    <dgm:pt modelId="{7B477077-EC67-46C6-BB57-787A866E6BED}" type="pres">
      <dgm:prSet presAssocID="{F7B5C96A-CCBC-4179-9392-93B7C9526381}" presName="accentRepeatNode" presStyleLbl="solidFgAcc1" presStyleIdx="3" presStyleCnt="5"/>
      <dgm:spPr/>
    </dgm:pt>
    <dgm:pt modelId="{C123CEB5-30C6-41D1-8C2D-903DAD5D1F63}" type="pres">
      <dgm:prSet presAssocID="{A5A757D0-D4EC-4E55-AAD0-229B7F40CB06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1A9771-E775-4DD7-8E9B-A9DA0CEB605C}" type="pres">
      <dgm:prSet presAssocID="{A5A757D0-D4EC-4E55-AAD0-229B7F40CB06}" presName="accent_5" presStyleCnt="0"/>
      <dgm:spPr/>
    </dgm:pt>
    <dgm:pt modelId="{B196B55F-AA3F-4ED0-B8CB-3A83A1A56A2D}" type="pres">
      <dgm:prSet presAssocID="{A5A757D0-D4EC-4E55-AAD0-229B7F40CB06}" presName="accentRepeatNode" presStyleLbl="solidFgAcc1" presStyleIdx="4" presStyleCnt="5"/>
      <dgm:spPr/>
    </dgm:pt>
  </dgm:ptLst>
  <dgm:cxnLst>
    <dgm:cxn modelId="{3E6CD160-8F29-4BDD-8C44-DA0958BEA790}" type="presOf" srcId="{2185487A-CF62-426E-B594-23AF790472B5}" destId="{53CE1307-617C-431D-8691-707B371596ED}" srcOrd="0" destOrd="0" presId="urn:microsoft.com/office/officeart/2008/layout/VerticalCurvedList"/>
    <dgm:cxn modelId="{5899C2B9-E049-4065-AF28-6F8927668D5F}" type="presOf" srcId="{4A82CA74-424E-45E1-9DC2-452E763E91EC}" destId="{2C3368B5-2A4E-4001-9E18-1B0822DE4568}" srcOrd="0" destOrd="0" presId="urn:microsoft.com/office/officeart/2008/layout/VerticalCurvedList"/>
    <dgm:cxn modelId="{6086F75A-D2F9-4CA2-8F3C-086C05B5DEEB}" srcId="{9D4A7140-5A3E-4718-B7C1-D534DB07DBD8}" destId="{3F6FA42D-FDC9-4264-9AE2-8785F33A296C}" srcOrd="1" destOrd="0" parTransId="{E806E0FC-14AB-41BF-95FF-136C4D004171}" sibTransId="{9DFE08E9-7DFD-420E-AB18-86136B2394F7}"/>
    <dgm:cxn modelId="{AA5FC736-74BF-40EE-AC43-BDD8E4E1B26D}" type="presOf" srcId="{3AC726FB-FE19-47B9-BEC4-447E9CC4E0AD}" destId="{485AD74E-DD61-402F-B844-645B1BD9E7BE}" srcOrd="0" destOrd="0" presId="urn:microsoft.com/office/officeart/2008/layout/VerticalCurvedList"/>
    <dgm:cxn modelId="{0BFA7443-4F73-4D3D-A691-36C734832BD3}" type="presOf" srcId="{F7B5C96A-CCBC-4179-9392-93B7C9526381}" destId="{680D8BDA-A951-48D0-AEE2-CB6D3F64BCFC}" srcOrd="0" destOrd="0" presId="urn:microsoft.com/office/officeart/2008/layout/VerticalCurvedList"/>
    <dgm:cxn modelId="{2FB8CE49-720A-4EE2-AACE-AA55ABBC0463}" srcId="{9D4A7140-5A3E-4718-B7C1-D534DB07DBD8}" destId="{F7B5C96A-CCBC-4179-9392-93B7C9526381}" srcOrd="3" destOrd="0" parTransId="{BF91DD2B-315E-4C1C-9EBC-B4B79B645805}" sibTransId="{C8AA4E63-FC28-4A68-9480-6466A4C1235A}"/>
    <dgm:cxn modelId="{0BE33628-F6E6-4791-B700-F1145E0F41F0}" srcId="{9D4A7140-5A3E-4718-B7C1-D534DB07DBD8}" destId="{A5A757D0-D4EC-4E55-AAD0-229B7F40CB06}" srcOrd="4" destOrd="0" parTransId="{8F65BAFA-1537-4B43-8031-457953DACF03}" sibTransId="{C3CD786A-8F52-467B-9CF8-5F09EC09E135}"/>
    <dgm:cxn modelId="{524FB9D8-456C-4129-A929-4D882F5776D5}" srcId="{9D4A7140-5A3E-4718-B7C1-D534DB07DBD8}" destId="{2185487A-CF62-426E-B594-23AF790472B5}" srcOrd="2" destOrd="0" parTransId="{FA129801-83E9-431E-9FA9-E999AF36DEBE}" sibTransId="{633677B4-D28D-46AE-941E-4885D50B04CD}"/>
    <dgm:cxn modelId="{41CE2DC8-F992-4BF1-BAC0-5265967D87C8}" srcId="{9D4A7140-5A3E-4718-B7C1-D534DB07DBD8}" destId="{3AC726FB-FE19-47B9-BEC4-447E9CC4E0AD}" srcOrd="0" destOrd="0" parTransId="{FE58644A-6F66-43E2-9713-D8CC58BE422E}" sibTransId="{4A82CA74-424E-45E1-9DC2-452E763E91EC}"/>
    <dgm:cxn modelId="{918B9BD5-599C-4B6E-B01A-B57931BA39E1}" type="presOf" srcId="{A5A757D0-D4EC-4E55-AAD0-229B7F40CB06}" destId="{C123CEB5-30C6-41D1-8C2D-903DAD5D1F63}" srcOrd="0" destOrd="0" presId="urn:microsoft.com/office/officeart/2008/layout/VerticalCurvedList"/>
    <dgm:cxn modelId="{D2049DCF-E0AF-4C4E-85FF-622DF1435772}" type="presOf" srcId="{9D4A7140-5A3E-4718-B7C1-D534DB07DBD8}" destId="{2F69BB8B-C1D6-475E-A10B-E924E95DE2FD}" srcOrd="0" destOrd="0" presId="urn:microsoft.com/office/officeart/2008/layout/VerticalCurvedList"/>
    <dgm:cxn modelId="{5570B41A-F197-4E23-BE86-534CC0804E2A}" type="presOf" srcId="{3F6FA42D-FDC9-4264-9AE2-8785F33A296C}" destId="{0195AABD-3AE3-4D1D-BE17-C91AA1042488}" srcOrd="0" destOrd="0" presId="urn:microsoft.com/office/officeart/2008/layout/VerticalCurvedList"/>
    <dgm:cxn modelId="{930778E4-E595-42D5-8F0E-1BB79653974E}" type="presParOf" srcId="{2F69BB8B-C1D6-475E-A10B-E924E95DE2FD}" destId="{03A07B35-01C6-4A74-A355-6E3036A57A1E}" srcOrd="0" destOrd="0" presId="urn:microsoft.com/office/officeart/2008/layout/VerticalCurvedList"/>
    <dgm:cxn modelId="{B09BF713-DFE4-4FE8-82B5-EC015B3141FC}" type="presParOf" srcId="{03A07B35-01C6-4A74-A355-6E3036A57A1E}" destId="{0696281D-C104-4604-8BBC-7B4962C9B9E5}" srcOrd="0" destOrd="0" presId="urn:microsoft.com/office/officeart/2008/layout/VerticalCurvedList"/>
    <dgm:cxn modelId="{A23185CE-6C64-4E12-9278-8D36D317C8C4}" type="presParOf" srcId="{0696281D-C104-4604-8BBC-7B4962C9B9E5}" destId="{1FE4D8CA-590B-41D8-9977-56EC4E70077E}" srcOrd="0" destOrd="0" presId="urn:microsoft.com/office/officeart/2008/layout/VerticalCurvedList"/>
    <dgm:cxn modelId="{A12B8ED2-5B76-40DE-808E-561407439D68}" type="presParOf" srcId="{0696281D-C104-4604-8BBC-7B4962C9B9E5}" destId="{2C3368B5-2A4E-4001-9E18-1B0822DE4568}" srcOrd="1" destOrd="0" presId="urn:microsoft.com/office/officeart/2008/layout/VerticalCurvedList"/>
    <dgm:cxn modelId="{D1A932EE-3083-4CDD-838C-3E5F340360A4}" type="presParOf" srcId="{0696281D-C104-4604-8BBC-7B4962C9B9E5}" destId="{4CCF6B5D-9A12-4138-82BE-CFD5D607F612}" srcOrd="2" destOrd="0" presId="urn:microsoft.com/office/officeart/2008/layout/VerticalCurvedList"/>
    <dgm:cxn modelId="{0ECDF3BE-06E1-49B9-B1E1-806F63792C3A}" type="presParOf" srcId="{0696281D-C104-4604-8BBC-7B4962C9B9E5}" destId="{6AA67E7F-5291-4FC6-8C33-E217CEB792C8}" srcOrd="3" destOrd="0" presId="urn:microsoft.com/office/officeart/2008/layout/VerticalCurvedList"/>
    <dgm:cxn modelId="{73B9AF1D-1397-4CAC-B457-17BB49104801}" type="presParOf" srcId="{03A07B35-01C6-4A74-A355-6E3036A57A1E}" destId="{485AD74E-DD61-402F-B844-645B1BD9E7BE}" srcOrd="1" destOrd="0" presId="urn:microsoft.com/office/officeart/2008/layout/VerticalCurvedList"/>
    <dgm:cxn modelId="{607843E3-1C6F-4B2F-83C1-9B1E3D7213C5}" type="presParOf" srcId="{03A07B35-01C6-4A74-A355-6E3036A57A1E}" destId="{F135D2AC-E50E-4C21-B7B1-FB38D3F1B39F}" srcOrd="2" destOrd="0" presId="urn:microsoft.com/office/officeart/2008/layout/VerticalCurvedList"/>
    <dgm:cxn modelId="{66DBB15A-2866-4B9D-B4CB-432CD8EF6AB0}" type="presParOf" srcId="{F135D2AC-E50E-4C21-B7B1-FB38D3F1B39F}" destId="{8371FE29-E166-45FB-B644-3BCE401BA912}" srcOrd="0" destOrd="0" presId="urn:microsoft.com/office/officeart/2008/layout/VerticalCurvedList"/>
    <dgm:cxn modelId="{A537D8FC-DBE0-4FE2-BA31-722F85C33D83}" type="presParOf" srcId="{03A07B35-01C6-4A74-A355-6E3036A57A1E}" destId="{0195AABD-3AE3-4D1D-BE17-C91AA1042488}" srcOrd="3" destOrd="0" presId="urn:microsoft.com/office/officeart/2008/layout/VerticalCurvedList"/>
    <dgm:cxn modelId="{A2373644-1895-4E47-99B7-EECFAAE0BE34}" type="presParOf" srcId="{03A07B35-01C6-4A74-A355-6E3036A57A1E}" destId="{3B336866-C531-431B-994B-BB9A60229649}" srcOrd="4" destOrd="0" presId="urn:microsoft.com/office/officeart/2008/layout/VerticalCurvedList"/>
    <dgm:cxn modelId="{1726A4EA-6EE2-44C0-A031-71F9E05F63C8}" type="presParOf" srcId="{3B336866-C531-431B-994B-BB9A60229649}" destId="{D221238F-49E4-4D25-9FD8-8146381F1C6E}" srcOrd="0" destOrd="0" presId="urn:microsoft.com/office/officeart/2008/layout/VerticalCurvedList"/>
    <dgm:cxn modelId="{DE1FE4F0-606A-4B77-9A4B-C651753A0DE2}" type="presParOf" srcId="{03A07B35-01C6-4A74-A355-6E3036A57A1E}" destId="{53CE1307-617C-431D-8691-707B371596ED}" srcOrd="5" destOrd="0" presId="urn:microsoft.com/office/officeart/2008/layout/VerticalCurvedList"/>
    <dgm:cxn modelId="{1C46057E-864A-403D-9D67-CEE432548954}" type="presParOf" srcId="{03A07B35-01C6-4A74-A355-6E3036A57A1E}" destId="{B48D2834-E5D9-43E2-80BD-7F754CAFED6A}" srcOrd="6" destOrd="0" presId="urn:microsoft.com/office/officeart/2008/layout/VerticalCurvedList"/>
    <dgm:cxn modelId="{05C7AC61-4CDC-4E58-9EBF-D822EA9CBCD9}" type="presParOf" srcId="{B48D2834-E5D9-43E2-80BD-7F754CAFED6A}" destId="{9736A7F4-5920-4E59-8808-54DC552A1026}" srcOrd="0" destOrd="0" presId="urn:microsoft.com/office/officeart/2008/layout/VerticalCurvedList"/>
    <dgm:cxn modelId="{3513E7FB-39CD-4F5F-90CB-202564869F9C}" type="presParOf" srcId="{03A07B35-01C6-4A74-A355-6E3036A57A1E}" destId="{680D8BDA-A951-48D0-AEE2-CB6D3F64BCFC}" srcOrd="7" destOrd="0" presId="urn:microsoft.com/office/officeart/2008/layout/VerticalCurvedList"/>
    <dgm:cxn modelId="{B4BA0D1A-3B54-46D6-9216-722C501ECB33}" type="presParOf" srcId="{03A07B35-01C6-4A74-A355-6E3036A57A1E}" destId="{EBC54216-9EA5-46F7-AE85-404647258A27}" srcOrd="8" destOrd="0" presId="urn:microsoft.com/office/officeart/2008/layout/VerticalCurvedList"/>
    <dgm:cxn modelId="{890CB746-0AC1-425B-AC53-60456B4F4AAA}" type="presParOf" srcId="{EBC54216-9EA5-46F7-AE85-404647258A27}" destId="{7B477077-EC67-46C6-BB57-787A866E6BED}" srcOrd="0" destOrd="0" presId="urn:microsoft.com/office/officeart/2008/layout/VerticalCurvedList"/>
    <dgm:cxn modelId="{8DC582A0-6928-4861-A853-266B751CAC02}" type="presParOf" srcId="{03A07B35-01C6-4A74-A355-6E3036A57A1E}" destId="{C123CEB5-30C6-41D1-8C2D-903DAD5D1F63}" srcOrd="9" destOrd="0" presId="urn:microsoft.com/office/officeart/2008/layout/VerticalCurvedList"/>
    <dgm:cxn modelId="{DE722392-417B-411C-BD11-59BB79946C3E}" type="presParOf" srcId="{03A07B35-01C6-4A74-A355-6E3036A57A1E}" destId="{521A9771-E775-4DD7-8E9B-A9DA0CEB605C}" srcOrd="10" destOrd="0" presId="urn:microsoft.com/office/officeart/2008/layout/VerticalCurvedList"/>
    <dgm:cxn modelId="{12600598-E693-41C7-9276-1CF3D390A8B8}" type="presParOf" srcId="{521A9771-E775-4DD7-8E9B-A9DA0CEB605C}" destId="{B196B55F-AA3F-4ED0-B8CB-3A83A1A56A2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04D64F-D887-4A40-B229-BB54B92ECB7C}" type="doc">
      <dgm:prSet loTypeId="urn:microsoft.com/office/officeart/2005/8/layout/venn3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AC18BD69-F257-4EA2-90CA-700987EDA43F}">
      <dgm:prSet phldrT="[Text]" custT="1"/>
      <dgm:spPr/>
      <dgm:t>
        <a:bodyPr/>
        <a:lstStyle/>
        <a:p>
          <a:r>
            <a:rPr lang="fa-IR" sz="2000" dirty="0" smtClean="0">
              <a:cs typeface="B Kourosh" panose="00000400000000000000" pitchFamily="2" charset="-78"/>
            </a:rPr>
            <a:t>4 . تراکم</a:t>
          </a:r>
          <a:endParaRPr lang="en-US" sz="2000" dirty="0">
            <a:cs typeface="B Kourosh" panose="00000400000000000000" pitchFamily="2" charset="-78"/>
          </a:endParaRPr>
        </a:p>
      </dgm:t>
    </dgm:pt>
    <dgm:pt modelId="{10A57330-F7B3-45A8-BDD4-021A7FB54997}" type="parTrans" cxnId="{BB5236EF-AA6F-4911-BEF4-A4E3C7604ABA}">
      <dgm:prSet/>
      <dgm:spPr/>
      <dgm:t>
        <a:bodyPr/>
        <a:lstStyle/>
        <a:p>
          <a:endParaRPr lang="en-US" sz="2000">
            <a:cs typeface="B Kourosh" panose="00000400000000000000" pitchFamily="2" charset="-78"/>
          </a:endParaRPr>
        </a:p>
      </dgm:t>
    </dgm:pt>
    <dgm:pt modelId="{7F2B7126-F77C-4CA0-B5B9-6C5C92622720}" type="sibTrans" cxnId="{BB5236EF-AA6F-4911-BEF4-A4E3C7604ABA}">
      <dgm:prSet/>
      <dgm:spPr/>
      <dgm:t>
        <a:bodyPr/>
        <a:lstStyle/>
        <a:p>
          <a:endParaRPr lang="en-US" sz="2000">
            <a:cs typeface="B Kourosh" panose="00000400000000000000" pitchFamily="2" charset="-78"/>
          </a:endParaRPr>
        </a:p>
      </dgm:t>
    </dgm:pt>
    <dgm:pt modelId="{FD52ADB5-4694-48F4-B4A8-376EF07BFCB5}">
      <dgm:prSet phldrT="[Text]" custT="1"/>
      <dgm:spPr/>
      <dgm:t>
        <a:bodyPr/>
        <a:lstStyle/>
        <a:p>
          <a:r>
            <a:rPr lang="fa-IR" sz="2000" dirty="0" smtClean="0">
              <a:cs typeface="B Kourosh" panose="00000400000000000000" pitchFamily="2" charset="-78"/>
            </a:rPr>
            <a:t>3 . اندازه فیزیکی</a:t>
          </a:r>
          <a:endParaRPr lang="en-US" sz="2000" dirty="0">
            <a:cs typeface="B Kourosh" panose="00000400000000000000" pitchFamily="2" charset="-78"/>
          </a:endParaRPr>
        </a:p>
      </dgm:t>
    </dgm:pt>
    <dgm:pt modelId="{946B1919-F7EE-4858-B8D7-48E46936BC36}" type="parTrans" cxnId="{84FAFF63-E7D5-46B5-83C0-18F1BBF07433}">
      <dgm:prSet/>
      <dgm:spPr/>
      <dgm:t>
        <a:bodyPr/>
        <a:lstStyle/>
        <a:p>
          <a:endParaRPr lang="en-US" sz="2000">
            <a:cs typeface="B Kourosh" panose="00000400000000000000" pitchFamily="2" charset="-78"/>
          </a:endParaRPr>
        </a:p>
      </dgm:t>
    </dgm:pt>
    <dgm:pt modelId="{FE3B1F63-BEF5-4449-A06F-F3ECBA8F9902}" type="sibTrans" cxnId="{84FAFF63-E7D5-46B5-83C0-18F1BBF07433}">
      <dgm:prSet/>
      <dgm:spPr/>
      <dgm:t>
        <a:bodyPr/>
        <a:lstStyle/>
        <a:p>
          <a:endParaRPr lang="en-US" sz="2000">
            <a:cs typeface="B Kourosh" panose="00000400000000000000" pitchFamily="2" charset="-78"/>
          </a:endParaRPr>
        </a:p>
      </dgm:t>
    </dgm:pt>
    <dgm:pt modelId="{C490A970-E896-4BB7-97E7-CA3103000769}">
      <dgm:prSet phldrT="[Text]" custT="1"/>
      <dgm:spPr/>
      <dgm:t>
        <a:bodyPr/>
        <a:lstStyle/>
        <a:p>
          <a:r>
            <a:rPr lang="fa-IR" sz="2000" dirty="0" smtClean="0">
              <a:cs typeface="B Kourosh" panose="00000400000000000000" pitchFamily="2" charset="-78"/>
            </a:rPr>
            <a:t>2 . توان اقتصادی</a:t>
          </a:r>
          <a:endParaRPr lang="en-US" sz="2000" dirty="0">
            <a:cs typeface="B Kourosh" panose="00000400000000000000" pitchFamily="2" charset="-78"/>
          </a:endParaRPr>
        </a:p>
      </dgm:t>
    </dgm:pt>
    <dgm:pt modelId="{2E1CB9B9-E17E-483A-91C2-9C995819F22A}" type="parTrans" cxnId="{CEDDA448-3CEF-4D90-8E3B-EBAA556C1624}">
      <dgm:prSet/>
      <dgm:spPr/>
      <dgm:t>
        <a:bodyPr/>
        <a:lstStyle/>
        <a:p>
          <a:endParaRPr lang="en-US" sz="2000">
            <a:cs typeface="B Kourosh" panose="00000400000000000000" pitchFamily="2" charset="-78"/>
          </a:endParaRPr>
        </a:p>
      </dgm:t>
    </dgm:pt>
    <dgm:pt modelId="{128B1BB8-238D-4509-9D83-3F315560E561}" type="sibTrans" cxnId="{CEDDA448-3CEF-4D90-8E3B-EBAA556C1624}">
      <dgm:prSet/>
      <dgm:spPr/>
      <dgm:t>
        <a:bodyPr/>
        <a:lstStyle/>
        <a:p>
          <a:endParaRPr lang="en-US" sz="2000">
            <a:cs typeface="B Kourosh" panose="00000400000000000000" pitchFamily="2" charset="-78"/>
          </a:endParaRPr>
        </a:p>
      </dgm:t>
    </dgm:pt>
    <dgm:pt modelId="{07E95A2C-FD44-4C73-A57E-2697E7B3B211}">
      <dgm:prSet phldrT="[Text]" custT="1"/>
      <dgm:spPr/>
      <dgm:t>
        <a:bodyPr/>
        <a:lstStyle/>
        <a:p>
          <a:r>
            <a:rPr lang="fa-IR" sz="2000" dirty="0" smtClean="0">
              <a:cs typeface="B Kourosh" panose="00000400000000000000" pitchFamily="2" charset="-78"/>
            </a:rPr>
            <a:t>1. تعداد جمعیت</a:t>
          </a:r>
          <a:endParaRPr lang="en-US" sz="2000" dirty="0">
            <a:cs typeface="B Kourosh" panose="00000400000000000000" pitchFamily="2" charset="-78"/>
          </a:endParaRPr>
        </a:p>
      </dgm:t>
    </dgm:pt>
    <dgm:pt modelId="{04DF5D0D-DD0E-41F3-B92E-B67F0EA4BA67}" type="parTrans" cxnId="{34A7227A-2618-49C8-AB8D-6F42477436F5}">
      <dgm:prSet/>
      <dgm:spPr/>
      <dgm:t>
        <a:bodyPr/>
        <a:lstStyle/>
        <a:p>
          <a:endParaRPr lang="en-US" sz="2000">
            <a:cs typeface="B Kourosh" panose="00000400000000000000" pitchFamily="2" charset="-78"/>
          </a:endParaRPr>
        </a:p>
      </dgm:t>
    </dgm:pt>
    <dgm:pt modelId="{84C0AEAE-C80C-4834-B592-94881BA0A2E0}" type="sibTrans" cxnId="{34A7227A-2618-49C8-AB8D-6F42477436F5}">
      <dgm:prSet/>
      <dgm:spPr/>
      <dgm:t>
        <a:bodyPr/>
        <a:lstStyle/>
        <a:p>
          <a:endParaRPr lang="en-US" sz="2000">
            <a:cs typeface="B Kourosh" panose="00000400000000000000" pitchFamily="2" charset="-78"/>
          </a:endParaRPr>
        </a:p>
      </dgm:t>
    </dgm:pt>
    <dgm:pt modelId="{8DE33033-977F-47CD-AC7B-94B3A1A7436F}" type="pres">
      <dgm:prSet presAssocID="{8104D64F-D887-4A40-B229-BB54B92ECB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75DF08-D6A9-4F5A-B299-A5E0AAE62E9E}" type="pres">
      <dgm:prSet presAssocID="{AC18BD69-F257-4EA2-90CA-700987EDA43F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D3D0F-216C-47DC-8038-07331D8C47A0}" type="pres">
      <dgm:prSet presAssocID="{7F2B7126-F77C-4CA0-B5B9-6C5C92622720}" presName="space" presStyleCnt="0"/>
      <dgm:spPr/>
    </dgm:pt>
    <dgm:pt modelId="{C70876D6-6DBB-44D3-9072-AAB6E2E78E50}" type="pres">
      <dgm:prSet presAssocID="{FD52ADB5-4694-48F4-B4A8-376EF07BFCB5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58F787-F641-4ED6-B7CE-305788AC2F4B}" type="pres">
      <dgm:prSet presAssocID="{FE3B1F63-BEF5-4449-A06F-F3ECBA8F9902}" presName="space" presStyleCnt="0"/>
      <dgm:spPr/>
    </dgm:pt>
    <dgm:pt modelId="{189C9044-9AF2-4165-BDA0-4C9E3C984581}" type="pres">
      <dgm:prSet presAssocID="{C490A970-E896-4BB7-97E7-CA3103000769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EF3A75-227E-462E-8199-54AB02DCE3D4}" type="pres">
      <dgm:prSet presAssocID="{128B1BB8-238D-4509-9D83-3F315560E561}" presName="space" presStyleCnt="0"/>
      <dgm:spPr/>
    </dgm:pt>
    <dgm:pt modelId="{857D4271-D1DA-45F6-93AB-4786BB1B29B2}" type="pres">
      <dgm:prSet presAssocID="{07E95A2C-FD44-4C73-A57E-2697E7B3B211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FAFF63-E7D5-46B5-83C0-18F1BBF07433}" srcId="{8104D64F-D887-4A40-B229-BB54B92ECB7C}" destId="{FD52ADB5-4694-48F4-B4A8-376EF07BFCB5}" srcOrd="1" destOrd="0" parTransId="{946B1919-F7EE-4858-B8D7-48E46936BC36}" sibTransId="{FE3B1F63-BEF5-4449-A06F-F3ECBA8F9902}"/>
    <dgm:cxn modelId="{D7F36B6F-5327-48FE-AA10-844369CA31A8}" type="presOf" srcId="{AC18BD69-F257-4EA2-90CA-700987EDA43F}" destId="{8775DF08-D6A9-4F5A-B299-A5E0AAE62E9E}" srcOrd="0" destOrd="0" presId="urn:microsoft.com/office/officeart/2005/8/layout/venn3"/>
    <dgm:cxn modelId="{3782BB45-0DEE-4606-BB0B-5142D50D7C18}" type="presOf" srcId="{FD52ADB5-4694-48F4-B4A8-376EF07BFCB5}" destId="{C70876D6-6DBB-44D3-9072-AAB6E2E78E50}" srcOrd="0" destOrd="0" presId="urn:microsoft.com/office/officeart/2005/8/layout/venn3"/>
    <dgm:cxn modelId="{34A7227A-2618-49C8-AB8D-6F42477436F5}" srcId="{8104D64F-D887-4A40-B229-BB54B92ECB7C}" destId="{07E95A2C-FD44-4C73-A57E-2697E7B3B211}" srcOrd="3" destOrd="0" parTransId="{04DF5D0D-DD0E-41F3-B92E-B67F0EA4BA67}" sibTransId="{84C0AEAE-C80C-4834-B592-94881BA0A2E0}"/>
    <dgm:cxn modelId="{695F9B8B-306C-4BE4-9F94-B3DFC48E1925}" type="presOf" srcId="{07E95A2C-FD44-4C73-A57E-2697E7B3B211}" destId="{857D4271-D1DA-45F6-93AB-4786BB1B29B2}" srcOrd="0" destOrd="0" presId="urn:microsoft.com/office/officeart/2005/8/layout/venn3"/>
    <dgm:cxn modelId="{D4199AB5-C1D0-4413-B347-4FF1B7596AC0}" type="presOf" srcId="{8104D64F-D887-4A40-B229-BB54B92ECB7C}" destId="{8DE33033-977F-47CD-AC7B-94B3A1A7436F}" srcOrd="0" destOrd="0" presId="urn:microsoft.com/office/officeart/2005/8/layout/venn3"/>
    <dgm:cxn modelId="{A56EF2BF-B10B-4C92-84EE-D2DD615D97C9}" type="presOf" srcId="{C490A970-E896-4BB7-97E7-CA3103000769}" destId="{189C9044-9AF2-4165-BDA0-4C9E3C984581}" srcOrd="0" destOrd="0" presId="urn:microsoft.com/office/officeart/2005/8/layout/venn3"/>
    <dgm:cxn modelId="{BB5236EF-AA6F-4911-BEF4-A4E3C7604ABA}" srcId="{8104D64F-D887-4A40-B229-BB54B92ECB7C}" destId="{AC18BD69-F257-4EA2-90CA-700987EDA43F}" srcOrd="0" destOrd="0" parTransId="{10A57330-F7B3-45A8-BDD4-021A7FB54997}" sibTransId="{7F2B7126-F77C-4CA0-B5B9-6C5C92622720}"/>
    <dgm:cxn modelId="{CEDDA448-3CEF-4D90-8E3B-EBAA556C1624}" srcId="{8104D64F-D887-4A40-B229-BB54B92ECB7C}" destId="{C490A970-E896-4BB7-97E7-CA3103000769}" srcOrd="2" destOrd="0" parTransId="{2E1CB9B9-E17E-483A-91C2-9C995819F22A}" sibTransId="{128B1BB8-238D-4509-9D83-3F315560E561}"/>
    <dgm:cxn modelId="{F7286246-0F73-4AD8-8439-1B23FC72460A}" type="presParOf" srcId="{8DE33033-977F-47CD-AC7B-94B3A1A7436F}" destId="{8775DF08-D6A9-4F5A-B299-A5E0AAE62E9E}" srcOrd="0" destOrd="0" presId="urn:microsoft.com/office/officeart/2005/8/layout/venn3"/>
    <dgm:cxn modelId="{0767C69F-58AC-4E3F-B260-D27193090CF6}" type="presParOf" srcId="{8DE33033-977F-47CD-AC7B-94B3A1A7436F}" destId="{70CD3D0F-216C-47DC-8038-07331D8C47A0}" srcOrd="1" destOrd="0" presId="urn:microsoft.com/office/officeart/2005/8/layout/venn3"/>
    <dgm:cxn modelId="{C2AFBDBE-5D7B-4060-B6D3-EE1FFEB6A38D}" type="presParOf" srcId="{8DE33033-977F-47CD-AC7B-94B3A1A7436F}" destId="{C70876D6-6DBB-44D3-9072-AAB6E2E78E50}" srcOrd="2" destOrd="0" presId="urn:microsoft.com/office/officeart/2005/8/layout/venn3"/>
    <dgm:cxn modelId="{B67DE72B-B88B-4572-A989-80B5E6A74F99}" type="presParOf" srcId="{8DE33033-977F-47CD-AC7B-94B3A1A7436F}" destId="{6958F787-F641-4ED6-B7CE-305788AC2F4B}" srcOrd="3" destOrd="0" presId="urn:microsoft.com/office/officeart/2005/8/layout/venn3"/>
    <dgm:cxn modelId="{B0AC807E-542F-4F71-8FC5-953EE5A3EBC5}" type="presParOf" srcId="{8DE33033-977F-47CD-AC7B-94B3A1A7436F}" destId="{189C9044-9AF2-4165-BDA0-4C9E3C984581}" srcOrd="4" destOrd="0" presId="urn:microsoft.com/office/officeart/2005/8/layout/venn3"/>
    <dgm:cxn modelId="{4795F40C-079F-4AE9-8A26-F18CE1E3A0BB}" type="presParOf" srcId="{8DE33033-977F-47CD-AC7B-94B3A1A7436F}" destId="{45EF3A75-227E-462E-8199-54AB02DCE3D4}" srcOrd="5" destOrd="0" presId="urn:microsoft.com/office/officeart/2005/8/layout/venn3"/>
    <dgm:cxn modelId="{067D609B-6F94-4901-A88C-0C3E00C2D142}" type="presParOf" srcId="{8DE33033-977F-47CD-AC7B-94B3A1A7436F}" destId="{857D4271-D1DA-45F6-93AB-4786BB1B29B2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CAF294-D670-4A0D-B8AD-CEE6AC868780}" type="doc">
      <dgm:prSet loTypeId="urn:microsoft.com/office/officeart/2005/8/layout/lProcess3" loCatId="process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4DA60DAF-D0AB-43AD-A297-EE9A6661AD41}">
      <dgm:prSet phldrT="[Text]"/>
      <dgm:spPr/>
      <dgm:t>
        <a:bodyPr/>
        <a:lstStyle/>
        <a:p>
          <a:r>
            <a:rPr lang="fa-IR" dirty="0" smtClean="0">
              <a:cs typeface="B Kourosh" panose="00000400000000000000" pitchFamily="2" charset="-78"/>
            </a:rPr>
            <a:t>افلاطون</a:t>
          </a:r>
          <a:endParaRPr lang="en-US" dirty="0">
            <a:cs typeface="B Kourosh" panose="00000400000000000000" pitchFamily="2" charset="-78"/>
          </a:endParaRPr>
        </a:p>
      </dgm:t>
    </dgm:pt>
    <dgm:pt modelId="{D0780CCF-7468-4F1E-B445-4F40EBCD648C}" type="parTrans" cxnId="{61B2F0BA-51B3-44F6-8BA1-1B4B34374B79}">
      <dgm:prSet/>
      <dgm:spPr/>
      <dgm:t>
        <a:bodyPr/>
        <a:lstStyle/>
        <a:p>
          <a:endParaRPr lang="en-US"/>
        </a:p>
      </dgm:t>
    </dgm:pt>
    <dgm:pt modelId="{B3ADB944-4481-40CC-90CC-DF85DD431040}" type="sibTrans" cxnId="{61B2F0BA-51B3-44F6-8BA1-1B4B34374B79}">
      <dgm:prSet/>
      <dgm:spPr/>
      <dgm:t>
        <a:bodyPr/>
        <a:lstStyle/>
        <a:p>
          <a:endParaRPr lang="en-US"/>
        </a:p>
      </dgm:t>
    </dgm:pt>
    <dgm:pt modelId="{67CC371D-1480-439E-AB52-7C8A24C0540A}">
      <dgm:prSet phldrT="[Text]" custT="1"/>
      <dgm:spPr/>
      <dgm:t>
        <a:bodyPr/>
        <a:lstStyle/>
        <a:p>
          <a:r>
            <a:rPr lang="fa-IR" sz="1600" dirty="0" smtClean="0">
              <a:cs typeface="B Koodak" panose="00000700000000000000" pitchFamily="2" charset="-78"/>
            </a:rPr>
            <a:t>کتاب جمهور</a:t>
          </a:r>
          <a:endParaRPr lang="en-US" sz="1600" dirty="0">
            <a:cs typeface="B Koodak" panose="00000700000000000000" pitchFamily="2" charset="-78"/>
          </a:endParaRPr>
        </a:p>
      </dgm:t>
    </dgm:pt>
    <dgm:pt modelId="{B681A453-3CB8-4809-A54E-352CB3868826}" type="parTrans" cxnId="{3D01BEB0-5D3D-4974-8177-810F0A4F3CDC}">
      <dgm:prSet/>
      <dgm:spPr/>
      <dgm:t>
        <a:bodyPr/>
        <a:lstStyle/>
        <a:p>
          <a:endParaRPr lang="en-US"/>
        </a:p>
      </dgm:t>
    </dgm:pt>
    <dgm:pt modelId="{3330B2C6-E7BE-41EF-AAB4-C4F94A171806}" type="sibTrans" cxnId="{3D01BEB0-5D3D-4974-8177-810F0A4F3CDC}">
      <dgm:prSet/>
      <dgm:spPr/>
      <dgm:t>
        <a:bodyPr/>
        <a:lstStyle/>
        <a:p>
          <a:endParaRPr lang="en-US"/>
        </a:p>
      </dgm:t>
    </dgm:pt>
    <dgm:pt modelId="{23D40CE8-4955-47AB-8E34-7FAE1111DA5E}">
      <dgm:prSet phldrT="[Text]" custT="1"/>
      <dgm:spPr/>
      <dgm:t>
        <a:bodyPr/>
        <a:lstStyle/>
        <a:p>
          <a:r>
            <a:rPr lang="fa-IR" sz="1600" dirty="0" smtClean="0">
              <a:cs typeface="B Koodak" panose="00000700000000000000" pitchFamily="2" charset="-78"/>
            </a:rPr>
            <a:t>5040 نفر</a:t>
          </a:r>
          <a:endParaRPr lang="en-US" sz="1600" dirty="0">
            <a:cs typeface="B Koodak" panose="00000700000000000000" pitchFamily="2" charset="-78"/>
          </a:endParaRPr>
        </a:p>
      </dgm:t>
    </dgm:pt>
    <dgm:pt modelId="{E21C32B8-5629-4EA1-BAC7-1EBA880F9021}" type="parTrans" cxnId="{0837227F-6B95-4A52-9A8D-318C8FFCC112}">
      <dgm:prSet/>
      <dgm:spPr/>
      <dgm:t>
        <a:bodyPr/>
        <a:lstStyle/>
        <a:p>
          <a:endParaRPr lang="en-US"/>
        </a:p>
      </dgm:t>
    </dgm:pt>
    <dgm:pt modelId="{BF094D0E-B715-4E4E-A7C2-F4D04F042686}" type="sibTrans" cxnId="{0837227F-6B95-4A52-9A8D-318C8FFCC112}">
      <dgm:prSet/>
      <dgm:spPr/>
      <dgm:t>
        <a:bodyPr/>
        <a:lstStyle/>
        <a:p>
          <a:endParaRPr lang="en-US"/>
        </a:p>
      </dgm:t>
    </dgm:pt>
    <dgm:pt modelId="{DA5E5DE0-4B72-40F3-BAEF-76AADC92F9A6}">
      <dgm:prSet phldrT="[Text]"/>
      <dgm:spPr/>
      <dgm:t>
        <a:bodyPr/>
        <a:lstStyle/>
        <a:p>
          <a:r>
            <a:rPr lang="fa-IR" dirty="0" smtClean="0">
              <a:cs typeface="B Kourosh" panose="00000400000000000000" pitchFamily="2" charset="-78"/>
            </a:rPr>
            <a:t>ارسطو</a:t>
          </a:r>
          <a:endParaRPr lang="en-US" dirty="0">
            <a:cs typeface="B Kourosh" panose="00000400000000000000" pitchFamily="2" charset="-78"/>
          </a:endParaRPr>
        </a:p>
      </dgm:t>
    </dgm:pt>
    <dgm:pt modelId="{3BCA681B-A204-4DF6-908E-28B6E10C656B}" type="parTrans" cxnId="{58FA5FBA-DE89-4669-8E52-61AD8AD741E7}">
      <dgm:prSet/>
      <dgm:spPr/>
      <dgm:t>
        <a:bodyPr/>
        <a:lstStyle/>
        <a:p>
          <a:endParaRPr lang="en-US"/>
        </a:p>
      </dgm:t>
    </dgm:pt>
    <dgm:pt modelId="{55A966D0-3B51-4672-898F-3CB0DC06201F}" type="sibTrans" cxnId="{58FA5FBA-DE89-4669-8E52-61AD8AD741E7}">
      <dgm:prSet/>
      <dgm:spPr/>
      <dgm:t>
        <a:bodyPr/>
        <a:lstStyle/>
        <a:p>
          <a:endParaRPr lang="en-US"/>
        </a:p>
      </dgm:t>
    </dgm:pt>
    <dgm:pt modelId="{9AF5B21C-C290-4A85-99BA-E53EB8B5403D}">
      <dgm:prSet phldrT="[Text]" custT="1"/>
      <dgm:spPr/>
      <dgm:t>
        <a:bodyPr/>
        <a:lstStyle/>
        <a:p>
          <a:r>
            <a:rPr lang="fa-IR" sz="1600" dirty="0" smtClean="0">
              <a:cs typeface="B Koodak" panose="00000700000000000000" pitchFamily="2" charset="-78"/>
            </a:rPr>
            <a:t>کتاب سیاست</a:t>
          </a:r>
          <a:endParaRPr lang="en-US" sz="1600" dirty="0">
            <a:cs typeface="B Koodak" panose="00000700000000000000" pitchFamily="2" charset="-78"/>
          </a:endParaRPr>
        </a:p>
      </dgm:t>
    </dgm:pt>
    <dgm:pt modelId="{7270F109-2C5D-4B5E-8469-AF73CE59052B}" type="parTrans" cxnId="{8A99F89B-C6E8-4C6F-A956-9A3C72EC6AF2}">
      <dgm:prSet/>
      <dgm:spPr/>
      <dgm:t>
        <a:bodyPr/>
        <a:lstStyle/>
        <a:p>
          <a:endParaRPr lang="en-US"/>
        </a:p>
      </dgm:t>
    </dgm:pt>
    <dgm:pt modelId="{4B594BCD-DD23-4509-B750-A05A294BD19E}" type="sibTrans" cxnId="{8A99F89B-C6E8-4C6F-A956-9A3C72EC6AF2}">
      <dgm:prSet/>
      <dgm:spPr/>
      <dgm:t>
        <a:bodyPr/>
        <a:lstStyle/>
        <a:p>
          <a:endParaRPr lang="en-US"/>
        </a:p>
      </dgm:t>
    </dgm:pt>
    <dgm:pt modelId="{AB46AAB4-D74B-4482-B8D2-5F3CC0DC90B8}">
      <dgm:prSet phldrT="[Text]" custT="1"/>
      <dgm:spPr/>
      <dgm:t>
        <a:bodyPr/>
        <a:lstStyle/>
        <a:p>
          <a:pPr algn="ctr" rtl="1">
            <a:lnSpc>
              <a:spcPct val="100000"/>
            </a:lnSpc>
          </a:pPr>
          <a:r>
            <a:rPr lang="fa-IR" sz="1300" dirty="0" smtClean="0">
              <a:cs typeface="B Koodak" panose="00000700000000000000" pitchFamily="2" charset="-78"/>
            </a:rPr>
            <a:t>تاثیر افزایش ساکنین بر روی ارتباطات میان آن ها و خصوصیات شهر</a:t>
          </a:r>
          <a:endParaRPr lang="en-US" sz="1300" dirty="0">
            <a:cs typeface="B Koodak" panose="00000700000000000000" pitchFamily="2" charset="-78"/>
          </a:endParaRPr>
        </a:p>
      </dgm:t>
    </dgm:pt>
    <dgm:pt modelId="{02966F6F-99CE-49EF-8A67-739F038E62EA}" type="parTrans" cxnId="{B4D5BE19-6BF5-4F3D-8CBA-0D6AE08C44AD}">
      <dgm:prSet/>
      <dgm:spPr/>
      <dgm:t>
        <a:bodyPr/>
        <a:lstStyle/>
        <a:p>
          <a:endParaRPr lang="en-US"/>
        </a:p>
      </dgm:t>
    </dgm:pt>
    <dgm:pt modelId="{F7D6F3EC-B18A-436E-8F9E-27646DA488B1}" type="sibTrans" cxnId="{B4D5BE19-6BF5-4F3D-8CBA-0D6AE08C44AD}">
      <dgm:prSet/>
      <dgm:spPr/>
      <dgm:t>
        <a:bodyPr/>
        <a:lstStyle/>
        <a:p>
          <a:endParaRPr lang="en-US"/>
        </a:p>
      </dgm:t>
    </dgm:pt>
    <dgm:pt modelId="{F4316E7F-3E4F-420A-A740-F98136A155AA}">
      <dgm:prSet phldrT="[Text]"/>
      <dgm:spPr/>
      <dgm:t>
        <a:bodyPr/>
        <a:lstStyle/>
        <a:p>
          <a:r>
            <a:rPr lang="fa-IR" dirty="0" smtClean="0">
              <a:cs typeface="B Kourosh" panose="00000400000000000000" pitchFamily="2" charset="-78"/>
            </a:rPr>
            <a:t>کوین لینچ</a:t>
          </a:r>
          <a:endParaRPr lang="en-US" dirty="0">
            <a:cs typeface="B Kourosh" panose="00000400000000000000" pitchFamily="2" charset="-78"/>
          </a:endParaRPr>
        </a:p>
      </dgm:t>
    </dgm:pt>
    <dgm:pt modelId="{168A46EC-A83F-4F83-B6FA-9737195D563C}" type="parTrans" cxnId="{A92F3349-6CD9-4F61-82D9-5983585C5573}">
      <dgm:prSet/>
      <dgm:spPr/>
      <dgm:t>
        <a:bodyPr/>
        <a:lstStyle/>
        <a:p>
          <a:endParaRPr lang="en-US"/>
        </a:p>
      </dgm:t>
    </dgm:pt>
    <dgm:pt modelId="{EA78FD59-7494-4218-908B-2131B2E041D6}" type="sibTrans" cxnId="{A92F3349-6CD9-4F61-82D9-5983585C5573}">
      <dgm:prSet/>
      <dgm:spPr/>
      <dgm:t>
        <a:bodyPr/>
        <a:lstStyle/>
        <a:p>
          <a:endParaRPr lang="en-US"/>
        </a:p>
      </dgm:t>
    </dgm:pt>
    <dgm:pt modelId="{29980FC3-0207-4CB9-BD67-F527D1BB8192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اندازه شهر از 5040 نفر تا 20000 نفر شروع شده است</a:t>
          </a:r>
          <a:endParaRPr lang="en-US" dirty="0">
            <a:cs typeface="B Koodak" panose="00000700000000000000" pitchFamily="2" charset="-78"/>
          </a:endParaRPr>
        </a:p>
      </dgm:t>
    </dgm:pt>
    <dgm:pt modelId="{55CCC625-1085-4F16-B6AF-2A98D173C018}" type="parTrans" cxnId="{9D836B5B-A113-4900-B963-DFC4C39D5D3D}">
      <dgm:prSet/>
      <dgm:spPr/>
      <dgm:t>
        <a:bodyPr/>
        <a:lstStyle/>
        <a:p>
          <a:endParaRPr lang="en-US"/>
        </a:p>
      </dgm:t>
    </dgm:pt>
    <dgm:pt modelId="{C16C9A65-D535-4822-8AA6-B5788FA21E4B}" type="sibTrans" cxnId="{9D836B5B-A113-4900-B963-DFC4C39D5D3D}">
      <dgm:prSet/>
      <dgm:spPr/>
      <dgm:t>
        <a:bodyPr/>
        <a:lstStyle/>
        <a:p>
          <a:endParaRPr lang="en-US"/>
        </a:p>
      </dgm:t>
    </dgm:pt>
    <dgm:pt modelId="{6A5C9B6C-3F75-45D8-9944-D3170DB3F70D}">
      <dgm:prSet phldrT="[Text]" custT="1"/>
      <dgm:spPr/>
      <dgm:t>
        <a:bodyPr/>
        <a:lstStyle/>
        <a:p>
          <a:r>
            <a:rPr lang="fa-IR" sz="1400" dirty="0" smtClean="0">
              <a:cs typeface="B Koodak" panose="00000700000000000000" pitchFamily="2" charset="-78"/>
            </a:rPr>
            <a:t>بیان اندازه برای یک شهر درست نیست</a:t>
          </a:r>
          <a:endParaRPr lang="en-US" sz="1400" dirty="0">
            <a:cs typeface="B Koodak" panose="00000700000000000000" pitchFamily="2" charset="-78"/>
          </a:endParaRPr>
        </a:p>
      </dgm:t>
    </dgm:pt>
    <dgm:pt modelId="{31A8B8C8-FF28-4B28-A8B4-1B478AB51249}" type="parTrans" cxnId="{B23E56F2-1331-4C95-8767-BB4CD5E79727}">
      <dgm:prSet/>
      <dgm:spPr/>
      <dgm:t>
        <a:bodyPr/>
        <a:lstStyle/>
        <a:p>
          <a:endParaRPr lang="en-US"/>
        </a:p>
      </dgm:t>
    </dgm:pt>
    <dgm:pt modelId="{A1D314C5-B54E-4C43-9614-425D74E4EE2C}" type="sibTrans" cxnId="{B23E56F2-1331-4C95-8767-BB4CD5E79727}">
      <dgm:prSet/>
      <dgm:spPr/>
      <dgm:t>
        <a:bodyPr/>
        <a:lstStyle/>
        <a:p>
          <a:endParaRPr lang="en-US"/>
        </a:p>
      </dgm:t>
    </dgm:pt>
    <dgm:pt modelId="{C840DD6A-8D55-4BAF-BFB6-CB1677ADA314}" type="pres">
      <dgm:prSet presAssocID="{5FCAF294-D670-4A0D-B8AD-CEE6AC868780}" presName="Name0" presStyleCnt="0">
        <dgm:presLayoutVars>
          <dgm:chPref val="3"/>
          <dgm:dir val="rev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6F1FA16-FD50-4092-85C9-C3F44BABA500}" type="pres">
      <dgm:prSet presAssocID="{4DA60DAF-D0AB-43AD-A297-EE9A6661AD41}" presName="horFlow" presStyleCnt="0"/>
      <dgm:spPr/>
    </dgm:pt>
    <dgm:pt modelId="{6D0AF1CF-6928-43D8-8BCB-B8DEB3183228}" type="pres">
      <dgm:prSet presAssocID="{4DA60DAF-D0AB-43AD-A297-EE9A6661AD41}" presName="bigChev" presStyleLbl="node1" presStyleIdx="0" presStyleCnt="3" custScaleX="137594"/>
      <dgm:spPr/>
      <dgm:t>
        <a:bodyPr/>
        <a:lstStyle/>
        <a:p>
          <a:endParaRPr lang="en-US"/>
        </a:p>
      </dgm:t>
    </dgm:pt>
    <dgm:pt modelId="{7E8D3C02-E143-421A-970A-DC8432438A9C}" type="pres">
      <dgm:prSet presAssocID="{B681A453-3CB8-4809-A54E-352CB3868826}" presName="parTrans" presStyleCnt="0"/>
      <dgm:spPr/>
    </dgm:pt>
    <dgm:pt modelId="{3C132509-BD9F-4047-9C1D-C6FBFEDFDF75}" type="pres">
      <dgm:prSet presAssocID="{67CC371D-1480-439E-AB52-7C8A24C0540A}" presName="node" presStyleLbl="alignAccFollowNode1" presStyleIdx="0" presStyleCnt="6" custScaleX="1533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64F073-505F-4297-9673-A3280B46EC10}" type="pres">
      <dgm:prSet presAssocID="{3330B2C6-E7BE-41EF-AAB4-C4F94A171806}" presName="sibTrans" presStyleCnt="0"/>
      <dgm:spPr/>
    </dgm:pt>
    <dgm:pt modelId="{49FAFBC8-582A-4917-8A6D-9DCFA34F76D2}" type="pres">
      <dgm:prSet presAssocID="{23D40CE8-4955-47AB-8E34-7FAE1111DA5E}" presName="node" presStyleLbl="alignAccFollowNode1" presStyleIdx="1" presStyleCnt="6" custScaleX="2047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17B2A7-0216-4C84-B550-7521EC947974}" type="pres">
      <dgm:prSet presAssocID="{4DA60DAF-D0AB-43AD-A297-EE9A6661AD41}" presName="vSp" presStyleCnt="0"/>
      <dgm:spPr/>
    </dgm:pt>
    <dgm:pt modelId="{363F976E-29A2-4B0F-9227-2EB86DDF54E3}" type="pres">
      <dgm:prSet presAssocID="{DA5E5DE0-4B72-40F3-BAEF-76AADC92F9A6}" presName="horFlow" presStyleCnt="0"/>
      <dgm:spPr/>
    </dgm:pt>
    <dgm:pt modelId="{8989A3F8-033F-41F9-B809-263CCC3F4B85}" type="pres">
      <dgm:prSet presAssocID="{DA5E5DE0-4B72-40F3-BAEF-76AADC92F9A6}" presName="bigChev" presStyleLbl="node1" presStyleIdx="1" presStyleCnt="3" custScaleX="137594"/>
      <dgm:spPr/>
      <dgm:t>
        <a:bodyPr/>
        <a:lstStyle/>
        <a:p>
          <a:endParaRPr lang="en-US"/>
        </a:p>
      </dgm:t>
    </dgm:pt>
    <dgm:pt modelId="{0474E372-89E4-418C-A903-EAC70A4C51F4}" type="pres">
      <dgm:prSet presAssocID="{7270F109-2C5D-4B5E-8469-AF73CE59052B}" presName="parTrans" presStyleCnt="0"/>
      <dgm:spPr/>
    </dgm:pt>
    <dgm:pt modelId="{77467EBA-C332-4E34-9FFF-D98D01246BE5}" type="pres">
      <dgm:prSet presAssocID="{9AF5B21C-C290-4A85-99BA-E53EB8B5403D}" presName="node" presStyleLbl="alignAccFollowNode1" presStyleIdx="2" presStyleCnt="6" custScaleX="1533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06AFC1-9DDD-43EC-B304-B69D4CDBC9B5}" type="pres">
      <dgm:prSet presAssocID="{4B594BCD-DD23-4509-B750-A05A294BD19E}" presName="sibTrans" presStyleCnt="0"/>
      <dgm:spPr/>
    </dgm:pt>
    <dgm:pt modelId="{2A13E2BD-297C-44A1-866D-9F1B6E30EC3B}" type="pres">
      <dgm:prSet presAssocID="{AB46AAB4-D74B-4482-B8D2-5F3CC0DC90B8}" presName="node" presStyleLbl="alignAccFollowNode1" presStyleIdx="3" presStyleCnt="6" custScaleX="2047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D291EB-93B7-4B92-93D5-1C2A8D903D7E}" type="pres">
      <dgm:prSet presAssocID="{DA5E5DE0-4B72-40F3-BAEF-76AADC92F9A6}" presName="vSp" presStyleCnt="0"/>
      <dgm:spPr/>
    </dgm:pt>
    <dgm:pt modelId="{C4F84C96-AEB6-4862-95A9-3B2F0888ABD4}" type="pres">
      <dgm:prSet presAssocID="{F4316E7F-3E4F-420A-A740-F98136A155AA}" presName="horFlow" presStyleCnt="0"/>
      <dgm:spPr/>
    </dgm:pt>
    <dgm:pt modelId="{12CB9779-DE25-4DCC-BFA1-B30FB7DF7DDB}" type="pres">
      <dgm:prSet presAssocID="{F4316E7F-3E4F-420A-A740-F98136A155AA}" presName="bigChev" presStyleLbl="node1" presStyleIdx="2" presStyleCnt="3" custScaleX="137594"/>
      <dgm:spPr/>
      <dgm:t>
        <a:bodyPr/>
        <a:lstStyle/>
        <a:p>
          <a:endParaRPr lang="en-US"/>
        </a:p>
      </dgm:t>
    </dgm:pt>
    <dgm:pt modelId="{6A9505EB-DBC7-4D47-ABCC-E0A4C41F4C51}" type="pres">
      <dgm:prSet presAssocID="{55CCC625-1085-4F16-B6AF-2A98D173C018}" presName="parTrans" presStyleCnt="0"/>
      <dgm:spPr/>
    </dgm:pt>
    <dgm:pt modelId="{D04AE50E-D2BE-442C-ABB1-9E44112C337A}" type="pres">
      <dgm:prSet presAssocID="{29980FC3-0207-4CB9-BD67-F527D1BB8192}" presName="node" presStyleLbl="alignAccFollowNode1" presStyleIdx="4" presStyleCnt="6" custScaleX="1533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8373A7-CB2F-4D65-9E1C-EA042C027544}" type="pres">
      <dgm:prSet presAssocID="{C16C9A65-D535-4822-8AA6-B5788FA21E4B}" presName="sibTrans" presStyleCnt="0"/>
      <dgm:spPr/>
    </dgm:pt>
    <dgm:pt modelId="{3E71ECA4-E02B-4635-AA28-AF177392E49B}" type="pres">
      <dgm:prSet presAssocID="{6A5C9B6C-3F75-45D8-9944-D3170DB3F70D}" presName="node" presStyleLbl="alignAccFollowNode1" presStyleIdx="5" presStyleCnt="6" custScaleX="2047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01BEB0-5D3D-4974-8177-810F0A4F3CDC}" srcId="{4DA60DAF-D0AB-43AD-A297-EE9A6661AD41}" destId="{67CC371D-1480-439E-AB52-7C8A24C0540A}" srcOrd="0" destOrd="0" parTransId="{B681A453-3CB8-4809-A54E-352CB3868826}" sibTransId="{3330B2C6-E7BE-41EF-AAB4-C4F94A171806}"/>
    <dgm:cxn modelId="{0837227F-6B95-4A52-9A8D-318C8FFCC112}" srcId="{4DA60DAF-D0AB-43AD-A297-EE9A6661AD41}" destId="{23D40CE8-4955-47AB-8E34-7FAE1111DA5E}" srcOrd="1" destOrd="0" parTransId="{E21C32B8-5629-4EA1-BAC7-1EBA880F9021}" sibTransId="{BF094D0E-B715-4E4E-A7C2-F4D04F042686}"/>
    <dgm:cxn modelId="{04BC5182-93BA-40DC-B6D5-3C1EBD259C45}" type="presOf" srcId="{AB46AAB4-D74B-4482-B8D2-5F3CC0DC90B8}" destId="{2A13E2BD-297C-44A1-866D-9F1B6E30EC3B}" srcOrd="0" destOrd="0" presId="urn:microsoft.com/office/officeart/2005/8/layout/lProcess3"/>
    <dgm:cxn modelId="{B4D5BE19-6BF5-4F3D-8CBA-0D6AE08C44AD}" srcId="{DA5E5DE0-4B72-40F3-BAEF-76AADC92F9A6}" destId="{AB46AAB4-D74B-4482-B8D2-5F3CC0DC90B8}" srcOrd="1" destOrd="0" parTransId="{02966F6F-99CE-49EF-8A67-739F038E62EA}" sibTransId="{F7D6F3EC-B18A-436E-8F9E-27646DA488B1}"/>
    <dgm:cxn modelId="{9D836B5B-A113-4900-B963-DFC4C39D5D3D}" srcId="{F4316E7F-3E4F-420A-A740-F98136A155AA}" destId="{29980FC3-0207-4CB9-BD67-F527D1BB8192}" srcOrd="0" destOrd="0" parTransId="{55CCC625-1085-4F16-B6AF-2A98D173C018}" sibTransId="{C16C9A65-D535-4822-8AA6-B5788FA21E4B}"/>
    <dgm:cxn modelId="{527D3BC2-FF54-4703-97ED-95D3F4BB3922}" type="presOf" srcId="{5FCAF294-D670-4A0D-B8AD-CEE6AC868780}" destId="{C840DD6A-8D55-4BAF-BFB6-CB1677ADA314}" srcOrd="0" destOrd="0" presId="urn:microsoft.com/office/officeart/2005/8/layout/lProcess3"/>
    <dgm:cxn modelId="{A92F3349-6CD9-4F61-82D9-5983585C5573}" srcId="{5FCAF294-D670-4A0D-B8AD-CEE6AC868780}" destId="{F4316E7F-3E4F-420A-A740-F98136A155AA}" srcOrd="2" destOrd="0" parTransId="{168A46EC-A83F-4F83-B6FA-9737195D563C}" sibTransId="{EA78FD59-7494-4218-908B-2131B2E041D6}"/>
    <dgm:cxn modelId="{24BA4754-9875-44D0-B6EE-BD94983B5C00}" type="presOf" srcId="{6A5C9B6C-3F75-45D8-9944-D3170DB3F70D}" destId="{3E71ECA4-E02B-4635-AA28-AF177392E49B}" srcOrd="0" destOrd="0" presId="urn:microsoft.com/office/officeart/2005/8/layout/lProcess3"/>
    <dgm:cxn modelId="{B23E56F2-1331-4C95-8767-BB4CD5E79727}" srcId="{F4316E7F-3E4F-420A-A740-F98136A155AA}" destId="{6A5C9B6C-3F75-45D8-9944-D3170DB3F70D}" srcOrd="1" destOrd="0" parTransId="{31A8B8C8-FF28-4B28-A8B4-1B478AB51249}" sibTransId="{A1D314C5-B54E-4C43-9614-425D74E4EE2C}"/>
    <dgm:cxn modelId="{0ADC32D8-DB1E-437E-ABA4-8F186F3B9EDA}" type="presOf" srcId="{4DA60DAF-D0AB-43AD-A297-EE9A6661AD41}" destId="{6D0AF1CF-6928-43D8-8BCB-B8DEB3183228}" srcOrd="0" destOrd="0" presId="urn:microsoft.com/office/officeart/2005/8/layout/lProcess3"/>
    <dgm:cxn modelId="{D3C1F078-B496-4D93-B501-1F791D2F3E03}" type="presOf" srcId="{F4316E7F-3E4F-420A-A740-F98136A155AA}" destId="{12CB9779-DE25-4DCC-BFA1-B30FB7DF7DDB}" srcOrd="0" destOrd="0" presId="urn:microsoft.com/office/officeart/2005/8/layout/lProcess3"/>
    <dgm:cxn modelId="{83B19A19-76D6-4B71-B055-49280D770997}" type="presOf" srcId="{23D40CE8-4955-47AB-8E34-7FAE1111DA5E}" destId="{49FAFBC8-582A-4917-8A6D-9DCFA34F76D2}" srcOrd="0" destOrd="0" presId="urn:microsoft.com/office/officeart/2005/8/layout/lProcess3"/>
    <dgm:cxn modelId="{8A99F89B-C6E8-4C6F-A956-9A3C72EC6AF2}" srcId="{DA5E5DE0-4B72-40F3-BAEF-76AADC92F9A6}" destId="{9AF5B21C-C290-4A85-99BA-E53EB8B5403D}" srcOrd="0" destOrd="0" parTransId="{7270F109-2C5D-4B5E-8469-AF73CE59052B}" sibTransId="{4B594BCD-DD23-4509-B750-A05A294BD19E}"/>
    <dgm:cxn modelId="{DD8D09B0-5C5F-4BC5-B165-8C822E1D73F1}" type="presOf" srcId="{67CC371D-1480-439E-AB52-7C8A24C0540A}" destId="{3C132509-BD9F-4047-9C1D-C6FBFEDFDF75}" srcOrd="0" destOrd="0" presId="urn:microsoft.com/office/officeart/2005/8/layout/lProcess3"/>
    <dgm:cxn modelId="{61B2F0BA-51B3-44F6-8BA1-1B4B34374B79}" srcId="{5FCAF294-D670-4A0D-B8AD-CEE6AC868780}" destId="{4DA60DAF-D0AB-43AD-A297-EE9A6661AD41}" srcOrd="0" destOrd="0" parTransId="{D0780CCF-7468-4F1E-B445-4F40EBCD648C}" sibTransId="{B3ADB944-4481-40CC-90CC-DF85DD431040}"/>
    <dgm:cxn modelId="{F03ACEC5-B7B1-405A-8978-95F574178F46}" type="presOf" srcId="{9AF5B21C-C290-4A85-99BA-E53EB8B5403D}" destId="{77467EBA-C332-4E34-9FFF-D98D01246BE5}" srcOrd="0" destOrd="0" presId="urn:microsoft.com/office/officeart/2005/8/layout/lProcess3"/>
    <dgm:cxn modelId="{58FA5FBA-DE89-4669-8E52-61AD8AD741E7}" srcId="{5FCAF294-D670-4A0D-B8AD-CEE6AC868780}" destId="{DA5E5DE0-4B72-40F3-BAEF-76AADC92F9A6}" srcOrd="1" destOrd="0" parTransId="{3BCA681B-A204-4DF6-908E-28B6E10C656B}" sibTransId="{55A966D0-3B51-4672-898F-3CB0DC06201F}"/>
    <dgm:cxn modelId="{63A379F6-23F9-4BD8-9C1E-A27BF8FB9091}" type="presOf" srcId="{DA5E5DE0-4B72-40F3-BAEF-76AADC92F9A6}" destId="{8989A3F8-033F-41F9-B809-263CCC3F4B85}" srcOrd="0" destOrd="0" presId="urn:microsoft.com/office/officeart/2005/8/layout/lProcess3"/>
    <dgm:cxn modelId="{EA86EDDA-F49C-47A3-B082-C15EFD6E09EF}" type="presOf" srcId="{29980FC3-0207-4CB9-BD67-F527D1BB8192}" destId="{D04AE50E-D2BE-442C-ABB1-9E44112C337A}" srcOrd="0" destOrd="0" presId="urn:microsoft.com/office/officeart/2005/8/layout/lProcess3"/>
    <dgm:cxn modelId="{EFD4D19A-B68E-4EA7-B4CD-A2AD87630CC2}" type="presParOf" srcId="{C840DD6A-8D55-4BAF-BFB6-CB1677ADA314}" destId="{76F1FA16-FD50-4092-85C9-C3F44BABA500}" srcOrd="0" destOrd="0" presId="urn:microsoft.com/office/officeart/2005/8/layout/lProcess3"/>
    <dgm:cxn modelId="{C4D098B5-5FC5-418B-95EE-37DDD9BD5C5C}" type="presParOf" srcId="{76F1FA16-FD50-4092-85C9-C3F44BABA500}" destId="{6D0AF1CF-6928-43D8-8BCB-B8DEB3183228}" srcOrd="0" destOrd="0" presId="urn:microsoft.com/office/officeart/2005/8/layout/lProcess3"/>
    <dgm:cxn modelId="{A06F9EBC-C46B-40BB-98EB-A154CAB2A433}" type="presParOf" srcId="{76F1FA16-FD50-4092-85C9-C3F44BABA500}" destId="{7E8D3C02-E143-421A-970A-DC8432438A9C}" srcOrd="1" destOrd="0" presId="urn:microsoft.com/office/officeart/2005/8/layout/lProcess3"/>
    <dgm:cxn modelId="{B811C926-C2FA-4B88-B980-A4B65BF7E9D9}" type="presParOf" srcId="{76F1FA16-FD50-4092-85C9-C3F44BABA500}" destId="{3C132509-BD9F-4047-9C1D-C6FBFEDFDF75}" srcOrd="2" destOrd="0" presId="urn:microsoft.com/office/officeart/2005/8/layout/lProcess3"/>
    <dgm:cxn modelId="{319F1E58-4722-4501-ACA1-845EBF8A4C7B}" type="presParOf" srcId="{76F1FA16-FD50-4092-85C9-C3F44BABA500}" destId="{8C64F073-505F-4297-9673-A3280B46EC10}" srcOrd="3" destOrd="0" presId="urn:microsoft.com/office/officeart/2005/8/layout/lProcess3"/>
    <dgm:cxn modelId="{80EA307B-7622-4550-ABB4-FDB50E019BCC}" type="presParOf" srcId="{76F1FA16-FD50-4092-85C9-C3F44BABA500}" destId="{49FAFBC8-582A-4917-8A6D-9DCFA34F76D2}" srcOrd="4" destOrd="0" presId="urn:microsoft.com/office/officeart/2005/8/layout/lProcess3"/>
    <dgm:cxn modelId="{C7A04A20-31CC-43BA-BAC1-D10D7975A22F}" type="presParOf" srcId="{C840DD6A-8D55-4BAF-BFB6-CB1677ADA314}" destId="{A917B2A7-0216-4C84-B550-7521EC947974}" srcOrd="1" destOrd="0" presId="urn:microsoft.com/office/officeart/2005/8/layout/lProcess3"/>
    <dgm:cxn modelId="{F2CB2509-4499-441E-AE77-2B78B9548C8E}" type="presParOf" srcId="{C840DD6A-8D55-4BAF-BFB6-CB1677ADA314}" destId="{363F976E-29A2-4B0F-9227-2EB86DDF54E3}" srcOrd="2" destOrd="0" presId="urn:microsoft.com/office/officeart/2005/8/layout/lProcess3"/>
    <dgm:cxn modelId="{6A2BAECC-A098-4194-8F8D-DA15641A8DE7}" type="presParOf" srcId="{363F976E-29A2-4B0F-9227-2EB86DDF54E3}" destId="{8989A3F8-033F-41F9-B809-263CCC3F4B85}" srcOrd="0" destOrd="0" presId="urn:microsoft.com/office/officeart/2005/8/layout/lProcess3"/>
    <dgm:cxn modelId="{D83C3E1B-8F45-4975-8E89-3A399D95CA6F}" type="presParOf" srcId="{363F976E-29A2-4B0F-9227-2EB86DDF54E3}" destId="{0474E372-89E4-418C-A903-EAC70A4C51F4}" srcOrd="1" destOrd="0" presId="urn:microsoft.com/office/officeart/2005/8/layout/lProcess3"/>
    <dgm:cxn modelId="{438E0CB3-49CF-4741-8F67-0832C689DD5B}" type="presParOf" srcId="{363F976E-29A2-4B0F-9227-2EB86DDF54E3}" destId="{77467EBA-C332-4E34-9FFF-D98D01246BE5}" srcOrd="2" destOrd="0" presId="urn:microsoft.com/office/officeart/2005/8/layout/lProcess3"/>
    <dgm:cxn modelId="{0360A327-6064-46C7-AFCA-ED7FF7CD144F}" type="presParOf" srcId="{363F976E-29A2-4B0F-9227-2EB86DDF54E3}" destId="{CC06AFC1-9DDD-43EC-B304-B69D4CDBC9B5}" srcOrd="3" destOrd="0" presId="urn:microsoft.com/office/officeart/2005/8/layout/lProcess3"/>
    <dgm:cxn modelId="{5A96E5B1-BF02-4605-9105-DACD60311113}" type="presParOf" srcId="{363F976E-29A2-4B0F-9227-2EB86DDF54E3}" destId="{2A13E2BD-297C-44A1-866D-9F1B6E30EC3B}" srcOrd="4" destOrd="0" presId="urn:microsoft.com/office/officeart/2005/8/layout/lProcess3"/>
    <dgm:cxn modelId="{79BCBA51-08D6-4878-989F-528B0FEEBDCA}" type="presParOf" srcId="{C840DD6A-8D55-4BAF-BFB6-CB1677ADA314}" destId="{DCD291EB-93B7-4B92-93D5-1C2A8D903D7E}" srcOrd="3" destOrd="0" presId="urn:microsoft.com/office/officeart/2005/8/layout/lProcess3"/>
    <dgm:cxn modelId="{CA63BF64-775F-4BDD-A93F-60EA415197C5}" type="presParOf" srcId="{C840DD6A-8D55-4BAF-BFB6-CB1677ADA314}" destId="{C4F84C96-AEB6-4862-95A9-3B2F0888ABD4}" srcOrd="4" destOrd="0" presId="urn:microsoft.com/office/officeart/2005/8/layout/lProcess3"/>
    <dgm:cxn modelId="{3899F1F1-98C4-40D2-B347-EBEA6E98FAE5}" type="presParOf" srcId="{C4F84C96-AEB6-4862-95A9-3B2F0888ABD4}" destId="{12CB9779-DE25-4DCC-BFA1-B30FB7DF7DDB}" srcOrd="0" destOrd="0" presId="urn:microsoft.com/office/officeart/2005/8/layout/lProcess3"/>
    <dgm:cxn modelId="{5356B9BC-0355-4B0D-B7C2-2AEBFFC67724}" type="presParOf" srcId="{C4F84C96-AEB6-4862-95A9-3B2F0888ABD4}" destId="{6A9505EB-DBC7-4D47-ABCC-E0A4C41F4C51}" srcOrd="1" destOrd="0" presId="urn:microsoft.com/office/officeart/2005/8/layout/lProcess3"/>
    <dgm:cxn modelId="{342A1A55-B928-4F59-B870-27BCB02ACB4E}" type="presParOf" srcId="{C4F84C96-AEB6-4862-95A9-3B2F0888ABD4}" destId="{D04AE50E-D2BE-442C-ABB1-9E44112C337A}" srcOrd="2" destOrd="0" presId="urn:microsoft.com/office/officeart/2005/8/layout/lProcess3"/>
    <dgm:cxn modelId="{D8CB5A97-92BE-47F2-B486-248EB873C531}" type="presParOf" srcId="{C4F84C96-AEB6-4862-95A9-3B2F0888ABD4}" destId="{EB8373A7-CB2F-4D65-9E1C-EA042C027544}" srcOrd="3" destOrd="0" presId="urn:microsoft.com/office/officeart/2005/8/layout/lProcess3"/>
    <dgm:cxn modelId="{78E04709-B309-4E25-999E-91E2E27DCA2B}" type="presParOf" srcId="{C4F84C96-AEB6-4862-95A9-3B2F0888ABD4}" destId="{3E71ECA4-E02B-4635-AA28-AF177392E49B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760D004-42A5-40BE-B652-763CD4E8EF9F}" type="doc">
      <dgm:prSet loTypeId="urn:microsoft.com/office/officeart/2005/8/layout/process1" loCatId="process" qsTypeId="urn:microsoft.com/office/officeart/2005/8/quickstyle/simple1" qsCatId="simple" csTypeId="urn:microsoft.com/office/officeart/2005/8/colors/accent1_1" csCatId="accent1" phldr="1"/>
      <dgm:spPr/>
    </dgm:pt>
    <dgm:pt modelId="{4EAFA4F0-BC1B-47D1-8E73-A7524895A08B}">
      <dgm:prSet phldrT="[Text]" custT="1"/>
      <dgm:spPr/>
      <dgm:t>
        <a:bodyPr/>
        <a:lstStyle/>
        <a:p>
          <a:r>
            <a:rPr lang="fa-IR" sz="2200" dirty="0" smtClean="0">
              <a:cs typeface="B Kourosh" panose="00000400000000000000" pitchFamily="2" charset="-78"/>
            </a:rPr>
            <a:t>نوتز</a:t>
          </a:r>
          <a:endParaRPr lang="en-US" sz="2200" dirty="0">
            <a:cs typeface="B Kourosh" panose="00000400000000000000" pitchFamily="2" charset="-78"/>
          </a:endParaRPr>
        </a:p>
      </dgm:t>
    </dgm:pt>
    <dgm:pt modelId="{DDC6683D-4568-4F40-8010-28652877D762}" type="parTrans" cxnId="{4F0269E5-954F-4044-9BC1-9779EFA823D2}">
      <dgm:prSet/>
      <dgm:spPr/>
      <dgm:t>
        <a:bodyPr/>
        <a:lstStyle/>
        <a:p>
          <a:endParaRPr lang="en-US"/>
        </a:p>
      </dgm:t>
    </dgm:pt>
    <dgm:pt modelId="{7B6D2DD2-4980-44C6-8276-612015E28047}" type="sibTrans" cxnId="{4F0269E5-954F-4044-9BC1-9779EFA823D2}">
      <dgm:prSet/>
      <dgm:spPr/>
      <dgm:t>
        <a:bodyPr/>
        <a:lstStyle/>
        <a:p>
          <a:endParaRPr lang="en-US"/>
        </a:p>
      </dgm:t>
    </dgm:pt>
    <dgm:pt modelId="{96FD68DD-2EDA-4216-81BF-36D102D4DB28}">
      <dgm:prSet phldrT="[Text]" custT="1"/>
      <dgm:spPr/>
      <dgm:t>
        <a:bodyPr/>
        <a:lstStyle/>
        <a:p>
          <a:r>
            <a:rPr lang="fa-IR" sz="1300" dirty="0" smtClean="0">
              <a:cs typeface="B Koodak" panose="00000700000000000000" pitchFamily="2" charset="-78"/>
            </a:rPr>
            <a:t>عدم جستجوی اندازه بهینه شهر</a:t>
          </a:r>
          <a:endParaRPr lang="en-US" sz="1300" dirty="0">
            <a:cs typeface="B Koodak" panose="00000700000000000000" pitchFamily="2" charset="-78"/>
          </a:endParaRPr>
        </a:p>
      </dgm:t>
    </dgm:pt>
    <dgm:pt modelId="{BBBD0683-342B-4F63-908F-7C9D356743B5}" type="parTrans" cxnId="{B8F57D19-117B-4608-A7CF-315991D0E235}">
      <dgm:prSet/>
      <dgm:spPr/>
      <dgm:t>
        <a:bodyPr/>
        <a:lstStyle/>
        <a:p>
          <a:endParaRPr lang="en-US"/>
        </a:p>
      </dgm:t>
    </dgm:pt>
    <dgm:pt modelId="{153DD7A2-29C6-4225-A554-DB6652EBB270}" type="sibTrans" cxnId="{B8F57D19-117B-4608-A7CF-315991D0E235}">
      <dgm:prSet/>
      <dgm:spPr/>
      <dgm:t>
        <a:bodyPr/>
        <a:lstStyle/>
        <a:p>
          <a:endParaRPr lang="en-US"/>
        </a:p>
      </dgm:t>
    </dgm:pt>
    <dgm:pt modelId="{994895EC-F515-45AE-98A3-08D21FDD7AA9}">
      <dgm:prSet phldrT="[Text]" custT="1"/>
      <dgm:spPr/>
      <dgm:t>
        <a:bodyPr/>
        <a:lstStyle/>
        <a:p>
          <a:r>
            <a:rPr lang="fa-IR" sz="1400" dirty="0" smtClean="0">
              <a:cs typeface="B Koodak" panose="00000700000000000000" pitchFamily="2" charset="-78"/>
            </a:rPr>
            <a:t>توزیع بهینه جمعیت</a:t>
          </a:r>
          <a:endParaRPr lang="en-US" sz="1400" dirty="0">
            <a:cs typeface="B Koodak" panose="00000700000000000000" pitchFamily="2" charset="-78"/>
          </a:endParaRPr>
        </a:p>
      </dgm:t>
    </dgm:pt>
    <dgm:pt modelId="{D1B64365-A0CE-4C2D-AB65-BFAFD6FA8956}" type="parTrans" cxnId="{4365CBC4-D079-43D2-BF70-0389394CF371}">
      <dgm:prSet/>
      <dgm:spPr/>
      <dgm:t>
        <a:bodyPr/>
        <a:lstStyle/>
        <a:p>
          <a:endParaRPr lang="en-US"/>
        </a:p>
      </dgm:t>
    </dgm:pt>
    <dgm:pt modelId="{326D64DA-897D-48B6-9E7D-70159AB84AE5}" type="sibTrans" cxnId="{4365CBC4-D079-43D2-BF70-0389394CF371}">
      <dgm:prSet/>
      <dgm:spPr/>
      <dgm:t>
        <a:bodyPr/>
        <a:lstStyle/>
        <a:p>
          <a:endParaRPr lang="en-US"/>
        </a:p>
      </dgm:t>
    </dgm:pt>
    <dgm:pt modelId="{02A3FB6D-DD3C-47F6-BE8C-3C73D239F4A3}" type="pres">
      <dgm:prSet presAssocID="{4760D004-42A5-40BE-B652-763CD4E8EF9F}" presName="Name0" presStyleCnt="0">
        <dgm:presLayoutVars>
          <dgm:dir val="rev"/>
          <dgm:resizeHandles val="exact"/>
        </dgm:presLayoutVars>
      </dgm:prSet>
      <dgm:spPr/>
    </dgm:pt>
    <dgm:pt modelId="{E9A5844D-2DCD-4817-BF26-C4652AE942EF}" type="pres">
      <dgm:prSet presAssocID="{4EAFA4F0-BC1B-47D1-8E73-A7524895A08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FD7974-2F42-48AF-BE91-6EC79265F062}" type="pres">
      <dgm:prSet presAssocID="{7B6D2DD2-4980-44C6-8276-612015E28047}" presName="sibTrans" presStyleLbl="sibTrans2D1" presStyleIdx="0" presStyleCnt="2"/>
      <dgm:spPr/>
      <dgm:t>
        <a:bodyPr/>
        <a:lstStyle/>
        <a:p>
          <a:endParaRPr lang="en-US"/>
        </a:p>
      </dgm:t>
    </dgm:pt>
    <dgm:pt modelId="{DD0E852D-7C55-4D48-B559-7EAD1BF3B9E3}" type="pres">
      <dgm:prSet presAssocID="{7B6D2DD2-4980-44C6-8276-612015E28047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FD4CFC3E-8A28-4E6F-B3B9-E033E8FCD94C}" type="pres">
      <dgm:prSet presAssocID="{96FD68DD-2EDA-4216-81BF-36D102D4DB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11FE7B-7FE8-48F9-A179-C521408E9B3C}" type="pres">
      <dgm:prSet presAssocID="{153DD7A2-29C6-4225-A554-DB6652EBB270}" presName="sibTrans" presStyleLbl="sibTrans2D1" presStyleIdx="1" presStyleCnt="2"/>
      <dgm:spPr/>
      <dgm:t>
        <a:bodyPr/>
        <a:lstStyle/>
        <a:p>
          <a:endParaRPr lang="en-US"/>
        </a:p>
      </dgm:t>
    </dgm:pt>
    <dgm:pt modelId="{456C6961-421C-4F81-BAC5-91470AFB8E44}" type="pres">
      <dgm:prSet presAssocID="{153DD7A2-29C6-4225-A554-DB6652EBB270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2FE88DF4-79AB-4B72-99DD-74190909B730}" type="pres">
      <dgm:prSet presAssocID="{994895EC-F515-45AE-98A3-08D21FDD7AA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B54CF4-9633-42B0-A344-236C3DA1195F}" type="presOf" srcId="{96FD68DD-2EDA-4216-81BF-36D102D4DB28}" destId="{FD4CFC3E-8A28-4E6F-B3B9-E033E8FCD94C}" srcOrd="0" destOrd="0" presId="urn:microsoft.com/office/officeart/2005/8/layout/process1"/>
    <dgm:cxn modelId="{4365CBC4-D079-43D2-BF70-0389394CF371}" srcId="{4760D004-42A5-40BE-B652-763CD4E8EF9F}" destId="{994895EC-F515-45AE-98A3-08D21FDD7AA9}" srcOrd="2" destOrd="0" parTransId="{D1B64365-A0CE-4C2D-AB65-BFAFD6FA8956}" sibTransId="{326D64DA-897D-48B6-9E7D-70159AB84AE5}"/>
    <dgm:cxn modelId="{1F9265FF-4D9C-421D-8817-47F2DEF29A42}" type="presOf" srcId="{994895EC-F515-45AE-98A3-08D21FDD7AA9}" destId="{2FE88DF4-79AB-4B72-99DD-74190909B730}" srcOrd="0" destOrd="0" presId="urn:microsoft.com/office/officeart/2005/8/layout/process1"/>
    <dgm:cxn modelId="{B8F57D19-117B-4608-A7CF-315991D0E235}" srcId="{4760D004-42A5-40BE-B652-763CD4E8EF9F}" destId="{96FD68DD-2EDA-4216-81BF-36D102D4DB28}" srcOrd="1" destOrd="0" parTransId="{BBBD0683-342B-4F63-908F-7C9D356743B5}" sibTransId="{153DD7A2-29C6-4225-A554-DB6652EBB270}"/>
    <dgm:cxn modelId="{64F20F0C-2C8D-46FE-AAD0-51E2EADE8C1C}" type="presOf" srcId="{7B6D2DD2-4980-44C6-8276-612015E28047}" destId="{DD0E852D-7C55-4D48-B559-7EAD1BF3B9E3}" srcOrd="1" destOrd="0" presId="urn:microsoft.com/office/officeart/2005/8/layout/process1"/>
    <dgm:cxn modelId="{1BA28216-E1AF-4697-B9FA-13506930BFA6}" type="presOf" srcId="{7B6D2DD2-4980-44C6-8276-612015E28047}" destId="{B7FD7974-2F42-48AF-BE91-6EC79265F062}" srcOrd="0" destOrd="0" presId="urn:microsoft.com/office/officeart/2005/8/layout/process1"/>
    <dgm:cxn modelId="{C477F296-9FF1-4A47-90A3-BB910C42B9D8}" type="presOf" srcId="{4EAFA4F0-BC1B-47D1-8E73-A7524895A08B}" destId="{E9A5844D-2DCD-4817-BF26-C4652AE942EF}" srcOrd="0" destOrd="0" presId="urn:microsoft.com/office/officeart/2005/8/layout/process1"/>
    <dgm:cxn modelId="{F0297709-5D70-4E05-808F-BA1844BA58EB}" type="presOf" srcId="{153DD7A2-29C6-4225-A554-DB6652EBB270}" destId="{456C6961-421C-4F81-BAC5-91470AFB8E44}" srcOrd="1" destOrd="0" presId="urn:microsoft.com/office/officeart/2005/8/layout/process1"/>
    <dgm:cxn modelId="{BF7AAE07-04E6-4815-A641-B0CFC1ECB759}" type="presOf" srcId="{4760D004-42A5-40BE-B652-763CD4E8EF9F}" destId="{02A3FB6D-DD3C-47F6-BE8C-3C73D239F4A3}" srcOrd="0" destOrd="0" presId="urn:microsoft.com/office/officeart/2005/8/layout/process1"/>
    <dgm:cxn modelId="{4F0269E5-954F-4044-9BC1-9779EFA823D2}" srcId="{4760D004-42A5-40BE-B652-763CD4E8EF9F}" destId="{4EAFA4F0-BC1B-47D1-8E73-A7524895A08B}" srcOrd="0" destOrd="0" parTransId="{DDC6683D-4568-4F40-8010-28652877D762}" sibTransId="{7B6D2DD2-4980-44C6-8276-612015E28047}"/>
    <dgm:cxn modelId="{2CD7606F-2AEF-434A-A1EF-036C0D9D8D9E}" type="presOf" srcId="{153DD7A2-29C6-4225-A554-DB6652EBB270}" destId="{EE11FE7B-7FE8-48F9-A179-C521408E9B3C}" srcOrd="0" destOrd="0" presId="urn:microsoft.com/office/officeart/2005/8/layout/process1"/>
    <dgm:cxn modelId="{D1D94B1D-7793-4CB4-A012-156EDF285131}" type="presParOf" srcId="{02A3FB6D-DD3C-47F6-BE8C-3C73D239F4A3}" destId="{E9A5844D-2DCD-4817-BF26-C4652AE942EF}" srcOrd="0" destOrd="0" presId="urn:microsoft.com/office/officeart/2005/8/layout/process1"/>
    <dgm:cxn modelId="{AD973FEE-1AAD-46AF-878F-414B77C2594C}" type="presParOf" srcId="{02A3FB6D-DD3C-47F6-BE8C-3C73D239F4A3}" destId="{B7FD7974-2F42-48AF-BE91-6EC79265F062}" srcOrd="1" destOrd="0" presId="urn:microsoft.com/office/officeart/2005/8/layout/process1"/>
    <dgm:cxn modelId="{58884A57-5FF5-4104-839A-9B23A567674F}" type="presParOf" srcId="{B7FD7974-2F42-48AF-BE91-6EC79265F062}" destId="{DD0E852D-7C55-4D48-B559-7EAD1BF3B9E3}" srcOrd="0" destOrd="0" presId="urn:microsoft.com/office/officeart/2005/8/layout/process1"/>
    <dgm:cxn modelId="{A10636D7-8E74-418B-BA07-502BD2A55868}" type="presParOf" srcId="{02A3FB6D-DD3C-47F6-BE8C-3C73D239F4A3}" destId="{FD4CFC3E-8A28-4E6F-B3B9-E033E8FCD94C}" srcOrd="2" destOrd="0" presId="urn:microsoft.com/office/officeart/2005/8/layout/process1"/>
    <dgm:cxn modelId="{69097C53-961A-43DB-A481-9190F5DEFFF0}" type="presParOf" srcId="{02A3FB6D-DD3C-47F6-BE8C-3C73D239F4A3}" destId="{EE11FE7B-7FE8-48F9-A179-C521408E9B3C}" srcOrd="3" destOrd="0" presId="urn:microsoft.com/office/officeart/2005/8/layout/process1"/>
    <dgm:cxn modelId="{27F3E1C2-151F-480A-87EF-741A0411BB54}" type="presParOf" srcId="{EE11FE7B-7FE8-48F9-A179-C521408E9B3C}" destId="{456C6961-421C-4F81-BAC5-91470AFB8E44}" srcOrd="0" destOrd="0" presId="urn:microsoft.com/office/officeart/2005/8/layout/process1"/>
    <dgm:cxn modelId="{1B39E4B6-DB7A-412C-A980-27EC0CA176EC}" type="presParOf" srcId="{02A3FB6D-DD3C-47F6-BE8C-3C73D239F4A3}" destId="{2FE88DF4-79AB-4B72-99DD-74190909B73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760D004-42A5-40BE-B652-763CD4E8EF9F}" type="doc">
      <dgm:prSet loTypeId="urn:microsoft.com/office/officeart/2005/8/layout/process1" loCatId="process" qsTypeId="urn:microsoft.com/office/officeart/2005/8/quickstyle/simple1" qsCatId="simple" csTypeId="urn:microsoft.com/office/officeart/2005/8/colors/accent1_1" csCatId="accent1" phldr="1"/>
      <dgm:spPr/>
    </dgm:pt>
    <dgm:pt modelId="{4EAFA4F0-BC1B-47D1-8E73-A7524895A08B}">
      <dgm:prSet phldrT="[Text]" custT="1"/>
      <dgm:spPr/>
      <dgm:t>
        <a:bodyPr/>
        <a:lstStyle/>
        <a:p>
          <a:r>
            <a:rPr lang="fa-IR" sz="2200" dirty="0" smtClean="0">
              <a:cs typeface="B Kourosh" panose="00000400000000000000" pitchFamily="2" charset="-78"/>
            </a:rPr>
            <a:t>کاپللو و کاماگنی</a:t>
          </a:r>
          <a:endParaRPr lang="en-US" sz="2200" dirty="0">
            <a:cs typeface="B Kourosh" panose="00000400000000000000" pitchFamily="2" charset="-78"/>
          </a:endParaRPr>
        </a:p>
      </dgm:t>
    </dgm:pt>
    <dgm:pt modelId="{DDC6683D-4568-4F40-8010-28652877D762}" type="parTrans" cxnId="{4F0269E5-954F-4044-9BC1-9779EFA823D2}">
      <dgm:prSet/>
      <dgm:spPr/>
      <dgm:t>
        <a:bodyPr/>
        <a:lstStyle/>
        <a:p>
          <a:endParaRPr lang="en-US"/>
        </a:p>
      </dgm:t>
    </dgm:pt>
    <dgm:pt modelId="{7B6D2DD2-4980-44C6-8276-612015E28047}" type="sibTrans" cxnId="{4F0269E5-954F-4044-9BC1-9779EFA823D2}">
      <dgm:prSet/>
      <dgm:spPr/>
      <dgm:t>
        <a:bodyPr/>
        <a:lstStyle/>
        <a:p>
          <a:endParaRPr lang="en-US"/>
        </a:p>
      </dgm:t>
    </dgm:pt>
    <dgm:pt modelId="{96FD68DD-2EDA-4216-81BF-36D102D4DB28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بجای اندازه بهینه شهر به اندازه مؤثر شهر می پردازد </a:t>
          </a:r>
          <a:endParaRPr lang="en-US" dirty="0">
            <a:cs typeface="B Koodak" panose="00000700000000000000" pitchFamily="2" charset="-78"/>
          </a:endParaRPr>
        </a:p>
      </dgm:t>
    </dgm:pt>
    <dgm:pt modelId="{BBBD0683-342B-4F63-908F-7C9D356743B5}" type="parTrans" cxnId="{B8F57D19-117B-4608-A7CF-315991D0E235}">
      <dgm:prSet/>
      <dgm:spPr/>
      <dgm:t>
        <a:bodyPr/>
        <a:lstStyle/>
        <a:p>
          <a:endParaRPr lang="en-US"/>
        </a:p>
      </dgm:t>
    </dgm:pt>
    <dgm:pt modelId="{153DD7A2-29C6-4225-A554-DB6652EBB270}" type="sibTrans" cxnId="{B8F57D19-117B-4608-A7CF-315991D0E235}">
      <dgm:prSet/>
      <dgm:spPr/>
      <dgm:t>
        <a:bodyPr/>
        <a:lstStyle/>
        <a:p>
          <a:endParaRPr lang="en-US"/>
        </a:p>
      </dgm:t>
    </dgm:pt>
    <dgm:pt modelId="{994895EC-F515-45AE-98A3-08D21FDD7AA9}">
      <dgm:prSet phldrT="[Text]" custT="1"/>
      <dgm:spPr/>
      <dgm:t>
        <a:bodyPr/>
        <a:lstStyle/>
        <a:p>
          <a:r>
            <a:rPr lang="fa-IR" sz="1300" dirty="0" smtClean="0">
              <a:cs typeface="B Koodak" panose="00000700000000000000" pitchFamily="2" charset="-78"/>
            </a:rPr>
            <a:t>نوع تولیدات شهرها و نحوه همکاری شهر درون نظام شهری</a:t>
          </a:r>
          <a:endParaRPr lang="en-US" sz="1300" dirty="0">
            <a:cs typeface="B Koodak" panose="00000700000000000000" pitchFamily="2" charset="-78"/>
          </a:endParaRPr>
        </a:p>
      </dgm:t>
    </dgm:pt>
    <dgm:pt modelId="{D1B64365-A0CE-4C2D-AB65-BFAFD6FA8956}" type="parTrans" cxnId="{4365CBC4-D079-43D2-BF70-0389394CF371}">
      <dgm:prSet/>
      <dgm:spPr/>
      <dgm:t>
        <a:bodyPr/>
        <a:lstStyle/>
        <a:p>
          <a:endParaRPr lang="en-US"/>
        </a:p>
      </dgm:t>
    </dgm:pt>
    <dgm:pt modelId="{326D64DA-897D-48B6-9E7D-70159AB84AE5}" type="sibTrans" cxnId="{4365CBC4-D079-43D2-BF70-0389394CF371}">
      <dgm:prSet/>
      <dgm:spPr/>
      <dgm:t>
        <a:bodyPr/>
        <a:lstStyle/>
        <a:p>
          <a:endParaRPr lang="en-US"/>
        </a:p>
      </dgm:t>
    </dgm:pt>
    <dgm:pt modelId="{02A3FB6D-DD3C-47F6-BE8C-3C73D239F4A3}" type="pres">
      <dgm:prSet presAssocID="{4760D004-42A5-40BE-B652-763CD4E8EF9F}" presName="Name0" presStyleCnt="0">
        <dgm:presLayoutVars>
          <dgm:dir val="rev"/>
          <dgm:resizeHandles val="exact"/>
        </dgm:presLayoutVars>
      </dgm:prSet>
      <dgm:spPr/>
    </dgm:pt>
    <dgm:pt modelId="{E9A5844D-2DCD-4817-BF26-C4652AE942EF}" type="pres">
      <dgm:prSet presAssocID="{4EAFA4F0-BC1B-47D1-8E73-A7524895A08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FD7974-2F42-48AF-BE91-6EC79265F062}" type="pres">
      <dgm:prSet presAssocID="{7B6D2DD2-4980-44C6-8276-612015E28047}" presName="sibTrans" presStyleLbl="sibTrans2D1" presStyleIdx="0" presStyleCnt="2"/>
      <dgm:spPr/>
      <dgm:t>
        <a:bodyPr/>
        <a:lstStyle/>
        <a:p>
          <a:endParaRPr lang="en-US"/>
        </a:p>
      </dgm:t>
    </dgm:pt>
    <dgm:pt modelId="{DD0E852D-7C55-4D48-B559-7EAD1BF3B9E3}" type="pres">
      <dgm:prSet presAssocID="{7B6D2DD2-4980-44C6-8276-612015E28047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FD4CFC3E-8A28-4E6F-B3B9-E033E8FCD94C}" type="pres">
      <dgm:prSet presAssocID="{96FD68DD-2EDA-4216-81BF-36D102D4DB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11FE7B-7FE8-48F9-A179-C521408E9B3C}" type="pres">
      <dgm:prSet presAssocID="{153DD7A2-29C6-4225-A554-DB6652EBB270}" presName="sibTrans" presStyleLbl="sibTrans2D1" presStyleIdx="1" presStyleCnt="2"/>
      <dgm:spPr/>
      <dgm:t>
        <a:bodyPr/>
        <a:lstStyle/>
        <a:p>
          <a:endParaRPr lang="en-US"/>
        </a:p>
      </dgm:t>
    </dgm:pt>
    <dgm:pt modelId="{456C6961-421C-4F81-BAC5-91470AFB8E44}" type="pres">
      <dgm:prSet presAssocID="{153DD7A2-29C6-4225-A554-DB6652EBB270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2FE88DF4-79AB-4B72-99DD-74190909B730}" type="pres">
      <dgm:prSet presAssocID="{994895EC-F515-45AE-98A3-08D21FDD7AA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F9CA94F-DB2E-4931-97EE-84411C658C34}" type="presOf" srcId="{96FD68DD-2EDA-4216-81BF-36D102D4DB28}" destId="{FD4CFC3E-8A28-4E6F-B3B9-E033E8FCD94C}" srcOrd="0" destOrd="0" presId="urn:microsoft.com/office/officeart/2005/8/layout/process1"/>
    <dgm:cxn modelId="{4365CBC4-D079-43D2-BF70-0389394CF371}" srcId="{4760D004-42A5-40BE-B652-763CD4E8EF9F}" destId="{994895EC-F515-45AE-98A3-08D21FDD7AA9}" srcOrd="2" destOrd="0" parTransId="{D1B64365-A0CE-4C2D-AB65-BFAFD6FA8956}" sibTransId="{326D64DA-897D-48B6-9E7D-70159AB84AE5}"/>
    <dgm:cxn modelId="{8E076B03-BA04-4C8A-BB2B-1A29234E37E6}" type="presOf" srcId="{994895EC-F515-45AE-98A3-08D21FDD7AA9}" destId="{2FE88DF4-79AB-4B72-99DD-74190909B730}" srcOrd="0" destOrd="0" presId="urn:microsoft.com/office/officeart/2005/8/layout/process1"/>
    <dgm:cxn modelId="{B8F57D19-117B-4608-A7CF-315991D0E235}" srcId="{4760D004-42A5-40BE-B652-763CD4E8EF9F}" destId="{96FD68DD-2EDA-4216-81BF-36D102D4DB28}" srcOrd="1" destOrd="0" parTransId="{BBBD0683-342B-4F63-908F-7C9D356743B5}" sibTransId="{153DD7A2-29C6-4225-A554-DB6652EBB270}"/>
    <dgm:cxn modelId="{7B9F7C36-B564-4B89-B51C-4779E405B047}" type="presOf" srcId="{153DD7A2-29C6-4225-A554-DB6652EBB270}" destId="{456C6961-421C-4F81-BAC5-91470AFB8E44}" srcOrd="1" destOrd="0" presId="urn:microsoft.com/office/officeart/2005/8/layout/process1"/>
    <dgm:cxn modelId="{096CAB83-1F54-4021-8DAD-F8F349720226}" type="presOf" srcId="{4760D004-42A5-40BE-B652-763CD4E8EF9F}" destId="{02A3FB6D-DD3C-47F6-BE8C-3C73D239F4A3}" srcOrd="0" destOrd="0" presId="urn:microsoft.com/office/officeart/2005/8/layout/process1"/>
    <dgm:cxn modelId="{4F1F4CFE-0328-4D48-A05F-6015FA0BCDF6}" type="presOf" srcId="{7B6D2DD2-4980-44C6-8276-612015E28047}" destId="{B7FD7974-2F42-48AF-BE91-6EC79265F062}" srcOrd="0" destOrd="0" presId="urn:microsoft.com/office/officeart/2005/8/layout/process1"/>
    <dgm:cxn modelId="{352A6D7A-FB73-4A61-B929-4DA0B81B1EA7}" type="presOf" srcId="{153DD7A2-29C6-4225-A554-DB6652EBB270}" destId="{EE11FE7B-7FE8-48F9-A179-C521408E9B3C}" srcOrd="0" destOrd="0" presId="urn:microsoft.com/office/officeart/2005/8/layout/process1"/>
    <dgm:cxn modelId="{4F0269E5-954F-4044-9BC1-9779EFA823D2}" srcId="{4760D004-42A5-40BE-B652-763CD4E8EF9F}" destId="{4EAFA4F0-BC1B-47D1-8E73-A7524895A08B}" srcOrd="0" destOrd="0" parTransId="{DDC6683D-4568-4F40-8010-28652877D762}" sibTransId="{7B6D2DD2-4980-44C6-8276-612015E28047}"/>
    <dgm:cxn modelId="{8C7D4FD8-3631-4CAC-9D42-CB68E5E311A3}" type="presOf" srcId="{4EAFA4F0-BC1B-47D1-8E73-A7524895A08B}" destId="{E9A5844D-2DCD-4817-BF26-C4652AE942EF}" srcOrd="0" destOrd="0" presId="urn:microsoft.com/office/officeart/2005/8/layout/process1"/>
    <dgm:cxn modelId="{6AF20410-3909-4A18-A2F9-8C1050D4A5D4}" type="presOf" srcId="{7B6D2DD2-4980-44C6-8276-612015E28047}" destId="{DD0E852D-7C55-4D48-B559-7EAD1BF3B9E3}" srcOrd="1" destOrd="0" presId="urn:microsoft.com/office/officeart/2005/8/layout/process1"/>
    <dgm:cxn modelId="{80873808-3803-4A9A-8E46-2DFE36F2AE34}" type="presParOf" srcId="{02A3FB6D-DD3C-47F6-BE8C-3C73D239F4A3}" destId="{E9A5844D-2DCD-4817-BF26-C4652AE942EF}" srcOrd="0" destOrd="0" presId="urn:microsoft.com/office/officeart/2005/8/layout/process1"/>
    <dgm:cxn modelId="{891F56CC-D119-49BB-95BE-2897A043FE4D}" type="presParOf" srcId="{02A3FB6D-DD3C-47F6-BE8C-3C73D239F4A3}" destId="{B7FD7974-2F42-48AF-BE91-6EC79265F062}" srcOrd="1" destOrd="0" presId="urn:microsoft.com/office/officeart/2005/8/layout/process1"/>
    <dgm:cxn modelId="{C6049B7B-433C-4358-8EBE-1183804D6553}" type="presParOf" srcId="{B7FD7974-2F42-48AF-BE91-6EC79265F062}" destId="{DD0E852D-7C55-4D48-B559-7EAD1BF3B9E3}" srcOrd="0" destOrd="0" presId="urn:microsoft.com/office/officeart/2005/8/layout/process1"/>
    <dgm:cxn modelId="{52144B32-B942-4EC9-BE2B-EA48A0983C41}" type="presParOf" srcId="{02A3FB6D-DD3C-47F6-BE8C-3C73D239F4A3}" destId="{FD4CFC3E-8A28-4E6F-B3B9-E033E8FCD94C}" srcOrd="2" destOrd="0" presId="urn:microsoft.com/office/officeart/2005/8/layout/process1"/>
    <dgm:cxn modelId="{E63A3CF3-94E5-4A72-8381-18FCBE5AFB89}" type="presParOf" srcId="{02A3FB6D-DD3C-47F6-BE8C-3C73D239F4A3}" destId="{EE11FE7B-7FE8-48F9-A179-C521408E9B3C}" srcOrd="3" destOrd="0" presId="urn:microsoft.com/office/officeart/2005/8/layout/process1"/>
    <dgm:cxn modelId="{7D24F3EC-B68A-4DC7-8DC2-7F996F556727}" type="presParOf" srcId="{EE11FE7B-7FE8-48F9-A179-C521408E9B3C}" destId="{456C6961-421C-4F81-BAC5-91470AFB8E44}" srcOrd="0" destOrd="0" presId="urn:microsoft.com/office/officeart/2005/8/layout/process1"/>
    <dgm:cxn modelId="{F828E853-902C-4F6A-8884-5E983602C9A4}" type="presParOf" srcId="{02A3FB6D-DD3C-47F6-BE8C-3C73D239F4A3}" destId="{2FE88DF4-79AB-4B72-99DD-74190909B73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760D004-42A5-40BE-B652-763CD4E8EF9F}" type="doc">
      <dgm:prSet loTypeId="urn:microsoft.com/office/officeart/2005/8/layout/process1" loCatId="process" qsTypeId="urn:microsoft.com/office/officeart/2005/8/quickstyle/simple1" qsCatId="simple" csTypeId="urn:microsoft.com/office/officeart/2005/8/colors/accent1_1" csCatId="accent1" phldr="1"/>
      <dgm:spPr/>
    </dgm:pt>
    <dgm:pt modelId="{4EAFA4F0-BC1B-47D1-8E73-A7524895A08B}">
      <dgm:prSet phldrT="[Text]" custT="1"/>
      <dgm:spPr/>
      <dgm:t>
        <a:bodyPr/>
        <a:lstStyle/>
        <a:p>
          <a:r>
            <a:rPr lang="fa-IR" sz="2200" dirty="0" smtClean="0">
              <a:cs typeface="B Kourosh" panose="00000400000000000000" pitchFamily="2" charset="-78"/>
            </a:rPr>
            <a:t>اپل بوم</a:t>
          </a:r>
          <a:endParaRPr lang="en-US" sz="2200" dirty="0">
            <a:cs typeface="B Kourosh" panose="00000400000000000000" pitchFamily="2" charset="-78"/>
          </a:endParaRPr>
        </a:p>
      </dgm:t>
    </dgm:pt>
    <dgm:pt modelId="{DDC6683D-4568-4F40-8010-28652877D762}" type="parTrans" cxnId="{4F0269E5-954F-4044-9BC1-9779EFA823D2}">
      <dgm:prSet/>
      <dgm:spPr/>
      <dgm:t>
        <a:bodyPr/>
        <a:lstStyle/>
        <a:p>
          <a:endParaRPr lang="en-US"/>
        </a:p>
      </dgm:t>
    </dgm:pt>
    <dgm:pt modelId="{7B6D2DD2-4980-44C6-8276-612015E28047}" type="sibTrans" cxnId="{4F0269E5-954F-4044-9BC1-9779EFA823D2}">
      <dgm:prSet/>
      <dgm:spPr/>
      <dgm:t>
        <a:bodyPr/>
        <a:lstStyle/>
        <a:p>
          <a:endParaRPr lang="en-US"/>
        </a:p>
      </dgm:t>
    </dgm:pt>
    <dgm:pt modelId="{96FD68DD-2EDA-4216-81BF-36D102D4DB28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اندازه بهینه نه مفید است و نه پایه مناسبی برای تنظیم سیاست شهری</a:t>
          </a:r>
          <a:endParaRPr lang="en-US" dirty="0">
            <a:cs typeface="B Koodak" panose="00000700000000000000" pitchFamily="2" charset="-78"/>
          </a:endParaRPr>
        </a:p>
      </dgm:t>
    </dgm:pt>
    <dgm:pt modelId="{BBBD0683-342B-4F63-908F-7C9D356743B5}" type="parTrans" cxnId="{B8F57D19-117B-4608-A7CF-315991D0E235}">
      <dgm:prSet/>
      <dgm:spPr/>
      <dgm:t>
        <a:bodyPr/>
        <a:lstStyle/>
        <a:p>
          <a:endParaRPr lang="en-US"/>
        </a:p>
      </dgm:t>
    </dgm:pt>
    <dgm:pt modelId="{153DD7A2-29C6-4225-A554-DB6652EBB270}" type="sibTrans" cxnId="{B8F57D19-117B-4608-A7CF-315991D0E235}">
      <dgm:prSet/>
      <dgm:spPr/>
      <dgm:t>
        <a:bodyPr/>
        <a:lstStyle/>
        <a:p>
          <a:endParaRPr lang="en-US"/>
        </a:p>
      </dgm:t>
    </dgm:pt>
    <dgm:pt modelId="{994895EC-F515-45AE-98A3-08D21FDD7AA9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پیدا کردن دامنه ای از اندازه شهرهای مختلف در سلسله مراتب شهری</a:t>
          </a:r>
          <a:endParaRPr lang="en-US" dirty="0">
            <a:cs typeface="B Koodak" panose="00000700000000000000" pitchFamily="2" charset="-78"/>
          </a:endParaRPr>
        </a:p>
      </dgm:t>
    </dgm:pt>
    <dgm:pt modelId="{D1B64365-A0CE-4C2D-AB65-BFAFD6FA8956}" type="parTrans" cxnId="{4365CBC4-D079-43D2-BF70-0389394CF371}">
      <dgm:prSet/>
      <dgm:spPr/>
      <dgm:t>
        <a:bodyPr/>
        <a:lstStyle/>
        <a:p>
          <a:endParaRPr lang="en-US"/>
        </a:p>
      </dgm:t>
    </dgm:pt>
    <dgm:pt modelId="{326D64DA-897D-48B6-9E7D-70159AB84AE5}" type="sibTrans" cxnId="{4365CBC4-D079-43D2-BF70-0389394CF371}">
      <dgm:prSet/>
      <dgm:spPr/>
      <dgm:t>
        <a:bodyPr/>
        <a:lstStyle/>
        <a:p>
          <a:endParaRPr lang="en-US"/>
        </a:p>
      </dgm:t>
    </dgm:pt>
    <dgm:pt modelId="{02A3FB6D-DD3C-47F6-BE8C-3C73D239F4A3}" type="pres">
      <dgm:prSet presAssocID="{4760D004-42A5-40BE-B652-763CD4E8EF9F}" presName="Name0" presStyleCnt="0">
        <dgm:presLayoutVars>
          <dgm:dir val="rev"/>
          <dgm:resizeHandles val="exact"/>
        </dgm:presLayoutVars>
      </dgm:prSet>
      <dgm:spPr/>
    </dgm:pt>
    <dgm:pt modelId="{E9A5844D-2DCD-4817-BF26-C4652AE942EF}" type="pres">
      <dgm:prSet presAssocID="{4EAFA4F0-BC1B-47D1-8E73-A7524895A08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FD7974-2F42-48AF-BE91-6EC79265F062}" type="pres">
      <dgm:prSet presAssocID="{7B6D2DD2-4980-44C6-8276-612015E28047}" presName="sibTrans" presStyleLbl="sibTrans2D1" presStyleIdx="0" presStyleCnt="2"/>
      <dgm:spPr/>
      <dgm:t>
        <a:bodyPr/>
        <a:lstStyle/>
        <a:p>
          <a:endParaRPr lang="en-US"/>
        </a:p>
      </dgm:t>
    </dgm:pt>
    <dgm:pt modelId="{DD0E852D-7C55-4D48-B559-7EAD1BF3B9E3}" type="pres">
      <dgm:prSet presAssocID="{7B6D2DD2-4980-44C6-8276-612015E28047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FD4CFC3E-8A28-4E6F-B3B9-E033E8FCD94C}" type="pres">
      <dgm:prSet presAssocID="{96FD68DD-2EDA-4216-81BF-36D102D4DB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11FE7B-7FE8-48F9-A179-C521408E9B3C}" type="pres">
      <dgm:prSet presAssocID="{153DD7A2-29C6-4225-A554-DB6652EBB270}" presName="sibTrans" presStyleLbl="sibTrans2D1" presStyleIdx="1" presStyleCnt="2"/>
      <dgm:spPr/>
      <dgm:t>
        <a:bodyPr/>
        <a:lstStyle/>
        <a:p>
          <a:endParaRPr lang="en-US"/>
        </a:p>
      </dgm:t>
    </dgm:pt>
    <dgm:pt modelId="{456C6961-421C-4F81-BAC5-91470AFB8E44}" type="pres">
      <dgm:prSet presAssocID="{153DD7A2-29C6-4225-A554-DB6652EBB270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2FE88DF4-79AB-4B72-99DD-74190909B730}" type="pres">
      <dgm:prSet presAssocID="{994895EC-F515-45AE-98A3-08D21FDD7AA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F0269E5-954F-4044-9BC1-9779EFA823D2}" srcId="{4760D004-42A5-40BE-B652-763CD4E8EF9F}" destId="{4EAFA4F0-BC1B-47D1-8E73-A7524895A08B}" srcOrd="0" destOrd="0" parTransId="{DDC6683D-4568-4F40-8010-28652877D762}" sibTransId="{7B6D2DD2-4980-44C6-8276-612015E28047}"/>
    <dgm:cxn modelId="{4365CBC4-D079-43D2-BF70-0389394CF371}" srcId="{4760D004-42A5-40BE-B652-763CD4E8EF9F}" destId="{994895EC-F515-45AE-98A3-08D21FDD7AA9}" srcOrd="2" destOrd="0" parTransId="{D1B64365-A0CE-4C2D-AB65-BFAFD6FA8956}" sibTransId="{326D64DA-897D-48B6-9E7D-70159AB84AE5}"/>
    <dgm:cxn modelId="{1A4102D8-DF4C-42F7-8242-EEAB3BAE3FF0}" type="presOf" srcId="{7B6D2DD2-4980-44C6-8276-612015E28047}" destId="{DD0E852D-7C55-4D48-B559-7EAD1BF3B9E3}" srcOrd="1" destOrd="0" presId="urn:microsoft.com/office/officeart/2005/8/layout/process1"/>
    <dgm:cxn modelId="{47A2C95B-194E-452B-9CAB-91091FF02ABF}" type="presOf" srcId="{96FD68DD-2EDA-4216-81BF-36D102D4DB28}" destId="{FD4CFC3E-8A28-4E6F-B3B9-E033E8FCD94C}" srcOrd="0" destOrd="0" presId="urn:microsoft.com/office/officeart/2005/8/layout/process1"/>
    <dgm:cxn modelId="{F2E32E2D-2B49-4C94-82F7-B562B3FBEE7E}" type="presOf" srcId="{153DD7A2-29C6-4225-A554-DB6652EBB270}" destId="{EE11FE7B-7FE8-48F9-A179-C521408E9B3C}" srcOrd="0" destOrd="0" presId="urn:microsoft.com/office/officeart/2005/8/layout/process1"/>
    <dgm:cxn modelId="{B8F57D19-117B-4608-A7CF-315991D0E235}" srcId="{4760D004-42A5-40BE-B652-763CD4E8EF9F}" destId="{96FD68DD-2EDA-4216-81BF-36D102D4DB28}" srcOrd="1" destOrd="0" parTransId="{BBBD0683-342B-4F63-908F-7C9D356743B5}" sibTransId="{153DD7A2-29C6-4225-A554-DB6652EBB270}"/>
    <dgm:cxn modelId="{48ADCDCB-BFEB-4337-BDFF-D1A601E18A13}" type="presOf" srcId="{994895EC-F515-45AE-98A3-08D21FDD7AA9}" destId="{2FE88DF4-79AB-4B72-99DD-74190909B730}" srcOrd="0" destOrd="0" presId="urn:microsoft.com/office/officeart/2005/8/layout/process1"/>
    <dgm:cxn modelId="{53EEC65D-FCDA-4329-8BA1-555018FC53F0}" type="presOf" srcId="{153DD7A2-29C6-4225-A554-DB6652EBB270}" destId="{456C6961-421C-4F81-BAC5-91470AFB8E44}" srcOrd="1" destOrd="0" presId="urn:microsoft.com/office/officeart/2005/8/layout/process1"/>
    <dgm:cxn modelId="{4D6CBFB6-731D-4670-9DE0-5B6A45DA40E4}" type="presOf" srcId="{7B6D2DD2-4980-44C6-8276-612015E28047}" destId="{B7FD7974-2F42-48AF-BE91-6EC79265F062}" srcOrd="0" destOrd="0" presId="urn:microsoft.com/office/officeart/2005/8/layout/process1"/>
    <dgm:cxn modelId="{2BA485DA-DF08-40EA-83C3-55A998D9A47B}" type="presOf" srcId="{4760D004-42A5-40BE-B652-763CD4E8EF9F}" destId="{02A3FB6D-DD3C-47F6-BE8C-3C73D239F4A3}" srcOrd="0" destOrd="0" presId="urn:microsoft.com/office/officeart/2005/8/layout/process1"/>
    <dgm:cxn modelId="{F7FD4218-4716-42D6-B320-52FC6A3848AE}" type="presOf" srcId="{4EAFA4F0-BC1B-47D1-8E73-A7524895A08B}" destId="{E9A5844D-2DCD-4817-BF26-C4652AE942EF}" srcOrd="0" destOrd="0" presId="urn:microsoft.com/office/officeart/2005/8/layout/process1"/>
    <dgm:cxn modelId="{CE6DD4DE-31CA-4951-ACEB-8EBFD99812D5}" type="presParOf" srcId="{02A3FB6D-DD3C-47F6-BE8C-3C73D239F4A3}" destId="{E9A5844D-2DCD-4817-BF26-C4652AE942EF}" srcOrd="0" destOrd="0" presId="urn:microsoft.com/office/officeart/2005/8/layout/process1"/>
    <dgm:cxn modelId="{DEABBB2A-A75D-414C-AC1A-6993F8D9717C}" type="presParOf" srcId="{02A3FB6D-DD3C-47F6-BE8C-3C73D239F4A3}" destId="{B7FD7974-2F42-48AF-BE91-6EC79265F062}" srcOrd="1" destOrd="0" presId="urn:microsoft.com/office/officeart/2005/8/layout/process1"/>
    <dgm:cxn modelId="{43F78EF2-FD04-49D6-BE65-17691A0E7507}" type="presParOf" srcId="{B7FD7974-2F42-48AF-BE91-6EC79265F062}" destId="{DD0E852D-7C55-4D48-B559-7EAD1BF3B9E3}" srcOrd="0" destOrd="0" presId="urn:microsoft.com/office/officeart/2005/8/layout/process1"/>
    <dgm:cxn modelId="{24712424-6326-4C1E-8585-91D68363434B}" type="presParOf" srcId="{02A3FB6D-DD3C-47F6-BE8C-3C73D239F4A3}" destId="{FD4CFC3E-8A28-4E6F-B3B9-E033E8FCD94C}" srcOrd="2" destOrd="0" presId="urn:microsoft.com/office/officeart/2005/8/layout/process1"/>
    <dgm:cxn modelId="{0A832D3C-9C41-40CE-9253-46D374E87826}" type="presParOf" srcId="{02A3FB6D-DD3C-47F6-BE8C-3C73D239F4A3}" destId="{EE11FE7B-7FE8-48F9-A179-C521408E9B3C}" srcOrd="3" destOrd="0" presId="urn:microsoft.com/office/officeart/2005/8/layout/process1"/>
    <dgm:cxn modelId="{E3326A51-AD91-4719-B5F9-78D609EA6E9E}" type="presParOf" srcId="{EE11FE7B-7FE8-48F9-A179-C521408E9B3C}" destId="{456C6961-421C-4F81-BAC5-91470AFB8E44}" srcOrd="0" destOrd="0" presId="urn:microsoft.com/office/officeart/2005/8/layout/process1"/>
    <dgm:cxn modelId="{5A5FBAC1-C847-47FB-8CE1-D43668B37402}" type="presParOf" srcId="{02A3FB6D-DD3C-47F6-BE8C-3C73D239F4A3}" destId="{2FE88DF4-79AB-4B72-99DD-74190909B73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760D004-42A5-40BE-B652-763CD4E8EF9F}" type="doc">
      <dgm:prSet loTypeId="urn:microsoft.com/office/officeart/2005/8/layout/process1" loCatId="process" qsTypeId="urn:microsoft.com/office/officeart/2005/8/quickstyle/simple1" qsCatId="simple" csTypeId="urn:microsoft.com/office/officeart/2005/8/colors/accent1_1" csCatId="accent1" phldr="1"/>
      <dgm:spPr/>
    </dgm:pt>
    <dgm:pt modelId="{4EAFA4F0-BC1B-47D1-8E73-A7524895A08B}">
      <dgm:prSet phldrT="[Text]" custT="1"/>
      <dgm:spPr/>
      <dgm:t>
        <a:bodyPr/>
        <a:lstStyle/>
        <a:p>
          <a:r>
            <a:rPr lang="fa-IR" sz="2200" dirty="0" smtClean="0">
              <a:cs typeface="B Kourosh" panose="00000400000000000000" pitchFamily="2" charset="-78"/>
            </a:rPr>
            <a:t>شیندمن</a:t>
          </a:r>
          <a:endParaRPr lang="en-US" sz="2200" dirty="0">
            <a:cs typeface="B Kourosh" panose="00000400000000000000" pitchFamily="2" charset="-78"/>
          </a:endParaRPr>
        </a:p>
      </dgm:t>
    </dgm:pt>
    <dgm:pt modelId="{DDC6683D-4568-4F40-8010-28652877D762}" type="parTrans" cxnId="{4F0269E5-954F-4044-9BC1-9779EFA823D2}">
      <dgm:prSet/>
      <dgm:spPr/>
      <dgm:t>
        <a:bodyPr/>
        <a:lstStyle/>
        <a:p>
          <a:endParaRPr lang="en-US"/>
        </a:p>
      </dgm:t>
    </dgm:pt>
    <dgm:pt modelId="{7B6D2DD2-4980-44C6-8276-612015E28047}" type="sibTrans" cxnId="{4F0269E5-954F-4044-9BC1-9779EFA823D2}">
      <dgm:prSet/>
      <dgm:spPr/>
      <dgm:t>
        <a:bodyPr/>
        <a:lstStyle/>
        <a:p>
          <a:endParaRPr lang="en-US"/>
        </a:p>
      </dgm:t>
    </dgm:pt>
    <dgm:pt modelId="{96FD68DD-2EDA-4216-81BF-36D102D4DB28}">
      <dgm:prSet phldrT="[Text]" custT="1"/>
      <dgm:spPr/>
      <dgm:t>
        <a:bodyPr/>
        <a:lstStyle/>
        <a:p>
          <a:r>
            <a:rPr lang="fa-IR" sz="1300" dirty="0" smtClean="0">
              <a:cs typeface="B Koodak" panose="00000700000000000000" pitchFamily="2" charset="-78"/>
            </a:rPr>
            <a:t>درک جامع ویژگی های شهر و روابط آن در منطقه</a:t>
          </a:r>
          <a:endParaRPr lang="en-US" sz="1300" dirty="0">
            <a:cs typeface="B Koodak" panose="00000700000000000000" pitchFamily="2" charset="-78"/>
          </a:endParaRPr>
        </a:p>
      </dgm:t>
    </dgm:pt>
    <dgm:pt modelId="{BBBD0683-342B-4F63-908F-7C9D356743B5}" type="parTrans" cxnId="{B8F57D19-117B-4608-A7CF-315991D0E235}">
      <dgm:prSet/>
      <dgm:spPr/>
      <dgm:t>
        <a:bodyPr/>
        <a:lstStyle/>
        <a:p>
          <a:endParaRPr lang="en-US"/>
        </a:p>
      </dgm:t>
    </dgm:pt>
    <dgm:pt modelId="{153DD7A2-29C6-4225-A554-DB6652EBB270}" type="sibTrans" cxnId="{B8F57D19-117B-4608-A7CF-315991D0E235}">
      <dgm:prSet/>
      <dgm:spPr/>
      <dgm:t>
        <a:bodyPr/>
        <a:lstStyle/>
        <a:p>
          <a:endParaRPr lang="en-US"/>
        </a:p>
      </dgm:t>
    </dgm:pt>
    <dgm:pt modelId="{994895EC-F515-45AE-98A3-08D21FDD7AA9}">
      <dgm:prSet phldrT="[Text]" custT="1"/>
      <dgm:spPr/>
      <dgm:t>
        <a:bodyPr/>
        <a:lstStyle/>
        <a:p>
          <a:r>
            <a:rPr lang="fa-IR" sz="1300" dirty="0" smtClean="0">
              <a:cs typeface="B Koodak" panose="00000700000000000000" pitchFamily="2" charset="-78"/>
            </a:rPr>
            <a:t>ارائه اندازه بهینه در حالت کلی غیرواقعی است</a:t>
          </a:r>
          <a:endParaRPr lang="en-US" sz="1300" dirty="0">
            <a:cs typeface="B Koodak" panose="00000700000000000000" pitchFamily="2" charset="-78"/>
          </a:endParaRPr>
        </a:p>
      </dgm:t>
    </dgm:pt>
    <dgm:pt modelId="{D1B64365-A0CE-4C2D-AB65-BFAFD6FA8956}" type="parTrans" cxnId="{4365CBC4-D079-43D2-BF70-0389394CF371}">
      <dgm:prSet/>
      <dgm:spPr/>
      <dgm:t>
        <a:bodyPr/>
        <a:lstStyle/>
        <a:p>
          <a:endParaRPr lang="en-US"/>
        </a:p>
      </dgm:t>
    </dgm:pt>
    <dgm:pt modelId="{326D64DA-897D-48B6-9E7D-70159AB84AE5}" type="sibTrans" cxnId="{4365CBC4-D079-43D2-BF70-0389394CF371}">
      <dgm:prSet/>
      <dgm:spPr/>
      <dgm:t>
        <a:bodyPr/>
        <a:lstStyle/>
        <a:p>
          <a:endParaRPr lang="en-US"/>
        </a:p>
      </dgm:t>
    </dgm:pt>
    <dgm:pt modelId="{02A3FB6D-DD3C-47F6-BE8C-3C73D239F4A3}" type="pres">
      <dgm:prSet presAssocID="{4760D004-42A5-40BE-B652-763CD4E8EF9F}" presName="Name0" presStyleCnt="0">
        <dgm:presLayoutVars>
          <dgm:dir val="rev"/>
          <dgm:resizeHandles val="exact"/>
        </dgm:presLayoutVars>
      </dgm:prSet>
      <dgm:spPr/>
    </dgm:pt>
    <dgm:pt modelId="{E9A5844D-2DCD-4817-BF26-C4652AE942EF}" type="pres">
      <dgm:prSet presAssocID="{4EAFA4F0-BC1B-47D1-8E73-A7524895A08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FD7974-2F42-48AF-BE91-6EC79265F062}" type="pres">
      <dgm:prSet presAssocID="{7B6D2DD2-4980-44C6-8276-612015E28047}" presName="sibTrans" presStyleLbl="sibTrans2D1" presStyleIdx="0" presStyleCnt="2"/>
      <dgm:spPr/>
      <dgm:t>
        <a:bodyPr/>
        <a:lstStyle/>
        <a:p>
          <a:endParaRPr lang="en-US"/>
        </a:p>
      </dgm:t>
    </dgm:pt>
    <dgm:pt modelId="{DD0E852D-7C55-4D48-B559-7EAD1BF3B9E3}" type="pres">
      <dgm:prSet presAssocID="{7B6D2DD2-4980-44C6-8276-612015E28047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FD4CFC3E-8A28-4E6F-B3B9-E033E8FCD94C}" type="pres">
      <dgm:prSet presAssocID="{96FD68DD-2EDA-4216-81BF-36D102D4DB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11FE7B-7FE8-48F9-A179-C521408E9B3C}" type="pres">
      <dgm:prSet presAssocID="{153DD7A2-29C6-4225-A554-DB6652EBB270}" presName="sibTrans" presStyleLbl="sibTrans2D1" presStyleIdx="1" presStyleCnt="2"/>
      <dgm:spPr/>
      <dgm:t>
        <a:bodyPr/>
        <a:lstStyle/>
        <a:p>
          <a:endParaRPr lang="en-US"/>
        </a:p>
      </dgm:t>
    </dgm:pt>
    <dgm:pt modelId="{456C6961-421C-4F81-BAC5-91470AFB8E44}" type="pres">
      <dgm:prSet presAssocID="{153DD7A2-29C6-4225-A554-DB6652EBB270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2FE88DF4-79AB-4B72-99DD-74190909B730}" type="pres">
      <dgm:prSet presAssocID="{994895EC-F515-45AE-98A3-08D21FDD7AA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6542372-2AA4-4723-8B77-F8534DB8694C}" type="presOf" srcId="{994895EC-F515-45AE-98A3-08D21FDD7AA9}" destId="{2FE88DF4-79AB-4B72-99DD-74190909B730}" srcOrd="0" destOrd="0" presId="urn:microsoft.com/office/officeart/2005/8/layout/process1"/>
    <dgm:cxn modelId="{4365CBC4-D079-43D2-BF70-0389394CF371}" srcId="{4760D004-42A5-40BE-B652-763CD4E8EF9F}" destId="{994895EC-F515-45AE-98A3-08D21FDD7AA9}" srcOrd="2" destOrd="0" parTransId="{D1B64365-A0CE-4C2D-AB65-BFAFD6FA8956}" sibTransId="{326D64DA-897D-48B6-9E7D-70159AB84AE5}"/>
    <dgm:cxn modelId="{4DAFF617-2DA5-4D72-83DB-740EC11A2A34}" type="presOf" srcId="{4760D004-42A5-40BE-B652-763CD4E8EF9F}" destId="{02A3FB6D-DD3C-47F6-BE8C-3C73D239F4A3}" srcOrd="0" destOrd="0" presId="urn:microsoft.com/office/officeart/2005/8/layout/process1"/>
    <dgm:cxn modelId="{727C5EE6-FFFB-49CD-8D5E-0DA6477B7272}" type="presOf" srcId="{7B6D2DD2-4980-44C6-8276-612015E28047}" destId="{B7FD7974-2F42-48AF-BE91-6EC79265F062}" srcOrd="0" destOrd="0" presId="urn:microsoft.com/office/officeart/2005/8/layout/process1"/>
    <dgm:cxn modelId="{A561147E-761D-44F8-93A3-D36177984478}" type="presOf" srcId="{153DD7A2-29C6-4225-A554-DB6652EBB270}" destId="{456C6961-421C-4F81-BAC5-91470AFB8E44}" srcOrd="1" destOrd="0" presId="urn:microsoft.com/office/officeart/2005/8/layout/process1"/>
    <dgm:cxn modelId="{B8F57D19-117B-4608-A7CF-315991D0E235}" srcId="{4760D004-42A5-40BE-B652-763CD4E8EF9F}" destId="{96FD68DD-2EDA-4216-81BF-36D102D4DB28}" srcOrd="1" destOrd="0" parTransId="{BBBD0683-342B-4F63-908F-7C9D356743B5}" sibTransId="{153DD7A2-29C6-4225-A554-DB6652EBB270}"/>
    <dgm:cxn modelId="{3187F696-2C1B-4850-A819-7C4C072DE20F}" type="presOf" srcId="{7B6D2DD2-4980-44C6-8276-612015E28047}" destId="{DD0E852D-7C55-4D48-B559-7EAD1BF3B9E3}" srcOrd="1" destOrd="0" presId="urn:microsoft.com/office/officeart/2005/8/layout/process1"/>
    <dgm:cxn modelId="{90BA6F62-1414-4E03-8B29-769FEC856857}" type="presOf" srcId="{153DD7A2-29C6-4225-A554-DB6652EBB270}" destId="{EE11FE7B-7FE8-48F9-A179-C521408E9B3C}" srcOrd="0" destOrd="0" presId="urn:microsoft.com/office/officeart/2005/8/layout/process1"/>
    <dgm:cxn modelId="{4F0269E5-954F-4044-9BC1-9779EFA823D2}" srcId="{4760D004-42A5-40BE-B652-763CD4E8EF9F}" destId="{4EAFA4F0-BC1B-47D1-8E73-A7524895A08B}" srcOrd="0" destOrd="0" parTransId="{DDC6683D-4568-4F40-8010-28652877D762}" sibTransId="{7B6D2DD2-4980-44C6-8276-612015E28047}"/>
    <dgm:cxn modelId="{CEEFCA93-E796-4BBC-8C27-9BB7BAC44B29}" type="presOf" srcId="{4EAFA4F0-BC1B-47D1-8E73-A7524895A08B}" destId="{E9A5844D-2DCD-4817-BF26-C4652AE942EF}" srcOrd="0" destOrd="0" presId="urn:microsoft.com/office/officeart/2005/8/layout/process1"/>
    <dgm:cxn modelId="{45C88DA2-0300-48A7-AAF2-D9EF565E37D3}" type="presOf" srcId="{96FD68DD-2EDA-4216-81BF-36D102D4DB28}" destId="{FD4CFC3E-8A28-4E6F-B3B9-E033E8FCD94C}" srcOrd="0" destOrd="0" presId="urn:microsoft.com/office/officeart/2005/8/layout/process1"/>
    <dgm:cxn modelId="{300B9671-5CD5-4440-9662-33DD6004C797}" type="presParOf" srcId="{02A3FB6D-DD3C-47F6-BE8C-3C73D239F4A3}" destId="{E9A5844D-2DCD-4817-BF26-C4652AE942EF}" srcOrd="0" destOrd="0" presId="urn:microsoft.com/office/officeart/2005/8/layout/process1"/>
    <dgm:cxn modelId="{E7BC0E67-E78E-4163-8F26-A35E97F69465}" type="presParOf" srcId="{02A3FB6D-DD3C-47F6-BE8C-3C73D239F4A3}" destId="{B7FD7974-2F42-48AF-BE91-6EC79265F062}" srcOrd="1" destOrd="0" presId="urn:microsoft.com/office/officeart/2005/8/layout/process1"/>
    <dgm:cxn modelId="{676C9AF4-2481-45E4-B663-6FA2F29E179C}" type="presParOf" srcId="{B7FD7974-2F42-48AF-BE91-6EC79265F062}" destId="{DD0E852D-7C55-4D48-B559-7EAD1BF3B9E3}" srcOrd="0" destOrd="0" presId="urn:microsoft.com/office/officeart/2005/8/layout/process1"/>
    <dgm:cxn modelId="{40CFF851-138C-4881-8536-036D830AF699}" type="presParOf" srcId="{02A3FB6D-DD3C-47F6-BE8C-3C73D239F4A3}" destId="{FD4CFC3E-8A28-4E6F-B3B9-E033E8FCD94C}" srcOrd="2" destOrd="0" presId="urn:microsoft.com/office/officeart/2005/8/layout/process1"/>
    <dgm:cxn modelId="{F957FA47-9E4B-4A5C-8344-53E070E97732}" type="presParOf" srcId="{02A3FB6D-DD3C-47F6-BE8C-3C73D239F4A3}" destId="{EE11FE7B-7FE8-48F9-A179-C521408E9B3C}" srcOrd="3" destOrd="0" presId="urn:microsoft.com/office/officeart/2005/8/layout/process1"/>
    <dgm:cxn modelId="{97EF9736-AB42-4D76-8507-C635525DE680}" type="presParOf" srcId="{EE11FE7B-7FE8-48F9-A179-C521408E9B3C}" destId="{456C6961-421C-4F81-BAC5-91470AFB8E44}" srcOrd="0" destOrd="0" presId="urn:microsoft.com/office/officeart/2005/8/layout/process1"/>
    <dgm:cxn modelId="{01C783B2-7E41-4BF0-974E-DE75FF465670}" type="presParOf" srcId="{02A3FB6D-DD3C-47F6-BE8C-3C73D239F4A3}" destId="{2FE88DF4-79AB-4B72-99DD-74190909B73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0ED4548-2951-4A00-B019-9F97F2C01F3B}" type="doc">
      <dgm:prSet loTypeId="urn:microsoft.com/office/officeart/2005/8/layout/vList2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66BBCCFA-D692-4CE5-BDC8-E8AA7F3F73D0}">
      <dgm:prSet phldrT="[Text]" custT="1"/>
      <dgm:spPr/>
      <dgm:t>
        <a:bodyPr/>
        <a:lstStyle/>
        <a:p>
          <a:pPr rtl="1"/>
          <a:r>
            <a:rPr lang="fa-IR" sz="2000" dirty="0" smtClean="0">
              <a:cs typeface="B Koodak" panose="00000700000000000000" pitchFamily="2" charset="-78"/>
            </a:rPr>
            <a:t>اسپیر و وایت(1990) : غیر ممکن است یک اندازه بهینه برای همه شهرها وجود داشته باشد</a:t>
          </a:r>
          <a:endParaRPr lang="en-US" sz="2000" dirty="0">
            <a:cs typeface="B Koodak" panose="00000700000000000000" pitchFamily="2" charset="-78"/>
          </a:endParaRPr>
        </a:p>
      </dgm:t>
    </dgm:pt>
    <dgm:pt modelId="{A6374E17-BB1D-444F-B66A-EF8F0DECFE7F}" type="parTrans" cxnId="{7C463219-3407-4A72-BFAF-3F77DE8BEE61}">
      <dgm:prSet/>
      <dgm:spPr/>
      <dgm:t>
        <a:bodyPr/>
        <a:lstStyle/>
        <a:p>
          <a:pPr rtl="1"/>
          <a:endParaRPr lang="en-US"/>
        </a:p>
      </dgm:t>
    </dgm:pt>
    <dgm:pt modelId="{D60199AD-9D06-4C1C-9ACB-6AB3541BF0AF}" type="sibTrans" cxnId="{7C463219-3407-4A72-BFAF-3F77DE8BEE61}">
      <dgm:prSet/>
      <dgm:spPr/>
      <dgm:t>
        <a:bodyPr/>
        <a:lstStyle/>
        <a:p>
          <a:pPr rtl="1"/>
          <a:endParaRPr lang="en-US"/>
        </a:p>
      </dgm:t>
    </dgm:pt>
    <dgm:pt modelId="{B7F898E1-2F28-46CA-BEA7-6CCAA24D153E}">
      <dgm:prSet phldrT="[Text]" custT="1"/>
      <dgm:spPr/>
      <dgm:t>
        <a:bodyPr/>
        <a:lstStyle/>
        <a:p>
          <a:pPr rtl="1"/>
          <a:r>
            <a:rPr lang="fa-IR" sz="2000" dirty="0" smtClean="0">
              <a:cs typeface="B Koodak" panose="00000700000000000000" pitchFamily="2" charset="-78"/>
            </a:rPr>
            <a:t>هندرسون(1996) : شهرها متفاوت از یکدیگر بوده و عملکرد های مختلفی دارند.</a:t>
          </a:r>
          <a:endParaRPr lang="en-US" sz="2000" dirty="0">
            <a:cs typeface="B Koodak" panose="00000700000000000000" pitchFamily="2" charset="-78"/>
          </a:endParaRPr>
        </a:p>
      </dgm:t>
    </dgm:pt>
    <dgm:pt modelId="{44AC9F16-3B97-404D-8F2B-FE37D30B0F47}" type="parTrans" cxnId="{78970713-4EF4-4067-B65E-1AA5AFB2AADE}">
      <dgm:prSet/>
      <dgm:spPr/>
      <dgm:t>
        <a:bodyPr/>
        <a:lstStyle/>
        <a:p>
          <a:endParaRPr lang="en-US"/>
        </a:p>
      </dgm:t>
    </dgm:pt>
    <dgm:pt modelId="{3C35A4F9-5FA1-46B8-B8A0-23AE50B24F0E}" type="sibTrans" cxnId="{78970713-4EF4-4067-B65E-1AA5AFB2AADE}">
      <dgm:prSet/>
      <dgm:spPr/>
      <dgm:t>
        <a:bodyPr/>
        <a:lstStyle/>
        <a:p>
          <a:endParaRPr lang="en-US"/>
        </a:p>
      </dgm:t>
    </dgm:pt>
    <dgm:pt modelId="{035CA931-6FCA-47CA-AB6B-57531207BBE9}">
      <dgm:prSet phldrT="[Text]" custT="1"/>
      <dgm:spPr/>
      <dgm:t>
        <a:bodyPr/>
        <a:lstStyle/>
        <a:p>
          <a:pPr rtl="1"/>
          <a:r>
            <a:rPr lang="fa-IR" sz="2000" smtClean="0">
              <a:cs typeface="B Koodak" panose="00000700000000000000" pitchFamily="2" charset="-78"/>
            </a:rPr>
            <a:t>هاروی(1996</a:t>
          </a:r>
          <a:r>
            <a:rPr lang="fa-IR" sz="2000" dirty="0" smtClean="0">
              <a:cs typeface="B Koodak" panose="00000700000000000000" pitchFamily="2" charset="-78"/>
            </a:rPr>
            <a:t>) : در عمل یک اندازه بهینه برای شهر وجود ندارد.</a:t>
          </a:r>
          <a:endParaRPr lang="en-US" sz="2000" dirty="0">
            <a:cs typeface="B Koodak" panose="00000700000000000000" pitchFamily="2" charset="-78"/>
          </a:endParaRPr>
        </a:p>
      </dgm:t>
    </dgm:pt>
    <dgm:pt modelId="{B5816491-B2C8-4710-87C9-2E6246648EEB}" type="parTrans" cxnId="{C8985F2A-8C35-4546-9249-3D352AD20C91}">
      <dgm:prSet/>
      <dgm:spPr/>
      <dgm:t>
        <a:bodyPr/>
        <a:lstStyle/>
        <a:p>
          <a:endParaRPr lang="en-US"/>
        </a:p>
      </dgm:t>
    </dgm:pt>
    <dgm:pt modelId="{71D34CA8-FE32-4247-959A-44E2B5933F8E}" type="sibTrans" cxnId="{C8985F2A-8C35-4546-9249-3D352AD20C91}">
      <dgm:prSet/>
      <dgm:spPr/>
      <dgm:t>
        <a:bodyPr/>
        <a:lstStyle/>
        <a:p>
          <a:endParaRPr lang="en-US"/>
        </a:p>
      </dgm:t>
    </dgm:pt>
    <dgm:pt modelId="{A8A2EF02-BCC8-48F8-8DCC-36E8BE7F2527}">
      <dgm:prSet phldrT="[Text]" custT="1"/>
      <dgm:spPr/>
      <dgm:t>
        <a:bodyPr/>
        <a:lstStyle/>
        <a:p>
          <a:pPr rtl="1"/>
          <a:r>
            <a:rPr lang="fa-IR" sz="2000" dirty="0" smtClean="0">
              <a:cs typeface="B Koodak" panose="00000700000000000000" pitchFamily="2" charset="-78"/>
            </a:rPr>
            <a:t>پرودوم(1996) : نگرش سنتی به موضوع اندازه شهر یک عامل مهم را در نظر نمی گیرد و آن مدیریت شهری است.</a:t>
          </a:r>
          <a:endParaRPr lang="en-US" sz="2000" dirty="0">
            <a:cs typeface="B Koodak" panose="00000700000000000000" pitchFamily="2" charset="-78"/>
          </a:endParaRPr>
        </a:p>
      </dgm:t>
    </dgm:pt>
    <dgm:pt modelId="{ED98C158-F139-40F9-83AE-8CA214E62EDC}" type="parTrans" cxnId="{2BFC0A45-9D43-42DF-8A9A-3A11F6B56B90}">
      <dgm:prSet/>
      <dgm:spPr/>
      <dgm:t>
        <a:bodyPr/>
        <a:lstStyle/>
        <a:p>
          <a:endParaRPr lang="en-US"/>
        </a:p>
      </dgm:t>
    </dgm:pt>
    <dgm:pt modelId="{8C04247B-EB5E-4320-A608-BEE4318661AE}" type="sibTrans" cxnId="{2BFC0A45-9D43-42DF-8A9A-3A11F6B56B90}">
      <dgm:prSet/>
      <dgm:spPr/>
      <dgm:t>
        <a:bodyPr/>
        <a:lstStyle/>
        <a:p>
          <a:endParaRPr lang="en-US"/>
        </a:p>
      </dgm:t>
    </dgm:pt>
    <dgm:pt modelId="{D04C315A-0032-41A5-B488-B268A3AC654A}" type="pres">
      <dgm:prSet presAssocID="{60ED4548-2951-4A00-B019-9F97F2C01F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843BAA4-C8CB-487F-8584-DDBF10EB7A8A}" type="pres">
      <dgm:prSet presAssocID="{66BBCCFA-D692-4CE5-BDC8-E8AA7F3F73D0}" presName="parentText" presStyleLbl="node1" presStyleIdx="0" presStyleCnt="4" custLinFactNeighborX="4" custLinFactNeighborY="-4155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2E127D-61CB-4A37-94DC-29D2F5287D6A}" type="pres">
      <dgm:prSet presAssocID="{D60199AD-9D06-4C1C-9ACB-6AB3541BF0AF}" presName="spacer" presStyleCnt="0"/>
      <dgm:spPr/>
    </dgm:pt>
    <dgm:pt modelId="{500C8C17-2E5E-45CC-95A5-C7C8249D6BF9}" type="pres">
      <dgm:prSet presAssocID="{B7F898E1-2F28-46CA-BEA7-6CCAA24D153E}" presName="parentText" presStyleLbl="node1" presStyleIdx="1" presStyleCnt="4" custLinFactNeighborX="1848" custLinFactNeighborY="3692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13C3DA-F166-4FBC-92E2-62A5F560C864}" type="pres">
      <dgm:prSet presAssocID="{3C35A4F9-5FA1-46B8-B8A0-23AE50B24F0E}" presName="spacer" presStyleCnt="0"/>
      <dgm:spPr/>
    </dgm:pt>
    <dgm:pt modelId="{80C5ED99-1476-4C1F-8FB6-BA8B96C48344}" type="pres">
      <dgm:prSet presAssocID="{035CA931-6FCA-47CA-AB6B-57531207BBE9}" presName="parentText" presStyleLbl="node1" presStyleIdx="2" presStyleCnt="4" custLinFactNeighborX="4" custLinFactNeighborY="-4155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1E10A7-5155-41AC-8DD1-53F9F91090E3}" type="pres">
      <dgm:prSet presAssocID="{71D34CA8-FE32-4247-959A-44E2B5933F8E}" presName="spacer" presStyleCnt="0"/>
      <dgm:spPr/>
    </dgm:pt>
    <dgm:pt modelId="{B44CA149-C19D-4E91-9A4E-0CD68B247346}" type="pres">
      <dgm:prSet presAssocID="{A8A2EF02-BCC8-48F8-8DCC-36E8BE7F2527}" presName="parentText" presStyleLbl="node1" presStyleIdx="3" presStyleCnt="4" custLinFactNeighborX="251" custLinFactNeighborY="-1188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985F2A-8C35-4546-9249-3D352AD20C91}" srcId="{60ED4548-2951-4A00-B019-9F97F2C01F3B}" destId="{035CA931-6FCA-47CA-AB6B-57531207BBE9}" srcOrd="2" destOrd="0" parTransId="{B5816491-B2C8-4710-87C9-2E6246648EEB}" sibTransId="{71D34CA8-FE32-4247-959A-44E2B5933F8E}"/>
    <dgm:cxn modelId="{7C463219-3407-4A72-BFAF-3F77DE8BEE61}" srcId="{60ED4548-2951-4A00-B019-9F97F2C01F3B}" destId="{66BBCCFA-D692-4CE5-BDC8-E8AA7F3F73D0}" srcOrd="0" destOrd="0" parTransId="{A6374E17-BB1D-444F-B66A-EF8F0DECFE7F}" sibTransId="{D60199AD-9D06-4C1C-9ACB-6AB3541BF0AF}"/>
    <dgm:cxn modelId="{78970713-4EF4-4067-B65E-1AA5AFB2AADE}" srcId="{60ED4548-2951-4A00-B019-9F97F2C01F3B}" destId="{B7F898E1-2F28-46CA-BEA7-6CCAA24D153E}" srcOrd="1" destOrd="0" parTransId="{44AC9F16-3B97-404D-8F2B-FE37D30B0F47}" sibTransId="{3C35A4F9-5FA1-46B8-B8A0-23AE50B24F0E}"/>
    <dgm:cxn modelId="{2BFC0A45-9D43-42DF-8A9A-3A11F6B56B90}" srcId="{60ED4548-2951-4A00-B019-9F97F2C01F3B}" destId="{A8A2EF02-BCC8-48F8-8DCC-36E8BE7F2527}" srcOrd="3" destOrd="0" parTransId="{ED98C158-F139-40F9-83AE-8CA214E62EDC}" sibTransId="{8C04247B-EB5E-4320-A608-BEE4318661AE}"/>
    <dgm:cxn modelId="{D41F84F5-8AA2-4A48-B9ED-DA92A3A21276}" type="presOf" srcId="{66BBCCFA-D692-4CE5-BDC8-E8AA7F3F73D0}" destId="{A843BAA4-C8CB-487F-8584-DDBF10EB7A8A}" srcOrd="0" destOrd="0" presId="urn:microsoft.com/office/officeart/2005/8/layout/vList2"/>
    <dgm:cxn modelId="{F18CF453-610E-423D-B37C-35AD4E226796}" type="presOf" srcId="{60ED4548-2951-4A00-B019-9F97F2C01F3B}" destId="{D04C315A-0032-41A5-B488-B268A3AC654A}" srcOrd="0" destOrd="0" presId="urn:microsoft.com/office/officeart/2005/8/layout/vList2"/>
    <dgm:cxn modelId="{A5268FE5-A1F4-45E2-A66B-C6CA51E0787F}" type="presOf" srcId="{A8A2EF02-BCC8-48F8-8DCC-36E8BE7F2527}" destId="{B44CA149-C19D-4E91-9A4E-0CD68B247346}" srcOrd="0" destOrd="0" presId="urn:microsoft.com/office/officeart/2005/8/layout/vList2"/>
    <dgm:cxn modelId="{96EB2CD7-E0D5-4082-9CEF-AAE907C2DDBB}" type="presOf" srcId="{035CA931-6FCA-47CA-AB6B-57531207BBE9}" destId="{80C5ED99-1476-4C1F-8FB6-BA8B96C48344}" srcOrd="0" destOrd="0" presId="urn:microsoft.com/office/officeart/2005/8/layout/vList2"/>
    <dgm:cxn modelId="{986C6E1C-A141-493C-8ECD-78224DEC2D29}" type="presOf" srcId="{B7F898E1-2F28-46CA-BEA7-6CCAA24D153E}" destId="{500C8C17-2E5E-45CC-95A5-C7C8249D6BF9}" srcOrd="0" destOrd="0" presId="urn:microsoft.com/office/officeart/2005/8/layout/vList2"/>
    <dgm:cxn modelId="{B5F9AB0E-017C-40F2-9CE3-A46BFABAD6C0}" type="presParOf" srcId="{D04C315A-0032-41A5-B488-B268A3AC654A}" destId="{A843BAA4-C8CB-487F-8584-DDBF10EB7A8A}" srcOrd="0" destOrd="0" presId="urn:microsoft.com/office/officeart/2005/8/layout/vList2"/>
    <dgm:cxn modelId="{EFF0C296-4400-4659-849A-07969DD55D3E}" type="presParOf" srcId="{D04C315A-0032-41A5-B488-B268A3AC654A}" destId="{EC2E127D-61CB-4A37-94DC-29D2F5287D6A}" srcOrd="1" destOrd="0" presId="urn:microsoft.com/office/officeart/2005/8/layout/vList2"/>
    <dgm:cxn modelId="{92140992-3460-4F45-84BC-B63076A33545}" type="presParOf" srcId="{D04C315A-0032-41A5-B488-B268A3AC654A}" destId="{500C8C17-2E5E-45CC-95A5-C7C8249D6BF9}" srcOrd="2" destOrd="0" presId="urn:microsoft.com/office/officeart/2005/8/layout/vList2"/>
    <dgm:cxn modelId="{22BC2892-4E5B-4A4E-9157-9B97ED79704C}" type="presParOf" srcId="{D04C315A-0032-41A5-B488-B268A3AC654A}" destId="{2E13C3DA-F166-4FBC-92E2-62A5F560C864}" srcOrd="3" destOrd="0" presId="urn:microsoft.com/office/officeart/2005/8/layout/vList2"/>
    <dgm:cxn modelId="{13E60EF6-3BE6-4F4E-A825-03A1A4C087FF}" type="presParOf" srcId="{D04C315A-0032-41A5-B488-B268A3AC654A}" destId="{80C5ED99-1476-4C1F-8FB6-BA8B96C48344}" srcOrd="4" destOrd="0" presId="urn:microsoft.com/office/officeart/2005/8/layout/vList2"/>
    <dgm:cxn modelId="{A2FEF58F-8964-4AF1-BF8C-FDE05ED505C9}" type="presParOf" srcId="{D04C315A-0032-41A5-B488-B268A3AC654A}" destId="{D51E10A7-5155-41AC-8DD1-53F9F91090E3}" srcOrd="5" destOrd="0" presId="urn:microsoft.com/office/officeart/2005/8/layout/vList2"/>
    <dgm:cxn modelId="{3E32004E-31E0-4DA9-974C-05D01B6F4946}" type="presParOf" srcId="{D04C315A-0032-41A5-B488-B268A3AC654A}" destId="{B44CA149-C19D-4E91-9A4E-0CD68B24734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D6BA300-9B9A-430E-AA15-8BC50AAA2526}" type="doc">
      <dgm:prSet loTypeId="urn:microsoft.com/office/officeart/2005/8/layout/equation1" loCatId="process" qsTypeId="urn:microsoft.com/office/officeart/2005/8/quickstyle/simple1" qsCatId="simple" csTypeId="urn:microsoft.com/office/officeart/2005/8/colors/accent1_1" csCatId="accent1" phldr="1"/>
      <dgm:spPr/>
    </dgm:pt>
    <dgm:pt modelId="{3583E43F-FED0-412E-9822-EB4E22956793}">
      <dgm:prSet phldrT="[Text]" custT="1"/>
      <dgm:spPr/>
      <dgm:t>
        <a:bodyPr/>
        <a:lstStyle/>
        <a:p>
          <a:r>
            <a:rPr lang="fa-IR" sz="1600" dirty="0" smtClean="0">
              <a:cs typeface="B Kourosh" panose="00000400000000000000" pitchFamily="2" charset="-78"/>
            </a:rPr>
            <a:t>افزایش سرعت حمل و نقل</a:t>
          </a:r>
          <a:endParaRPr lang="en-US" sz="1600" dirty="0">
            <a:cs typeface="B Kourosh" panose="00000400000000000000" pitchFamily="2" charset="-78"/>
          </a:endParaRPr>
        </a:p>
      </dgm:t>
    </dgm:pt>
    <dgm:pt modelId="{FCB1898F-4B84-430A-AFDD-9B993547D902}" type="parTrans" cxnId="{25542A4E-12CC-4B96-B97B-A1F7127E4522}">
      <dgm:prSet/>
      <dgm:spPr/>
      <dgm:t>
        <a:bodyPr/>
        <a:lstStyle/>
        <a:p>
          <a:endParaRPr lang="en-US"/>
        </a:p>
      </dgm:t>
    </dgm:pt>
    <dgm:pt modelId="{B17D5BD1-A08A-48E2-8187-8C43D2601AAE}" type="sibTrans" cxnId="{25542A4E-12CC-4B96-B97B-A1F7127E4522}">
      <dgm:prSet/>
      <dgm:spPr/>
      <dgm:t>
        <a:bodyPr/>
        <a:lstStyle/>
        <a:p>
          <a:endParaRPr lang="en-US"/>
        </a:p>
      </dgm:t>
    </dgm:pt>
    <dgm:pt modelId="{90993352-5FF7-4CB3-AD94-BEA69672B213}">
      <dgm:prSet phldrT="[Text]" custT="1"/>
      <dgm:spPr/>
      <dgm:t>
        <a:bodyPr/>
        <a:lstStyle/>
        <a:p>
          <a:r>
            <a:rPr lang="fa-IR" sz="1600" dirty="0" smtClean="0">
              <a:cs typeface="B Kourosh" panose="00000400000000000000" pitchFamily="2" charset="-78"/>
            </a:rPr>
            <a:t>کاهش پراکندگی شهر</a:t>
          </a:r>
          <a:endParaRPr lang="en-US" sz="1600" dirty="0">
            <a:cs typeface="B Kourosh" panose="00000400000000000000" pitchFamily="2" charset="-78"/>
          </a:endParaRPr>
        </a:p>
      </dgm:t>
    </dgm:pt>
    <dgm:pt modelId="{B9643A52-F320-40A3-AF94-D632416CBF2F}" type="parTrans" cxnId="{B8F00ABA-020C-4945-B1D4-26EFF013BC19}">
      <dgm:prSet/>
      <dgm:spPr/>
      <dgm:t>
        <a:bodyPr/>
        <a:lstStyle/>
        <a:p>
          <a:endParaRPr lang="en-US"/>
        </a:p>
      </dgm:t>
    </dgm:pt>
    <dgm:pt modelId="{C4ED9A88-1C7E-454F-A683-FDE0F0FC675F}" type="sibTrans" cxnId="{B8F00ABA-020C-4945-B1D4-26EFF013BC19}">
      <dgm:prSet/>
      <dgm:spPr/>
      <dgm:t>
        <a:bodyPr/>
        <a:lstStyle/>
        <a:p>
          <a:endParaRPr lang="en-US"/>
        </a:p>
      </dgm:t>
    </dgm:pt>
    <dgm:pt modelId="{BC02E329-283F-4D35-B013-DB72AA5B7D47}">
      <dgm:prSet phldrT="[Text]" custT="1"/>
      <dgm:spPr/>
      <dgm:t>
        <a:bodyPr/>
        <a:lstStyle/>
        <a:p>
          <a:r>
            <a:rPr lang="fa-IR" sz="1600" dirty="0" smtClean="0">
              <a:cs typeface="B Kourosh" panose="00000400000000000000" pitchFamily="2" charset="-78"/>
            </a:rPr>
            <a:t>افزایش میزان بهره وری و افزایش تولید</a:t>
          </a:r>
          <a:endParaRPr lang="en-US" sz="1600" dirty="0">
            <a:cs typeface="B Kourosh" panose="00000400000000000000" pitchFamily="2" charset="-78"/>
          </a:endParaRPr>
        </a:p>
      </dgm:t>
    </dgm:pt>
    <dgm:pt modelId="{3D824E94-6AB1-47EE-A78B-013F91C8F281}" type="parTrans" cxnId="{BB1847E6-C85B-4839-BE34-8B9D411B79E2}">
      <dgm:prSet/>
      <dgm:spPr/>
      <dgm:t>
        <a:bodyPr/>
        <a:lstStyle/>
        <a:p>
          <a:endParaRPr lang="en-US"/>
        </a:p>
      </dgm:t>
    </dgm:pt>
    <dgm:pt modelId="{F6EE9043-2487-43B2-A543-9AC3A533BBF2}" type="sibTrans" cxnId="{BB1847E6-C85B-4839-BE34-8B9D411B79E2}">
      <dgm:prSet/>
      <dgm:spPr/>
      <dgm:t>
        <a:bodyPr/>
        <a:lstStyle/>
        <a:p>
          <a:endParaRPr lang="en-US"/>
        </a:p>
      </dgm:t>
    </dgm:pt>
    <dgm:pt modelId="{210CE506-E42E-486D-AEBF-9ED3A7BB85E9}" type="pres">
      <dgm:prSet presAssocID="{6D6BA300-9B9A-430E-AA15-8BC50AAA2526}" presName="linearFlow" presStyleCnt="0">
        <dgm:presLayoutVars>
          <dgm:dir val="rev"/>
          <dgm:resizeHandles val="exact"/>
        </dgm:presLayoutVars>
      </dgm:prSet>
      <dgm:spPr/>
    </dgm:pt>
    <dgm:pt modelId="{ED433EB6-DF02-4A6C-8497-EC087E5D4EEC}" type="pres">
      <dgm:prSet presAssocID="{3583E43F-FED0-412E-9822-EB4E2295679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3CA2C8-2A11-4526-AFB8-F40F6F4EF298}" type="pres">
      <dgm:prSet presAssocID="{B17D5BD1-A08A-48E2-8187-8C43D2601AAE}" presName="spacerL" presStyleCnt="0"/>
      <dgm:spPr/>
    </dgm:pt>
    <dgm:pt modelId="{8F57101D-5E74-4B25-A8E5-418FB9FFD514}" type="pres">
      <dgm:prSet presAssocID="{B17D5BD1-A08A-48E2-8187-8C43D2601AAE}" presName="sibTrans" presStyleLbl="sibTrans2D1" presStyleIdx="0" presStyleCnt="2"/>
      <dgm:spPr/>
      <dgm:t>
        <a:bodyPr/>
        <a:lstStyle/>
        <a:p>
          <a:endParaRPr lang="en-US"/>
        </a:p>
      </dgm:t>
    </dgm:pt>
    <dgm:pt modelId="{04416542-9FA7-4718-A370-B2346F76AF72}" type="pres">
      <dgm:prSet presAssocID="{B17D5BD1-A08A-48E2-8187-8C43D2601AAE}" presName="spacerR" presStyleCnt="0"/>
      <dgm:spPr/>
    </dgm:pt>
    <dgm:pt modelId="{F6B6983D-D1B1-4F85-869E-D41981BEF265}" type="pres">
      <dgm:prSet presAssocID="{90993352-5FF7-4CB3-AD94-BEA69672B21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55E1AE-E5BE-4057-9F7F-BA9EF94F5ED4}" type="pres">
      <dgm:prSet presAssocID="{C4ED9A88-1C7E-454F-A683-FDE0F0FC675F}" presName="spacerL" presStyleCnt="0"/>
      <dgm:spPr/>
    </dgm:pt>
    <dgm:pt modelId="{D40565EF-8D05-43BF-BD95-E290898133D7}" type="pres">
      <dgm:prSet presAssocID="{C4ED9A88-1C7E-454F-A683-FDE0F0FC675F}" presName="sibTrans" presStyleLbl="sibTrans2D1" presStyleIdx="1" presStyleCnt="2"/>
      <dgm:spPr/>
      <dgm:t>
        <a:bodyPr/>
        <a:lstStyle/>
        <a:p>
          <a:endParaRPr lang="en-US"/>
        </a:p>
      </dgm:t>
    </dgm:pt>
    <dgm:pt modelId="{18608068-39DC-4E85-B032-BC2F0DEEFC41}" type="pres">
      <dgm:prSet presAssocID="{C4ED9A88-1C7E-454F-A683-FDE0F0FC675F}" presName="spacerR" presStyleCnt="0"/>
      <dgm:spPr/>
    </dgm:pt>
    <dgm:pt modelId="{E9C3ACAF-CD0C-49CA-A5F4-89244C2FDC64}" type="pres">
      <dgm:prSet presAssocID="{BC02E329-283F-4D35-B013-DB72AA5B7D4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D6E97F-7D97-41D8-9CCD-33924F060C11}" type="presOf" srcId="{BC02E329-283F-4D35-B013-DB72AA5B7D47}" destId="{E9C3ACAF-CD0C-49CA-A5F4-89244C2FDC64}" srcOrd="0" destOrd="0" presId="urn:microsoft.com/office/officeart/2005/8/layout/equation1"/>
    <dgm:cxn modelId="{1CA29AA6-21E5-40F1-A316-04725E13DCDB}" type="presOf" srcId="{B17D5BD1-A08A-48E2-8187-8C43D2601AAE}" destId="{8F57101D-5E74-4B25-A8E5-418FB9FFD514}" srcOrd="0" destOrd="0" presId="urn:microsoft.com/office/officeart/2005/8/layout/equation1"/>
    <dgm:cxn modelId="{BB1847E6-C85B-4839-BE34-8B9D411B79E2}" srcId="{6D6BA300-9B9A-430E-AA15-8BC50AAA2526}" destId="{BC02E329-283F-4D35-B013-DB72AA5B7D47}" srcOrd="2" destOrd="0" parTransId="{3D824E94-6AB1-47EE-A78B-013F91C8F281}" sibTransId="{F6EE9043-2487-43B2-A543-9AC3A533BBF2}"/>
    <dgm:cxn modelId="{25542A4E-12CC-4B96-B97B-A1F7127E4522}" srcId="{6D6BA300-9B9A-430E-AA15-8BC50AAA2526}" destId="{3583E43F-FED0-412E-9822-EB4E22956793}" srcOrd="0" destOrd="0" parTransId="{FCB1898F-4B84-430A-AFDD-9B993547D902}" sibTransId="{B17D5BD1-A08A-48E2-8187-8C43D2601AAE}"/>
    <dgm:cxn modelId="{B8F00ABA-020C-4945-B1D4-26EFF013BC19}" srcId="{6D6BA300-9B9A-430E-AA15-8BC50AAA2526}" destId="{90993352-5FF7-4CB3-AD94-BEA69672B213}" srcOrd="1" destOrd="0" parTransId="{B9643A52-F320-40A3-AF94-D632416CBF2F}" sibTransId="{C4ED9A88-1C7E-454F-A683-FDE0F0FC675F}"/>
    <dgm:cxn modelId="{3C80D1C7-4007-422C-BEA8-EAC765E9400E}" type="presOf" srcId="{6D6BA300-9B9A-430E-AA15-8BC50AAA2526}" destId="{210CE506-E42E-486D-AEBF-9ED3A7BB85E9}" srcOrd="0" destOrd="0" presId="urn:microsoft.com/office/officeart/2005/8/layout/equation1"/>
    <dgm:cxn modelId="{C47E131F-FC42-43D9-96E8-D3F16C18550C}" type="presOf" srcId="{3583E43F-FED0-412E-9822-EB4E22956793}" destId="{ED433EB6-DF02-4A6C-8497-EC087E5D4EEC}" srcOrd="0" destOrd="0" presId="urn:microsoft.com/office/officeart/2005/8/layout/equation1"/>
    <dgm:cxn modelId="{DC16E1AB-F361-4FBD-997F-F815E68F8F87}" type="presOf" srcId="{C4ED9A88-1C7E-454F-A683-FDE0F0FC675F}" destId="{D40565EF-8D05-43BF-BD95-E290898133D7}" srcOrd="0" destOrd="0" presId="urn:microsoft.com/office/officeart/2005/8/layout/equation1"/>
    <dgm:cxn modelId="{E6FBD40F-E059-41A6-AC69-E392C3975E7A}" type="presOf" srcId="{90993352-5FF7-4CB3-AD94-BEA69672B213}" destId="{F6B6983D-D1B1-4F85-869E-D41981BEF265}" srcOrd="0" destOrd="0" presId="urn:microsoft.com/office/officeart/2005/8/layout/equation1"/>
    <dgm:cxn modelId="{A84A5092-9169-4309-88F8-F5198CAB1755}" type="presParOf" srcId="{210CE506-E42E-486D-AEBF-9ED3A7BB85E9}" destId="{ED433EB6-DF02-4A6C-8497-EC087E5D4EEC}" srcOrd="0" destOrd="0" presId="urn:microsoft.com/office/officeart/2005/8/layout/equation1"/>
    <dgm:cxn modelId="{FBF1449A-3AB4-436C-A76F-214EEE1EA160}" type="presParOf" srcId="{210CE506-E42E-486D-AEBF-9ED3A7BB85E9}" destId="{D63CA2C8-2A11-4526-AFB8-F40F6F4EF298}" srcOrd="1" destOrd="0" presId="urn:microsoft.com/office/officeart/2005/8/layout/equation1"/>
    <dgm:cxn modelId="{B2237DEA-5553-4723-8B46-14AAB3A8970E}" type="presParOf" srcId="{210CE506-E42E-486D-AEBF-9ED3A7BB85E9}" destId="{8F57101D-5E74-4B25-A8E5-418FB9FFD514}" srcOrd="2" destOrd="0" presId="urn:microsoft.com/office/officeart/2005/8/layout/equation1"/>
    <dgm:cxn modelId="{F7A9E31B-E989-4BB2-BDDA-32EE8BA31E5A}" type="presParOf" srcId="{210CE506-E42E-486D-AEBF-9ED3A7BB85E9}" destId="{04416542-9FA7-4718-A370-B2346F76AF72}" srcOrd="3" destOrd="0" presId="urn:microsoft.com/office/officeart/2005/8/layout/equation1"/>
    <dgm:cxn modelId="{5A7A2ABA-A507-4781-9275-14EA706DD643}" type="presParOf" srcId="{210CE506-E42E-486D-AEBF-9ED3A7BB85E9}" destId="{F6B6983D-D1B1-4F85-869E-D41981BEF265}" srcOrd="4" destOrd="0" presId="urn:microsoft.com/office/officeart/2005/8/layout/equation1"/>
    <dgm:cxn modelId="{1FFF8BAF-0EC1-4D30-8727-30A49F229FB8}" type="presParOf" srcId="{210CE506-E42E-486D-AEBF-9ED3A7BB85E9}" destId="{F855E1AE-E5BE-4057-9F7F-BA9EF94F5ED4}" srcOrd="5" destOrd="0" presId="urn:microsoft.com/office/officeart/2005/8/layout/equation1"/>
    <dgm:cxn modelId="{86EA2AD5-A87B-4540-9D2B-987183526729}" type="presParOf" srcId="{210CE506-E42E-486D-AEBF-9ED3A7BB85E9}" destId="{D40565EF-8D05-43BF-BD95-E290898133D7}" srcOrd="6" destOrd="0" presId="urn:microsoft.com/office/officeart/2005/8/layout/equation1"/>
    <dgm:cxn modelId="{C1F0EF85-06A6-4931-8183-D5D89A1AF3B5}" type="presParOf" srcId="{210CE506-E42E-486D-AEBF-9ED3A7BB85E9}" destId="{18608068-39DC-4E85-B032-BC2F0DEEFC41}" srcOrd="7" destOrd="0" presId="urn:microsoft.com/office/officeart/2005/8/layout/equation1"/>
    <dgm:cxn modelId="{8AB34AC6-EA4C-4093-AC4F-4E19CA73FE35}" type="presParOf" srcId="{210CE506-E42E-486D-AEBF-9ED3A7BB85E9}" destId="{E9C3ACAF-CD0C-49CA-A5F4-89244C2FDC64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3368B5-2A4E-4001-9E18-1B0822DE4568}">
      <dsp:nvSpPr>
        <dsp:cNvPr id="0" name=""/>
        <dsp:cNvSpPr/>
      </dsp:nvSpPr>
      <dsp:spPr>
        <a:xfrm>
          <a:off x="5217519" y="-704408"/>
          <a:ext cx="5472816" cy="5472816"/>
        </a:xfrm>
        <a:prstGeom prst="blockArc">
          <a:avLst>
            <a:gd name="adj1" fmla="val 8100000"/>
            <a:gd name="adj2" fmla="val 135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5AD74E-DD61-402F-B844-645B1BD9E7BE}">
      <dsp:nvSpPr>
        <dsp:cNvPr id="0" name=""/>
        <dsp:cNvSpPr/>
      </dsp:nvSpPr>
      <dsp:spPr>
        <a:xfrm>
          <a:off x="55186" y="253918"/>
          <a:ext cx="5656275" cy="5081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403354" bIns="508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cs typeface="B Koodak" panose="00000700000000000000" pitchFamily="2" charset="-78"/>
            </a:rPr>
            <a:t>فردریک فون ریشتوفن </a:t>
          </a:r>
          <a:r>
            <a:rPr lang="en-US" sz="2000" kern="1200" dirty="0" smtClean="0">
              <a:latin typeface="Modern No. 20" panose="02070704070505020303" pitchFamily="18" charset="0"/>
              <a:cs typeface="B Koodak" panose="00000700000000000000" pitchFamily="2" charset="-78"/>
            </a:rPr>
            <a:t>(</a:t>
          </a:r>
          <a:r>
            <a:rPr lang="en-US" sz="2000" kern="1200" dirty="0" err="1" smtClean="0">
              <a:latin typeface="Modern No. 20" panose="02070704070505020303" pitchFamily="18" charset="0"/>
              <a:cs typeface="B Koodak" panose="00000700000000000000" pitchFamily="2" charset="-78"/>
            </a:rPr>
            <a:t>Fr.Von</a:t>
          </a:r>
          <a:r>
            <a:rPr lang="en-US" sz="2000" kern="1200" dirty="0" smtClean="0">
              <a:latin typeface="Modern No. 20" panose="02070704070505020303" pitchFamily="18" charset="0"/>
              <a:cs typeface="B Koodak" panose="00000700000000000000" pitchFamily="2" charset="-78"/>
            </a:rPr>
            <a:t> </a:t>
          </a:r>
          <a:r>
            <a:rPr lang="en-US" sz="2000" kern="1200" dirty="0" err="1" smtClean="0">
              <a:latin typeface="Modern No. 20" panose="02070704070505020303" pitchFamily="18" charset="0"/>
              <a:cs typeface="B Koodak" panose="00000700000000000000" pitchFamily="2" charset="-78"/>
            </a:rPr>
            <a:t>Richthofen</a:t>
          </a:r>
          <a:r>
            <a:rPr lang="en-US" sz="2000" kern="1200" dirty="0" smtClean="0">
              <a:latin typeface="Modern No. 20" panose="02070704070505020303" pitchFamily="18" charset="0"/>
              <a:cs typeface="B Koodak" panose="00000700000000000000" pitchFamily="2" charset="-78"/>
            </a:rPr>
            <a:t> )</a:t>
          </a:r>
          <a:endParaRPr lang="en-US" sz="2000" kern="1200" dirty="0"/>
        </a:p>
      </dsp:txBody>
      <dsp:txXfrm>
        <a:off x="55186" y="253918"/>
        <a:ext cx="5656275" cy="508162"/>
      </dsp:txXfrm>
    </dsp:sp>
    <dsp:sp modelId="{8371FE29-E166-45FB-B644-3BCE401BA912}">
      <dsp:nvSpPr>
        <dsp:cNvPr id="0" name=""/>
        <dsp:cNvSpPr/>
      </dsp:nvSpPr>
      <dsp:spPr>
        <a:xfrm>
          <a:off x="5393860" y="190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95AABD-3AE3-4D1D-BE17-C91AA1042488}">
      <dsp:nvSpPr>
        <dsp:cNvPr id="0" name=""/>
        <dsp:cNvSpPr/>
      </dsp:nvSpPr>
      <dsp:spPr>
        <a:xfrm>
          <a:off x="55186" y="1015918"/>
          <a:ext cx="5292140" cy="5081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403354" bIns="508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latin typeface="Modern No. 20" panose="02070704070505020303" pitchFamily="18" charset="0"/>
              <a:cs typeface="B Koodak" panose="00000700000000000000" pitchFamily="2" charset="-78"/>
            </a:rPr>
            <a:t>ماکس سور </a:t>
          </a:r>
          <a:r>
            <a:rPr lang="en-US" sz="2000" kern="1200" dirty="0" smtClean="0">
              <a:latin typeface="Modern No. 20" panose="02070704070505020303" pitchFamily="18" charset="0"/>
              <a:cs typeface="B Koodak" panose="00000700000000000000" pitchFamily="2" charset="-78"/>
            </a:rPr>
            <a:t>(Max </a:t>
          </a:r>
          <a:r>
            <a:rPr lang="en-US" sz="2000" kern="1200" dirty="0" err="1" smtClean="0">
              <a:latin typeface="Modern No. 20" panose="02070704070505020303" pitchFamily="18" charset="0"/>
              <a:cs typeface="B Koodak" panose="00000700000000000000" pitchFamily="2" charset="-78"/>
            </a:rPr>
            <a:t>Sorre</a:t>
          </a:r>
          <a:r>
            <a:rPr lang="en-US" sz="2000" kern="1200" dirty="0" smtClean="0">
              <a:latin typeface="Modern No. 20" panose="02070704070505020303" pitchFamily="18" charset="0"/>
              <a:cs typeface="B Koodak" panose="00000700000000000000" pitchFamily="2" charset="-78"/>
            </a:rPr>
            <a:t>)</a:t>
          </a:r>
          <a:endParaRPr lang="en-US" sz="2000" kern="1200" dirty="0"/>
        </a:p>
      </dsp:txBody>
      <dsp:txXfrm>
        <a:off x="55186" y="1015918"/>
        <a:ext cx="5292140" cy="508162"/>
      </dsp:txXfrm>
    </dsp:sp>
    <dsp:sp modelId="{D221238F-49E4-4D25-9FD8-8146381F1C6E}">
      <dsp:nvSpPr>
        <dsp:cNvPr id="0" name=""/>
        <dsp:cNvSpPr/>
      </dsp:nvSpPr>
      <dsp:spPr>
        <a:xfrm>
          <a:off x="5029725" y="952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CE1307-617C-431D-8691-707B371596ED}">
      <dsp:nvSpPr>
        <dsp:cNvPr id="0" name=""/>
        <dsp:cNvSpPr/>
      </dsp:nvSpPr>
      <dsp:spPr>
        <a:xfrm>
          <a:off x="55186" y="1777918"/>
          <a:ext cx="5180380" cy="5081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403354" bIns="508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latin typeface="Modern No. 20" panose="02070704070505020303" pitchFamily="18" charset="0"/>
              <a:cs typeface="B Koodak" panose="00000700000000000000" pitchFamily="2" charset="-78"/>
            </a:rPr>
            <a:t>لوئیس ویرث </a:t>
          </a:r>
          <a:r>
            <a:rPr lang="en-US" sz="2000" kern="1200" dirty="0" smtClean="0">
              <a:latin typeface="Modern No. 20" panose="02070704070505020303" pitchFamily="18" charset="0"/>
              <a:cs typeface="B Koodak" panose="00000700000000000000" pitchFamily="2" charset="-78"/>
            </a:rPr>
            <a:t>(L . Wirth)</a:t>
          </a:r>
          <a:endParaRPr lang="en-US" sz="2000" kern="1200" dirty="0"/>
        </a:p>
      </dsp:txBody>
      <dsp:txXfrm>
        <a:off x="55186" y="1777918"/>
        <a:ext cx="5180380" cy="508162"/>
      </dsp:txXfrm>
    </dsp:sp>
    <dsp:sp modelId="{9736A7F4-5920-4E59-8808-54DC552A1026}">
      <dsp:nvSpPr>
        <dsp:cNvPr id="0" name=""/>
        <dsp:cNvSpPr/>
      </dsp:nvSpPr>
      <dsp:spPr>
        <a:xfrm>
          <a:off x="4917965" y="1714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0D8BDA-A951-48D0-AEE2-CB6D3F64BCFC}">
      <dsp:nvSpPr>
        <dsp:cNvPr id="0" name=""/>
        <dsp:cNvSpPr/>
      </dsp:nvSpPr>
      <dsp:spPr>
        <a:xfrm>
          <a:off x="55186" y="2539918"/>
          <a:ext cx="5292140" cy="5081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403354" bIns="508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latin typeface="Modern No. 20" panose="02070704070505020303" pitchFamily="18" charset="0"/>
              <a:cs typeface="B Koodak" panose="00000700000000000000" pitchFamily="2" charset="-78"/>
            </a:rPr>
            <a:t>داگلاس </a:t>
          </a:r>
          <a:r>
            <a:rPr lang="en-US" sz="2000" kern="1200" dirty="0" smtClean="0">
              <a:latin typeface="Modern No. 20" panose="02070704070505020303" pitchFamily="18" charset="0"/>
              <a:cs typeface="B Koodak" panose="00000700000000000000" pitchFamily="2" charset="-78"/>
            </a:rPr>
            <a:t>(Douglass)</a:t>
          </a:r>
          <a:endParaRPr lang="en-US" sz="2000" kern="1200" dirty="0"/>
        </a:p>
      </dsp:txBody>
      <dsp:txXfrm>
        <a:off x="55186" y="2539918"/>
        <a:ext cx="5292140" cy="508162"/>
      </dsp:txXfrm>
    </dsp:sp>
    <dsp:sp modelId="{7B477077-EC67-46C6-BB57-787A866E6BED}">
      <dsp:nvSpPr>
        <dsp:cNvPr id="0" name=""/>
        <dsp:cNvSpPr/>
      </dsp:nvSpPr>
      <dsp:spPr>
        <a:xfrm>
          <a:off x="5029725" y="2476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23CEB5-30C6-41D1-8C2D-903DAD5D1F63}">
      <dsp:nvSpPr>
        <dsp:cNvPr id="0" name=""/>
        <dsp:cNvSpPr/>
      </dsp:nvSpPr>
      <dsp:spPr>
        <a:xfrm>
          <a:off x="55186" y="3301918"/>
          <a:ext cx="5656275" cy="5081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403354" bIns="508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latin typeface="Modern No. 20" panose="02070704070505020303" pitchFamily="18" charset="0"/>
              <a:cs typeface="B Koodak" panose="00000700000000000000" pitchFamily="2" charset="-78"/>
            </a:rPr>
            <a:t>لوئیس مامفورد </a:t>
          </a:r>
          <a:r>
            <a:rPr lang="en-US" sz="2000" kern="1200" dirty="0" smtClean="0">
              <a:latin typeface="Modern No. 20" panose="02070704070505020303" pitchFamily="18" charset="0"/>
              <a:cs typeface="B Koodak" panose="00000700000000000000" pitchFamily="2" charset="-78"/>
            </a:rPr>
            <a:t>(L . Mumford)</a:t>
          </a:r>
          <a:endParaRPr lang="en-US" sz="2000" kern="1200" dirty="0"/>
        </a:p>
      </dsp:txBody>
      <dsp:txXfrm>
        <a:off x="55186" y="3301918"/>
        <a:ext cx="5656275" cy="508162"/>
      </dsp:txXfrm>
    </dsp:sp>
    <dsp:sp modelId="{B196B55F-AA3F-4ED0-B8CB-3A83A1A56A2D}">
      <dsp:nvSpPr>
        <dsp:cNvPr id="0" name=""/>
        <dsp:cNvSpPr/>
      </dsp:nvSpPr>
      <dsp:spPr>
        <a:xfrm>
          <a:off x="5393860" y="3238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75DF08-D6A9-4F5A-B299-A5E0AAE62E9E}">
      <dsp:nvSpPr>
        <dsp:cNvPr id="0" name=""/>
        <dsp:cNvSpPr/>
      </dsp:nvSpPr>
      <dsp:spPr>
        <a:xfrm>
          <a:off x="1785" y="525234"/>
          <a:ext cx="1791890" cy="1791890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8614" tIns="25400" rIns="98614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cs typeface="B Kourosh" panose="00000400000000000000" pitchFamily="2" charset="-78"/>
            </a:rPr>
            <a:t>4 . تراکم</a:t>
          </a:r>
          <a:endParaRPr lang="en-US" sz="2000" kern="1200" dirty="0">
            <a:cs typeface="B Kourosh" panose="00000400000000000000" pitchFamily="2" charset="-78"/>
          </a:endParaRPr>
        </a:p>
      </dsp:txBody>
      <dsp:txXfrm>
        <a:off x="264201" y="787650"/>
        <a:ext cx="1267058" cy="1267058"/>
      </dsp:txXfrm>
    </dsp:sp>
    <dsp:sp modelId="{C70876D6-6DBB-44D3-9072-AAB6E2E78E50}">
      <dsp:nvSpPr>
        <dsp:cNvPr id="0" name=""/>
        <dsp:cNvSpPr/>
      </dsp:nvSpPr>
      <dsp:spPr>
        <a:xfrm>
          <a:off x="1435298" y="525234"/>
          <a:ext cx="1791890" cy="1791890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8614" tIns="25400" rIns="98614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cs typeface="B Kourosh" panose="00000400000000000000" pitchFamily="2" charset="-78"/>
            </a:rPr>
            <a:t>3 . اندازه فیزیکی</a:t>
          </a:r>
          <a:endParaRPr lang="en-US" sz="2000" kern="1200" dirty="0">
            <a:cs typeface="B Kourosh" panose="00000400000000000000" pitchFamily="2" charset="-78"/>
          </a:endParaRPr>
        </a:p>
      </dsp:txBody>
      <dsp:txXfrm>
        <a:off x="1697714" y="787650"/>
        <a:ext cx="1267058" cy="1267058"/>
      </dsp:txXfrm>
    </dsp:sp>
    <dsp:sp modelId="{189C9044-9AF2-4165-BDA0-4C9E3C984581}">
      <dsp:nvSpPr>
        <dsp:cNvPr id="0" name=""/>
        <dsp:cNvSpPr/>
      </dsp:nvSpPr>
      <dsp:spPr>
        <a:xfrm>
          <a:off x="2868810" y="525234"/>
          <a:ext cx="1791890" cy="1791890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8614" tIns="25400" rIns="98614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cs typeface="B Kourosh" panose="00000400000000000000" pitchFamily="2" charset="-78"/>
            </a:rPr>
            <a:t>2 . توان اقتصادی</a:t>
          </a:r>
          <a:endParaRPr lang="en-US" sz="2000" kern="1200" dirty="0">
            <a:cs typeface="B Kourosh" panose="00000400000000000000" pitchFamily="2" charset="-78"/>
          </a:endParaRPr>
        </a:p>
      </dsp:txBody>
      <dsp:txXfrm>
        <a:off x="3131226" y="787650"/>
        <a:ext cx="1267058" cy="1267058"/>
      </dsp:txXfrm>
    </dsp:sp>
    <dsp:sp modelId="{857D4271-D1DA-45F6-93AB-4786BB1B29B2}">
      <dsp:nvSpPr>
        <dsp:cNvPr id="0" name=""/>
        <dsp:cNvSpPr/>
      </dsp:nvSpPr>
      <dsp:spPr>
        <a:xfrm>
          <a:off x="4302323" y="525234"/>
          <a:ext cx="1791890" cy="1791890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8614" tIns="25400" rIns="98614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cs typeface="B Kourosh" panose="00000400000000000000" pitchFamily="2" charset="-78"/>
            </a:rPr>
            <a:t>1. تعداد جمعیت</a:t>
          </a:r>
          <a:endParaRPr lang="en-US" sz="2000" kern="1200" dirty="0">
            <a:cs typeface="B Kourosh" panose="00000400000000000000" pitchFamily="2" charset="-78"/>
          </a:endParaRPr>
        </a:p>
      </dsp:txBody>
      <dsp:txXfrm>
        <a:off x="4564739" y="787650"/>
        <a:ext cx="1267058" cy="12670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0AF1CF-6928-43D8-8BCB-B8DEB3183228}">
      <dsp:nvSpPr>
        <dsp:cNvPr id="0" name=""/>
        <dsp:cNvSpPr/>
      </dsp:nvSpPr>
      <dsp:spPr>
        <a:xfrm rot="10800000">
          <a:off x="4624060" y="675"/>
          <a:ext cx="2265279" cy="658540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4318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400" kern="1200" dirty="0" smtClean="0">
              <a:cs typeface="B Kourosh" panose="00000400000000000000" pitchFamily="2" charset="-78"/>
            </a:rPr>
            <a:t>افلاطون</a:t>
          </a:r>
          <a:endParaRPr lang="en-US" sz="3400" kern="1200" dirty="0">
            <a:cs typeface="B Kourosh" panose="00000400000000000000" pitchFamily="2" charset="-78"/>
          </a:endParaRPr>
        </a:p>
      </dsp:txBody>
      <dsp:txXfrm rot="10800000">
        <a:off x="4953330" y="675"/>
        <a:ext cx="1606739" cy="658540"/>
      </dsp:txXfrm>
    </dsp:sp>
    <dsp:sp modelId="{3C132509-BD9F-4047-9C1D-C6FBFEDFDF75}">
      <dsp:nvSpPr>
        <dsp:cNvPr id="0" name=""/>
        <dsp:cNvSpPr/>
      </dsp:nvSpPr>
      <dsp:spPr>
        <a:xfrm rot="10800000">
          <a:off x="2742302" y="56651"/>
          <a:ext cx="2095784" cy="54658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0160" rIns="2032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Koodak" panose="00000700000000000000" pitchFamily="2" charset="-78"/>
            </a:rPr>
            <a:t>کتاب جمهور</a:t>
          </a:r>
          <a:endParaRPr lang="en-US" sz="1600" kern="1200" dirty="0">
            <a:cs typeface="B Koodak" panose="00000700000000000000" pitchFamily="2" charset="-78"/>
          </a:endParaRPr>
        </a:p>
      </dsp:txBody>
      <dsp:txXfrm rot="10800000">
        <a:off x="3015596" y="56651"/>
        <a:ext cx="1549196" cy="546588"/>
      </dsp:txXfrm>
    </dsp:sp>
    <dsp:sp modelId="{49FAFBC8-582A-4917-8A6D-9DCFA34F76D2}">
      <dsp:nvSpPr>
        <dsp:cNvPr id="0" name=""/>
        <dsp:cNvSpPr/>
      </dsp:nvSpPr>
      <dsp:spPr>
        <a:xfrm rot="10800000">
          <a:off x="135089" y="56651"/>
          <a:ext cx="2798519" cy="54658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0160" rIns="2032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Koodak" panose="00000700000000000000" pitchFamily="2" charset="-78"/>
            </a:rPr>
            <a:t>5040 نفر</a:t>
          </a:r>
          <a:endParaRPr lang="en-US" sz="1600" kern="1200" dirty="0">
            <a:cs typeface="B Koodak" panose="00000700000000000000" pitchFamily="2" charset="-78"/>
          </a:endParaRPr>
        </a:p>
      </dsp:txBody>
      <dsp:txXfrm rot="10800000">
        <a:off x="408383" y="56651"/>
        <a:ext cx="2251931" cy="546588"/>
      </dsp:txXfrm>
    </dsp:sp>
    <dsp:sp modelId="{8989A3F8-033F-41F9-B809-263CCC3F4B85}">
      <dsp:nvSpPr>
        <dsp:cNvPr id="0" name=""/>
        <dsp:cNvSpPr/>
      </dsp:nvSpPr>
      <dsp:spPr>
        <a:xfrm rot="10800000">
          <a:off x="4624060" y="751411"/>
          <a:ext cx="2265279" cy="658540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4318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400" kern="1200" dirty="0" smtClean="0">
              <a:cs typeface="B Kourosh" panose="00000400000000000000" pitchFamily="2" charset="-78"/>
            </a:rPr>
            <a:t>ارسطو</a:t>
          </a:r>
          <a:endParaRPr lang="en-US" sz="3400" kern="1200" dirty="0">
            <a:cs typeface="B Kourosh" panose="00000400000000000000" pitchFamily="2" charset="-78"/>
          </a:endParaRPr>
        </a:p>
      </dsp:txBody>
      <dsp:txXfrm rot="10800000">
        <a:off x="4953330" y="751411"/>
        <a:ext cx="1606739" cy="658540"/>
      </dsp:txXfrm>
    </dsp:sp>
    <dsp:sp modelId="{77467EBA-C332-4E34-9FFF-D98D01246BE5}">
      <dsp:nvSpPr>
        <dsp:cNvPr id="0" name=""/>
        <dsp:cNvSpPr/>
      </dsp:nvSpPr>
      <dsp:spPr>
        <a:xfrm rot="10800000">
          <a:off x="2742302" y="807387"/>
          <a:ext cx="2095784" cy="54658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0160" rIns="2032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Koodak" panose="00000700000000000000" pitchFamily="2" charset="-78"/>
            </a:rPr>
            <a:t>کتاب سیاست</a:t>
          </a:r>
          <a:endParaRPr lang="en-US" sz="1600" kern="1200" dirty="0">
            <a:cs typeface="B Koodak" panose="00000700000000000000" pitchFamily="2" charset="-78"/>
          </a:endParaRPr>
        </a:p>
      </dsp:txBody>
      <dsp:txXfrm rot="10800000">
        <a:off x="3015596" y="807387"/>
        <a:ext cx="1549196" cy="546588"/>
      </dsp:txXfrm>
    </dsp:sp>
    <dsp:sp modelId="{2A13E2BD-297C-44A1-866D-9F1B6E30EC3B}">
      <dsp:nvSpPr>
        <dsp:cNvPr id="0" name=""/>
        <dsp:cNvSpPr/>
      </dsp:nvSpPr>
      <dsp:spPr>
        <a:xfrm rot="10800000">
          <a:off x="135089" y="807387"/>
          <a:ext cx="2798519" cy="54658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8255" rIns="16510" bIns="8255" numCol="1" spcCol="1270" anchor="ctr" anchorCtr="0">
          <a:noAutofit/>
        </a:bodyPr>
        <a:lstStyle/>
        <a:p>
          <a:pPr lvl="0" algn="ctr" defTabSz="577850" rtl="1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 smtClean="0">
              <a:cs typeface="B Koodak" panose="00000700000000000000" pitchFamily="2" charset="-78"/>
            </a:rPr>
            <a:t>تاثیر افزایش ساکنین بر روی ارتباطات میان آن ها و خصوصیات شهر</a:t>
          </a:r>
          <a:endParaRPr lang="en-US" sz="1300" kern="1200" dirty="0">
            <a:cs typeface="B Koodak" panose="00000700000000000000" pitchFamily="2" charset="-78"/>
          </a:endParaRPr>
        </a:p>
      </dsp:txBody>
      <dsp:txXfrm rot="10800000">
        <a:off x="408383" y="807387"/>
        <a:ext cx="2251931" cy="546588"/>
      </dsp:txXfrm>
    </dsp:sp>
    <dsp:sp modelId="{12CB9779-DE25-4DCC-BFA1-B30FB7DF7DDB}">
      <dsp:nvSpPr>
        <dsp:cNvPr id="0" name=""/>
        <dsp:cNvSpPr/>
      </dsp:nvSpPr>
      <dsp:spPr>
        <a:xfrm rot="10800000">
          <a:off x="4624060" y="1502147"/>
          <a:ext cx="2265279" cy="658540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4318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400" kern="1200" dirty="0" smtClean="0">
              <a:cs typeface="B Kourosh" panose="00000400000000000000" pitchFamily="2" charset="-78"/>
            </a:rPr>
            <a:t>کوین لینچ</a:t>
          </a:r>
          <a:endParaRPr lang="en-US" sz="3400" kern="1200" dirty="0">
            <a:cs typeface="B Kourosh" panose="00000400000000000000" pitchFamily="2" charset="-78"/>
          </a:endParaRPr>
        </a:p>
      </dsp:txBody>
      <dsp:txXfrm rot="10800000">
        <a:off x="4953330" y="1502147"/>
        <a:ext cx="1606739" cy="658540"/>
      </dsp:txXfrm>
    </dsp:sp>
    <dsp:sp modelId="{D04AE50E-D2BE-442C-ABB1-9E44112C337A}">
      <dsp:nvSpPr>
        <dsp:cNvPr id="0" name=""/>
        <dsp:cNvSpPr/>
      </dsp:nvSpPr>
      <dsp:spPr>
        <a:xfrm rot="10800000">
          <a:off x="2742302" y="1558123"/>
          <a:ext cx="2095784" cy="54658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7620" rIns="1524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 smtClean="0">
              <a:cs typeface="B Koodak" panose="00000700000000000000" pitchFamily="2" charset="-78"/>
            </a:rPr>
            <a:t>اندازه شهر از 5040 نفر تا 20000 نفر شروع شده است</a:t>
          </a:r>
          <a:endParaRPr lang="en-US" sz="1200" kern="1200" dirty="0">
            <a:cs typeface="B Koodak" panose="00000700000000000000" pitchFamily="2" charset="-78"/>
          </a:endParaRPr>
        </a:p>
      </dsp:txBody>
      <dsp:txXfrm rot="10800000">
        <a:off x="3015596" y="1558123"/>
        <a:ext cx="1549196" cy="546588"/>
      </dsp:txXfrm>
    </dsp:sp>
    <dsp:sp modelId="{3E71ECA4-E02B-4635-AA28-AF177392E49B}">
      <dsp:nvSpPr>
        <dsp:cNvPr id="0" name=""/>
        <dsp:cNvSpPr/>
      </dsp:nvSpPr>
      <dsp:spPr>
        <a:xfrm rot="10800000">
          <a:off x="135089" y="1558123"/>
          <a:ext cx="2798519" cy="54658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8890" rIns="1778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Koodak" panose="00000700000000000000" pitchFamily="2" charset="-78"/>
            </a:rPr>
            <a:t>بیان اندازه برای یک شهر درست نیست</a:t>
          </a:r>
          <a:endParaRPr lang="en-US" sz="1400" kern="1200" dirty="0">
            <a:cs typeface="B Koodak" panose="00000700000000000000" pitchFamily="2" charset="-78"/>
          </a:endParaRPr>
        </a:p>
      </dsp:txBody>
      <dsp:txXfrm rot="10800000">
        <a:off x="408383" y="1558123"/>
        <a:ext cx="2251931" cy="54658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A5844D-2DCD-4817-BF26-C4652AE942EF}">
      <dsp:nvSpPr>
        <dsp:cNvPr id="0" name=""/>
        <dsp:cNvSpPr/>
      </dsp:nvSpPr>
      <dsp:spPr>
        <a:xfrm>
          <a:off x="5285208" y="0"/>
          <a:ext cx="1885321" cy="6102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200" kern="1200" dirty="0" smtClean="0">
              <a:cs typeface="B Kourosh" panose="00000400000000000000" pitchFamily="2" charset="-78"/>
            </a:rPr>
            <a:t>نوتز</a:t>
          </a:r>
          <a:endParaRPr lang="en-US" sz="2200" kern="1200" dirty="0">
            <a:cs typeface="B Kourosh" panose="00000400000000000000" pitchFamily="2" charset="-78"/>
          </a:endParaRPr>
        </a:p>
      </dsp:txBody>
      <dsp:txXfrm>
        <a:off x="5303082" y="17874"/>
        <a:ext cx="1849573" cy="574524"/>
      </dsp:txXfrm>
    </dsp:sp>
    <dsp:sp modelId="{B7FD7974-2F42-48AF-BE91-6EC79265F062}">
      <dsp:nvSpPr>
        <dsp:cNvPr id="0" name=""/>
        <dsp:cNvSpPr/>
      </dsp:nvSpPr>
      <dsp:spPr>
        <a:xfrm rot="10800000">
          <a:off x="4696988" y="71356"/>
          <a:ext cx="399688" cy="4675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4816894" y="164868"/>
        <a:ext cx="279782" cy="280535"/>
      </dsp:txXfrm>
    </dsp:sp>
    <dsp:sp modelId="{FD4CFC3E-8A28-4E6F-B3B9-E033E8FCD94C}">
      <dsp:nvSpPr>
        <dsp:cNvPr id="0" name=""/>
        <dsp:cNvSpPr/>
      </dsp:nvSpPr>
      <dsp:spPr>
        <a:xfrm>
          <a:off x="2645758" y="0"/>
          <a:ext cx="1885321" cy="6102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 smtClean="0">
              <a:cs typeface="B Koodak" panose="00000700000000000000" pitchFamily="2" charset="-78"/>
            </a:rPr>
            <a:t>عدم جستجوی اندازه بهینه شهر</a:t>
          </a:r>
          <a:endParaRPr lang="en-US" sz="1300" kern="1200" dirty="0">
            <a:cs typeface="B Koodak" panose="00000700000000000000" pitchFamily="2" charset="-78"/>
          </a:endParaRPr>
        </a:p>
      </dsp:txBody>
      <dsp:txXfrm>
        <a:off x="2663632" y="17874"/>
        <a:ext cx="1849573" cy="574524"/>
      </dsp:txXfrm>
    </dsp:sp>
    <dsp:sp modelId="{EE11FE7B-7FE8-48F9-A179-C521408E9B3C}">
      <dsp:nvSpPr>
        <dsp:cNvPr id="0" name=""/>
        <dsp:cNvSpPr/>
      </dsp:nvSpPr>
      <dsp:spPr>
        <a:xfrm rot="10800000">
          <a:off x="2057537" y="71356"/>
          <a:ext cx="399688" cy="4675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2177443" y="164868"/>
        <a:ext cx="279782" cy="280535"/>
      </dsp:txXfrm>
    </dsp:sp>
    <dsp:sp modelId="{2FE88DF4-79AB-4B72-99DD-74190909B730}">
      <dsp:nvSpPr>
        <dsp:cNvPr id="0" name=""/>
        <dsp:cNvSpPr/>
      </dsp:nvSpPr>
      <dsp:spPr>
        <a:xfrm>
          <a:off x="6307" y="0"/>
          <a:ext cx="1885321" cy="6102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Koodak" panose="00000700000000000000" pitchFamily="2" charset="-78"/>
            </a:rPr>
            <a:t>توزیع بهینه جمعیت</a:t>
          </a:r>
          <a:endParaRPr lang="en-US" sz="1400" kern="1200" dirty="0">
            <a:cs typeface="B Koodak" panose="00000700000000000000" pitchFamily="2" charset="-78"/>
          </a:endParaRPr>
        </a:p>
      </dsp:txBody>
      <dsp:txXfrm>
        <a:off x="24181" y="17874"/>
        <a:ext cx="1849573" cy="5745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A5844D-2DCD-4817-BF26-C4652AE942EF}">
      <dsp:nvSpPr>
        <dsp:cNvPr id="0" name=""/>
        <dsp:cNvSpPr/>
      </dsp:nvSpPr>
      <dsp:spPr>
        <a:xfrm>
          <a:off x="5283551" y="0"/>
          <a:ext cx="1883480" cy="6102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200" kern="1200" dirty="0" smtClean="0">
              <a:cs typeface="B Kourosh" panose="00000400000000000000" pitchFamily="2" charset="-78"/>
            </a:rPr>
            <a:t>کاپللو و کاماگنی</a:t>
          </a:r>
          <a:endParaRPr lang="en-US" sz="2200" kern="1200" dirty="0">
            <a:cs typeface="B Kourosh" panose="00000400000000000000" pitchFamily="2" charset="-78"/>
          </a:endParaRPr>
        </a:p>
      </dsp:txBody>
      <dsp:txXfrm>
        <a:off x="5301425" y="17874"/>
        <a:ext cx="1847732" cy="574524"/>
      </dsp:txXfrm>
    </dsp:sp>
    <dsp:sp modelId="{B7FD7974-2F42-48AF-BE91-6EC79265F062}">
      <dsp:nvSpPr>
        <dsp:cNvPr id="0" name=""/>
        <dsp:cNvSpPr/>
      </dsp:nvSpPr>
      <dsp:spPr>
        <a:xfrm rot="10800000">
          <a:off x="4695905" y="71584"/>
          <a:ext cx="399297" cy="4671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4815694" y="165005"/>
        <a:ext cx="279508" cy="280261"/>
      </dsp:txXfrm>
    </dsp:sp>
    <dsp:sp modelId="{FD4CFC3E-8A28-4E6F-B3B9-E033E8FCD94C}">
      <dsp:nvSpPr>
        <dsp:cNvPr id="0" name=""/>
        <dsp:cNvSpPr/>
      </dsp:nvSpPr>
      <dsp:spPr>
        <a:xfrm>
          <a:off x="2646678" y="0"/>
          <a:ext cx="1883480" cy="6102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 smtClean="0">
              <a:cs typeface="B Koodak" panose="00000700000000000000" pitchFamily="2" charset="-78"/>
            </a:rPr>
            <a:t>بجای اندازه بهینه شهر به اندازه مؤثر شهر می پردازد </a:t>
          </a:r>
          <a:endParaRPr lang="en-US" sz="1200" kern="1200" dirty="0">
            <a:cs typeface="B Koodak" panose="00000700000000000000" pitchFamily="2" charset="-78"/>
          </a:endParaRPr>
        </a:p>
      </dsp:txBody>
      <dsp:txXfrm>
        <a:off x="2664552" y="17874"/>
        <a:ext cx="1847732" cy="574524"/>
      </dsp:txXfrm>
    </dsp:sp>
    <dsp:sp modelId="{EE11FE7B-7FE8-48F9-A179-C521408E9B3C}">
      <dsp:nvSpPr>
        <dsp:cNvPr id="0" name=""/>
        <dsp:cNvSpPr/>
      </dsp:nvSpPr>
      <dsp:spPr>
        <a:xfrm rot="10800000">
          <a:off x="2059032" y="71584"/>
          <a:ext cx="399297" cy="4671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2178821" y="165005"/>
        <a:ext cx="279508" cy="280261"/>
      </dsp:txXfrm>
    </dsp:sp>
    <dsp:sp modelId="{2FE88DF4-79AB-4B72-99DD-74190909B730}">
      <dsp:nvSpPr>
        <dsp:cNvPr id="0" name=""/>
        <dsp:cNvSpPr/>
      </dsp:nvSpPr>
      <dsp:spPr>
        <a:xfrm>
          <a:off x="9805" y="0"/>
          <a:ext cx="1883480" cy="6102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 smtClean="0">
              <a:cs typeface="B Koodak" panose="00000700000000000000" pitchFamily="2" charset="-78"/>
            </a:rPr>
            <a:t>نوع تولیدات شهرها و نحوه همکاری شهر درون نظام شهری</a:t>
          </a:r>
          <a:endParaRPr lang="en-US" sz="1300" kern="1200" dirty="0">
            <a:cs typeface="B Koodak" panose="00000700000000000000" pitchFamily="2" charset="-78"/>
          </a:endParaRPr>
        </a:p>
      </dsp:txBody>
      <dsp:txXfrm>
        <a:off x="27679" y="17874"/>
        <a:ext cx="1847732" cy="57452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A5844D-2DCD-4817-BF26-C4652AE942EF}">
      <dsp:nvSpPr>
        <dsp:cNvPr id="0" name=""/>
        <dsp:cNvSpPr/>
      </dsp:nvSpPr>
      <dsp:spPr>
        <a:xfrm>
          <a:off x="5285208" y="0"/>
          <a:ext cx="1885321" cy="6102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200" kern="1200" dirty="0" smtClean="0">
              <a:cs typeface="B Kourosh" panose="00000400000000000000" pitchFamily="2" charset="-78"/>
            </a:rPr>
            <a:t>اپل بوم</a:t>
          </a:r>
          <a:endParaRPr lang="en-US" sz="2200" kern="1200" dirty="0">
            <a:cs typeface="B Kourosh" panose="00000400000000000000" pitchFamily="2" charset="-78"/>
          </a:endParaRPr>
        </a:p>
      </dsp:txBody>
      <dsp:txXfrm>
        <a:off x="5303082" y="17874"/>
        <a:ext cx="1849573" cy="574524"/>
      </dsp:txXfrm>
    </dsp:sp>
    <dsp:sp modelId="{B7FD7974-2F42-48AF-BE91-6EC79265F062}">
      <dsp:nvSpPr>
        <dsp:cNvPr id="0" name=""/>
        <dsp:cNvSpPr/>
      </dsp:nvSpPr>
      <dsp:spPr>
        <a:xfrm rot="10800000">
          <a:off x="4696988" y="71356"/>
          <a:ext cx="399688" cy="4675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4816894" y="164868"/>
        <a:ext cx="279782" cy="280535"/>
      </dsp:txXfrm>
    </dsp:sp>
    <dsp:sp modelId="{FD4CFC3E-8A28-4E6F-B3B9-E033E8FCD94C}">
      <dsp:nvSpPr>
        <dsp:cNvPr id="0" name=""/>
        <dsp:cNvSpPr/>
      </dsp:nvSpPr>
      <dsp:spPr>
        <a:xfrm>
          <a:off x="2645758" y="0"/>
          <a:ext cx="1885321" cy="6102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100" kern="1200" dirty="0" smtClean="0">
              <a:cs typeface="B Koodak" panose="00000700000000000000" pitchFamily="2" charset="-78"/>
            </a:rPr>
            <a:t>اندازه بهینه نه مفید است و نه پایه مناسبی برای تنظیم سیاست شهری</a:t>
          </a:r>
          <a:endParaRPr lang="en-US" sz="1100" kern="1200" dirty="0">
            <a:cs typeface="B Koodak" panose="00000700000000000000" pitchFamily="2" charset="-78"/>
          </a:endParaRPr>
        </a:p>
      </dsp:txBody>
      <dsp:txXfrm>
        <a:off x="2663632" y="17874"/>
        <a:ext cx="1849573" cy="574524"/>
      </dsp:txXfrm>
    </dsp:sp>
    <dsp:sp modelId="{EE11FE7B-7FE8-48F9-A179-C521408E9B3C}">
      <dsp:nvSpPr>
        <dsp:cNvPr id="0" name=""/>
        <dsp:cNvSpPr/>
      </dsp:nvSpPr>
      <dsp:spPr>
        <a:xfrm rot="10800000">
          <a:off x="2057537" y="71356"/>
          <a:ext cx="399688" cy="4675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2177443" y="164868"/>
        <a:ext cx="279782" cy="280535"/>
      </dsp:txXfrm>
    </dsp:sp>
    <dsp:sp modelId="{2FE88DF4-79AB-4B72-99DD-74190909B730}">
      <dsp:nvSpPr>
        <dsp:cNvPr id="0" name=""/>
        <dsp:cNvSpPr/>
      </dsp:nvSpPr>
      <dsp:spPr>
        <a:xfrm>
          <a:off x="6307" y="0"/>
          <a:ext cx="1885321" cy="6102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100" kern="1200" dirty="0" smtClean="0">
              <a:cs typeface="B Koodak" panose="00000700000000000000" pitchFamily="2" charset="-78"/>
            </a:rPr>
            <a:t>پیدا کردن دامنه ای از اندازه شهرهای مختلف در سلسله مراتب شهری</a:t>
          </a:r>
          <a:endParaRPr lang="en-US" sz="1100" kern="1200" dirty="0">
            <a:cs typeface="B Koodak" panose="00000700000000000000" pitchFamily="2" charset="-78"/>
          </a:endParaRPr>
        </a:p>
      </dsp:txBody>
      <dsp:txXfrm>
        <a:off x="24181" y="17874"/>
        <a:ext cx="1849573" cy="57452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A5844D-2DCD-4817-BF26-C4652AE942EF}">
      <dsp:nvSpPr>
        <dsp:cNvPr id="0" name=""/>
        <dsp:cNvSpPr/>
      </dsp:nvSpPr>
      <dsp:spPr>
        <a:xfrm>
          <a:off x="5283551" y="0"/>
          <a:ext cx="1883480" cy="6102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200" kern="1200" dirty="0" smtClean="0">
              <a:cs typeface="B Kourosh" panose="00000400000000000000" pitchFamily="2" charset="-78"/>
            </a:rPr>
            <a:t>شیندمن</a:t>
          </a:r>
          <a:endParaRPr lang="en-US" sz="2200" kern="1200" dirty="0">
            <a:cs typeface="B Kourosh" panose="00000400000000000000" pitchFamily="2" charset="-78"/>
          </a:endParaRPr>
        </a:p>
      </dsp:txBody>
      <dsp:txXfrm>
        <a:off x="5301425" y="17874"/>
        <a:ext cx="1847732" cy="574524"/>
      </dsp:txXfrm>
    </dsp:sp>
    <dsp:sp modelId="{B7FD7974-2F42-48AF-BE91-6EC79265F062}">
      <dsp:nvSpPr>
        <dsp:cNvPr id="0" name=""/>
        <dsp:cNvSpPr/>
      </dsp:nvSpPr>
      <dsp:spPr>
        <a:xfrm rot="10800000">
          <a:off x="4695905" y="71584"/>
          <a:ext cx="399297" cy="4671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4815694" y="165005"/>
        <a:ext cx="279508" cy="280261"/>
      </dsp:txXfrm>
    </dsp:sp>
    <dsp:sp modelId="{FD4CFC3E-8A28-4E6F-B3B9-E033E8FCD94C}">
      <dsp:nvSpPr>
        <dsp:cNvPr id="0" name=""/>
        <dsp:cNvSpPr/>
      </dsp:nvSpPr>
      <dsp:spPr>
        <a:xfrm>
          <a:off x="2646678" y="0"/>
          <a:ext cx="1883480" cy="6102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 smtClean="0">
              <a:cs typeface="B Koodak" panose="00000700000000000000" pitchFamily="2" charset="-78"/>
            </a:rPr>
            <a:t>درک جامع ویژگی های شهر و روابط آن در منطقه</a:t>
          </a:r>
          <a:endParaRPr lang="en-US" sz="1300" kern="1200" dirty="0">
            <a:cs typeface="B Koodak" panose="00000700000000000000" pitchFamily="2" charset="-78"/>
          </a:endParaRPr>
        </a:p>
      </dsp:txBody>
      <dsp:txXfrm>
        <a:off x="2664552" y="17874"/>
        <a:ext cx="1847732" cy="574524"/>
      </dsp:txXfrm>
    </dsp:sp>
    <dsp:sp modelId="{EE11FE7B-7FE8-48F9-A179-C521408E9B3C}">
      <dsp:nvSpPr>
        <dsp:cNvPr id="0" name=""/>
        <dsp:cNvSpPr/>
      </dsp:nvSpPr>
      <dsp:spPr>
        <a:xfrm rot="10800000">
          <a:off x="2059032" y="71584"/>
          <a:ext cx="399297" cy="4671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2178821" y="165005"/>
        <a:ext cx="279508" cy="280261"/>
      </dsp:txXfrm>
    </dsp:sp>
    <dsp:sp modelId="{2FE88DF4-79AB-4B72-99DD-74190909B730}">
      <dsp:nvSpPr>
        <dsp:cNvPr id="0" name=""/>
        <dsp:cNvSpPr/>
      </dsp:nvSpPr>
      <dsp:spPr>
        <a:xfrm>
          <a:off x="9805" y="0"/>
          <a:ext cx="1883480" cy="6102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 smtClean="0">
              <a:cs typeface="B Koodak" panose="00000700000000000000" pitchFamily="2" charset="-78"/>
            </a:rPr>
            <a:t>ارائه اندازه بهینه در حالت کلی غیرواقعی است</a:t>
          </a:r>
          <a:endParaRPr lang="en-US" sz="1300" kern="1200" dirty="0">
            <a:cs typeface="B Koodak" panose="00000700000000000000" pitchFamily="2" charset="-78"/>
          </a:endParaRPr>
        </a:p>
      </dsp:txBody>
      <dsp:txXfrm>
        <a:off x="27679" y="17874"/>
        <a:ext cx="1847732" cy="57452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43BAA4-C8CB-487F-8584-DDBF10EB7A8A}">
      <dsp:nvSpPr>
        <dsp:cNvPr id="0" name=""/>
        <dsp:cNvSpPr/>
      </dsp:nvSpPr>
      <dsp:spPr>
        <a:xfrm>
          <a:off x="0" y="0"/>
          <a:ext cx="7940362" cy="79956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cs typeface="B Koodak" panose="00000700000000000000" pitchFamily="2" charset="-78"/>
            </a:rPr>
            <a:t>اسپیر و وایت(1990) : غیر ممکن است یک اندازه بهینه برای همه شهرها وجود داشته باشد</a:t>
          </a:r>
          <a:endParaRPr lang="en-US" sz="2000" kern="1200" dirty="0">
            <a:cs typeface="B Koodak" panose="00000700000000000000" pitchFamily="2" charset="-78"/>
          </a:endParaRPr>
        </a:p>
      </dsp:txBody>
      <dsp:txXfrm>
        <a:off x="39031" y="39031"/>
        <a:ext cx="7862300" cy="721502"/>
      </dsp:txXfrm>
    </dsp:sp>
    <dsp:sp modelId="{500C8C17-2E5E-45CC-95A5-C7C8249D6BF9}">
      <dsp:nvSpPr>
        <dsp:cNvPr id="0" name=""/>
        <dsp:cNvSpPr/>
      </dsp:nvSpPr>
      <dsp:spPr>
        <a:xfrm>
          <a:off x="0" y="816355"/>
          <a:ext cx="7940362" cy="79956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cs typeface="B Koodak" panose="00000700000000000000" pitchFamily="2" charset="-78"/>
            </a:rPr>
            <a:t>هندرسون(1996) : شهرها متفاوت از یکدیگر بوده و عملکرد های مختلفی دارند.</a:t>
          </a:r>
          <a:endParaRPr lang="en-US" sz="2000" kern="1200" dirty="0">
            <a:cs typeface="B Koodak" panose="00000700000000000000" pitchFamily="2" charset="-78"/>
          </a:endParaRPr>
        </a:p>
      </dsp:txBody>
      <dsp:txXfrm>
        <a:off x="39031" y="855386"/>
        <a:ext cx="7862300" cy="721502"/>
      </dsp:txXfrm>
    </dsp:sp>
    <dsp:sp modelId="{80C5ED99-1476-4C1F-8FB6-BA8B96C48344}">
      <dsp:nvSpPr>
        <dsp:cNvPr id="0" name=""/>
        <dsp:cNvSpPr/>
      </dsp:nvSpPr>
      <dsp:spPr>
        <a:xfrm>
          <a:off x="0" y="1618247"/>
          <a:ext cx="7940362" cy="79956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smtClean="0">
              <a:cs typeface="B Koodak" panose="00000700000000000000" pitchFamily="2" charset="-78"/>
            </a:rPr>
            <a:t>هاروی(1996</a:t>
          </a:r>
          <a:r>
            <a:rPr lang="fa-IR" sz="2000" kern="1200" dirty="0" smtClean="0">
              <a:cs typeface="B Koodak" panose="00000700000000000000" pitchFamily="2" charset="-78"/>
            </a:rPr>
            <a:t>) : در عمل یک اندازه بهینه برای شهر وجود ندارد.</a:t>
          </a:r>
          <a:endParaRPr lang="en-US" sz="2000" kern="1200" dirty="0">
            <a:cs typeface="B Koodak" panose="00000700000000000000" pitchFamily="2" charset="-78"/>
          </a:endParaRPr>
        </a:p>
      </dsp:txBody>
      <dsp:txXfrm>
        <a:off x="39031" y="1657278"/>
        <a:ext cx="7862300" cy="721502"/>
      </dsp:txXfrm>
    </dsp:sp>
    <dsp:sp modelId="{B44CA149-C19D-4E91-9A4E-0CD68B247346}">
      <dsp:nvSpPr>
        <dsp:cNvPr id="0" name=""/>
        <dsp:cNvSpPr/>
      </dsp:nvSpPr>
      <dsp:spPr>
        <a:xfrm>
          <a:off x="0" y="2431835"/>
          <a:ext cx="7940362" cy="79956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cs typeface="B Koodak" panose="00000700000000000000" pitchFamily="2" charset="-78"/>
            </a:rPr>
            <a:t>پرودوم(1996) : نگرش سنتی به موضوع اندازه شهر یک عامل مهم را در نظر نمی گیرد و آن مدیریت شهری است.</a:t>
          </a:r>
          <a:endParaRPr lang="en-US" sz="2000" kern="1200" dirty="0">
            <a:cs typeface="B Koodak" panose="00000700000000000000" pitchFamily="2" charset="-78"/>
          </a:endParaRPr>
        </a:p>
      </dsp:txBody>
      <dsp:txXfrm>
        <a:off x="39031" y="2470866"/>
        <a:ext cx="7862300" cy="72150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433EB6-DF02-4A6C-8497-EC087E5D4EEC}">
      <dsp:nvSpPr>
        <dsp:cNvPr id="0" name=""/>
        <dsp:cNvSpPr/>
      </dsp:nvSpPr>
      <dsp:spPr>
        <a:xfrm>
          <a:off x="4147706" y="1184539"/>
          <a:ext cx="1189970" cy="11899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Kourosh" panose="00000400000000000000" pitchFamily="2" charset="-78"/>
            </a:rPr>
            <a:t>افزایش سرعت حمل و نقل</a:t>
          </a:r>
          <a:endParaRPr lang="en-US" sz="1600" kern="1200" dirty="0">
            <a:cs typeface="B Kourosh" panose="00000400000000000000" pitchFamily="2" charset="-78"/>
          </a:endParaRPr>
        </a:p>
      </dsp:txBody>
      <dsp:txXfrm>
        <a:off x="4321973" y="1358806"/>
        <a:ext cx="841436" cy="841436"/>
      </dsp:txXfrm>
    </dsp:sp>
    <dsp:sp modelId="{8F57101D-5E74-4B25-A8E5-418FB9FFD514}">
      <dsp:nvSpPr>
        <dsp:cNvPr id="0" name=""/>
        <dsp:cNvSpPr/>
      </dsp:nvSpPr>
      <dsp:spPr>
        <a:xfrm>
          <a:off x="3360898" y="1434433"/>
          <a:ext cx="690182" cy="690182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452382" y="1698359"/>
        <a:ext cx="507214" cy="162330"/>
      </dsp:txXfrm>
    </dsp:sp>
    <dsp:sp modelId="{F6B6983D-D1B1-4F85-869E-D41981BEF265}">
      <dsp:nvSpPr>
        <dsp:cNvPr id="0" name=""/>
        <dsp:cNvSpPr/>
      </dsp:nvSpPr>
      <dsp:spPr>
        <a:xfrm>
          <a:off x="2074302" y="1184539"/>
          <a:ext cx="1189970" cy="11899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Kourosh" panose="00000400000000000000" pitchFamily="2" charset="-78"/>
            </a:rPr>
            <a:t>کاهش پراکندگی شهر</a:t>
          </a:r>
          <a:endParaRPr lang="en-US" sz="1600" kern="1200" dirty="0">
            <a:cs typeface="B Kourosh" panose="00000400000000000000" pitchFamily="2" charset="-78"/>
          </a:endParaRPr>
        </a:p>
      </dsp:txBody>
      <dsp:txXfrm>
        <a:off x="2248569" y="1358806"/>
        <a:ext cx="841436" cy="841436"/>
      </dsp:txXfrm>
    </dsp:sp>
    <dsp:sp modelId="{D40565EF-8D05-43BF-BD95-E290898133D7}">
      <dsp:nvSpPr>
        <dsp:cNvPr id="0" name=""/>
        <dsp:cNvSpPr/>
      </dsp:nvSpPr>
      <dsp:spPr>
        <a:xfrm>
          <a:off x="1287493" y="1434433"/>
          <a:ext cx="690182" cy="690182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1378977" y="1576610"/>
        <a:ext cx="507214" cy="405828"/>
      </dsp:txXfrm>
    </dsp:sp>
    <dsp:sp modelId="{E9C3ACAF-CD0C-49CA-A5F4-89244C2FDC64}">
      <dsp:nvSpPr>
        <dsp:cNvPr id="0" name=""/>
        <dsp:cNvSpPr/>
      </dsp:nvSpPr>
      <dsp:spPr>
        <a:xfrm>
          <a:off x="897" y="1184539"/>
          <a:ext cx="1189970" cy="11899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Kourosh" panose="00000400000000000000" pitchFamily="2" charset="-78"/>
            </a:rPr>
            <a:t>افزایش میزان بهره وری و افزایش تولید</a:t>
          </a:r>
          <a:endParaRPr lang="en-US" sz="1600" kern="1200" dirty="0">
            <a:cs typeface="B Kourosh" panose="00000400000000000000" pitchFamily="2" charset="-78"/>
          </a:endParaRPr>
        </a:p>
      </dsp:txBody>
      <dsp:txXfrm>
        <a:off x="175164" y="1358806"/>
        <a:ext cx="841436" cy="8414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11345-A8B9-4D4C-A67B-9F2BE35529B6}" type="datetimeFigureOut">
              <a:rPr lang="en-US" smtClean="0"/>
              <a:t>12/15/2019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E719E-FC15-411F-BE95-DEABFB5C02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644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E719E-FC15-411F-BE95-DEABFB5C02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606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3335275"/>
            <a:ext cx="8246070" cy="878054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4213328"/>
            <a:ext cx="8246071" cy="458115"/>
          </a:xfrm>
        </p:spPr>
        <p:txBody>
          <a:bodyPr>
            <a:normAutofit/>
          </a:bodyPr>
          <a:lstStyle>
            <a:lvl1pPr marL="0" indent="0" algn="ctr">
              <a:buNone/>
              <a:defRPr sz="2800" b="0" i="0">
                <a:solidFill>
                  <a:srgbClr val="00B0F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B7D48259-BD1B-4A7B-A3FC-CDFEA65F290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044700"/>
            <a:ext cx="8246070" cy="458116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502815"/>
            <a:ext cx="8246070" cy="3359510"/>
          </a:xfrm>
        </p:spPr>
        <p:txBody>
          <a:bodyPr/>
          <a:lstStyle>
            <a:lvl1pPr algn="ctr">
              <a:defRPr sz="2800"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20" y="395704"/>
            <a:ext cx="6413610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1" y="1082877"/>
            <a:ext cx="6413609" cy="3625589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1" y="891995"/>
            <a:ext cx="8093365" cy="610820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80" y="1960929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80" y="2433326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1960929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1" y="2433326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2F54109-F8D9-4AA6-BCA5-0716B72147FB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18" Type="http://schemas.openxmlformats.org/officeDocument/2006/relationships/diagramLayout" Target="../diagrams/layout7.xml"/><Relationship Id="rId3" Type="http://schemas.openxmlformats.org/officeDocument/2006/relationships/diagramLayout" Target="../diagrams/layout4.xml"/><Relationship Id="rId21" Type="http://schemas.microsoft.com/office/2007/relationships/diagramDrawing" Target="../diagrams/drawing7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17" Type="http://schemas.openxmlformats.org/officeDocument/2006/relationships/diagramData" Target="../diagrams/data7.xml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20" Type="http://schemas.openxmlformats.org/officeDocument/2006/relationships/diagramColors" Target="../diagrams/colors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10" Type="http://schemas.openxmlformats.org/officeDocument/2006/relationships/diagramColors" Target="../diagrams/colors5.xml"/><Relationship Id="rId19" Type="http://schemas.openxmlformats.org/officeDocument/2006/relationships/diagramQuickStyle" Target="../diagrams/quickStyle7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pic>
        <p:nvPicPr>
          <p:cNvPr id="4" name="Picture 3" descr="besmella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4236"/>
            <a:ext cx="9144000" cy="516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72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a-IR" dirty="0">
                <a:effectLst/>
                <a:cs typeface="B Kourosh" panose="00000400000000000000" pitchFamily="2" charset="-78"/>
              </a:rPr>
              <a:t>اندیشمندانی که مفهوم اندازه شهر را مفید نمی دانند </a:t>
            </a:r>
            <a:r>
              <a:rPr lang="fa-IR" dirty="0" smtClean="0">
                <a:effectLst/>
                <a:cs typeface="B Kourosh" panose="00000400000000000000" pitchFamily="2" charset="-78"/>
              </a:rPr>
              <a:t>: </a:t>
            </a:r>
            <a:endParaRPr lang="en-US" dirty="0">
              <a:effectLst/>
              <a:cs typeface="B Kourosh" panose="00000400000000000000" pitchFamily="2" charset="-78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0597327"/>
              </p:ext>
            </p:extLst>
          </p:nvPr>
        </p:nvGraphicFramePr>
        <p:xfrm>
          <a:off x="601670" y="1655520"/>
          <a:ext cx="7940362" cy="32346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94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 smtClean="0">
                <a:effectLst/>
                <a:cs typeface="B Kourosh" panose="00000400000000000000" pitchFamily="2" charset="-78"/>
              </a:rPr>
              <a:t>ویژگی های شهرهای کوچک ، میانی و بزرگ</a:t>
            </a:r>
            <a:endParaRPr lang="en-US" dirty="0">
              <a:effectLst/>
              <a:cs typeface="B Kourosh" panose="00000400000000000000" pitchFamily="2" charset="-7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400" dirty="0" smtClean="0">
                <a:cs typeface="B Koodak" panose="00000700000000000000" pitchFamily="2" charset="-78"/>
              </a:rPr>
              <a:t>ویژگی های شهرهای کوچک :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1- نسبت قابل توجهی از نیروی کار به فعالیت غیر کشاورزی مشغول هستند.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2- نقش اداری جزئی و عمومـاً مرکز تجمع خدمات عمومی رده پایین است.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3- در تولید منطقه ای و ملی نقش جزئی دارند.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4- بیشترین ارتباط روستاییان و کشاورزان با این شهرها است.</a:t>
            </a:r>
          </a:p>
        </p:txBody>
      </p:sp>
    </p:spTree>
    <p:extLst>
      <p:ext uri="{BB962C8B-B14F-4D97-AF65-F5344CB8AC3E}">
        <p14:creationId xmlns:p14="http://schemas.microsoft.com/office/powerpoint/2010/main" val="260615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>
                <a:effectLst/>
                <a:cs typeface="B Kourosh" panose="00000400000000000000" pitchFamily="2" charset="-78"/>
              </a:rPr>
              <a:t>ویژگی های شهرهای کوچک ، میانی و بزرگ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400" dirty="0" smtClean="0">
                <a:cs typeface="B Koodak" panose="00000700000000000000" pitchFamily="2" charset="-78"/>
              </a:rPr>
              <a:t>ویژگی های شهرهای میانی :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1- نسبت کمتری از نیروی کار در بخش کشاورزی شاغل هستند.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2- رتبه اداری بالایی دارند.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3- دارای موقعیت مناسب از نظر نظام حمل و نقل و ارتباطات ملی و منطقه ای هستند.</a:t>
            </a:r>
            <a:endParaRPr lang="en-US" sz="2400" dirty="0"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1575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>
                <a:effectLst/>
                <a:cs typeface="B Kourosh" panose="00000400000000000000" pitchFamily="2" charset="-78"/>
              </a:rPr>
              <a:t>ویژگی های شهرهای کوچک ، میانی و بزرگ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  ویژگی های شهرهای بزرگ :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1- بالابودن درآمد و هزینه زندگی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2- سیستم حمل و نقل پیشرفته و کارآمد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3- تراکم جمعیتی بالا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4- وجود صنایع مختلف</a:t>
            </a:r>
            <a:endParaRPr lang="en-US" sz="2400" dirty="0"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0137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 smtClean="0">
                <a:effectLst/>
                <a:cs typeface="B Kourosh" panose="00000400000000000000" pitchFamily="2" charset="-78"/>
              </a:rPr>
              <a:t>بررسی رابطه اندازه شهر و سایر عوامل</a:t>
            </a:r>
            <a:endParaRPr lang="en-US" dirty="0">
              <a:effectLst/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400" dirty="0" smtClean="0">
                <a:cs typeface="B Koodak" panose="00000700000000000000" pitchFamily="2" charset="-78"/>
              </a:rPr>
              <a:t>اندازه شهر و کارایی اقتصادی :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کارایی شهر تابعی از اندازه واقعی بازار کار شهر است و اندازه بازار کار تابعی از اندازه شهر وپراکندگی و سرعت سفرهای درون شهری</a:t>
            </a:r>
          </a:p>
          <a:p>
            <a:pPr marL="0" indent="0" algn="r" rtl="1">
              <a:lnSpc>
                <a:spcPct val="150000"/>
              </a:lnSpc>
              <a:buNone/>
            </a:pPr>
            <a:endParaRPr lang="fa-IR" sz="2400" dirty="0" smtClean="0">
              <a:cs typeface="B Koodak" panose="00000700000000000000" pitchFamily="2" charset="-78"/>
            </a:endParaRPr>
          </a:p>
          <a:p>
            <a:pPr marL="0" indent="0" rtl="1">
              <a:lnSpc>
                <a:spcPct val="150000"/>
              </a:lnSpc>
              <a:buNone/>
            </a:pPr>
            <a:endParaRPr lang="fa-IR" sz="2400" dirty="0" smtClean="0">
              <a:cs typeface="B Koodak" panose="000007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8444963"/>
              </p:ext>
            </p:extLst>
          </p:nvPr>
        </p:nvGraphicFramePr>
        <p:xfrm>
          <a:off x="1902712" y="2266340"/>
          <a:ext cx="5338575" cy="3559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836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>
                <a:effectLst/>
                <a:cs typeface="B Kourosh" panose="00000400000000000000" pitchFamily="2" charset="-78"/>
              </a:rPr>
              <a:t>بررسی رابطه اندازه شهر و سایر عوامل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400" dirty="0" smtClean="0">
                <a:cs typeface="B Koodak" panose="00000700000000000000" pitchFamily="2" charset="-78"/>
              </a:rPr>
              <a:t>اندازه شهر و اشتغال :</a:t>
            </a:r>
          </a:p>
          <a:p>
            <a:pPr algn="r" rt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a-IR" sz="1800" dirty="0" smtClean="0">
                <a:cs typeface="B Koodak" panose="00000700000000000000" pitchFamily="2" charset="-78"/>
              </a:rPr>
              <a:t>با افزایش اندازه شهر نرخ بیکاری کاهش می یابد.</a:t>
            </a:r>
          </a:p>
          <a:p>
            <a:pPr algn="r" rt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a-IR" sz="1800" dirty="0" smtClean="0">
                <a:cs typeface="B Koodak" panose="00000700000000000000" pitchFamily="2" charset="-78"/>
              </a:rPr>
              <a:t>رابطه اندازه شهر و نرخ بیکاری به صورت </a:t>
            </a:r>
            <a:r>
              <a:rPr lang="en-US" sz="1800" dirty="0" smtClean="0">
                <a:cs typeface="B Koodak" panose="00000700000000000000" pitchFamily="2" charset="-78"/>
              </a:rPr>
              <a:t>U </a:t>
            </a:r>
            <a:r>
              <a:rPr lang="fa-IR" sz="1800" dirty="0" smtClean="0">
                <a:cs typeface="B Koodak" panose="00000700000000000000" pitchFamily="2" charset="-78"/>
              </a:rPr>
              <a:t> وارونه است.</a:t>
            </a:r>
          </a:p>
          <a:p>
            <a:pPr algn="r" rtl="1">
              <a:lnSpc>
                <a:spcPct val="150000"/>
              </a:lnSpc>
            </a:pPr>
            <a:r>
              <a:rPr lang="fa-IR" sz="2400" dirty="0" smtClean="0">
                <a:cs typeface="B Koodak" panose="00000700000000000000" pitchFamily="2" charset="-78"/>
              </a:rPr>
              <a:t>اندازه شهر و درآمد شهرداری : </a:t>
            </a:r>
          </a:p>
          <a:p>
            <a:pPr algn="r" rt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a-IR" sz="1800" dirty="0" smtClean="0">
                <a:cs typeface="B Koodak" panose="00000700000000000000" pitchFamily="2" charset="-78"/>
              </a:rPr>
              <a:t>رابطه مستقیم بین هزینه سرانه خدمات شهری و اندازه شهر وجود دارد.</a:t>
            </a:r>
          </a:p>
          <a:p>
            <a:pPr algn="r" rt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a-IR" sz="1800" dirty="0" smtClean="0">
                <a:cs typeface="B Koodak" panose="00000700000000000000" pitchFamily="2" charset="-78"/>
              </a:rPr>
              <a:t>در ایران بیشترین سهم از درامد شهرداری مربوط به عوارض ساختمان و فروش تراکم است.</a:t>
            </a:r>
          </a:p>
        </p:txBody>
      </p:sp>
    </p:spTree>
    <p:extLst>
      <p:ext uri="{BB962C8B-B14F-4D97-AF65-F5344CB8AC3E}">
        <p14:creationId xmlns:p14="http://schemas.microsoft.com/office/powerpoint/2010/main" val="367762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>
                <a:effectLst/>
                <a:cs typeface="B Kourosh" panose="00000400000000000000" pitchFamily="2" charset="-78"/>
              </a:rPr>
              <a:t>بررسی رابطه اندازه شهر و سایر عوامل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400" dirty="0" smtClean="0">
                <a:cs typeface="B Koodak" panose="00000700000000000000" pitchFamily="2" charset="-78"/>
              </a:rPr>
              <a:t>اندازه شهر و ملاحظات زیست محیطی :</a:t>
            </a:r>
          </a:p>
          <a:p>
            <a:pPr algn="r" rt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a-IR" sz="1800" dirty="0" smtClean="0">
                <a:cs typeface="B Koodak" panose="00000700000000000000" pitchFamily="2" charset="-78"/>
              </a:rPr>
              <a:t>شهرها مهم ترین راه نفوذ اثرات انسان بر محیط زیست و سلامت اجتماعی</a:t>
            </a:r>
          </a:p>
          <a:p>
            <a:pPr algn="r" rtl="1">
              <a:lnSpc>
                <a:spcPct val="150000"/>
              </a:lnSpc>
            </a:pPr>
            <a:r>
              <a:rPr lang="fa-IR" sz="2400" dirty="0" smtClean="0">
                <a:cs typeface="B Koodak" panose="00000700000000000000" pitchFamily="2" charset="-78"/>
              </a:rPr>
              <a:t>توسعه پایدار و اندازه شهر :</a:t>
            </a:r>
          </a:p>
          <a:p>
            <a:pPr algn="r" rt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a-IR" sz="1800" dirty="0" smtClean="0">
                <a:cs typeface="B Koodak" panose="00000700000000000000" pitchFamily="2" charset="-78"/>
              </a:rPr>
              <a:t>شهر پایدار شهری است که علاوه بر تأمین نیازهای نسل امروز،توانایی برطرف کردن نیازهای نسل آینده را نیز داشته باشد.</a:t>
            </a:r>
          </a:p>
          <a:p>
            <a:pPr marL="0" indent="0" algn="r" rtl="1">
              <a:lnSpc>
                <a:spcPct val="150000"/>
              </a:lnSpc>
              <a:buNone/>
            </a:pPr>
            <a:endParaRPr lang="fa-IR" sz="2400" dirty="0" smtClean="0"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2204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>
                <a:effectLst/>
                <a:cs typeface="B Kourosh" panose="00000400000000000000" pitchFamily="2" charset="-78"/>
              </a:rPr>
              <a:t>بررسی رابطه اندازه شهر و سایر عوامل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400" dirty="0" smtClean="0">
                <a:cs typeface="B Koodak" panose="00000700000000000000" pitchFamily="2" charset="-78"/>
              </a:rPr>
              <a:t>مدیریت شهری و اندازه شهر :</a:t>
            </a:r>
          </a:p>
          <a:p>
            <a:pPr algn="r" rt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a-IR" sz="2000" dirty="0" smtClean="0">
                <a:cs typeface="B Koodak" panose="00000700000000000000" pitchFamily="2" charset="-78"/>
              </a:rPr>
              <a:t>مدیریت شهری خوب می تواند تغییراتی در منحنی هزینه-فایده ایجاد کند.</a:t>
            </a:r>
          </a:p>
          <a:p>
            <a:pPr algn="r" rt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a-IR" sz="2000" dirty="0" smtClean="0">
                <a:cs typeface="B Koodak" panose="00000700000000000000" pitchFamily="2" charset="-78"/>
              </a:rPr>
              <a:t>مدیریت شهری خوب باعث افزایش اندازه مطلوب شهر می شود</a:t>
            </a:r>
            <a:endParaRPr lang="fa-IR" sz="2000" dirty="0">
              <a:cs typeface="B Koodak" panose="00000700000000000000" pitchFamily="2" charset="-78"/>
            </a:endParaRPr>
          </a:p>
          <a:p>
            <a:pPr marL="0" indent="0" algn="r" rtl="1">
              <a:lnSpc>
                <a:spcPct val="150000"/>
              </a:lnSpc>
              <a:buNone/>
            </a:pPr>
            <a:endParaRPr lang="en-US" sz="2400" dirty="0"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6736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 smtClean="0">
                <a:effectLst/>
                <a:cs typeface="B Kourosh" panose="00000400000000000000" pitchFamily="2" charset="-78"/>
              </a:rPr>
              <a:t>نتیجه گیری</a:t>
            </a:r>
            <a:endParaRPr lang="en-US" dirty="0">
              <a:effectLst/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fa-IR" sz="1800" dirty="0">
                <a:cs typeface="B Koodak" panose="00000700000000000000" pitchFamily="2" charset="-78"/>
              </a:rPr>
              <a:t>1- اغلب دیدگاه های اولیه در مورد اندازه بهینه شهر، هزینه های </a:t>
            </a:r>
            <a:r>
              <a:rPr lang="fa-IR" sz="1800" dirty="0" smtClean="0">
                <a:cs typeface="B Koodak" panose="00000700000000000000" pitchFamily="2" charset="-78"/>
              </a:rPr>
              <a:t>خدمات </a:t>
            </a:r>
            <a:r>
              <a:rPr lang="fa-IR" sz="1800" dirty="0">
                <a:cs typeface="B Koodak" panose="00000700000000000000" pitchFamily="2" charset="-78"/>
              </a:rPr>
              <a:t>شهری را با اندازه شهر </a:t>
            </a:r>
            <a:r>
              <a:rPr lang="fa-IR" sz="1800" dirty="0" smtClean="0">
                <a:cs typeface="B Koodak" panose="00000700000000000000" pitchFamily="2" charset="-78"/>
              </a:rPr>
              <a:t>سنجیده </a:t>
            </a:r>
            <a:r>
              <a:rPr lang="fa-IR" sz="1800" dirty="0">
                <a:cs typeface="B Koodak" panose="00000700000000000000" pitchFamily="2" charset="-78"/>
              </a:rPr>
              <a:t>و </a:t>
            </a:r>
            <a:r>
              <a:rPr lang="fa-IR" sz="1800" dirty="0" smtClean="0">
                <a:cs typeface="B Koodak" panose="00000700000000000000" pitchFamily="2" charset="-78"/>
              </a:rPr>
              <a:t>براین اساس اندازه بهینه شهر را تعیین کرده اند.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1800" dirty="0" smtClean="0">
                <a:cs typeface="B Koodak" panose="00000700000000000000" pitchFamily="2" charset="-78"/>
              </a:rPr>
              <a:t>2- نتیجه ملاحظات اقتصادی نشان می دهد که شهرهای بزرگ تر از نظر اقتصادی مقرون به صرفه تر هستند.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1800" dirty="0" smtClean="0">
                <a:cs typeface="B Koodak" panose="00000700000000000000" pitchFamily="2" charset="-78"/>
              </a:rPr>
              <a:t>3- از نظر مطالعات اجتماعی اندازه بهینه برای شهر وجود ندارد.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1800" dirty="0" smtClean="0">
                <a:cs typeface="B Koodak" panose="00000700000000000000" pitchFamily="2" charset="-78"/>
              </a:rPr>
              <a:t>4- مدیریت شهری خوب می تواند با تغییر منحنی هزینه- فایده هزینه شهر را تغییر دهد و در واقع اندازه شهر را تغییر دهد.</a:t>
            </a:r>
            <a:endParaRPr lang="en-US" sz="1800" dirty="0"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9497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 smtClean="0">
                <a:effectLst/>
                <a:cs typeface="B Kourosh" panose="00000400000000000000" pitchFamily="2" charset="-78"/>
              </a:rPr>
              <a:t>منبع</a:t>
            </a:r>
            <a:endParaRPr lang="en-US" dirty="0">
              <a:effectLst/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000" dirty="0" smtClean="0">
                <a:cs typeface="B Koodak" panose="00000700000000000000" pitchFamily="2" charset="-78"/>
              </a:rPr>
              <a:t>زبردست،اسفندیار(1386)،اندازه شهر، مرکز مطالعاتی و تحقیقاتی شهرسازی و معماری</a:t>
            </a:r>
          </a:p>
          <a:p>
            <a:pPr marL="0" indent="0" algn="r" rtl="1">
              <a:buNone/>
            </a:pPr>
            <a:endParaRPr lang="en-US" sz="2000" dirty="0">
              <a:cs typeface="B Koodak" panose="000007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79"/>
          <a:stretch/>
        </p:blipFill>
        <p:spPr>
          <a:xfrm>
            <a:off x="2739540" y="1675217"/>
            <a:ext cx="2311628" cy="30541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78857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69" y="3029865"/>
            <a:ext cx="7940660" cy="1030758"/>
          </a:xfrm>
        </p:spPr>
        <p:txBody>
          <a:bodyPr>
            <a:normAutofit/>
          </a:bodyPr>
          <a:lstStyle/>
          <a:p>
            <a:r>
              <a:rPr lang="fa-IR" sz="4000" dirty="0" smtClean="0">
                <a:cs typeface="B Kourosh" panose="00000400000000000000" pitchFamily="2" charset="-78"/>
              </a:rPr>
              <a:t>بررسی نظریه های اندازه شهر</a:t>
            </a:r>
            <a:endParaRPr lang="en-US" sz="4000" dirty="0">
              <a:cs typeface="B Kourosh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491"/>
            <a:ext cx="9301279" cy="519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78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 smtClean="0">
                <a:cs typeface="B Kourosh" panose="00000400000000000000" pitchFamily="2" charset="-78"/>
              </a:rPr>
              <a:t>فهرست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endParaRPr lang="en-US" dirty="0">
              <a:cs typeface="B Koodak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>
              <a:lnSpc>
                <a:spcPct val="150000"/>
              </a:lnSpc>
            </a:pPr>
            <a:r>
              <a:rPr lang="fa-IR" sz="2000" dirty="0" smtClean="0">
                <a:cs typeface="B Koodak" panose="00000700000000000000" pitchFamily="2" charset="-78"/>
              </a:rPr>
              <a:t>مقدمه</a:t>
            </a:r>
          </a:p>
          <a:p>
            <a:pPr algn="r" rtl="1">
              <a:lnSpc>
                <a:spcPct val="150000"/>
              </a:lnSpc>
            </a:pPr>
            <a:r>
              <a:rPr lang="fa-IR" sz="2000" dirty="0" smtClean="0">
                <a:cs typeface="B Koodak" panose="00000700000000000000" pitchFamily="2" charset="-78"/>
              </a:rPr>
              <a:t>تعریف شهر</a:t>
            </a:r>
          </a:p>
          <a:p>
            <a:pPr algn="r" rtl="1">
              <a:lnSpc>
                <a:spcPct val="150000"/>
              </a:lnSpc>
            </a:pPr>
            <a:r>
              <a:rPr lang="fa-IR" sz="2000" dirty="0" smtClean="0">
                <a:cs typeface="B Koodak" panose="00000700000000000000" pitchFamily="2" charset="-78"/>
              </a:rPr>
              <a:t>تعریف اندازه شهر</a:t>
            </a:r>
          </a:p>
          <a:p>
            <a:pPr algn="r" rtl="1">
              <a:lnSpc>
                <a:spcPct val="150000"/>
              </a:lnSpc>
            </a:pPr>
            <a:r>
              <a:rPr lang="fa-IR" sz="2000" dirty="0" smtClean="0">
                <a:cs typeface="B Koodak" panose="00000700000000000000" pitchFamily="2" charset="-78"/>
              </a:rPr>
              <a:t>نظریه های اندازه بهینه شهر</a:t>
            </a:r>
          </a:p>
          <a:p>
            <a:pPr algn="r" rtl="1">
              <a:lnSpc>
                <a:spcPct val="150000"/>
              </a:lnSpc>
            </a:pPr>
            <a:r>
              <a:rPr lang="fa-IR" sz="2000" dirty="0" smtClean="0">
                <a:cs typeface="B Koodak" panose="00000700000000000000" pitchFamily="2" charset="-78"/>
              </a:rPr>
              <a:t>ویژگی های شهرهای کوچک،میانی و بزرگ</a:t>
            </a:r>
          </a:p>
          <a:p>
            <a:pPr algn="r" rtl="1">
              <a:lnSpc>
                <a:spcPct val="150000"/>
              </a:lnSpc>
            </a:pPr>
            <a:r>
              <a:rPr lang="fa-IR" sz="2000" dirty="0" smtClean="0">
                <a:cs typeface="B Koodak" panose="00000700000000000000" pitchFamily="2" charset="-78"/>
              </a:rPr>
              <a:t>بررسی رابطه اندازه شهر و سایر عوامل</a:t>
            </a:r>
          </a:p>
          <a:p>
            <a:pPr algn="r" rtl="1">
              <a:lnSpc>
                <a:spcPct val="150000"/>
              </a:lnSpc>
            </a:pPr>
            <a:r>
              <a:rPr lang="fa-IR" sz="2000" dirty="0" smtClean="0">
                <a:cs typeface="B Koodak" panose="00000700000000000000" pitchFamily="2" charset="-78"/>
              </a:rPr>
              <a:t>نتیجه گیری</a:t>
            </a:r>
          </a:p>
        </p:txBody>
      </p:sp>
    </p:spTree>
    <p:extLst>
      <p:ext uri="{BB962C8B-B14F-4D97-AF65-F5344CB8AC3E}">
        <p14:creationId xmlns:p14="http://schemas.microsoft.com/office/powerpoint/2010/main" val="71845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891995"/>
            <a:ext cx="7940660" cy="725348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Kourosh" panose="00000400000000000000" pitchFamily="2" charset="-78"/>
              </a:rPr>
              <a:t>مقدمه</a:t>
            </a:r>
            <a:endParaRPr lang="en-US" sz="3200" dirty="0"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655519"/>
            <a:ext cx="8246071" cy="3206805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fa-IR" sz="2000" dirty="0">
                <a:cs typeface="B Koodak" panose="00000700000000000000" pitchFamily="2" charset="-78"/>
              </a:rPr>
              <a:t>موضوع اندازه شهر از ابعاد مختلفی قابل بررسی و تجزیه و تحلیل است .در این تحقیق ، دیدگاه نظریه پردازان که به موضوع اندازه بهینه </a:t>
            </a:r>
            <a:r>
              <a:rPr lang="fa-IR" sz="2000" dirty="0" smtClean="0">
                <a:cs typeface="B Koodak" panose="00000700000000000000" pitchFamily="2" charset="-78"/>
              </a:rPr>
              <a:t>شهر پرداخته اند</a:t>
            </a:r>
            <a:r>
              <a:rPr lang="fa-IR" sz="2000" dirty="0">
                <a:cs typeface="B Koodak" panose="00000700000000000000" pitchFamily="2" charset="-78"/>
              </a:rPr>
              <a:t>، مطرح </a:t>
            </a:r>
            <a:r>
              <a:rPr lang="fa-IR" sz="2000" dirty="0" smtClean="0">
                <a:cs typeface="B Koodak" panose="00000700000000000000" pitchFamily="2" charset="-78"/>
              </a:rPr>
              <a:t>می گردد </a:t>
            </a:r>
            <a:r>
              <a:rPr lang="fa-IR" sz="2000" dirty="0">
                <a:cs typeface="B Koodak" panose="00000700000000000000" pitchFamily="2" charset="-78"/>
              </a:rPr>
              <a:t>سپس نظریات اندیشمندانی که موضوع اندازه مطلوب شهررا در چارچوب شهرهای کوچک ، میانی </a:t>
            </a:r>
            <a:r>
              <a:rPr lang="fa-IR" sz="2000" dirty="0" smtClean="0">
                <a:cs typeface="B Koodak" panose="00000700000000000000" pitchFamily="2" charset="-78"/>
              </a:rPr>
              <a:t>و </a:t>
            </a:r>
            <a:r>
              <a:rPr lang="fa-IR" sz="2000" dirty="0">
                <a:cs typeface="B Koodak" panose="00000700000000000000" pitchFamily="2" charset="-78"/>
              </a:rPr>
              <a:t>بزرگ دنبال می کنند، بیان </a:t>
            </a:r>
            <a:r>
              <a:rPr lang="fa-IR" sz="2000" dirty="0" smtClean="0">
                <a:cs typeface="B Koodak" panose="00000700000000000000" pitchFamily="2" charset="-78"/>
              </a:rPr>
              <a:t>می شود </a:t>
            </a:r>
            <a:r>
              <a:rPr lang="fa-IR" sz="2000" dirty="0">
                <a:cs typeface="B Koodak" panose="00000700000000000000" pitchFamily="2" charset="-78"/>
              </a:rPr>
              <a:t>و ملاحظات اقتصادی ، اجتماعی و زیست محیطی و ارتباط آن ها با اندازه شهردر نهایت نقش مدیریت شهری در اندازه مطلوب شهر مورد </a:t>
            </a:r>
            <a:r>
              <a:rPr lang="fa-IR" sz="2000" dirty="0" smtClean="0">
                <a:cs typeface="B Koodak" panose="00000700000000000000" pitchFamily="2" charset="-78"/>
              </a:rPr>
              <a:t>بررسی قرار خواهد گرفت. </a:t>
            </a:r>
            <a:endParaRPr lang="en-US" sz="2000" dirty="0">
              <a:cs typeface="B Koodak" panose="00000700000000000000" pitchFamily="2" charset="-78"/>
            </a:endParaRPr>
          </a:p>
          <a:p>
            <a:pPr>
              <a:lnSpc>
                <a:spcPct val="150000"/>
              </a:lnSpc>
            </a:pPr>
            <a:endParaRPr lang="en-US" sz="2200" dirty="0"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34130" y="281175"/>
            <a:ext cx="6108200" cy="572644"/>
          </a:xfrm>
        </p:spPr>
        <p:txBody>
          <a:bodyPr>
            <a:normAutofit fontScale="90000"/>
          </a:bodyPr>
          <a:lstStyle/>
          <a:p>
            <a:pPr algn="r" rtl="1"/>
            <a:r>
              <a:rPr lang="fa-IR" dirty="0" smtClean="0">
                <a:cs typeface="B Kourosh" panose="00000400000000000000" pitchFamily="2" charset="-78"/>
              </a:rPr>
              <a:t>تعریف شهر</a:t>
            </a:r>
            <a:endParaRPr lang="en-US" dirty="0">
              <a:cs typeface="B Kourosh" panose="00000400000000000000" pitchFamily="2" charset="-7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34131" y="968348"/>
            <a:ext cx="6108199" cy="3893977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endParaRPr lang="en-US" sz="2000" dirty="0" smtClean="0">
              <a:latin typeface="Modern No. 20" panose="02070704070505020303" pitchFamily="18" charset="0"/>
              <a:cs typeface="B Koodak" panose="00000700000000000000" pitchFamily="2" charset="-78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87911152"/>
              </p:ext>
            </p:extLst>
          </p:nvPr>
        </p:nvGraphicFramePr>
        <p:xfrm>
          <a:off x="2499670" y="88333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 smtClean="0">
                <a:cs typeface="B Kourosh" panose="00000400000000000000" pitchFamily="2" charset="-78"/>
              </a:rPr>
              <a:t>تعریف اندازه بهینه شهر</a:t>
            </a:r>
            <a:endParaRPr lang="en-US" dirty="0">
              <a:cs typeface="B Kourosh" panose="00000400000000000000" pitchFamily="2" charset="-78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000" dirty="0">
                <a:cs typeface="B Koodak" panose="00000700000000000000" pitchFamily="2" charset="-78"/>
              </a:rPr>
              <a:t>اندازه شهر </a:t>
            </a:r>
            <a:r>
              <a:rPr lang="fa-IR" sz="2000" dirty="0" smtClean="0">
                <a:cs typeface="B Koodak" panose="00000700000000000000" pitchFamily="2" charset="-78"/>
              </a:rPr>
              <a:t>هم چون خود </a:t>
            </a:r>
            <a:r>
              <a:rPr lang="fa-IR" sz="2000" dirty="0">
                <a:cs typeface="B Koodak" panose="00000700000000000000" pitchFamily="2" charset="-78"/>
              </a:rPr>
              <a:t>شهر و شاید بیش از آن ، تعریف روشن و کوتاهی </a:t>
            </a:r>
            <a:r>
              <a:rPr lang="fa-IR" sz="2000" dirty="0" smtClean="0">
                <a:cs typeface="B Koodak" panose="00000700000000000000" pitchFamily="2" charset="-78"/>
              </a:rPr>
              <a:t>ندارد . عوامل </a:t>
            </a:r>
            <a:r>
              <a:rPr lang="fa-IR" sz="2000" dirty="0">
                <a:cs typeface="B Koodak" panose="00000700000000000000" pitchFamily="2" charset="-78"/>
              </a:rPr>
              <a:t>متعددی در اندازه یک شهر موثرند که توصیف آنها و نقشی که هر کدام به عهده دارد ، به </a:t>
            </a:r>
            <a:r>
              <a:rPr lang="fa-IR" sz="2000" dirty="0" smtClean="0">
                <a:cs typeface="B Koodak" panose="00000700000000000000" pitchFamily="2" charset="-78"/>
              </a:rPr>
              <a:t>درک مفهوم اندازه </a:t>
            </a:r>
            <a:r>
              <a:rPr lang="fa-IR" sz="2000" dirty="0">
                <a:cs typeface="B Koodak" panose="00000700000000000000" pitchFamily="2" charset="-78"/>
              </a:rPr>
              <a:t>شهر کمک می </a:t>
            </a:r>
            <a:r>
              <a:rPr lang="fa-IR" sz="2000" dirty="0" smtClean="0">
                <a:cs typeface="B Koodak" panose="00000700000000000000" pitchFamily="2" charset="-78"/>
              </a:rPr>
              <a:t>کند . این </a:t>
            </a:r>
            <a:r>
              <a:rPr lang="fa-IR" sz="2000" dirty="0">
                <a:cs typeface="B Koodak" panose="00000700000000000000" pitchFamily="2" charset="-78"/>
              </a:rPr>
              <a:t>عوامل </a:t>
            </a:r>
            <a:r>
              <a:rPr lang="fa-IR" sz="2000" dirty="0" smtClean="0">
                <a:cs typeface="B Koodak" panose="00000700000000000000" pitchFamily="2" charset="-78"/>
              </a:rPr>
              <a:t>عبارت است از :</a:t>
            </a:r>
            <a:endParaRPr lang="fa-IR" sz="2000" dirty="0">
              <a:cs typeface="B Koodak" panose="00000700000000000000" pitchFamily="2" charset="-78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995331179"/>
              </p:ext>
            </p:extLst>
          </p:nvPr>
        </p:nvGraphicFramePr>
        <p:xfrm>
          <a:off x="1365195" y="2329544"/>
          <a:ext cx="6096000" cy="284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 smtClean="0">
                <a:effectLst/>
                <a:cs typeface="B Kourosh" panose="00000400000000000000" pitchFamily="2" charset="-78"/>
              </a:rPr>
              <a:t>نظریات اندازه بهینه شهر</a:t>
            </a:r>
            <a:endParaRPr lang="en-US" dirty="0">
              <a:effectLst/>
              <a:cs typeface="B Kourosh" panose="00000400000000000000" pitchFamily="2" charset="-78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4739012"/>
              </p:ext>
            </p:extLst>
          </p:nvPr>
        </p:nvGraphicFramePr>
        <p:xfrm>
          <a:off x="1059785" y="1960930"/>
          <a:ext cx="7024430" cy="2161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>
                <a:effectLst/>
                <a:cs typeface="B Kourosh" panose="00000400000000000000" pitchFamily="2" charset="-78"/>
              </a:rPr>
              <a:t>اندیشمندانی که اندازه مشخصی را به عنوان اندازه بهینه شهر مطرح </a:t>
            </a:r>
            <a:r>
              <a:rPr lang="fa-IR" dirty="0" smtClean="0">
                <a:effectLst/>
                <a:cs typeface="B Kourosh" panose="00000400000000000000" pitchFamily="2" charset="-78"/>
              </a:rPr>
              <a:t>کردند : </a:t>
            </a:r>
            <a:endParaRPr lang="en-US" dirty="0">
              <a:effectLst/>
              <a:cs typeface="B Kourosh" panose="00000400000000000000" pitchFamily="2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605" y="1655520"/>
            <a:ext cx="2482613" cy="335915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115" y="1655520"/>
            <a:ext cx="2546964" cy="335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10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a-IR" dirty="0" smtClean="0">
                <a:effectLst/>
                <a:cs typeface="B Kourosh" panose="00000400000000000000" pitchFamily="2" charset="-78"/>
              </a:rPr>
              <a:t>اندیشمندانی که اندازه بهینه شهر را در چارچوب نظام شهری مطرح کرده اند:</a:t>
            </a:r>
            <a:endParaRPr lang="en-US" dirty="0">
              <a:effectLst/>
              <a:cs typeface="B Kourosh" panose="000004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0418651"/>
              </p:ext>
            </p:extLst>
          </p:nvPr>
        </p:nvGraphicFramePr>
        <p:xfrm>
          <a:off x="907080" y="2571750"/>
          <a:ext cx="7176838" cy="61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0072766"/>
              </p:ext>
            </p:extLst>
          </p:nvPr>
        </p:nvGraphicFramePr>
        <p:xfrm>
          <a:off x="907080" y="3335275"/>
          <a:ext cx="7176838" cy="61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7022298"/>
              </p:ext>
            </p:extLst>
          </p:nvPr>
        </p:nvGraphicFramePr>
        <p:xfrm>
          <a:off x="907080" y="4098800"/>
          <a:ext cx="7176838" cy="61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0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6642709"/>
              </p:ext>
            </p:extLst>
          </p:nvPr>
        </p:nvGraphicFramePr>
        <p:xfrm>
          <a:off x="907080" y="1808225"/>
          <a:ext cx="7176838" cy="61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</p:spTree>
    <p:extLst>
      <p:ext uri="{BB962C8B-B14F-4D97-AF65-F5344CB8AC3E}">
        <p14:creationId xmlns:p14="http://schemas.microsoft.com/office/powerpoint/2010/main" val="124991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847</TotalTime>
  <Words>910</Words>
  <Application>Microsoft Office PowerPoint</Application>
  <PresentationFormat>On-screen Show (16:9)</PresentationFormat>
  <Paragraphs>99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B Koodak</vt:lpstr>
      <vt:lpstr>B Kourosh</vt:lpstr>
      <vt:lpstr>Calibri</vt:lpstr>
      <vt:lpstr>Courier New</vt:lpstr>
      <vt:lpstr>Modern No. 20</vt:lpstr>
      <vt:lpstr>Office Theme</vt:lpstr>
      <vt:lpstr>PowerPoint Presentation</vt:lpstr>
      <vt:lpstr>بررسی نظریه های اندازه شهر</vt:lpstr>
      <vt:lpstr>فهرست </vt:lpstr>
      <vt:lpstr>مقدمه</vt:lpstr>
      <vt:lpstr>تعریف شهر</vt:lpstr>
      <vt:lpstr>تعریف اندازه بهینه شهر</vt:lpstr>
      <vt:lpstr>نظریات اندازه بهینه شهر</vt:lpstr>
      <vt:lpstr>اندیشمندانی که اندازه مشخصی را به عنوان اندازه بهینه شهر مطرح کردند : </vt:lpstr>
      <vt:lpstr>اندیشمندانی که اندازه بهینه شهر را در چارچوب نظام شهری مطرح کرده اند:</vt:lpstr>
      <vt:lpstr>اندیشمندانی که مفهوم اندازه شهر را مفید نمی دانند : </vt:lpstr>
      <vt:lpstr>ویژگی های شهرهای کوچک ، میانی و بزرگ</vt:lpstr>
      <vt:lpstr>ویژگی های شهرهای کوچک ، میانی و بزرگ</vt:lpstr>
      <vt:lpstr>ویژگی های شهرهای کوچک ، میانی و بزرگ</vt:lpstr>
      <vt:lpstr>بررسی رابطه اندازه شهر و سایر عوامل</vt:lpstr>
      <vt:lpstr>بررسی رابطه اندازه شهر و سایر عوامل</vt:lpstr>
      <vt:lpstr>بررسی رابطه اندازه شهر و سایر عوامل</vt:lpstr>
      <vt:lpstr>بررسی رابطه اندازه شهر و سایر عوامل</vt:lpstr>
      <vt:lpstr>نتیجه گیری</vt:lpstr>
      <vt:lpstr>منبع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115</cp:revision>
  <dcterms:created xsi:type="dcterms:W3CDTF">2013-08-21T19:17:07Z</dcterms:created>
  <dcterms:modified xsi:type="dcterms:W3CDTF">2019-12-15T09:28:54Z</dcterms:modified>
</cp:coreProperties>
</file>