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2F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20C0CB-926E-4E2A-93C3-37B7AF06B454}" type="doc">
      <dgm:prSet loTypeId="urn:microsoft.com/office/officeart/2005/8/layout/rings+Icon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07CB31B-7B68-425E-9AB0-256E386F4026}">
      <dgm:prSet phldrT="[Text]"/>
      <dgm:spPr/>
      <dgm:t>
        <a:bodyPr/>
        <a:lstStyle/>
        <a:p>
          <a:pPr algn="ctr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بی توجهی به نقش برنامه ریزان و مردم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BA6987C3-B324-4193-80F7-9F9CD86DA1C2}" type="parTrans" cxnId="{F73A815A-61B3-4BEB-A19C-59D30864548C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F1DBBEDC-9558-4D6B-B3CD-61A0290BE6EB}" type="sibTrans" cxnId="{F73A815A-61B3-4BEB-A19C-59D30864548C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D650D55E-0791-4EC9-8025-014B39FDAE0B}">
      <dgm:prSet phldrT="[Text]"/>
      <dgm:spPr/>
      <dgm:t>
        <a:bodyPr/>
        <a:lstStyle/>
        <a:p>
          <a:pPr algn="ctr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تاکید بر جنبه های کالبدی و اقتصادی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2D5D45F9-B767-45DD-9AB3-3D9DB21285ED}" type="parTrans" cxnId="{97550A46-DBB2-449C-815F-C29EFDBF2B16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4243B581-AE88-4D6E-A092-ED938D8AB658}" type="sibTrans" cxnId="{97550A46-DBB2-449C-815F-C29EFDBF2B16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AA8D734D-22AB-496E-ADBF-318F4E544B5B}">
      <dgm:prSet phldrT="[Text]"/>
      <dgm:spPr/>
      <dgm:t>
        <a:bodyPr/>
        <a:lstStyle/>
        <a:p>
          <a:pPr algn="ctr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کامل، قطعی و تفصیلی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03A9BFFB-1C49-4F36-9288-4C9431EE7114}" type="parTrans" cxnId="{49F1B634-86F3-4669-A062-30B5C33132FB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0286D5FC-92CE-40B5-BD7B-52F348339A02}" type="sibTrans" cxnId="{49F1B634-86F3-4669-A062-30B5C33132FB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8E981B29-8865-4691-B8BB-FCAD9E59525C}">
      <dgm:prSet phldrT="[Text]"/>
      <dgm:spPr/>
      <dgm:t>
        <a:bodyPr/>
        <a:lstStyle/>
        <a:p>
          <a:pPr algn="ctr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آرمانی و انتزاعی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FD41E366-FF71-454A-96C6-52CC502C9B69}" type="parTrans" cxnId="{D1515461-2E10-4B89-A70B-05A9E4C58BAD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FBFAB871-265E-46A4-8337-8E8FA8BC0BD4}" type="sibTrans" cxnId="{D1515461-2E10-4B89-A70B-05A9E4C58BAD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8EF81EF2-08D0-4160-881F-99D7DB9C1F0A}">
      <dgm:prSet/>
      <dgm:spPr/>
      <dgm:t>
        <a:bodyPr/>
        <a:lstStyle/>
        <a:p>
          <a:pPr algn="ctr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آمرانه و دستوری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918CD044-F65D-4E08-B0DF-5A10A6CFD535}" type="parTrans" cxnId="{D62392FB-5DB9-453A-B828-FFB899C3493B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DC133896-096E-49EA-9E7D-6FCDEBBBD324}" type="sibTrans" cxnId="{D62392FB-5DB9-453A-B828-FFB899C3493B}">
      <dgm:prSet/>
      <dgm:spPr/>
      <dgm:t>
        <a:bodyPr/>
        <a:lstStyle/>
        <a:p>
          <a:pPr algn="ctr"/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3FFE9EF4-447A-4052-B41B-06063924E2C4}" type="pres">
      <dgm:prSet presAssocID="{6920C0CB-926E-4E2A-93C3-37B7AF06B454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AE464AD-106C-4FF9-A0CC-D68A415AFD80}" type="pres">
      <dgm:prSet presAssocID="{6920C0CB-926E-4E2A-93C3-37B7AF06B454}" presName="ellipse1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6CEDB9C-678B-4762-B0E5-D14E6E9CCABC}" type="pres">
      <dgm:prSet presAssocID="{6920C0CB-926E-4E2A-93C3-37B7AF06B454}" presName="ellipse2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9DE337A-CC47-4E61-ADF9-C8686F9AA2EF}" type="pres">
      <dgm:prSet presAssocID="{6920C0CB-926E-4E2A-93C3-37B7AF06B454}" presName="ellipse3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D42DE7E-99E7-4A99-AABD-EBEF20AB3CED}" type="pres">
      <dgm:prSet presAssocID="{6920C0CB-926E-4E2A-93C3-37B7AF06B454}" presName="ellipse4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A84C4EB-D244-4908-ADCD-FA0161AE7551}" type="pres">
      <dgm:prSet presAssocID="{6920C0CB-926E-4E2A-93C3-37B7AF06B454}" presName="ellips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226F9D8F-B0F2-40AE-A15C-D086CF369CBD}" type="presOf" srcId="{407CB31B-7B68-425E-9AB0-256E386F4026}" destId="{46CEDB9C-678B-4762-B0E5-D14E6E9CCABC}" srcOrd="0" destOrd="0" presId="urn:microsoft.com/office/officeart/2005/8/layout/rings+Icon"/>
    <dgm:cxn modelId="{97550A46-DBB2-449C-815F-C29EFDBF2B16}" srcId="{6920C0CB-926E-4E2A-93C3-37B7AF06B454}" destId="{D650D55E-0791-4EC9-8025-014B39FDAE0B}" srcOrd="2" destOrd="0" parTransId="{2D5D45F9-B767-45DD-9AB3-3D9DB21285ED}" sibTransId="{4243B581-AE88-4D6E-A092-ED938D8AB658}"/>
    <dgm:cxn modelId="{80D21903-0276-4451-A370-91DC62593C3A}" type="presOf" srcId="{6920C0CB-926E-4E2A-93C3-37B7AF06B454}" destId="{3FFE9EF4-447A-4052-B41B-06063924E2C4}" srcOrd="0" destOrd="0" presId="urn:microsoft.com/office/officeart/2005/8/layout/rings+Icon"/>
    <dgm:cxn modelId="{618BC3B0-2442-4800-8624-8BF68AE572C9}" type="presOf" srcId="{8E981B29-8865-4691-B8BB-FCAD9E59525C}" destId="{7A84C4EB-D244-4908-ADCD-FA0161AE7551}" srcOrd="0" destOrd="0" presId="urn:microsoft.com/office/officeart/2005/8/layout/rings+Icon"/>
    <dgm:cxn modelId="{E0B34EAA-9C80-4307-A2F3-994857E1CB55}" type="presOf" srcId="{8EF81EF2-08D0-4160-881F-99D7DB9C1F0A}" destId="{5AE464AD-106C-4FF9-A0CC-D68A415AFD80}" srcOrd="0" destOrd="0" presId="urn:microsoft.com/office/officeart/2005/8/layout/rings+Icon"/>
    <dgm:cxn modelId="{029B0F17-4E1A-4679-ADD8-A669C4D86660}" type="presOf" srcId="{AA8D734D-22AB-496E-ADBF-318F4E544B5B}" destId="{7D42DE7E-99E7-4A99-AABD-EBEF20AB3CED}" srcOrd="0" destOrd="0" presId="urn:microsoft.com/office/officeart/2005/8/layout/rings+Icon"/>
    <dgm:cxn modelId="{F73A815A-61B3-4BEB-A19C-59D30864548C}" srcId="{6920C0CB-926E-4E2A-93C3-37B7AF06B454}" destId="{407CB31B-7B68-425E-9AB0-256E386F4026}" srcOrd="1" destOrd="0" parTransId="{BA6987C3-B324-4193-80F7-9F9CD86DA1C2}" sibTransId="{F1DBBEDC-9558-4D6B-B3CD-61A0290BE6EB}"/>
    <dgm:cxn modelId="{D62392FB-5DB9-453A-B828-FFB899C3493B}" srcId="{6920C0CB-926E-4E2A-93C3-37B7AF06B454}" destId="{8EF81EF2-08D0-4160-881F-99D7DB9C1F0A}" srcOrd="0" destOrd="0" parTransId="{918CD044-F65D-4E08-B0DF-5A10A6CFD535}" sibTransId="{DC133896-096E-49EA-9E7D-6FCDEBBBD324}"/>
    <dgm:cxn modelId="{49F1B634-86F3-4669-A062-30B5C33132FB}" srcId="{6920C0CB-926E-4E2A-93C3-37B7AF06B454}" destId="{AA8D734D-22AB-496E-ADBF-318F4E544B5B}" srcOrd="3" destOrd="0" parTransId="{03A9BFFB-1C49-4F36-9288-4C9431EE7114}" sibTransId="{0286D5FC-92CE-40B5-BD7B-52F348339A02}"/>
    <dgm:cxn modelId="{D1515461-2E10-4B89-A70B-05A9E4C58BAD}" srcId="{6920C0CB-926E-4E2A-93C3-37B7AF06B454}" destId="{8E981B29-8865-4691-B8BB-FCAD9E59525C}" srcOrd="4" destOrd="0" parTransId="{FD41E366-FF71-454A-96C6-52CC502C9B69}" sibTransId="{FBFAB871-265E-46A4-8337-8E8FA8BC0BD4}"/>
    <dgm:cxn modelId="{70567207-9358-4C59-A8B5-4F0B110AFC58}" type="presOf" srcId="{D650D55E-0791-4EC9-8025-014B39FDAE0B}" destId="{B9DE337A-CC47-4E61-ADF9-C8686F9AA2EF}" srcOrd="0" destOrd="0" presId="urn:microsoft.com/office/officeart/2005/8/layout/rings+Icon"/>
    <dgm:cxn modelId="{0A847D16-6B58-479F-B3AA-887D0E4E3217}" type="presParOf" srcId="{3FFE9EF4-447A-4052-B41B-06063924E2C4}" destId="{5AE464AD-106C-4FF9-A0CC-D68A415AFD80}" srcOrd="0" destOrd="0" presId="urn:microsoft.com/office/officeart/2005/8/layout/rings+Icon"/>
    <dgm:cxn modelId="{D5660191-5B67-483B-8B13-381A1979CBDE}" type="presParOf" srcId="{3FFE9EF4-447A-4052-B41B-06063924E2C4}" destId="{46CEDB9C-678B-4762-B0E5-D14E6E9CCABC}" srcOrd="1" destOrd="0" presId="urn:microsoft.com/office/officeart/2005/8/layout/rings+Icon"/>
    <dgm:cxn modelId="{078B9F95-4ADA-45B8-832F-E249C178E085}" type="presParOf" srcId="{3FFE9EF4-447A-4052-B41B-06063924E2C4}" destId="{B9DE337A-CC47-4E61-ADF9-C8686F9AA2EF}" srcOrd="2" destOrd="0" presId="urn:microsoft.com/office/officeart/2005/8/layout/rings+Icon"/>
    <dgm:cxn modelId="{EDD95284-B920-421C-A0E8-C1FAA0B4782B}" type="presParOf" srcId="{3FFE9EF4-447A-4052-B41B-06063924E2C4}" destId="{7D42DE7E-99E7-4A99-AABD-EBEF20AB3CED}" srcOrd="3" destOrd="0" presId="urn:microsoft.com/office/officeart/2005/8/layout/rings+Icon"/>
    <dgm:cxn modelId="{373391CA-E2F8-4542-A22B-18EA43BCE81E}" type="presParOf" srcId="{3FFE9EF4-447A-4052-B41B-06063924E2C4}" destId="{7A84C4EB-D244-4908-ADCD-FA0161AE7551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15F9C1-BD8F-42BA-B2B4-4CAE103151A7}" type="doc">
      <dgm:prSet loTypeId="urn:microsoft.com/office/officeart/2005/8/layout/hProcess4" loCatId="process" qsTypeId="urn:microsoft.com/office/officeart/2005/8/quickstyle/simple1" qsCatId="simple" csTypeId="urn:microsoft.com/office/officeart/2005/8/colors/colorful3" csCatId="colorful" phldr="1"/>
      <dgm:spPr/>
    </dgm:pt>
    <dgm:pt modelId="{D3AFEB00-0848-444C-8481-BF4BEF976E48}">
      <dgm:prSet phldrT="[Text]" custT="1"/>
      <dgm:spPr/>
      <dgm:t>
        <a:bodyPr/>
        <a:lstStyle/>
        <a:p>
          <a:r>
            <a:rPr lang="fa-IR" sz="3200" dirty="0" smtClean="0">
              <a:latin typeface="IREntezar" panose="02000503000000020002" pitchFamily="2" charset="-78"/>
              <a:cs typeface="B Homa" panose="00000400000000000000" pitchFamily="2" charset="-78"/>
            </a:rPr>
            <a:t>شناخت</a:t>
          </a:r>
          <a:endParaRPr lang="en-US" sz="32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0A241944-D27E-4032-9B66-0F84392880BA}" type="parTrans" cxnId="{C02BFA42-C504-4A69-9BEF-87E70520F157}">
      <dgm:prSet/>
      <dgm:spPr/>
      <dgm:t>
        <a:bodyPr/>
        <a:lstStyle/>
        <a:p>
          <a:endParaRPr lang="en-US" sz="16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DD34CF9C-A562-47DA-86FF-62A8BD39596F}" type="sibTrans" cxnId="{C02BFA42-C504-4A69-9BEF-87E70520F157}">
      <dgm:prSet custT="1"/>
      <dgm:spPr/>
      <dgm:t>
        <a:bodyPr/>
        <a:lstStyle/>
        <a:p>
          <a:endParaRPr lang="en-US" sz="12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D684E796-886B-45F3-97E2-7906292D2C05}">
      <dgm:prSet phldrT="[Text]" custT="1"/>
      <dgm:spPr/>
      <dgm:t>
        <a:bodyPr/>
        <a:lstStyle/>
        <a:p>
          <a:r>
            <a:rPr lang="fa-IR" sz="3200" dirty="0" smtClean="0">
              <a:latin typeface="IREntezar" panose="02000503000000020002" pitchFamily="2" charset="-78"/>
              <a:cs typeface="B Homa" panose="00000400000000000000" pitchFamily="2" charset="-78"/>
            </a:rPr>
            <a:t>تحلیل</a:t>
          </a:r>
          <a:endParaRPr lang="en-US" sz="32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1ECBD8A2-251E-42DB-BB4D-C330D5C7CBAB}" type="parTrans" cxnId="{811F1210-854C-40A4-A427-8EF4F06CDD04}">
      <dgm:prSet/>
      <dgm:spPr/>
      <dgm:t>
        <a:bodyPr/>
        <a:lstStyle/>
        <a:p>
          <a:endParaRPr lang="en-US" sz="16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4D2EBD72-F5D1-4A18-8A51-18112696DC0B}" type="sibTrans" cxnId="{811F1210-854C-40A4-A427-8EF4F06CDD04}">
      <dgm:prSet custT="1"/>
      <dgm:spPr/>
      <dgm:t>
        <a:bodyPr/>
        <a:lstStyle/>
        <a:p>
          <a:endParaRPr lang="en-US" sz="12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A588BADB-57A8-4752-B168-046B7A6547F0}">
      <dgm:prSet phldrT="[Text]" custT="1"/>
      <dgm:spPr/>
      <dgm:t>
        <a:bodyPr/>
        <a:lstStyle/>
        <a:p>
          <a:r>
            <a:rPr lang="fa-IR" sz="3200" dirty="0" smtClean="0">
              <a:latin typeface="IREntezar" panose="02000503000000020002" pitchFamily="2" charset="-78"/>
              <a:cs typeface="B Homa" panose="00000400000000000000" pitchFamily="2" charset="-78"/>
            </a:rPr>
            <a:t>طرح</a:t>
          </a:r>
          <a:endParaRPr lang="en-US" sz="32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38D176DA-E9EB-4625-B299-C32DC29636ED}" type="parTrans" cxnId="{FB129027-12AD-433F-B3D5-58C7E09A9F42}">
      <dgm:prSet/>
      <dgm:spPr/>
      <dgm:t>
        <a:bodyPr/>
        <a:lstStyle/>
        <a:p>
          <a:endParaRPr lang="en-US" sz="16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96DF16F6-B86B-4347-9B2F-3495654C8765}" type="sibTrans" cxnId="{FB129027-12AD-433F-B3D5-58C7E09A9F42}">
      <dgm:prSet/>
      <dgm:spPr/>
      <dgm:t>
        <a:bodyPr/>
        <a:lstStyle/>
        <a:p>
          <a:endParaRPr lang="en-US" sz="16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857AB989-132E-4AE9-AF11-15A65AAB4E40}" type="pres">
      <dgm:prSet presAssocID="{9315F9C1-BD8F-42BA-B2B4-4CAE103151A7}" presName="Name0" presStyleCnt="0">
        <dgm:presLayoutVars>
          <dgm:dir/>
          <dgm:animLvl val="lvl"/>
          <dgm:resizeHandles val="exact"/>
        </dgm:presLayoutVars>
      </dgm:prSet>
      <dgm:spPr/>
    </dgm:pt>
    <dgm:pt modelId="{5D237FEA-4925-4896-A46D-2A92EC0E90F0}" type="pres">
      <dgm:prSet presAssocID="{9315F9C1-BD8F-42BA-B2B4-4CAE103151A7}" presName="tSp" presStyleCnt="0"/>
      <dgm:spPr/>
    </dgm:pt>
    <dgm:pt modelId="{CE9D0F1D-91D5-446E-B125-69CBBFA9B2C0}" type="pres">
      <dgm:prSet presAssocID="{9315F9C1-BD8F-42BA-B2B4-4CAE103151A7}" presName="bSp" presStyleCnt="0"/>
      <dgm:spPr/>
    </dgm:pt>
    <dgm:pt modelId="{73C90801-6440-4F36-B9A4-AD690D0BD789}" type="pres">
      <dgm:prSet presAssocID="{9315F9C1-BD8F-42BA-B2B4-4CAE103151A7}" presName="process" presStyleCnt="0"/>
      <dgm:spPr/>
    </dgm:pt>
    <dgm:pt modelId="{63AEFEDA-A965-4C42-86BB-7756E1FE4FFA}" type="pres">
      <dgm:prSet presAssocID="{D3AFEB00-0848-444C-8481-BF4BEF976E48}" presName="composite1" presStyleCnt="0"/>
      <dgm:spPr/>
    </dgm:pt>
    <dgm:pt modelId="{84C59044-C856-4F00-B24F-65E7F7A7B726}" type="pres">
      <dgm:prSet presAssocID="{D3AFEB00-0848-444C-8481-BF4BEF976E48}" presName="dummyNode1" presStyleLbl="node1" presStyleIdx="0" presStyleCnt="3"/>
      <dgm:spPr/>
    </dgm:pt>
    <dgm:pt modelId="{5D1B86C6-C636-416E-94B3-6225785C32C7}" type="pres">
      <dgm:prSet presAssocID="{D3AFEB00-0848-444C-8481-BF4BEF976E48}" presName="childNode1" presStyleLbl="bgAcc1" presStyleIdx="0" presStyleCnt="3">
        <dgm:presLayoutVars>
          <dgm:bulletEnabled val="1"/>
        </dgm:presLayoutVars>
      </dgm:prSet>
      <dgm:spPr/>
    </dgm:pt>
    <dgm:pt modelId="{9BC9D09E-7696-4426-9197-83908B6DDCC0}" type="pres">
      <dgm:prSet presAssocID="{D3AFEB00-0848-444C-8481-BF4BEF976E48}" presName="childNode1tx" presStyleLbl="bgAcc1" presStyleIdx="0" presStyleCnt="3">
        <dgm:presLayoutVars>
          <dgm:bulletEnabled val="1"/>
        </dgm:presLayoutVars>
      </dgm:prSet>
      <dgm:spPr/>
    </dgm:pt>
    <dgm:pt modelId="{5694BB53-D982-48DA-B9D6-A48ADF03BBD7}" type="pres">
      <dgm:prSet presAssocID="{D3AFEB00-0848-444C-8481-BF4BEF976E4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64546CF-A088-4064-9A32-8C110DC7FCB1}" type="pres">
      <dgm:prSet presAssocID="{D3AFEB00-0848-444C-8481-BF4BEF976E48}" presName="connSite1" presStyleCnt="0"/>
      <dgm:spPr/>
    </dgm:pt>
    <dgm:pt modelId="{122DE305-856F-4812-A68F-021B60F1A717}" type="pres">
      <dgm:prSet presAssocID="{DD34CF9C-A562-47DA-86FF-62A8BD39596F}" presName="Name9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BE525505-5AD4-452B-9995-6D5C58E9FC4D}" type="pres">
      <dgm:prSet presAssocID="{D684E796-886B-45F3-97E2-7906292D2C05}" presName="composite2" presStyleCnt="0"/>
      <dgm:spPr/>
    </dgm:pt>
    <dgm:pt modelId="{BFE99117-9AD0-452F-94F7-785BBA4507D0}" type="pres">
      <dgm:prSet presAssocID="{D684E796-886B-45F3-97E2-7906292D2C05}" presName="dummyNode2" presStyleLbl="node1" presStyleIdx="0" presStyleCnt="3"/>
      <dgm:spPr/>
    </dgm:pt>
    <dgm:pt modelId="{73E4CA06-494D-4A21-BA8E-3A8363512A83}" type="pres">
      <dgm:prSet presAssocID="{D684E796-886B-45F3-97E2-7906292D2C05}" presName="childNode2" presStyleLbl="bgAcc1" presStyleIdx="1" presStyleCnt="3">
        <dgm:presLayoutVars>
          <dgm:bulletEnabled val="1"/>
        </dgm:presLayoutVars>
      </dgm:prSet>
      <dgm:spPr/>
    </dgm:pt>
    <dgm:pt modelId="{9D0FCCD7-5733-4AFE-8076-38EB5B9205CC}" type="pres">
      <dgm:prSet presAssocID="{D684E796-886B-45F3-97E2-7906292D2C05}" presName="childNode2tx" presStyleLbl="bgAcc1" presStyleIdx="1" presStyleCnt="3">
        <dgm:presLayoutVars>
          <dgm:bulletEnabled val="1"/>
        </dgm:presLayoutVars>
      </dgm:prSet>
      <dgm:spPr/>
    </dgm:pt>
    <dgm:pt modelId="{0AB08B8A-D9E6-433B-9D8C-80C09429639E}" type="pres">
      <dgm:prSet presAssocID="{D684E796-886B-45F3-97E2-7906292D2C05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6D9F9F7-5C8E-4F3D-8022-92B46567550A}" type="pres">
      <dgm:prSet presAssocID="{D684E796-886B-45F3-97E2-7906292D2C05}" presName="connSite2" presStyleCnt="0"/>
      <dgm:spPr/>
    </dgm:pt>
    <dgm:pt modelId="{A1036CBF-40FA-42BB-BA8F-9F5D83704D87}" type="pres">
      <dgm:prSet presAssocID="{4D2EBD72-F5D1-4A18-8A51-18112696DC0B}" presName="Name18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C1769324-1615-4905-94EB-B9AA89BAA77C}" type="pres">
      <dgm:prSet presAssocID="{A588BADB-57A8-4752-B168-046B7A6547F0}" presName="composite1" presStyleCnt="0"/>
      <dgm:spPr/>
    </dgm:pt>
    <dgm:pt modelId="{06A1E54F-33AB-4627-80CA-1BF57F0E2C62}" type="pres">
      <dgm:prSet presAssocID="{A588BADB-57A8-4752-B168-046B7A6547F0}" presName="dummyNode1" presStyleLbl="node1" presStyleIdx="1" presStyleCnt="3"/>
      <dgm:spPr/>
    </dgm:pt>
    <dgm:pt modelId="{E05F44A1-CD5F-4D4E-AB72-EF633AF6220A}" type="pres">
      <dgm:prSet presAssocID="{A588BADB-57A8-4752-B168-046B7A6547F0}" presName="childNode1" presStyleLbl="bgAcc1" presStyleIdx="2" presStyleCnt="3">
        <dgm:presLayoutVars>
          <dgm:bulletEnabled val="1"/>
        </dgm:presLayoutVars>
      </dgm:prSet>
      <dgm:spPr/>
    </dgm:pt>
    <dgm:pt modelId="{07996173-3D22-483E-8393-2ED0E63F5CA8}" type="pres">
      <dgm:prSet presAssocID="{A588BADB-57A8-4752-B168-046B7A6547F0}" presName="childNode1tx" presStyleLbl="bgAcc1" presStyleIdx="2" presStyleCnt="3">
        <dgm:presLayoutVars>
          <dgm:bulletEnabled val="1"/>
        </dgm:presLayoutVars>
      </dgm:prSet>
      <dgm:spPr/>
    </dgm:pt>
    <dgm:pt modelId="{1D61BB8D-95EA-4745-9C5B-4D1DB92462F4}" type="pres">
      <dgm:prSet presAssocID="{A588BADB-57A8-4752-B168-046B7A6547F0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33C06A4-FFCF-4B1B-BD0F-187C9B84A99E}" type="pres">
      <dgm:prSet presAssocID="{A588BADB-57A8-4752-B168-046B7A6547F0}" presName="connSite1" presStyleCnt="0"/>
      <dgm:spPr/>
    </dgm:pt>
  </dgm:ptLst>
  <dgm:cxnLst>
    <dgm:cxn modelId="{19B215B5-C9AA-4F1C-9588-37C40C4344C3}" type="presOf" srcId="{9315F9C1-BD8F-42BA-B2B4-4CAE103151A7}" destId="{857AB989-132E-4AE9-AF11-15A65AAB4E40}" srcOrd="0" destOrd="0" presId="urn:microsoft.com/office/officeart/2005/8/layout/hProcess4"/>
    <dgm:cxn modelId="{9A25624D-AC82-4E62-AF24-EA61790DFDDF}" type="presOf" srcId="{D3AFEB00-0848-444C-8481-BF4BEF976E48}" destId="{5694BB53-D982-48DA-B9D6-A48ADF03BBD7}" srcOrd="0" destOrd="0" presId="urn:microsoft.com/office/officeart/2005/8/layout/hProcess4"/>
    <dgm:cxn modelId="{935C8DEF-9C9C-4DED-BD2C-19FD3DCDF132}" type="presOf" srcId="{A588BADB-57A8-4752-B168-046B7A6547F0}" destId="{1D61BB8D-95EA-4745-9C5B-4D1DB92462F4}" srcOrd="0" destOrd="0" presId="urn:microsoft.com/office/officeart/2005/8/layout/hProcess4"/>
    <dgm:cxn modelId="{811F1210-854C-40A4-A427-8EF4F06CDD04}" srcId="{9315F9C1-BD8F-42BA-B2B4-4CAE103151A7}" destId="{D684E796-886B-45F3-97E2-7906292D2C05}" srcOrd="1" destOrd="0" parTransId="{1ECBD8A2-251E-42DB-BB4D-C330D5C7CBAB}" sibTransId="{4D2EBD72-F5D1-4A18-8A51-18112696DC0B}"/>
    <dgm:cxn modelId="{3F1B8A00-B2D8-47F7-A8ED-3E002B7F1A44}" type="presOf" srcId="{4D2EBD72-F5D1-4A18-8A51-18112696DC0B}" destId="{A1036CBF-40FA-42BB-BA8F-9F5D83704D87}" srcOrd="0" destOrd="0" presId="urn:microsoft.com/office/officeart/2005/8/layout/hProcess4"/>
    <dgm:cxn modelId="{FB129027-12AD-433F-B3D5-58C7E09A9F42}" srcId="{9315F9C1-BD8F-42BA-B2B4-4CAE103151A7}" destId="{A588BADB-57A8-4752-B168-046B7A6547F0}" srcOrd="2" destOrd="0" parTransId="{38D176DA-E9EB-4625-B299-C32DC29636ED}" sibTransId="{96DF16F6-B86B-4347-9B2F-3495654C8765}"/>
    <dgm:cxn modelId="{6DB0CE8D-1041-45E4-9F61-80CB35013E80}" type="presOf" srcId="{D684E796-886B-45F3-97E2-7906292D2C05}" destId="{0AB08B8A-D9E6-433B-9D8C-80C09429639E}" srcOrd="0" destOrd="0" presId="urn:microsoft.com/office/officeart/2005/8/layout/hProcess4"/>
    <dgm:cxn modelId="{C5375090-6F75-4D0A-88EF-D8FC17250E38}" type="presOf" srcId="{DD34CF9C-A562-47DA-86FF-62A8BD39596F}" destId="{122DE305-856F-4812-A68F-021B60F1A717}" srcOrd="0" destOrd="0" presId="urn:microsoft.com/office/officeart/2005/8/layout/hProcess4"/>
    <dgm:cxn modelId="{C02BFA42-C504-4A69-9BEF-87E70520F157}" srcId="{9315F9C1-BD8F-42BA-B2B4-4CAE103151A7}" destId="{D3AFEB00-0848-444C-8481-BF4BEF976E48}" srcOrd="0" destOrd="0" parTransId="{0A241944-D27E-4032-9B66-0F84392880BA}" sibTransId="{DD34CF9C-A562-47DA-86FF-62A8BD39596F}"/>
    <dgm:cxn modelId="{612BFFBF-F56D-456D-B473-FCF01E01442B}" type="presParOf" srcId="{857AB989-132E-4AE9-AF11-15A65AAB4E40}" destId="{5D237FEA-4925-4896-A46D-2A92EC0E90F0}" srcOrd="0" destOrd="0" presId="urn:microsoft.com/office/officeart/2005/8/layout/hProcess4"/>
    <dgm:cxn modelId="{8773FD22-9EAB-4E9B-9A95-F1B583DD5DC4}" type="presParOf" srcId="{857AB989-132E-4AE9-AF11-15A65AAB4E40}" destId="{CE9D0F1D-91D5-446E-B125-69CBBFA9B2C0}" srcOrd="1" destOrd="0" presId="urn:microsoft.com/office/officeart/2005/8/layout/hProcess4"/>
    <dgm:cxn modelId="{453264AC-5D47-4356-B8F8-183CC3172F22}" type="presParOf" srcId="{857AB989-132E-4AE9-AF11-15A65AAB4E40}" destId="{73C90801-6440-4F36-B9A4-AD690D0BD789}" srcOrd="2" destOrd="0" presId="urn:microsoft.com/office/officeart/2005/8/layout/hProcess4"/>
    <dgm:cxn modelId="{DCFF6184-8A14-469B-95F4-8187F6DDAFEF}" type="presParOf" srcId="{73C90801-6440-4F36-B9A4-AD690D0BD789}" destId="{63AEFEDA-A965-4C42-86BB-7756E1FE4FFA}" srcOrd="0" destOrd="0" presId="urn:microsoft.com/office/officeart/2005/8/layout/hProcess4"/>
    <dgm:cxn modelId="{A2B1919C-D18E-4C24-BA4C-BEB6036FC529}" type="presParOf" srcId="{63AEFEDA-A965-4C42-86BB-7756E1FE4FFA}" destId="{84C59044-C856-4F00-B24F-65E7F7A7B726}" srcOrd="0" destOrd="0" presId="urn:microsoft.com/office/officeart/2005/8/layout/hProcess4"/>
    <dgm:cxn modelId="{F0CDC364-67F9-413E-917D-F2748CDEC4C5}" type="presParOf" srcId="{63AEFEDA-A965-4C42-86BB-7756E1FE4FFA}" destId="{5D1B86C6-C636-416E-94B3-6225785C32C7}" srcOrd="1" destOrd="0" presId="urn:microsoft.com/office/officeart/2005/8/layout/hProcess4"/>
    <dgm:cxn modelId="{99C426C2-1F80-4780-8533-B5D037092D7C}" type="presParOf" srcId="{63AEFEDA-A965-4C42-86BB-7756E1FE4FFA}" destId="{9BC9D09E-7696-4426-9197-83908B6DDCC0}" srcOrd="2" destOrd="0" presId="urn:microsoft.com/office/officeart/2005/8/layout/hProcess4"/>
    <dgm:cxn modelId="{E1333D2D-4B8A-4B91-BCA1-AC31F83CBE85}" type="presParOf" srcId="{63AEFEDA-A965-4C42-86BB-7756E1FE4FFA}" destId="{5694BB53-D982-48DA-B9D6-A48ADF03BBD7}" srcOrd="3" destOrd="0" presId="urn:microsoft.com/office/officeart/2005/8/layout/hProcess4"/>
    <dgm:cxn modelId="{6B03D1ED-40DA-4DC9-B58C-8AB39907E876}" type="presParOf" srcId="{63AEFEDA-A965-4C42-86BB-7756E1FE4FFA}" destId="{864546CF-A088-4064-9A32-8C110DC7FCB1}" srcOrd="4" destOrd="0" presId="urn:microsoft.com/office/officeart/2005/8/layout/hProcess4"/>
    <dgm:cxn modelId="{7A5E9D27-19AC-416B-BB6F-0E413694C454}" type="presParOf" srcId="{73C90801-6440-4F36-B9A4-AD690D0BD789}" destId="{122DE305-856F-4812-A68F-021B60F1A717}" srcOrd="1" destOrd="0" presId="urn:microsoft.com/office/officeart/2005/8/layout/hProcess4"/>
    <dgm:cxn modelId="{C543A753-3658-42D7-A1E3-802A991F992C}" type="presParOf" srcId="{73C90801-6440-4F36-B9A4-AD690D0BD789}" destId="{BE525505-5AD4-452B-9995-6D5C58E9FC4D}" srcOrd="2" destOrd="0" presId="urn:microsoft.com/office/officeart/2005/8/layout/hProcess4"/>
    <dgm:cxn modelId="{60C32E04-A32B-4D1B-A356-79EB8F21A3B6}" type="presParOf" srcId="{BE525505-5AD4-452B-9995-6D5C58E9FC4D}" destId="{BFE99117-9AD0-452F-94F7-785BBA4507D0}" srcOrd="0" destOrd="0" presId="urn:microsoft.com/office/officeart/2005/8/layout/hProcess4"/>
    <dgm:cxn modelId="{47573922-6F7B-4C5C-BD7A-307196445DE9}" type="presParOf" srcId="{BE525505-5AD4-452B-9995-6D5C58E9FC4D}" destId="{73E4CA06-494D-4A21-BA8E-3A8363512A83}" srcOrd="1" destOrd="0" presId="urn:microsoft.com/office/officeart/2005/8/layout/hProcess4"/>
    <dgm:cxn modelId="{52F1DB19-032D-4955-B084-7BCD74D52ECA}" type="presParOf" srcId="{BE525505-5AD4-452B-9995-6D5C58E9FC4D}" destId="{9D0FCCD7-5733-4AFE-8076-38EB5B9205CC}" srcOrd="2" destOrd="0" presId="urn:microsoft.com/office/officeart/2005/8/layout/hProcess4"/>
    <dgm:cxn modelId="{5F35B261-2281-4979-BDC3-134CE6AA5D35}" type="presParOf" srcId="{BE525505-5AD4-452B-9995-6D5C58E9FC4D}" destId="{0AB08B8A-D9E6-433B-9D8C-80C09429639E}" srcOrd="3" destOrd="0" presId="urn:microsoft.com/office/officeart/2005/8/layout/hProcess4"/>
    <dgm:cxn modelId="{0B0CC721-F74B-4D97-A68A-CF5B03E00276}" type="presParOf" srcId="{BE525505-5AD4-452B-9995-6D5C58E9FC4D}" destId="{C6D9F9F7-5C8E-4F3D-8022-92B46567550A}" srcOrd="4" destOrd="0" presId="urn:microsoft.com/office/officeart/2005/8/layout/hProcess4"/>
    <dgm:cxn modelId="{A6BF2BB7-3089-49CF-85D5-BF661CA220B4}" type="presParOf" srcId="{73C90801-6440-4F36-B9A4-AD690D0BD789}" destId="{A1036CBF-40FA-42BB-BA8F-9F5D83704D87}" srcOrd="3" destOrd="0" presId="urn:microsoft.com/office/officeart/2005/8/layout/hProcess4"/>
    <dgm:cxn modelId="{23B2315E-1D38-44E3-97FD-A14D12792BDB}" type="presParOf" srcId="{73C90801-6440-4F36-B9A4-AD690D0BD789}" destId="{C1769324-1615-4905-94EB-B9AA89BAA77C}" srcOrd="4" destOrd="0" presId="urn:microsoft.com/office/officeart/2005/8/layout/hProcess4"/>
    <dgm:cxn modelId="{D697C59C-DB47-4BF9-A150-3C75E5AC7863}" type="presParOf" srcId="{C1769324-1615-4905-94EB-B9AA89BAA77C}" destId="{06A1E54F-33AB-4627-80CA-1BF57F0E2C62}" srcOrd="0" destOrd="0" presId="urn:microsoft.com/office/officeart/2005/8/layout/hProcess4"/>
    <dgm:cxn modelId="{094B25FE-B9A2-42A8-A2AB-FE73B55CB4F7}" type="presParOf" srcId="{C1769324-1615-4905-94EB-B9AA89BAA77C}" destId="{E05F44A1-CD5F-4D4E-AB72-EF633AF6220A}" srcOrd="1" destOrd="0" presId="urn:microsoft.com/office/officeart/2005/8/layout/hProcess4"/>
    <dgm:cxn modelId="{5E64BEA6-DFD2-448A-ADFE-6CB8CE8D3AA0}" type="presParOf" srcId="{C1769324-1615-4905-94EB-B9AA89BAA77C}" destId="{07996173-3D22-483E-8393-2ED0E63F5CA8}" srcOrd="2" destOrd="0" presId="urn:microsoft.com/office/officeart/2005/8/layout/hProcess4"/>
    <dgm:cxn modelId="{A4E7BB31-F729-4E15-9783-3D28ACA5C8C9}" type="presParOf" srcId="{C1769324-1615-4905-94EB-B9AA89BAA77C}" destId="{1D61BB8D-95EA-4745-9C5B-4D1DB92462F4}" srcOrd="3" destOrd="0" presId="urn:microsoft.com/office/officeart/2005/8/layout/hProcess4"/>
    <dgm:cxn modelId="{A513C8DE-611F-41E4-98F7-C2BA78B5AF14}" type="presParOf" srcId="{C1769324-1615-4905-94EB-B9AA89BAA77C}" destId="{133C06A4-FFCF-4B1B-BD0F-187C9B84A99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52B65D-A04C-45E1-98E4-18D8D9C30F7F}" type="doc">
      <dgm:prSet loTypeId="urn:microsoft.com/office/officeart/2005/8/layout/hList6" loCatId="list" qsTypeId="urn:microsoft.com/office/officeart/2005/8/quickstyle/3d3" qsCatId="3D" csTypeId="urn:microsoft.com/office/officeart/2005/8/colors/colorful2" csCatId="colorful" phldr="1"/>
      <dgm:spPr/>
    </dgm:pt>
    <dgm:pt modelId="{77966AD8-D553-4D61-B38B-2FFCD9C09D58}">
      <dgm:prSet phldrT="[Text]" custT="1"/>
      <dgm:spPr/>
      <dgm:t>
        <a:bodyPr/>
        <a:lstStyle/>
        <a:p>
          <a:r>
            <a:rPr lang="fa-IR" sz="2000" dirty="0" smtClean="0">
              <a:latin typeface="IREntezar" panose="02000503000000020002" pitchFamily="2" charset="-78"/>
              <a:cs typeface="B Homa" panose="00000400000000000000" pitchFamily="2" charset="-78"/>
            </a:rPr>
            <a:t>مشکلات نظری</a:t>
          </a:r>
          <a:endParaRPr lang="en-US" sz="20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B476ABB3-58F8-4D2F-8E15-7CDE19D4E986}" type="parTrans" cxnId="{62E950D8-A572-4CA1-99BB-2492640BDFC2}">
      <dgm:prSet/>
      <dgm:spPr/>
      <dgm:t>
        <a:bodyPr/>
        <a:lstStyle/>
        <a:p>
          <a:endParaRPr lang="en-US"/>
        </a:p>
      </dgm:t>
    </dgm:pt>
    <dgm:pt modelId="{A0D6A1C1-4045-452F-BA8F-625524BE8C1F}" type="sibTrans" cxnId="{62E950D8-A572-4CA1-99BB-2492640BDFC2}">
      <dgm:prSet/>
      <dgm:spPr/>
      <dgm:t>
        <a:bodyPr/>
        <a:lstStyle/>
        <a:p>
          <a:endParaRPr lang="en-US"/>
        </a:p>
      </dgm:t>
    </dgm:pt>
    <dgm:pt modelId="{D9F8C5E3-30A9-4AA9-BFA0-B9B8AC6095F9}">
      <dgm:prSet phldrT="[Text]" custT="1"/>
      <dgm:spPr/>
      <dgm:t>
        <a:bodyPr/>
        <a:lstStyle/>
        <a:p>
          <a:r>
            <a:rPr lang="fa-IR" sz="2000" b="1" dirty="0" smtClean="0">
              <a:latin typeface="IREntezar" panose="02000503000000020002" pitchFamily="2" charset="-78"/>
              <a:cs typeface="B Homa" panose="00000400000000000000" pitchFamily="2" charset="-78"/>
            </a:rPr>
            <a:t>مشکلات روش شناختی </a:t>
          </a:r>
          <a:endParaRPr lang="en-US" sz="20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4FBF5A07-C9D0-4358-B80A-B7356415A141}" type="parTrans" cxnId="{5B77188E-B488-4252-866F-2B24568BF572}">
      <dgm:prSet/>
      <dgm:spPr/>
      <dgm:t>
        <a:bodyPr/>
        <a:lstStyle/>
        <a:p>
          <a:endParaRPr lang="en-US"/>
        </a:p>
      </dgm:t>
    </dgm:pt>
    <dgm:pt modelId="{C6C85E09-324D-4086-8079-2ECF0322C30E}" type="sibTrans" cxnId="{5B77188E-B488-4252-866F-2B24568BF572}">
      <dgm:prSet/>
      <dgm:spPr/>
      <dgm:t>
        <a:bodyPr/>
        <a:lstStyle/>
        <a:p>
          <a:endParaRPr lang="en-US"/>
        </a:p>
      </dgm:t>
    </dgm:pt>
    <dgm:pt modelId="{7B45D7E2-9BEE-47A9-A728-08A26606A178}">
      <dgm:prSet phldrT="[Text]" custT="1"/>
      <dgm:spPr/>
      <dgm:t>
        <a:bodyPr/>
        <a:lstStyle/>
        <a:p>
          <a:r>
            <a:rPr lang="fa-IR" sz="2000" b="1" dirty="0" smtClean="0">
              <a:latin typeface="IREntezar" panose="02000503000000020002" pitchFamily="2" charset="-78"/>
              <a:cs typeface="B Homa" panose="00000400000000000000" pitchFamily="2" charset="-78"/>
            </a:rPr>
            <a:t>مشکلات اجرایی و مدیریتی </a:t>
          </a:r>
          <a:endParaRPr lang="en-US" sz="20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3AB89ACB-53D2-4737-B446-486BE115242F}" type="parTrans" cxnId="{2BAB44E4-972D-43F9-9EB9-3AB4892B2D22}">
      <dgm:prSet/>
      <dgm:spPr/>
      <dgm:t>
        <a:bodyPr/>
        <a:lstStyle/>
        <a:p>
          <a:endParaRPr lang="en-US"/>
        </a:p>
      </dgm:t>
    </dgm:pt>
    <dgm:pt modelId="{0FC4C0F9-8F00-497C-AF90-8EF9C20309C6}" type="sibTrans" cxnId="{2BAB44E4-972D-43F9-9EB9-3AB4892B2D22}">
      <dgm:prSet/>
      <dgm:spPr/>
      <dgm:t>
        <a:bodyPr/>
        <a:lstStyle/>
        <a:p>
          <a:endParaRPr lang="en-US"/>
        </a:p>
      </dgm:t>
    </dgm:pt>
    <dgm:pt modelId="{0A5375B2-DBBC-42E0-9639-59B2B7715CBF}">
      <dgm:prSet custT="1"/>
      <dgm:spPr/>
      <dgm:t>
        <a:bodyPr anchor="ctr"/>
        <a:lstStyle/>
        <a:p>
          <a:pPr algn="ctr" rtl="1">
            <a:lnSpc>
              <a:spcPct val="100000"/>
            </a:lnSpc>
          </a:pP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کافی به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ماهیت پیچیده و پویای شهر</a:t>
          </a:r>
          <a:endParaRPr lang="en-US" sz="14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37DFB38E-B121-4CD8-A793-7AEA801918A6}" type="parTrans" cxnId="{693B16C0-1EF1-4D3F-995F-CB5068A1BAB4}">
      <dgm:prSet/>
      <dgm:spPr/>
      <dgm:t>
        <a:bodyPr/>
        <a:lstStyle/>
        <a:p>
          <a:endParaRPr lang="en-US"/>
        </a:p>
      </dgm:t>
    </dgm:pt>
    <dgm:pt modelId="{92985107-7EE2-4C92-B905-9E702907EF8E}" type="sibTrans" cxnId="{693B16C0-1EF1-4D3F-995F-CB5068A1BAB4}">
      <dgm:prSet/>
      <dgm:spPr/>
      <dgm:t>
        <a:bodyPr/>
        <a:lstStyle/>
        <a:p>
          <a:endParaRPr lang="en-US"/>
        </a:p>
      </dgm:t>
    </dgm:pt>
    <dgm:pt modelId="{5647B35D-B12E-471F-A7BD-CC5073FA29DF}">
      <dgm:prSet custT="1"/>
      <dgm:spPr/>
      <dgm:t>
        <a:bodyPr anchor="ctr"/>
        <a:lstStyle/>
        <a:p>
          <a:pPr algn="ctr" rtl="1">
            <a:lnSpc>
              <a:spcPct val="100000"/>
            </a:lnSpc>
          </a:pP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سردرگمی دانش شهرسازی 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میان رشته های مختلف  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645D0FFD-3DFB-48C3-8748-7F62DD88DFA0}" type="parTrans" cxnId="{C56B920D-4CF3-409C-9DF0-70AD2017632E}">
      <dgm:prSet/>
      <dgm:spPr/>
      <dgm:t>
        <a:bodyPr/>
        <a:lstStyle/>
        <a:p>
          <a:endParaRPr lang="en-US"/>
        </a:p>
      </dgm:t>
    </dgm:pt>
    <dgm:pt modelId="{540BE531-C3EF-4137-AE94-5878201A7FC8}" type="sibTrans" cxnId="{C56B920D-4CF3-409C-9DF0-70AD2017632E}">
      <dgm:prSet/>
      <dgm:spPr/>
      <dgm:t>
        <a:bodyPr/>
        <a:lstStyle/>
        <a:p>
          <a:endParaRPr lang="en-US"/>
        </a:p>
      </dgm:t>
    </dgm:pt>
    <dgm:pt modelId="{6AB99FF2-3710-4180-BA43-455C27E54CC2}">
      <dgm:prSet custT="1"/>
      <dgm:spPr/>
      <dgm:t>
        <a:bodyPr anchor="ctr"/>
        <a:lstStyle/>
        <a:p>
          <a:pPr algn="ctr" rtl="1">
            <a:lnSpc>
              <a:spcPct val="100000"/>
            </a:lnSpc>
          </a:pP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تقلیل برنامه ریزی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شهری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 به برنامه ریزی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کالبدی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 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EF6ADB5C-EAA7-4A13-97B8-D118AF129F2E}" type="parTrans" cxnId="{EE82E099-1B34-422E-9CD3-ED4E01BFA164}">
      <dgm:prSet/>
      <dgm:spPr/>
      <dgm:t>
        <a:bodyPr/>
        <a:lstStyle/>
        <a:p>
          <a:endParaRPr lang="en-US"/>
        </a:p>
      </dgm:t>
    </dgm:pt>
    <dgm:pt modelId="{70C2FC3F-E437-4E42-A0D4-1286EF7EF628}" type="sibTrans" cxnId="{EE82E099-1B34-422E-9CD3-ED4E01BFA164}">
      <dgm:prSet/>
      <dgm:spPr/>
      <dgm:t>
        <a:bodyPr/>
        <a:lstStyle/>
        <a:p>
          <a:endParaRPr lang="en-US"/>
        </a:p>
      </dgm:t>
    </dgm:pt>
    <dgm:pt modelId="{1A51454E-9EC3-40A5-A9C0-5CDB65149FBA}">
      <dgm:prSet custT="1"/>
      <dgm:spPr/>
      <dgm:t>
        <a:bodyPr anchor="ctr"/>
        <a:lstStyle/>
        <a:p>
          <a:pPr algn="ctr" rtl="1">
            <a:lnSpc>
              <a:spcPct val="100000"/>
            </a:lnSpc>
          </a:pP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به اهداف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کیفی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، عدالت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اجتماعی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 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04DE47E7-9CFC-4A45-90FF-671DBA571EF6}" type="parTrans" cxnId="{FC3154BF-8B14-40A2-B317-DEA6285C5DB8}">
      <dgm:prSet/>
      <dgm:spPr/>
      <dgm:t>
        <a:bodyPr/>
        <a:lstStyle/>
        <a:p>
          <a:endParaRPr lang="en-US"/>
        </a:p>
      </dgm:t>
    </dgm:pt>
    <dgm:pt modelId="{6105FB0F-B0C1-40E5-B570-4F7D40C106E0}" type="sibTrans" cxnId="{FC3154BF-8B14-40A2-B317-DEA6285C5DB8}">
      <dgm:prSet/>
      <dgm:spPr/>
      <dgm:t>
        <a:bodyPr/>
        <a:lstStyle/>
        <a:p>
          <a:endParaRPr lang="en-US"/>
        </a:p>
      </dgm:t>
    </dgm:pt>
    <dgm:pt modelId="{DEF6BC24-4F5E-49F6-B121-B47F1F9F40F5}">
      <dgm:prSet custT="1"/>
      <dgm:spPr/>
      <dgm:t>
        <a:bodyPr anchor="ctr"/>
        <a:lstStyle/>
        <a:p>
          <a:pPr algn="ctr" rtl="1"/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انجام مطالعات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تفصیلی، پراکنده و غیر مستقیم و بی هدف</a:t>
          </a:r>
          <a:endParaRPr lang="en-US" sz="14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BE86573F-8127-4149-9DBC-2280167C7E60}" type="parTrans" cxnId="{E7E843D3-6A5D-49F9-A9F3-4DFB0566321E}">
      <dgm:prSet/>
      <dgm:spPr/>
      <dgm:t>
        <a:bodyPr/>
        <a:lstStyle/>
        <a:p>
          <a:endParaRPr lang="en-US"/>
        </a:p>
      </dgm:t>
    </dgm:pt>
    <dgm:pt modelId="{2521F6D9-EEDC-4021-AF68-927C1777923E}" type="sibTrans" cxnId="{E7E843D3-6A5D-49F9-A9F3-4DFB0566321E}">
      <dgm:prSet/>
      <dgm:spPr/>
      <dgm:t>
        <a:bodyPr/>
        <a:lstStyle/>
        <a:p>
          <a:endParaRPr lang="en-US"/>
        </a:p>
      </dgm:t>
    </dgm:pt>
    <dgm:pt modelId="{79EB1E45-4550-43B7-BC07-3108E495365F}">
      <dgm:prSet custT="1"/>
      <dgm:spPr/>
      <dgm:t>
        <a:bodyPr anchor="ctr"/>
        <a:lstStyle/>
        <a:p>
          <a:pPr algn="ctr" rtl="1"/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تاکید بیش از حد بر روی روش های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کمی</a:t>
          </a:r>
          <a:endParaRPr lang="en-US" sz="14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86C7F6BF-5BC9-4D2D-A31E-914798BFD8F5}" type="parTrans" cxnId="{5D1CE0C6-276A-4921-812B-E749ABE5900C}">
      <dgm:prSet/>
      <dgm:spPr/>
      <dgm:t>
        <a:bodyPr/>
        <a:lstStyle/>
        <a:p>
          <a:endParaRPr lang="en-US"/>
        </a:p>
      </dgm:t>
    </dgm:pt>
    <dgm:pt modelId="{2CA83C49-E5C5-46C5-9AF6-A5C53967AF92}" type="sibTrans" cxnId="{5D1CE0C6-276A-4921-812B-E749ABE5900C}">
      <dgm:prSet/>
      <dgm:spPr/>
      <dgm:t>
        <a:bodyPr/>
        <a:lstStyle/>
        <a:p>
          <a:endParaRPr lang="en-US"/>
        </a:p>
      </dgm:t>
    </dgm:pt>
    <dgm:pt modelId="{E727A8F1-0561-4579-A858-50027AC5D245}">
      <dgm:prSet custT="1"/>
      <dgm:spPr/>
      <dgm:t>
        <a:bodyPr anchor="ctr"/>
        <a:lstStyle/>
        <a:p>
          <a:pPr algn="ctr" rtl="1"/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محصور کردن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توسعه آتی 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شهر در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چارچوب خشک 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و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بی انعطاف نقشه کاربری زمین</a:t>
          </a:r>
          <a:endParaRPr lang="en-US" sz="14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3D6B51B6-C64A-433C-858C-2F856795DB79}" type="parTrans" cxnId="{1D7327A2-EE86-4BB0-AFEA-6392C29DA32B}">
      <dgm:prSet/>
      <dgm:spPr/>
      <dgm:t>
        <a:bodyPr/>
        <a:lstStyle/>
        <a:p>
          <a:endParaRPr lang="en-US"/>
        </a:p>
      </dgm:t>
    </dgm:pt>
    <dgm:pt modelId="{8CFE2A60-FC4D-4239-8133-D23655F5E359}" type="sibTrans" cxnId="{1D7327A2-EE86-4BB0-AFEA-6392C29DA32B}">
      <dgm:prSet/>
      <dgm:spPr/>
      <dgm:t>
        <a:bodyPr/>
        <a:lstStyle/>
        <a:p>
          <a:endParaRPr lang="en-US"/>
        </a:p>
      </dgm:t>
    </dgm:pt>
    <dgm:pt modelId="{C1B43A5A-CB78-4B60-B5A8-3DBA06032EF1}">
      <dgm:prSet custT="1"/>
      <dgm:spPr/>
      <dgm:t>
        <a:bodyPr anchor="ctr"/>
        <a:lstStyle/>
        <a:p>
          <a:pPr algn="ctr" rtl="1"/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کافی به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ویژگی های اجتماعی محلی 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و نیاز های آن ها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CFB4818A-C8A6-4B8C-A49D-B01D8B648745}" type="parTrans" cxnId="{66AAD77F-3118-49BE-A932-1F3C902B4CFB}">
      <dgm:prSet/>
      <dgm:spPr/>
      <dgm:t>
        <a:bodyPr/>
        <a:lstStyle/>
        <a:p>
          <a:endParaRPr lang="en-US"/>
        </a:p>
      </dgm:t>
    </dgm:pt>
    <dgm:pt modelId="{C12F7C3E-8F43-4956-9C3C-99F4C63732B5}" type="sibTrans" cxnId="{66AAD77F-3118-49BE-A932-1F3C902B4CFB}">
      <dgm:prSet/>
      <dgm:spPr/>
      <dgm:t>
        <a:bodyPr/>
        <a:lstStyle/>
        <a:p>
          <a:endParaRPr lang="en-US"/>
        </a:p>
      </dgm:t>
    </dgm:pt>
    <dgm:pt modelId="{F29B2EAD-EA10-4D22-9759-574A3C4CD176}">
      <dgm:prSet custT="1"/>
      <dgm:spPr/>
      <dgm:t>
        <a:bodyPr/>
        <a:lstStyle/>
        <a:p>
          <a:pPr algn="ctr" rtl="1"/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عدم مشارکت شهروندان و گروه های ذی نفع 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در روند تصمیم سازی و تصمیم گیری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E11F84B3-CC6D-479E-84A6-908C94216731}" type="parTrans" cxnId="{188A3CAB-0E66-45F7-90B8-38B3CEB01164}">
      <dgm:prSet/>
      <dgm:spPr/>
      <dgm:t>
        <a:bodyPr/>
        <a:lstStyle/>
        <a:p>
          <a:endParaRPr lang="en-US"/>
        </a:p>
      </dgm:t>
    </dgm:pt>
    <dgm:pt modelId="{4ECA09D8-493F-4B9D-86B3-F03DD360830A}" type="sibTrans" cxnId="{188A3CAB-0E66-45F7-90B8-38B3CEB01164}">
      <dgm:prSet/>
      <dgm:spPr/>
      <dgm:t>
        <a:bodyPr/>
        <a:lstStyle/>
        <a:p>
          <a:endParaRPr lang="en-US"/>
        </a:p>
      </dgm:t>
    </dgm:pt>
    <dgm:pt modelId="{DF4CA840-77B8-42F8-9FA5-76F04AD8471B}">
      <dgm:prSet custT="1"/>
      <dgm:spPr/>
      <dgm:t>
        <a:bodyPr/>
        <a:lstStyle/>
        <a:p>
          <a:pPr algn="ctr" rtl="1"/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تبدیل فرایند توسعه و عمران شهری به مجموعه ای از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رویه های اداری و مقررات خشک و رسمی</a:t>
          </a:r>
          <a:endParaRPr lang="en-US" sz="14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509E2089-09EC-4C6B-B8BD-21EC59496CA2}" type="parTrans" cxnId="{2220D532-7E9B-4BBC-A03D-D686FD7A3008}">
      <dgm:prSet/>
      <dgm:spPr/>
      <dgm:t>
        <a:bodyPr/>
        <a:lstStyle/>
        <a:p>
          <a:endParaRPr lang="en-US"/>
        </a:p>
      </dgm:t>
    </dgm:pt>
    <dgm:pt modelId="{91BB6151-D7F9-4F7B-BCBC-BB3B13C40502}" type="sibTrans" cxnId="{2220D532-7E9B-4BBC-A03D-D686FD7A3008}">
      <dgm:prSet/>
      <dgm:spPr/>
      <dgm:t>
        <a:bodyPr/>
        <a:lstStyle/>
        <a:p>
          <a:endParaRPr lang="en-US"/>
        </a:p>
      </dgm:t>
    </dgm:pt>
    <dgm:pt modelId="{6AA34F32-350C-4D31-B2A6-F2F18F0EB127}">
      <dgm:prSet custT="1"/>
      <dgm:spPr/>
      <dgm:t>
        <a:bodyPr/>
        <a:lstStyle/>
        <a:p>
          <a:pPr algn="ctr" rtl="1"/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کافی به امکانات اجرایی (مالی، فنی، سازمانی)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1D65B728-DC9B-49CB-848A-BD9695E07C8A}" type="parTrans" cxnId="{2C4B0B36-F5C4-4578-944A-8FF0939E87A2}">
      <dgm:prSet/>
      <dgm:spPr/>
      <dgm:t>
        <a:bodyPr/>
        <a:lstStyle/>
        <a:p>
          <a:endParaRPr lang="en-US"/>
        </a:p>
      </dgm:t>
    </dgm:pt>
    <dgm:pt modelId="{04D1BBEB-7BCA-45D9-8704-E45C1F4D07A0}" type="sibTrans" cxnId="{2C4B0B36-F5C4-4578-944A-8FF0939E87A2}">
      <dgm:prSet/>
      <dgm:spPr/>
      <dgm:t>
        <a:bodyPr/>
        <a:lstStyle/>
        <a:p>
          <a:endParaRPr lang="en-US"/>
        </a:p>
      </dgm:t>
    </dgm:pt>
    <dgm:pt modelId="{B79E645C-C79C-4C4B-8330-B8580E948891}">
      <dgm:prSet custT="1"/>
      <dgm:spPr/>
      <dgm:t>
        <a:bodyPr/>
        <a:lstStyle/>
        <a:p>
          <a:pPr algn="ctr" rtl="1"/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عدم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 پیش بینی اهرم های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نظارت، پیگیری و اصلاح</a:t>
          </a:r>
          <a:endParaRPr lang="en-US" sz="14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7E527EBF-4FF5-49F8-8D82-3D6CD081F7DB}" type="parTrans" cxnId="{435EB868-1639-4AB5-8EDA-C4ABD66DDAD5}">
      <dgm:prSet/>
      <dgm:spPr/>
      <dgm:t>
        <a:bodyPr/>
        <a:lstStyle/>
        <a:p>
          <a:endParaRPr lang="en-US"/>
        </a:p>
      </dgm:t>
    </dgm:pt>
    <dgm:pt modelId="{0AADFBD3-2E07-4D00-BE35-EC76A354D59D}" type="sibTrans" cxnId="{435EB868-1639-4AB5-8EDA-C4ABD66DDAD5}">
      <dgm:prSet/>
      <dgm:spPr/>
      <dgm:t>
        <a:bodyPr/>
        <a:lstStyle/>
        <a:p>
          <a:endParaRPr lang="en-US"/>
        </a:p>
      </dgm:t>
    </dgm:pt>
    <dgm:pt modelId="{A7C9B354-FAAB-4E09-B98A-666F27C58EB9}">
      <dgm:prSet custT="1"/>
      <dgm:spPr/>
      <dgm:t>
        <a:bodyPr/>
        <a:lstStyle/>
        <a:p>
          <a:pPr algn="ctr" rtl="1"/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استفاده از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امکانات مردمی 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و </a:t>
          </a:r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محلی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 در اجرا و مدیریت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55698271-C7D7-44D9-888D-516FF8019302}" type="parTrans" cxnId="{67898C13-95B2-4646-8A1C-E7E228494429}">
      <dgm:prSet/>
      <dgm:spPr/>
      <dgm:t>
        <a:bodyPr/>
        <a:lstStyle/>
        <a:p>
          <a:endParaRPr lang="en-US"/>
        </a:p>
      </dgm:t>
    </dgm:pt>
    <dgm:pt modelId="{C16E800B-7BFF-4A42-A679-88130D431209}" type="sibTrans" cxnId="{67898C13-95B2-4646-8A1C-E7E228494429}">
      <dgm:prSet/>
      <dgm:spPr/>
      <dgm:t>
        <a:bodyPr/>
        <a:lstStyle/>
        <a:p>
          <a:endParaRPr lang="en-US"/>
        </a:p>
      </dgm:t>
    </dgm:pt>
    <dgm:pt modelId="{A68519C7-0DBA-46D4-80F0-9609BEB737CE}">
      <dgm:prSet custT="1"/>
      <dgm:spPr/>
      <dgm:t>
        <a:bodyPr anchor="ctr"/>
        <a:lstStyle/>
        <a:p>
          <a:pPr algn="ctr" rtl="1"/>
          <a:r>
            <a:rPr lang="fa-IR" sz="14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یکسان سازی </a:t>
          </a:r>
          <a:r>
            <a:rPr lang="fa-IR" sz="1400" dirty="0" smtClean="0">
              <a:latin typeface="IREntezar" panose="02000503000000020002" pitchFamily="2" charset="-78"/>
              <a:cs typeface="B Homa" panose="00000400000000000000" pitchFamily="2" charset="-78"/>
            </a:rPr>
            <a:t>الگو ها</a:t>
          </a:r>
          <a:endParaRPr lang="en-US" sz="14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5158D023-0CF7-4145-BE96-73873C162361}" type="sibTrans" cxnId="{A5615584-1558-4A93-83E6-B7B5F5830507}">
      <dgm:prSet/>
      <dgm:spPr/>
      <dgm:t>
        <a:bodyPr/>
        <a:lstStyle/>
        <a:p>
          <a:endParaRPr lang="en-US"/>
        </a:p>
      </dgm:t>
    </dgm:pt>
    <dgm:pt modelId="{65F98BFE-C7E5-4F1F-88C6-9DF49D8DEA7A}" type="parTrans" cxnId="{A5615584-1558-4A93-83E6-B7B5F5830507}">
      <dgm:prSet/>
      <dgm:spPr/>
      <dgm:t>
        <a:bodyPr/>
        <a:lstStyle/>
        <a:p>
          <a:endParaRPr lang="en-US"/>
        </a:p>
      </dgm:t>
    </dgm:pt>
    <dgm:pt modelId="{BF889632-A0B1-41F1-B08B-021B2F8A8E1A}" type="pres">
      <dgm:prSet presAssocID="{B952B65D-A04C-45E1-98E4-18D8D9C30F7F}" presName="Name0" presStyleCnt="0">
        <dgm:presLayoutVars>
          <dgm:dir/>
          <dgm:resizeHandles val="exact"/>
        </dgm:presLayoutVars>
      </dgm:prSet>
      <dgm:spPr/>
    </dgm:pt>
    <dgm:pt modelId="{49DDACE1-68A9-4618-8507-6332E00284B4}" type="pres">
      <dgm:prSet presAssocID="{77966AD8-D553-4D61-B38B-2FFCD9C09D5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0849E4B-6462-4CD2-B696-1CA66F602191}" type="pres">
      <dgm:prSet presAssocID="{A0D6A1C1-4045-452F-BA8F-625524BE8C1F}" presName="sibTrans" presStyleCnt="0"/>
      <dgm:spPr/>
    </dgm:pt>
    <dgm:pt modelId="{F72EBCEC-EA97-40DD-960C-EE28D21D6261}" type="pres">
      <dgm:prSet presAssocID="{D9F8C5E3-30A9-4AA9-BFA0-B9B8AC6095F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0267FF9-30DE-4BAF-8816-56AA6C337253}" type="pres">
      <dgm:prSet presAssocID="{C6C85E09-324D-4086-8079-2ECF0322C30E}" presName="sibTrans" presStyleCnt="0"/>
      <dgm:spPr/>
    </dgm:pt>
    <dgm:pt modelId="{D0B2EFC5-8F8C-4165-9E3D-E6434095E145}" type="pres">
      <dgm:prSet presAssocID="{7B45D7E2-9BEE-47A9-A728-08A26606A178}" presName="node" presStyleLbl="node1" presStyleIdx="2" presStyleCnt="3" custLinFactNeighborX="-55276" custLinFactNeighborY="-999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1B0E6CF3-E731-45E5-9C25-4E979B504288}" type="presOf" srcId="{6AB99FF2-3710-4180-BA43-455C27E54CC2}" destId="{49DDACE1-68A9-4618-8507-6332E00284B4}" srcOrd="0" destOrd="3" presId="urn:microsoft.com/office/officeart/2005/8/layout/hList6"/>
    <dgm:cxn modelId="{E7E843D3-6A5D-49F9-A9F3-4DFB0566321E}" srcId="{D9F8C5E3-30A9-4AA9-BFA0-B9B8AC6095F9}" destId="{DEF6BC24-4F5E-49F6-B121-B47F1F9F40F5}" srcOrd="0" destOrd="0" parTransId="{BE86573F-8127-4149-9DBC-2280167C7E60}" sibTransId="{2521F6D9-EEDC-4021-AF68-927C1777923E}"/>
    <dgm:cxn modelId="{66AAD77F-3118-49BE-A932-1F3C902B4CFB}" srcId="{D9F8C5E3-30A9-4AA9-BFA0-B9B8AC6095F9}" destId="{C1B43A5A-CB78-4B60-B5A8-3DBA06032EF1}" srcOrd="4" destOrd="0" parTransId="{CFB4818A-C8A6-4B8C-A49D-B01D8B648745}" sibTransId="{C12F7C3E-8F43-4956-9C3C-99F4C63732B5}"/>
    <dgm:cxn modelId="{0A9496FE-6248-4F59-BE66-8C44B7D2286E}" type="presOf" srcId="{D9F8C5E3-30A9-4AA9-BFA0-B9B8AC6095F9}" destId="{F72EBCEC-EA97-40DD-960C-EE28D21D6261}" srcOrd="0" destOrd="0" presId="urn:microsoft.com/office/officeart/2005/8/layout/hList6"/>
    <dgm:cxn modelId="{62E950D8-A572-4CA1-99BB-2492640BDFC2}" srcId="{B952B65D-A04C-45E1-98E4-18D8D9C30F7F}" destId="{77966AD8-D553-4D61-B38B-2FFCD9C09D58}" srcOrd="0" destOrd="0" parTransId="{B476ABB3-58F8-4D2F-8E15-7CDE19D4E986}" sibTransId="{A0D6A1C1-4045-452F-BA8F-625524BE8C1F}"/>
    <dgm:cxn modelId="{C56B920D-4CF3-409C-9DF0-70AD2017632E}" srcId="{77966AD8-D553-4D61-B38B-2FFCD9C09D58}" destId="{5647B35D-B12E-471F-A7BD-CC5073FA29DF}" srcOrd="1" destOrd="0" parTransId="{645D0FFD-3DFB-48C3-8748-7F62DD88DFA0}" sibTransId="{540BE531-C3EF-4137-AE94-5878201A7FC8}"/>
    <dgm:cxn modelId="{67898C13-95B2-4646-8A1C-E7E228494429}" srcId="{7B45D7E2-9BEE-47A9-A728-08A26606A178}" destId="{A7C9B354-FAAB-4E09-B98A-666F27C58EB9}" srcOrd="4" destOrd="0" parTransId="{55698271-C7D7-44D9-888D-516FF8019302}" sibTransId="{C16E800B-7BFF-4A42-A679-88130D431209}"/>
    <dgm:cxn modelId="{E660F5B4-6456-4858-86C8-DC61B06DCC08}" type="presOf" srcId="{1A51454E-9EC3-40A5-A9C0-5CDB65149FBA}" destId="{49DDACE1-68A9-4618-8507-6332E00284B4}" srcOrd="0" destOrd="4" presId="urn:microsoft.com/office/officeart/2005/8/layout/hList6"/>
    <dgm:cxn modelId="{2C4B0B36-F5C4-4578-944A-8FF0939E87A2}" srcId="{7B45D7E2-9BEE-47A9-A728-08A26606A178}" destId="{6AA34F32-350C-4D31-B2A6-F2F18F0EB127}" srcOrd="2" destOrd="0" parTransId="{1D65B728-DC9B-49CB-848A-BD9695E07C8A}" sibTransId="{04D1BBEB-7BCA-45D9-8704-E45C1F4D07A0}"/>
    <dgm:cxn modelId="{F0B7238A-E8E7-4334-AD5D-75F38F6C2C0F}" type="presOf" srcId="{0A5375B2-DBBC-42E0-9639-59B2B7715CBF}" destId="{49DDACE1-68A9-4618-8507-6332E00284B4}" srcOrd="0" destOrd="1" presId="urn:microsoft.com/office/officeart/2005/8/layout/hList6"/>
    <dgm:cxn modelId="{EE82E099-1B34-422E-9CD3-ED4E01BFA164}" srcId="{77966AD8-D553-4D61-B38B-2FFCD9C09D58}" destId="{6AB99FF2-3710-4180-BA43-455C27E54CC2}" srcOrd="2" destOrd="0" parTransId="{EF6ADB5C-EAA7-4A13-97B8-D118AF129F2E}" sibTransId="{70C2FC3F-E437-4E42-A0D4-1286EF7EF628}"/>
    <dgm:cxn modelId="{8841F2AC-BB1C-4732-98E0-EECA3ABAB350}" type="presOf" srcId="{B79E645C-C79C-4C4B-8330-B8580E948891}" destId="{D0B2EFC5-8F8C-4165-9E3D-E6434095E145}" srcOrd="0" destOrd="4" presId="urn:microsoft.com/office/officeart/2005/8/layout/hList6"/>
    <dgm:cxn modelId="{32B025DD-E94B-4CF2-9ADF-D3E4876E854E}" type="presOf" srcId="{79EB1E45-4550-43B7-BC07-3108E495365F}" destId="{F72EBCEC-EA97-40DD-960C-EE28D21D6261}" srcOrd="0" destOrd="2" presId="urn:microsoft.com/office/officeart/2005/8/layout/hList6"/>
    <dgm:cxn modelId="{57D1036A-F162-4983-AB71-8134D33968B5}" type="presOf" srcId="{6AA34F32-350C-4D31-B2A6-F2F18F0EB127}" destId="{D0B2EFC5-8F8C-4165-9E3D-E6434095E145}" srcOrd="0" destOrd="3" presId="urn:microsoft.com/office/officeart/2005/8/layout/hList6"/>
    <dgm:cxn modelId="{188A3CAB-0E66-45F7-90B8-38B3CEB01164}" srcId="{7B45D7E2-9BEE-47A9-A728-08A26606A178}" destId="{F29B2EAD-EA10-4D22-9759-574A3C4CD176}" srcOrd="0" destOrd="0" parTransId="{E11F84B3-CC6D-479E-84A6-908C94216731}" sibTransId="{4ECA09D8-493F-4B9D-86B3-F03DD360830A}"/>
    <dgm:cxn modelId="{3BE2F1A9-C2C8-44E3-9D41-929861CEE122}" type="presOf" srcId="{E727A8F1-0561-4579-A858-50027AC5D245}" destId="{F72EBCEC-EA97-40DD-960C-EE28D21D6261}" srcOrd="0" destOrd="4" presId="urn:microsoft.com/office/officeart/2005/8/layout/hList6"/>
    <dgm:cxn modelId="{5D1CE0C6-276A-4921-812B-E749ABE5900C}" srcId="{D9F8C5E3-30A9-4AA9-BFA0-B9B8AC6095F9}" destId="{79EB1E45-4550-43B7-BC07-3108E495365F}" srcOrd="1" destOrd="0" parTransId="{86C7F6BF-5BC9-4D2D-A31E-914798BFD8F5}" sibTransId="{2CA83C49-E5C5-46C5-9AF6-A5C53967AF92}"/>
    <dgm:cxn modelId="{BE572E00-966F-4D3D-872A-FB2BD3BDB536}" type="presOf" srcId="{F29B2EAD-EA10-4D22-9759-574A3C4CD176}" destId="{D0B2EFC5-8F8C-4165-9E3D-E6434095E145}" srcOrd="0" destOrd="1" presId="urn:microsoft.com/office/officeart/2005/8/layout/hList6"/>
    <dgm:cxn modelId="{2220D532-7E9B-4BBC-A03D-D686FD7A3008}" srcId="{7B45D7E2-9BEE-47A9-A728-08A26606A178}" destId="{DF4CA840-77B8-42F8-9FA5-76F04AD8471B}" srcOrd="1" destOrd="0" parTransId="{509E2089-09EC-4C6B-B8BD-21EC59496CA2}" sibTransId="{91BB6151-D7F9-4F7B-BCBC-BB3B13C40502}"/>
    <dgm:cxn modelId="{63FA8A0F-F94C-4E67-BB34-0761B4BA6BFA}" type="presOf" srcId="{A7C9B354-FAAB-4E09-B98A-666F27C58EB9}" destId="{D0B2EFC5-8F8C-4165-9E3D-E6434095E145}" srcOrd="0" destOrd="5" presId="urn:microsoft.com/office/officeart/2005/8/layout/hList6"/>
    <dgm:cxn modelId="{FF96DC56-FA83-4B7A-A6FB-AA3B2FAE2A1D}" type="presOf" srcId="{DF4CA840-77B8-42F8-9FA5-76F04AD8471B}" destId="{D0B2EFC5-8F8C-4165-9E3D-E6434095E145}" srcOrd="0" destOrd="2" presId="urn:microsoft.com/office/officeart/2005/8/layout/hList6"/>
    <dgm:cxn modelId="{2B6C59E3-E92C-4EC7-B317-DBD906BEA0D9}" type="presOf" srcId="{C1B43A5A-CB78-4B60-B5A8-3DBA06032EF1}" destId="{F72EBCEC-EA97-40DD-960C-EE28D21D6261}" srcOrd="0" destOrd="5" presId="urn:microsoft.com/office/officeart/2005/8/layout/hList6"/>
    <dgm:cxn modelId="{04B63FBF-91BA-4EB7-87FD-874F9E8BFD6D}" type="presOf" srcId="{DEF6BC24-4F5E-49F6-B121-B47F1F9F40F5}" destId="{F72EBCEC-EA97-40DD-960C-EE28D21D6261}" srcOrd="0" destOrd="1" presId="urn:microsoft.com/office/officeart/2005/8/layout/hList6"/>
    <dgm:cxn modelId="{5B77188E-B488-4252-866F-2B24568BF572}" srcId="{B952B65D-A04C-45E1-98E4-18D8D9C30F7F}" destId="{D9F8C5E3-30A9-4AA9-BFA0-B9B8AC6095F9}" srcOrd="1" destOrd="0" parTransId="{4FBF5A07-C9D0-4358-B80A-B7356415A141}" sibTransId="{C6C85E09-324D-4086-8079-2ECF0322C30E}"/>
    <dgm:cxn modelId="{435EB868-1639-4AB5-8EDA-C4ABD66DDAD5}" srcId="{7B45D7E2-9BEE-47A9-A728-08A26606A178}" destId="{B79E645C-C79C-4C4B-8330-B8580E948891}" srcOrd="3" destOrd="0" parTransId="{7E527EBF-4FF5-49F8-8D82-3D6CD081F7DB}" sibTransId="{0AADFBD3-2E07-4D00-BE35-EC76A354D59D}"/>
    <dgm:cxn modelId="{1D7327A2-EE86-4BB0-AFEA-6392C29DA32B}" srcId="{D9F8C5E3-30A9-4AA9-BFA0-B9B8AC6095F9}" destId="{E727A8F1-0561-4579-A858-50027AC5D245}" srcOrd="3" destOrd="0" parTransId="{3D6B51B6-C64A-433C-858C-2F856795DB79}" sibTransId="{8CFE2A60-FC4D-4239-8133-D23655F5E359}"/>
    <dgm:cxn modelId="{693B16C0-1EF1-4D3F-995F-CB5068A1BAB4}" srcId="{77966AD8-D553-4D61-B38B-2FFCD9C09D58}" destId="{0A5375B2-DBBC-42E0-9639-59B2B7715CBF}" srcOrd="0" destOrd="0" parTransId="{37DFB38E-B121-4CD8-A793-7AEA801918A6}" sibTransId="{92985107-7EE2-4C92-B905-9E702907EF8E}"/>
    <dgm:cxn modelId="{AAE1EE95-D55B-4A35-ACE1-5E549ABB904A}" type="presOf" srcId="{7B45D7E2-9BEE-47A9-A728-08A26606A178}" destId="{D0B2EFC5-8F8C-4165-9E3D-E6434095E145}" srcOrd="0" destOrd="0" presId="urn:microsoft.com/office/officeart/2005/8/layout/hList6"/>
    <dgm:cxn modelId="{C077F9E5-7CA5-4700-B345-CD198F75EF5D}" type="presOf" srcId="{B952B65D-A04C-45E1-98E4-18D8D9C30F7F}" destId="{BF889632-A0B1-41F1-B08B-021B2F8A8E1A}" srcOrd="0" destOrd="0" presId="urn:microsoft.com/office/officeart/2005/8/layout/hList6"/>
    <dgm:cxn modelId="{A5615584-1558-4A93-83E6-B7B5F5830507}" srcId="{D9F8C5E3-30A9-4AA9-BFA0-B9B8AC6095F9}" destId="{A68519C7-0DBA-46D4-80F0-9609BEB737CE}" srcOrd="2" destOrd="0" parTransId="{65F98BFE-C7E5-4F1F-88C6-9DF49D8DEA7A}" sibTransId="{5158D023-0CF7-4145-BE96-73873C162361}"/>
    <dgm:cxn modelId="{2BAB44E4-972D-43F9-9EB9-3AB4892B2D22}" srcId="{B952B65D-A04C-45E1-98E4-18D8D9C30F7F}" destId="{7B45D7E2-9BEE-47A9-A728-08A26606A178}" srcOrd="2" destOrd="0" parTransId="{3AB89ACB-53D2-4737-B446-486BE115242F}" sibTransId="{0FC4C0F9-8F00-497C-AF90-8EF9C20309C6}"/>
    <dgm:cxn modelId="{FC3154BF-8B14-40A2-B317-DEA6285C5DB8}" srcId="{77966AD8-D553-4D61-B38B-2FFCD9C09D58}" destId="{1A51454E-9EC3-40A5-A9C0-5CDB65149FBA}" srcOrd="3" destOrd="0" parTransId="{04DE47E7-9CFC-4A45-90FF-671DBA571EF6}" sibTransId="{6105FB0F-B0C1-40E5-B570-4F7D40C106E0}"/>
    <dgm:cxn modelId="{07C0EF1F-90E8-44BE-81DB-E34268DB64F7}" type="presOf" srcId="{77966AD8-D553-4D61-B38B-2FFCD9C09D58}" destId="{49DDACE1-68A9-4618-8507-6332E00284B4}" srcOrd="0" destOrd="0" presId="urn:microsoft.com/office/officeart/2005/8/layout/hList6"/>
    <dgm:cxn modelId="{CAC2DE1E-92FE-45FB-8913-AAAF861960E6}" type="presOf" srcId="{A68519C7-0DBA-46D4-80F0-9609BEB737CE}" destId="{F72EBCEC-EA97-40DD-960C-EE28D21D6261}" srcOrd="0" destOrd="3" presId="urn:microsoft.com/office/officeart/2005/8/layout/hList6"/>
    <dgm:cxn modelId="{2700BEFE-3713-48E2-AED0-7D89A6E6FBB5}" type="presOf" srcId="{5647B35D-B12E-471F-A7BD-CC5073FA29DF}" destId="{49DDACE1-68A9-4618-8507-6332E00284B4}" srcOrd="0" destOrd="2" presId="urn:microsoft.com/office/officeart/2005/8/layout/hList6"/>
    <dgm:cxn modelId="{4A740560-F536-40B5-A879-4AB734DE833E}" type="presParOf" srcId="{BF889632-A0B1-41F1-B08B-021B2F8A8E1A}" destId="{49DDACE1-68A9-4618-8507-6332E00284B4}" srcOrd="0" destOrd="0" presId="urn:microsoft.com/office/officeart/2005/8/layout/hList6"/>
    <dgm:cxn modelId="{0E46CCAF-480D-44DE-856B-25AF15C6CD3B}" type="presParOf" srcId="{BF889632-A0B1-41F1-B08B-021B2F8A8E1A}" destId="{70849E4B-6462-4CD2-B696-1CA66F602191}" srcOrd="1" destOrd="0" presId="urn:microsoft.com/office/officeart/2005/8/layout/hList6"/>
    <dgm:cxn modelId="{8D56F0BF-299C-4A0F-BB2A-46323DBE4B22}" type="presParOf" srcId="{BF889632-A0B1-41F1-B08B-021B2F8A8E1A}" destId="{F72EBCEC-EA97-40DD-960C-EE28D21D6261}" srcOrd="2" destOrd="0" presId="urn:microsoft.com/office/officeart/2005/8/layout/hList6"/>
    <dgm:cxn modelId="{F0BCD7E8-2E44-4761-9AC5-EBD18FD6B833}" type="presParOf" srcId="{BF889632-A0B1-41F1-B08B-021B2F8A8E1A}" destId="{60267FF9-30DE-4BAF-8816-56AA6C337253}" srcOrd="3" destOrd="0" presId="urn:microsoft.com/office/officeart/2005/8/layout/hList6"/>
    <dgm:cxn modelId="{00448C03-3434-45C4-96E0-CFFF53AEE7E8}" type="presParOf" srcId="{BF889632-A0B1-41F1-B08B-021B2F8A8E1A}" destId="{D0B2EFC5-8F8C-4165-9E3D-E6434095E145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4C750A-80B0-49F3-A366-A67246514221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E8DE77-02F9-43C1-831E-45C1B3B33EF7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rPr>
            <a:t>با انتشار و رواج نظریه های عمومی سیستم ها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C912C72C-5299-49B6-9F46-318C2B71A1E6}" type="parTrans" cxnId="{6381B4EB-C131-4560-A9D9-0E19ABA03D3B}">
      <dgm:prSet/>
      <dgm:spPr/>
      <dgm:t>
        <a:bodyPr/>
        <a:lstStyle/>
        <a:p>
          <a:endParaRPr lang="en-US"/>
        </a:p>
      </dgm:t>
    </dgm:pt>
    <dgm:pt modelId="{9BEF3359-1063-4ABE-95A4-058FA03DEC3F}" type="sibTrans" cxnId="{6381B4EB-C131-4560-A9D9-0E19ABA03D3B}">
      <dgm:prSet/>
      <dgm:spPr/>
      <dgm:t>
        <a:bodyPr/>
        <a:lstStyle/>
        <a:p>
          <a:endParaRPr lang="en-US"/>
        </a:p>
      </dgm:t>
    </dgm:pt>
    <dgm:pt modelId="{2275E66A-99D0-4C6A-991B-84C6F4EF49E1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rPr>
            <a:t>بروز ناکامی ها و انتقادات جدی در مورد برنامه ریزی جامع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61355D85-EBE7-4517-B86F-DADA2EC5C5BC}" type="parTrans" cxnId="{27125A79-57C8-47CE-A948-C66FD1B9C8AA}">
      <dgm:prSet/>
      <dgm:spPr/>
      <dgm:t>
        <a:bodyPr/>
        <a:lstStyle/>
        <a:p>
          <a:endParaRPr lang="en-US"/>
        </a:p>
      </dgm:t>
    </dgm:pt>
    <dgm:pt modelId="{206E1F88-B957-4E20-9628-70F753006E0F}" type="sibTrans" cxnId="{27125A79-57C8-47CE-A948-C66FD1B9C8AA}">
      <dgm:prSet/>
      <dgm:spPr/>
      <dgm:t>
        <a:bodyPr/>
        <a:lstStyle/>
        <a:p>
          <a:endParaRPr lang="en-US"/>
        </a:p>
      </dgm:t>
    </dgm:pt>
    <dgm:pt modelId="{C8844102-B50C-4A3B-A207-6AD4FA0DFF51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rPr>
            <a:t>توسل به نظریه سیستم ها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96870588-8B60-4729-9B00-889EEFDB442A}" type="parTrans" cxnId="{D6254485-8107-4DBD-835F-BA21E2241F60}">
      <dgm:prSet/>
      <dgm:spPr/>
      <dgm:t>
        <a:bodyPr/>
        <a:lstStyle/>
        <a:p>
          <a:endParaRPr lang="en-US"/>
        </a:p>
      </dgm:t>
    </dgm:pt>
    <dgm:pt modelId="{ADBF4BB1-8517-4288-8340-45C5D1A2C1FE}" type="sibTrans" cxnId="{D6254485-8107-4DBD-835F-BA21E2241F60}">
      <dgm:prSet/>
      <dgm:spPr/>
      <dgm:t>
        <a:bodyPr/>
        <a:lstStyle/>
        <a:p>
          <a:endParaRPr lang="en-US"/>
        </a:p>
      </dgm:t>
    </dgm:pt>
    <dgm:pt modelId="{508CC0FC-3AD4-4E0A-9B53-6925296A1D35}" type="pres">
      <dgm:prSet presAssocID="{174C750A-80B0-49F3-A366-A6724651422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7EF7877-5C60-4BFA-BC42-05D124F67CF4}" type="pres">
      <dgm:prSet presAssocID="{61E8DE77-02F9-43C1-831E-45C1B3B33EF7}" presName="Accent1" presStyleCnt="0"/>
      <dgm:spPr/>
    </dgm:pt>
    <dgm:pt modelId="{21A4F3CF-9B85-4CC8-BBAC-F5D9FAE09C45}" type="pres">
      <dgm:prSet presAssocID="{61E8DE77-02F9-43C1-831E-45C1B3B33EF7}" presName="Accent" presStyleLbl="node1" presStyleIdx="0" presStyleCnt="3"/>
      <dgm:spPr/>
    </dgm:pt>
    <dgm:pt modelId="{249E78EC-FBCC-414F-A161-94DD3C00E08C}" type="pres">
      <dgm:prSet presAssocID="{61E8DE77-02F9-43C1-831E-45C1B3B33EF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2DAD90-8876-4E3B-A185-78E65424FDA7}" type="pres">
      <dgm:prSet presAssocID="{2275E66A-99D0-4C6A-991B-84C6F4EF49E1}" presName="Accent2" presStyleCnt="0"/>
      <dgm:spPr/>
    </dgm:pt>
    <dgm:pt modelId="{7C4EB9D5-8281-466B-B11B-7529914069EC}" type="pres">
      <dgm:prSet presAssocID="{2275E66A-99D0-4C6A-991B-84C6F4EF49E1}" presName="Accent" presStyleLbl="node1" presStyleIdx="1" presStyleCnt="3"/>
      <dgm:spPr/>
    </dgm:pt>
    <dgm:pt modelId="{F9C3436D-8A74-4948-BA24-E49E31C5B2D3}" type="pres">
      <dgm:prSet presAssocID="{2275E66A-99D0-4C6A-991B-84C6F4EF49E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4FCD95-9B5D-4187-9EF5-CD984F6DEF29}" type="pres">
      <dgm:prSet presAssocID="{C8844102-B50C-4A3B-A207-6AD4FA0DFF51}" presName="Accent3" presStyleCnt="0"/>
      <dgm:spPr/>
    </dgm:pt>
    <dgm:pt modelId="{04398631-6BD5-4940-9DD8-C6469E1CDCD9}" type="pres">
      <dgm:prSet presAssocID="{C8844102-B50C-4A3B-A207-6AD4FA0DFF51}" presName="Accent" presStyleLbl="node1" presStyleIdx="2" presStyleCnt="3"/>
      <dgm:spPr/>
    </dgm:pt>
    <dgm:pt modelId="{D9A4353A-A3C0-4E20-8C22-9479603A1812}" type="pres">
      <dgm:prSet presAssocID="{C8844102-B50C-4A3B-A207-6AD4FA0DFF5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125A79-57C8-47CE-A948-C66FD1B9C8AA}" srcId="{174C750A-80B0-49F3-A366-A67246514221}" destId="{2275E66A-99D0-4C6A-991B-84C6F4EF49E1}" srcOrd="1" destOrd="0" parTransId="{61355D85-EBE7-4517-B86F-DADA2EC5C5BC}" sibTransId="{206E1F88-B957-4E20-9628-70F753006E0F}"/>
    <dgm:cxn modelId="{9621D04A-5022-45ED-8D99-66BB4E23BD7C}" type="presOf" srcId="{61E8DE77-02F9-43C1-831E-45C1B3B33EF7}" destId="{249E78EC-FBCC-414F-A161-94DD3C00E08C}" srcOrd="0" destOrd="0" presId="urn:microsoft.com/office/officeart/2009/layout/CircleArrowProcess"/>
    <dgm:cxn modelId="{C9160AB2-A73A-4642-A755-67DE87A20B22}" type="presOf" srcId="{2275E66A-99D0-4C6A-991B-84C6F4EF49E1}" destId="{F9C3436D-8A74-4948-BA24-E49E31C5B2D3}" srcOrd="0" destOrd="0" presId="urn:microsoft.com/office/officeart/2009/layout/CircleArrowProcess"/>
    <dgm:cxn modelId="{0C076397-2B2E-4C7E-9F11-AD81063D6736}" type="presOf" srcId="{C8844102-B50C-4A3B-A207-6AD4FA0DFF51}" destId="{D9A4353A-A3C0-4E20-8C22-9479603A1812}" srcOrd="0" destOrd="0" presId="urn:microsoft.com/office/officeart/2009/layout/CircleArrowProcess"/>
    <dgm:cxn modelId="{D6254485-8107-4DBD-835F-BA21E2241F60}" srcId="{174C750A-80B0-49F3-A366-A67246514221}" destId="{C8844102-B50C-4A3B-A207-6AD4FA0DFF51}" srcOrd="2" destOrd="0" parTransId="{96870588-8B60-4729-9B00-889EEFDB442A}" sibTransId="{ADBF4BB1-8517-4288-8340-45C5D1A2C1FE}"/>
    <dgm:cxn modelId="{6381B4EB-C131-4560-A9D9-0E19ABA03D3B}" srcId="{174C750A-80B0-49F3-A366-A67246514221}" destId="{61E8DE77-02F9-43C1-831E-45C1B3B33EF7}" srcOrd="0" destOrd="0" parTransId="{C912C72C-5299-49B6-9F46-318C2B71A1E6}" sibTransId="{9BEF3359-1063-4ABE-95A4-058FA03DEC3F}"/>
    <dgm:cxn modelId="{11F33118-37AD-4CE8-8A6A-DECFA7197227}" type="presOf" srcId="{174C750A-80B0-49F3-A366-A67246514221}" destId="{508CC0FC-3AD4-4E0A-9B53-6925296A1D35}" srcOrd="0" destOrd="0" presId="urn:microsoft.com/office/officeart/2009/layout/CircleArrowProcess"/>
    <dgm:cxn modelId="{7CD6AAD3-C605-4C08-9E7E-4F22BF189BAD}" type="presParOf" srcId="{508CC0FC-3AD4-4E0A-9B53-6925296A1D35}" destId="{A7EF7877-5C60-4BFA-BC42-05D124F67CF4}" srcOrd="0" destOrd="0" presId="urn:microsoft.com/office/officeart/2009/layout/CircleArrowProcess"/>
    <dgm:cxn modelId="{1DE71412-8705-4775-BEFC-E9B56F20C1BE}" type="presParOf" srcId="{A7EF7877-5C60-4BFA-BC42-05D124F67CF4}" destId="{21A4F3CF-9B85-4CC8-BBAC-F5D9FAE09C45}" srcOrd="0" destOrd="0" presId="urn:microsoft.com/office/officeart/2009/layout/CircleArrowProcess"/>
    <dgm:cxn modelId="{62431549-E303-4613-BC75-9C6E039F168E}" type="presParOf" srcId="{508CC0FC-3AD4-4E0A-9B53-6925296A1D35}" destId="{249E78EC-FBCC-414F-A161-94DD3C00E08C}" srcOrd="1" destOrd="0" presId="urn:microsoft.com/office/officeart/2009/layout/CircleArrowProcess"/>
    <dgm:cxn modelId="{032CC20E-AA7D-4392-B2DB-8AA74D97FF6C}" type="presParOf" srcId="{508CC0FC-3AD4-4E0A-9B53-6925296A1D35}" destId="{202DAD90-8876-4E3B-A185-78E65424FDA7}" srcOrd="2" destOrd="0" presId="urn:microsoft.com/office/officeart/2009/layout/CircleArrowProcess"/>
    <dgm:cxn modelId="{68B1EC8C-0270-4042-B0D5-D854992BA500}" type="presParOf" srcId="{202DAD90-8876-4E3B-A185-78E65424FDA7}" destId="{7C4EB9D5-8281-466B-B11B-7529914069EC}" srcOrd="0" destOrd="0" presId="urn:microsoft.com/office/officeart/2009/layout/CircleArrowProcess"/>
    <dgm:cxn modelId="{4BAD8B28-374E-47DC-9B82-5A390AB4907A}" type="presParOf" srcId="{508CC0FC-3AD4-4E0A-9B53-6925296A1D35}" destId="{F9C3436D-8A74-4948-BA24-E49E31C5B2D3}" srcOrd="3" destOrd="0" presId="urn:microsoft.com/office/officeart/2009/layout/CircleArrowProcess"/>
    <dgm:cxn modelId="{88A2F58A-494C-46F5-8392-5F156A4EB773}" type="presParOf" srcId="{508CC0FC-3AD4-4E0A-9B53-6925296A1D35}" destId="{104FCD95-9B5D-4187-9EF5-CD984F6DEF29}" srcOrd="4" destOrd="0" presId="urn:microsoft.com/office/officeart/2009/layout/CircleArrowProcess"/>
    <dgm:cxn modelId="{C6E0FE4A-091F-4985-A01E-F51F755DEE69}" type="presParOf" srcId="{104FCD95-9B5D-4187-9EF5-CD984F6DEF29}" destId="{04398631-6BD5-4940-9DD8-C6469E1CDCD9}" srcOrd="0" destOrd="0" presId="urn:microsoft.com/office/officeart/2009/layout/CircleArrowProcess"/>
    <dgm:cxn modelId="{89E590F3-58EF-4920-A2B0-BB43C3DFEBC9}" type="presParOf" srcId="{508CC0FC-3AD4-4E0A-9B53-6925296A1D35}" destId="{D9A4353A-A3C0-4E20-8C22-9479603A1812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DCCCA7-BA74-4C69-8DEC-B12136C297F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A98A67-C9C7-4FEC-BA34-A9D445914D75}">
      <dgm:prSet phldrT="[Text]" custT="1"/>
      <dgm:spPr/>
      <dgm:t>
        <a:bodyPr/>
        <a:lstStyle/>
        <a:p>
          <a:r>
            <a:rPr lang="fa-IR" sz="1800" dirty="0" smtClean="0">
              <a:latin typeface="IREntezar" panose="02000503000000020002" pitchFamily="2" charset="-78"/>
              <a:cs typeface="B Homa" panose="00000400000000000000" pitchFamily="2" charset="-78"/>
            </a:rPr>
            <a:t>سیستم باز و پویا</a:t>
          </a:r>
          <a:endParaRPr lang="en-US" sz="18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FC530704-37D4-435D-91E5-F19C22EB92E7}" type="parTrans" cxnId="{F94960AC-C0E9-4CDC-9E27-D02E7DC335C4}">
      <dgm:prSet/>
      <dgm:spPr/>
      <dgm:t>
        <a:bodyPr/>
        <a:lstStyle/>
        <a:p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4CE9A088-E87B-469F-9906-F0E7DF3299D7}" type="sibTrans" cxnId="{F94960AC-C0E9-4CDC-9E27-D02E7DC335C4}">
      <dgm:prSet/>
      <dgm:spPr/>
      <dgm:t>
        <a:bodyPr/>
        <a:lstStyle/>
        <a:p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11CFFF31-5922-4A6F-ABF8-F0A013657485}">
      <dgm:prSet phldrT="[Text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1800" dirty="0" smtClean="0">
              <a:latin typeface="IREntezar" panose="02000503000000020002" pitchFamily="2" charset="-78"/>
              <a:cs typeface="B Homa" panose="00000400000000000000" pitchFamily="2" charset="-78"/>
            </a:rPr>
            <a:t>ارتباط با سیستم ها و فراسیستم های متعدد</a:t>
          </a:r>
          <a:endParaRPr lang="en-US" sz="18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5973E6E4-1269-4932-9021-E75A4967F43B}" type="parTrans" cxnId="{98C25A8C-A3F1-48B7-8A1F-D52282B4303A}">
      <dgm:prSet/>
      <dgm:spPr/>
      <dgm:t>
        <a:bodyPr/>
        <a:lstStyle/>
        <a:p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604CB2E0-E128-48D6-AD6B-12B157BE19C9}" type="sibTrans" cxnId="{98C25A8C-A3F1-48B7-8A1F-D52282B4303A}">
      <dgm:prSet/>
      <dgm:spPr/>
      <dgm:t>
        <a:bodyPr/>
        <a:lstStyle/>
        <a:p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963E97FB-350F-455C-A36C-4FC6B953F261}">
      <dgm:prSet phldrT="[Text]" custT="1"/>
      <dgm:spPr/>
      <dgm:t>
        <a:bodyPr/>
        <a:lstStyle/>
        <a:p>
          <a:r>
            <a:rPr lang="fa-IR" sz="1800" dirty="0" smtClean="0">
              <a:latin typeface="IREntezar" panose="02000503000000020002" pitchFamily="2" charset="-78"/>
              <a:cs typeface="B Homa" panose="00000400000000000000" pitchFamily="2" charset="-78"/>
            </a:rPr>
            <a:t>غیر ممکن بودن شناخت تمام تغییرات شهر</a:t>
          </a:r>
          <a:endParaRPr lang="en-US" sz="18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477B4E9F-019E-4889-AB88-59683D198B0C}" type="parTrans" cxnId="{CC08AC8D-A288-425B-88B3-4BE5FC311250}">
      <dgm:prSet/>
      <dgm:spPr/>
      <dgm:t>
        <a:bodyPr/>
        <a:lstStyle/>
        <a:p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FAF732F0-C45F-4AD6-8DA5-9AD32A8ACE5A}" type="sibTrans" cxnId="{CC08AC8D-A288-425B-88B3-4BE5FC311250}">
      <dgm:prSet/>
      <dgm:spPr/>
      <dgm:t>
        <a:bodyPr/>
        <a:lstStyle/>
        <a:p>
          <a:endParaRPr lang="en-US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18EF1596-230C-4617-A1FB-614F1B8BDB61}" type="pres">
      <dgm:prSet presAssocID="{0CDCCCA7-BA74-4C69-8DEC-B12136C297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0EA461-6A3C-4F51-90BF-E9F9DF5D2CA1}" type="pres">
      <dgm:prSet presAssocID="{C9A98A67-C9C7-4FEC-BA34-A9D445914D75}" presName="node" presStyleLbl="node1" presStyleIdx="0" presStyleCnt="3" custLinFactNeighborX="-19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A4C281-0549-4F87-845D-CA6E73418A65}" type="pres">
      <dgm:prSet presAssocID="{4CE9A088-E87B-469F-9906-F0E7DF3299D7}" presName="sibTrans" presStyleCnt="0"/>
      <dgm:spPr/>
    </dgm:pt>
    <dgm:pt modelId="{7F417423-3DD7-4421-9D8B-D6E016BFF3BA}" type="pres">
      <dgm:prSet presAssocID="{11CFFF31-5922-4A6F-ABF8-F0A013657485}" presName="node" presStyleLbl="node1" presStyleIdx="1" presStyleCnt="3" custLinFactNeighborX="-19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1BAF0C-3433-4126-9DFC-4D3953E6B2F0}" type="pres">
      <dgm:prSet presAssocID="{604CB2E0-E128-48D6-AD6B-12B157BE19C9}" presName="sibTrans" presStyleCnt="0"/>
      <dgm:spPr/>
    </dgm:pt>
    <dgm:pt modelId="{B76AB1A4-B4FF-4E37-B7B2-8D2A94C3C02C}" type="pres">
      <dgm:prSet presAssocID="{963E97FB-350F-455C-A36C-4FC6B953F261}" presName="node" presStyleLbl="node1" presStyleIdx="2" presStyleCnt="3" custLinFactNeighborX="-1903" custLinFactNeighborY="558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4960AC-C0E9-4CDC-9E27-D02E7DC335C4}" srcId="{0CDCCCA7-BA74-4C69-8DEC-B12136C297FB}" destId="{C9A98A67-C9C7-4FEC-BA34-A9D445914D75}" srcOrd="0" destOrd="0" parTransId="{FC530704-37D4-435D-91E5-F19C22EB92E7}" sibTransId="{4CE9A088-E87B-469F-9906-F0E7DF3299D7}"/>
    <dgm:cxn modelId="{7A37ABCE-9C85-441A-95D8-A3E82FFA867B}" type="presOf" srcId="{0CDCCCA7-BA74-4C69-8DEC-B12136C297FB}" destId="{18EF1596-230C-4617-A1FB-614F1B8BDB61}" srcOrd="0" destOrd="0" presId="urn:microsoft.com/office/officeart/2005/8/layout/default"/>
    <dgm:cxn modelId="{70C5E32A-2065-4406-952D-59EA46088847}" type="presOf" srcId="{11CFFF31-5922-4A6F-ABF8-F0A013657485}" destId="{7F417423-3DD7-4421-9D8B-D6E016BFF3BA}" srcOrd="0" destOrd="0" presId="urn:microsoft.com/office/officeart/2005/8/layout/default"/>
    <dgm:cxn modelId="{98C25A8C-A3F1-48B7-8A1F-D52282B4303A}" srcId="{0CDCCCA7-BA74-4C69-8DEC-B12136C297FB}" destId="{11CFFF31-5922-4A6F-ABF8-F0A013657485}" srcOrd="1" destOrd="0" parTransId="{5973E6E4-1269-4932-9021-E75A4967F43B}" sibTransId="{604CB2E0-E128-48D6-AD6B-12B157BE19C9}"/>
    <dgm:cxn modelId="{3DA7F9F9-7237-4508-B244-DA2035A7FA63}" type="presOf" srcId="{963E97FB-350F-455C-A36C-4FC6B953F261}" destId="{B76AB1A4-B4FF-4E37-B7B2-8D2A94C3C02C}" srcOrd="0" destOrd="0" presId="urn:microsoft.com/office/officeart/2005/8/layout/default"/>
    <dgm:cxn modelId="{FBAEEF53-09B4-411C-9E7F-6E977C92DE76}" type="presOf" srcId="{C9A98A67-C9C7-4FEC-BA34-A9D445914D75}" destId="{710EA461-6A3C-4F51-90BF-E9F9DF5D2CA1}" srcOrd="0" destOrd="0" presId="urn:microsoft.com/office/officeart/2005/8/layout/default"/>
    <dgm:cxn modelId="{CC08AC8D-A288-425B-88B3-4BE5FC311250}" srcId="{0CDCCCA7-BA74-4C69-8DEC-B12136C297FB}" destId="{963E97FB-350F-455C-A36C-4FC6B953F261}" srcOrd="2" destOrd="0" parTransId="{477B4E9F-019E-4889-AB88-59683D198B0C}" sibTransId="{FAF732F0-C45F-4AD6-8DA5-9AD32A8ACE5A}"/>
    <dgm:cxn modelId="{D23F2BC7-A515-4F9A-88BB-2CA704216FF3}" type="presParOf" srcId="{18EF1596-230C-4617-A1FB-614F1B8BDB61}" destId="{710EA461-6A3C-4F51-90BF-E9F9DF5D2CA1}" srcOrd="0" destOrd="0" presId="urn:microsoft.com/office/officeart/2005/8/layout/default"/>
    <dgm:cxn modelId="{DCED3D4F-2A22-4D1D-B43B-F5F9DE9E3DFC}" type="presParOf" srcId="{18EF1596-230C-4617-A1FB-614F1B8BDB61}" destId="{2AA4C281-0549-4F87-845D-CA6E73418A65}" srcOrd="1" destOrd="0" presId="urn:microsoft.com/office/officeart/2005/8/layout/default"/>
    <dgm:cxn modelId="{BE3C454D-630E-4636-9FE6-E7D3BCC9C58B}" type="presParOf" srcId="{18EF1596-230C-4617-A1FB-614F1B8BDB61}" destId="{7F417423-3DD7-4421-9D8B-D6E016BFF3BA}" srcOrd="2" destOrd="0" presId="urn:microsoft.com/office/officeart/2005/8/layout/default"/>
    <dgm:cxn modelId="{EDCC6EB6-E1B2-42FE-A88E-921A0FEFE3EE}" type="presParOf" srcId="{18EF1596-230C-4617-A1FB-614F1B8BDB61}" destId="{E61BAF0C-3433-4126-9DFC-4D3953E6B2F0}" srcOrd="3" destOrd="0" presId="urn:microsoft.com/office/officeart/2005/8/layout/default"/>
    <dgm:cxn modelId="{CDECACA9-F2A7-42F2-BEA4-6DF42E98AF22}" type="presParOf" srcId="{18EF1596-230C-4617-A1FB-614F1B8BDB61}" destId="{B76AB1A4-B4FF-4E37-B7B2-8D2A94C3C02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693BF3-65D3-4F0F-8C28-6D5FCE1F8B19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1E385F2-7E3E-4B5C-9BDF-B1E83AC8CA53}">
      <dgm:prSet/>
      <dgm:spPr/>
      <dgm:t>
        <a:bodyPr/>
        <a:lstStyle/>
        <a:p>
          <a:pPr rtl="1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شناخت و تحلیل عناصر اصلی (ساختاری) شهر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6F7A43AA-00B3-4EC7-87F0-5D1D90BE72DB}" type="parTrans" cxnId="{5691B3A1-F39C-4756-88B6-407593BA89B6}">
      <dgm:prSet/>
      <dgm:spPr/>
      <dgm:t>
        <a:bodyPr/>
        <a:lstStyle/>
        <a:p>
          <a:endParaRPr lang="en-US"/>
        </a:p>
      </dgm:t>
    </dgm:pt>
    <dgm:pt modelId="{4BA66FC0-63FB-4582-B4E1-3E642EBF7EC2}" type="sibTrans" cxnId="{5691B3A1-F39C-4756-88B6-407593BA89B6}">
      <dgm:prSet/>
      <dgm:spPr/>
      <dgm:t>
        <a:bodyPr/>
        <a:lstStyle/>
        <a:p>
          <a:endParaRPr lang="en-US"/>
        </a:p>
      </dgm:t>
    </dgm:pt>
    <dgm:pt modelId="{6114D300-65D9-4B54-B9C0-12FC98DB5EF8}">
      <dgm:prSet/>
      <dgm:spPr/>
      <dgm:t>
        <a:bodyPr/>
        <a:lstStyle/>
        <a:p>
          <a:pPr rtl="1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شناخت و تحلیل ارتباطات اصلی شهر با سیستم های مرتبط دیگر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704529C8-BCB4-45D0-98B6-4C845844C540}" type="parTrans" cxnId="{E8783E2F-2A84-4EEA-AD2A-32CB0FEA42EE}">
      <dgm:prSet/>
      <dgm:spPr/>
      <dgm:t>
        <a:bodyPr/>
        <a:lstStyle/>
        <a:p>
          <a:endParaRPr lang="en-US"/>
        </a:p>
      </dgm:t>
    </dgm:pt>
    <dgm:pt modelId="{754995FA-D160-460C-A62D-D318ABE74F85}" type="sibTrans" cxnId="{E8783E2F-2A84-4EEA-AD2A-32CB0FEA42EE}">
      <dgm:prSet/>
      <dgm:spPr/>
      <dgm:t>
        <a:bodyPr/>
        <a:lstStyle/>
        <a:p>
          <a:endParaRPr lang="en-US"/>
        </a:p>
      </dgm:t>
    </dgm:pt>
    <dgm:pt modelId="{D43823A6-D9B2-49F3-B897-BF2C4849E1A2}">
      <dgm:prSet/>
      <dgm:spPr/>
      <dgm:t>
        <a:bodyPr/>
        <a:lstStyle/>
        <a:p>
          <a:pPr rtl="1"/>
          <a:r>
            <a:rPr lang="fa-IR" dirty="0" smtClean="0">
              <a:latin typeface="IREntezar" panose="02000503000000020002" pitchFamily="2" charset="-78"/>
              <a:cs typeface="B Homa" panose="00000400000000000000" pitchFamily="2" charset="-78"/>
            </a:rPr>
            <a:t>تبدیل برنامه ریزی خطی به یک فرایند چرخه ای</a:t>
          </a:r>
          <a:endParaRPr lang="en-US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72A6F024-A73A-4271-94DD-33167067152D}" type="parTrans" cxnId="{ACA7F0B3-5092-48CB-8A5F-57876E27336E}">
      <dgm:prSet/>
      <dgm:spPr/>
      <dgm:t>
        <a:bodyPr/>
        <a:lstStyle/>
        <a:p>
          <a:endParaRPr lang="en-US"/>
        </a:p>
      </dgm:t>
    </dgm:pt>
    <dgm:pt modelId="{80C3F7FA-8DD7-49EC-8EED-1D8512471BEF}" type="sibTrans" cxnId="{ACA7F0B3-5092-48CB-8A5F-57876E27336E}">
      <dgm:prSet/>
      <dgm:spPr/>
      <dgm:t>
        <a:bodyPr/>
        <a:lstStyle/>
        <a:p>
          <a:endParaRPr lang="en-US"/>
        </a:p>
      </dgm:t>
    </dgm:pt>
    <dgm:pt modelId="{87CEC4E7-8CE2-4E62-9E72-341ADD1432B3}" type="pres">
      <dgm:prSet presAssocID="{FB693BF3-65D3-4F0F-8C28-6D5FCE1F8B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06FABC7D-2063-4326-9EC4-CA1611F7CA43}" type="pres">
      <dgm:prSet presAssocID="{D43823A6-D9B2-49F3-B897-BF2C4849E1A2}" presName="boxAndChildren" presStyleCnt="0"/>
      <dgm:spPr/>
    </dgm:pt>
    <dgm:pt modelId="{9C4019C0-0102-4ADF-9A97-264A96BAF09B}" type="pres">
      <dgm:prSet presAssocID="{D43823A6-D9B2-49F3-B897-BF2C4849E1A2}" presName="parentTextBox" presStyleLbl="node1" presStyleIdx="0" presStyleCnt="3"/>
      <dgm:spPr/>
      <dgm:t>
        <a:bodyPr/>
        <a:lstStyle/>
        <a:p>
          <a:pPr rtl="1"/>
          <a:endParaRPr lang="fa-IR"/>
        </a:p>
      </dgm:t>
    </dgm:pt>
    <dgm:pt modelId="{2C986960-B4A6-4872-AC1B-4013D996C9A7}" type="pres">
      <dgm:prSet presAssocID="{754995FA-D160-460C-A62D-D318ABE74F85}" presName="sp" presStyleCnt="0"/>
      <dgm:spPr/>
    </dgm:pt>
    <dgm:pt modelId="{7FC3EBE1-9508-4944-BE43-98E69CDF78AB}" type="pres">
      <dgm:prSet presAssocID="{6114D300-65D9-4B54-B9C0-12FC98DB5EF8}" presName="arrowAndChildren" presStyleCnt="0"/>
      <dgm:spPr/>
    </dgm:pt>
    <dgm:pt modelId="{061F7106-39D9-430B-B298-84B726A22CC4}" type="pres">
      <dgm:prSet presAssocID="{6114D300-65D9-4B54-B9C0-12FC98DB5EF8}" presName="parentTextArrow" presStyleLbl="node1" presStyleIdx="1" presStyleCnt="3"/>
      <dgm:spPr/>
      <dgm:t>
        <a:bodyPr/>
        <a:lstStyle/>
        <a:p>
          <a:pPr rtl="1"/>
          <a:endParaRPr lang="fa-IR"/>
        </a:p>
      </dgm:t>
    </dgm:pt>
    <dgm:pt modelId="{FB9223ED-242A-40B9-B835-E8E884A7D69E}" type="pres">
      <dgm:prSet presAssocID="{4BA66FC0-63FB-4582-B4E1-3E642EBF7EC2}" presName="sp" presStyleCnt="0"/>
      <dgm:spPr/>
    </dgm:pt>
    <dgm:pt modelId="{5D93EC39-C237-4457-8B6C-ADBAEFF67C3D}" type="pres">
      <dgm:prSet presAssocID="{31E385F2-7E3E-4B5C-9BDF-B1E83AC8CA53}" presName="arrowAndChildren" presStyleCnt="0"/>
      <dgm:spPr/>
    </dgm:pt>
    <dgm:pt modelId="{5D66DD46-1FE5-45BD-8A7E-5056EC0D6A54}" type="pres">
      <dgm:prSet presAssocID="{31E385F2-7E3E-4B5C-9BDF-B1E83AC8CA53}" presName="parentTextArrow" presStyleLbl="node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E8783E2F-2A84-4EEA-AD2A-32CB0FEA42EE}" srcId="{FB693BF3-65D3-4F0F-8C28-6D5FCE1F8B19}" destId="{6114D300-65D9-4B54-B9C0-12FC98DB5EF8}" srcOrd="1" destOrd="0" parTransId="{704529C8-BCB4-45D0-98B6-4C845844C540}" sibTransId="{754995FA-D160-460C-A62D-D318ABE74F85}"/>
    <dgm:cxn modelId="{5691B3A1-F39C-4756-88B6-407593BA89B6}" srcId="{FB693BF3-65D3-4F0F-8C28-6D5FCE1F8B19}" destId="{31E385F2-7E3E-4B5C-9BDF-B1E83AC8CA53}" srcOrd="0" destOrd="0" parTransId="{6F7A43AA-00B3-4EC7-87F0-5D1D90BE72DB}" sibTransId="{4BA66FC0-63FB-4582-B4E1-3E642EBF7EC2}"/>
    <dgm:cxn modelId="{ACA7F0B3-5092-48CB-8A5F-57876E27336E}" srcId="{FB693BF3-65D3-4F0F-8C28-6D5FCE1F8B19}" destId="{D43823A6-D9B2-49F3-B897-BF2C4849E1A2}" srcOrd="2" destOrd="0" parTransId="{72A6F024-A73A-4271-94DD-33167067152D}" sibTransId="{80C3F7FA-8DD7-49EC-8EED-1D8512471BEF}"/>
    <dgm:cxn modelId="{2393323E-96B7-4BC3-AAE1-57FFDF29B158}" type="presOf" srcId="{D43823A6-D9B2-49F3-B897-BF2C4849E1A2}" destId="{9C4019C0-0102-4ADF-9A97-264A96BAF09B}" srcOrd="0" destOrd="0" presId="urn:microsoft.com/office/officeart/2005/8/layout/process4"/>
    <dgm:cxn modelId="{E4E1919C-221F-49C0-A820-EB398FF4B875}" type="presOf" srcId="{FB693BF3-65D3-4F0F-8C28-6D5FCE1F8B19}" destId="{87CEC4E7-8CE2-4E62-9E72-341ADD1432B3}" srcOrd="0" destOrd="0" presId="urn:microsoft.com/office/officeart/2005/8/layout/process4"/>
    <dgm:cxn modelId="{3EB8B06C-AA0C-4FFD-AC99-F5EC28360CDC}" type="presOf" srcId="{6114D300-65D9-4B54-B9C0-12FC98DB5EF8}" destId="{061F7106-39D9-430B-B298-84B726A22CC4}" srcOrd="0" destOrd="0" presId="urn:microsoft.com/office/officeart/2005/8/layout/process4"/>
    <dgm:cxn modelId="{0EF50B98-8C48-44F6-AF70-9824F28EC54C}" type="presOf" srcId="{31E385F2-7E3E-4B5C-9BDF-B1E83AC8CA53}" destId="{5D66DD46-1FE5-45BD-8A7E-5056EC0D6A54}" srcOrd="0" destOrd="0" presId="urn:microsoft.com/office/officeart/2005/8/layout/process4"/>
    <dgm:cxn modelId="{70F88031-6ED4-4B66-A8BD-FB50596EADF6}" type="presParOf" srcId="{87CEC4E7-8CE2-4E62-9E72-341ADD1432B3}" destId="{06FABC7D-2063-4326-9EC4-CA1611F7CA43}" srcOrd="0" destOrd="0" presId="urn:microsoft.com/office/officeart/2005/8/layout/process4"/>
    <dgm:cxn modelId="{ABFEFE96-24BB-4B73-95FF-BBCC76F678D6}" type="presParOf" srcId="{06FABC7D-2063-4326-9EC4-CA1611F7CA43}" destId="{9C4019C0-0102-4ADF-9A97-264A96BAF09B}" srcOrd="0" destOrd="0" presId="urn:microsoft.com/office/officeart/2005/8/layout/process4"/>
    <dgm:cxn modelId="{9A703309-6391-43E9-A933-AFA8933DFC9E}" type="presParOf" srcId="{87CEC4E7-8CE2-4E62-9E72-341ADD1432B3}" destId="{2C986960-B4A6-4872-AC1B-4013D996C9A7}" srcOrd="1" destOrd="0" presId="urn:microsoft.com/office/officeart/2005/8/layout/process4"/>
    <dgm:cxn modelId="{ADC68FC5-7591-4765-A397-FC0ACCDCBE19}" type="presParOf" srcId="{87CEC4E7-8CE2-4E62-9E72-341ADD1432B3}" destId="{7FC3EBE1-9508-4944-BE43-98E69CDF78AB}" srcOrd="2" destOrd="0" presId="urn:microsoft.com/office/officeart/2005/8/layout/process4"/>
    <dgm:cxn modelId="{B6FEB7BF-EF05-44B4-AE11-CCF3852CCDE3}" type="presParOf" srcId="{7FC3EBE1-9508-4944-BE43-98E69CDF78AB}" destId="{061F7106-39D9-430B-B298-84B726A22CC4}" srcOrd="0" destOrd="0" presId="urn:microsoft.com/office/officeart/2005/8/layout/process4"/>
    <dgm:cxn modelId="{C418406A-9407-4C93-A8D6-3A2D6A24ACB2}" type="presParOf" srcId="{87CEC4E7-8CE2-4E62-9E72-341ADD1432B3}" destId="{FB9223ED-242A-40B9-B835-E8E884A7D69E}" srcOrd="3" destOrd="0" presId="urn:microsoft.com/office/officeart/2005/8/layout/process4"/>
    <dgm:cxn modelId="{2881D72A-659B-446A-B1C5-9045F2691080}" type="presParOf" srcId="{87CEC4E7-8CE2-4E62-9E72-341ADD1432B3}" destId="{5D93EC39-C237-4457-8B6C-ADBAEFF67C3D}" srcOrd="4" destOrd="0" presId="urn:microsoft.com/office/officeart/2005/8/layout/process4"/>
    <dgm:cxn modelId="{A3D2469D-20A3-4E77-BC3E-B577EC1C0F2B}" type="presParOf" srcId="{5D93EC39-C237-4457-8B6C-ADBAEFF67C3D}" destId="{5D66DD46-1FE5-45BD-8A7E-5056EC0D6A5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1CE5CD-D56E-4381-AE5B-CA0352F3B34E}" type="doc">
      <dgm:prSet loTypeId="urn:microsoft.com/office/officeart/2005/8/layout/cycle3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CAB5FF1-33F0-42A9-85D6-DE0D9183160C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cs typeface="B Homa" panose="00000400000000000000" pitchFamily="2" charset="-78"/>
            </a:rPr>
            <a:t>هدفگذاری بر اساس تشخیص اولیه مسائل (کاوش مقدماتی)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45C88CB7-9A78-456C-B5B5-A849E83D1754}" type="parTrans" cxnId="{A645EAA8-311E-41ED-86EA-C411A5E04C7A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7403C3FF-B612-45D4-8D26-0FFB373D505F}" type="sibTrans" cxnId="{A645EAA8-311E-41ED-86EA-C411A5E04C7A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984015CA-0897-484B-9726-9AFB41CBBE56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cs typeface="B Homa" panose="00000400000000000000" pitchFamily="2" charset="-78"/>
            </a:rPr>
            <a:t>تحلیل وضعیت (سنجش وضعیت موجود)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646E172D-0392-4F08-93C9-D6A390670726}" type="parTrans" cxnId="{0AAAE98E-95E0-49AC-A5D8-EC8182F4A2AC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D73B3AA7-7074-461B-B549-D2E320E8F275}" type="sibTrans" cxnId="{0AAAE98E-95E0-49AC-A5D8-EC8182F4A2AC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3C2C60F4-FDA9-499C-B023-715F23A2B1D5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cs typeface="B Homa" panose="00000400000000000000" pitchFamily="2" charset="-78"/>
            </a:rPr>
            <a:t>سیاست گذاری و ارائه گزینه ها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EFCA3ABD-B8E9-45A8-B509-7F37083D9C9A}" type="parTrans" cxnId="{CE18224B-C0CB-4CD3-9E73-C7425FE7FB44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2584A1E0-9173-4444-8659-3FEE9337DAC6}" type="sibTrans" cxnId="{CE18224B-C0CB-4CD3-9E73-C7425FE7FB44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C83F7FE6-2C5D-445E-A06F-7F95E44D9F58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cs typeface="B Homa" panose="00000400000000000000" pitchFamily="2" charset="-78"/>
            </a:rPr>
            <a:t>ارزیابی گزینه ها و انتخاب راهکارهای بهینه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458BEAA7-C356-4EE9-BC24-1166A4D0514E}" type="parTrans" cxnId="{F1B7B573-137E-40A6-AC57-503251D0891C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4624E181-F138-4C2C-AB96-775167BBFBA7}" type="sibTrans" cxnId="{F1B7B573-137E-40A6-AC57-503251D0891C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343C464C-9F88-4CF9-A9A1-04270A7BEC6E}">
      <dgm:prSet phldrT="[Text]" custT="1"/>
      <dgm:spPr/>
      <dgm:t>
        <a:bodyPr/>
        <a:lstStyle/>
        <a:p>
          <a:r>
            <a:rPr lang="fa-IR" sz="1600" dirty="0" smtClean="0">
              <a:latin typeface="IREntezar" panose="02000503000000020002" pitchFamily="2" charset="-78"/>
              <a:cs typeface="B Homa" panose="00000400000000000000" pitchFamily="2" charset="-78"/>
            </a:rPr>
            <a:t>اجرای برنامه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FED97552-7E9E-4172-AD29-3EA97A9317A7}" type="parTrans" cxnId="{3FB88F09-34AD-4DB5-8EFB-2C827E10DECB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D28A22C9-18BD-4536-81DA-262491A657FE}" type="sibTrans" cxnId="{3FB88F09-34AD-4DB5-8EFB-2C827E10DECB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F076501A-35D8-4D1F-BFF4-578B832D9A89}">
      <dgm:prSet custT="1"/>
      <dgm:spPr>
        <a:solidFill>
          <a:srgbClr val="C00000"/>
        </a:solidFill>
      </dgm:spPr>
      <dgm:t>
        <a:bodyPr/>
        <a:lstStyle/>
        <a:p>
          <a:r>
            <a:rPr lang="fa-IR" sz="1600" dirty="0" smtClean="0">
              <a:latin typeface="IREntezar" panose="02000503000000020002" pitchFamily="2" charset="-78"/>
              <a:cs typeface="B Homa" panose="00000400000000000000" pitchFamily="2" charset="-78"/>
            </a:rPr>
            <a:t>ارزیابی پیامد ها و نتایج و بازنگری</a:t>
          </a:r>
          <a:endParaRPr lang="en-US" sz="1600" dirty="0">
            <a:latin typeface="IREntezar" panose="02000503000000020002" pitchFamily="2" charset="-78"/>
            <a:cs typeface="B Homa" panose="00000400000000000000" pitchFamily="2" charset="-78"/>
          </a:endParaRPr>
        </a:p>
      </dgm:t>
    </dgm:pt>
    <dgm:pt modelId="{CC75AD8A-443C-442F-8732-92FAF4E1947A}" type="parTrans" cxnId="{F681068F-2BF5-41E8-8601-BE58F48CF049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C47EE3A9-DFC9-4730-8205-7C2079255341}" type="sibTrans" cxnId="{F681068F-2BF5-41E8-8601-BE58F48CF049}">
      <dgm:prSet/>
      <dgm:spPr/>
      <dgm:t>
        <a:bodyPr/>
        <a:lstStyle/>
        <a:p>
          <a:endParaRPr lang="en-US" sz="2800">
            <a:latin typeface="IREntezar" panose="02000503000000020002" pitchFamily="2" charset="-78"/>
            <a:cs typeface="IREntezar" panose="02000503000000020002" pitchFamily="2" charset="-78"/>
          </a:endParaRPr>
        </a:p>
      </dgm:t>
    </dgm:pt>
    <dgm:pt modelId="{88EE5295-3DAC-4DA6-BAF2-BEBE0533B993}" type="pres">
      <dgm:prSet presAssocID="{5C1CE5CD-D56E-4381-AE5B-CA0352F3B3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40D29464-65A4-433D-9CC8-9527B031EEA0}" type="pres">
      <dgm:prSet presAssocID="{5C1CE5CD-D56E-4381-AE5B-CA0352F3B34E}" presName="cycle" presStyleCnt="0"/>
      <dgm:spPr/>
    </dgm:pt>
    <dgm:pt modelId="{9FE4429C-776A-4A69-8D25-65154BE09927}" type="pres">
      <dgm:prSet presAssocID="{FCAB5FF1-33F0-42A9-85D6-DE0D9183160C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7DDB9-A6EA-447A-8683-198A1E3989EB}" type="pres">
      <dgm:prSet presAssocID="{7403C3FF-B612-45D4-8D26-0FFB373D505F}" presName="sibTransFirstNode" presStyleLbl="bgShp" presStyleIdx="0" presStyleCnt="1"/>
      <dgm:spPr/>
      <dgm:t>
        <a:bodyPr/>
        <a:lstStyle/>
        <a:p>
          <a:pPr rtl="1"/>
          <a:endParaRPr lang="fa-IR"/>
        </a:p>
      </dgm:t>
    </dgm:pt>
    <dgm:pt modelId="{0898B1AF-2918-4A97-9FB8-F14741630BB9}" type="pres">
      <dgm:prSet presAssocID="{984015CA-0897-484B-9726-9AFB41CBBE56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6E703-8F3E-468D-94D1-DA27592A8960}" type="pres">
      <dgm:prSet presAssocID="{3C2C60F4-FDA9-499C-B023-715F23A2B1D5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62108-FDD4-4E9F-AD74-88B9C1CC71BD}" type="pres">
      <dgm:prSet presAssocID="{C83F7FE6-2C5D-445E-A06F-7F95E44D9F58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9E95E-D319-408F-A4C6-25EC7A0D1203}" type="pres">
      <dgm:prSet presAssocID="{343C464C-9F88-4CF9-A9A1-04270A7BEC6E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E6496-E7AA-4B07-B285-2DB99438E537}" type="pres">
      <dgm:prSet presAssocID="{F076501A-35D8-4D1F-BFF4-578B832D9A89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8963079B-AF26-4EB1-8649-60DF62DFAD81}" type="presOf" srcId="{7403C3FF-B612-45D4-8D26-0FFB373D505F}" destId="{8577DDB9-A6EA-447A-8683-198A1E3989EB}" srcOrd="0" destOrd="0" presId="urn:microsoft.com/office/officeart/2005/8/layout/cycle3"/>
    <dgm:cxn modelId="{CE18224B-C0CB-4CD3-9E73-C7425FE7FB44}" srcId="{5C1CE5CD-D56E-4381-AE5B-CA0352F3B34E}" destId="{3C2C60F4-FDA9-499C-B023-715F23A2B1D5}" srcOrd="2" destOrd="0" parTransId="{EFCA3ABD-B8E9-45A8-B509-7F37083D9C9A}" sibTransId="{2584A1E0-9173-4444-8659-3FEE9337DAC6}"/>
    <dgm:cxn modelId="{F681068F-2BF5-41E8-8601-BE58F48CF049}" srcId="{5C1CE5CD-D56E-4381-AE5B-CA0352F3B34E}" destId="{F076501A-35D8-4D1F-BFF4-578B832D9A89}" srcOrd="5" destOrd="0" parTransId="{CC75AD8A-443C-442F-8732-92FAF4E1947A}" sibTransId="{C47EE3A9-DFC9-4730-8205-7C2079255341}"/>
    <dgm:cxn modelId="{45F2676C-315E-49A2-983D-DC86CECBF6C4}" type="presOf" srcId="{984015CA-0897-484B-9726-9AFB41CBBE56}" destId="{0898B1AF-2918-4A97-9FB8-F14741630BB9}" srcOrd="0" destOrd="0" presId="urn:microsoft.com/office/officeart/2005/8/layout/cycle3"/>
    <dgm:cxn modelId="{ACBAB516-1898-4A67-8E5E-1438622839C4}" type="presOf" srcId="{C83F7FE6-2C5D-445E-A06F-7F95E44D9F58}" destId="{A7D62108-FDD4-4E9F-AD74-88B9C1CC71BD}" srcOrd="0" destOrd="0" presId="urn:microsoft.com/office/officeart/2005/8/layout/cycle3"/>
    <dgm:cxn modelId="{0AAAE98E-95E0-49AC-A5D8-EC8182F4A2AC}" srcId="{5C1CE5CD-D56E-4381-AE5B-CA0352F3B34E}" destId="{984015CA-0897-484B-9726-9AFB41CBBE56}" srcOrd="1" destOrd="0" parTransId="{646E172D-0392-4F08-93C9-D6A390670726}" sibTransId="{D73B3AA7-7074-461B-B549-D2E320E8F275}"/>
    <dgm:cxn modelId="{80EA10B5-BAC2-4262-9AA2-84C4ABF40061}" type="presOf" srcId="{F076501A-35D8-4D1F-BFF4-578B832D9A89}" destId="{30CE6496-E7AA-4B07-B285-2DB99438E537}" srcOrd="0" destOrd="0" presId="urn:microsoft.com/office/officeart/2005/8/layout/cycle3"/>
    <dgm:cxn modelId="{F1B7B573-137E-40A6-AC57-503251D0891C}" srcId="{5C1CE5CD-D56E-4381-AE5B-CA0352F3B34E}" destId="{C83F7FE6-2C5D-445E-A06F-7F95E44D9F58}" srcOrd="3" destOrd="0" parTransId="{458BEAA7-C356-4EE9-BC24-1166A4D0514E}" sibTransId="{4624E181-F138-4C2C-AB96-775167BBFBA7}"/>
    <dgm:cxn modelId="{869AC9E8-D475-4490-9D0F-EEAB7298EC0D}" type="presOf" srcId="{343C464C-9F88-4CF9-A9A1-04270A7BEC6E}" destId="{6069E95E-D319-408F-A4C6-25EC7A0D1203}" srcOrd="0" destOrd="0" presId="urn:microsoft.com/office/officeart/2005/8/layout/cycle3"/>
    <dgm:cxn modelId="{A645EAA8-311E-41ED-86EA-C411A5E04C7A}" srcId="{5C1CE5CD-D56E-4381-AE5B-CA0352F3B34E}" destId="{FCAB5FF1-33F0-42A9-85D6-DE0D9183160C}" srcOrd="0" destOrd="0" parTransId="{45C88CB7-9A78-456C-B5B5-A849E83D1754}" sibTransId="{7403C3FF-B612-45D4-8D26-0FFB373D505F}"/>
    <dgm:cxn modelId="{653442F7-28E0-4BC2-BE15-85723B45EB4D}" type="presOf" srcId="{5C1CE5CD-D56E-4381-AE5B-CA0352F3B34E}" destId="{88EE5295-3DAC-4DA6-BAF2-BEBE0533B993}" srcOrd="0" destOrd="0" presId="urn:microsoft.com/office/officeart/2005/8/layout/cycle3"/>
    <dgm:cxn modelId="{3A965166-889E-40FC-B9A3-7E8565C725A5}" type="presOf" srcId="{3C2C60F4-FDA9-499C-B023-715F23A2B1D5}" destId="{BE36E703-8F3E-468D-94D1-DA27592A8960}" srcOrd="0" destOrd="0" presId="urn:microsoft.com/office/officeart/2005/8/layout/cycle3"/>
    <dgm:cxn modelId="{7D0F37E2-C43D-4E9D-950A-A819AB828E0E}" type="presOf" srcId="{FCAB5FF1-33F0-42A9-85D6-DE0D9183160C}" destId="{9FE4429C-776A-4A69-8D25-65154BE09927}" srcOrd="0" destOrd="0" presId="urn:microsoft.com/office/officeart/2005/8/layout/cycle3"/>
    <dgm:cxn modelId="{3FB88F09-34AD-4DB5-8EFB-2C827E10DECB}" srcId="{5C1CE5CD-D56E-4381-AE5B-CA0352F3B34E}" destId="{343C464C-9F88-4CF9-A9A1-04270A7BEC6E}" srcOrd="4" destOrd="0" parTransId="{FED97552-7E9E-4172-AD29-3EA97A9317A7}" sibTransId="{D28A22C9-18BD-4536-81DA-262491A657FE}"/>
    <dgm:cxn modelId="{F3787D41-A42C-4F68-9ED2-AA433AC20E14}" type="presParOf" srcId="{88EE5295-3DAC-4DA6-BAF2-BEBE0533B993}" destId="{40D29464-65A4-433D-9CC8-9527B031EEA0}" srcOrd="0" destOrd="0" presId="urn:microsoft.com/office/officeart/2005/8/layout/cycle3"/>
    <dgm:cxn modelId="{7C916EA8-EF17-45B5-867A-2C3CBFED8365}" type="presParOf" srcId="{40D29464-65A4-433D-9CC8-9527B031EEA0}" destId="{9FE4429C-776A-4A69-8D25-65154BE09927}" srcOrd="0" destOrd="0" presId="urn:microsoft.com/office/officeart/2005/8/layout/cycle3"/>
    <dgm:cxn modelId="{EA8DEE90-A402-4CF1-B079-89AE2691B2E9}" type="presParOf" srcId="{40D29464-65A4-433D-9CC8-9527B031EEA0}" destId="{8577DDB9-A6EA-447A-8683-198A1E3989EB}" srcOrd="1" destOrd="0" presId="urn:microsoft.com/office/officeart/2005/8/layout/cycle3"/>
    <dgm:cxn modelId="{27B1B714-180B-4F7E-B875-EF9BBE14FC42}" type="presParOf" srcId="{40D29464-65A4-433D-9CC8-9527B031EEA0}" destId="{0898B1AF-2918-4A97-9FB8-F14741630BB9}" srcOrd="2" destOrd="0" presId="urn:microsoft.com/office/officeart/2005/8/layout/cycle3"/>
    <dgm:cxn modelId="{BEAAA8B0-3064-4D56-83C6-70354C36CF8B}" type="presParOf" srcId="{40D29464-65A4-433D-9CC8-9527B031EEA0}" destId="{BE36E703-8F3E-468D-94D1-DA27592A8960}" srcOrd="3" destOrd="0" presId="urn:microsoft.com/office/officeart/2005/8/layout/cycle3"/>
    <dgm:cxn modelId="{BAFE749E-CF00-4F69-8F4F-F38B1578EBB0}" type="presParOf" srcId="{40D29464-65A4-433D-9CC8-9527B031EEA0}" destId="{A7D62108-FDD4-4E9F-AD74-88B9C1CC71BD}" srcOrd="4" destOrd="0" presId="urn:microsoft.com/office/officeart/2005/8/layout/cycle3"/>
    <dgm:cxn modelId="{520987CE-55C7-4D89-B11C-E916F26F3A38}" type="presParOf" srcId="{40D29464-65A4-433D-9CC8-9527B031EEA0}" destId="{6069E95E-D319-408F-A4C6-25EC7A0D1203}" srcOrd="5" destOrd="0" presId="urn:microsoft.com/office/officeart/2005/8/layout/cycle3"/>
    <dgm:cxn modelId="{E79D51AF-79AA-46AC-A8C3-A4D7B16CE62E}" type="presParOf" srcId="{40D29464-65A4-433D-9CC8-9527B031EEA0}" destId="{30CE6496-E7AA-4B07-B285-2DB99438E537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7219F3-CD43-4B47-B51C-5CF98D2C5265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5991C33-03BE-406C-97BF-2C263B845ED8}">
      <dgm:prSet phldrT="[Text]" custT="1"/>
      <dgm:spPr/>
      <dgm:t>
        <a:bodyPr/>
        <a:lstStyle/>
        <a:p>
          <a:r>
            <a:rPr lang="fa-IR" sz="1800" dirty="0" smtClean="0">
              <a:latin typeface="IRTerafik" panose="02000503000000020002" pitchFamily="2" charset="-78"/>
              <a:cs typeface="B Homa" panose="00000400000000000000" pitchFamily="2" charset="-78"/>
            </a:rPr>
            <a:t>مشکل اطلاعات در سیستم های شهری</a:t>
          </a:r>
          <a:endParaRPr lang="en-US" sz="1800" dirty="0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F60E4A76-05D4-467A-BC73-343D341A4945}" type="parTrans" cxnId="{195E3A3B-AFCC-442B-871F-32B05C6B54AB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2F8C56C5-1FDD-448D-A562-7C0E8D1C7761}" type="sibTrans" cxnId="{195E3A3B-AFCC-442B-871F-32B05C6B54AB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EB6B0A60-E6FA-46FF-9FDD-DAFB4950987B}">
      <dgm:prSet phldrT="[Text]" custT="1"/>
      <dgm:spPr/>
      <dgm:t>
        <a:bodyPr/>
        <a:lstStyle/>
        <a:p>
          <a:r>
            <a:rPr lang="fa-IR" sz="1800" dirty="0" smtClean="0">
              <a:latin typeface="IRTerafik" panose="02000503000000020002" pitchFamily="2" charset="-78"/>
              <a:cs typeface="B Homa" panose="00000400000000000000" pitchFamily="2" charset="-78"/>
            </a:rPr>
            <a:t>پیچیدگی و پویایی شهری</a:t>
          </a:r>
          <a:endParaRPr lang="en-US" sz="1800" dirty="0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B6ED14B1-7471-4935-95C1-50D655023632}" type="parTrans" cxnId="{523E25A6-D6CB-4254-8258-7C2E4C8DD90F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81E5BEF1-EFD5-4521-A0E1-E08D315B3261}" type="sibTrans" cxnId="{523E25A6-D6CB-4254-8258-7C2E4C8DD90F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6594FDB1-637C-4C4D-9CE1-7FB8B9FCC692}">
      <dgm:prSet/>
      <dgm:spPr/>
      <dgm:t>
        <a:bodyPr/>
        <a:lstStyle/>
        <a:p>
          <a:r>
            <a:rPr lang="fa-IR" dirty="0" smtClean="0">
              <a:latin typeface="IRTerafik" panose="02000503000000020002" pitchFamily="2" charset="-78"/>
              <a:cs typeface="B Homa" panose="00000400000000000000" pitchFamily="2" charset="-78"/>
            </a:rPr>
            <a:t>نگاه افراطی به باور های حرفه ای برنامه ریزان و بی توجهی به توانمدی جوامع محلی</a:t>
          </a:r>
          <a:endParaRPr lang="en-US" dirty="0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6BF53F9B-5C1A-4BC9-868C-A68E077AC733}" type="parTrans" cxnId="{50561E74-6CEF-465F-BA79-1DEFA4D7B9D1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BA9E755F-6B73-4A29-8488-EB2D233A798F}" type="sibTrans" cxnId="{50561E74-6CEF-465F-BA79-1DEFA4D7B9D1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058D4729-D7C7-47C1-B59D-2310002D05A4}">
      <dgm:prSet/>
      <dgm:spPr/>
      <dgm:t>
        <a:bodyPr/>
        <a:lstStyle/>
        <a:p>
          <a:r>
            <a:rPr lang="fa-IR" dirty="0" smtClean="0">
              <a:latin typeface="IRTerafik" panose="02000503000000020002" pitchFamily="2" charset="-78"/>
              <a:cs typeface="B Homa" panose="00000400000000000000" pitchFamily="2" charset="-78"/>
            </a:rPr>
            <a:t>تسلط نگاه علمی و اثباتی و کمرنگ بودن نقش عوامل هنجاری (محرومیت، فقر و...)</a:t>
          </a:r>
          <a:endParaRPr lang="en-US" dirty="0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E43747D0-F7C0-40E6-95D6-EFD37F38B24B}" type="parTrans" cxnId="{3E587074-5E35-4AD8-8431-B04F30146951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44C0589C-FE85-4D71-83C5-D780FA743478}" type="sibTrans" cxnId="{3E587074-5E35-4AD8-8431-B04F30146951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4AD61D5B-5700-49D2-9B6B-CA8FE35C202D}">
      <dgm:prSet/>
      <dgm:spPr/>
      <dgm:t>
        <a:bodyPr/>
        <a:lstStyle/>
        <a:p>
          <a:r>
            <a:rPr lang="fa-IR" dirty="0" smtClean="0">
              <a:latin typeface="IRTerafik" panose="02000503000000020002" pitchFamily="2" charset="-78"/>
              <a:cs typeface="B Homa" panose="00000400000000000000" pitchFamily="2" charset="-78"/>
            </a:rPr>
            <a:t>کمرنگ بودن نقش مشارکت در مراحل مختلف برنامه ریزی</a:t>
          </a:r>
          <a:endParaRPr lang="en-US" dirty="0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2603ADDA-8CCC-4D52-AC8E-7A06F27AC709}" type="parTrans" cxnId="{C44E53D5-1241-4EC4-9412-363CC799B826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A1741C25-40C6-4937-8D86-684E3839F329}" type="sibTrans" cxnId="{C44E53D5-1241-4EC4-9412-363CC799B826}">
      <dgm:prSet/>
      <dgm:spPr/>
      <dgm:t>
        <a:bodyPr/>
        <a:lstStyle/>
        <a:p>
          <a:endParaRPr lang="en-US">
            <a:latin typeface="IRTerafik" panose="02000503000000020002" pitchFamily="2" charset="-78"/>
            <a:cs typeface="B Homa" panose="00000400000000000000" pitchFamily="2" charset="-78"/>
          </a:endParaRPr>
        </a:p>
      </dgm:t>
    </dgm:pt>
    <dgm:pt modelId="{9547B99F-04EF-46A9-B891-82911E41EECA}" type="pres">
      <dgm:prSet presAssocID="{EC7219F3-CD43-4B47-B51C-5CF98D2C52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49D797-31F7-4CF8-88FC-320E48B1A9C9}" type="pres">
      <dgm:prSet presAssocID="{95991C33-03BE-406C-97BF-2C263B845ED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5AB791-6277-4554-9D79-67C368047881}" type="pres">
      <dgm:prSet presAssocID="{2F8C56C5-1FDD-448D-A562-7C0E8D1C7761}" presName="sibTrans" presStyleCnt="0"/>
      <dgm:spPr/>
      <dgm:t>
        <a:bodyPr/>
        <a:lstStyle/>
        <a:p>
          <a:pPr rtl="1"/>
          <a:endParaRPr lang="fa-IR"/>
        </a:p>
      </dgm:t>
    </dgm:pt>
    <dgm:pt modelId="{1095D7B7-BBF3-40D5-8710-0B53FAF42331}" type="pres">
      <dgm:prSet presAssocID="{EB6B0A60-E6FA-46FF-9FDD-DAFB4950987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A0FE4-DDE7-4D80-81AE-BB09E829156F}" type="pres">
      <dgm:prSet presAssocID="{81E5BEF1-EFD5-4521-A0E1-E08D315B3261}" presName="sibTrans" presStyleCnt="0"/>
      <dgm:spPr/>
      <dgm:t>
        <a:bodyPr/>
        <a:lstStyle/>
        <a:p>
          <a:pPr rtl="1"/>
          <a:endParaRPr lang="fa-IR"/>
        </a:p>
      </dgm:t>
    </dgm:pt>
    <dgm:pt modelId="{B3BB7DE8-8DC7-4BCB-B3FD-1656707EF7E5}" type="pres">
      <dgm:prSet presAssocID="{6594FDB1-637C-4C4D-9CE1-7FB8B9FCC69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D62DE-6BDD-4594-9A01-46A4B9400703}" type="pres">
      <dgm:prSet presAssocID="{BA9E755F-6B73-4A29-8488-EB2D233A798F}" presName="sibTrans" presStyleCnt="0"/>
      <dgm:spPr/>
      <dgm:t>
        <a:bodyPr/>
        <a:lstStyle/>
        <a:p>
          <a:pPr rtl="1"/>
          <a:endParaRPr lang="fa-IR"/>
        </a:p>
      </dgm:t>
    </dgm:pt>
    <dgm:pt modelId="{0BA89C6C-9952-4E99-8BA9-E046BF3D817D}" type="pres">
      <dgm:prSet presAssocID="{058D4729-D7C7-47C1-B59D-2310002D05A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F27999-5004-4424-92BE-73878E467B01}" type="pres">
      <dgm:prSet presAssocID="{44C0589C-FE85-4D71-83C5-D780FA743478}" presName="sibTrans" presStyleCnt="0"/>
      <dgm:spPr/>
      <dgm:t>
        <a:bodyPr/>
        <a:lstStyle/>
        <a:p>
          <a:pPr rtl="1"/>
          <a:endParaRPr lang="fa-IR"/>
        </a:p>
      </dgm:t>
    </dgm:pt>
    <dgm:pt modelId="{CC340101-C1FC-45B0-896A-DA4C2631A7B7}" type="pres">
      <dgm:prSet presAssocID="{4AD61D5B-5700-49D2-9B6B-CA8FE35C202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BE880A-6F6C-42C7-925E-6C0C5ADD25C9}" type="presOf" srcId="{6594FDB1-637C-4C4D-9CE1-7FB8B9FCC692}" destId="{B3BB7DE8-8DC7-4BCB-B3FD-1656707EF7E5}" srcOrd="0" destOrd="0" presId="urn:microsoft.com/office/officeart/2005/8/layout/hList6"/>
    <dgm:cxn modelId="{2C1D0C04-B66B-404A-A10F-38F5ECA18121}" type="presOf" srcId="{EB6B0A60-E6FA-46FF-9FDD-DAFB4950987B}" destId="{1095D7B7-BBF3-40D5-8710-0B53FAF42331}" srcOrd="0" destOrd="0" presId="urn:microsoft.com/office/officeart/2005/8/layout/hList6"/>
    <dgm:cxn modelId="{3E587074-5E35-4AD8-8431-B04F30146951}" srcId="{EC7219F3-CD43-4B47-B51C-5CF98D2C5265}" destId="{058D4729-D7C7-47C1-B59D-2310002D05A4}" srcOrd="3" destOrd="0" parTransId="{E43747D0-F7C0-40E6-95D6-EFD37F38B24B}" sibTransId="{44C0589C-FE85-4D71-83C5-D780FA743478}"/>
    <dgm:cxn modelId="{0578E9AB-F010-4C25-A52B-F42E2519914D}" type="presOf" srcId="{4AD61D5B-5700-49D2-9B6B-CA8FE35C202D}" destId="{CC340101-C1FC-45B0-896A-DA4C2631A7B7}" srcOrd="0" destOrd="0" presId="urn:microsoft.com/office/officeart/2005/8/layout/hList6"/>
    <dgm:cxn modelId="{50561E74-6CEF-465F-BA79-1DEFA4D7B9D1}" srcId="{EC7219F3-CD43-4B47-B51C-5CF98D2C5265}" destId="{6594FDB1-637C-4C4D-9CE1-7FB8B9FCC692}" srcOrd="2" destOrd="0" parTransId="{6BF53F9B-5C1A-4BC9-868C-A68E077AC733}" sibTransId="{BA9E755F-6B73-4A29-8488-EB2D233A798F}"/>
    <dgm:cxn modelId="{9D33D422-2E06-4B7E-8F2E-59C94EEBE06D}" type="presOf" srcId="{95991C33-03BE-406C-97BF-2C263B845ED8}" destId="{C749D797-31F7-4CF8-88FC-320E48B1A9C9}" srcOrd="0" destOrd="0" presId="urn:microsoft.com/office/officeart/2005/8/layout/hList6"/>
    <dgm:cxn modelId="{A1BA107E-1577-4C6D-AF2C-DE06ACDB70EA}" type="presOf" srcId="{EC7219F3-CD43-4B47-B51C-5CF98D2C5265}" destId="{9547B99F-04EF-46A9-B891-82911E41EECA}" srcOrd="0" destOrd="0" presId="urn:microsoft.com/office/officeart/2005/8/layout/hList6"/>
    <dgm:cxn modelId="{EB584B43-9EA6-4EF0-8931-4D30564F6B3E}" type="presOf" srcId="{058D4729-D7C7-47C1-B59D-2310002D05A4}" destId="{0BA89C6C-9952-4E99-8BA9-E046BF3D817D}" srcOrd="0" destOrd="0" presId="urn:microsoft.com/office/officeart/2005/8/layout/hList6"/>
    <dgm:cxn modelId="{523E25A6-D6CB-4254-8258-7C2E4C8DD90F}" srcId="{EC7219F3-CD43-4B47-B51C-5CF98D2C5265}" destId="{EB6B0A60-E6FA-46FF-9FDD-DAFB4950987B}" srcOrd="1" destOrd="0" parTransId="{B6ED14B1-7471-4935-95C1-50D655023632}" sibTransId="{81E5BEF1-EFD5-4521-A0E1-E08D315B3261}"/>
    <dgm:cxn modelId="{195E3A3B-AFCC-442B-871F-32B05C6B54AB}" srcId="{EC7219F3-CD43-4B47-B51C-5CF98D2C5265}" destId="{95991C33-03BE-406C-97BF-2C263B845ED8}" srcOrd="0" destOrd="0" parTransId="{F60E4A76-05D4-467A-BC73-343D341A4945}" sibTransId="{2F8C56C5-1FDD-448D-A562-7C0E8D1C7761}"/>
    <dgm:cxn modelId="{C44E53D5-1241-4EC4-9412-363CC799B826}" srcId="{EC7219F3-CD43-4B47-B51C-5CF98D2C5265}" destId="{4AD61D5B-5700-49D2-9B6B-CA8FE35C202D}" srcOrd="4" destOrd="0" parTransId="{2603ADDA-8CCC-4D52-AC8E-7A06F27AC709}" sibTransId="{A1741C25-40C6-4937-8D86-684E3839F329}"/>
    <dgm:cxn modelId="{559E1C1C-227B-41D8-813E-FAC9ECE244A9}" type="presParOf" srcId="{9547B99F-04EF-46A9-B891-82911E41EECA}" destId="{C749D797-31F7-4CF8-88FC-320E48B1A9C9}" srcOrd="0" destOrd="0" presId="urn:microsoft.com/office/officeart/2005/8/layout/hList6"/>
    <dgm:cxn modelId="{8022ED34-B195-441A-90C8-1F4630FCE3C4}" type="presParOf" srcId="{9547B99F-04EF-46A9-B891-82911E41EECA}" destId="{865AB791-6277-4554-9D79-67C368047881}" srcOrd="1" destOrd="0" presId="urn:microsoft.com/office/officeart/2005/8/layout/hList6"/>
    <dgm:cxn modelId="{12B8B576-0A95-40FB-B3D8-3D1CD01F7D65}" type="presParOf" srcId="{9547B99F-04EF-46A9-B891-82911E41EECA}" destId="{1095D7B7-BBF3-40D5-8710-0B53FAF42331}" srcOrd="2" destOrd="0" presId="urn:microsoft.com/office/officeart/2005/8/layout/hList6"/>
    <dgm:cxn modelId="{4F17F997-042D-4BB3-AEAF-AC09F1C93BFB}" type="presParOf" srcId="{9547B99F-04EF-46A9-B891-82911E41EECA}" destId="{6B0A0FE4-DDE7-4D80-81AE-BB09E829156F}" srcOrd="3" destOrd="0" presId="urn:microsoft.com/office/officeart/2005/8/layout/hList6"/>
    <dgm:cxn modelId="{B4D92DEC-22EE-46D7-BB32-7856AB4F8D60}" type="presParOf" srcId="{9547B99F-04EF-46A9-B891-82911E41EECA}" destId="{B3BB7DE8-8DC7-4BCB-B3FD-1656707EF7E5}" srcOrd="4" destOrd="0" presId="urn:microsoft.com/office/officeart/2005/8/layout/hList6"/>
    <dgm:cxn modelId="{E277F897-261D-4EBA-A990-A32BCC14EF8B}" type="presParOf" srcId="{9547B99F-04EF-46A9-B891-82911E41EECA}" destId="{6BBD62DE-6BDD-4594-9A01-46A4B9400703}" srcOrd="5" destOrd="0" presId="urn:microsoft.com/office/officeart/2005/8/layout/hList6"/>
    <dgm:cxn modelId="{7A36DD8B-70ED-4436-B4A6-2753F4BD73F7}" type="presParOf" srcId="{9547B99F-04EF-46A9-B891-82911E41EECA}" destId="{0BA89C6C-9952-4E99-8BA9-E046BF3D817D}" srcOrd="6" destOrd="0" presId="urn:microsoft.com/office/officeart/2005/8/layout/hList6"/>
    <dgm:cxn modelId="{A2B7F5F8-4A00-4DB5-8BC4-D6B9CFB31F5D}" type="presParOf" srcId="{9547B99F-04EF-46A9-B891-82911E41EECA}" destId="{DCF27999-5004-4424-92BE-73878E467B01}" srcOrd="7" destOrd="0" presId="urn:microsoft.com/office/officeart/2005/8/layout/hList6"/>
    <dgm:cxn modelId="{DCB79144-8309-4723-A36C-0A8A1385F326}" type="presParOf" srcId="{9547B99F-04EF-46A9-B891-82911E41EECA}" destId="{CC340101-C1FC-45B0-896A-DA4C2631A7B7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464AD-106C-4FF9-A0CC-D68A415AFD80}">
      <dsp:nvSpPr>
        <dsp:cNvPr id="0" name=""/>
        <dsp:cNvSpPr/>
      </dsp:nvSpPr>
      <dsp:spPr>
        <a:xfrm>
          <a:off x="0" y="428662"/>
          <a:ext cx="2309777" cy="230977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9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آمرانه و دستوری</a:t>
          </a:r>
          <a:endParaRPr lang="en-US" sz="19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338259" y="766920"/>
        <a:ext cx="1633259" cy="1633255"/>
      </dsp:txXfrm>
    </dsp:sp>
    <dsp:sp modelId="{46CEDB9C-678B-4762-B0E5-D14E6E9CCABC}">
      <dsp:nvSpPr>
        <dsp:cNvPr id="0" name=""/>
        <dsp:cNvSpPr/>
      </dsp:nvSpPr>
      <dsp:spPr>
        <a:xfrm>
          <a:off x="1187723" y="1969151"/>
          <a:ext cx="2309777" cy="230977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9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بی توجهی به نقش برنامه ریزان و مردم</a:t>
          </a:r>
          <a:endParaRPr lang="en-US" sz="19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1525982" y="2307409"/>
        <a:ext cx="1633259" cy="1633255"/>
      </dsp:txXfrm>
    </dsp:sp>
    <dsp:sp modelId="{B9DE337A-CC47-4E61-ADF9-C8686F9AA2EF}">
      <dsp:nvSpPr>
        <dsp:cNvPr id="0" name=""/>
        <dsp:cNvSpPr/>
      </dsp:nvSpPr>
      <dsp:spPr>
        <a:xfrm>
          <a:off x="2376154" y="428662"/>
          <a:ext cx="2309777" cy="230977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9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تاکید بر جنبه های کالبدی و اقتصادی</a:t>
          </a:r>
          <a:endParaRPr lang="en-US" sz="19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2714413" y="766920"/>
        <a:ext cx="1633259" cy="1633255"/>
      </dsp:txXfrm>
    </dsp:sp>
    <dsp:sp modelId="{7D42DE7E-99E7-4A99-AABD-EBEF20AB3CED}">
      <dsp:nvSpPr>
        <dsp:cNvPr id="0" name=""/>
        <dsp:cNvSpPr/>
      </dsp:nvSpPr>
      <dsp:spPr>
        <a:xfrm>
          <a:off x="3563877" y="1969151"/>
          <a:ext cx="2309777" cy="230977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9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کامل، قطعی و تفصیلی</a:t>
          </a:r>
          <a:endParaRPr lang="en-US" sz="19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3902136" y="2307409"/>
        <a:ext cx="1633259" cy="1633255"/>
      </dsp:txXfrm>
    </dsp:sp>
    <dsp:sp modelId="{7A84C4EB-D244-4908-ADCD-FA0161AE7551}">
      <dsp:nvSpPr>
        <dsp:cNvPr id="0" name=""/>
        <dsp:cNvSpPr/>
      </dsp:nvSpPr>
      <dsp:spPr>
        <a:xfrm>
          <a:off x="4751601" y="428662"/>
          <a:ext cx="2309777" cy="2309771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9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آرمانی و انتزاعی</a:t>
          </a:r>
          <a:endParaRPr lang="en-US" sz="19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5089860" y="766920"/>
        <a:ext cx="1633259" cy="1633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1B86C6-C636-416E-94B3-6225785C32C7}">
      <dsp:nvSpPr>
        <dsp:cNvPr id="0" name=""/>
        <dsp:cNvSpPr/>
      </dsp:nvSpPr>
      <dsp:spPr>
        <a:xfrm>
          <a:off x="1384" y="1112681"/>
          <a:ext cx="1526121" cy="12587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2DE305-856F-4812-A68F-021B60F1A717}">
      <dsp:nvSpPr>
        <dsp:cNvPr id="0" name=""/>
        <dsp:cNvSpPr/>
      </dsp:nvSpPr>
      <dsp:spPr>
        <a:xfrm>
          <a:off x="874218" y="1467043"/>
          <a:ext cx="1602409" cy="1602409"/>
        </a:xfrm>
        <a:prstGeom prst="leftCircularArrow">
          <a:avLst>
            <a:gd name="adj1" fmla="val 2655"/>
            <a:gd name="adj2" fmla="val 322901"/>
            <a:gd name="adj3" fmla="val 2098412"/>
            <a:gd name="adj4" fmla="val 9024489"/>
            <a:gd name="adj5" fmla="val 309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94BB53-D982-48DA-B9D6-A48ADF03BBD7}">
      <dsp:nvSpPr>
        <dsp:cNvPr id="0" name=""/>
        <dsp:cNvSpPr/>
      </dsp:nvSpPr>
      <dsp:spPr>
        <a:xfrm>
          <a:off x="340522" y="2101683"/>
          <a:ext cx="1356552" cy="5394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شناخت</a:t>
          </a:r>
          <a:endParaRPr lang="en-US" sz="32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356322" y="2117483"/>
        <a:ext cx="1324952" cy="507856"/>
      </dsp:txXfrm>
    </dsp:sp>
    <dsp:sp modelId="{73E4CA06-494D-4A21-BA8E-3A8363512A83}">
      <dsp:nvSpPr>
        <dsp:cNvPr id="0" name=""/>
        <dsp:cNvSpPr/>
      </dsp:nvSpPr>
      <dsp:spPr>
        <a:xfrm>
          <a:off x="1899647" y="1112681"/>
          <a:ext cx="1526121" cy="12587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716701"/>
              <a:satOff val="590"/>
              <a:lumOff val="-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036CBF-40FA-42BB-BA8F-9F5D83704D87}">
      <dsp:nvSpPr>
        <dsp:cNvPr id="0" name=""/>
        <dsp:cNvSpPr/>
      </dsp:nvSpPr>
      <dsp:spPr>
        <a:xfrm>
          <a:off x="2759764" y="365286"/>
          <a:ext cx="1797414" cy="1797414"/>
        </a:xfrm>
        <a:prstGeom prst="circularArrow">
          <a:avLst>
            <a:gd name="adj1" fmla="val 2367"/>
            <a:gd name="adj2" fmla="val 285953"/>
            <a:gd name="adj3" fmla="val 19538536"/>
            <a:gd name="adj4" fmla="val 12575511"/>
            <a:gd name="adj5" fmla="val 2761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B08B8A-D9E6-433B-9D8C-80C09429639E}">
      <dsp:nvSpPr>
        <dsp:cNvPr id="0" name=""/>
        <dsp:cNvSpPr/>
      </dsp:nvSpPr>
      <dsp:spPr>
        <a:xfrm>
          <a:off x="2238785" y="842953"/>
          <a:ext cx="1356552" cy="539456"/>
        </a:xfrm>
        <a:prstGeom prst="roundRect">
          <a:avLst>
            <a:gd name="adj" fmla="val 10000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تحلیل</a:t>
          </a:r>
          <a:endParaRPr lang="en-US" sz="32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2254585" y="858753"/>
        <a:ext cx="1324952" cy="507856"/>
      </dsp:txXfrm>
    </dsp:sp>
    <dsp:sp modelId="{E05F44A1-CD5F-4D4E-AB72-EF633AF6220A}">
      <dsp:nvSpPr>
        <dsp:cNvPr id="0" name=""/>
        <dsp:cNvSpPr/>
      </dsp:nvSpPr>
      <dsp:spPr>
        <a:xfrm>
          <a:off x="3797911" y="1112681"/>
          <a:ext cx="1526121" cy="12587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1433403"/>
              <a:satOff val="1180"/>
              <a:lumOff val="-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61BB8D-95EA-4745-9C5B-4D1DB92462F4}">
      <dsp:nvSpPr>
        <dsp:cNvPr id="0" name=""/>
        <dsp:cNvSpPr/>
      </dsp:nvSpPr>
      <dsp:spPr>
        <a:xfrm>
          <a:off x="4137049" y="2101683"/>
          <a:ext cx="1356552" cy="539456"/>
        </a:xfrm>
        <a:prstGeom prst="roundRect">
          <a:avLst>
            <a:gd name="adj" fmla="val 10000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طرح</a:t>
          </a:r>
          <a:endParaRPr lang="en-US" sz="32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4152849" y="2117483"/>
        <a:ext cx="1324952" cy="5078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DACE1-68A9-4618-8507-6332E00284B4}">
      <dsp:nvSpPr>
        <dsp:cNvPr id="0" name=""/>
        <dsp:cNvSpPr/>
      </dsp:nvSpPr>
      <dsp:spPr>
        <a:xfrm rot="16200000">
          <a:off x="-1976810" y="1977926"/>
          <a:ext cx="6858001" cy="2902148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مشکلات نظری</a:t>
          </a:r>
          <a:endParaRPr lang="en-US" sz="20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کافی به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ماهیت پیچیده و پویای شهر</a:t>
          </a:r>
          <a:endParaRPr lang="en-US" sz="1400" kern="12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سردرگمی دانش شهرسازی 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میان رشته های مختلف  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تقلیل برنامه ریزی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شهری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 به برنامه ریزی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کالبدی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 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به اهداف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کیفی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، عدالت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اجتماعی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 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 rot="5400000">
        <a:off x="1116" y="1371600"/>
        <a:ext cx="2902148" cy="4114801"/>
      </dsp:txXfrm>
    </dsp:sp>
    <dsp:sp modelId="{F72EBCEC-EA97-40DD-960C-EE28D21D6261}">
      <dsp:nvSpPr>
        <dsp:cNvPr id="0" name=""/>
        <dsp:cNvSpPr/>
      </dsp:nvSpPr>
      <dsp:spPr>
        <a:xfrm rot="16200000">
          <a:off x="1142999" y="1977926"/>
          <a:ext cx="6858001" cy="2902148"/>
        </a:xfrm>
        <a:prstGeom prst="flowChartManualOperation">
          <a:avLst/>
        </a:prstGeom>
        <a:solidFill>
          <a:schemeClr val="accent2">
            <a:hueOff val="-1482143"/>
            <a:satOff val="7100"/>
            <a:lumOff val="6569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مشکلات روش شناختی </a:t>
          </a:r>
          <a:endParaRPr lang="en-US" sz="20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انجام مطالعات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تفصیلی، پراکنده و غیر مستقیم و بی هدف</a:t>
          </a:r>
          <a:endParaRPr lang="en-US" sz="1400" kern="12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تاکید بیش از حد بر روی روش های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کمی</a:t>
          </a:r>
          <a:endParaRPr lang="en-US" sz="1400" kern="12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یکسان سازی 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الگو ها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محصور کردن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توسعه آتی 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شهر در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چارچوب خشک 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و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بی انعطاف نقشه کاربری زمین</a:t>
          </a:r>
          <a:endParaRPr lang="en-US" sz="1400" kern="12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کافی به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ویژگی های اجتماعی محلی 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و نیاز های آن ها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 rot="5400000">
        <a:off x="3120925" y="1371600"/>
        <a:ext cx="2902148" cy="4114801"/>
      </dsp:txXfrm>
    </dsp:sp>
    <dsp:sp modelId="{D0B2EFC5-8F8C-4165-9E3D-E6434095E145}">
      <dsp:nvSpPr>
        <dsp:cNvPr id="0" name=""/>
        <dsp:cNvSpPr/>
      </dsp:nvSpPr>
      <dsp:spPr>
        <a:xfrm rot="16200000">
          <a:off x="4142493" y="1977926"/>
          <a:ext cx="6858001" cy="2902148"/>
        </a:xfrm>
        <a:prstGeom prst="flowChartManualOperation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مشکلات اجرایی و مدیریتی </a:t>
          </a:r>
          <a:endParaRPr lang="en-US" sz="20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عدم مشارکت شهروندان و گروه های ذی نفع 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در روند تصمیم سازی و تصمیم گیری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تبدیل فرایند توسعه و عمران شهری به مجموعه ای از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رویه های اداری و مقررات خشک و رسمی</a:t>
          </a:r>
          <a:endParaRPr lang="en-US" sz="1400" kern="12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توجه کافی به امکانات اجرایی (مالی، فنی، سازمانی)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عدم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 پیش بینی اهرم های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نظارت، پیگیری و اصلاح</a:t>
          </a:r>
          <a:endParaRPr lang="en-US" sz="1400" kern="1200" dirty="0">
            <a:solidFill>
              <a:srgbClr val="FF0000"/>
            </a:solidFill>
            <a:latin typeface="IREntezar" panose="02000503000000020002" pitchFamily="2" charset="-78"/>
            <a:cs typeface="B Homa" panose="00000400000000000000" pitchFamily="2" charset="-78"/>
          </a:endParaRPr>
        </a:p>
        <a:p>
          <a:pPr marL="114300" lvl="1" indent="-114300" algn="ct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عدم استفاده از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امکانات مردمی 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و </a:t>
          </a:r>
          <a:r>
            <a:rPr lang="fa-IR" sz="1400" kern="1200" dirty="0" smtClean="0">
              <a:solidFill>
                <a:srgbClr val="FF0000"/>
              </a:solidFill>
              <a:latin typeface="IREntezar" panose="02000503000000020002" pitchFamily="2" charset="-78"/>
              <a:cs typeface="B Homa" panose="00000400000000000000" pitchFamily="2" charset="-78"/>
            </a:rPr>
            <a:t>محلی</a:t>
          </a:r>
          <a:r>
            <a:rPr lang="fa-IR" sz="14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 در اجرا و مدیریت</a:t>
          </a:r>
          <a:endParaRPr lang="en-US" sz="14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 rot="5400000">
        <a:off x="6120419" y="1371600"/>
        <a:ext cx="2902148" cy="41148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4F3CF-9B85-4CC8-BBAC-F5D9FAE09C45}">
      <dsp:nvSpPr>
        <dsp:cNvPr id="0" name=""/>
        <dsp:cNvSpPr/>
      </dsp:nvSpPr>
      <dsp:spPr>
        <a:xfrm>
          <a:off x="3213097" y="0"/>
          <a:ext cx="2684143" cy="268455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E78EC-FBCC-414F-A161-94DD3C00E08C}">
      <dsp:nvSpPr>
        <dsp:cNvPr id="0" name=""/>
        <dsp:cNvSpPr/>
      </dsp:nvSpPr>
      <dsp:spPr>
        <a:xfrm>
          <a:off x="3806381" y="969204"/>
          <a:ext cx="1491526" cy="745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rPr>
            <a:t>با انتشار و رواج نظریه های عمومی سیستم ها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3806381" y="969204"/>
        <a:ext cx="1491526" cy="745584"/>
      </dsp:txXfrm>
    </dsp:sp>
    <dsp:sp modelId="{7C4EB9D5-8281-466B-B11B-7529914069EC}">
      <dsp:nvSpPr>
        <dsp:cNvPr id="0" name=""/>
        <dsp:cNvSpPr/>
      </dsp:nvSpPr>
      <dsp:spPr>
        <a:xfrm>
          <a:off x="2467586" y="1542474"/>
          <a:ext cx="2684143" cy="268455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1247628"/>
            <a:satOff val="-25244"/>
            <a:lumOff val="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C3436D-8A74-4948-BA24-E49E31C5B2D3}">
      <dsp:nvSpPr>
        <dsp:cNvPr id="0" name=""/>
        <dsp:cNvSpPr/>
      </dsp:nvSpPr>
      <dsp:spPr>
        <a:xfrm>
          <a:off x="3063894" y="2520601"/>
          <a:ext cx="1491526" cy="745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rPr>
            <a:t>بروز ناکامی ها و انتقادات جدی در مورد برنامه ریزی جامع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3063894" y="2520601"/>
        <a:ext cx="1491526" cy="745584"/>
      </dsp:txXfrm>
    </dsp:sp>
    <dsp:sp modelId="{04398631-6BD5-4940-9DD8-C6469E1CDCD9}">
      <dsp:nvSpPr>
        <dsp:cNvPr id="0" name=""/>
        <dsp:cNvSpPr/>
      </dsp:nvSpPr>
      <dsp:spPr>
        <a:xfrm>
          <a:off x="3404137" y="3269531"/>
          <a:ext cx="2306094" cy="230701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A4353A-A3C0-4E20-8C22-9479603A1812}">
      <dsp:nvSpPr>
        <dsp:cNvPr id="0" name=""/>
        <dsp:cNvSpPr/>
      </dsp:nvSpPr>
      <dsp:spPr>
        <a:xfrm>
          <a:off x="3809909" y="4074228"/>
          <a:ext cx="1491526" cy="745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rPr>
            <a:t>توسل به نظریه سیستم ها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3809909" y="4074228"/>
        <a:ext cx="1491526" cy="7455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EA461-6A3C-4F51-90BF-E9F9DF5D2CA1}">
      <dsp:nvSpPr>
        <dsp:cNvPr id="0" name=""/>
        <dsp:cNvSpPr/>
      </dsp:nvSpPr>
      <dsp:spPr>
        <a:xfrm>
          <a:off x="0" y="516624"/>
          <a:ext cx="2294128" cy="13764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سیستم باز و پویا</a:t>
          </a:r>
          <a:endParaRPr lang="en-US" sz="18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0" y="516624"/>
        <a:ext cx="2294128" cy="1376477"/>
      </dsp:txXfrm>
    </dsp:sp>
    <dsp:sp modelId="{7F417423-3DD7-4421-9D8B-D6E016BFF3BA}">
      <dsp:nvSpPr>
        <dsp:cNvPr id="0" name=""/>
        <dsp:cNvSpPr/>
      </dsp:nvSpPr>
      <dsp:spPr>
        <a:xfrm>
          <a:off x="2480472" y="516624"/>
          <a:ext cx="2294128" cy="1376477"/>
        </a:xfrm>
        <a:prstGeom prst="rect">
          <a:avLst/>
        </a:prstGeom>
        <a:solidFill>
          <a:schemeClr val="accent5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ارتباط با سیستم ها و فراسیستم های متعدد</a:t>
          </a:r>
          <a:endParaRPr lang="en-US" sz="18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2480472" y="516624"/>
        <a:ext cx="2294128" cy="1376477"/>
      </dsp:txXfrm>
    </dsp:sp>
    <dsp:sp modelId="{B76AB1A4-B4FF-4E37-B7B2-8D2A94C3C02C}">
      <dsp:nvSpPr>
        <dsp:cNvPr id="0" name=""/>
        <dsp:cNvSpPr/>
      </dsp:nvSpPr>
      <dsp:spPr>
        <a:xfrm>
          <a:off x="1218701" y="2639137"/>
          <a:ext cx="2294128" cy="13764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غیر ممکن بودن شناخت تمام تغییرات شهر</a:t>
          </a:r>
          <a:endParaRPr lang="en-US" sz="18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1218701" y="2639137"/>
        <a:ext cx="2294128" cy="13764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019C0-0102-4ADF-9A97-264A96BAF09B}">
      <dsp:nvSpPr>
        <dsp:cNvPr id="0" name=""/>
        <dsp:cNvSpPr/>
      </dsp:nvSpPr>
      <dsp:spPr>
        <a:xfrm>
          <a:off x="0" y="2356059"/>
          <a:ext cx="4859540" cy="77331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تبدیل برنامه ریزی خطی به یک فرایند چرخه ای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0" y="2356059"/>
        <a:ext cx="4859540" cy="773311"/>
      </dsp:txXfrm>
    </dsp:sp>
    <dsp:sp modelId="{061F7106-39D9-430B-B298-84B726A22CC4}">
      <dsp:nvSpPr>
        <dsp:cNvPr id="0" name=""/>
        <dsp:cNvSpPr/>
      </dsp:nvSpPr>
      <dsp:spPr>
        <a:xfrm rot="10800000">
          <a:off x="0" y="1178306"/>
          <a:ext cx="4859540" cy="1189352"/>
        </a:xfrm>
        <a:prstGeom prst="upArrowCallout">
          <a:avLst/>
        </a:prstGeom>
        <a:solidFill>
          <a:schemeClr val="accent5">
            <a:hueOff val="1247628"/>
            <a:satOff val="-25244"/>
            <a:lumOff val="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شناخت و تحلیل ارتباطات اصلی شهر با سیستم های مرتبط دیگر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 rot="10800000">
        <a:off x="0" y="1178306"/>
        <a:ext cx="4859540" cy="772805"/>
      </dsp:txXfrm>
    </dsp:sp>
    <dsp:sp modelId="{5D66DD46-1FE5-45BD-8A7E-5056EC0D6A54}">
      <dsp:nvSpPr>
        <dsp:cNvPr id="0" name=""/>
        <dsp:cNvSpPr/>
      </dsp:nvSpPr>
      <dsp:spPr>
        <a:xfrm rot="10800000">
          <a:off x="0" y="553"/>
          <a:ext cx="4859540" cy="1189352"/>
        </a:xfrm>
        <a:prstGeom prst="upArrowCallout">
          <a:avLst/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شناخت و تحلیل عناصر اصلی (ساختاری) شهر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 rot="10800000">
        <a:off x="0" y="553"/>
        <a:ext cx="4859540" cy="7728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7DDB9-A6EA-447A-8683-198A1E3989EB}">
      <dsp:nvSpPr>
        <dsp:cNvPr id="0" name=""/>
        <dsp:cNvSpPr/>
      </dsp:nvSpPr>
      <dsp:spPr>
        <a:xfrm>
          <a:off x="1273270" y="-4522"/>
          <a:ext cx="5112096" cy="5112096"/>
        </a:xfrm>
        <a:prstGeom prst="circularArrow">
          <a:avLst>
            <a:gd name="adj1" fmla="val 5274"/>
            <a:gd name="adj2" fmla="val 312630"/>
            <a:gd name="adj3" fmla="val 14234018"/>
            <a:gd name="adj4" fmla="val 17123575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E4429C-776A-4A69-8D25-65154BE09927}">
      <dsp:nvSpPr>
        <dsp:cNvPr id="0" name=""/>
        <dsp:cNvSpPr/>
      </dsp:nvSpPr>
      <dsp:spPr>
        <a:xfrm>
          <a:off x="2860770" y="1806"/>
          <a:ext cx="1937096" cy="9685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هدفگذاری بر اساس تشخیص اولیه مسائل (کاوش مقدماتی)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2908051" y="49087"/>
        <a:ext cx="1842534" cy="873986"/>
      </dsp:txXfrm>
    </dsp:sp>
    <dsp:sp modelId="{0898B1AF-2918-4A97-9FB8-F14741630BB9}">
      <dsp:nvSpPr>
        <dsp:cNvPr id="0" name=""/>
        <dsp:cNvSpPr/>
      </dsp:nvSpPr>
      <dsp:spPr>
        <a:xfrm>
          <a:off x="4656796" y="1038743"/>
          <a:ext cx="1937096" cy="96854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تحلیل وضعیت (سنجش وضعیت موجود)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4704077" y="1086024"/>
        <a:ext cx="1842534" cy="873986"/>
      </dsp:txXfrm>
    </dsp:sp>
    <dsp:sp modelId="{BE36E703-8F3E-468D-94D1-DA27592A8960}">
      <dsp:nvSpPr>
        <dsp:cNvPr id="0" name=""/>
        <dsp:cNvSpPr/>
      </dsp:nvSpPr>
      <dsp:spPr>
        <a:xfrm>
          <a:off x="4656796" y="3112616"/>
          <a:ext cx="1937096" cy="96854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سیاست گذاری و ارائه گزینه ها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4704077" y="3159897"/>
        <a:ext cx="1842534" cy="873986"/>
      </dsp:txXfrm>
    </dsp:sp>
    <dsp:sp modelId="{A7D62108-FDD4-4E9F-AD74-88B9C1CC71BD}">
      <dsp:nvSpPr>
        <dsp:cNvPr id="0" name=""/>
        <dsp:cNvSpPr/>
      </dsp:nvSpPr>
      <dsp:spPr>
        <a:xfrm>
          <a:off x="2860770" y="4149552"/>
          <a:ext cx="1937096" cy="96854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ارزیابی گزینه ها و انتخاب راهکارهای بهینه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2908051" y="4196833"/>
        <a:ext cx="1842534" cy="873986"/>
      </dsp:txXfrm>
    </dsp:sp>
    <dsp:sp modelId="{6069E95E-D319-408F-A4C6-25EC7A0D1203}">
      <dsp:nvSpPr>
        <dsp:cNvPr id="0" name=""/>
        <dsp:cNvSpPr/>
      </dsp:nvSpPr>
      <dsp:spPr>
        <a:xfrm>
          <a:off x="1064743" y="3112616"/>
          <a:ext cx="1937096" cy="96854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اجرای برنامه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1112024" y="3159897"/>
        <a:ext cx="1842534" cy="873986"/>
      </dsp:txXfrm>
    </dsp:sp>
    <dsp:sp modelId="{30CE6496-E7AA-4B07-B285-2DB99438E537}">
      <dsp:nvSpPr>
        <dsp:cNvPr id="0" name=""/>
        <dsp:cNvSpPr/>
      </dsp:nvSpPr>
      <dsp:spPr>
        <a:xfrm>
          <a:off x="1064743" y="1038743"/>
          <a:ext cx="1937096" cy="96854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latin typeface="IREntezar" panose="02000503000000020002" pitchFamily="2" charset="-78"/>
              <a:cs typeface="B Homa" panose="00000400000000000000" pitchFamily="2" charset="-78"/>
            </a:rPr>
            <a:t>ارزیابی پیامد ها و نتایج و بازنگری</a:t>
          </a:r>
          <a:endParaRPr lang="en-US" sz="1600" kern="1200" dirty="0">
            <a:latin typeface="IREntezar" panose="02000503000000020002" pitchFamily="2" charset="-78"/>
            <a:cs typeface="B Homa" panose="00000400000000000000" pitchFamily="2" charset="-78"/>
          </a:endParaRPr>
        </a:p>
      </dsp:txBody>
      <dsp:txXfrm>
        <a:off x="1112024" y="1086024"/>
        <a:ext cx="1842534" cy="8739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9D797-31F7-4CF8-88FC-320E48B1A9C9}">
      <dsp:nvSpPr>
        <dsp:cNvPr id="0" name=""/>
        <dsp:cNvSpPr/>
      </dsp:nvSpPr>
      <dsp:spPr>
        <a:xfrm rot="16200000">
          <a:off x="-1677729" y="1681775"/>
          <a:ext cx="4783169" cy="1419618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Terafik" panose="02000503000000020002" pitchFamily="2" charset="-78"/>
              <a:cs typeface="B Homa" panose="00000400000000000000" pitchFamily="2" charset="-78"/>
            </a:rPr>
            <a:t>مشکل اطلاعات در سیستم های شهری</a:t>
          </a:r>
          <a:endParaRPr lang="en-US" sz="1800" kern="1200" dirty="0">
            <a:latin typeface="IRTerafik" panose="02000503000000020002" pitchFamily="2" charset="-78"/>
            <a:cs typeface="B Homa" panose="00000400000000000000" pitchFamily="2" charset="-78"/>
          </a:endParaRPr>
        </a:p>
      </dsp:txBody>
      <dsp:txXfrm rot="5400000">
        <a:off x="4046" y="956634"/>
        <a:ext cx="1419618" cy="2869901"/>
      </dsp:txXfrm>
    </dsp:sp>
    <dsp:sp modelId="{1095D7B7-BBF3-40D5-8710-0B53FAF42331}">
      <dsp:nvSpPr>
        <dsp:cNvPr id="0" name=""/>
        <dsp:cNvSpPr/>
      </dsp:nvSpPr>
      <dsp:spPr>
        <a:xfrm rot="16200000">
          <a:off x="-151639" y="1681775"/>
          <a:ext cx="4783169" cy="1419618"/>
        </a:xfrm>
        <a:prstGeom prst="flowChartManualOperation">
          <a:avLst/>
        </a:prstGeom>
        <a:solidFill>
          <a:schemeClr val="accent4">
            <a:hueOff val="-227958"/>
            <a:satOff val="-1151"/>
            <a:lumOff val="-161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Terafik" panose="02000503000000020002" pitchFamily="2" charset="-78"/>
              <a:cs typeface="B Homa" panose="00000400000000000000" pitchFamily="2" charset="-78"/>
            </a:rPr>
            <a:t>پیچیدگی و پویایی شهری</a:t>
          </a:r>
          <a:endParaRPr lang="en-US" sz="1800" kern="1200" dirty="0">
            <a:latin typeface="IRTerafik" panose="02000503000000020002" pitchFamily="2" charset="-78"/>
            <a:cs typeface="B Homa" panose="00000400000000000000" pitchFamily="2" charset="-78"/>
          </a:endParaRPr>
        </a:p>
      </dsp:txBody>
      <dsp:txXfrm rot="5400000">
        <a:off x="1530136" y="956634"/>
        <a:ext cx="1419618" cy="2869901"/>
      </dsp:txXfrm>
    </dsp:sp>
    <dsp:sp modelId="{B3BB7DE8-8DC7-4BCB-B3FD-1656707EF7E5}">
      <dsp:nvSpPr>
        <dsp:cNvPr id="0" name=""/>
        <dsp:cNvSpPr/>
      </dsp:nvSpPr>
      <dsp:spPr>
        <a:xfrm rot="16200000">
          <a:off x="1374449" y="1681775"/>
          <a:ext cx="4783169" cy="1419618"/>
        </a:xfrm>
        <a:prstGeom prst="flowChartManualOperation">
          <a:avLst/>
        </a:prstGeom>
        <a:solidFill>
          <a:schemeClr val="accent4">
            <a:hueOff val="-455917"/>
            <a:satOff val="-2303"/>
            <a:lumOff val="-323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6396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Terafik" panose="02000503000000020002" pitchFamily="2" charset="-78"/>
              <a:cs typeface="B Homa" panose="00000400000000000000" pitchFamily="2" charset="-78"/>
            </a:rPr>
            <a:t>نگاه افراطی به باور های حرفه ای برنامه ریزان و بی توجهی به توانمدی جوامع محلی</a:t>
          </a:r>
          <a:endParaRPr lang="en-US" sz="1800" kern="1200" dirty="0">
            <a:latin typeface="IRTerafik" panose="02000503000000020002" pitchFamily="2" charset="-78"/>
            <a:cs typeface="B Homa" panose="00000400000000000000" pitchFamily="2" charset="-78"/>
          </a:endParaRPr>
        </a:p>
      </dsp:txBody>
      <dsp:txXfrm rot="5400000">
        <a:off x="3056224" y="956634"/>
        <a:ext cx="1419618" cy="2869901"/>
      </dsp:txXfrm>
    </dsp:sp>
    <dsp:sp modelId="{0BA89C6C-9952-4E99-8BA9-E046BF3D817D}">
      <dsp:nvSpPr>
        <dsp:cNvPr id="0" name=""/>
        <dsp:cNvSpPr/>
      </dsp:nvSpPr>
      <dsp:spPr>
        <a:xfrm rot="16200000">
          <a:off x="2900539" y="1681775"/>
          <a:ext cx="4783169" cy="1419618"/>
        </a:xfrm>
        <a:prstGeom prst="flowChartManualOperation">
          <a:avLst/>
        </a:prstGeom>
        <a:solidFill>
          <a:schemeClr val="accent4">
            <a:hueOff val="-683875"/>
            <a:satOff val="-3454"/>
            <a:lumOff val="-485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6396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Terafik" panose="02000503000000020002" pitchFamily="2" charset="-78"/>
              <a:cs typeface="B Homa" panose="00000400000000000000" pitchFamily="2" charset="-78"/>
            </a:rPr>
            <a:t>تسلط نگاه علمی و اثباتی و کمرنگ بودن نقش عوامل هنجاری (محرومیت، فقر و...)</a:t>
          </a:r>
          <a:endParaRPr lang="en-US" sz="1800" kern="1200" dirty="0">
            <a:latin typeface="IRTerafik" panose="02000503000000020002" pitchFamily="2" charset="-78"/>
            <a:cs typeface="B Homa" panose="00000400000000000000" pitchFamily="2" charset="-78"/>
          </a:endParaRPr>
        </a:p>
      </dsp:txBody>
      <dsp:txXfrm rot="5400000">
        <a:off x="4582314" y="956634"/>
        <a:ext cx="1419618" cy="2869901"/>
      </dsp:txXfrm>
    </dsp:sp>
    <dsp:sp modelId="{CC340101-C1FC-45B0-896A-DA4C2631A7B7}">
      <dsp:nvSpPr>
        <dsp:cNvPr id="0" name=""/>
        <dsp:cNvSpPr/>
      </dsp:nvSpPr>
      <dsp:spPr>
        <a:xfrm rot="16200000">
          <a:off x="4426629" y="1681775"/>
          <a:ext cx="4783169" cy="1419618"/>
        </a:xfrm>
        <a:prstGeom prst="flowChartManualOperation">
          <a:avLst/>
        </a:prstGeom>
        <a:solidFill>
          <a:schemeClr val="accent4">
            <a:hueOff val="-911834"/>
            <a:satOff val="-4605"/>
            <a:lumOff val="-647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6396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atin typeface="IRTerafik" panose="02000503000000020002" pitchFamily="2" charset="-78"/>
              <a:cs typeface="B Homa" panose="00000400000000000000" pitchFamily="2" charset="-78"/>
            </a:rPr>
            <a:t>کمرنگ بودن نقش مشارکت در مراحل مختلف برنامه ریزی</a:t>
          </a:r>
          <a:endParaRPr lang="en-US" sz="1800" kern="1200" dirty="0">
            <a:latin typeface="IRTerafik" panose="02000503000000020002" pitchFamily="2" charset="-78"/>
            <a:cs typeface="B Homa" panose="00000400000000000000" pitchFamily="2" charset="-78"/>
          </a:endParaRPr>
        </a:p>
      </dsp:txBody>
      <dsp:txXfrm rot="5400000">
        <a:off x="6108404" y="956634"/>
        <a:ext cx="1419618" cy="2869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8860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390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0375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1949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2829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52618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46684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2356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59047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7649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5818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44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0727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4017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297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3810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907D9-F2E3-4263-A268-528E4260FBEF}" type="datetimeFigureOut">
              <a:rPr lang="fa-IR" smtClean="0"/>
              <a:t>18/04/1441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523BEB6-1B63-4808-9D18-115597D08EE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123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23688" y="2740827"/>
            <a:ext cx="61855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بررسی و مقایسه الگوهای برنامه </a:t>
            </a:r>
            <a:r>
              <a:rPr lang="fa-IR" sz="3200" dirty="0">
                <a:latin typeface="IranNastaliq" panose="02020505000000020003" pitchFamily="18" charset="0"/>
                <a:cs typeface="B Homa" panose="00000400000000000000" pitchFamily="2" charset="-78"/>
              </a:rPr>
              <a:t>ریزی </a:t>
            </a:r>
            <a:r>
              <a:rPr lang="fa-IR" sz="32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جامع  </a:t>
            </a:r>
            <a:r>
              <a:rPr lang="fa-IR" sz="3200" dirty="0">
                <a:latin typeface="IranNastaliq" panose="02020505000000020003" pitchFamily="18" charset="0"/>
                <a:cs typeface="B Homa" panose="00000400000000000000" pitchFamily="2" charset="-78"/>
              </a:rPr>
              <a:t>توسعه شهری </a:t>
            </a:r>
            <a:r>
              <a:rPr lang="fa-IR" sz="32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و برنامه </a:t>
            </a:r>
            <a:r>
              <a:rPr lang="fa-IR" sz="3200" dirty="0">
                <a:latin typeface="IranNastaliq" panose="02020505000000020003" pitchFamily="18" charset="0"/>
                <a:cs typeface="B Homa" panose="00000400000000000000" pitchFamily="2" charset="-78"/>
              </a:rPr>
              <a:t>ریزی توسعه فضایی راهبردی</a:t>
            </a:r>
            <a:endParaRPr lang="en-US" sz="32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89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75527" y="618188"/>
            <a:ext cx="41120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a-IR" sz="2200" dirty="0">
                <a:latin typeface="IranNastaliq" panose="02020505000000020003" pitchFamily="18" charset="0"/>
                <a:cs typeface="B Homa" panose="00000400000000000000" pitchFamily="2" charset="-78"/>
              </a:rPr>
              <a:t>جایگاه برنامه ریزی سیستمی در شهرسازی</a:t>
            </a:r>
          </a:p>
        </p:txBody>
      </p:sp>
      <p:sp>
        <p:nvSpPr>
          <p:cNvPr id="6" name="Frame 5"/>
          <p:cNvSpPr/>
          <p:nvPr/>
        </p:nvSpPr>
        <p:spPr>
          <a:xfrm>
            <a:off x="336745" y="1516981"/>
            <a:ext cx="8301929" cy="3435429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در 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طول دو 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دهه 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1960 و 1970، مجموعه نظریه ها و تجارب شهرسازی در کشور های غربی، به سمت رویکردی متمایل شد که می توان آن را ((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رویکردی سیستمی در برنامه ریزی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)) 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نامید.</a:t>
            </a: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این 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رویکرد، اگرچه از نظام واحد و یکپارچه ای برخوردار نبوده، ولی محتوای اصلی و اهداف نهایی آن، در مجموع به سمت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دوری از برنامه ریزی جامع-عقلی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، و برنامه ریزی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صرفا کالبدی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، و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پیگیری اهداف اقتصادی 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،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اجتماعی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و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فرهنگی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و تلفیق برنامه ریزی و مدیریت معطوف بوده </a:t>
            </a:r>
            <a:r>
              <a:rPr lang="fa-IR" dirty="0">
                <a:solidFill>
                  <a:schemeClr val="tx1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است.</a:t>
            </a:r>
            <a:endParaRPr lang="en-US" dirty="0">
              <a:solidFill>
                <a:schemeClr val="tx1"/>
              </a:solidFill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62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91283" y="618188"/>
            <a:ext cx="50962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a-IR" sz="2200" dirty="0">
                <a:latin typeface="IranNastaliq" panose="02020505000000020003" pitchFamily="18" charset="0"/>
                <a:cs typeface="B Homa" panose="00000400000000000000" pitchFamily="2" charset="-78"/>
              </a:rPr>
              <a:t>رویکرد سیستمی به عنوان نظریه پایه در برنامه ریزی</a:t>
            </a: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2367566" y="2346551"/>
          <a:ext cx="4818846" cy="4015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96593" y="1259331"/>
            <a:ext cx="890574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از دیدگاه نظریه سیستم ها، شهر یک سیستم اجتماعی پویا و باز است که در آن سه سطح از حرکت مکانیکی، زیستی و اجتماعی در هم آمیخته و با انواع فراسیستم ها و زیر سیستم های متعدد در ارتباط است. از این نظر، شناخت کامل سیستم شهر و پیش بینی برای کل تحولات و تغییرات آن و برنامه ریزی دقیق و کامل برای تمام عناصر و اجزاء آن، تقریبا غیر ممکن است. </a:t>
            </a:r>
            <a:endParaRPr lang="fa-IR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340183" y="4134121"/>
            <a:ext cx="837127" cy="110758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77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91283" y="618188"/>
            <a:ext cx="50962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>
              <a:defRPr/>
            </a:pPr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رویکرد سیستمی به عنوان نظریه پایه در برنامه ریزی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31265900"/>
              </p:ext>
            </p:extLst>
          </p:nvPr>
        </p:nvGraphicFramePr>
        <p:xfrm>
          <a:off x="201857" y="2137778"/>
          <a:ext cx="4859540" cy="3129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 Arrow Callout 4"/>
          <p:cNvSpPr/>
          <p:nvPr/>
        </p:nvSpPr>
        <p:spPr>
          <a:xfrm>
            <a:off x="5061397" y="1622332"/>
            <a:ext cx="3805708" cy="3970318"/>
          </a:xfrm>
          <a:prstGeom prst="leftArrowCallout">
            <a:avLst>
              <a:gd name="adj1" fmla="val 12140"/>
              <a:gd name="adj2" fmla="val 17216"/>
              <a:gd name="adj3" fmla="val 17554"/>
              <a:gd name="adj4" fmla="val 68700"/>
            </a:avLst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رویکرد سیستمی ایجاب می کند که برنامه ریزی شهری با تکیه بر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عناصر و روابط ساختاری شهر (درونی و بیرونی)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مطالعات خود را سازمان دهد. اولا باید ارتباطات شهر با نواحی پیرامون آن مورد مطالعه قرار گیرد؛ ثانیا آثار متقابل میان عوامل فضایی، اجتماعی، اقتصادی بررسی گردد و ثانیا فرایند برنامه ریزی به صورت چرخه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ای   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( و نه خطی) با توجه به روابط میان گذشته، حال و آینده در نظر گرفته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شود.</a:t>
            </a:r>
            <a:endParaRPr lang="en-US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0902" y="1549621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2000" dirty="0">
                <a:latin typeface="IREntezar" panose="02000503000000020002" pitchFamily="2" charset="-78"/>
                <a:cs typeface="B Homa" panose="00000400000000000000" pitchFamily="2" charset="-78"/>
              </a:rPr>
              <a:t>فرایند برنامه ریزی سیستمی</a:t>
            </a:r>
            <a:endParaRPr lang="en-US" sz="2000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3270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38030" y="245209"/>
            <a:ext cx="50962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>
              <a:defRPr/>
            </a:pPr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رویکرد سیستمی به عنوان نظریه پایه در برنامه ریزی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23530" y="1536742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>
              <a:defRPr/>
            </a:pPr>
            <a:r>
              <a:rPr lang="fa-IR" sz="2000" dirty="0">
                <a:solidFill>
                  <a:prstClr val="black"/>
                </a:solidFill>
                <a:latin typeface="IREntezar" panose="02000503000000020002" pitchFamily="2" charset="-78"/>
                <a:cs typeface="B Homa" panose="00000400000000000000" pitchFamily="2" charset="-78"/>
              </a:rPr>
              <a:t>فرایند برنامه ریزی سیستمی</a:t>
            </a:r>
            <a:endParaRPr lang="en-US" sz="2000" dirty="0">
              <a:solidFill>
                <a:prstClr val="black"/>
              </a:solidFill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-253284" y="1049074"/>
          <a:ext cx="7658637" cy="5119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5318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3783" y="618188"/>
            <a:ext cx="44037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رویکرد سیستمی به عنوان راهبرد برنامه ریزی</a:t>
            </a:r>
          </a:p>
        </p:txBody>
      </p:sp>
      <p:sp>
        <p:nvSpPr>
          <p:cNvPr id="2" name="Rectangle 1"/>
          <p:cNvSpPr/>
          <p:nvPr/>
        </p:nvSpPr>
        <p:spPr>
          <a:xfrm>
            <a:off x="257578" y="1537782"/>
            <a:ext cx="857089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یکی از مظاهر رویکرد سیستمی در برنامه ریزی شهری، به عنوان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برنامه ریزی راهبردی (استراتژیک)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معروف شده که بیشتر در ایالات متحده آمریکا رواج یافته است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.</a:t>
            </a:r>
          </a:p>
          <a:p>
            <a:pPr algn="just" rtl="1"/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اساس پیدایش برنامه ریزی راهبردی به دو منشأ متمایز </a:t>
            </a:r>
            <a:r>
              <a:rPr lang="fa-IR" dirty="0">
                <a:solidFill>
                  <a:srgbClr val="FF0000"/>
                </a:solidFill>
                <a:latin typeface="IRTerafik" panose="02000503000000020002" pitchFamily="2" charset="-78"/>
                <a:cs typeface="B Homa" panose="00000400000000000000" pitchFamily="2" charset="-78"/>
              </a:rPr>
              <a:t>نظری و عملی </a:t>
            </a:r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ولی مرتبط با یکدیگر بر می </a:t>
            </a:r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گردد.</a:t>
            </a:r>
          </a:p>
          <a:p>
            <a:pPr algn="just" rtl="1"/>
            <a:endParaRPr lang="en-US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465194" y="3078053"/>
            <a:ext cx="2363274" cy="105606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محدودیت شناختی و محدودیت اطلاعات </a:t>
            </a:r>
            <a:endParaRPr lang="en-US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500907" y="3078052"/>
            <a:ext cx="2363274" cy="105606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پرهیز از مجهولات پیش بینی ناپذیر</a:t>
            </a:r>
            <a:endParaRPr lang="en-US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6620" y="3078052"/>
            <a:ext cx="2363274" cy="1056067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تمرکز روی موضوعات </a:t>
            </a:r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روشن تر و اساسی </a:t>
            </a:r>
            <a:r>
              <a:rPr lang="fa-IR" dirty="0">
                <a:latin typeface="IRTerafik" panose="02000503000000020002" pitchFamily="2" charset="-78"/>
                <a:cs typeface="B Homa" panose="00000400000000000000" pitchFamily="2" charset="-78"/>
              </a:rPr>
              <a:t>تر</a:t>
            </a:r>
            <a:endParaRPr lang="en-US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578" y="4474058"/>
            <a:ext cx="8570890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به نظر فالودی یکی از راه های غلبه بر محدودیت های برنامه ریزی جامع، توسل به راهبرد های برنامه ریزی و برنامه ریزی راهبردهای است. از نظر وی راهبرد های برنامه ریزی، رویکرد هایی است که امکان می دهد روند برنامه ریزی بر پایه شناخت معتبر و امکانات واقعی استوار گردد، و روند تصمیم گیری، به جای تعیین تکلیف قطعی و نهایی، در راستای هدایت و اصلاح روند های واقعی و به صورت گام به گام انجام پذیرد. بنابراین برنامه ریزی استراتژیک، از یکسو، به ارتباطات متقابل میان سطوح و مراحل مختلف برنامه ریزی نظر دارد، از سوی دیگر، توجه به خود را مسائل و منابع اصلی متمرکز می سازد و از درگیر شدن با انبوده جزئیات پرهیز می کند و بخشی از وظایف مربوط به تصمیم گیری را به عهده نهاد های محلی وا می گذارد.</a:t>
            </a:r>
            <a:endParaRPr lang="en-US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5731101" y="3361388"/>
            <a:ext cx="875763" cy="347729"/>
          </a:xfrm>
          <a:prstGeom prst="lef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2762521" y="3361388"/>
            <a:ext cx="875763" cy="347729"/>
          </a:xfrm>
          <a:prstGeom prst="leftArrow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27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69833" y="618188"/>
            <a:ext cx="50177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دستاورد های رویکرد سیستمی در برنامه ریزی شهری</a:t>
            </a:r>
            <a:endParaRPr lang="fa-IR" sz="2200" dirty="0">
              <a:solidFill>
                <a:prstClr val="black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815923" y="1403799"/>
            <a:ext cx="5615189" cy="77273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تفکیک روند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برنامه ریزی به دو سطح (برنامه راهبردی-طرح های اجرایی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)</a:t>
            </a:r>
            <a:endParaRPr lang="en-US" dirty="0">
              <a:latin typeface="IRTerafik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815922" y="2360333"/>
            <a:ext cx="5615189" cy="77273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ایجاد نظام سلسله مراتبی در تصمیم سازی، تصمیم گیری و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اجرا و تقسیم کار میان اجزا</a:t>
            </a:r>
            <a:endParaRPr lang="en-US" dirty="0">
              <a:latin typeface="IRTerafik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815922" y="3316867"/>
            <a:ext cx="5615189" cy="772733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تلفیق اهداف کالبدی طرح های شهری با اهداف اقتصادی و 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اجتماعی</a:t>
            </a:r>
            <a:endParaRPr lang="en-US" dirty="0">
              <a:latin typeface="IRTerafik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5922" y="4273401"/>
            <a:ext cx="5615189" cy="7727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تلفیق عوامل برنامه ریزی با عوامل اجرایی و مشارکت عمومی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815921" y="5282561"/>
            <a:ext cx="5615189" cy="77273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تاکید بر انعطاف پذیری ، پویایی و اصلاح پذیری توسعه شهری</a:t>
            </a:r>
          </a:p>
        </p:txBody>
      </p:sp>
    </p:spTree>
    <p:extLst>
      <p:ext uri="{BB962C8B-B14F-4D97-AF65-F5344CB8AC3E}">
        <p14:creationId xmlns:p14="http://schemas.microsoft.com/office/powerpoint/2010/main" val="1082939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00901" y="263801"/>
            <a:ext cx="50177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دستاورد های رویکرد سیستمی در برنامه ریزی شهری</a:t>
            </a:r>
          </a:p>
        </p:txBody>
      </p:sp>
      <p:sp>
        <p:nvSpPr>
          <p:cNvPr id="2" name="Rectangle 1"/>
          <p:cNvSpPr/>
          <p:nvPr/>
        </p:nvSpPr>
        <p:spPr>
          <a:xfrm>
            <a:off x="231822" y="955833"/>
            <a:ext cx="8686799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رویکرد سیستمی، با توجه به نقش مسلط برنامه ریزی جامع- تفصیلی که بر اصول برنامه ریزی آمرانه، کالبدی و قطعی استوار بود، تغییری بنیادی در مبانی طرح های شهری را به وجود آورد و چشم اندازی تازه در برابر آینده شهرسازی گشود. در زیر به برخی از مهم ترین نتایج رویکرد سیستمی در برنامه ریزی شهری اشاره می شود</a:t>
            </a: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.</a:t>
            </a:r>
            <a:endParaRPr lang="en-US" dirty="0">
              <a:latin typeface="IRTerafik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IRTerafik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1067" y="2384836"/>
            <a:ext cx="7038304" cy="115681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/>
            </a:pP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برنامه ریزی شهری مستلزم ایجاد یک نظام یکپارچه از سطوح مختلف برنامه ریزی فضایی </a:t>
            </a:r>
            <a:endParaRPr lang="en-US" sz="1600" dirty="0">
              <a:latin typeface="IRTerafik" panose="02000503000000020002" pitchFamily="2" charset="-78"/>
              <a:cs typeface="B Homa" panose="00000400000000000000" pitchFamily="2" charset="-78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فرایند چرخه ای و ارتباط دو سویه میان نهاد های برنامه ریزی مرکزی و نهاد های برنامه ریزی و مدیریت محلی، به عنوان یک اصل پایه </a:t>
            </a: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ای</a:t>
            </a:r>
            <a:endParaRPr lang="en-US" sz="1600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174628" y="3647219"/>
            <a:ext cx="7469745" cy="1429554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/>
            </a:pP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شهر فقط یک سیستم کالبدی یا طبیعی نیست، بلکه بستر اصلی زندگی فردی و جمعی انبوه انسان ها </a:t>
            </a: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است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برنامه </a:t>
            </a: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ریزی شهری می باید فراتر از اهداف کالبدی و کارکردی، به نیازهای اجتماعی، فرهنگی و روانی مردم پاسخ گوید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ارتباط برنامه ریزی شهری با کیفیت محیط، رفاه عمومی، عدالت اجتماعی، مشارکت شهروندان </a:t>
            </a:r>
            <a:endParaRPr lang="en-US" sz="1600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31067" y="5183177"/>
            <a:ext cx="7328078" cy="1429554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/>
            </a:pP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یکی از مظاهر رویکرد سیستمی در برنامه ریزی شهری، گرایش به برنامه ریزی راهبردی </a:t>
            </a: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است در </a:t>
            </a: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واقع پیچیدگی سیستم شهرها باعث می شود به جای پرداختن به جزئیات پیش بینی </a:t>
            </a: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ناپذیر</a:t>
            </a: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، به  موضوعات روشن تر بپردازیم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fa-IR" sz="1600" dirty="0">
                <a:latin typeface="IRTerafik" panose="02000503000000020002" pitchFamily="2" charset="-78"/>
                <a:cs typeface="B Homa" panose="00000400000000000000" pitchFamily="2" charset="-78"/>
              </a:rPr>
              <a:t>این رویکرد امکان می دهد که روند برنامه ریزی بر پایه شناختهای معتبر و امکانات واقعی استوار گردد </a:t>
            </a:r>
            <a:endParaRPr lang="en-US" sz="1600" dirty="0">
              <a:latin typeface="IRTerafik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1" name="Curved Right Arrow 10"/>
          <p:cNvSpPr/>
          <p:nvPr/>
        </p:nvSpPr>
        <p:spPr>
          <a:xfrm>
            <a:off x="753414" y="3216994"/>
            <a:ext cx="579548" cy="1349388"/>
          </a:xfrm>
          <a:prstGeom prst="curvedRightArrow">
            <a:avLst>
              <a:gd name="adj1" fmla="val 25000"/>
              <a:gd name="adj2" fmla="val 47416"/>
              <a:gd name="adj3" fmla="val 37895"/>
            </a:avLst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Right Arrow 11"/>
          <p:cNvSpPr/>
          <p:nvPr/>
        </p:nvSpPr>
        <p:spPr>
          <a:xfrm flipH="1">
            <a:off x="7942476" y="4964195"/>
            <a:ext cx="579548" cy="1349388"/>
          </a:xfrm>
          <a:prstGeom prst="curvedRightArrow">
            <a:avLst>
              <a:gd name="adj1" fmla="val 25000"/>
              <a:gd name="adj2" fmla="val 47416"/>
              <a:gd name="adj3" fmla="val 37895"/>
            </a:avLst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373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28870" y="618188"/>
            <a:ext cx="59586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>
              <a:defRPr/>
            </a:pPr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محدودیت های رویکرد سیتسمی به عنوان نظریه برنامه ریزی </a:t>
            </a:r>
            <a:endParaRPr lang="fa-IR" sz="2200" dirty="0">
              <a:solidFill>
                <a:prstClr val="black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3781" y="2290792"/>
            <a:ext cx="8603309" cy="2280881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نظام های اجتماعی و رفتار های انسان ها به قدری پیچیده و پیش بینی ناپذیر است که نمی توان آن ها را در چارچوب قوانین سایبرنتیکی قرار داد.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پیتر هال مشکلات نظری الگوی سیستم را چنین بر شمرد: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بی اعتباری پیشنهادات در صورت افزایش سریع اطلاعات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به خطا رفتن طرح های شهری و منطقه ای به دلیل روابط متقابل پیچیده میان سطوح مختلف برنامه ریزی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a-IR" dirty="0">
                <a:latin typeface="IRTerafik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امکان تغییر باور ها و ارزش های انسانی در طول زمان</a:t>
            </a:r>
            <a:endParaRPr lang="en-US" dirty="0">
              <a:latin typeface="IRTerafik" panose="02000503000000020002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633910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29043" y="618188"/>
            <a:ext cx="41585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>
              <a:defRPr/>
            </a:pPr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محدودیت های مدلسازی رویکرد سیتسمی</a:t>
            </a:r>
            <a:endParaRPr lang="fa-IR" sz="2200" dirty="0">
              <a:solidFill>
                <a:prstClr val="black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04376693"/>
              </p:ext>
            </p:extLst>
          </p:nvPr>
        </p:nvGraphicFramePr>
        <p:xfrm>
          <a:off x="760596" y="1349618"/>
          <a:ext cx="7532069" cy="4783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4642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31982" y="233178"/>
            <a:ext cx="11737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>
              <a:defRPr/>
            </a:pPr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جمع بندی</a:t>
            </a:r>
            <a:endParaRPr lang="fa-IR" sz="2200" dirty="0">
              <a:solidFill>
                <a:prstClr val="black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592856"/>
              </p:ext>
            </p:extLst>
          </p:nvPr>
        </p:nvGraphicFramePr>
        <p:xfrm>
          <a:off x="169711" y="895509"/>
          <a:ext cx="8829234" cy="5531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4617">
                  <a:extLst>
                    <a:ext uri="{9D8B030D-6E8A-4147-A177-3AD203B41FA5}">
                      <a16:colId xmlns:a16="http://schemas.microsoft.com/office/drawing/2014/main" xmlns="" val="820250501"/>
                    </a:ext>
                  </a:extLst>
                </a:gridCol>
                <a:gridCol w="4414617">
                  <a:extLst>
                    <a:ext uri="{9D8B030D-6E8A-4147-A177-3AD203B41FA5}">
                      <a16:colId xmlns:a16="http://schemas.microsoft.com/office/drawing/2014/main" xmlns="" val="3335306219"/>
                    </a:ext>
                  </a:extLst>
                </a:gridCol>
              </a:tblGrid>
              <a:tr h="31380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برنامه ریزی استراتژیک</a:t>
                      </a:r>
                      <a:endParaRPr lang="en-US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برنامه ریزی سنتی (الگوی جامع)</a:t>
                      </a:r>
                      <a:endParaRPr lang="en-US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0767544"/>
                  </a:ext>
                </a:extLst>
              </a:tr>
              <a:tr h="54162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تلفيق فرايند </a:t>
                      </a:r>
                      <a:r>
                        <a:rPr lang="fa-I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تصميم سازي و تصميم گيري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فرايند تصميم سازي و تصميم گيري از هم </a:t>
                      </a:r>
                      <a:r>
                        <a:rPr lang="fa-I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جدا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 است؛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61305693"/>
                  </a:ext>
                </a:extLst>
              </a:tr>
              <a:tr h="669511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تلفيق اهداف </a:t>
                      </a:r>
                      <a:r>
                        <a:rPr lang="fa-I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كالبدي با اهداف اقتصادي، اجتماعي و</a:t>
                      </a:r>
                    </a:p>
                    <a:p>
                      <a:pPr algn="ctr" rtl="1"/>
                      <a:r>
                        <a:rPr lang="fa-I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فرهنگي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اهداف طرحهاي جامع اصولا </a:t>
                      </a:r>
                      <a:r>
                        <a:rPr lang="fa-I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كالبدي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 و ايجاد نظم در</a:t>
                      </a:r>
                    </a:p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شهر ميباشد؛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1375234"/>
                  </a:ext>
                </a:extLst>
              </a:tr>
              <a:tr h="117076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تأكيد بر </a:t>
                      </a:r>
                      <a:r>
                        <a:rPr lang="fa-IR" sz="1600" b="1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فرايند چرخه اي 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و عمل دارد كه شامل تدوين اهداف، بررسي وضع موجود، طراحي گزينه هاي مختلف، انتخاب گزينه برتر، تعيين اولويت ها، اجراي طرح و نظارت بر اجرا ميشود و با اهداف كلان و اجرايي تعريف ميشوند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گرايش به نتيجه دارد و فرايند از سه مرحله بررسي،</a:t>
                      </a:r>
                    </a:p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تحليل و توليد نقشه تشكيل ميشود؛</a:t>
                      </a:r>
                    </a:p>
                    <a:p>
                      <a:pPr algn="ctr" rtl="1"/>
                      <a:endParaRPr lang="fa-IR" sz="1600" b="0" i="0" u="none" strike="noStrike" kern="1200" baseline="0" dirty="0" smtClean="0">
                        <a:solidFill>
                          <a:schemeClr val="dk1"/>
                        </a:solidFill>
                        <a:latin typeface="IRTerafik" panose="02000503000000020002" pitchFamily="2" charset="-78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بررسيهاي </a:t>
                      </a:r>
                      <a:r>
                        <a:rPr lang="fa-IR" sz="1600" b="1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فراگير و بي هدف </a:t>
                      </a:r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انجام ميپذيرد؛</a:t>
                      </a:r>
                      <a:endParaRPr lang="en-US" sz="1600" dirty="0" smtClean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8912358"/>
                  </a:ext>
                </a:extLst>
              </a:tr>
              <a:tr h="313800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1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ارزيابي گزينه هاي مختلف </a:t>
                      </a:r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و پيشنهاد راه حل؛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گزينه ها در نظر گرفته نميشود؛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4519378"/>
                  </a:ext>
                </a:extLst>
              </a:tr>
              <a:tr h="593209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1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انعطاف پذيري در تعيين موضوعات</a:t>
                      </a:r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، روشهاي مطالعه</a:t>
                      </a:r>
                    </a:p>
                    <a:p>
                      <a:pPr algn="ctr" rtl="1"/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و نحوه تدوين و ارائه گزارش اجرا و بازنگري؛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فرايند محدود؛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63069671"/>
                  </a:ext>
                </a:extLst>
              </a:tr>
              <a:tr h="60530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1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پروژه ها را اولويت بندي </a:t>
                      </a:r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نموده، ضرورتا آنها را در فضا</a:t>
                      </a:r>
                    </a:p>
                    <a:p>
                      <a:pPr algn="ctr" rtl="1"/>
                      <a:r>
                        <a:rPr lang="fa-IR" sz="1600" dirty="0" smtClean="0">
                          <a:latin typeface="IRTerafik" panose="02000503000000020002" pitchFamily="2" charset="-78"/>
                          <a:cs typeface="B Nazanin" panose="00000400000000000000" pitchFamily="2" charset="-78"/>
                        </a:rPr>
                        <a:t>مكانيابي نمي نمايند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هدف، نظم دادن به فضاي شهري است؛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3574925"/>
                  </a:ext>
                </a:extLst>
              </a:tr>
              <a:tr h="313800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توليد سياست و راهكار اجرايي؛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IRTerafik" panose="02000503000000020002" pitchFamily="2" charset="-78"/>
                          <a:ea typeface="+mn-ea"/>
                          <a:cs typeface="B Nazanin" panose="00000400000000000000" pitchFamily="2" charset="-78"/>
                        </a:rPr>
                        <a:t>بازنگري 10 ساله؛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1600288"/>
                  </a:ext>
                </a:extLst>
              </a:tr>
              <a:tr h="313800">
                <a:tc>
                  <a:txBody>
                    <a:bodyPr/>
                    <a:lstStyle/>
                    <a:p>
                      <a:pPr algn="ctr"/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استفاده از </a:t>
                      </a:r>
                      <a:r>
                        <a:rPr lang="fa-I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شيوه هاي چرخه اي 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برنامه ريزي(از بالا به</a:t>
                      </a:r>
                    </a:p>
                    <a:p>
                      <a:pPr algn="ctr"/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پايين و برعكس)،</a:t>
                      </a:r>
                    </a:p>
                    <a:p>
                      <a:pPr algn="ctr"/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توجه به </a:t>
                      </a:r>
                      <a:r>
                        <a:rPr lang="fa-I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مسائل و منافع اصلي 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دارد.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نتيجه نهايي، توليد نقشه و ضوابط استفاده از شيوه</a:t>
                      </a:r>
                    </a:p>
                    <a:p>
                      <a:pPr algn="ctr"/>
                      <a:r>
                        <a:rPr lang="fa-I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خطي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برنامه ريزي؛</a:t>
                      </a:r>
                    </a:p>
                    <a:p>
                      <a:pPr algn="ctr"/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توجه به </a:t>
                      </a:r>
                      <a:r>
                        <a:rPr lang="fa-I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انبوه جزئيات 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دارد؛</a:t>
                      </a:r>
                      <a:endParaRPr lang="en-US" sz="1600" dirty="0">
                        <a:latin typeface="IRTerafik" panose="02000503000000020002" pitchFamily="2" charset="-78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6148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503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19758" y="257579"/>
            <a:ext cx="2396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2400" dirty="0">
                <a:latin typeface="IranNastaliq" panose="02020505000000020003" pitchFamily="18" charset="0"/>
                <a:cs typeface="B Homa" panose="00000400000000000000" pitchFamily="2" charset="-78"/>
              </a:rPr>
              <a:t>فرآیند بررسی موضوع</a:t>
            </a:r>
            <a:endParaRPr lang="en-US" sz="24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2" name="Oval 1"/>
          <p:cNvSpPr/>
          <p:nvPr/>
        </p:nvSpPr>
        <p:spPr>
          <a:xfrm>
            <a:off x="5872767" y="693313"/>
            <a:ext cx="2807594" cy="184382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1600" dirty="0">
                <a:solidFill>
                  <a:schemeClr val="tx1"/>
                </a:solidFill>
                <a:latin typeface="IRTerafik" panose="02000503000000020002" pitchFamily="2" charset="-78"/>
                <a:cs typeface="B Homa" panose="00000400000000000000" pitchFamily="2" charset="-78"/>
              </a:rPr>
              <a:t>بررسی الگوی برنامه ریزی جامع</a:t>
            </a:r>
          </a:p>
          <a:p>
            <a:pPr algn="ctr">
              <a:lnSpc>
                <a:spcPct val="150000"/>
              </a:lnSpc>
            </a:pPr>
            <a:r>
              <a:rPr lang="fa-IR" sz="1600" dirty="0">
                <a:solidFill>
                  <a:schemeClr val="tx1"/>
                </a:solidFill>
                <a:latin typeface="IRTerafik" panose="02000503000000020002" pitchFamily="2" charset="-78"/>
                <a:cs typeface="B Homa" panose="00000400000000000000" pitchFamily="2" charset="-78"/>
              </a:rPr>
              <a:t>ویژگی ها و مشکلات </a:t>
            </a:r>
          </a:p>
        </p:txBody>
      </p:sp>
      <p:sp>
        <p:nvSpPr>
          <p:cNvPr id="5" name="Oval 4"/>
          <p:cNvSpPr/>
          <p:nvPr/>
        </p:nvSpPr>
        <p:spPr>
          <a:xfrm>
            <a:off x="3228117" y="2281707"/>
            <a:ext cx="2807594" cy="184382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1600" dirty="0">
                <a:solidFill>
                  <a:schemeClr val="tx1"/>
                </a:solidFill>
                <a:latin typeface="IRTerafik" panose="02000503000000020002" pitchFamily="2" charset="-78"/>
                <a:cs typeface="B Homa" panose="00000400000000000000" pitchFamily="2" charset="-78"/>
              </a:rPr>
              <a:t>بررسی رویکرد سیستمی</a:t>
            </a:r>
          </a:p>
          <a:p>
            <a:pPr algn="ctr">
              <a:lnSpc>
                <a:spcPct val="150000"/>
              </a:lnSpc>
            </a:pPr>
            <a:r>
              <a:rPr lang="fa-IR" sz="1600" dirty="0">
                <a:solidFill>
                  <a:schemeClr val="tx1"/>
                </a:solidFill>
                <a:latin typeface="IRTerafik" panose="02000503000000020002" pitchFamily="2" charset="-78"/>
                <a:cs typeface="B Homa" panose="00000400000000000000" pitchFamily="2" charset="-78"/>
              </a:rPr>
              <a:t>ویژگی ها و محدودیت ها </a:t>
            </a:r>
          </a:p>
        </p:txBody>
      </p:sp>
      <p:sp>
        <p:nvSpPr>
          <p:cNvPr id="6" name="Oval 5"/>
          <p:cNvSpPr/>
          <p:nvPr/>
        </p:nvSpPr>
        <p:spPr>
          <a:xfrm>
            <a:off x="759855" y="4056845"/>
            <a:ext cx="2807594" cy="184382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1600" dirty="0">
                <a:solidFill>
                  <a:schemeClr val="tx1"/>
                </a:solidFill>
                <a:latin typeface="IRTerafik" panose="02000503000000020002" pitchFamily="2" charset="-78"/>
                <a:cs typeface="B Homa" panose="00000400000000000000" pitchFamily="2" charset="-78"/>
              </a:rPr>
              <a:t>مقایسه این دو رویکرد</a:t>
            </a:r>
          </a:p>
        </p:txBody>
      </p:sp>
      <p:sp>
        <p:nvSpPr>
          <p:cNvPr id="9" name="Curved Down Arrow 8"/>
          <p:cNvSpPr/>
          <p:nvPr/>
        </p:nvSpPr>
        <p:spPr>
          <a:xfrm rot="20214885" flipH="1">
            <a:off x="4337569" y="1452309"/>
            <a:ext cx="1658366" cy="791393"/>
          </a:xfrm>
          <a:prstGeom prst="curvedDownArrow">
            <a:avLst/>
          </a:prstGeom>
          <a:solidFill>
            <a:srgbClr val="43BB8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 rot="18771102" flipH="1" flipV="1">
            <a:off x="3252958" y="4415299"/>
            <a:ext cx="1658366" cy="791393"/>
          </a:xfrm>
          <a:prstGeom prst="curvedDownArrow">
            <a:avLst/>
          </a:prstGeom>
          <a:solidFill>
            <a:srgbClr val="43BB8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68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46444" y="582093"/>
            <a:ext cx="7377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>
              <a:defRPr/>
            </a:pPr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منابع</a:t>
            </a:r>
            <a:endParaRPr lang="fa-IR" sz="2200" dirty="0">
              <a:solidFill>
                <a:prstClr val="black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3792" y="1493949"/>
            <a:ext cx="78303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dirty="0">
                <a:latin typeface="IranNastaliq" panose="02020505000000020003" pitchFamily="18" charset="0"/>
                <a:cs typeface="B Homa" panose="00000400000000000000" pitchFamily="2" charset="-78"/>
              </a:rPr>
              <a:t>اسدی, روح اله, محمد رحیم رهنما, عزت الله مافی, و محمود سلیمی. 1391. “گذار از برنامه ريزي جامع به برنامه ريزي استراتژيك (نمونه موردي: شهر بانه).” مطالعات جغرافيايي مناطق خشك </a:t>
            </a:r>
            <a:r>
              <a:rPr lang="fa-IR" dirty="0">
                <a:latin typeface="IranNastaliq" panose="02020505000000020003" pitchFamily="18" charset="0"/>
                <a:cs typeface="B Homa" panose="00000400000000000000" pitchFamily="2" charset="-78"/>
              </a:rPr>
              <a:t>،سال </a:t>
            </a:r>
            <a:r>
              <a:rPr lang="fa-IR" dirty="0">
                <a:latin typeface="IranNastaliq" panose="02020505000000020003" pitchFamily="18" charset="0"/>
                <a:cs typeface="B Homa" panose="00000400000000000000" pitchFamily="2" charset="-78"/>
              </a:rPr>
              <a:t>دوم، تابستان 1391 (شماره هشتم): 39-54.</a:t>
            </a:r>
            <a:endParaRPr lang="en-US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a-IR" dirty="0">
                <a:latin typeface="IranNastaliq" panose="02020505000000020003" pitchFamily="18" charset="0"/>
                <a:cs typeface="B Homa" panose="00000400000000000000" pitchFamily="2" charset="-78"/>
              </a:rPr>
              <a:t>مهدی </a:t>
            </a:r>
            <a:r>
              <a:rPr lang="fa-IR" dirty="0">
                <a:latin typeface="IranNastaliq" panose="02020505000000020003" pitchFamily="18" charset="0"/>
                <a:cs typeface="B Homa" panose="00000400000000000000" pitchFamily="2" charset="-78"/>
              </a:rPr>
              <a:t>زاده, جواد. 1392. برنامه ریزی راهبردی توسعه شهری (تجربیات اخیر جهانی و جایگاه آن در ایران). تهران: انتشارات آرمان شهر.</a:t>
            </a:r>
            <a:endParaRPr lang="en-US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en-US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707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1285" y="2839455"/>
            <a:ext cx="668955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6000" dirty="0">
                <a:cs typeface="B Homa" panose="00000400000000000000" pitchFamily="2" charset="-78"/>
              </a:rPr>
              <a:t>الگوی برنامه ریزی جامع</a:t>
            </a:r>
          </a:p>
        </p:txBody>
      </p:sp>
    </p:spTree>
    <p:extLst>
      <p:ext uri="{BB962C8B-B14F-4D97-AF65-F5344CB8AC3E}">
        <p14:creationId xmlns:p14="http://schemas.microsoft.com/office/powerpoint/2010/main" val="18284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2930" y="734098"/>
            <a:ext cx="4305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a-IR" sz="2200" dirty="0">
                <a:latin typeface="IranNastaliq" panose="02020505000000020003" pitchFamily="18" charset="0"/>
                <a:cs typeface="B Homa" panose="00000400000000000000" pitchFamily="2" charset="-78"/>
              </a:rPr>
              <a:t>بررسی و ارزیابی برنامه ریزی </a:t>
            </a:r>
            <a:r>
              <a:rPr lang="fa-IR" sz="2200" dirty="0">
                <a:latin typeface="IranNastaliq" panose="02020505000000020003" pitchFamily="18" charset="0"/>
                <a:cs typeface="B Homa" panose="00000400000000000000" pitchFamily="2" charset="-78"/>
              </a:rPr>
              <a:t>جامع -تفصیلی</a:t>
            </a:r>
            <a:endParaRPr lang="en-US" sz="22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7" name="Pentagon 6"/>
          <p:cNvSpPr/>
          <p:nvPr/>
        </p:nvSpPr>
        <p:spPr>
          <a:xfrm flipH="1">
            <a:off x="5051169" y="1931833"/>
            <a:ext cx="2897746" cy="566671"/>
          </a:xfrm>
          <a:prstGeom prst="homePlate">
            <a:avLst/>
          </a:prstGeom>
          <a:solidFill>
            <a:srgbClr val="C42F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Entezar" panose="02000503000000020002" pitchFamily="2" charset="-78"/>
                <a:cs typeface="B Homa" panose="00000400000000000000" pitchFamily="2" charset="-78"/>
              </a:rPr>
              <a:t>تکوین الگوی برنامه ریزی </a:t>
            </a:r>
            <a:r>
              <a:rPr lang="fa-IR" dirty="0">
                <a:latin typeface="IREntezar" panose="02000503000000020002" pitchFamily="2" charset="-78"/>
                <a:cs typeface="B Homa" panose="00000400000000000000" pitchFamily="2" charset="-78"/>
              </a:rPr>
              <a:t>جامع</a:t>
            </a:r>
            <a:endParaRPr lang="en-US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4552" y="1906075"/>
            <a:ext cx="2910626" cy="592429"/>
          </a:xfrm>
          <a:prstGeom prst="rect">
            <a:avLst/>
          </a:prstGeom>
          <a:solidFill>
            <a:srgbClr val="C42F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Entezar" panose="02000503000000020002" pitchFamily="2" charset="-78"/>
                <a:cs typeface="B Homa" panose="00000400000000000000" pitchFamily="2" charset="-78"/>
              </a:rPr>
              <a:t>از اواخر قرن نوزدهم و اوایل قرن بیستم</a:t>
            </a:r>
            <a:endParaRPr lang="en-US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9" name="Pentagon 8"/>
          <p:cNvSpPr/>
          <p:nvPr/>
        </p:nvSpPr>
        <p:spPr>
          <a:xfrm flipH="1">
            <a:off x="5051169" y="2943379"/>
            <a:ext cx="2897746" cy="566671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Entezar" panose="02000503000000020002" pitchFamily="2" charset="-78"/>
                <a:cs typeface="B Homa" panose="00000400000000000000" pitchFamily="2" charset="-78"/>
              </a:rPr>
              <a:t>پاتریک گدس</a:t>
            </a:r>
            <a:endParaRPr lang="en-US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04552" y="2943377"/>
            <a:ext cx="2910626" cy="66270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>
                <a:latin typeface="IREntezar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به عنوان پایه گذار و نظریه پرداز اصلی برنامه ریزی شهری </a:t>
            </a:r>
            <a:endParaRPr lang="en-US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3" name="Pentagon 12"/>
          <p:cNvSpPr/>
          <p:nvPr/>
        </p:nvSpPr>
        <p:spPr>
          <a:xfrm flipH="1">
            <a:off x="5051169" y="4151847"/>
            <a:ext cx="2897746" cy="566671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Entezar" panose="02000503000000020002" pitchFamily="2" charset="-78"/>
                <a:cs typeface="B Homa" panose="00000400000000000000" pitchFamily="2" charset="-78"/>
              </a:rPr>
              <a:t>نظریه ارگانیستی</a:t>
            </a:r>
            <a:endParaRPr lang="en-US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04552" y="3959519"/>
            <a:ext cx="2910626" cy="88760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>
                <a:latin typeface="IREntezar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بر اساس آن طرح های جامع به وجود آمدند و جنبه رسمی و قانونی پیدا کردند</a:t>
            </a:r>
            <a:endParaRPr lang="en-US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68982" y="5164430"/>
            <a:ext cx="1779935" cy="7212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latin typeface="IREntezar" panose="02000503000000020002" pitchFamily="2" charset="-78"/>
                <a:cs typeface="B Homa" panose="00000400000000000000" pitchFamily="2" charset="-78"/>
              </a:rPr>
              <a:t>نظریات گدس</a:t>
            </a:r>
            <a:endParaRPr lang="en-US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615006" y="5164429"/>
            <a:ext cx="1779935" cy="7212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latin typeface="IREntezar" panose="02000503000000020002" pitchFamily="2" charset="-78"/>
                <a:cs typeface="B Homa" panose="00000400000000000000" pitchFamily="2" charset="-78"/>
              </a:rPr>
              <a:t>نظریات کارکرد گرایی شهرسازی مدرن</a:t>
            </a:r>
            <a:endParaRPr lang="en-US" sz="1600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7" name="Plus 16"/>
          <p:cNvSpPr/>
          <p:nvPr/>
        </p:nvSpPr>
        <p:spPr>
          <a:xfrm>
            <a:off x="5602312" y="5360313"/>
            <a:ext cx="373487" cy="345028"/>
          </a:xfrm>
          <a:prstGeom prst="mathPl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qual 17"/>
          <p:cNvSpPr/>
          <p:nvPr/>
        </p:nvSpPr>
        <p:spPr>
          <a:xfrm>
            <a:off x="3085661" y="5434882"/>
            <a:ext cx="321972" cy="180306"/>
          </a:xfrm>
          <a:prstGeom prst="mathEqual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04554" y="5172220"/>
            <a:ext cx="1779935" cy="7212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latin typeface="IREntezar" panose="02000503000000020002" pitchFamily="2" charset="-78"/>
                <a:cs typeface="B Homa" panose="00000400000000000000" pitchFamily="2" charset="-78"/>
              </a:rPr>
              <a:t>طرح های جامع</a:t>
            </a:r>
            <a:endParaRPr lang="en-US" sz="1600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08285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10213" y="553624"/>
            <a:ext cx="3220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a-IR" sz="2400" dirty="0">
                <a:latin typeface="IranNastaliq" panose="02020505000000020003" pitchFamily="18" charset="0"/>
                <a:cs typeface="B Homa" panose="00000400000000000000" pitchFamily="2" charset="-78"/>
              </a:rPr>
              <a:t>ویژگی های برنامه ریزی جامع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57344943"/>
              </p:ext>
            </p:extLst>
          </p:nvPr>
        </p:nvGraphicFramePr>
        <p:xfrm>
          <a:off x="1008846" y="1384121"/>
          <a:ext cx="7061379" cy="470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31931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11041" y="734098"/>
            <a:ext cx="25378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>
              <a:defRPr/>
            </a:pPr>
            <a:r>
              <a:rPr lang="fa-IR" sz="2200" dirty="0">
                <a:solidFill>
                  <a:prstClr val="black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فرآیند برنامه ریزی جامع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87031795"/>
              </p:ext>
            </p:extLst>
          </p:nvPr>
        </p:nvGraphicFramePr>
        <p:xfrm>
          <a:off x="2129307" y="1744733"/>
          <a:ext cx="5494986" cy="3484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7728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87508270"/>
              </p:ext>
            </p:extLst>
          </p:nvPr>
        </p:nvGraphicFramePr>
        <p:xfrm>
          <a:off x="-96252" y="0"/>
          <a:ext cx="9143999" cy="685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99774" y="132519"/>
            <a:ext cx="25394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a-IR" sz="2200" dirty="0">
                <a:latin typeface="IranNastaliq" panose="02020505000000020003" pitchFamily="18" charset="0"/>
                <a:cs typeface="B Homa" panose="00000400000000000000" pitchFamily="2" charset="-78"/>
              </a:rPr>
              <a:t>مشکلات طرح های جامع</a:t>
            </a:r>
          </a:p>
        </p:txBody>
      </p:sp>
    </p:spTree>
    <p:extLst>
      <p:ext uri="{BB962C8B-B14F-4D97-AF65-F5344CB8AC3E}">
        <p14:creationId xmlns:p14="http://schemas.microsoft.com/office/powerpoint/2010/main" val="3520562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1286" y="2839455"/>
            <a:ext cx="6966283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6000" dirty="0">
                <a:cs typeface="B Homa" panose="00000400000000000000" pitchFamily="2" charset="-78"/>
              </a:rPr>
              <a:t>الگوی برنامه ریزی راهبردی</a:t>
            </a:r>
          </a:p>
        </p:txBody>
      </p:sp>
    </p:spTree>
    <p:extLst>
      <p:ext uri="{BB962C8B-B14F-4D97-AF65-F5344CB8AC3E}">
        <p14:creationId xmlns:p14="http://schemas.microsoft.com/office/powerpoint/2010/main" val="241606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729769" y="437715"/>
            <a:ext cx="41120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a-IR" sz="2200" dirty="0">
                <a:latin typeface="IranNastaliq" panose="02020505000000020003" pitchFamily="18" charset="0"/>
                <a:cs typeface="B Homa" panose="00000400000000000000" pitchFamily="2" charset="-78"/>
              </a:rPr>
              <a:t>جایگاه برنامه ریزی سیستمی در شهرسازی</a:t>
            </a:r>
          </a:p>
        </p:txBody>
      </p:sp>
      <p:graphicFrame>
        <p:nvGraphicFramePr>
          <p:cNvPr id="13" name="Diagram 12"/>
          <p:cNvGraphicFramePr/>
          <p:nvPr>
            <p:extLst/>
          </p:nvPr>
        </p:nvGraphicFramePr>
        <p:xfrm>
          <a:off x="2698902" y="1049075"/>
          <a:ext cx="8364827" cy="5576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Down Arrow Callout 13"/>
          <p:cNvSpPr/>
          <p:nvPr/>
        </p:nvSpPr>
        <p:spPr>
          <a:xfrm>
            <a:off x="540912" y="1194238"/>
            <a:ext cx="3837904" cy="197746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schemeClr val="bg1"/>
                </a:solidFill>
                <a:latin typeface="IREntezar" panose="02000503000000020002" pitchFamily="2" charset="-78"/>
                <a:cs typeface="B Homa" panose="00000400000000000000" pitchFamily="2" charset="-78"/>
              </a:rPr>
              <a:t>برای نخستین بار در سال 1964 از طرف وزارت مسکن انگلستان، با تشکیل یک گروه مطالعاتی ویژه، موضوع بازنگری درالگوی طرح های جامع شهری در دستور کار قرار گرفت</a:t>
            </a:r>
            <a:endParaRPr lang="en-US" sz="1600" dirty="0">
              <a:solidFill>
                <a:schemeClr val="bg1"/>
              </a:solidFill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  <p:sp>
        <p:nvSpPr>
          <p:cNvPr id="16" name="Down Arrow Callout 15"/>
          <p:cNvSpPr/>
          <p:nvPr/>
        </p:nvSpPr>
        <p:spPr>
          <a:xfrm>
            <a:off x="540912" y="3210337"/>
            <a:ext cx="3837904" cy="1977462"/>
          </a:xfrm>
          <a:prstGeom prst="downArrowCallout">
            <a:avLst/>
          </a:prstGeom>
          <a:solidFill>
            <a:srgbClr val="43BB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schemeClr val="bg1"/>
                </a:solidFill>
                <a:latin typeface="IREntezar" panose="02000503000000020002" pitchFamily="2" charset="-78"/>
                <a:cs typeface="B Homa" panose="00000400000000000000" pitchFamily="2" charset="-78"/>
              </a:rPr>
              <a:t>منجر به تصویب قانون برنامه ریزی شهری و روستایی (1968)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0912" y="5228825"/>
            <a:ext cx="3837904" cy="1448317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latin typeface="IREntezar" panose="02000503000000020002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قانون ((الگوی طرح های ساختاری)) به طور رسمی در انگلستان جانشین الگوی طرح های جامع </a:t>
            </a:r>
            <a:endParaRPr lang="en-US" sz="1600" dirty="0">
              <a:latin typeface="IREntezar" panose="02000503000000020002" pitchFamily="2" charset="-78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485613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</TotalTime>
  <Words>1768</Words>
  <Application>Microsoft Office PowerPoint</Application>
  <PresentationFormat>On-screen Show (4:3)</PresentationFormat>
  <Paragraphs>143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B Homa</vt:lpstr>
      <vt:lpstr>B Nazanin</vt:lpstr>
      <vt:lpstr>Calibri</vt:lpstr>
      <vt:lpstr>IranNastaliq</vt:lpstr>
      <vt:lpstr>IREntezar</vt:lpstr>
      <vt:lpstr>IRTerafik</vt:lpstr>
      <vt:lpstr>Tahoma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2</cp:revision>
  <dcterms:created xsi:type="dcterms:W3CDTF">2019-12-15T09:33:28Z</dcterms:created>
  <dcterms:modified xsi:type="dcterms:W3CDTF">2019-12-15T09:46:17Z</dcterms:modified>
</cp:coreProperties>
</file>