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29"/>
  </p:notesMasterIdLst>
  <p:sldIdLst>
    <p:sldId id="256" r:id="rId2"/>
    <p:sldId id="289" r:id="rId3"/>
    <p:sldId id="261" r:id="rId4"/>
    <p:sldId id="290" r:id="rId5"/>
    <p:sldId id="291" r:id="rId6"/>
    <p:sldId id="310" r:id="rId7"/>
    <p:sldId id="272" r:id="rId8"/>
    <p:sldId id="285" r:id="rId9"/>
    <p:sldId id="271" r:id="rId10"/>
    <p:sldId id="283" r:id="rId11"/>
    <p:sldId id="286" r:id="rId12"/>
    <p:sldId id="274" r:id="rId13"/>
    <p:sldId id="275" r:id="rId14"/>
    <p:sldId id="292" r:id="rId15"/>
    <p:sldId id="293" r:id="rId16"/>
    <p:sldId id="294" r:id="rId17"/>
    <p:sldId id="288" r:id="rId18"/>
    <p:sldId id="297" r:id="rId19"/>
    <p:sldId id="298" r:id="rId20"/>
    <p:sldId id="299" r:id="rId21"/>
    <p:sldId id="300" r:id="rId22"/>
    <p:sldId id="301" r:id="rId23"/>
    <p:sldId id="302" r:id="rId24"/>
    <p:sldId id="303" r:id="rId25"/>
    <p:sldId id="304" r:id="rId26"/>
    <p:sldId id="305" r:id="rId27"/>
    <p:sldId id="257" r:id="rId28"/>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5922"/>
    <a:srgbClr val="E0A066"/>
    <a:srgbClr val="DD9655"/>
    <a:srgbClr val="F3D8BF"/>
    <a:srgbClr val="EEC9A8"/>
    <a:srgbClr val="E2A46C"/>
    <a:srgbClr val="AE3A11"/>
    <a:srgbClr val="C767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43" autoAdjust="0"/>
    <p:restoredTop sz="94652" autoAdjust="0"/>
  </p:normalViewPr>
  <p:slideViewPr>
    <p:cSldViewPr>
      <p:cViewPr varScale="1">
        <p:scale>
          <a:sx n="75" d="100"/>
          <a:sy n="75" d="100"/>
        </p:scale>
        <p:origin x="450" y="2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_rels/data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image" Target="../media/image3.jpg"/></Relationships>
</file>

<file path=ppt/diagrams/_rels/drawing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image" Target="../media/image3.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568A33-5EC7-4B59-8EE1-5FC43DEBF93F}"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0BC92ACE-759C-4A17-B5D0-59986489FB1E}">
      <dgm:prSet phldrT="[Text]" custT="1"/>
      <dgm:spPr>
        <a:solidFill>
          <a:srgbClr val="F3D8BF">
            <a:alpha val="40000"/>
          </a:srgbClr>
        </a:solidFill>
        <a:ln w="38100">
          <a:solidFill>
            <a:srgbClr val="AE3A11"/>
          </a:solidFill>
          <a:prstDash val="sysDot"/>
        </a:ln>
      </dgm:spPr>
      <dgm:t>
        <a:bodyPr/>
        <a:lstStyle/>
        <a:p>
          <a:pPr rtl="1"/>
          <a:r>
            <a:rPr lang="fa-IR" sz="2000" b="1" dirty="0" smtClean="0">
              <a:solidFill>
                <a:schemeClr val="accent4">
                  <a:lumMod val="10000"/>
                </a:schemeClr>
              </a:solidFill>
              <a:cs typeface="B Homa" panose="00000400000000000000" pitchFamily="2" charset="-78"/>
            </a:rPr>
            <a:t>مقدمه</a:t>
          </a:r>
          <a:endParaRPr lang="en-US" sz="2000" b="1" dirty="0">
            <a:solidFill>
              <a:schemeClr val="accent4">
                <a:lumMod val="10000"/>
              </a:schemeClr>
            </a:solidFill>
            <a:cs typeface="B Homa" panose="00000400000000000000" pitchFamily="2" charset="-78"/>
          </a:endParaRPr>
        </a:p>
      </dgm:t>
    </dgm:pt>
    <dgm:pt modelId="{8DE1F33C-33EB-4EF3-AE47-2EDC50BBE46E}" type="parTrans" cxnId="{05151DCF-D7BB-4814-8B4F-E9CBA7A55D16}">
      <dgm:prSet/>
      <dgm:spPr/>
      <dgm:t>
        <a:bodyPr/>
        <a:lstStyle/>
        <a:p>
          <a:endParaRPr lang="en-US"/>
        </a:p>
      </dgm:t>
    </dgm:pt>
    <dgm:pt modelId="{CCB15BCA-6A14-44A0-AD2E-CC0F57741219}" type="sibTrans" cxnId="{05151DCF-D7BB-4814-8B4F-E9CBA7A55D16}">
      <dgm:prSet/>
      <dgm:spPr/>
      <dgm:t>
        <a:bodyPr/>
        <a:lstStyle/>
        <a:p>
          <a:endParaRPr lang="en-US"/>
        </a:p>
      </dgm:t>
    </dgm:pt>
    <dgm:pt modelId="{1F76FD80-C6B3-407F-9232-887A14B98C9F}">
      <dgm:prSet phldrT="[Text]" custT="1"/>
      <dgm:spPr>
        <a:solidFill>
          <a:srgbClr val="E0A066"/>
        </a:solidFill>
        <a:ln w="38100">
          <a:solidFill>
            <a:srgbClr val="AE3A11"/>
          </a:solidFill>
          <a:prstDash val="sysDot"/>
        </a:ln>
      </dgm:spPr>
      <dgm:t>
        <a:bodyPr/>
        <a:lstStyle/>
        <a:p>
          <a:pPr rtl="1"/>
          <a:r>
            <a:rPr lang="fa-IR" sz="2000" b="1" dirty="0" smtClean="0">
              <a:solidFill>
                <a:schemeClr val="accent4">
                  <a:lumMod val="10000"/>
                </a:schemeClr>
              </a:solidFill>
              <a:cs typeface="B Homa" panose="00000400000000000000" pitchFamily="2" charset="-78"/>
            </a:rPr>
            <a:t>معرفی بولونیا</a:t>
          </a:r>
          <a:endParaRPr lang="en-US" sz="2000" b="1" dirty="0">
            <a:solidFill>
              <a:schemeClr val="accent4">
                <a:lumMod val="10000"/>
              </a:schemeClr>
            </a:solidFill>
            <a:cs typeface="B Homa" panose="00000400000000000000" pitchFamily="2" charset="-78"/>
          </a:endParaRPr>
        </a:p>
      </dgm:t>
    </dgm:pt>
    <dgm:pt modelId="{D79608F8-6800-4F79-B296-66988B938685}" type="parTrans" cxnId="{2A223987-1440-4114-8689-0F6055B16586}">
      <dgm:prSet/>
      <dgm:spPr/>
      <dgm:t>
        <a:bodyPr/>
        <a:lstStyle/>
        <a:p>
          <a:endParaRPr lang="en-US"/>
        </a:p>
      </dgm:t>
    </dgm:pt>
    <dgm:pt modelId="{5456AF44-BF83-4EDB-88E3-4CD8F97999D9}" type="sibTrans" cxnId="{2A223987-1440-4114-8689-0F6055B16586}">
      <dgm:prSet/>
      <dgm:spPr/>
      <dgm:t>
        <a:bodyPr/>
        <a:lstStyle/>
        <a:p>
          <a:endParaRPr lang="en-US"/>
        </a:p>
      </dgm:t>
    </dgm:pt>
    <dgm:pt modelId="{93BFEE9D-D9D5-4214-809A-5E768C958889}">
      <dgm:prSet phldrT="[Text]" custT="1"/>
      <dgm:spPr>
        <a:solidFill>
          <a:srgbClr val="F3D8BF">
            <a:alpha val="40000"/>
          </a:srgbClr>
        </a:solidFill>
        <a:ln w="38100">
          <a:solidFill>
            <a:srgbClr val="AE3A11"/>
          </a:solidFill>
          <a:prstDash val="sysDot"/>
        </a:ln>
      </dgm:spPr>
      <dgm:t>
        <a:bodyPr/>
        <a:lstStyle/>
        <a:p>
          <a:pPr rtl="1"/>
          <a:r>
            <a:rPr lang="fa-IR" sz="2000" b="1" dirty="0" smtClean="0">
              <a:solidFill>
                <a:schemeClr val="accent4">
                  <a:lumMod val="10000"/>
                </a:schemeClr>
              </a:solidFill>
              <a:cs typeface="B Homa" panose="00000400000000000000" pitchFamily="2" charset="-78"/>
            </a:rPr>
            <a:t>سه بنای حائز اهمیت در معماری بولونیا </a:t>
          </a:r>
          <a:endParaRPr lang="en-US" sz="2000" b="1" dirty="0">
            <a:solidFill>
              <a:schemeClr val="accent4">
                <a:lumMod val="10000"/>
              </a:schemeClr>
            </a:solidFill>
            <a:cs typeface="B Homa" panose="00000400000000000000" pitchFamily="2" charset="-78"/>
          </a:endParaRPr>
        </a:p>
      </dgm:t>
    </dgm:pt>
    <dgm:pt modelId="{D5190A61-F11B-4798-A8EF-97F3D171BE9A}" type="parTrans" cxnId="{76D6198A-37D4-436B-8F15-13A92A85830A}">
      <dgm:prSet/>
      <dgm:spPr/>
      <dgm:t>
        <a:bodyPr/>
        <a:lstStyle/>
        <a:p>
          <a:endParaRPr lang="en-US"/>
        </a:p>
      </dgm:t>
    </dgm:pt>
    <dgm:pt modelId="{B1EA1978-1614-4AB7-B894-2007A6ECBE06}" type="sibTrans" cxnId="{76D6198A-37D4-436B-8F15-13A92A85830A}">
      <dgm:prSet/>
      <dgm:spPr/>
      <dgm:t>
        <a:bodyPr/>
        <a:lstStyle/>
        <a:p>
          <a:endParaRPr lang="en-US"/>
        </a:p>
      </dgm:t>
    </dgm:pt>
    <dgm:pt modelId="{C2B423B4-D8B9-44EA-9F76-730CCCB29AC8}">
      <dgm:prSet phldrT="[Text]" custT="1"/>
      <dgm:spPr>
        <a:solidFill>
          <a:srgbClr val="E0A066"/>
        </a:solidFill>
        <a:ln w="38100">
          <a:solidFill>
            <a:srgbClr val="AE3A11"/>
          </a:solidFill>
          <a:prstDash val="sysDot"/>
        </a:ln>
      </dgm:spPr>
      <dgm:t>
        <a:bodyPr/>
        <a:lstStyle/>
        <a:p>
          <a:pPr rtl="1"/>
          <a:r>
            <a:rPr lang="fa-IR" sz="2000" b="1" dirty="0" smtClean="0">
              <a:solidFill>
                <a:schemeClr val="accent4">
                  <a:lumMod val="10000"/>
                </a:schemeClr>
              </a:solidFill>
              <a:cs typeface="B Homa" panose="00000400000000000000" pitchFamily="2" charset="-78"/>
            </a:rPr>
            <a:t>دلیل اهمیت تجربه ی باززنده سازی بولونیا</a:t>
          </a:r>
          <a:endParaRPr lang="en-US" sz="2000" b="1" dirty="0">
            <a:solidFill>
              <a:schemeClr val="accent4">
                <a:lumMod val="10000"/>
              </a:schemeClr>
            </a:solidFill>
            <a:cs typeface="B Homa" panose="00000400000000000000" pitchFamily="2" charset="-78"/>
          </a:endParaRPr>
        </a:p>
      </dgm:t>
    </dgm:pt>
    <dgm:pt modelId="{94F3D51D-7597-4955-A640-E1C3F04C787C}" type="parTrans" cxnId="{1D596F77-D553-4DFF-B210-96068201F062}">
      <dgm:prSet/>
      <dgm:spPr/>
      <dgm:t>
        <a:bodyPr/>
        <a:lstStyle/>
        <a:p>
          <a:endParaRPr lang="en-US"/>
        </a:p>
      </dgm:t>
    </dgm:pt>
    <dgm:pt modelId="{4385066F-BBF0-42B6-8754-DAA0F05B4854}" type="sibTrans" cxnId="{1D596F77-D553-4DFF-B210-96068201F062}">
      <dgm:prSet/>
      <dgm:spPr/>
      <dgm:t>
        <a:bodyPr/>
        <a:lstStyle/>
        <a:p>
          <a:endParaRPr lang="en-US"/>
        </a:p>
      </dgm:t>
    </dgm:pt>
    <dgm:pt modelId="{92E00766-13FC-47C7-BAD7-B6FE1691357D}">
      <dgm:prSet phldrT="[Text]" custT="1"/>
      <dgm:spPr>
        <a:solidFill>
          <a:srgbClr val="E0A066"/>
        </a:solidFill>
        <a:ln w="38100">
          <a:solidFill>
            <a:srgbClr val="AE3A11"/>
          </a:solidFill>
          <a:prstDash val="sysDot"/>
        </a:ln>
      </dgm:spPr>
      <dgm:t>
        <a:bodyPr/>
        <a:lstStyle/>
        <a:p>
          <a:pPr rtl="1"/>
          <a:r>
            <a:rPr lang="fa-IR" sz="2000" b="1" dirty="0" smtClean="0">
              <a:solidFill>
                <a:schemeClr val="accent4">
                  <a:lumMod val="10000"/>
                </a:schemeClr>
              </a:solidFill>
              <a:cs typeface="B Homa" panose="00000400000000000000" pitchFamily="2" charset="-78"/>
            </a:rPr>
            <a:t>مروری بر طرح های منطقه ای در تاریخ بولونیا</a:t>
          </a:r>
          <a:endParaRPr lang="en-US" sz="2000" b="1" dirty="0">
            <a:solidFill>
              <a:schemeClr val="accent4">
                <a:lumMod val="10000"/>
              </a:schemeClr>
            </a:solidFill>
            <a:cs typeface="B Homa" panose="00000400000000000000" pitchFamily="2" charset="-78"/>
          </a:endParaRPr>
        </a:p>
      </dgm:t>
    </dgm:pt>
    <dgm:pt modelId="{462674C6-8539-4871-9B38-AA1C8215CEB9}" type="parTrans" cxnId="{8C8A63CA-DF2C-42F1-9C9A-13D50C4B4E7B}">
      <dgm:prSet/>
      <dgm:spPr/>
      <dgm:t>
        <a:bodyPr/>
        <a:lstStyle/>
        <a:p>
          <a:endParaRPr lang="en-US"/>
        </a:p>
      </dgm:t>
    </dgm:pt>
    <dgm:pt modelId="{BAE523E0-24C0-420D-86C4-146D7DE0E7AA}" type="sibTrans" cxnId="{8C8A63CA-DF2C-42F1-9C9A-13D50C4B4E7B}">
      <dgm:prSet/>
      <dgm:spPr/>
      <dgm:t>
        <a:bodyPr/>
        <a:lstStyle/>
        <a:p>
          <a:endParaRPr lang="en-US"/>
        </a:p>
      </dgm:t>
    </dgm:pt>
    <dgm:pt modelId="{F487C50A-CE25-415D-A2D2-F8AE0691B438}">
      <dgm:prSet phldrT="[Text]" custT="1"/>
      <dgm:spPr>
        <a:solidFill>
          <a:srgbClr val="F3D8BF">
            <a:alpha val="40000"/>
          </a:srgbClr>
        </a:solidFill>
        <a:ln w="38100">
          <a:solidFill>
            <a:srgbClr val="AE3A11"/>
          </a:solidFill>
          <a:prstDash val="sysDot"/>
        </a:ln>
      </dgm:spPr>
      <dgm:t>
        <a:bodyPr/>
        <a:lstStyle/>
        <a:p>
          <a:pPr rtl="1"/>
          <a:r>
            <a:rPr lang="fa-IR" sz="2000" b="1" dirty="0" smtClean="0">
              <a:solidFill>
                <a:schemeClr val="tx1"/>
              </a:solidFill>
              <a:cs typeface="B Homa" panose="00000400000000000000" pitchFamily="2" charset="-78"/>
            </a:rPr>
            <a:t>ویژگی های</a:t>
          </a:r>
          <a:r>
            <a:rPr lang="en-US" sz="2000" b="1" dirty="0" smtClean="0">
              <a:solidFill>
                <a:schemeClr val="tx1"/>
              </a:solidFill>
              <a:cs typeface="B Homa" panose="00000400000000000000" pitchFamily="2" charset="-78"/>
            </a:rPr>
            <a:t> </a:t>
          </a:r>
          <a:r>
            <a:rPr lang="fa-IR" sz="2000" b="1" dirty="0" smtClean="0">
              <a:solidFill>
                <a:schemeClr val="tx1"/>
              </a:solidFill>
              <a:cs typeface="B Homa" panose="00000400000000000000" pitchFamily="2" charset="-78"/>
            </a:rPr>
            <a:t>معماری-</a:t>
          </a:r>
          <a:r>
            <a:rPr lang="en-US" sz="2000" b="1" dirty="0" smtClean="0">
              <a:solidFill>
                <a:schemeClr val="tx1"/>
              </a:solidFill>
              <a:cs typeface="B Homa" panose="00000400000000000000" pitchFamily="2" charset="-78"/>
            </a:rPr>
            <a:t> </a:t>
          </a:r>
          <a:r>
            <a:rPr lang="fa-IR" sz="2000" b="1" dirty="0" smtClean="0">
              <a:solidFill>
                <a:schemeClr val="tx1"/>
              </a:solidFill>
              <a:cs typeface="B Homa" panose="00000400000000000000" pitchFamily="2" charset="-78"/>
            </a:rPr>
            <a:t>شهرسازی شهر قدیمی بولونیا در طول تاریخ </a:t>
          </a:r>
          <a:endParaRPr lang="en-US" sz="2000" b="1" dirty="0" smtClean="0">
            <a:solidFill>
              <a:schemeClr val="accent4">
                <a:lumMod val="10000"/>
              </a:schemeClr>
            </a:solidFill>
            <a:cs typeface="B Homa" panose="00000400000000000000" pitchFamily="2" charset="-78"/>
          </a:endParaRPr>
        </a:p>
      </dgm:t>
    </dgm:pt>
    <dgm:pt modelId="{9671BBFA-EB6D-4422-845D-475B3F42AEC4}" type="parTrans" cxnId="{2387FA2F-E78A-4496-8CC8-F35193FFF139}">
      <dgm:prSet/>
      <dgm:spPr/>
      <dgm:t>
        <a:bodyPr/>
        <a:lstStyle/>
        <a:p>
          <a:endParaRPr lang="en-US"/>
        </a:p>
      </dgm:t>
    </dgm:pt>
    <dgm:pt modelId="{D324CAF3-F56B-4597-BA77-151598C4DC55}" type="sibTrans" cxnId="{2387FA2F-E78A-4496-8CC8-F35193FFF139}">
      <dgm:prSet/>
      <dgm:spPr/>
      <dgm:t>
        <a:bodyPr/>
        <a:lstStyle/>
        <a:p>
          <a:endParaRPr lang="en-US"/>
        </a:p>
      </dgm:t>
    </dgm:pt>
    <dgm:pt modelId="{5E4C1328-FDAB-422A-AE60-2E7EC54D474D}">
      <dgm:prSet phldrT="[Text]" custT="1"/>
      <dgm:spPr>
        <a:solidFill>
          <a:srgbClr val="F3D8BF">
            <a:alpha val="40000"/>
          </a:srgbClr>
        </a:solidFill>
        <a:ln w="38100">
          <a:solidFill>
            <a:srgbClr val="AE3A11"/>
          </a:solidFill>
          <a:prstDash val="sysDot"/>
        </a:ln>
      </dgm:spPr>
      <dgm:t>
        <a:bodyPr/>
        <a:lstStyle/>
        <a:p>
          <a:pPr rtl="1"/>
          <a:r>
            <a:rPr lang="fa-IR" sz="1900" b="1" dirty="0" smtClean="0">
              <a:solidFill>
                <a:schemeClr val="accent4">
                  <a:lumMod val="10000"/>
                </a:schemeClr>
              </a:solidFill>
              <a:cs typeface="B Homa" panose="00000400000000000000" pitchFamily="2" charset="-78"/>
            </a:rPr>
            <a:t>رویکردها ی اولیه ی باززنده سازی شهر قدیمی بولونیا و اهداف اساسی </a:t>
          </a:r>
          <a:endParaRPr lang="en-US" sz="1900" b="1" dirty="0">
            <a:solidFill>
              <a:schemeClr val="accent4">
                <a:lumMod val="10000"/>
              </a:schemeClr>
            </a:solidFill>
            <a:cs typeface="B Homa" panose="00000400000000000000" pitchFamily="2" charset="-78"/>
          </a:endParaRPr>
        </a:p>
      </dgm:t>
    </dgm:pt>
    <dgm:pt modelId="{6D251D78-ECB8-41B4-B508-CF150A0FD1A2}" type="parTrans" cxnId="{DD2F482C-6FE8-4012-BF91-DF6B40399549}">
      <dgm:prSet/>
      <dgm:spPr/>
      <dgm:t>
        <a:bodyPr/>
        <a:lstStyle/>
        <a:p>
          <a:endParaRPr lang="en-US"/>
        </a:p>
      </dgm:t>
    </dgm:pt>
    <dgm:pt modelId="{6AEA21DC-8DBB-41B4-9C66-1FBC4882BD6B}" type="sibTrans" cxnId="{DD2F482C-6FE8-4012-BF91-DF6B40399549}">
      <dgm:prSet/>
      <dgm:spPr/>
      <dgm:t>
        <a:bodyPr/>
        <a:lstStyle/>
        <a:p>
          <a:endParaRPr lang="en-US"/>
        </a:p>
      </dgm:t>
    </dgm:pt>
    <dgm:pt modelId="{08B25981-7E36-41D4-86A3-AA16A1CE4844}">
      <dgm:prSet phldrT="[Text]" custT="1"/>
      <dgm:spPr>
        <a:solidFill>
          <a:srgbClr val="E0A066"/>
        </a:solidFill>
        <a:ln w="38100">
          <a:solidFill>
            <a:srgbClr val="AE3A11"/>
          </a:solidFill>
          <a:prstDash val="sysDot"/>
        </a:ln>
      </dgm:spPr>
      <dgm:t>
        <a:bodyPr/>
        <a:lstStyle/>
        <a:p>
          <a:pPr rtl="1"/>
          <a:r>
            <a:rPr lang="fa-IR" sz="2000" b="1" dirty="0" smtClean="0">
              <a:solidFill>
                <a:schemeClr val="accent4">
                  <a:lumMod val="10000"/>
                </a:schemeClr>
              </a:solidFill>
              <a:cs typeface="B Homa" panose="00000400000000000000" pitchFamily="2" charset="-78"/>
            </a:rPr>
            <a:t>دو خبر مهم در شرایط جدید بولونیا</a:t>
          </a:r>
          <a:endParaRPr lang="en-US" sz="2000" b="1" dirty="0">
            <a:solidFill>
              <a:schemeClr val="accent4">
                <a:lumMod val="10000"/>
              </a:schemeClr>
            </a:solidFill>
            <a:cs typeface="B Homa" panose="00000400000000000000" pitchFamily="2" charset="-78"/>
          </a:endParaRPr>
        </a:p>
      </dgm:t>
    </dgm:pt>
    <dgm:pt modelId="{5025D427-6321-4F40-830A-0C9147517B46}" type="parTrans" cxnId="{0EC6F830-E199-43DD-9FC7-909E51F3AE4C}">
      <dgm:prSet/>
      <dgm:spPr/>
      <dgm:t>
        <a:bodyPr/>
        <a:lstStyle/>
        <a:p>
          <a:endParaRPr lang="en-US"/>
        </a:p>
      </dgm:t>
    </dgm:pt>
    <dgm:pt modelId="{F7850E68-2A17-415E-A957-9B663FA8F7AE}" type="sibTrans" cxnId="{0EC6F830-E199-43DD-9FC7-909E51F3AE4C}">
      <dgm:prSet/>
      <dgm:spPr/>
      <dgm:t>
        <a:bodyPr/>
        <a:lstStyle/>
        <a:p>
          <a:endParaRPr lang="en-US"/>
        </a:p>
      </dgm:t>
    </dgm:pt>
    <dgm:pt modelId="{34B36774-C64D-4507-9464-BBE888645DB6}" type="pres">
      <dgm:prSet presAssocID="{8B568A33-5EC7-4B59-8EE1-5FC43DEBF93F}" presName="Name0" presStyleCnt="0">
        <dgm:presLayoutVars>
          <dgm:dir/>
          <dgm:resizeHandles val="exact"/>
        </dgm:presLayoutVars>
      </dgm:prSet>
      <dgm:spPr/>
      <dgm:t>
        <a:bodyPr/>
        <a:lstStyle/>
        <a:p>
          <a:endParaRPr lang="en-US"/>
        </a:p>
      </dgm:t>
    </dgm:pt>
    <dgm:pt modelId="{8BDB7D37-FACD-4977-8A84-FC70440596D2}" type="pres">
      <dgm:prSet presAssocID="{0BC92ACE-759C-4A17-B5D0-59986489FB1E}" presName="composite" presStyleCnt="0"/>
      <dgm:spPr/>
    </dgm:pt>
    <dgm:pt modelId="{73C2C521-1583-44E9-9B3D-D92F5F1C4323}" type="pres">
      <dgm:prSet presAssocID="{0BC92ACE-759C-4A17-B5D0-59986489FB1E}" presName="rect1" presStyleLbl="trAlignAcc1" presStyleIdx="0" presStyleCnt="8" custScaleX="196419" custScaleY="39425" custLinFactNeighborY="51681">
        <dgm:presLayoutVars>
          <dgm:bulletEnabled val="1"/>
        </dgm:presLayoutVars>
      </dgm:prSet>
      <dgm:spPr/>
      <dgm:t>
        <a:bodyPr/>
        <a:lstStyle/>
        <a:p>
          <a:endParaRPr lang="en-US"/>
        </a:p>
      </dgm:t>
    </dgm:pt>
    <dgm:pt modelId="{590F16DF-CB41-4D9A-8916-FB42EF789C3F}" type="pres">
      <dgm:prSet presAssocID="{0BC92ACE-759C-4A17-B5D0-59986489FB1E}" presName="rect2" presStyleLbl="fgImgPlace1" presStyleIdx="0" presStyleCnt="8" custScaleY="40058" custLinFactX="-100000" custLinFactNeighborX="-132000" custLinFactNeighborY="-9451"/>
      <dgm:spPr>
        <a:noFill/>
        <a:ln w="38100">
          <a:noFill/>
          <a:prstDash val="solid"/>
        </a:ln>
      </dgm:spPr>
    </dgm:pt>
    <dgm:pt modelId="{AB4735EC-E624-4A70-87ED-75493D7813D3}" type="pres">
      <dgm:prSet presAssocID="{CCB15BCA-6A14-44A0-AD2E-CC0F57741219}" presName="sibTrans" presStyleCnt="0"/>
      <dgm:spPr/>
    </dgm:pt>
    <dgm:pt modelId="{1E184079-AE4E-4A08-A137-D1BDF09E09CC}" type="pres">
      <dgm:prSet presAssocID="{1F76FD80-C6B3-407F-9232-887A14B98C9F}" presName="composite" presStyleCnt="0"/>
      <dgm:spPr/>
    </dgm:pt>
    <dgm:pt modelId="{7BACADAE-0C92-48F2-80F4-0045F300EC4F}" type="pres">
      <dgm:prSet presAssocID="{1F76FD80-C6B3-407F-9232-887A14B98C9F}" presName="rect1" presStyleLbl="trAlignAcc1" presStyleIdx="1" presStyleCnt="8" custScaleX="196419" custScaleY="39425" custLinFactNeighborY="44695">
        <dgm:presLayoutVars>
          <dgm:bulletEnabled val="1"/>
        </dgm:presLayoutVars>
      </dgm:prSet>
      <dgm:spPr/>
      <dgm:t>
        <a:bodyPr/>
        <a:lstStyle/>
        <a:p>
          <a:endParaRPr lang="en-US"/>
        </a:p>
      </dgm:t>
    </dgm:pt>
    <dgm:pt modelId="{A2A7022D-759C-4DFB-9D78-276AD65B86C3}" type="pres">
      <dgm:prSet presAssocID="{1F76FD80-C6B3-407F-9232-887A14B98C9F}" presName="rect2" presStyleLbl="fgImgPlace1" presStyleIdx="1" presStyleCnt="8" custScaleY="40058" custLinFactX="-100000" custLinFactNeighborX="-101386" custLinFactNeighborY="51927"/>
      <dgm:spPr>
        <a:noFill/>
        <a:ln w="38100">
          <a:noFill/>
          <a:prstDash val="solid"/>
        </a:ln>
      </dgm:spPr>
    </dgm:pt>
    <dgm:pt modelId="{2EAF1FEB-D1DF-4805-8FB5-2AEBD5900819}" type="pres">
      <dgm:prSet presAssocID="{5456AF44-BF83-4EDB-88E3-4CD8F97999D9}" presName="sibTrans" presStyleCnt="0"/>
      <dgm:spPr/>
    </dgm:pt>
    <dgm:pt modelId="{2E9D155C-F83F-408A-93CF-45CF02B3A3D7}" type="pres">
      <dgm:prSet presAssocID="{93BFEE9D-D9D5-4214-809A-5E768C958889}" presName="composite" presStyleCnt="0"/>
      <dgm:spPr/>
    </dgm:pt>
    <dgm:pt modelId="{1766BF0E-66A1-4A0B-BE59-6998EB1D3BA1}" type="pres">
      <dgm:prSet presAssocID="{93BFEE9D-D9D5-4214-809A-5E768C958889}" presName="rect1" presStyleLbl="trAlignAcc1" presStyleIdx="2" presStyleCnt="8" custScaleX="196419" custScaleY="39425" custLinFactNeighborY="37710">
        <dgm:presLayoutVars>
          <dgm:bulletEnabled val="1"/>
        </dgm:presLayoutVars>
      </dgm:prSet>
      <dgm:spPr/>
      <dgm:t>
        <a:bodyPr/>
        <a:lstStyle/>
        <a:p>
          <a:endParaRPr lang="en-US"/>
        </a:p>
      </dgm:t>
    </dgm:pt>
    <dgm:pt modelId="{318263BE-0BFF-497C-9D99-6F10E9126F58}" type="pres">
      <dgm:prSet presAssocID="{93BFEE9D-D9D5-4214-809A-5E768C958889}" presName="rect2" presStyleLbl="fgImgPlace1" presStyleIdx="2" presStyleCnt="8" custScaleY="40058" custLinFactX="-100000" custLinFactNeighborX="-101386" custLinFactNeighborY="45274"/>
      <dgm:spPr>
        <a:noFill/>
        <a:ln w="38100">
          <a:noFill/>
          <a:prstDash val="solid"/>
        </a:ln>
      </dgm:spPr>
    </dgm:pt>
    <dgm:pt modelId="{E3BF0485-DB9F-48D0-9159-9E397C62D839}" type="pres">
      <dgm:prSet presAssocID="{B1EA1978-1614-4AB7-B894-2007A6ECBE06}" presName="sibTrans" presStyleCnt="0"/>
      <dgm:spPr/>
    </dgm:pt>
    <dgm:pt modelId="{0E48BCE5-994E-4D61-A204-D6EC184C1B50}" type="pres">
      <dgm:prSet presAssocID="{92E00766-13FC-47C7-BAD7-B6FE1691357D}" presName="composite" presStyleCnt="0"/>
      <dgm:spPr/>
    </dgm:pt>
    <dgm:pt modelId="{234F2876-9290-4EEB-B5B0-3132437C5555}" type="pres">
      <dgm:prSet presAssocID="{92E00766-13FC-47C7-BAD7-B6FE1691357D}" presName="rect1" presStyleLbl="trAlignAcc1" presStyleIdx="3" presStyleCnt="8" custScaleX="196419" custScaleY="39425" custLinFactNeighborY="30724">
        <dgm:presLayoutVars>
          <dgm:bulletEnabled val="1"/>
        </dgm:presLayoutVars>
      </dgm:prSet>
      <dgm:spPr/>
      <dgm:t>
        <a:bodyPr/>
        <a:lstStyle/>
        <a:p>
          <a:endParaRPr lang="en-US"/>
        </a:p>
      </dgm:t>
    </dgm:pt>
    <dgm:pt modelId="{EF6BFA15-6437-4BE7-952A-9A177EFDE584}" type="pres">
      <dgm:prSet presAssocID="{92E00766-13FC-47C7-BAD7-B6FE1691357D}" presName="rect2" presStyleLbl="fgImgPlace1" presStyleIdx="3" presStyleCnt="8" custScaleY="40058" custLinFactX="-100000" custLinFactNeighborX="-101386" custLinFactNeighborY="38620"/>
      <dgm:spPr>
        <a:noFill/>
        <a:ln w="38100">
          <a:noFill/>
          <a:prstDash val="solid"/>
        </a:ln>
      </dgm:spPr>
    </dgm:pt>
    <dgm:pt modelId="{C9F29464-188B-4689-9A48-B3B7A9ACE1EA}" type="pres">
      <dgm:prSet presAssocID="{BAE523E0-24C0-420D-86C4-146D7DE0E7AA}" presName="sibTrans" presStyleCnt="0"/>
      <dgm:spPr/>
    </dgm:pt>
    <dgm:pt modelId="{D86C62F0-4FF1-4279-9835-755E5CD0B558}" type="pres">
      <dgm:prSet presAssocID="{F487C50A-CE25-415D-A2D2-F8AE0691B438}" presName="composite" presStyleCnt="0"/>
      <dgm:spPr/>
    </dgm:pt>
    <dgm:pt modelId="{2F7978E5-3164-4B78-B11A-24D7FCD2B62A}" type="pres">
      <dgm:prSet presAssocID="{F487C50A-CE25-415D-A2D2-F8AE0691B438}" presName="rect1" presStyleLbl="trAlignAcc1" presStyleIdx="4" presStyleCnt="8" custScaleX="196419" custScaleY="39425" custLinFactNeighborY="23738">
        <dgm:presLayoutVars>
          <dgm:bulletEnabled val="1"/>
        </dgm:presLayoutVars>
      </dgm:prSet>
      <dgm:spPr/>
      <dgm:t>
        <a:bodyPr/>
        <a:lstStyle/>
        <a:p>
          <a:endParaRPr lang="en-US"/>
        </a:p>
      </dgm:t>
    </dgm:pt>
    <dgm:pt modelId="{34A84EF0-9E8E-4F4E-9A9A-F232BE46D7B8}" type="pres">
      <dgm:prSet presAssocID="{F487C50A-CE25-415D-A2D2-F8AE0691B438}" presName="rect2" presStyleLbl="fgImgPlace1" presStyleIdx="4" presStyleCnt="8" custScaleY="40058" custLinFactX="-100000" custLinFactNeighborX="-101386" custLinFactNeighborY="31967"/>
      <dgm:spPr>
        <a:noFill/>
        <a:ln w="38100">
          <a:noFill/>
          <a:prstDash val="solid"/>
        </a:ln>
      </dgm:spPr>
    </dgm:pt>
    <dgm:pt modelId="{57ED205C-4E97-40FE-A96F-3224ABBAACFE}" type="pres">
      <dgm:prSet presAssocID="{D324CAF3-F56B-4597-BA77-151598C4DC55}" presName="sibTrans" presStyleCnt="0"/>
      <dgm:spPr/>
    </dgm:pt>
    <dgm:pt modelId="{E6B7197E-111E-4749-9AD6-103612728279}" type="pres">
      <dgm:prSet presAssocID="{C2B423B4-D8B9-44EA-9F76-730CCCB29AC8}" presName="composite" presStyleCnt="0"/>
      <dgm:spPr/>
    </dgm:pt>
    <dgm:pt modelId="{3FDF2412-DCA1-4E80-B709-0E77F0C9DFBD}" type="pres">
      <dgm:prSet presAssocID="{C2B423B4-D8B9-44EA-9F76-730CCCB29AC8}" presName="rect1" presStyleLbl="trAlignAcc1" presStyleIdx="5" presStyleCnt="8" custScaleX="196419" custScaleY="39425" custLinFactNeighborY="13318">
        <dgm:presLayoutVars>
          <dgm:bulletEnabled val="1"/>
        </dgm:presLayoutVars>
      </dgm:prSet>
      <dgm:spPr/>
      <dgm:t>
        <a:bodyPr/>
        <a:lstStyle/>
        <a:p>
          <a:endParaRPr lang="en-US"/>
        </a:p>
      </dgm:t>
    </dgm:pt>
    <dgm:pt modelId="{91CF1DB2-91EE-4DB4-8D13-C90837BDFC96}" type="pres">
      <dgm:prSet presAssocID="{C2B423B4-D8B9-44EA-9F76-730CCCB29AC8}" presName="rect2" presStyleLbl="fgImgPlace1" presStyleIdx="5" presStyleCnt="8" custScaleY="40058" custLinFactX="-100000" custLinFactNeighborX="-101386" custLinFactNeighborY="25314"/>
      <dgm:spPr>
        <a:noFill/>
        <a:ln w="38100">
          <a:noFill/>
          <a:prstDash val="solid"/>
        </a:ln>
      </dgm:spPr>
    </dgm:pt>
    <dgm:pt modelId="{CB719885-A1F9-4E6E-B520-AA479EA8025C}" type="pres">
      <dgm:prSet presAssocID="{4385066F-BBF0-42B6-8754-DAA0F05B4854}" presName="sibTrans" presStyleCnt="0"/>
      <dgm:spPr/>
    </dgm:pt>
    <dgm:pt modelId="{2E6FE6B9-9456-4913-AD1A-FD0CDB0FB283}" type="pres">
      <dgm:prSet presAssocID="{5E4C1328-FDAB-422A-AE60-2E7EC54D474D}" presName="composite" presStyleCnt="0"/>
      <dgm:spPr/>
    </dgm:pt>
    <dgm:pt modelId="{481E88D6-A4DD-4C7A-AC3A-BB22E08BF96B}" type="pres">
      <dgm:prSet presAssocID="{5E4C1328-FDAB-422A-AE60-2E7EC54D474D}" presName="rect1" presStyleLbl="trAlignAcc1" presStyleIdx="6" presStyleCnt="8" custScaleX="196419" custScaleY="39425" custLinFactNeighborY="8917">
        <dgm:presLayoutVars>
          <dgm:bulletEnabled val="1"/>
        </dgm:presLayoutVars>
      </dgm:prSet>
      <dgm:spPr/>
      <dgm:t>
        <a:bodyPr/>
        <a:lstStyle/>
        <a:p>
          <a:endParaRPr lang="en-US"/>
        </a:p>
      </dgm:t>
    </dgm:pt>
    <dgm:pt modelId="{555195C2-DCBF-42C5-8142-FEC0C535CC71}" type="pres">
      <dgm:prSet presAssocID="{5E4C1328-FDAB-422A-AE60-2E7EC54D474D}" presName="rect2" presStyleLbl="fgImgPlace1" presStyleIdx="6" presStyleCnt="8" custScaleY="40058" custLinFactX="-100000" custLinFactNeighborX="-111590" custLinFactNeighborY="22110"/>
      <dgm:spPr>
        <a:noFill/>
        <a:ln w="38100">
          <a:noFill/>
          <a:prstDash val="solid"/>
        </a:ln>
      </dgm:spPr>
    </dgm:pt>
    <dgm:pt modelId="{FC273EC0-62B8-4410-B718-904C44476A46}" type="pres">
      <dgm:prSet presAssocID="{6AEA21DC-8DBB-41B4-9C66-1FBC4882BD6B}" presName="sibTrans" presStyleCnt="0"/>
      <dgm:spPr/>
    </dgm:pt>
    <dgm:pt modelId="{ECA4FD26-ED52-4AED-AF8F-C78D844231E4}" type="pres">
      <dgm:prSet presAssocID="{08B25981-7E36-41D4-86A3-AA16A1CE4844}" presName="composite" presStyleCnt="0"/>
      <dgm:spPr/>
    </dgm:pt>
    <dgm:pt modelId="{1E1FD446-B635-4410-8831-177855B26626}" type="pres">
      <dgm:prSet presAssocID="{08B25981-7E36-41D4-86A3-AA16A1CE4844}" presName="rect1" presStyleLbl="trAlignAcc1" presStyleIdx="7" presStyleCnt="8" custScaleX="196419" custScaleY="39425">
        <dgm:presLayoutVars>
          <dgm:bulletEnabled val="1"/>
        </dgm:presLayoutVars>
      </dgm:prSet>
      <dgm:spPr/>
      <dgm:t>
        <a:bodyPr/>
        <a:lstStyle/>
        <a:p>
          <a:endParaRPr lang="en-US"/>
        </a:p>
      </dgm:t>
    </dgm:pt>
    <dgm:pt modelId="{BC182E3B-5C20-4C7C-B435-921D472787FF}" type="pres">
      <dgm:prSet presAssocID="{08B25981-7E36-41D4-86A3-AA16A1CE4844}" presName="rect2" presStyleLbl="fgImgPlace1" presStyleIdx="7" presStyleCnt="8" custScaleY="40058" custLinFactX="-100000" custLinFactNeighborX="-101386" custLinFactNeighborY="10931"/>
      <dgm:spPr>
        <a:noFill/>
        <a:ln w="38100">
          <a:noFill/>
          <a:prstDash val="solid"/>
        </a:ln>
      </dgm:spPr>
    </dgm:pt>
  </dgm:ptLst>
  <dgm:cxnLst>
    <dgm:cxn modelId="{6F45FF5D-0319-4154-86FD-335F21EEFECD}" type="presOf" srcId="{92E00766-13FC-47C7-BAD7-B6FE1691357D}" destId="{234F2876-9290-4EEB-B5B0-3132437C5555}" srcOrd="0" destOrd="0" presId="urn:microsoft.com/office/officeart/2008/layout/PictureStrips"/>
    <dgm:cxn modelId="{8C8A63CA-DF2C-42F1-9C9A-13D50C4B4E7B}" srcId="{8B568A33-5EC7-4B59-8EE1-5FC43DEBF93F}" destId="{92E00766-13FC-47C7-BAD7-B6FE1691357D}" srcOrd="3" destOrd="0" parTransId="{462674C6-8539-4871-9B38-AA1C8215CEB9}" sibTransId="{BAE523E0-24C0-420D-86C4-146D7DE0E7AA}"/>
    <dgm:cxn modelId="{516A7818-D7F5-4F18-A2AF-98BF21DD67D5}" type="presOf" srcId="{08B25981-7E36-41D4-86A3-AA16A1CE4844}" destId="{1E1FD446-B635-4410-8831-177855B26626}" srcOrd="0" destOrd="0" presId="urn:microsoft.com/office/officeart/2008/layout/PictureStrips"/>
    <dgm:cxn modelId="{EE0F2C17-6475-4D9B-A29D-21A895CDCFB1}" type="presOf" srcId="{C2B423B4-D8B9-44EA-9F76-730CCCB29AC8}" destId="{3FDF2412-DCA1-4E80-B709-0E77F0C9DFBD}" srcOrd="0" destOrd="0" presId="urn:microsoft.com/office/officeart/2008/layout/PictureStrips"/>
    <dgm:cxn modelId="{4D4D9C29-4C35-48D4-8B1E-EC7DE787E2FA}" type="presOf" srcId="{8B568A33-5EC7-4B59-8EE1-5FC43DEBF93F}" destId="{34B36774-C64D-4507-9464-BBE888645DB6}" srcOrd="0" destOrd="0" presId="urn:microsoft.com/office/officeart/2008/layout/PictureStrips"/>
    <dgm:cxn modelId="{AB1B3FF0-6A25-4C6A-A454-BE24851FFE35}" type="presOf" srcId="{0BC92ACE-759C-4A17-B5D0-59986489FB1E}" destId="{73C2C521-1583-44E9-9B3D-D92F5F1C4323}" srcOrd="0" destOrd="0" presId="urn:microsoft.com/office/officeart/2008/layout/PictureStrips"/>
    <dgm:cxn modelId="{08F9026C-FD97-4C8C-B408-F16318F5CAA0}" type="presOf" srcId="{1F76FD80-C6B3-407F-9232-887A14B98C9F}" destId="{7BACADAE-0C92-48F2-80F4-0045F300EC4F}" srcOrd="0" destOrd="0" presId="urn:microsoft.com/office/officeart/2008/layout/PictureStrips"/>
    <dgm:cxn modelId="{2A223987-1440-4114-8689-0F6055B16586}" srcId="{8B568A33-5EC7-4B59-8EE1-5FC43DEBF93F}" destId="{1F76FD80-C6B3-407F-9232-887A14B98C9F}" srcOrd="1" destOrd="0" parTransId="{D79608F8-6800-4F79-B296-66988B938685}" sibTransId="{5456AF44-BF83-4EDB-88E3-4CD8F97999D9}"/>
    <dgm:cxn modelId="{2387FA2F-E78A-4496-8CC8-F35193FFF139}" srcId="{8B568A33-5EC7-4B59-8EE1-5FC43DEBF93F}" destId="{F487C50A-CE25-415D-A2D2-F8AE0691B438}" srcOrd="4" destOrd="0" parTransId="{9671BBFA-EB6D-4422-845D-475B3F42AEC4}" sibTransId="{D324CAF3-F56B-4597-BA77-151598C4DC55}"/>
    <dgm:cxn modelId="{DD2F482C-6FE8-4012-BF91-DF6B40399549}" srcId="{8B568A33-5EC7-4B59-8EE1-5FC43DEBF93F}" destId="{5E4C1328-FDAB-422A-AE60-2E7EC54D474D}" srcOrd="6" destOrd="0" parTransId="{6D251D78-ECB8-41B4-B508-CF150A0FD1A2}" sibTransId="{6AEA21DC-8DBB-41B4-9C66-1FBC4882BD6B}"/>
    <dgm:cxn modelId="{44325B10-37DE-4B8F-836D-826A8443074E}" type="presOf" srcId="{93BFEE9D-D9D5-4214-809A-5E768C958889}" destId="{1766BF0E-66A1-4A0B-BE59-6998EB1D3BA1}" srcOrd="0" destOrd="0" presId="urn:microsoft.com/office/officeart/2008/layout/PictureStrips"/>
    <dgm:cxn modelId="{0EC6F830-E199-43DD-9FC7-909E51F3AE4C}" srcId="{8B568A33-5EC7-4B59-8EE1-5FC43DEBF93F}" destId="{08B25981-7E36-41D4-86A3-AA16A1CE4844}" srcOrd="7" destOrd="0" parTransId="{5025D427-6321-4F40-830A-0C9147517B46}" sibTransId="{F7850E68-2A17-415E-A957-9B663FA8F7AE}"/>
    <dgm:cxn modelId="{95D62428-9416-442D-BEC9-BC7E64CF3BC1}" type="presOf" srcId="{F487C50A-CE25-415D-A2D2-F8AE0691B438}" destId="{2F7978E5-3164-4B78-B11A-24D7FCD2B62A}" srcOrd="0" destOrd="0" presId="urn:microsoft.com/office/officeart/2008/layout/PictureStrips"/>
    <dgm:cxn modelId="{05151DCF-D7BB-4814-8B4F-E9CBA7A55D16}" srcId="{8B568A33-5EC7-4B59-8EE1-5FC43DEBF93F}" destId="{0BC92ACE-759C-4A17-B5D0-59986489FB1E}" srcOrd="0" destOrd="0" parTransId="{8DE1F33C-33EB-4EF3-AE47-2EDC50BBE46E}" sibTransId="{CCB15BCA-6A14-44A0-AD2E-CC0F57741219}"/>
    <dgm:cxn modelId="{E3AD03D0-C526-4DB7-92CA-D5A97F4F5D65}" type="presOf" srcId="{5E4C1328-FDAB-422A-AE60-2E7EC54D474D}" destId="{481E88D6-A4DD-4C7A-AC3A-BB22E08BF96B}" srcOrd="0" destOrd="0" presId="urn:microsoft.com/office/officeart/2008/layout/PictureStrips"/>
    <dgm:cxn modelId="{76D6198A-37D4-436B-8F15-13A92A85830A}" srcId="{8B568A33-5EC7-4B59-8EE1-5FC43DEBF93F}" destId="{93BFEE9D-D9D5-4214-809A-5E768C958889}" srcOrd="2" destOrd="0" parTransId="{D5190A61-F11B-4798-A8EF-97F3D171BE9A}" sibTransId="{B1EA1978-1614-4AB7-B894-2007A6ECBE06}"/>
    <dgm:cxn modelId="{1D596F77-D553-4DFF-B210-96068201F062}" srcId="{8B568A33-5EC7-4B59-8EE1-5FC43DEBF93F}" destId="{C2B423B4-D8B9-44EA-9F76-730CCCB29AC8}" srcOrd="5" destOrd="0" parTransId="{94F3D51D-7597-4955-A640-E1C3F04C787C}" sibTransId="{4385066F-BBF0-42B6-8754-DAA0F05B4854}"/>
    <dgm:cxn modelId="{8E1A6A29-88F7-47CE-A7EC-37FE60D714C0}" type="presParOf" srcId="{34B36774-C64D-4507-9464-BBE888645DB6}" destId="{8BDB7D37-FACD-4977-8A84-FC70440596D2}" srcOrd="0" destOrd="0" presId="urn:microsoft.com/office/officeart/2008/layout/PictureStrips"/>
    <dgm:cxn modelId="{479134C7-DF54-45E8-8453-B1A28871873D}" type="presParOf" srcId="{8BDB7D37-FACD-4977-8A84-FC70440596D2}" destId="{73C2C521-1583-44E9-9B3D-D92F5F1C4323}" srcOrd="0" destOrd="0" presId="urn:microsoft.com/office/officeart/2008/layout/PictureStrips"/>
    <dgm:cxn modelId="{47E8CE2A-95DF-4556-8410-6FBDBCFBA0C7}" type="presParOf" srcId="{8BDB7D37-FACD-4977-8A84-FC70440596D2}" destId="{590F16DF-CB41-4D9A-8916-FB42EF789C3F}" srcOrd="1" destOrd="0" presId="urn:microsoft.com/office/officeart/2008/layout/PictureStrips"/>
    <dgm:cxn modelId="{9E3D4ED4-299F-4BCE-9F94-E30E35AC3A21}" type="presParOf" srcId="{34B36774-C64D-4507-9464-BBE888645DB6}" destId="{AB4735EC-E624-4A70-87ED-75493D7813D3}" srcOrd="1" destOrd="0" presId="urn:microsoft.com/office/officeart/2008/layout/PictureStrips"/>
    <dgm:cxn modelId="{F5240146-76BF-431A-B051-E87AD505BC8B}" type="presParOf" srcId="{34B36774-C64D-4507-9464-BBE888645DB6}" destId="{1E184079-AE4E-4A08-A137-D1BDF09E09CC}" srcOrd="2" destOrd="0" presId="urn:microsoft.com/office/officeart/2008/layout/PictureStrips"/>
    <dgm:cxn modelId="{9815F750-D8D8-49AD-BDEE-3A2F9A046DD3}" type="presParOf" srcId="{1E184079-AE4E-4A08-A137-D1BDF09E09CC}" destId="{7BACADAE-0C92-48F2-80F4-0045F300EC4F}" srcOrd="0" destOrd="0" presId="urn:microsoft.com/office/officeart/2008/layout/PictureStrips"/>
    <dgm:cxn modelId="{DEE764E5-FC27-44DB-9E14-46E29E4C2EF2}" type="presParOf" srcId="{1E184079-AE4E-4A08-A137-D1BDF09E09CC}" destId="{A2A7022D-759C-4DFB-9D78-276AD65B86C3}" srcOrd="1" destOrd="0" presId="urn:microsoft.com/office/officeart/2008/layout/PictureStrips"/>
    <dgm:cxn modelId="{26428769-1A19-41B6-BFD6-5DAEB1DCA157}" type="presParOf" srcId="{34B36774-C64D-4507-9464-BBE888645DB6}" destId="{2EAF1FEB-D1DF-4805-8FB5-2AEBD5900819}" srcOrd="3" destOrd="0" presId="urn:microsoft.com/office/officeart/2008/layout/PictureStrips"/>
    <dgm:cxn modelId="{6278C708-7663-40DA-8F3F-F4670D4BED9D}" type="presParOf" srcId="{34B36774-C64D-4507-9464-BBE888645DB6}" destId="{2E9D155C-F83F-408A-93CF-45CF02B3A3D7}" srcOrd="4" destOrd="0" presId="urn:microsoft.com/office/officeart/2008/layout/PictureStrips"/>
    <dgm:cxn modelId="{A941558A-0C03-4C11-BBF3-0EFE1F7C20E9}" type="presParOf" srcId="{2E9D155C-F83F-408A-93CF-45CF02B3A3D7}" destId="{1766BF0E-66A1-4A0B-BE59-6998EB1D3BA1}" srcOrd="0" destOrd="0" presId="urn:microsoft.com/office/officeart/2008/layout/PictureStrips"/>
    <dgm:cxn modelId="{B860DD23-D5E3-46B6-90C9-FC825C8F7854}" type="presParOf" srcId="{2E9D155C-F83F-408A-93CF-45CF02B3A3D7}" destId="{318263BE-0BFF-497C-9D99-6F10E9126F58}" srcOrd="1" destOrd="0" presId="urn:microsoft.com/office/officeart/2008/layout/PictureStrips"/>
    <dgm:cxn modelId="{A87CBFF3-292C-4B73-97DD-849A33B994C0}" type="presParOf" srcId="{34B36774-C64D-4507-9464-BBE888645DB6}" destId="{E3BF0485-DB9F-48D0-9159-9E397C62D839}" srcOrd="5" destOrd="0" presId="urn:microsoft.com/office/officeart/2008/layout/PictureStrips"/>
    <dgm:cxn modelId="{B8FD5D66-8BA6-4FAD-BDEF-B5A673FD9E91}" type="presParOf" srcId="{34B36774-C64D-4507-9464-BBE888645DB6}" destId="{0E48BCE5-994E-4D61-A204-D6EC184C1B50}" srcOrd="6" destOrd="0" presId="urn:microsoft.com/office/officeart/2008/layout/PictureStrips"/>
    <dgm:cxn modelId="{6EF6F087-1ADB-4FA3-A014-3283DE587266}" type="presParOf" srcId="{0E48BCE5-994E-4D61-A204-D6EC184C1B50}" destId="{234F2876-9290-4EEB-B5B0-3132437C5555}" srcOrd="0" destOrd="0" presId="urn:microsoft.com/office/officeart/2008/layout/PictureStrips"/>
    <dgm:cxn modelId="{E5458B58-DF91-4F35-AD34-BC5315C55B01}" type="presParOf" srcId="{0E48BCE5-994E-4D61-A204-D6EC184C1B50}" destId="{EF6BFA15-6437-4BE7-952A-9A177EFDE584}" srcOrd="1" destOrd="0" presId="urn:microsoft.com/office/officeart/2008/layout/PictureStrips"/>
    <dgm:cxn modelId="{53D04317-4EB7-416B-9DD1-C9AB98A028B6}" type="presParOf" srcId="{34B36774-C64D-4507-9464-BBE888645DB6}" destId="{C9F29464-188B-4689-9A48-B3B7A9ACE1EA}" srcOrd="7" destOrd="0" presId="urn:microsoft.com/office/officeart/2008/layout/PictureStrips"/>
    <dgm:cxn modelId="{04C9E3DF-2B0C-433C-B412-BC999331A944}" type="presParOf" srcId="{34B36774-C64D-4507-9464-BBE888645DB6}" destId="{D86C62F0-4FF1-4279-9835-755E5CD0B558}" srcOrd="8" destOrd="0" presId="urn:microsoft.com/office/officeart/2008/layout/PictureStrips"/>
    <dgm:cxn modelId="{4730540D-739F-4BAA-8796-86A27509AE57}" type="presParOf" srcId="{D86C62F0-4FF1-4279-9835-755E5CD0B558}" destId="{2F7978E5-3164-4B78-B11A-24D7FCD2B62A}" srcOrd="0" destOrd="0" presId="urn:microsoft.com/office/officeart/2008/layout/PictureStrips"/>
    <dgm:cxn modelId="{4F7A3FDD-8A0B-4863-824C-ED3B5FA5F5D1}" type="presParOf" srcId="{D86C62F0-4FF1-4279-9835-755E5CD0B558}" destId="{34A84EF0-9E8E-4F4E-9A9A-F232BE46D7B8}" srcOrd="1" destOrd="0" presId="urn:microsoft.com/office/officeart/2008/layout/PictureStrips"/>
    <dgm:cxn modelId="{6DAEA71A-8F36-4DDE-A815-8E8611183AEE}" type="presParOf" srcId="{34B36774-C64D-4507-9464-BBE888645DB6}" destId="{57ED205C-4E97-40FE-A96F-3224ABBAACFE}" srcOrd="9" destOrd="0" presId="urn:microsoft.com/office/officeart/2008/layout/PictureStrips"/>
    <dgm:cxn modelId="{6D77D3DB-B8F2-407D-846E-CEB184908C41}" type="presParOf" srcId="{34B36774-C64D-4507-9464-BBE888645DB6}" destId="{E6B7197E-111E-4749-9AD6-103612728279}" srcOrd="10" destOrd="0" presId="urn:microsoft.com/office/officeart/2008/layout/PictureStrips"/>
    <dgm:cxn modelId="{4199DD4A-CBC1-4730-945C-6A6BF387D774}" type="presParOf" srcId="{E6B7197E-111E-4749-9AD6-103612728279}" destId="{3FDF2412-DCA1-4E80-B709-0E77F0C9DFBD}" srcOrd="0" destOrd="0" presId="urn:microsoft.com/office/officeart/2008/layout/PictureStrips"/>
    <dgm:cxn modelId="{843C1094-9F22-4157-BB83-D37D2CE83A81}" type="presParOf" srcId="{E6B7197E-111E-4749-9AD6-103612728279}" destId="{91CF1DB2-91EE-4DB4-8D13-C90837BDFC96}" srcOrd="1" destOrd="0" presId="urn:microsoft.com/office/officeart/2008/layout/PictureStrips"/>
    <dgm:cxn modelId="{8BB98599-D22F-4AFD-B32D-C3D16A6C5EF1}" type="presParOf" srcId="{34B36774-C64D-4507-9464-BBE888645DB6}" destId="{CB719885-A1F9-4E6E-B520-AA479EA8025C}" srcOrd="11" destOrd="0" presId="urn:microsoft.com/office/officeart/2008/layout/PictureStrips"/>
    <dgm:cxn modelId="{23F58E1E-5F2E-4FC1-83C4-B6492630159F}" type="presParOf" srcId="{34B36774-C64D-4507-9464-BBE888645DB6}" destId="{2E6FE6B9-9456-4913-AD1A-FD0CDB0FB283}" srcOrd="12" destOrd="0" presId="urn:microsoft.com/office/officeart/2008/layout/PictureStrips"/>
    <dgm:cxn modelId="{003F5492-87EA-4408-BE81-0122A4FC26E1}" type="presParOf" srcId="{2E6FE6B9-9456-4913-AD1A-FD0CDB0FB283}" destId="{481E88D6-A4DD-4C7A-AC3A-BB22E08BF96B}" srcOrd="0" destOrd="0" presId="urn:microsoft.com/office/officeart/2008/layout/PictureStrips"/>
    <dgm:cxn modelId="{65352EEB-C6A3-4244-BF01-EEF86507D16A}" type="presParOf" srcId="{2E6FE6B9-9456-4913-AD1A-FD0CDB0FB283}" destId="{555195C2-DCBF-42C5-8142-FEC0C535CC71}" srcOrd="1" destOrd="0" presId="urn:microsoft.com/office/officeart/2008/layout/PictureStrips"/>
    <dgm:cxn modelId="{02CCBAC9-11A3-4E26-82AF-F5DD4E436B13}" type="presParOf" srcId="{34B36774-C64D-4507-9464-BBE888645DB6}" destId="{FC273EC0-62B8-4410-B718-904C44476A46}" srcOrd="13" destOrd="0" presId="urn:microsoft.com/office/officeart/2008/layout/PictureStrips"/>
    <dgm:cxn modelId="{4CE1128F-CD5F-459F-BAB2-E40642E1E080}" type="presParOf" srcId="{34B36774-C64D-4507-9464-BBE888645DB6}" destId="{ECA4FD26-ED52-4AED-AF8F-C78D844231E4}" srcOrd="14" destOrd="0" presId="urn:microsoft.com/office/officeart/2008/layout/PictureStrips"/>
    <dgm:cxn modelId="{C55C0898-C2EE-4726-B86C-2A32B00F6A19}" type="presParOf" srcId="{ECA4FD26-ED52-4AED-AF8F-C78D844231E4}" destId="{1E1FD446-B635-4410-8831-177855B26626}" srcOrd="0" destOrd="0" presId="urn:microsoft.com/office/officeart/2008/layout/PictureStrips"/>
    <dgm:cxn modelId="{B6B9BE7A-9BBA-4092-A3A5-6E7656C7E086}" type="presParOf" srcId="{ECA4FD26-ED52-4AED-AF8F-C78D844231E4}" destId="{BC182E3B-5C20-4C7C-B435-921D472787FF}"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F87231-45DF-4C54-B6AD-03F976EA3B9C}"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n-US"/>
        </a:p>
      </dgm:t>
    </dgm:pt>
    <dgm:pt modelId="{18DDCF47-3179-45B4-A7D4-DB5654DA35CB}">
      <dgm:prSet phldrT="[Text]" custT="1"/>
      <dgm:spPr>
        <a:solidFill>
          <a:srgbClr val="FFFFFF"/>
        </a:solidFill>
        <a:ln w="38100">
          <a:solidFill>
            <a:srgbClr val="AE3A11"/>
          </a:solidFill>
        </a:ln>
      </dgm:spPr>
      <dgm:t>
        <a:bodyPr/>
        <a:lstStyle/>
        <a:p>
          <a:pPr rtl="1"/>
          <a:endParaRPr lang="fa-IR" sz="2400" dirty="0" smtClean="0">
            <a:solidFill>
              <a:schemeClr val="accent4"/>
            </a:solidFill>
            <a:cs typeface="B Homa" panose="00000400000000000000" pitchFamily="2" charset="-78"/>
          </a:endParaRPr>
        </a:p>
        <a:p>
          <a:pPr rtl="1"/>
          <a:r>
            <a:rPr lang="fa-IR" sz="2400" dirty="0" smtClean="0">
              <a:solidFill>
                <a:schemeClr val="accent4"/>
              </a:solidFill>
              <a:cs typeface="B Homa" panose="00000400000000000000" pitchFamily="2" charset="-78"/>
            </a:rPr>
            <a:t>رو به میدان  اصلی شهر که نمای ظاهری آن هیچگاه تکمیل نشد.</a:t>
          </a:r>
          <a:endParaRPr lang="en-US" sz="2400" dirty="0">
            <a:solidFill>
              <a:schemeClr val="accent4"/>
            </a:solidFill>
            <a:cs typeface="B Homa" panose="00000400000000000000" pitchFamily="2" charset="-78"/>
          </a:endParaRPr>
        </a:p>
      </dgm:t>
    </dgm:pt>
    <dgm:pt modelId="{043012F1-7E2F-457F-A630-4A25324D160E}" type="parTrans" cxnId="{86A97CD7-592F-4F5A-A5F9-7A2B99E02649}">
      <dgm:prSet/>
      <dgm:spPr/>
      <dgm:t>
        <a:bodyPr/>
        <a:lstStyle/>
        <a:p>
          <a:pPr rtl="1"/>
          <a:endParaRPr lang="en-US" sz="2400">
            <a:solidFill>
              <a:schemeClr val="accent4"/>
            </a:solidFill>
            <a:cs typeface="B Nazanin" panose="00000400000000000000" pitchFamily="2" charset="-78"/>
          </a:endParaRPr>
        </a:p>
      </dgm:t>
    </dgm:pt>
    <dgm:pt modelId="{8234CCB3-CF2F-4D54-976A-D443DEF3E8BF}" type="sibTrans" cxnId="{86A97CD7-592F-4F5A-A5F9-7A2B99E02649}">
      <dgm:prSet/>
      <dgm:spPr/>
      <dgm:t>
        <a:bodyPr/>
        <a:lstStyle/>
        <a:p>
          <a:pPr rtl="1"/>
          <a:endParaRPr lang="en-US" sz="2400">
            <a:solidFill>
              <a:schemeClr val="accent4"/>
            </a:solidFill>
            <a:cs typeface="B Nazanin" panose="00000400000000000000" pitchFamily="2" charset="-78"/>
          </a:endParaRPr>
        </a:p>
      </dgm:t>
    </dgm:pt>
    <dgm:pt modelId="{DCBCA648-406A-4513-B910-321FCEA77D74}">
      <dgm:prSet phldrT="[Text]" custT="1"/>
      <dgm:spPr>
        <a:solidFill>
          <a:srgbClr val="FFFFFF"/>
        </a:solidFill>
        <a:ln w="38100">
          <a:solidFill>
            <a:srgbClr val="AE3A11"/>
          </a:solidFill>
        </a:ln>
      </dgm:spPr>
      <dgm:t>
        <a:bodyPr/>
        <a:lstStyle/>
        <a:p>
          <a:pPr rtl="1"/>
          <a:endParaRPr lang="fa-IR" sz="2400" dirty="0" smtClean="0">
            <a:solidFill>
              <a:schemeClr val="accent4"/>
            </a:solidFill>
            <a:cs typeface="B Homa" panose="00000400000000000000" pitchFamily="2" charset="-78"/>
          </a:endParaRPr>
        </a:p>
        <a:p>
          <a:pPr rtl="1"/>
          <a:r>
            <a:rPr lang="fa-IR" sz="2200" dirty="0" smtClean="0">
              <a:solidFill>
                <a:schemeClr val="accent4"/>
              </a:solidFill>
              <a:cs typeface="B Homa" panose="00000400000000000000" pitchFamily="2" charset="-78"/>
            </a:rPr>
            <a:t>در سال ۱۲۲۱ بنا شد، اما بین ۱۷۲۹ تا ۱۷۳۲ کاملاً اصلاح و دگرگون شد.</a:t>
          </a:r>
          <a:endParaRPr lang="en-US" sz="2200" dirty="0">
            <a:solidFill>
              <a:schemeClr val="accent4"/>
            </a:solidFill>
            <a:cs typeface="B Homa" panose="00000400000000000000" pitchFamily="2" charset="-78"/>
          </a:endParaRPr>
        </a:p>
      </dgm:t>
    </dgm:pt>
    <dgm:pt modelId="{5E57F9CF-CAC4-4E16-9F5B-E989F4370236}" type="parTrans" cxnId="{A627DC11-F37D-4F2E-AB1A-A8AB72512295}">
      <dgm:prSet/>
      <dgm:spPr/>
      <dgm:t>
        <a:bodyPr/>
        <a:lstStyle/>
        <a:p>
          <a:pPr rtl="1"/>
          <a:endParaRPr lang="en-US" sz="2400">
            <a:solidFill>
              <a:schemeClr val="accent4"/>
            </a:solidFill>
            <a:cs typeface="B Nazanin" panose="00000400000000000000" pitchFamily="2" charset="-78"/>
          </a:endParaRPr>
        </a:p>
      </dgm:t>
    </dgm:pt>
    <dgm:pt modelId="{5717BF78-566D-46B1-8418-C2995D6D88D5}" type="sibTrans" cxnId="{A627DC11-F37D-4F2E-AB1A-A8AB72512295}">
      <dgm:prSet/>
      <dgm:spPr/>
      <dgm:t>
        <a:bodyPr/>
        <a:lstStyle/>
        <a:p>
          <a:pPr rtl="1"/>
          <a:endParaRPr lang="en-US" sz="2400">
            <a:solidFill>
              <a:schemeClr val="accent4"/>
            </a:solidFill>
            <a:cs typeface="B Nazanin" panose="00000400000000000000" pitchFamily="2" charset="-78"/>
          </a:endParaRPr>
        </a:p>
      </dgm:t>
    </dgm:pt>
    <dgm:pt modelId="{4B05063D-4FDB-49E0-9452-0F1C68C9C477}">
      <dgm:prSet custT="1"/>
      <dgm:spPr>
        <a:solidFill>
          <a:srgbClr val="FFFFFF"/>
        </a:solidFill>
        <a:ln w="38100">
          <a:solidFill>
            <a:srgbClr val="AE3A11"/>
          </a:solidFill>
        </a:ln>
      </dgm:spPr>
      <dgm:t>
        <a:bodyPr/>
        <a:lstStyle/>
        <a:p>
          <a:pPr rtl="1"/>
          <a:endParaRPr lang="fa-IR" sz="2400" dirty="0" smtClean="0">
            <a:solidFill>
              <a:schemeClr val="accent4"/>
            </a:solidFill>
            <a:cs typeface="B Homa" panose="00000400000000000000" pitchFamily="2" charset="-78"/>
          </a:endParaRPr>
        </a:p>
        <a:p>
          <a:pPr rtl="1"/>
          <a:r>
            <a:rPr lang="fa-IR" sz="2200" dirty="0" smtClean="0">
              <a:solidFill>
                <a:schemeClr val="accent4"/>
              </a:solidFill>
              <a:cs typeface="B Homa" panose="00000400000000000000" pitchFamily="2" charset="-78"/>
            </a:rPr>
            <a:t>ساخت آن از سال ۱۲۳۶ تا ۱۲۶۳ طول کشید و بعد از خسارت زیادی که در جنگ جهانی دوم دید، مرمت شده ‌است.</a:t>
          </a:r>
          <a:endParaRPr lang="en-US" sz="2200" dirty="0">
            <a:solidFill>
              <a:schemeClr val="accent4"/>
            </a:solidFill>
            <a:cs typeface="B Homa" panose="00000400000000000000" pitchFamily="2" charset="-78"/>
          </a:endParaRPr>
        </a:p>
      </dgm:t>
    </dgm:pt>
    <dgm:pt modelId="{379123A6-5903-47CB-88BF-AD2A57CB6DEE}" type="parTrans" cxnId="{759B00B3-1EC9-44A4-9CE1-FD70D3537B52}">
      <dgm:prSet/>
      <dgm:spPr/>
      <dgm:t>
        <a:bodyPr/>
        <a:lstStyle/>
        <a:p>
          <a:endParaRPr lang="en-US" sz="2400">
            <a:solidFill>
              <a:schemeClr val="accent4"/>
            </a:solidFill>
            <a:cs typeface="B Nazanin" panose="00000400000000000000" pitchFamily="2" charset="-78"/>
          </a:endParaRPr>
        </a:p>
      </dgm:t>
    </dgm:pt>
    <dgm:pt modelId="{CF182BCA-F687-4B8C-87BD-9AC5653D4B7F}" type="sibTrans" cxnId="{759B00B3-1EC9-44A4-9CE1-FD70D3537B52}">
      <dgm:prSet/>
      <dgm:spPr/>
      <dgm:t>
        <a:bodyPr/>
        <a:lstStyle/>
        <a:p>
          <a:endParaRPr lang="en-US" sz="2400">
            <a:solidFill>
              <a:schemeClr val="accent4"/>
            </a:solidFill>
            <a:cs typeface="B Nazanin" panose="00000400000000000000" pitchFamily="2" charset="-78"/>
          </a:endParaRPr>
        </a:p>
      </dgm:t>
    </dgm:pt>
    <dgm:pt modelId="{60A15AE2-6350-4750-AD1B-76A510E9E275}">
      <dgm:prSet custT="1"/>
      <dgm:spPr>
        <a:solidFill>
          <a:srgbClr val="FFFFFF"/>
        </a:solidFill>
        <a:ln w="38100">
          <a:solidFill>
            <a:srgbClr val="AE3A11"/>
          </a:solidFill>
        </a:ln>
      </dgm:spPr>
      <dgm:t>
        <a:bodyPr/>
        <a:lstStyle/>
        <a:p>
          <a:pPr rtl="1"/>
          <a:endParaRPr lang="en-US" sz="2400" dirty="0">
            <a:solidFill>
              <a:schemeClr val="accent4"/>
            </a:solidFill>
            <a:cs typeface="B Homa" panose="00000400000000000000" pitchFamily="2" charset="-78"/>
          </a:endParaRPr>
        </a:p>
      </dgm:t>
    </dgm:pt>
    <dgm:pt modelId="{50BA6452-32B2-4755-B275-2F3D3F2390FD}" type="parTrans" cxnId="{8EBF16BF-560C-4427-AFFA-B40222627598}">
      <dgm:prSet/>
      <dgm:spPr/>
      <dgm:t>
        <a:bodyPr/>
        <a:lstStyle/>
        <a:p>
          <a:endParaRPr lang="en-US" sz="2400">
            <a:solidFill>
              <a:schemeClr val="accent4"/>
            </a:solidFill>
            <a:cs typeface="B Nazanin" panose="00000400000000000000" pitchFamily="2" charset="-78"/>
          </a:endParaRPr>
        </a:p>
      </dgm:t>
    </dgm:pt>
    <dgm:pt modelId="{080EBF64-7B38-4FB5-8385-63178EE1A6F3}" type="sibTrans" cxnId="{8EBF16BF-560C-4427-AFFA-B40222627598}">
      <dgm:prSet/>
      <dgm:spPr/>
      <dgm:t>
        <a:bodyPr/>
        <a:lstStyle/>
        <a:p>
          <a:endParaRPr lang="en-US" sz="2400">
            <a:solidFill>
              <a:schemeClr val="accent4"/>
            </a:solidFill>
            <a:cs typeface="B Nazanin" panose="00000400000000000000" pitchFamily="2" charset="-78"/>
          </a:endParaRPr>
        </a:p>
      </dgm:t>
    </dgm:pt>
    <dgm:pt modelId="{647DEEB5-DEF7-4853-8FE2-7814A7FCDF29}" type="pres">
      <dgm:prSet presAssocID="{AEF87231-45DF-4C54-B6AD-03F976EA3B9C}" presName="linear" presStyleCnt="0">
        <dgm:presLayoutVars>
          <dgm:dir val="rev"/>
          <dgm:resizeHandles val="exact"/>
        </dgm:presLayoutVars>
      </dgm:prSet>
      <dgm:spPr/>
      <dgm:t>
        <a:bodyPr/>
        <a:lstStyle/>
        <a:p>
          <a:endParaRPr lang="en-US"/>
        </a:p>
      </dgm:t>
    </dgm:pt>
    <dgm:pt modelId="{E3125949-728B-487E-BA1D-489DD82A9C1E}" type="pres">
      <dgm:prSet presAssocID="{18DDCF47-3179-45B4-A7D4-DB5654DA35CB}" presName="comp" presStyleCnt="0"/>
      <dgm:spPr/>
    </dgm:pt>
    <dgm:pt modelId="{7FEEB227-1C43-4AA1-BBA0-10CCDB64F8A6}" type="pres">
      <dgm:prSet presAssocID="{18DDCF47-3179-45B4-A7D4-DB5654DA35CB}" presName="box" presStyleLbl="node1" presStyleIdx="0" presStyleCnt="3"/>
      <dgm:spPr>
        <a:prstGeom prst="rect">
          <a:avLst/>
        </a:prstGeom>
      </dgm:spPr>
      <dgm:t>
        <a:bodyPr/>
        <a:lstStyle/>
        <a:p>
          <a:endParaRPr lang="en-US"/>
        </a:p>
      </dgm:t>
    </dgm:pt>
    <dgm:pt modelId="{CF49C429-5B56-400C-A481-ADE147F8122C}" type="pres">
      <dgm:prSet presAssocID="{18DDCF47-3179-45B4-A7D4-DB5654DA35CB}" presName="img" presStyleLbl="fgImgPlace1" presStyleIdx="0" presStyleCnt="3" custScaleX="105379" custScaleY="121830" custLinFactNeighborX="3976" custLinFactNeighborY="486"/>
      <dgm:spPr>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a:solidFill>
            <a:srgbClr val="C15922"/>
          </a:solidFill>
        </a:ln>
      </dgm:spPr>
    </dgm:pt>
    <dgm:pt modelId="{F13FD96A-9804-4DA0-BC97-E68CA220D201}" type="pres">
      <dgm:prSet presAssocID="{18DDCF47-3179-45B4-A7D4-DB5654DA35CB}" presName="text" presStyleLbl="node1" presStyleIdx="0" presStyleCnt="3">
        <dgm:presLayoutVars>
          <dgm:bulletEnabled val="1"/>
        </dgm:presLayoutVars>
      </dgm:prSet>
      <dgm:spPr/>
      <dgm:t>
        <a:bodyPr/>
        <a:lstStyle/>
        <a:p>
          <a:endParaRPr lang="en-US"/>
        </a:p>
      </dgm:t>
    </dgm:pt>
    <dgm:pt modelId="{209B4877-4AF6-4CF3-827A-16F47687E8B1}" type="pres">
      <dgm:prSet presAssocID="{8234CCB3-CF2F-4D54-976A-D443DEF3E8BF}" presName="spacer" presStyleCnt="0"/>
      <dgm:spPr/>
    </dgm:pt>
    <dgm:pt modelId="{210B2D60-3CC5-43F2-95A3-0E51454B570B}" type="pres">
      <dgm:prSet presAssocID="{DCBCA648-406A-4513-B910-321FCEA77D74}" presName="comp" presStyleCnt="0"/>
      <dgm:spPr/>
    </dgm:pt>
    <dgm:pt modelId="{7D8E1A64-9E14-4285-A746-117129842A43}" type="pres">
      <dgm:prSet presAssocID="{DCBCA648-406A-4513-B910-321FCEA77D74}" presName="box" presStyleLbl="node1" presStyleIdx="1" presStyleCnt="3"/>
      <dgm:spPr>
        <a:prstGeom prst="rect">
          <a:avLst/>
        </a:prstGeom>
      </dgm:spPr>
      <dgm:t>
        <a:bodyPr/>
        <a:lstStyle/>
        <a:p>
          <a:endParaRPr lang="en-US"/>
        </a:p>
      </dgm:t>
    </dgm:pt>
    <dgm:pt modelId="{5DC10E7D-A303-4F68-9309-D78D45510FE9}" type="pres">
      <dgm:prSet presAssocID="{DCBCA648-406A-4513-B910-321FCEA77D74}" presName="img" presStyleLbl="fgImgPlace1" presStyleIdx="1" presStyleCnt="3" custScaleX="105379" custScaleY="119870" custLinFactNeighborX="3976" custLinFactNeighborY="-549"/>
      <dgm:spPr>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a:ln>
          <a:solidFill>
            <a:srgbClr val="C15922"/>
          </a:solidFill>
        </a:ln>
      </dgm:spPr>
    </dgm:pt>
    <dgm:pt modelId="{01E9A560-47A8-41BC-AA55-E20E0DDC9494}" type="pres">
      <dgm:prSet presAssocID="{DCBCA648-406A-4513-B910-321FCEA77D74}" presName="text" presStyleLbl="node1" presStyleIdx="1" presStyleCnt="3">
        <dgm:presLayoutVars>
          <dgm:bulletEnabled val="1"/>
        </dgm:presLayoutVars>
      </dgm:prSet>
      <dgm:spPr/>
      <dgm:t>
        <a:bodyPr/>
        <a:lstStyle/>
        <a:p>
          <a:endParaRPr lang="en-US"/>
        </a:p>
      </dgm:t>
    </dgm:pt>
    <dgm:pt modelId="{98DF720B-E632-400D-B918-64676A21B110}" type="pres">
      <dgm:prSet presAssocID="{5717BF78-566D-46B1-8418-C2995D6D88D5}" presName="spacer" presStyleCnt="0"/>
      <dgm:spPr/>
    </dgm:pt>
    <dgm:pt modelId="{CDF21EE0-9926-4E28-B1A4-8A28746A1912}" type="pres">
      <dgm:prSet presAssocID="{4B05063D-4FDB-49E0-9452-0F1C68C9C477}" presName="comp" presStyleCnt="0"/>
      <dgm:spPr/>
    </dgm:pt>
    <dgm:pt modelId="{DBA47F3C-7918-4DA6-9870-AD22B3C5263B}" type="pres">
      <dgm:prSet presAssocID="{4B05063D-4FDB-49E0-9452-0F1C68C9C477}" presName="box" presStyleLbl="node1" presStyleIdx="2" presStyleCnt="3" custScaleY="116144"/>
      <dgm:spPr>
        <a:prstGeom prst="rect">
          <a:avLst/>
        </a:prstGeom>
      </dgm:spPr>
      <dgm:t>
        <a:bodyPr/>
        <a:lstStyle/>
        <a:p>
          <a:endParaRPr lang="en-US"/>
        </a:p>
      </dgm:t>
    </dgm:pt>
    <dgm:pt modelId="{E21D5878-1CF2-49E9-87A2-A240350312C2}" type="pres">
      <dgm:prSet presAssocID="{4B05063D-4FDB-49E0-9452-0F1C68C9C477}" presName="img" presStyleLbl="fgImgPlace1" presStyleIdx="2" presStyleCnt="3" custScaleX="105379" custScaleY="121090" custLinFactNeighborX="3976" custLinFactNeighborY="0"/>
      <dgm:spPr>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8000" r="-28000"/>
          </a:stretch>
        </a:blipFill>
        <a:ln>
          <a:solidFill>
            <a:srgbClr val="C15922"/>
          </a:solidFill>
        </a:ln>
      </dgm:spPr>
      <dgm:t>
        <a:bodyPr/>
        <a:lstStyle/>
        <a:p>
          <a:endParaRPr lang="en-US"/>
        </a:p>
      </dgm:t>
    </dgm:pt>
    <dgm:pt modelId="{9221B41E-E4FC-4E59-AD80-075C144CE33F}" type="pres">
      <dgm:prSet presAssocID="{4B05063D-4FDB-49E0-9452-0F1C68C9C477}" presName="text" presStyleLbl="node1" presStyleIdx="2" presStyleCnt="3">
        <dgm:presLayoutVars>
          <dgm:bulletEnabled val="1"/>
        </dgm:presLayoutVars>
      </dgm:prSet>
      <dgm:spPr/>
      <dgm:t>
        <a:bodyPr/>
        <a:lstStyle/>
        <a:p>
          <a:endParaRPr lang="en-US"/>
        </a:p>
      </dgm:t>
    </dgm:pt>
  </dgm:ptLst>
  <dgm:cxnLst>
    <dgm:cxn modelId="{86A97CD7-592F-4F5A-A5F9-7A2B99E02649}" srcId="{AEF87231-45DF-4C54-B6AD-03F976EA3B9C}" destId="{18DDCF47-3179-45B4-A7D4-DB5654DA35CB}" srcOrd="0" destOrd="0" parTransId="{043012F1-7E2F-457F-A630-4A25324D160E}" sibTransId="{8234CCB3-CF2F-4D54-976A-D443DEF3E8BF}"/>
    <dgm:cxn modelId="{D7C1B139-2D37-4E24-973B-E0600873B81E}" type="presOf" srcId="{60A15AE2-6350-4750-AD1B-76A510E9E275}" destId="{DBA47F3C-7918-4DA6-9870-AD22B3C5263B}" srcOrd="0" destOrd="1" presId="urn:microsoft.com/office/officeart/2005/8/layout/vList4"/>
    <dgm:cxn modelId="{5AC7E37A-40B2-4C26-9DDA-995C7472B0EC}" type="presOf" srcId="{18DDCF47-3179-45B4-A7D4-DB5654DA35CB}" destId="{7FEEB227-1C43-4AA1-BBA0-10CCDB64F8A6}" srcOrd="0" destOrd="0" presId="urn:microsoft.com/office/officeart/2005/8/layout/vList4"/>
    <dgm:cxn modelId="{A67BAF4D-D292-4FFC-99D9-F02B3B054F0D}" type="presOf" srcId="{DCBCA648-406A-4513-B910-321FCEA77D74}" destId="{01E9A560-47A8-41BC-AA55-E20E0DDC9494}" srcOrd="1" destOrd="0" presId="urn:microsoft.com/office/officeart/2005/8/layout/vList4"/>
    <dgm:cxn modelId="{D8EEE0CF-A1DA-4864-9074-75DBC97815C1}" type="presOf" srcId="{DCBCA648-406A-4513-B910-321FCEA77D74}" destId="{7D8E1A64-9E14-4285-A746-117129842A43}" srcOrd="0" destOrd="0" presId="urn:microsoft.com/office/officeart/2005/8/layout/vList4"/>
    <dgm:cxn modelId="{11BD287C-61BF-456E-AE4C-DE7F0722E5FF}" type="presOf" srcId="{4B05063D-4FDB-49E0-9452-0F1C68C9C477}" destId="{9221B41E-E4FC-4E59-AD80-075C144CE33F}" srcOrd="1" destOrd="0" presId="urn:microsoft.com/office/officeart/2005/8/layout/vList4"/>
    <dgm:cxn modelId="{8EBF16BF-560C-4427-AFFA-B40222627598}" srcId="{4B05063D-4FDB-49E0-9452-0F1C68C9C477}" destId="{60A15AE2-6350-4750-AD1B-76A510E9E275}" srcOrd="0" destOrd="0" parTransId="{50BA6452-32B2-4755-B275-2F3D3F2390FD}" sibTransId="{080EBF64-7B38-4FB5-8385-63178EE1A6F3}"/>
    <dgm:cxn modelId="{759B00B3-1EC9-44A4-9CE1-FD70D3537B52}" srcId="{AEF87231-45DF-4C54-B6AD-03F976EA3B9C}" destId="{4B05063D-4FDB-49E0-9452-0F1C68C9C477}" srcOrd="2" destOrd="0" parTransId="{379123A6-5903-47CB-88BF-AD2A57CB6DEE}" sibTransId="{CF182BCA-F687-4B8C-87BD-9AC5653D4B7F}"/>
    <dgm:cxn modelId="{1003874E-95AC-451C-9973-DB46A11DE90D}" type="presOf" srcId="{60A15AE2-6350-4750-AD1B-76A510E9E275}" destId="{9221B41E-E4FC-4E59-AD80-075C144CE33F}" srcOrd="1" destOrd="1" presId="urn:microsoft.com/office/officeart/2005/8/layout/vList4"/>
    <dgm:cxn modelId="{B4BA5684-BB76-4105-A9C8-17309750EAA7}" type="presOf" srcId="{18DDCF47-3179-45B4-A7D4-DB5654DA35CB}" destId="{F13FD96A-9804-4DA0-BC97-E68CA220D201}" srcOrd="1" destOrd="0" presId="urn:microsoft.com/office/officeart/2005/8/layout/vList4"/>
    <dgm:cxn modelId="{A627DC11-F37D-4F2E-AB1A-A8AB72512295}" srcId="{AEF87231-45DF-4C54-B6AD-03F976EA3B9C}" destId="{DCBCA648-406A-4513-B910-321FCEA77D74}" srcOrd="1" destOrd="0" parTransId="{5E57F9CF-CAC4-4E16-9F5B-E989F4370236}" sibTransId="{5717BF78-566D-46B1-8418-C2995D6D88D5}"/>
    <dgm:cxn modelId="{65AD2A9B-2C97-4553-AB52-788A583CC94A}" type="presOf" srcId="{AEF87231-45DF-4C54-B6AD-03F976EA3B9C}" destId="{647DEEB5-DEF7-4853-8FE2-7814A7FCDF29}" srcOrd="0" destOrd="0" presId="urn:microsoft.com/office/officeart/2005/8/layout/vList4"/>
    <dgm:cxn modelId="{1622A79E-D78E-4189-8F33-1E17DBE8890E}" type="presOf" srcId="{4B05063D-4FDB-49E0-9452-0F1C68C9C477}" destId="{DBA47F3C-7918-4DA6-9870-AD22B3C5263B}" srcOrd="0" destOrd="0" presId="urn:microsoft.com/office/officeart/2005/8/layout/vList4"/>
    <dgm:cxn modelId="{B75DAB9D-C97E-441C-A2FB-A6A3787BBC45}" type="presParOf" srcId="{647DEEB5-DEF7-4853-8FE2-7814A7FCDF29}" destId="{E3125949-728B-487E-BA1D-489DD82A9C1E}" srcOrd="0" destOrd="0" presId="urn:microsoft.com/office/officeart/2005/8/layout/vList4"/>
    <dgm:cxn modelId="{2DFA3603-6920-492C-B6D5-C27BF2D9D464}" type="presParOf" srcId="{E3125949-728B-487E-BA1D-489DD82A9C1E}" destId="{7FEEB227-1C43-4AA1-BBA0-10CCDB64F8A6}" srcOrd="0" destOrd="0" presId="urn:microsoft.com/office/officeart/2005/8/layout/vList4"/>
    <dgm:cxn modelId="{EF41B512-0CD2-4837-9C10-DD55E5176867}" type="presParOf" srcId="{E3125949-728B-487E-BA1D-489DD82A9C1E}" destId="{CF49C429-5B56-400C-A481-ADE147F8122C}" srcOrd="1" destOrd="0" presId="urn:microsoft.com/office/officeart/2005/8/layout/vList4"/>
    <dgm:cxn modelId="{6A14D83E-0AD0-4BBB-890F-A016163941EB}" type="presParOf" srcId="{E3125949-728B-487E-BA1D-489DD82A9C1E}" destId="{F13FD96A-9804-4DA0-BC97-E68CA220D201}" srcOrd="2" destOrd="0" presId="urn:microsoft.com/office/officeart/2005/8/layout/vList4"/>
    <dgm:cxn modelId="{401E9416-257E-4BAC-BCE2-C60821682A9C}" type="presParOf" srcId="{647DEEB5-DEF7-4853-8FE2-7814A7FCDF29}" destId="{209B4877-4AF6-4CF3-827A-16F47687E8B1}" srcOrd="1" destOrd="0" presId="urn:microsoft.com/office/officeart/2005/8/layout/vList4"/>
    <dgm:cxn modelId="{EF8947DD-8182-4316-8B7E-C75167C327E9}" type="presParOf" srcId="{647DEEB5-DEF7-4853-8FE2-7814A7FCDF29}" destId="{210B2D60-3CC5-43F2-95A3-0E51454B570B}" srcOrd="2" destOrd="0" presId="urn:microsoft.com/office/officeart/2005/8/layout/vList4"/>
    <dgm:cxn modelId="{166CA295-FB02-42F3-BA95-75B558059D91}" type="presParOf" srcId="{210B2D60-3CC5-43F2-95A3-0E51454B570B}" destId="{7D8E1A64-9E14-4285-A746-117129842A43}" srcOrd="0" destOrd="0" presId="urn:microsoft.com/office/officeart/2005/8/layout/vList4"/>
    <dgm:cxn modelId="{BA222EB3-006F-4937-B8F8-CA9A728E61D9}" type="presParOf" srcId="{210B2D60-3CC5-43F2-95A3-0E51454B570B}" destId="{5DC10E7D-A303-4F68-9309-D78D45510FE9}" srcOrd="1" destOrd="0" presId="urn:microsoft.com/office/officeart/2005/8/layout/vList4"/>
    <dgm:cxn modelId="{9214BDBF-957D-4ADF-8F0A-4D6661037413}" type="presParOf" srcId="{210B2D60-3CC5-43F2-95A3-0E51454B570B}" destId="{01E9A560-47A8-41BC-AA55-E20E0DDC9494}" srcOrd="2" destOrd="0" presId="urn:microsoft.com/office/officeart/2005/8/layout/vList4"/>
    <dgm:cxn modelId="{9F0678CF-67E8-4732-9B40-4CFA95ED5FD8}" type="presParOf" srcId="{647DEEB5-DEF7-4853-8FE2-7814A7FCDF29}" destId="{98DF720B-E632-400D-B918-64676A21B110}" srcOrd="3" destOrd="0" presId="urn:microsoft.com/office/officeart/2005/8/layout/vList4"/>
    <dgm:cxn modelId="{8609009F-2C73-4E77-A84D-67B16BB9AAAE}" type="presParOf" srcId="{647DEEB5-DEF7-4853-8FE2-7814A7FCDF29}" destId="{CDF21EE0-9926-4E28-B1A4-8A28746A1912}" srcOrd="4" destOrd="0" presId="urn:microsoft.com/office/officeart/2005/8/layout/vList4"/>
    <dgm:cxn modelId="{7D569544-E96E-4762-8BDF-8EF0447AE72E}" type="presParOf" srcId="{CDF21EE0-9926-4E28-B1A4-8A28746A1912}" destId="{DBA47F3C-7918-4DA6-9870-AD22B3C5263B}" srcOrd="0" destOrd="0" presId="urn:microsoft.com/office/officeart/2005/8/layout/vList4"/>
    <dgm:cxn modelId="{B2DE386C-C144-409C-B1C8-2D2BF066351C}" type="presParOf" srcId="{CDF21EE0-9926-4E28-B1A4-8A28746A1912}" destId="{E21D5878-1CF2-49E9-87A2-A240350312C2}" srcOrd="1" destOrd="0" presId="urn:microsoft.com/office/officeart/2005/8/layout/vList4"/>
    <dgm:cxn modelId="{2FF9873F-CEB0-4009-B421-17C713CCED1E}" type="presParOf" srcId="{CDF21EE0-9926-4E28-B1A4-8A28746A1912}" destId="{9221B41E-E4FC-4E59-AD80-075C144CE33F}"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E5C99C-99D5-4DED-8393-678FFE518093}"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E9DD2154-E170-4310-9BEA-4FD5B80577AF}">
      <dgm:prSet phldrT="[Text]" custT="1"/>
      <dgm:spPr>
        <a:noFill/>
        <a:ln w="38100">
          <a:solidFill>
            <a:srgbClr val="AE3A11"/>
          </a:solidFill>
        </a:ln>
      </dgm:spPr>
      <dgm:t>
        <a:bodyPr/>
        <a:lstStyle/>
        <a:p>
          <a:r>
            <a:rPr lang="fa-IR" sz="2200" dirty="0" smtClean="0">
              <a:solidFill>
                <a:schemeClr val="tx1"/>
              </a:solidFill>
              <a:cs typeface="B Homa" panose="00000400000000000000" pitchFamily="2" charset="-78"/>
            </a:rPr>
            <a:t>اتکاء بر سیاست های اعتباری خاص از مؤسسات استقراضی شهروندان</a:t>
          </a:r>
          <a:endParaRPr lang="en-US" sz="2200" dirty="0">
            <a:solidFill>
              <a:schemeClr val="tx1"/>
            </a:solidFill>
            <a:cs typeface="B Homa" panose="00000400000000000000" pitchFamily="2" charset="-78"/>
          </a:endParaRPr>
        </a:p>
      </dgm:t>
    </dgm:pt>
    <dgm:pt modelId="{B1A29D60-2383-4285-8FE7-5C07EE9D770E}" type="parTrans" cxnId="{3A395361-09D8-472E-B580-4A64D93A624F}">
      <dgm:prSet/>
      <dgm:spPr/>
      <dgm:t>
        <a:bodyPr/>
        <a:lstStyle/>
        <a:p>
          <a:endParaRPr lang="en-US"/>
        </a:p>
      </dgm:t>
    </dgm:pt>
    <dgm:pt modelId="{8F3D97A6-A651-4A04-B581-02E8112A5F7B}" type="sibTrans" cxnId="{3A395361-09D8-472E-B580-4A64D93A624F}">
      <dgm:prSet/>
      <dgm:spPr/>
      <dgm:t>
        <a:bodyPr/>
        <a:lstStyle/>
        <a:p>
          <a:endParaRPr lang="en-US"/>
        </a:p>
      </dgm:t>
    </dgm:pt>
    <dgm:pt modelId="{830EA6B9-7EB8-48AF-949D-A5CACB7D44EB}">
      <dgm:prSet custT="1"/>
      <dgm:spPr>
        <a:noFill/>
        <a:ln w="38100">
          <a:solidFill>
            <a:srgbClr val="AE3A11"/>
          </a:solidFill>
        </a:ln>
      </dgm:spPr>
      <dgm:t>
        <a:bodyPr/>
        <a:lstStyle/>
        <a:p>
          <a:r>
            <a:rPr lang="fa-IR" sz="2200" dirty="0" smtClean="0">
              <a:solidFill>
                <a:schemeClr val="tx1"/>
              </a:solidFill>
              <a:cs typeface="B Homa" panose="00000400000000000000" pitchFamily="2" charset="-78"/>
            </a:rPr>
            <a:t>اخذ مبالغی معین از سرمایه گذارانی در امر معماری- شهرسازی </a:t>
          </a:r>
          <a:endParaRPr lang="en-US" sz="2200" dirty="0">
            <a:solidFill>
              <a:schemeClr val="tx1"/>
            </a:solidFill>
            <a:cs typeface="B Homa" panose="00000400000000000000" pitchFamily="2" charset="-78"/>
          </a:endParaRPr>
        </a:p>
      </dgm:t>
    </dgm:pt>
    <dgm:pt modelId="{B94D5FC6-80FB-4227-A3C7-D3C1A72A3D2B}" type="parTrans" cxnId="{1322EBA2-7CF3-4C0A-BA1A-427D58D5CE98}">
      <dgm:prSet/>
      <dgm:spPr/>
      <dgm:t>
        <a:bodyPr/>
        <a:lstStyle/>
        <a:p>
          <a:endParaRPr lang="en-US"/>
        </a:p>
      </dgm:t>
    </dgm:pt>
    <dgm:pt modelId="{CFD7B6AA-7115-4288-AE27-DDBB676B8944}" type="sibTrans" cxnId="{1322EBA2-7CF3-4C0A-BA1A-427D58D5CE98}">
      <dgm:prSet/>
      <dgm:spPr/>
      <dgm:t>
        <a:bodyPr/>
        <a:lstStyle/>
        <a:p>
          <a:endParaRPr lang="en-US"/>
        </a:p>
      </dgm:t>
    </dgm:pt>
    <dgm:pt modelId="{84589D03-F359-4E44-8111-D89549866243}">
      <dgm:prSet custT="1"/>
      <dgm:spPr>
        <a:noFill/>
        <a:ln w="38100">
          <a:solidFill>
            <a:srgbClr val="AE3A11"/>
          </a:solidFill>
        </a:ln>
      </dgm:spPr>
      <dgm:t>
        <a:bodyPr/>
        <a:lstStyle/>
        <a:p>
          <a:r>
            <a:rPr lang="fa-IR" sz="2400" dirty="0" smtClean="0">
              <a:solidFill>
                <a:schemeClr val="tx1"/>
              </a:solidFill>
              <a:cs typeface="B Homa" panose="00000400000000000000" pitchFamily="2" charset="-78"/>
            </a:rPr>
            <a:t>طرح منطقه ای بولونیا </a:t>
          </a:r>
          <a:endParaRPr lang="en-US" sz="2400" dirty="0">
            <a:solidFill>
              <a:schemeClr val="tx1"/>
            </a:solidFill>
            <a:cs typeface="B Homa" panose="00000400000000000000" pitchFamily="2" charset="-78"/>
          </a:endParaRPr>
        </a:p>
      </dgm:t>
    </dgm:pt>
    <dgm:pt modelId="{11E942D3-8720-4AF8-8163-19B0C5B00F94}" type="parTrans" cxnId="{CE207067-A435-42F4-AE74-C92E650275BA}">
      <dgm:prSet/>
      <dgm:spPr/>
      <dgm:t>
        <a:bodyPr/>
        <a:lstStyle/>
        <a:p>
          <a:endParaRPr lang="en-US"/>
        </a:p>
      </dgm:t>
    </dgm:pt>
    <dgm:pt modelId="{B6B1822C-0F95-44E9-AEEC-57D70DB4362E}" type="sibTrans" cxnId="{CE207067-A435-42F4-AE74-C92E650275BA}">
      <dgm:prSet/>
      <dgm:spPr/>
      <dgm:t>
        <a:bodyPr/>
        <a:lstStyle/>
        <a:p>
          <a:endParaRPr lang="en-US"/>
        </a:p>
      </dgm:t>
    </dgm:pt>
    <dgm:pt modelId="{471906E5-6A6D-4A87-9390-72B90A050330}">
      <dgm:prSet custT="1"/>
      <dgm:spPr>
        <a:noFill/>
        <a:ln w="38100">
          <a:solidFill>
            <a:srgbClr val="AE3A11"/>
          </a:solidFill>
        </a:ln>
      </dgm:spPr>
      <dgm:t>
        <a:bodyPr/>
        <a:lstStyle/>
        <a:p>
          <a:r>
            <a:rPr lang="fa-IR" sz="2200" dirty="0" smtClean="0">
              <a:solidFill>
                <a:schemeClr val="tx1"/>
              </a:solidFill>
              <a:cs typeface="B Homa" panose="00000400000000000000" pitchFamily="2" charset="-78"/>
            </a:rPr>
            <a:t>تدابیر خاص جهت پخش قدرت های تصمیم گیرنده در محلات مسکونی </a:t>
          </a:r>
          <a:endParaRPr lang="en-US" sz="2200" dirty="0">
            <a:solidFill>
              <a:schemeClr val="tx1"/>
            </a:solidFill>
            <a:cs typeface="B Homa" panose="00000400000000000000" pitchFamily="2" charset="-78"/>
          </a:endParaRPr>
        </a:p>
      </dgm:t>
    </dgm:pt>
    <dgm:pt modelId="{8A5204A9-F85E-42CD-8885-02BAF0CDD511}" type="parTrans" cxnId="{4B70B738-1096-46ED-94C3-E1C0001EFDA5}">
      <dgm:prSet/>
      <dgm:spPr/>
      <dgm:t>
        <a:bodyPr/>
        <a:lstStyle/>
        <a:p>
          <a:endParaRPr lang="en-US"/>
        </a:p>
      </dgm:t>
    </dgm:pt>
    <dgm:pt modelId="{19E60D9C-1B1C-41FC-8D47-697BDB0DDCF4}" type="sibTrans" cxnId="{4B70B738-1096-46ED-94C3-E1C0001EFDA5}">
      <dgm:prSet/>
      <dgm:spPr/>
      <dgm:t>
        <a:bodyPr/>
        <a:lstStyle/>
        <a:p>
          <a:endParaRPr lang="en-US"/>
        </a:p>
      </dgm:t>
    </dgm:pt>
    <dgm:pt modelId="{93118D83-78EA-485A-B5EC-A66C0EF8C8A0}">
      <dgm:prSet custT="1"/>
      <dgm:spPr>
        <a:noFill/>
        <a:ln w="38100">
          <a:solidFill>
            <a:srgbClr val="AE3A11"/>
          </a:solidFill>
        </a:ln>
      </dgm:spPr>
      <dgm:t>
        <a:bodyPr/>
        <a:lstStyle/>
        <a:p>
          <a:pPr rtl="1"/>
          <a:r>
            <a:rPr lang="fa-IR" sz="2200" dirty="0" smtClean="0">
              <a:solidFill>
                <a:schemeClr val="tx1"/>
              </a:solidFill>
              <a:cs typeface="B Homa" panose="00000400000000000000" pitchFamily="2" charset="-78"/>
            </a:rPr>
            <a:t>تدوین طرحی در تضمین تداوم تعادل بوم شناسی منطقه ی شهر</a:t>
          </a:r>
          <a:endParaRPr lang="en-US" sz="2200" dirty="0">
            <a:solidFill>
              <a:schemeClr val="tx1"/>
            </a:solidFill>
            <a:cs typeface="B Homa" panose="00000400000000000000" pitchFamily="2" charset="-78"/>
          </a:endParaRPr>
        </a:p>
      </dgm:t>
    </dgm:pt>
    <dgm:pt modelId="{C5AABBF9-A915-4C31-A557-A47B3E3661F7}" type="parTrans" cxnId="{C61180F6-85FD-45D0-AE70-E75D19ADC352}">
      <dgm:prSet/>
      <dgm:spPr/>
      <dgm:t>
        <a:bodyPr/>
        <a:lstStyle/>
        <a:p>
          <a:endParaRPr lang="en-US"/>
        </a:p>
      </dgm:t>
    </dgm:pt>
    <dgm:pt modelId="{1786921F-60A6-4E03-B25C-2AD60318A736}" type="sibTrans" cxnId="{C61180F6-85FD-45D0-AE70-E75D19ADC352}">
      <dgm:prSet/>
      <dgm:spPr/>
      <dgm:t>
        <a:bodyPr/>
        <a:lstStyle/>
        <a:p>
          <a:endParaRPr lang="en-US"/>
        </a:p>
      </dgm:t>
    </dgm:pt>
    <dgm:pt modelId="{5FBC0E09-75A2-4B36-9A3C-698BBD2B16B9}">
      <dgm:prSet custT="1"/>
      <dgm:spPr>
        <a:noFill/>
        <a:ln w="38100">
          <a:solidFill>
            <a:srgbClr val="AE3A11"/>
          </a:solidFill>
        </a:ln>
      </dgm:spPr>
      <dgm:t>
        <a:bodyPr/>
        <a:lstStyle/>
        <a:p>
          <a:r>
            <a:rPr lang="fa-IR" sz="2400" dirty="0" smtClean="0">
              <a:solidFill>
                <a:schemeClr val="tx1"/>
              </a:solidFill>
              <a:cs typeface="B Homa" panose="00000400000000000000" pitchFamily="2" charset="-78"/>
            </a:rPr>
            <a:t>تدابیر بازدارنده ی توسعه ی کمی فزاینده  در بولونیا</a:t>
          </a:r>
          <a:endParaRPr lang="en-US" sz="2400" dirty="0">
            <a:solidFill>
              <a:schemeClr val="tx1"/>
            </a:solidFill>
            <a:cs typeface="B Homa" panose="00000400000000000000" pitchFamily="2" charset="-78"/>
          </a:endParaRPr>
        </a:p>
      </dgm:t>
    </dgm:pt>
    <dgm:pt modelId="{22F6BE20-87DD-466D-B2EC-B60D28674156}" type="parTrans" cxnId="{50109061-8D81-4E7F-B455-99D9DF17FC59}">
      <dgm:prSet/>
      <dgm:spPr/>
      <dgm:t>
        <a:bodyPr/>
        <a:lstStyle/>
        <a:p>
          <a:endParaRPr lang="en-US"/>
        </a:p>
      </dgm:t>
    </dgm:pt>
    <dgm:pt modelId="{1E4143CB-8F5F-4B79-94D5-06A0CEB50805}" type="sibTrans" cxnId="{50109061-8D81-4E7F-B455-99D9DF17FC59}">
      <dgm:prSet/>
      <dgm:spPr/>
      <dgm:t>
        <a:bodyPr/>
        <a:lstStyle/>
        <a:p>
          <a:endParaRPr lang="en-US"/>
        </a:p>
      </dgm:t>
    </dgm:pt>
    <dgm:pt modelId="{E2E671F5-B36B-4BAE-BDD2-83AA98C93A51}">
      <dgm:prSet phldrT="[Text]" custT="1"/>
      <dgm:spPr>
        <a:solidFill>
          <a:srgbClr val="E6B284"/>
        </a:solidFill>
        <a:ln w="28575">
          <a:solidFill>
            <a:srgbClr val="AE3A11"/>
          </a:solidFill>
        </a:ln>
      </dgm:spPr>
      <dgm:t>
        <a:bodyPr/>
        <a:lstStyle/>
        <a:p>
          <a:pPr rtl="1"/>
          <a:r>
            <a:rPr lang="fa-IR" sz="2800" b="1" dirty="0" smtClean="0">
              <a:solidFill>
                <a:schemeClr val="tx1"/>
              </a:solidFill>
              <a:cs typeface="B Homa" panose="00000400000000000000" pitchFamily="2" charset="-78"/>
            </a:rPr>
            <a:t>بسترهای اصلی پدیده ی مؤثر در سرنوشت شهر قدیمی بولونیا</a:t>
          </a:r>
          <a:endParaRPr lang="en-US" sz="2800" b="1" dirty="0">
            <a:solidFill>
              <a:schemeClr val="tx1"/>
            </a:solidFill>
            <a:cs typeface="B Homa" panose="00000400000000000000" pitchFamily="2" charset="-78"/>
          </a:endParaRPr>
        </a:p>
      </dgm:t>
    </dgm:pt>
    <dgm:pt modelId="{CC273E39-3D89-4228-B96D-B65ACECC2507}" type="sibTrans" cxnId="{37CF61BF-340F-4319-A555-AE60E6C37499}">
      <dgm:prSet/>
      <dgm:spPr/>
      <dgm:t>
        <a:bodyPr/>
        <a:lstStyle/>
        <a:p>
          <a:endParaRPr lang="en-US"/>
        </a:p>
      </dgm:t>
    </dgm:pt>
    <dgm:pt modelId="{74121BFB-A94A-46AF-951E-D303DAB2C6C9}" type="parTrans" cxnId="{37CF61BF-340F-4319-A555-AE60E6C37499}">
      <dgm:prSet/>
      <dgm:spPr/>
      <dgm:t>
        <a:bodyPr/>
        <a:lstStyle/>
        <a:p>
          <a:endParaRPr lang="en-US"/>
        </a:p>
      </dgm:t>
    </dgm:pt>
    <dgm:pt modelId="{3786971B-98F4-4D02-8EC7-3FB2646DC4AD}" type="pres">
      <dgm:prSet presAssocID="{F7E5C99C-99D5-4DED-8393-678FFE518093}" presName="composite" presStyleCnt="0">
        <dgm:presLayoutVars>
          <dgm:chMax val="1"/>
          <dgm:dir/>
          <dgm:resizeHandles val="exact"/>
        </dgm:presLayoutVars>
      </dgm:prSet>
      <dgm:spPr/>
      <dgm:t>
        <a:bodyPr/>
        <a:lstStyle/>
        <a:p>
          <a:endParaRPr lang="en-US"/>
        </a:p>
      </dgm:t>
    </dgm:pt>
    <dgm:pt modelId="{6BF8C932-45B9-486D-9360-DEE33AF9FB6B}" type="pres">
      <dgm:prSet presAssocID="{E2E671F5-B36B-4BAE-BDD2-83AA98C93A51}" presName="roof" presStyleLbl="dkBgShp" presStyleIdx="0" presStyleCnt="2" custScaleY="52968" custLinFactNeighborY="2699"/>
      <dgm:spPr/>
      <dgm:t>
        <a:bodyPr/>
        <a:lstStyle/>
        <a:p>
          <a:endParaRPr lang="en-US"/>
        </a:p>
      </dgm:t>
    </dgm:pt>
    <dgm:pt modelId="{07BC55BC-5FEA-4D5D-889B-D631E5FE8D5C}" type="pres">
      <dgm:prSet presAssocID="{E2E671F5-B36B-4BAE-BDD2-83AA98C93A51}" presName="pillars" presStyleCnt="0"/>
      <dgm:spPr/>
    </dgm:pt>
    <dgm:pt modelId="{4D6DB837-B946-4ABD-B4F2-B47ED4B2510E}" type="pres">
      <dgm:prSet presAssocID="{E2E671F5-B36B-4BAE-BDD2-83AA98C93A51}" presName="pillar1" presStyleLbl="node1" presStyleIdx="0" presStyleCnt="6" custScaleY="110438">
        <dgm:presLayoutVars>
          <dgm:bulletEnabled val="1"/>
        </dgm:presLayoutVars>
      </dgm:prSet>
      <dgm:spPr/>
      <dgm:t>
        <a:bodyPr/>
        <a:lstStyle/>
        <a:p>
          <a:endParaRPr lang="en-US"/>
        </a:p>
      </dgm:t>
    </dgm:pt>
    <dgm:pt modelId="{7B9A251B-5898-4971-9AD5-2828975E2387}" type="pres">
      <dgm:prSet presAssocID="{471906E5-6A6D-4A87-9390-72B90A050330}" presName="pillarX" presStyleLbl="node1" presStyleIdx="1" presStyleCnt="6" custScaleY="110438">
        <dgm:presLayoutVars>
          <dgm:bulletEnabled val="1"/>
        </dgm:presLayoutVars>
      </dgm:prSet>
      <dgm:spPr/>
      <dgm:t>
        <a:bodyPr/>
        <a:lstStyle/>
        <a:p>
          <a:endParaRPr lang="en-US"/>
        </a:p>
      </dgm:t>
    </dgm:pt>
    <dgm:pt modelId="{B2B4A290-D322-464F-9DA9-BB93EA881671}" type="pres">
      <dgm:prSet presAssocID="{84589D03-F359-4E44-8111-D89549866243}" presName="pillarX" presStyleLbl="node1" presStyleIdx="2" presStyleCnt="6" custScaleY="110438">
        <dgm:presLayoutVars>
          <dgm:bulletEnabled val="1"/>
        </dgm:presLayoutVars>
      </dgm:prSet>
      <dgm:spPr/>
      <dgm:t>
        <a:bodyPr/>
        <a:lstStyle/>
        <a:p>
          <a:endParaRPr lang="en-US"/>
        </a:p>
      </dgm:t>
    </dgm:pt>
    <dgm:pt modelId="{550E8508-1DC3-4669-BD9F-05AA5E86BCDA}" type="pres">
      <dgm:prSet presAssocID="{830EA6B9-7EB8-48AF-949D-A5CACB7D44EB}" presName="pillarX" presStyleLbl="node1" presStyleIdx="3" presStyleCnt="6" custScaleY="110438">
        <dgm:presLayoutVars>
          <dgm:bulletEnabled val="1"/>
        </dgm:presLayoutVars>
      </dgm:prSet>
      <dgm:spPr/>
      <dgm:t>
        <a:bodyPr/>
        <a:lstStyle/>
        <a:p>
          <a:endParaRPr lang="en-US"/>
        </a:p>
      </dgm:t>
    </dgm:pt>
    <dgm:pt modelId="{8534A514-A839-43D5-BC7F-5048944AAE58}" type="pres">
      <dgm:prSet presAssocID="{5FBC0E09-75A2-4B36-9A3C-698BBD2B16B9}" presName="pillarX" presStyleLbl="node1" presStyleIdx="4" presStyleCnt="6" custScaleY="110438">
        <dgm:presLayoutVars>
          <dgm:bulletEnabled val="1"/>
        </dgm:presLayoutVars>
      </dgm:prSet>
      <dgm:spPr/>
      <dgm:t>
        <a:bodyPr/>
        <a:lstStyle/>
        <a:p>
          <a:endParaRPr lang="en-US"/>
        </a:p>
      </dgm:t>
    </dgm:pt>
    <dgm:pt modelId="{B45D0990-77CA-4C4D-B583-877AD0577E9A}" type="pres">
      <dgm:prSet presAssocID="{93118D83-78EA-485A-B5EC-A66C0EF8C8A0}" presName="pillarX" presStyleLbl="node1" presStyleIdx="5" presStyleCnt="6" custScaleY="110438">
        <dgm:presLayoutVars>
          <dgm:bulletEnabled val="1"/>
        </dgm:presLayoutVars>
      </dgm:prSet>
      <dgm:spPr/>
      <dgm:t>
        <a:bodyPr/>
        <a:lstStyle/>
        <a:p>
          <a:endParaRPr lang="en-US"/>
        </a:p>
      </dgm:t>
    </dgm:pt>
    <dgm:pt modelId="{AC31BD65-9134-4768-8173-04C8A7906536}" type="pres">
      <dgm:prSet presAssocID="{E2E671F5-B36B-4BAE-BDD2-83AA98C93A51}" presName="base" presStyleLbl="dkBgShp" presStyleIdx="1" presStyleCnt="2" custScaleY="73067" custLinFactNeighborX="816"/>
      <dgm:spPr>
        <a:solidFill>
          <a:srgbClr val="E6B284"/>
        </a:solidFill>
        <a:ln w="28575">
          <a:solidFill>
            <a:srgbClr val="AE3A11"/>
          </a:solidFill>
        </a:ln>
      </dgm:spPr>
      <dgm:t>
        <a:bodyPr/>
        <a:lstStyle/>
        <a:p>
          <a:endParaRPr lang="en-US"/>
        </a:p>
      </dgm:t>
    </dgm:pt>
  </dgm:ptLst>
  <dgm:cxnLst>
    <dgm:cxn modelId="{304590F2-FA4C-40BA-97E2-345359C22154}" type="presOf" srcId="{5FBC0E09-75A2-4B36-9A3C-698BBD2B16B9}" destId="{8534A514-A839-43D5-BC7F-5048944AAE58}" srcOrd="0" destOrd="0" presId="urn:microsoft.com/office/officeart/2005/8/layout/hList3"/>
    <dgm:cxn modelId="{9461B342-CE01-4784-B4EE-0AAA2BCF8379}" type="presOf" srcId="{F7E5C99C-99D5-4DED-8393-678FFE518093}" destId="{3786971B-98F4-4D02-8EC7-3FB2646DC4AD}" srcOrd="0" destOrd="0" presId="urn:microsoft.com/office/officeart/2005/8/layout/hList3"/>
    <dgm:cxn modelId="{3A395361-09D8-472E-B580-4A64D93A624F}" srcId="{E2E671F5-B36B-4BAE-BDD2-83AA98C93A51}" destId="{E9DD2154-E170-4310-9BEA-4FD5B80577AF}" srcOrd="0" destOrd="0" parTransId="{B1A29D60-2383-4285-8FE7-5C07EE9D770E}" sibTransId="{8F3D97A6-A651-4A04-B581-02E8112A5F7B}"/>
    <dgm:cxn modelId="{1FAA2309-F72E-4E2B-995F-06FD5162E63A}" type="presOf" srcId="{93118D83-78EA-485A-B5EC-A66C0EF8C8A0}" destId="{B45D0990-77CA-4C4D-B583-877AD0577E9A}" srcOrd="0" destOrd="0" presId="urn:microsoft.com/office/officeart/2005/8/layout/hList3"/>
    <dgm:cxn modelId="{37CF61BF-340F-4319-A555-AE60E6C37499}" srcId="{F7E5C99C-99D5-4DED-8393-678FFE518093}" destId="{E2E671F5-B36B-4BAE-BDD2-83AA98C93A51}" srcOrd="0" destOrd="0" parTransId="{74121BFB-A94A-46AF-951E-D303DAB2C6C9}" sibTransId="{CC273E39-3D89-4228-B96D-B65ACECC2507}"/>
    <dgm:cxn modelId="{B0E027FB-7AFF-49FF-9836-8062EC4B4330}" type="presOf" srcId="{830EA6B9-7EB8-48AF-949D-A5CACB7D44EB}" destId="{550E8508-1DC3-4669-BD9F-05AA5E86BCDA}" srcOrd="0" destOrd="0" presId="urn:microsoft.com/office/officeart/2005/8/layout/hList3"/>
    <dgm:cxn modelId="{50109061-8D81-4E7F-B455-99D9DF17FC59}" srcId="{E2E671F5-B36B-4BAE-BDD2-83AA98C93A51}" destId="{5FBC0E09-75A2-4B36-9A3C-698BBD2B16B9}" srcOrd="4" destOrd="0" parTransId="{22F6BE20-87DD-466D-B2EC-B60D28674156}" sibTransId="{1E4143CB-8F5F-4B79-94D5-06A0CEB50805}"/>
    <dgm:cxn modelId="{1322EBA2-7CF3-4C0A-BA1A-427D58D5CE98}" srcId="{E2E671F5-B36B-4BAE-BDD2-83AA98C93A51}" destId="{830EA6B9-7EB8-48AF-949D-A5CACB7D44EB}" srcOrd="3" destOrd="0" parTransId="{B94D5FC6-80FB-4227-A3C7-D3C1A72A3D2B}" sibTransId="{CFD7B6AA-7115-4288-AE27-DDBB676B8944}"/>
    <dgm:cxn modelId="{9C33695C-E984-47E0-B185-7F0BC38CE97F}" type="presOf" srcId="{E9DD2154-E170-4310-9BEA-4FD5B80577AF}" destId="{4D6DB837-B946-4ABD-B4F2-B47ED4B2510E}" srcOrd="0" destOrd="0" presId="urn:microsoft.com/office/officeart/2005/8/layout/hList3"/>
    <dgm:cxn modelId="{C61180F6-85FD-45D0-AE70-E75D19ADC352}" srcId="{E2E671F5-B36B-4BAE-BDD2-83AA98C93A51}" destId="{93118D83-78EA-485A-B5EC-A66C0EF8C8A0}" srcOrd="5" destOrd="0" parTransId="{C5AABBF9-A915-4C31-A557-A47B3E3661F7}" sibTransId="{1786921F-60A6-4E03-B25C-2AD60318A736}"/>
    <dgm:cxn modelId="{CF3791F6-A7C0-4B0A-AA8C-21118675BCCB}" type="presOf" srcId="{E2E671F5-B36B-4BAE-BDD2-83AA98C93A51}" destId="{6BF8C932-45B9-486D-9360-DEE33AF9FB6B}" srcOrd="0" destOrd="0" presId="urn:microsoft.com/office/officeart/2005/8/layout/hList3"/>
    <dgm:cxn modelId="{4B70B738-1096-46ED-94C3-E1C0001EFDA5}" srcId="{E2E671F5-B36B-4BAE-BDD2-83AA98C93A51}" destId="{471906E5-6A6D-4A87-9390-72B90A050330}" srcOrd="1" destOrd="0" parTransId="{8A5204A9-F85E-42CD-8885-02BAF0CDD511}" sibTransId="{19E60D9C-1B1C-41FC-8D47-697BDB0DDCF4}"/>
    <dgm:cxn modelId="{E041B8EA-9B65-4732-B57A-9C8FB3E68725}" type="presOf" srcId="{84589D03-F359-4E44-8111-D89549866243}" destId="{B2B4A290-D322-464F-9DA9-BB93EA881671}" srcOrd="0" destOrd="0" presId="urn:microsoft.com/office/officeart/2005/8/layout/hList3"/>
    <dgm:cxn modelId="{CE207067-A435-42F4-AE74-C92E650275BA}" srcId="{E2E671F5-B36B-4BAE-BDD2-83AA98C93A51}" destId="{84589D03-F359-4E44-8111-D89549866243}" srcOrd="2" destOrd="0" parTransId="{11E942D3-8720-4AF8-8163-19B0C5B00F94}" sibTransId="{B6B1822C-0F95-44E9-AEEC-57D70DB4362E}"/>
    <dgm:cxn modelId="{E417E14D-7CE5-4EF8-9574-52513D58D496}" type="presOf" srcId="{471906E5-6A6D-4A87-9390-72B90A050330}" destId="{7B9A251B-5898-4971-9AD5-2828975E2387}" srcOrd="0" destOrd="0" presId="urn:microsoft.com/office/officeart/2005/8/layout/hList3"/>
    <dgm:cxn modelId="{0407E1A2-6B71-4BE3-87B7-CAD8CB74C8C4}" type="presParOf" srcId="{3786971B-98F4-4D02-8EC7-3FB2646DC4AD}" destId="{6BF8C932-45B9-486D-9360-DEE33AF9FB6B}" srcOrd="0" destOrd="0" presId="urn:microsoft.com/office/officeart/2005/8/layout/hList3"/>
    <dgm:cxn modelId="{E86F93B4-084C-4842-951F-237ED66A0EA4}" type="presParOf" srcId="{3786971B-98F4-4D02-8EC7-3FB2646DC4AD}" destId="{07BC55BC-5FEA-4D5D-889B-D631E5FE8D5C}" srcOrd="1" destOrd="0" presId="urn:microsoft.com/office/officeart/2005/8/layout/hList3"/>
    <dgm:cxn modelId="{00B2445D-862F-4478-A0DD-A0A220BB3985}" type="presParOf" srcId="{07BC55BC-5FEA-4D5D-889B-D631E5FE8D5C}" destId="{4D6DB837-B946-4ABD-B4F2-B47ED4B2510E}" srcOrd="0" destOrd="0" presId="urn:microsoft.com/office/officeart/2005/8/layout/hList3"/>
    <dgm:cxn modelId="{3E13297B-FB65-46D9-844E-87277E390917}" type="presParOf" srcId="{07BC55BC-5FEA-4D5D-889B-D631E5FE8D5C}" destId="{7B9A251B-5898-4971-9AD5-2828975E2387}" srcOrd="1" destOrd="0" presId="urn:microsoft.com/office/officeart/2005/8/layout/hList3"/>
    <dgm:cxn modelId="{6D07545A-58BF-45F2-8DD8-28DB997C2543}" type="presParOf" srcId="{07BC55BC-5FEA-4D5D-889B-D631E5FE8D5C}" destId="{B2B4A290-D322-464F-9DA9-BB93EA881671}" srcOrd="2" destOrd="0" presId="urn:microsoft.com/office/officeart/2005/8/layout/hList3"/>
    <dgm:cxn modelId="{7FCF03C9-C3BF-454E-A270-C2EA24BAE84A}" type="presParOf" srcId="{07BC55BC-5FEA-4D5D-889B-D631E5FE8D5C}" destId="{550E8508-1DC3-4669-BD9F-05AA5E86BCDA}" srcOrd="3" destOrd="0" presId="urn:microsoft.com/office/officeart/2005/8/layout/hList3"/>
    <dgm:cxn modelId="{7CBBFCAD-0562-48FA-A6AE-15928284FEB6}" type="presParOf" srcId="{07BC55BC-5FEA-4D5D-889B-D631E5FE8D5C}" destId="{8534A514-A839-43D5-BC7F-5048944AAE58}" srcOrd="4" destOrd="0" presId="urn:microsoft.com/office/officeart/2005/8/layout/hList3"/>
    <dgm:cxn modelId="{016DE07F-8D4F-456F-B80C-F382BBDEEA61}" type="presParOf" srcId="{07BC55BC-5FEA-4D5D-889B-D631E5FE8D5C}" destId="{B45D0990-77CA-4C4D-B583-877AD0577E9A}" srcOrd="5" destOrd="0" presId="urn:microsoft.com/office/officeart/2005/8/layout/hList3"/>
    <dgm:cxn modelId="{CC7677FA-A0A3-47F2-AB20-D22A92D55041}" type="presParOf" srcId="{3786971B-98F4-4D02-8EC7-3FB2646DC4AD}" destId="{AC31BD65-9134-4768-8173-04C8A7906536}"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770B86-FE48-4EAB-A052-57C614524167}"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A71D0DF2-3B7D-48C4-9072-062BDAF81257}">
      <dgm:prSet phldrT="[Text]" custT="1"/>
      <dgm:spPr>
        <a:solidFill>
          <a:srgbClr val="E6B284"/>
        </a:solidFill>
        <a:ln w="28575">
          <a:solidFill>
            <a:srgbClr val="AE3A11"/>
          </a:solidFill>
        </a:ln>
      </dgm:spPr>
      <dgm:t>
        <a:bodyPr/>
        <a:lstStyle/>
        <a:p>
          <a:pPr algn="ctr" rtl="1"/>
          <a:r>
            <a:rPr lang="fa-IR" sz="2000" b="1" dirty="0" smtClean="0">
              <a:solidFill>
                <a:schemeClr val="tx1"/>
              </a:solidFill>
              <a:cs typeface="B Homa" panose="00000400000000000000" pitchFamily="2" charset="-78"/>
            </a:rPr>
            <a:t>ویژگی های</a:t>
          </a:r>
          <a:r>
            <a:rPr lang="en-US" sz="2000" b="1" dirty="0" smtClean="0">
              <a:solidFill>
                <a:schemeClr val="tx1"/>
              </a:solidFill>
              <a:cs typeface="B Homa" panose="00000400000000000000" pitchFamily="2" charset="-78"/>
            </a:rPr>
            <a:t> </a:t>
          </a:r>
          <a:r>
            <a:rPr lang="fa-IR" sz="2000" b="1" dirty="0" smtClean="0">
              <a:solidFill>
                <a:schemeClr val="tx1"/>
              </a:solidFill>
              <a:cs typeface="B Homa" panose="00000400000000000000" pitchFamily="2" charset="-78"/>
            </a:rPr>
            <a:t>معماری-</a:t>
          </a:r>
          <a:r>
            <a:rPr lang="en-US" sz="2000" b="1" dirty="0" smtClean="0">
              <a:solidFill>
                <a:schemeClr val="tx1"/>
              </a:solidFill>
              <a:cs typeface="B Homa" panose="00000400000000000000" pitchFamily="2" charset="-78"/>
            </a:rPr>
            <a:t> </a:t>
          </a:r>
          <a:r>
            <a:rPr lang="fa-IR" sz="2000" b="1" dirty="0" smtClean="0">
              <a:solidFill>
                <a:schemeClr val="tx1"/>
              </a:solidFill>
              <a:cs typeface="B Homa" panose="00000400000000000000" pitchFamily="2" charset="-78"/>
            </a:rPr>
            <a:t>شهرسازی شهر قدیمی بولونیا در طول تاریخ </a:t>
          </a:r>
          <a:endParaRPr lang="en-US" sz="2000" b="1" dirty="0">
            <a:solidFill>
              <a:schemeClr val="tx1"/>
            </a:solidFill>
            <a:cs typeface="B Homa" panose="00000400000000000000" pitchFamily="2" charset="-78"/>
          </a:endParaRPr>
        </a:p>
      </dgm:t>
    </dgm:pt>
    <dgm:pt modelId="{95B07EA6-5CEC-4F68-9076-B44F92C54584}" type="parTrans" cxnId="{D9755E71-169D-4A1C-B48F-7F6CEF60E11C}">
      <dgm:prSet/>
      <dgm:spPr/>
      <dgm:t>
        <a:bodyPr/>
        <a:lstStyle/>
        <a:p>
          <a:pPr algn="ctr"/>
          <a:endParaRPr lang="en-US" sz="2000">
            <a:solidFill>
              <a:schemeClr val="tx1"/>
            </a:solidFill>
          </a:endParaRPr>
        </a:p>
      </dgm:t>
    </dgm:pt>
    <dgm:pt modelId="{99BAD956-6CC2-4A50-A444-5D9F09278A07}" type="sibTrans" cxnId="{D9755E71-169D-4A1C-B48F-7F6CEF60E11C}">
      <dgm:prSet/>
      <dgm:spPr/>
      <dgm:t>
        <a:bodyPr/>
        <a:lstStyle/>
        <a:p>
          <a:pPr algn="ctr"/>
          <a:endParaRPr lang="en-US" sz="2000">
            <a:solidFill>
              <a:schemeClr val="tx1"/>
            </a:solidFill>
          </a:endParaRPr>
        </a:p>
      </dgm:t>
    </dgm:pt>
    <dgm:pt modelId="{A58640DC-8409-4770-B471-B422A3B0E859}">
      <dgm:prSet phldrT="[Text]" custT="1"/>
      <dgm:spPr>
        <a:noFill/>
        <a:ln w="28575">
          <a:solidFill>
            <a:srgbClr val="AE3A11"/>
          </a:solidFill>
        </a:ln>
      </dgm:spPr>
      <dgm:t>
        <a:bodyPr/>
        <a:lstStyle/>
        <a:p>
          <a:pPr algn="ctr" rtl="1"/>
          <a:r>
            <a:rPr lang="fa-IR" sz="2000" dirty="0" smtClean="0">
              <a:solidFill>
                <a:schemeClr val="tx1"/>
              </a:solidFill>
              <a:cs typeface="B Homa" panose="00000400000000000000" pitchFamily="2" charset="-78"/>
            </a:rPr>
            <a:t>بافت شطرنجی متعلق به دوران رومی ها و آثار به جامانده از آن دوران</a:t>
          </a:r>
          <a:endParaRPr lang="en-US" sz="2000" dirty="0">
            <a:solidFill>
              <a:schemeClr val="tx1"/>
            </a:solidFill>
            <a:cs typeface="B Homa" panose="00000400000000000000" pitchFamily="2" charset="-78"/>
          </a:endParaRPr>
        </a:p>
      </dgm:t>
    </dgm:pt>
    <dgm:pt modelId="{FA5A1720-F350-40C9-8627-F01B046C3B4B}" type="parTrans" cxnId="{BB9EEAC3-798F-4199-B411-82A4E1104304}">
      <dgm:prSet/>
      <dgm:spPr/>
      <dgm:t>
        <a:bodyPr/>
        <a:lstStyle/>
        <a:p>
          <a:pPr algn="ctr"/>
          <a:endParaRPr lang="en-US" sz="2000">
            <a:solidFill>
              <a:schemeClr val="tx1"/>
            </a:solidFill>
          </a:endParaRPr>
        </a:p>
      </dgm:t>
    </dgm:pt>
    <dgm:pt modelId="{5105B4D5-554C-4863-BB97-F73FC86D7195}" type="sibTrans" cxnId="{BB9EEAC3-798F-4199-B411-82A4E1104304}">
      <dgm:prSet/>
      <dgm:spPr/>
      <dgm:t>
        <a:bodyPr/>
        <a:lstStyle/>
        <a:p>
          <a:pPr algn="ctr"/>
          <a:endParaRPr lang="en-US" sz="2000">
            <a:solidFill>
              <a:schemeClr val="tx1"/>
            </a:solidFill>
          </a:endParaRPr>
        </a:p>
      </dgm:t>
    </dgm:pt>
    <dgm:pt modelId="{30371AF5-13F2-40C2-A540-82B91EC9BA42}">
      <dgm:prSet custT="1"/>
      <dgm:spPr>
        <a:noFill/>
        <a:ln w="28575">
          <a:solidFill>
            <a:srgbClr val="AE3A11"/>
          </a:solidFill>
        </a:ln>
      </dgm:spPr>
      <dgm:t>
        <a:bodyPr/>
        <a:lstStyle/>
        <a:p>
          <a:pPr algn="ctr" rtl="1"/>
          <a:r>
            <a:rPr lang="fa-IR" sz="2000" dirty="0" smtClean="0">
              <a:solidFill>
                <a:schemeClr val="tx1"/>
              </a:solidFill>
              <a:cs typeface="B Homa" panose="00000400000000000000" pitchFamily="2" charset="-78"/>
            </a:rPr>
            <a:t>نقش دوران قرون وسطا، نمایان گر پیش رفته ترین نظام های اجتماعی- اقتصادی آن زمان</a:t>
          </a:r>
          <a:endParaRPr lang="en-US" sz="2000" dirty="0">
            <a:solidFill>
              <a:schemeClr val="tx1"/>
            </a:solidFill>
            <a:cs typeface="B Homa" panose="00000400000000000000" pitchFamily="2" charset="-78"/>
          </a:endParaRPr>
        </a:p>
      </dgm:t>
    </dgm:pt>
    <dgm:pt modelId="{ABE71687-C047-45AD-BF0F-58CA5300E2D0}" type="parTrans" cxnId="{D9A860C9-303E-4E75-8FCA-2930C1A26762}">
      <dgm:prSet/>
      <dgm:spPr/>
      <dgm:t>
        <a:bodyPr/>
        <a:lstStyle/>
        <a:p>
          <a:pPr algn="ctr"/>
          <a:endParaRPr lang="en-US" sz="2000">
            <a:solidFill>
              <a:schemeClr val="tx1"/>
            </a:solidFill>
          </a:endParaRPr>
        </a:p>
      </dgm:t>
    </dgm:pt>
    <dgm:pt modelId="{A85AA8B1-48A7-4B58-8114-15752C1738F2}" type="sibTrans" cxnId="{D9A860C9-303E-4E75-8FCA-2930C1A26762}">
      <dgm:prSet/>
      <dgm:spPr/>
      <dgm:t>
        <a:bodyPr/>
        <a:lstStyle/>
        <a:p>
          <a:pPr algn="ctr"/>
          <a:endParaRPr lang="en-US" sz="2000">
            <a:solidFill>
              <a:schemeClr val="tx1"/>
            </a:solidFill>
          </a:endParaRPr>
        </a:p>
      </dgm:t>
    </dgm:pt>
    <dgm:pt modelId="{E5FEAB28-9B20-4460-9309-845E9086D26B}">
      <dgm:prSet custT="1"/>
      <dgm:spPr>
        <a:noFill/>
        <a:ln w="28575">
          <a:solidFill>
            <a:srgbClr val="AE3A11"/>
          </a:solidFill>
        </a:ln>
      </dgm:spPr>
      <dgm:t>
        <a:bodyPr/>
        <a:lstStyle/>
        <a:p>
          <a:pPr algn="ctr" rtl="1"/>
          <a:r>
            <a:rPr lang="fa-IR" sz="2000" dirty="0" smtClean="0">
              <a:solidFill>
                <a:schemeClr val="tx1"/>
              </a:solidFill>
              <a:latin typeface="ecb"/>
              <a:ea typeface="Times New Roman" panose="02020503050405090304" pitchFamily="18" charset="0"/>
              <a:cs typeface="B Homa" panose="00000400000000000000" pitchFamily="2" charset="-78"/>
            </a:rPr>
            <a:t>باقی گذاشتن بناهای مذهبی، قصرها، محلات مسکونی و میادین متعدد، دارای ارزش های معماری و فرهنگی در سطح جهانی از قرون وسطا</a:t>
          </a:r>
          <a:endParaRPr lang="en-US" sz="2000" dirty="0">
            <a:solidFill>
              <a:schemeClr val="tx1"/>
            </a:solidFill>
            <a:cs typeface="B Homa" panose="00000400000000000000" pitchFamily="2" charset="-78"/>
          </a:endParaRPr>
        </a:p>
      </dgm:t>
    </dgm:pt>
    <dgm:pt modelId="{A5F4375B-A9A9-4BC8-A7E2-74C91DCCD6D0}" type="parTrans" cxnId="{CE1D2AE1-6738-45C3-BC90-350D4EDE7270}">
      <dgm:prSet/>
      <dgm:spPr/>
      <dgm:t>
        <a:bodyPr/>
        <a:lstStyle/>
        <a:p>
          <a:pPr algn="ctr"/>
          <a:endParaRPr lang="en-US" sz="2000">
            <a:solidFill>
              <a:schemeClr val="tx1"/>
            </a:solidFill>
          </a:endParaRPr>
        </a:p>
      </dgm:t>
    </dgm:pt>
    <dgm:pt modelId="{2189A293-7B38-4A57-B23A-5F9B7B9FD9A6}" type="sibTrans" cxnId="{CE1D2AE1-6738-45C3-BC90-350D4EDE7270}">
      <dgm:prSet/>
      <dgm:spPr/>
      <dgm:t>
        <a:bodyPr/>
        <a:lstStyle/>
        <a:p>
          <a:pPr algn="ctr"/>
          <a:endParaRPr lang="en-US" sz="2000">
            <a:solidFill>
              <a:schemeClr val="tx1"/>
            </a:solidFill>
          </a:endParaRPr>
        </a:p>
      </dgm:t>
    </dgm:pt>
    <dgm:pt modelId="{A0AD1116-B2C7-4D96-A05D-1B423B4F0DDB}">
      <dgm:prSet custT="1"/>
      <dgm:spPr>
        <a:noFill/>
        <a:ln w="28575">
          <a:solidFill>
            <a:srgbClr val="AE3A11"/>
          </a:solidFill>
        </a:ln>
      </dgm:spPr>
      <dgm:t>
        <a:bodyPr/>
        <a:lstStyle/>
        <a:p>
          <a:pPr algn="ctr" rtl="1"/>
          <a:r>
            <a:rPr lang="fa-IR" sz="2000" dirty="0" smtClean="0">
              <a:solidFill>
                <a:schemeClr val="tx1"/>
              </a:solidFill>
              <a:latin typeface="ecb"/>
              <a:ea typeface="Times New Roman" panose="02020503050405090304" pitchFamily="18" charset="0"/>
              <a:cs typeface="B Homa" panose="00000400000000000000" pitchFamily="2" charset="-78"/>
            </a:rPr>
            <a:t>سلسله اقدامات دوران رنسانس در زمینه ی مساعد ساختن شکل کالبد شهری با روحیه ی اجتماعی و فرهنگی خاص فضای شهر</a:t>
          </a:r>
          <a:endParaRPr lang="en-US" sz="2000" dirty="0">
            <a:solidFill>
              <a:schemeClr val="tx1"/>
            </a:solidFill>
            <a:cs typeface="B Homa" panose="00000400000000000000" pitchFamily="2" charset="-78"/>
          </a:endParaRPr>
        </a:p>
      </dgm:t>
    </dgm:pt>
    <dgm:pt modelId="{81F8A36A-C44A-4F41-8B4D-EE4787C26E38}" type="parTrans" cxnId="{A522FB3D-BFF9-4BDD-A0F4-F088AAF6B631}">
      <dgm:prSet/>
      <dgm:spPr/>
      <dgm:t>
        <a:bodyPr/>
        <a:lstStyle/>
        <a:p>
          <a:pPr algn="ctr"/>
          <a:endParaRPr lang="en-US" sz="2000">
            <a:solidFill>
              <a:schemeClr val="tx1"/>
            </a:solidFill>
          </a:endParaRPr>
        </a:p>
      </dgm:t>
    </dgm:pt>
    <dgm:pt modelId="{CFF5F516-0BE9-4975-98CF-E20E2406B254}" type="sibTrans" cxnId="{A522FB3D-BFF9-4BDD-A0F4-F088AAF6B631}">
      <dgm:prSet/>
      <dgm:spPr/>
      <dgm:t>
        <a:bodyPr/>
        <a:lstStyle/>
        <a:p>
          <a:pPr algn="ctr"/>
          <a:endParaRPr lang="en-US" sz="2000">
            <a:solidFill>
              <a:schemeClr val="tx1"/>
            </a:solidFill>
          </a:endParaRPr>
        </a:p>
      </dgm:t>
    </dgm:pt>
    <dgm:pt modelId="{7DE54FE5-CF7D-42DD-B2D7-B7EA19EA4ABB}">
      <dgm:prSet custT="1"/>
      <dgm:spPr>
        <a:noFill/>
        <a:ln w="28575">
          <a:solidFill>
            <a:srgbClr val="AE3A11"/>
          </a:solidFill>
        </a:ln>
      </dgm:spPr>
      <dgm:t>
        <a:bodyPr/>
        <a:lstStyle/>
        <a:p>
          <a:pPr algn="ctr" rtl="1"/>
          <a:r>
            <a:rPr lang="fa-IR" sz="2000" dirty="0" smtClean="0">
              <a:solidFill>
                <a:schemeClr val="tx1"/>
              </a:solidFill>
              <a:cs typeface="B Homa" panose="00000400000000000000" pitchFamily="2" charset="-78"/>
            </a:rPr>
            <a:t>به وجود آمدن محیط شهری همگن و پیوسته در رابطه با نوسازی های بخشی بناهای قدیمی تر با ساختن بناهایی در دوران بعد از رنسانس</a:t>
          </a:r>
          <a:endParaRPr lang="en-US" sz="2000" dirty="0">
            <a:solidFill>
              <a:schemeClr val="tx1"/>
            </a:solidFill>
            <a:cs typeface="B Homa" panose="00000400000000000000" pitchFamily="2" charset="-78"/>
          </a:endParaRPr>
        </a:p>
      </dgm:t>
    </dgm:pt>
    <dgm:pt modelId="{B3FDFD3E-370D-40FB-9880-81CEDF7D8C40}" type="parTrans" cxnId="{5F3E9A03-C2CE-41D9-8B32-697CAE6EE740}">
      <dgm:prSet/>
      <dgm:spPr/>
      <dgm:t>
        <a:bodyPr/>
        <a:lstStyle/>
        <a:p>
          <a:pPr algn="ctr"/>
          <a:endParaRPr lang="en-US" sz="2000">
            <a:solidFill>
              <a:schemeClr val="tx1"/>
            </a:solidFill>
          </a:endParaRPr>
        </a:p>
      </dgm:t>
    </dgm:pt>
    <dgm:pt modelId="{553B6A6A-0DF1-49EE-A99B-7B9521A912B0}" type="sibTrans" cxnId="{5F3E9A03-C2CE-41D9-8B32-697CAE6EE740}">
      <dgm:prSet/>
      <dgm:spPr/>
      <dgm:t>
        <a:bodyPr/>
        <a:lstStyle/>
        <a:p>
          <a:pPr algn="ctr"/>
          <a:endParaRPr lang="en-US" sz="2000">
            <a:solidFill>
              <a:schemeClr val="tx1"/>
            </a:solidFill>
          </a:endParaRPr>
        </a:p>
      </dgm:t>
    </dgm:pt>
    <dgm:pt modelId="{1479255C-5473-4A32-B30A-0CE602EF0344}">
      <dgm:prSet custT="1"/>
      <dgm:spPr>
        <a:noFill/>
        <a:ln w="28575">
          <a:solidFill>
            <a:srgbClr val="AE3A11"/>
          </a:solidFill>
        </a:ln>
      </dgm:spPr>
      <dgm:t>
        <a:bodyPr/>
        <a:lstStyle/>
        <a:p>
          <a:pPr algn="ctr" rtl="1"/>
          <a:r>
            <a:rPr lang="fa-IR" sz="2000" dirty="0" smtClean="0">
              <a:solidFill>
                <a:schemeClr val="tx1"/>
              </a:solidFill>
              <a:latin typeface="ecb"/>
              <a:ea typeface="Times New Roman" panose="02020503050405090304" pitchFamily="18" charset="0"/>
              <a:cs typeface="B Homa" panose="00000400000000000000" pitchFamily="2" charset="-78"/>
            </a:rPr>
            <a:t>ترکیب حجم های پر و خالی در میادین، سبب ایجاد گوشه های گرم و صمیمی و فضاهای سرپوشیده ای برای پیاده ها</a:t>
          </a:r>
          <a:endParaRPr lang="en-US" sz="2000" dirty="0">
            <a:solidFill>
              <a:schemeClr val="tx1"/>
            </a:solidFill>
            <a:cs typeface="B Homa" panose="00000400000000000000" pitchFamily="2" charset="-78"/>
          </a:endParaRPr>
        </a:p>
      </dgm:t>
    </dgm:pt>
    <dgm:pt modelId="{5F8CCC3B-305E-4EB3-B44E-375718555800}" type="parTrans" cxnId="{E61E4782-67FB-4460-8C01-AB456DAEE284}">
      <dgm:prSet/>
      <dgm:spPr/>
      <dgm:t>
        <a:bodyPr/>
        <a:lstStyle/>
        <a:p>
          <a:pPr algn="ctr"/>
          <a:endParaRPr lang="en-US" sz="2000">
            <a:solidFill>
              <a:schemeClr val="tx1"/>
            </a:solidFill>
          </a:endParaRPr>
        </a:p>
      </dgm:t>
    </dgm:pt>
    <dgm:pt modelId="{63B1FC63-BDEA-47B4-80A6-6657C3BF9FBF}" type="sibTrans" cxnId="{E61E4782-67FB-4460-8C01-AB456DAEE284}">
      <dgm:prSet/>
      <dgm:spPr/>
      <dgm:t>
        <a:bodyPr/>
        <a:lstStyle/>
        <a:p>
          <a:pPr algn="ctr"/>
          <a:endParaRPr lang="en-US" sz="2000">
            <a:solidFill>
              <a:schemeClr val="tx1"/>
            </a:solidFill>
          </a:endParaRPr>
        </a:p>
      </dgm:t>
    </dgm:pt>
    <dgm:pt modelId="{FA296696-492E-465D-A042-9C002C128E8E}">
      <dgm:prSet custT="1"/>
      <dgm:spPr>
        <a:noFill/>
        <a:ln w="28575">
          <a:solidFill>
            <a:srgbClr val="AE3A11"/>
          </a:solidFill>
        </a:ln>
      </dgm:spPr>
      <dgm:t>
        <a:bodyPr/>
        <a:lstStyle/>
        <a:p>
          <a:pPr algn="ctr" rtl="1">
            <a:spcAft>
              <a:spcPts val="0"/>
            </a:spcAft>
          </a:pPr>
          <a:r>
            <a:rPr lang="fa-IR" sz="2000" dirty="0" smtClean="0">
              <a:solidFill>
                <a:schemeClr val="tx1"/>
              </a:solidFill>
              <a:latin typeface="B Nazanin" panose="00000400000000000000" pitchFamily="2" charset="-78"/>
              <a:ea typeface="Times New Roman" panose="02020503050405090304" pitchFamily="18" charset="0"/>
              <a:cs typeface="B Homa" panose="00000400000000000000" pitchFamily="2" charset="-78"/>
            </a:rPr>
            <a:t>وجود راه روهای سرپوشیده یا پیاده روهای مسقف شهر با رعایت  تناسبات انسانی ومصالح متناسب با اقلیم  که سبب تداوم بافت  شهر در معابر شهر شده</a:t>
          </a:r>
          <a:endParaRPr lang="en-US" sz="2000" dirty="0">
            <a:solidFill>
              <a:schemeClr val="tx1"/>
            </a:solidFill>
            <a:cs typeface="B Homa" panose="00000400000000000000" pitchFamily="2" charset="-78"/>
          </a:endParaRPr>
        </a:p>
      </dgm:t>
    </dgm:pt>
    <dgm:pt modelId="{23823635-8282-43E9-A9C8-A8E0860ED3CC}" type="parTrans" cxnId="{B733EEF0-9455-4ADD-955C-9E8FFC8CB05D}">
      <dgm:prSet/>
      <dgm:spPr/>
      <dgm:t>
        <a:bodyPr/>
        <a:lstStyle/>
        <a:p>
          <a:pPr algn="ctr"/>
          <a:endParaRPr lang="en-US" sz="2000">
            <a:solidFill>
              <a:schemeClr val="tx1"/>
            </a:solidFill>
          </a:endParaRPr>
        </a:p>
      </dgm:t>
    </dgm:pt>
    <dgm:pt modelId="{88E028A7-ED1F-4193-AF3A-D7A037F3D1C6}" type="sibTrans" cxnId="{B733EEF0-9455-4ADD-955C-9E8FFC8CB05D}">
      <dgm:prSet/>
      <dgm:spPr/>
      <dgm:t>
        <a:bodyPr/>
        <a:lstStyle/>
        <a:p>
          <a:pPr algn="ctr"/>
          <a:endParaRPr lang="en-US" sz="2000">
            <a:solidFill>
              <a:schemeClr val="tx1"/>
            </a:solidFill>
          </a:endParaRPr>
        </a:p>
      </dgm:t>
    </dgm:pt>
    <dgm:pt modelId="{B0F655E7-3259-4BCF-886F-68D749B1F2DC}" type="pres">
      <dgm:prSet presAssocID="{08770B86-FE48-4EAB-A052-57C614524167}" presName="Name0" presStyleCnt="0">
        <dgm:presLayoutVars>
          <dgm:chPref val="1"/>
          <dgm:dir val="rev"/>
          <dgm:animOne val="branch"/>
          <dgm:animLvl val="lvl"/>
          <dgm:resizeHandles/>
        </dgm:presLayoutVars>
      </dgm:prSet>
      <dgm:spPr/>
      <dgm:t>
        <a:bodyPr/>
        <a:lstStyle/>
        <a:p>
          <a:endParaRPr lang="en-US"/>
        </a:p>
      </dgm:t>
    </dgm:pt>
    <dgm:pt modelId="{237E6407-2DEA-482A-B599-32F68381E30B}" type="pres">
      <dgm:prSet presAssocID="{A71D0DF2-3B7D-48C4-9072-062BDAF81257}" presName="vertOne" presStyleCnt="0"/>
      <dgm:spPr/>
    </dgm:pt>
    <dgm:pt modelId="{C7341FE9-8CD6-4702-8ED3-18D3B9372246}" type="pres">
      <dgm:prSet presAssocID="{A71D0DF2-3B7D-48C4-9072-062BDAF81257}" presName="txOne" presStyleLbl="node0" presStyleIdx="0" presStyleCnt="1" custScaleY="67888" custLinFactNeighborX="-49" custLinFactNeighborY="26455">
        <dgm:presLayoutVars>
          <dgm:chPref val="3"/>
        </dgm:presLayoutVars>
      </dgm:prSet>
      <dgm:spPr/>
      <dgm:t>
        <a:bodyPr/>
        <a:lstStyle/>
        <a:p>
          <a:endParaRPr lang="en-US"/>
        </a:p>
      </dgm:t>
    </dgm:pt>
    <dgm:pt modelId="{D3F7DE01-D80D-442E-B706-E8FDCE25AFB6}" type="pres">
      <dgm:prSet presAssocID="{A71D0DF2-3B7D-48C4-9072-062BDAF81257}" presName="parTransOne" presStyleCnt="0"/>
      <dgm:spPr/>
    </dgm:pt>
    <dgm:pt modelId="{F1F25384-7875-485B-B4A5-B2C09A90E17D}" type="pres">
      <dgm:prSet presAssocID="{A71D0DF2-3B7D-48C4-9072-062BDAF81257}" presName="horzOne" presStyleCnt="0"/>
      <dgm:spPr/>
    </dgm:pt>
    <dgm:pt modelId="{4304A489-CEED-4818-9727-FC3D9B8C7292}" type="pres">
      <dgm:prSet presAssocID="{A58640DC-8409-4770-B471-B422A3B0E859}" presName="vertTwo" presStyleCnt="0"/>
      <dgm:spPr/>
    </dgm:pt>
    <dgm:pt modelId="{D8BB9D9E-9121-444E-BAC9-965733219855}" type="pres">
      <dgm:prSet presAssocID="{A58640DC-8409-4770-B471-B422A3B0E859}" presName="txTwo" presStyleLbl="node2" presStyleIdx="0" presStyleCnt="1" custScaleY="64830">
        <dgm:presLayoutVars>
          <dgm:chPref val="3"/>
        </dgm:presLayoutVars>
      </dgm:prSet>
      <dgm:spPr>
        <a:prstGeom prst="rect">
          <a:avLst/>
        </a:prstGeom>
      </dgm:spPr>
      <dgm:t>
        <a:bodyPr/>
        <a:lstStyle/>
        <a:p>
          <a:endParaRPr lang="en-US"/>
        </a:p>
      </dgm:t>
    </dgm:pt>
    <dgm:pt modelId="{2A2E7692-2080-420E-947E-C40F304A2866}" type="pres">
      <dgm:prSet presAssocID="{A58640DC-8409-4770-B471-B422A3B0E859}" presName="parTransTwo" presStyleCnt="0"/>
      <dgm:spPr/>
    </dgm:pt>
    <dgm:pt modelId="{7692F03A-9005-462A-BFF4-397137ACE28F}" type="pres">
      <dgm:prSet presAssocID="{A58640DC-8409-4770-B471-B422A3B0E859}" presName="horzTwo" presStyleCnt="0"/>
      <dgm:spPr/>
    </dgm:pt>
    <dgm:pt modelId="{2F508D15-5E1A-4B43-99CA-079B433357BA}" type="pres">
      <dgm:prSet presAssocID="{30371AF5-13F2-40C2-A540-82B91EC9BA42}" presName="vertThree" presStyleCnt="0"/>
      <dgm:spPr/>
    </dgm:pt>
    <dgm:pt modelId="{88924469-7174-496A-BCE8-344E541DAC7B}" type="pres">
      <dgm:prSet presAssocID="{30371AF5-13F2-40C2-A540-82B91EC9BA42}" presName="txThree" presStyleLbl="node3" presStyleIdx="0" presStyleCnt="1" custScaleX="99318" custScaleY="64684">
        <dgm:presLayoutVars>
          <dgm:chPref val="3"/>
        </dgm:presLayoutVars>
      </dgm:prSet>
      <dgm:spPr>
        <a:prstGeom prst="rect">
          <a:avLst/>
        </a:prstGeom>
      </dgm:spPr>
      <dgm:t>
        <a:bodyPr/>
        <a:lstStyle/>
        <a:p>
          <a:endParaRPr lang="en-US"/>
        </a:p>
      </dgm:t>
    </dgm:pt>
    <dgm:pt modelId="{8833A945-78EA-48D5-B972-817C853494CB}" type="pres">
      <dgm:prSet presAssocID="{30371AF5-13F2-40C2-A540-82B91EC9BA42}" presName="parTransThree" presStyleCnt="0"/>
      <dgm:spPr/>
    </dgm:pt>
    <dgm:pt modelId="{99DD90EF-AB39-470B-AFF5-F10942E70AE1}" type="pres">
      <dgm:prSet presAssocID="{30371AF5-13F2-40C2-A540-82B91EC9BA42}" presName="horzThree" presStyleCnt="0"/>
      <dgm:spPr/>
    </dgm:pt>
    <dgm:pt modelId="{61951068-395A-4ABD-9257-C095A114AE21}" type="pres">
      <dgm:prSet presAssocID="{E5FEAB28-9B20-4460-9309-845E9086D26B}" presName="vertFour" presStyleCnt="0">
        <dgm:presLayoutVars>
          <dgm:chPref val="3"/>
        </dgm:presLayoutVars>
      </dgm:prSet>
      <dgm:spPr/>
    </dgm:pt>
    <dgm:pt modelId="{0F712A89-1718-4003-B8E8-EE2B302443E2}" type="pres">
      <dgm:prSet presAssocID="{E5FEAB28-9B20-4460-9309-845E9086D26B}" presName="txFour" presStyleLbl="node4" presStyleIdx="0" presStyleCnt="5" custScaleX="100180" custScaleY="80756">
        <dgm:presLayoutVars>
          <dgm:chPref val="3"/>
        </dgm:presLayoutVars>
      </dgm:prSet>
      <dgm:spPr>
        <a:prstGeom prst="rect">
          <a:avLst/>
        </a:prstGeom>
      </dgm:spPr>
      <dgm:t>
        <a:bodyPr/>
        <a:lstStyle/>
        <a:p>
          <a:endParaRPr lang="en-US"/>
        </a:p>
      </dgm:t>
    </dgm:pt>
    <dgm:pt modelId="{DE1B7FB9-8CF0-4C33-A179-43DB7AC2FE72}" type="pres">
      <dgm:prSet presAssocID="{E5FEAB28-9B20-4460-9309-845E9086D26B}" presName="parTransFour" presStyleCnt="0"/>
      <dgm:spPr/>
    </dgm:pt>
    <dgm:pt modelId="{D0F40279-E34A-4EB5-9360-B59111A63AB1}" type="pres">
      <dgm:prSet presAssocID="{E5FEAB28-9B20-4460-9309-845E9086D26B}" presName="horzFour" presStyleCnt="0"/>
      <dgm:spPr/>
    </dgm:pt>
    <dgm:pt modelId="{CA5ED1F3-D5BB-4B46-823F-C54E27ABCA6A}" type="pres">
      <dgm:prSet presAssocID="{A0AD1116-B2C7-4D96-A05D-1B423B4F0DDB}" presName="vertFour" presStyleCnt="0">
        <dgm:presLayoutVars>
          <dgm:chPref val="3"/>
        </dgm:presLayoutVars>
      </dgm:prSet>
      <dgm:spPr/>
    </dgm:pt>
    <dgm:pt modelId="{B005241C-4C74-48F5-A543-C8966F391C06}" type="pres">
      <dgm:prSet presAssocID="{A0AD1116-B2C7-4D96-A05D-1B423B4F0DDB}" presName="txFour" presStyleLbl="node4" presStyleIdx="1" presStyleCnt="5">
        <dgm:presLayoutVars>
          <dgm:chPref val="3"/>
        </dgm:presLayoutVars>
      </dgm:prSet>
      <dgm:spPr>
        <a:prstGeom prst="rect">
          <a:avLst/>
        </a:prstGeom>
      </dgm:spPr>
      <dgm:t>
        <a:bodyPr/>
        <a:lstStyle/>
        <a:p>
          <a:endParaRPr lang="en-US"/>
        </a:p>
      </dgm:t>
    </dgm:pt>
    <dgm:pt modelId="{93513459-FDEA-4105-B846-3D485A828FB6}" type="pres">
      <dgm:prSet presAssocID="{A0AD1116-B2C7-4D96-A05D-1B423B4F0DDB}" presName="parTransFour" presStyleCnt="0"/>
      <dgm:spPr/>
    </dgm:pt>
    <dgm:pt modelId="{710A0D5B-D824-459E-B070-4F1768CA3551}" type="pres">
      <dgm:prSet presAssocID="{A0AD1116-B2C7-4D96-A05D-1B423B4F0DDB}" presName="horzFour" presStyleCnt="0"/>
      <dgm:spPr/>
    </dgm:pt>
    <dgm:pt modelId="{0844C248-7943-4236-86CF-32B5B68DACB4}" type="pres">
      <dgm:prSet presAssocID="{7DE54FE5-CF7D-42DD-B2D7-B7EA19EA4ABB}" presName="vertFour" presStyleCnt="0">
        <dgm:presLayoutVars>
          <dgm:chPref val="3"/>
        </dgm:presLayoutVars>
      </dgm:prSet>
      <dgm:spPr/>
    </dgm:pt>
    <dgm:pt modelId="{8DB34188-E859-4FDD-8843-55C9BA16525C}" type="pres">
      <dgm:prSet presAssocID="{7DE54FE5-CF7D-42DD-B2D7-B7EA19EA4ABB}" presName="txFour" presStyleLbl="node4" presStyleIdx="2" presStyleCnt="5">
        <dgm:presLayoutVars>
          <dgm:chPref val="3"/>
        </dgm:presLayoutVars>
      </dgm:prSet>
      <dgm:spPr>
        <a:prstGeom prst="rect">
          <a:avLst/>
        </a:prstGeom>
      </dgm:spPr>
      <dgm:t>
        <a:bodyPr/>
        <a:lstStyle/>
        <a:p>
          <a:endParaRPr lang="en-US"/>
        </a:p>
      </dgm:t>
    </dgm:pt>
    <dgm:pt modelId="{E06B7C9F-EB01-47E6-AA92-F7AA89071C42}" type="pres">
      <dgm:prSet presAssocID="{7DE54FE5-CF7D-42DD-B2D7-B7EA19EA4ABB}" presName="parTransFour" presStyleCnt="0"/>
      <dgm:spPr/>
    </dgm:pt>
    <dgm:pt modelId="{E2D8032A-988A-427E-BC72-5B294AC210A4}" type="pres">
      <dgm:prSet presAssocID="{7DE54FE5-CF7D-42DD-B2D7-B7EA19EA4ABB}" presName="horzFour" presStyleCnt="0"/>
      <dgm:spPr/>
    </dgm:pt>
    <dgm:pt modelId="{3F513F16-245F-407D-8DAB-C7B9FBA5D8B2}" type="pres">
      <dgm:prSet presAssocID="{1479255C-5473-4A32-B30A-0CE602EF0344}" presName="vertFour" presStyleCnt="0">
        <dgm:presLayoutVars>
          <dgm:chPref val="3"/>
        </dgm:presLayoutVars>
      </dgm:prSet>
      <dgm:spPr/>
    </dgm:pt>
    <dgm:pt modelId="{AF32B318-53D9-4950-92C4-8BFD6CA0E63D}" type="pres">
      <dgm:prSet presAssocID="{1479255C-5473-4A32-B30A-0CE602EF0344}" presName="txFour" presStyleLbl="node4" presStyleIdx="3" presStyleCnt="5">
        <dgm:presLayoutVars>
          <dgm:chPref val="3"/>
        </dgm:presLayoutVars>
      </dgm:prSet>
      <dgm:spPr>
        <a:prstGeom prst="rect">
          <a:avLst/>
        </a:prstGeom>
      </dgm:spPr>
      <dgm:t>
        <a:bodyPr/>
        <a:lstStyle/>
        <a:p>
          <a:endParaRPr lang="en-US"/>
        </a:p>
      </dgm:t>
    </dgm:pt>
    <dgm:pt modelId="{154B97EA-9419-41E8-AEEF-B4E92AF45C0E}" type="pres">
      <dgm:prSet presAssocID="{1479255C-5473-4A32-B30A-0CE602EF0344}" presName="parTransFour" presStyleCnt="0"/>
      <dgm:spPr/>
    </dgm:pt>
    <dgm:pt modelId="{EB7830AE-38E5-4CC7-BEDF-8008004A21DE}" type="pres">
      <dgm:prSet presAssocID="{1479255C-5473-4A32-B30A-0CE602EF0344}" presName="horzFour" presStyleCnt="0"/>
      <dgm:spPr/>
    </dgm:pt>
    <dgm:pt modelId="{B86E400E-0899-472C-B49E-4DE4D4EDDC3C}" type="pres">
      <dgm:prSet presAssocID="{FA296696-492E-465D-A042-9C002C128E8E}" presName="vertFour" presStyleCnt="0">
        <dgm:presLayoutVars>
          <dgm:chPref val="3"/>
        </dgm:presLayoutVars>
      </dgm:prSet>
      <dgm:spPr/>
    </dgm:pt>
    <dgm:pt modelId="{E5EF5559-5B77-413C-B6F5-2C6D211EE904}" type="pres">
      <dgm:prSet presAssocID="{FA296696-492E-465D-A042-9C002C128E8E}" presName="txFour" presStyleLbl="node4" presStyleIdx="4" presStyleCnt="5" custLinFactNeighborX="116" custLinFactNeighborY="-629">
        <dgm:presLayoutVars>
          <dgm:chPref val="3"/>
        </dgm:presLayoutVars>
      </dgm:prSet>
      <dgm:spPr>
        <a:prstGeom prst="rect">
          <a:avLst/>
        </a:prstGeom>
      </dgm:spPr>
      <dgm:t>
        <a:bodyPr/>
        <a:lstStyle/>
        <a:p>
          <a:endParaRPr lang="en-US"/>
        </a:p>
      </dgm:t>
    </dgm:pt>
    <dgm:pt modelId="{E1E6D592-DD75-484A-9D5A-1DCB889179BF}" type="pres">
      <dgm:prSet presAssocID="{FA296696-492E-465D-A042-9C002C128E8E}" presName="horzFour" presStyleCnt="0"/>
      <dgm:spPr/>
    </dgm:pt>
  </dgm:ptLst>
  <dgm:cxnLst>
    <dgm:cxn modelId="{281D51DD-E271-4F00-A3A5-19BFB82D5F41}" type="presOf" srcId="{7DE54FE5-CF7D-42DD-B2D7-B7EA19EA4ABB}" destId="{8DB34188-E859-4FDD-8843-55C9BA16525C}" srcOrd="0" destOrd="0" presId="urn:microsoft.com/office/officeart/2005/8/layout/hierarchy4"/>
    <dgm:cxn modelId="{AEC2AEEF-FB5D-4326-AE03-CE9AF3DFB0F6}" type="presOf" srcId="{A71D0DF2-3B7D-48C4-9072-062BDAF81257}" destId="{C7341FE9-8CD6-4702-8ED3-18D3B9372246}" srcOrd="0" destOrd="0" presId="urn:microsoft.com/office/officeart/2005/8/layout/hierarchy4"/>
    <dgm:cxn modelId="{A522FB3D-BFF9-4BDD-A0F4-F088AAF6B631}" srcId="{E5FEAB28-9B20-4460-9309-845E9086D26B}" destId="{A0AD1116-B2C7-4D96-A05D-1B423B4F0DDB}" srcOrd="0" destOrd="0" parTransId="{81F8A36A-C44A-4F41-8B4D-EE4787C26E38}" sibTransId="{CFF5F516-0BE9-4975-98CF-E20E2406B254}"/>
    <dgm:cxn modelId="{F43725D9-B077-41AD-953E-DE6C3F541920}" type="presOf" srcId="{A58640DC-8409-4770-B471-B422A3B0E859}" destId="{D8BB9D9E-9121-444E-BAC9-965733219855}" srcOrd="0" destOrd="0" presId="urn:microsoft.com/office/officeart/2005/8/layout/hierarchy4"/>
    <dgm:cxn modelId="{CE1D2AE1-6738-45C3-BC90-350D4EDE7270}" srcId="{30371AF5-13F2-40C2-A540-82B91EC9BA42}" destId="{E5FEAB28-9B20-4460-9309-845E9086D26B}" srcOrd="0" destOrd="0" parTransId="{A5F4375B-A9A9-4BC8-A7E2-74C91DCCD6D0}" sibTransId="{2189A293-7B38-4A57-B23A-5F9B7B9FD9A6}"/>
    <dgm:cxn modelId="{B733EEF0-9455-4ADD-955C-9E8FFC8CB05D}" srcId="{1479255C-5473-4A32-B30A-0CE602EF0344}" destId="{FA296696-492E-465D-A042-9C002C128E8E}" srcOrd="0" destOrd="0" parTransId="{23823635-8282-43E9-A9C8-A8E0860ED3CC}" sibTransId="{88E028A7-ED1F-4193-AF3A-D7A037F3D1C6}"/>
    <dgm:cxn modelId="{01FF4D8B-864E-4FBA-89EF-C830DDF65189}" type="presOf" srcId="{A0AD1116-B2C7-4D96-A05D-1B423B4F0DDB}" destId="{B005241C-4C74-48F5-A543-C8966F391C06}" srcOrd="0" destOrd="0" presId="urn:microsoft.com/office/officeart/2005/8/layout/hierarchy4"/>
    <dgm:cxn modelId="{D4C08DFE-B916-43A7-8E75-A297E9E73C00}" type="presOf" srcId="{FA296696-492E-465D-A042-9C002C128E8E}" destId="{E5EF5559-5B77-413C-B6F5-2C6D211EE904}" srcOrd="0" destOrd="0" presId="urn:microsoft.com/office/officeart/2005/8/layout/hierarchy4"/>
    <dgm:cxn modelId="{D9A860C9-303E-4E75-8FCA-2930C1A26762}" srcId="{A58640DC-8409-4770-B471-B422A3B0E859}" destId="{30371AF5-13F2-40C2-A540-82B91EC9BA42}" srcOrd="0" destOrd="0" parTransId="{ABE71687-C047-45AD-BF0F-58CA5300E2D0}" sibTransId="{A85AA8B1-48A7-4B58-8114-15752C1738F2}"/>
    <dgm:cxn modelId="{81159BEF-3E14-47E0-9441-BDEA2D07FF90}" type="presOf" srcId="{1479255C-5473-4A32-B30A-0CE602EF0344}" destId="{AF32B318-53D9-4950-92C4-8BFD6CA0E63D}" srcOrd="0" destOrd="0" presId="urn:microsoft.com/office/officeart/2005/8/layout/hierarchy4"/>
    <dgm:cxn modelId="{5F3E9A03-C2CE-41D9-8B32-697CAE6EE740}" srcId="{A0AD1116-B2C7-4D96-A05D-1B423B4F0DDB}" destId="{7DE54FE5-CF7D-42DD-B2D7-B7EA19EA4ABB}" srcOrd="0" destOrd="0" parTransId="{B3FDFD3E-370D-40FB-9880-81CEDF7D8C40}" sibTransId="{553B6A6A-0DF1-49EE-A99B-7B9521A912B0}"/>
    <dgm:cxn modelId="{B82B4BD5-2F57-47E5-A8A1-90970C9A48DB}" type="presOf" srcId="{08770B86-FE48-4EAB-A052-57C614524167}" destId="{B0F655E7-3259-4BCF-886F-68D749B1F2DC}" srcOrd="0" destOrd="0" presId="urn:microsoft.com/office/officeart/2005/8/layout/hierarchy4"/>
    <dgm:cxn modelId="{D9755E71-169D-4A1C-B48F-7F6CEF60E11C}" srcId="{08770B86-FE48-4EAB-A052-57C614524167}" destId="{A71D0DF2-3B7D-48C4-9072-062BDAF81257}" srcOrd="0" destOrd="0" parTransId="{95B07EA6-5CEC-4F68-9076-B44F92C54584}" sibTransId="{99BAD956-6CC2-4A50-A444-5D9F09278A07}"/>
    <dgm:cxn modelId="{4558929F-B4D2-480F-85F4-AAEE015E5501}" type="presOf" srcId="{E5FEAB28-9B20-4460-9309-845E9086D26B}" destId="{0F712A89-1718-4003-B8E8-EE2B302443E2}" srcOrd="0" destOrd="0" presId="urn:microsoft.com/office/officeart/2005/8/layout/hierarchy4"/>
    <dgm:cxn modelId="{17F23E9F-B694-4B8E-8348-E28734ED4D3A}" type="presOf" srcId="{30371AF5-13F2-40C2-A540-82B91EC9BA42}" destId="{88924469-7174-496A-BCE8-344E541DAC7B}" srcOrd="0" destOrd="0" presId="urn:microsoft.com/office/officeart/2005/8/layout/hierarchy4"/>
    <dgm:cxn modelId="{BB9EEAC3-798F-4199-B411-82A4E1104304}" srcId="{A71D0DF2-3B7D-48C4-9072-062BDAF81257}" destId="{A58640DC-8409-4770-B471-B422A3B0E859}" srcOrd="0" destOrd="0" parTransId="{FA5A1720-F350-40C9-8627-F01B046C3B4B}" sibTransId="{5105B4D5-554C-4863-BB97-F73FC86D7195}"/>
    <dgm:cxn modelId="{E61E4782-67FB-4460-8C01-AB456DAEE284}" srcId="{7DE54FE5-CF7D-42DD-B2D7-B7EA19EA4ABB}" destId="{1479255C-5473-4A32-B30A-0CE602EF0344}" srcOrd="0" destOrd="0" parTransId="{5F8CCC3B-305E-4EB3-B44E-375718555800}" sibTransId="{63B1FC63-BDEA-47B4-80A6-6657C3BF9FBF}"/>
    <dgm:cxn modelId="{8D62CA87-9C9C-406B-8CE8-26D8AE0CF95F}" type="presParOf" srcId="{B0F655E7-3259-4BCF-886F-68D749B1F2DC}" destId="{237E6407-2DEA-482A-B599-32F68381E30B}" srcOrd="0" destOrd="0" presId="urn:microsoft.com/office/officeart/2005/8/layout/hierarchy4"/>
    <dgm:cxn modelId="{6524600D-1740-4867-9623-C324848BD0FA}" type="presParOf" srcId="{237E6407-2DEA-482A-B599-32F68381E30B}" destId="{C7341FE9-8CD6-4702-8ED3-18D3B9372246}" srcOrd="0" destOrd="0" presId="urn:microsoft.com/office/officeart/2005/8/layout/hierarchy4"/>
    <dgm:cxn modelId="{D87521B7-0E11-4DFD-B7FB-619BE4FDBCFE}" type="presParOf" srcId="{237E6407-2DEA-482A-B599-32F68381E30B}" destId="{D3F7DE01-D80D-442E-B706-E8FDCE25AFB6}" srcOrd="1" destOrd="0" presId="urn:microsoft.com/office/officeart/2005/8/layout/hierarchy4"/>
    <dgm:cxn modelId="{95FD6E92-E239-44A0-A49E-094AF9463EF6}" type="presParOf" srcId="{237E6407-2DEA-482A-B599-32F68381E30B}" destId="{F1F25384-7875-485B-B4A5-B2C09A90E17D}" srcOrd="2" destOrd="0" presId="urn:microsoft.com/office/officeart/2005/8/layout/hierarchy4"/>
    <dgm:cxn modelId="{EC2527EC-50FF-4A9B-BB9F-61B162A8624E}" type="presParOf" srcId="{F1F25384-7875-485B-B4A5-B2C09A90E17D}" destId="{4304A489-CEED-4818-9727-FC3D9B8C7292}" srcOrd="0" destOrd="0" presId="urn:microsoft.com/office/officeart/2005/8/layout/hierarchy4"/>
    <dgm:cxn modelId="{995E47DD-2B59-4E1B-9713-71A4B76C545F}" type="presParOf" srcId="{4304A489-CEED-4818-9727-FC3D9B8C7292}" destId="{D8BB9D9E-9121-444E-BAC9-965733219855}" srcOrd="0" destOrd="0" presId="urn:microsoft.com/office/officeart/2005/8/layout/hierarchy4"/>
    <dgm:cxn modelId="{52CF0A37-073A-4395-B383-A5FF8BC1334E}" type="presParOf" srcId="{4304A489-CEED-4818-9727-FC3D9B8C7292}" destId="{2A2E7692-2080-420E-947E-C40F304A2866}" srcOrd="1" destOrd="0" presId="urn:microsoft.com/office/officeart/2005/8/layout/hierarchy4"/>
    <dgm:cxn modelId="{2CFE2280-C660-4D5B-A253-AACA1F4710ED}" type="presParOf" srcId="{4304A489-CEED-4818-9727-FC3D9B8C7292}" destId="{7692F03A-9005-462A-BFF4-397137ACE28F}" srcOrd="2" destOrd="0" presId="urn:microsoft.com/office/officeart/2005/8/layout/hierarchy4"/>
    <dgm:cxn modelId="{A72E5B40-AB5F-44A5-A87E-568E69297D95}" type="presParOf" srcId="{7692F03A-9005-462A-BFF4-397137ACE28F}" destId="{2F508D15-5E1A-4B43-99CA-079B433357BA}" srcOrd="0" destOrd="0" presId="urn:microsoft.com/office/officeart/2005/8/layout/hierarchy4"/>
    <dgm:cxn modelId="{BBBCB468-A813-4494-B7DC-76538EAA4FB7}" type="presParOf" srcId="{2F508D15-5E1A-4B43-99CA-079B433357BA}" destId="{88924469-7174-496A-BCE8-344E541DAC7B}" srcOrd="0" destOrd="0" presId="urn:microsoft.com/office/officeart/2005/8/layout/hierarchy4"/>
    <dgm:cxn modelId="{E6F94854-207D-4A20-B693-7DFBA3BBEC7D}" type="presParOf" srcId="{2F508D15-5E1A-4B43-99CA-079B433357BA}" destId="{8833A945-78EA-48D5-B972-817C853494CB}" srcOrd="1" destOrd="0" presId="urn:microsoft.com/office/officeart/2005/8/layout/hierarchy4"/>
    <dgm:cxn modelId="{1523D028-6CE8-4D0A-A9B3-5F90D8FE54FC}" type="presParOf" srcId="{2F508D15-5E1A-4B43-99CA-079B433357BA}" destId="{99DD90EF-AB39-470B-AFF5-F10942E70AE1}" srcOrd="2" destOrd="0" presId="urn:microsoft.com/office/officeart/2005/8/layout/hierarchy4"/>
    <dgm:cxn modelId="{83C5E7DC-A9D4-4C88-AD63-27FC354B02D8}" type="presParOf" srcId="{99DD90EF-AB39-470B-AFF5-F10942E70AE1}" destId="{61951068-395A-4ABD-9257-C095A114AE21}" srcOrd="0" destOrd="0" presId="urn:microsoft.com/office/officeart/2005/8/layout/hierarchy4"/>
    <dgm:cxn modelId="{200E6AA6-D81C-42BF-BF28-F5B9F74FE898}" type="presParOf" srcId="{61951068-395A-4ABD-9257-C095A114AE21}" destId="{0F712A89-1718-4003-B8E8-EE2B302443E2}" srcOrd="0" destOrd="0" presId="urn:microsoft.com/office/officeart/2005/8/layout/hierarchy4"/>
    <dgm:cxn modelId="{3BA84B06-6095-4B9C-80B0-B5B23A87FE6C}" type="presParOf" srcId="{61951068-395A-4ABD-9257-C095A114AE21}" destId="{DE1B7FB9-8CF0-4C33-A179-43DB7AC2FE72}" srcOrd="1" destOrd="0" presId="urn:microsoft.com/office/officeart/2005/8/layout/hierarchy4"/>
    <dgm:cxn modelId="{85FC2B5E-82D2-4B0B-A536-AB531CD7ADFF}" type="presParOf" srcId="{61951068-395A-4ABD-9257-C095A114AE21}" destId="{D0F40279-E34A-4EB5-9360-B59111A63AB1}" srcOrd="2" destOrd="0" presId="urn:microsoft.com/office/officeart/2005/8/layout/hierarchy4"/>
    <dgm:cxn modelId="{6ECC668F-C837-4143-8421-70FFAD6256C1}" type="presParOf" srcId="{D0F40279-E34A-4EB5-9360-B59111A63AB1}" destId="{CA5ED1F3-D5BB-4B46-823F-C54E27ABCA6A}" srcOrd="0" destOrd="0" presId="urn:microsoft.com/office/officeart/2005/8/layout/hierarchy4"/>
    <dgm:cxn modelId="{6DE36306-92D8-4122-912E-7834C23D02CB}" type="presParOf" srcId="{CA5ED1F3-D5BB-4B46-823F-C54E27ABCA6A}" destId="{B005241C-4C74-48F5-A543-C8966F391C06}" srcOrd="0" destOrd="0" presId="urn:microsoft.com/office/officeart/2005/8/layout/hierarchy4"/>
    <dgm:cxn modelId="{4194B489-7A69-403D-BECD-9EDF0CC35F4A}" type="presParOf" srcId="{CA5ED1F3-D5BB-4B46-823F-C54E27ABCA6A}" destId="{93513459-FDEA-4105-B846-3D485A828FB6}" srcOrd="1" destOrd="0" presId="urn:microsoft.com/office/officeart/2005/8/layout/hierarchy4"/>
    <dgm:cxn modelId="{5DF8C739-0CA1-48AF-BA9B-FD86F1987E62}" type="presParOf" srcId="{CA5ED1F3-D5BB-4B46-823F-C54E27ABCA6A}" destId="{710A0D5B-D824-459E-B070-4F1768CA3551}" srcOrd="2" destOrd="0" presId="urn:microsoft.com/office/officeart/2005/8/layout/hierarchy4"/>
    <dgm:cxn modelId="{CE03CE53-364F-4B62-B5C3-9C3BB016C5F1}" type="presParOf" srcId="{710A0D5B-D824-459E-B070-4F1768CA3551}" destId="{0844C248-7943-4236-86CF-32B5B68DACB4}" srcOrd="0" destOrd="0" presId="urn:microsoft.com/office/officeart/2005/8/layout/hierarchy4"/>
    <dgm:cxn modelId="{186B6169-4986-4B04-8543-BB42A99F4B08}" type="presParOf" srcId="{0844C248-7943-4236-86CF-32B5B68DACB4}" destId="{8DB34188-E859-4FDD-8843-55C9BA16525C}" srcOrd="0" destOrd="0" presId="urn:microsoft.com/office/officeart/2005/8/layout/hierarchy4"/>
    <dgm:cxn modelId="{E90273AC-7672-4D65-ADCB-65B58CCB85BB}" type="presParOf" srcId="{0844C248-7943-4236-86CF-32B5B68DACB4}" destId="{E06B7C9F-EB01-47E6-AA92-F7AA89071C42}" srcOrd="1" destOrd="0" presId="urn:microsoft.com/office/officeart/2005/8/layout/hierarchy4"/>
    <dgm:cxn modelId="{142BFD5C-9103-4CA8-AF0E-2F4F64298B3E}" type="presParOf" srcId="{0844C248-7943-4236-86CF-32B5B68DACB4}" destId="{E2D8032A-988A-427E-BC72-5B294AC210A4}" srcOrd="2" destOrd="0" presId="urn:microsoft.com/office/officeart/2005/8/layout/hierarchy4"/>
    <dgm:cxn modelId="{E24BA129-CA21-492E-A430-C4334E924014}" type="presParOf" srcId="{E2D8032A-988A-427E-BC72-5B294AC210A4}" destId="{3F513F16-245F-407D-8DAB-C7B9FBA5D8B2}" srcOrd="0" destOrd="0" presId="urn:microsoft.com/office/officeart/2005/8/layout/hierarchy4"/>
    <dgm:cxn modelId="{4BD1F70A-4E17-4024-96EC-D4067FC6692C}" type="presParOf" srcId="{3F513F16-245F-407D-8DAB-C7B9FBA5D8B2}" destId="{AF32B318-53D9-4950-92C4-8BFD6CA0E63D}" srcOrd="0" destOrd="0" presId="urn:microsoft.com/office/officeart/2005/8/layout/hierarchy4"/>
    <dgm:cxn modelId="{7A3990E8-E1EB-4B55-8030-DBF6CE283AA8}" type="presParOf" srcId="{3F513F16-245F-407D-8DAB-C7B9FBA5D8B2}" destId="{154B97EA-9419-41E8-AEEF-B4E92AF45C0E}" srcOrd="1" destOrd="0" presId="urn:microsoft.com/office/officeart/2005/8/layout/hierarchy4"/>
    <dgm:cxn modelId="{FC8CB4D8-A040-43ED-90CB-95ADD9401AA5}" type="presParOf" srcId="{3F513F16-245F-407D-8DAB-C7B9FBA5D8B2}" destId="{EB7830AE-38E5-4CC7-BEDF-8008004A21DE}" srcOrd="2" destOrd="0" presId="urn:microsoft.com/office/officeart/2005/8/layout/hierarchy4"/>
    <dgm:cxn modelId="{80A5D4C3-87B7-4CA8-8155-D050EE799CF8}" type="presParOf" srcId="{EB7830AE-38E5-4CC7-BEDF-8008004A21DE}" destId="{B86E400E-0899-472C-B49E-4DE4D4EDDC3C}" srcOrd="0" destOrd="0" presId="urn:microsoft.com/office/officeart/2005/8/layout/hierarchy4"/>
    <dgm:cxn modelId="{CCD1C238-E3F9-4309-B882-2E624EA6E169}" type="presParOf" srcId="{B86E400E-0899-472C-B49E-4DE4D4EDDC3C}" destId="{E5EF5559-5B77-413C-B6F5-2C6D211EE904}" srcOrd="0" destOrd="0" presId="urn:microsoft.com/office/officeart/2005/8/layout/hierarchy4"/>
    <dgm:cxn modelId="{5A9FB6D0-BE0C-4A4D-B912-05EBB5BFE267}" type="presParOf" srcId="{B86E400E-0899-472C-B49E-4DE4D4EDDC3C}" destId="{E1E6D592-DD75-484A-9D5A-1DCB889179BF}"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998ADAC-AC3B-4F6B-A22B-12A9F00FA5D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64EFB123-FE56-427E-9DEE-2A2655031809}">
      <dgm:prSet phldrT="[Text]" custT="1"/>
      <dgm:spPr>
        <a:solidFill>
          <a:srgbClr val="E2A46C"/>
        </a:solidFill>
      </dgm:spPr>
      <dgm:t>
        <a:bodyPr/>
        <a:lstStyle/>
        <a:p>
          <a:pPr rtl="1"/>
          <a:r>
            <a:rPr lang="fa-IR" sz="2500" b="1" dirty="0" smtClean="0">
              <a:cs typeface="B Homa" panose="00000400000000000000" pitchFamily="2" charset="-78"/>
            </a:rPr>
            <a:t>دیدگاه ها</a:t>
          </a:r>
          <a:endParaRPr lang="en-US" sz="2500" b="1" dirty="0">
            <a:cs typeface="B Homa" panose="00000400000000000000" pitchFamily="2" charset="-78"/>
          </a:endParaRPr>
        </a:p>
      </dgm:t>
    </dgm:pt>
    <dgm:pt modelId="{BB0C3108-E30B-4255-A937-1FB2FD9BC059}" type="parTrans" cxnId="{A441FB5F-B59E-43B8-9154-4EE1AB59A4C9}">
      <dgm:prSet/>
      <dgm:spPr/>
      <dgm:t>
        <a:bodyPr/>
        <a:lstStyle/>
        <a:p>
          <a:pPr rtl="1"/>
          <a:endParaRPr lang="en-US" sz="2400">
            <a:cs typeface="B Nazanin" panose="00000400000000000000" pitchFamily="2" charset="-78"/>
          </a:endParaRPr>
        </a:p>
      </dgm:t>
    </dgm:pt>
    <dgm:pt modelId="{69884791-170B-44F3-ABAE-A716333266D6}" type="sibTrans" cxnId="{A441FB5F-B59E-43B8-9154-4EE1AB59A4C9}">
      <dgm:prSet/>
      <dgm:spPr/>
      <dgm:t>
        <a:bodyPr/>
        <a:lstStyle/>
        <a:p>
          <a:pPr rtl="1"/>
          <a:endParaRPr lang="en-US" sz="2400">
            <a:cs typeface="B Nazanin" panose="00000400000000000000" pitchFamily="2" charset="-78"/>
          </a:endParaRPr>
        </a:p>
      </dgm:t>
    </dgm:pt>
    <dgm:pt modelId="{AA4EC026-8EF6-4DDC-8139-B6E2604445AB}">
      <dgm:prSet phldrT="[Text]" custT="1"/>
      <dgm:spPr>
        <a:noFill/>
        <a:ln w="38100">
          <a:solidFill>
            <a:srgbClr val="C15922">
              <a:alpha val="90000"/>
            </a:srgbClr>
          </a:solidFill>
          <a:prstDash val="sysDot"/>
        </a:ln>
      </dgm:spPr>
      <dgm:t>
        <a:bodyPr/>
        <a:lstStyle/>
        <a:p>
          <a:pPr rtl="1"/>
          <a:r>
            <a:rPr lang="fa-IR" sz="2200" dirty="0" smtClean="0">
              <a:solidFill>
                <a:schemeClr val="tx1"/>
              </a:solidFill>
              <a:cs typeface="B Homa" panose="00000400000000000000" pitchFamily="2" charset="-78"/>
            </a:rPr>
            <a:t>بازشناسی علمی و منظم ویژگی های شکلی و کاربری بناهای بافت</a:t>
          </a:r>
          <a:endParaRPr lang="en-US" sz="2200" dirty="0">
            <a:solidFill>
              <a:schemeClr val="tx1"/>
            </a:solidFill>
            <a:cs typeface="B Homa" panose="00000400000000000000" pitchFamily="2" charset="-78"/>
          </a:endParaRPr>
        </a:p>
      </dgm:t>
    </dgm:pt>
    <dgm:pt modelId="{5D4B7E52-4600-4BE5-934F-4E65C45B6107}" type="parTrans" cxnId="{5C5CD0DC-42AA-43C2-BD08-F263395FB248}">
      <dgm:prSet/>
      <dgm:spPr/>
      <dgm:t>
        <a:bodyPr/>
        <a:lstStyle/>
        <a:p>
          <a:pPr rtl="1"/>
          <a:endParaRPr lang="en-US" sz="2400">
            <a:cs typeface="B Nazanin" panose="00000400000000000000" pitchFamily="2" charset="-78"/>
          </a:endParaRPr>
        </a:p>
      </dgm:t>
    </dgm:pt>
    <dgm:pt modelId="{D157181F-A8F9-449F-BBB2-8EE55CA124E1}" type="sibTrans" cxnId="{5C5CD0DC-42AA-43C2-BD08-F263395FB248}">
      <dgm:prSet/>
      <dgm:spPr/>
      <dgm:t>
        <a:bodyPr/>
        <a:lstStyle/>
        <a:p>
          <a:pPr rtl="1"/>
          <a:endParaRPr lang="en-US" sz="2400">
            <a:cs typeface="B Nazanin" panose="00000400000000000000" pitchFamily="2" charset="-78"/>
          </a:endParaRPr>
        </a:p>
      </dgm:t>
    </dgm:pt>
    <dgm:pt modelId="{C598C6DC-8BF6-4491-AA7F-FF9D1E8DFEC8}">
      <dgm:prSet phldrT="[Text]" custT="1"/>
      <dgm:spPr>
        <a:noFill/>
        <a:ln w="38100">
          <a:solidFill>
            <a:srgbClr val="C15922">
              <a:alpha val="90000"/>
            </a:srgbClr>
          </a:solidFill>
          <a:prstDash val="sysDot"/>
        </a:ln>
      </dgm:spPr>
      <dgm:t>
        <a:bodyPr/>
        <a:lstStyle/>
        <a:p>
          <a:pPr rtl="1"/>
          <a:r>
            <a:rPr lang="fa-IR" sz="2200" dirty="0" smtClean="0">
              <a:solidFill>
                <a:schemeClr val="tx1"/>
              </a:solidFill>
              <a:cs typeface="B Homa" panose="00000400000000000000" pitchFamily="2" charset="-78"/>
            </a:rPr>
            <a:t>تعیین راه های پیش گیری عوامل فرساینده</a:t>
          </a:r>
          <a:endParaRPr lang="en-US" sz="2200" dirty="0">
            <a:solidFill>
              <a:schemeClr val="tx1"/>
            </a:solidFill>
            <a:cs typeface="B Homa" panose="00000400000000000000" pitchFamily="2" charset="-78"/>
          </a:endParaRPr>
        </a:p>
      </dgm:t>
    </dgm:pt>
    <dgm:pt modelId="{BF7FA9C1-6C63-4DC1-B61A-169646364B7A}" type="parTrans" cxnId="{658807F3-8F02-4668-87A6-CF8A95E936FD}">
      <dgm:prSet/>
      <dgm:spPr/>
      <dgm:t>
        <a:bodyPr/>
        <a:lstStyle/>
        <a:p>
          <a:pPr rtl="1"/>
          <a:endParaRPr lang="en-US" sz="2400">
            <a:cs typeface="B Nazanin" panose="00000400000000000000" pitchFamily="2" charset="-78"/>
          </a:endParaRPr>
        </a:p>
      </dgm:t>
    </dgm:pt>
    <dgm:pt modelId="{6A775D40-B403-4033-BF52-C9946F857F3A}" type="sibTrans" cxnId="{658807F3-8F02-4668-87A6-CF8A95E936FD}">
      <dgm:prSet/>
      <dgm:spPr/>
      <dgm:t>
        <a:bodyPr/>
        <a:lstStyle/>
        <a:p>
          <a:pPr rtl="1"/>
          <a:endParaRPr lang="en-US" sz="2400">
            <a:cs typeface="B Nazanin" panose="00000400000000000000" pitchFamily="2" charset="-78"/>
          </a:endParaRPr>
        </a:p>
      </dgm:t>
    </dgm:pt>
    <dgm:pt modelId="{9BB19A6C-85DE-4E72-9BFA-E9292F110215}">
      <dgm:prSet phldrT="[Text]" custT="1"/>
      <dgm:spPr>
        <a:solidFill>
          <a:srgbClr val="E2A46C"/>
        </a:solidFill>
      </dgm:spPr>
      <dgm:t>
        <a:bodyPr/>
        <a:lstStyle/>
        <a:p>
          <a:pPr rtl="1"/>
          <a:r>
            <a:rPr lang="fa-IR" sz="2300" b="1" dirty="0" smtClean="0">
              <a:cs typeface="B Homa" panose="00000400000000000000" pitchFamily="2" charset="-78"/>
            </a:rPr>
            <a:t>رویکردهای</a:t>
          </a:r>
          <a:r>
            <a:rPr lang="fa-IR" sz="2500" b="1" dirty="0" smtClean="0">
              <a:cs typeface="B Homa" panose="00000400000000000000" pitchFamily="2" charset="-78"/>
            </a:rPr>
            <a:t> </a:t>
          </a:r>
          <a:r>
            <a:rPr lang="fa-IR" sz="2300" b="1" dirty="0" smtClean="0">
              <a:cs typeface="B Homa" panose="00000400000000000000" pitchFamily="2" charset="-78"/>
            </a:rPr>
            <a:t>اولیه</a:t>
          </a:r>
          <a:endParaRPr lang="en-US" sz="2300" b="1" dirty="0">
            <a:cs typeface="B Homa" panose="00000400000000000000" pitchFamily="2" charset="-78"/>
          </a:endParaRPr>
        </a:p>
      </dgm:t>
    </dgm:pt>
    <dgm:pt modelId="{112C5B27-EB0D-4E43-9735-3CE2D027C91B}" type="parTrans" cxnId="{8680B1BE-51C1-458F-B520-027D7E7014C9}">
      <dgm:prSet/>
      <dgm:spPr/>
      <dgm:t>
        <a:bodyPr/>
        <a:lstStyle/>
        <a:p>
          <a:pPr rtl="1"/>
          <a:endParaRPr lang="en-US" sz="2400">
            <a:cs typeface="B Nazanin" panose="00000400000000000000" pitchFamily="2" charset="-78"/>
          </a:endParaRPr>
        </a:p>
      </dgm:t>
    </dgm:pt>
    <dgm:pt modelId="{471C607A-3D74-43E8-8FD0-34FBE4BBC84B}" type="sibTrans" cxnId="{8680B1BE-51C1-458F-B520-027D7E7014C9}">
      <dgm:prSet/>
      <dgm:spPr/>
      <dgm:t>
        <a:bodyPr/>
        <a:lstStyle/>
        <a:p>
          <a:pPr rtl="1"/>
          <a:endParaRPr lang="en-US" sz="2400">
            <a:cs typeface="B Nazanin" panose="00000400000000000000" pitchFamily="2" charset="-78"/>
          </a:endParaRPr>
        </a:p>
      </dgm:t>
    </dgm:pt>
    <dgm:pt modelId="{6AF70BC7-C293-4EBB-82F2-68786B387DAF}">
      <dgm:prSet phldrT="[Text]" custT="1"/>
      <dgm:spPr>
        <a:noFill/>
        <a:ln w="38100">
          <a:solidFill>
            <a:srgbClr val="C15922">
              <a:alpha val="90000"/>
            </a:srgbClr>
          </a:solidFill>
          <a:prstDash val="sysDot"/>
        </a:ln>
      </dgm:spPr>
      <dgm:t>
        <a:bodyPr/>
        <a:lstStyle/>
        <a:p>
          <a:pPr rtl="1"/>
          <a:r>
            <a:rPr lang="fa-IR" sz="2200" dirty="0" smtClean="0">
              <a:solidFill>
                <a:schemeClr val="tx1"/>
              </a:solidFill>
              <a:cs typeface="B Homa" panose="00000400000000000000" pitchFamily="2" charset="-78"/>
            </a:rPr>
            <a:t>بعضی باززنده سازی شهر قدیمی طبق اندیشه ای که با تغییرات مهم حجم ها در سطح کاربردها موافق نبود را به بحث گذاشتند.</a:t>
          </a:r>
          <a:endParaRPr lang="en-US" sz="2200" dirty="0">
            <a:solidFill>
              <a:schemeClr val="tx1"/>
            </a:solidFill>
            <a:cs typeface="B Homa" panose="00000400000000000000" pitchFamily="2" charset="-78"/>
          </a:endParaRPr>
        </a:p>
      </dgm:t>
    </dgm:pt>
    <dgm:pt modelId="{421348A6-9C7A-47A3-BE6F-64403F66448B}" type="parTrans" cxnId="{DC10A0E9-0B8C-4B1D-B281-41472BC82B54}">
      <dgm:prSet/>
      <dgm:spPr/>
      <dgm:t>
        <a:bodyPr/>
        <a:lstStyle/>
        <a:p>
          <a:pPr rtl="1"/>
          <a:endParaRPr lang="en-US" sz="2400">
            <a:cs typeface="B Nazanin" panose="00000400000000000000" pitchFamily="2" charset="-78"/>
          </a:endParaRPr>
        </a:p>
      </dgm:t>
    </dgm:pt>
    <dgm:pt modelId="{AF6E7E47-1D5F-483B-B676-4A08C8F4337E}" type="sibTrans" cxnId="{DC10A0E9-0B8C-4B1D-B281-41472BC82B54}">
      <dgm:prSet/>
      <dgm:spPr/>
      <dgm:t>
        <a:bodyPr/>
        <a:lstStyle/>
        <a:p>
          <a:pPr rtl="1"/>
          <a:endParaRPr lang="en-US" sz="2400">
            <a:cs typeface="B Nazanin" panose="00000400000000000000" pitchFamily="2" charset="-78"/>
          </a:endParaRPr>
        </a:p>
      </dgm:t>
    </dgm:pt>
    <dgm:pt modelId="{F1DBBDB5-BB82-49C7-98CB-8486F0EAB123}">
      <dgm:prSet phldrT="[Text]" custT="1"/>
      <dgm:spPr>
        <a:noFill/>
        <a:ln w="38100">
          <a:solidFill>
            <a:srgbClr val="C15922">
              <a:alpha val="90000"/>
            </a:srgbClr>
          </a:solidFill>
          <a:prstDash val="sysDot"/>
        </a:ln>
      </dgm:spPr>
      <dgm:t>
        <a:bodyPr/>
        <a:lstStyle/>
        <a:p>
          <a:pPr rtl="1"/>
          <a:r>
            <a:rPr lang="fa-IR" sz="2200" dirty="0" smtClean="0">
              <a:solidFill>
                <a:schemeClr val="tx1"/>
              </a:solidFill>
              <a:cs typeface="B Homa" panose="00000400000000000000" pitchFamily="2" charset="-78"/>
            </a:rPr>
            <a:t>بعضی مداخله در وضع موجود شهر و قلب قدیمی آن را مورد انتقاد قرار دارند.</a:t>
          </a:r>
          <a:endParaRPr lang="en-US" sz="2200" dirty="0">
            <a:solidFill>
              <a:schemeClr val="tx1"/>
            </a:solidFill>
            <a:cs typeface="B Homa" panose="00000400000000000000" pitchFamily="2" charset="-78"/>
          </a:endParaRPr>
        </a:p>
      </dgm:t>
    </dgm:pt>
    <dgm:pt modelId="{B56B19E7-FC40-44F3-BBFB-42FE50F4D47C}" type="parTrans" cxnId="{19CCB74A-4ABC-4E0A-AB80-B9895D166069}">
      <dgm:prSet/>
      <dgm:spPr/>
      <dgm:t>
        <a:bodyPr/>
        <a:lstStyle/>
        <a:p>
          <a:pPr rtl="1"/>
          <a:endParaRPr lang="en-US" sz="2400">
            <a:cs typeface="B Nazanin" panose="00000400000000000000" pitchFamily="2" charset="-78"/>
          </a:endParaRPr>
        </a:p>
      </dgm:t>
    </dgm:pt>
    <dgm:pt modelId="{885F3742-96E6-42F2-8C90-63C42B93FDBB}" type="sibTrans" cxnId="{19CCB74A-4ABC-4E0A-AB80-B9895D166069}">
      <dgm:prSet/>
      <dgm:spPr/>
      <dgm:t>
        <a:bodyPr/>
        <a:lstStyle/>
        <a:p>
          <a:pPr rtl="1"/>
          <a:endParaRPr lang="en-US" sz="2400">
            <a:cs typeface="B Nazanin" panose="00000400000000000000" pitchFamily="2" charset="-78"/>
          </a:endParaRPr>
        </a:p>
      </dgm:t>
    </dgm:pt>
    <dgm:pt modelId="{DED9CC7D-EBF0-4CC8-8400-73997B9B9AD1}">
      <dgm:prSet phldrT="[Text]" custT="1"/>
      <dgm:spPr>
        <a:noFill/>
        <a:ln w="38100">
          <a:solidFill>
            <a:srgbClr val="C15922">
              <a:alpha val="90000"/>
            </a:srgbClr>
          </a:solidFill>
          <a:prstDash val="sysDot"/>
        </a:ln>
      </dgm:spPr>
      <dgm:t>
        <a:bodyPr/>
        <a:lstStyle/>
        <a:p>
          <a:pPr rtl="1"/>
          <a:r>
            <a:rPr lang="fa-IR" sz="2200" dirty="0" smtClean="0">
              <a:solidFill>
                <a:schemeClr val="tx1"/>
              </a:solidFill>
              <a:cs typeface="B Homa" panose="00000400000000000000" pitchFamily="2" charset="-78"/>
            </a:rPr>
            <a:t>حل مسائل کالبدی توسط بهترین فنون در مرمت معماری-شهری</a:t>
          </a:r>
          <a:endParaRPr lang="en-US" sz="2200" dirty="0">
            <a:solidFill>
              <a:schemeClr val="tx1"/>
            </a:solidFill>
            <a:cs typeface="B Homa" panose="00000400000000000000" pitchFamily="2" charset="-78"/>
          </a:endParaRPr>
        </a:p>
      </dgm:t>
    </dgm:pt>
    <dgm:pt modelId="{0C87A59D-CE32-4A52-A206-23E0DF965393}" type="parTrans" cxnId="{BBB306FD-E902-46BF-A492-9D33D65E4EF2}">
      <dgm:prSet/>
      <dgm:spPr/>
      <dgm:t>
        <a:bodyPr/>
        <a:lstStyle/>
        <a:p>
          <a:endParaRPr lang="en-US"/>
        </a:p>
      </dgm:t>
    </dgm:pt>
    <dgm:pt modelId="{266D2794-6BF8-4B24-A469-6BE5F198CF5B}" type="sibTrans" cxnId="{BBB306FD-E902-46BF-A492-9D33D65E4EF2}">
      <dgm:prSet/>
      <dgm:spPr/>
      <dgm:t>
        <a:bodyPr/>
        <a:lstStyle/>
        <a:p>
          <a:endParaRPr lang="en-US"/>
        </a:p>
      </dgm:t>
    </dgm:pt>
    <dgm:pt modelId="{E9AF290B-024C-430D-ABB5-2F67ADEBD09E}">
      <dgm:prSet phldrT="[Text]" custT="1"/>
      <dgm:spPr>
        <a:noFill/>
        <a:ln w="38100">
          <a:solidFill>
            <a:srgbClr val="C15922">
              <a:alpha val="90000"/>
            </a:srgbClr>
          </a:solidFill>
          <a:prstDash val="sysDot"/>
        </a:ln>
      </dgm:spPr>
      <dgm:t>
        <a:bodyPr/>
        <a:lstStyle/>
        <a:p>
          <a:pPr rtl="1"/>
          <a:r>
            <a:rPr lang="fa-IR" sz="2200" dirty="0" smtClean="0">
              <a:solidFill>
                <a:schemeClr val="tx1"/>
              </a:solidFill>
              <a:cs typeface="B Homa" panose="00000400000000000000" pitchFamily="2" charset="-78"/>
            </a:rPr>
            <a:t>حفط تمامیت و موجودیت شهر با کم ترین تحول و تغییر در شکل قدیمی آن</a:t>
          </a:r>
          <a:endParaRPr lang="en-US" sz="2200" dirty="0">
            <a:solidFill>
              <a:schemeClr val="tx1"/>
            </a:solidFill>
            <a:cs typeface="B Homa" panose="00000400000000000000" pitchFamily="2" charset="-78"/>
          </a:endParaRPr>
        </a:p>
      </dgm:t>
    </dgm:pt>
    <dgm:pt modelId="{729936AB-AD83-4FA2-A8AA-280148C049C8}" type="parTrans" cxnId="{DF3808B6-C136-4CD0-A19B-38AAC9EA4BA3}">
      <dgm:prSet/>
      <dgm:spPr/>
      <dgm:t>
        <a:bodyPr/>
        <a:lstStyle/>
        <a:p>
          <a:endParaRPr lang="en-US"/>
        </a:p>
      </dgm:t>
    </dgm:pt>
    <dgm:pt modelId="{3BD52552-F556-49B8-9F8F-2B206DB9A250}" type="sibTrans" cxnId="{DF3808B6-C136-4CD0-A19B-38AAC9EA4BA3}">
      <dgm:prSet/>
      <dgm:spPr/>
      <dgm:t>
        <a:bodyPr/>
        <a:lstStyle/>
        <a:p>
          <a:endParaRPr lang="en-US"/>
        </a:p>
      </dgm:t>
    </dgm:pt>
    <dgm:pt modelId="{488D84C8-86DD-4FB0-B04D-52E3B126E73C}" type="pres">
      <dgm:prSet presAssocID="{B998ADAC-AC3B-4F6B-A22B-12A9F00FA5D1}" presName="Name0" presStyleCnt="0">
        <dgm:presLayoutVars>
          <dgm:dir val="rev"/>
          <dgm:animLvl val="lvl"/>
          <dgm:resizeHandles/>
        </dgm:presLayoutVars>
      </dgm:prSet>
      <dgm:spPr/>
      <dgm:t>
        <a:bodyPr/>
        <a:lstStyle/>
        <a:p>
          <a:endParaRPr lang="en-US"/>
        </a:p>
      </dgm:t>
    </dgm:pt>
    <dgm:pt modelId="{D3D3A56C-F55E-4CC8-B737-6749B3A5FB20}" type="pres">
      <dgm:prSet presAssocID="{64EFB123-FE56-427E-9DEE-2A2655031809}" presName="linNode" presStyleCnt="0"/>
      <dgm:spPr/>
    </dgm:pt>
    <dgm:pt modelId="{EE4A762D-BEDA-4658-913E-55B39CA8550D}" type="pres">
      <dgm:prSet presAssocID="{64EFB123-FE56-427E-9DEE-2A2655031809}" presName="parentShp" presStyleLbl="node1" presStyleIdx="0" presStyleCnt="2" custAng="10800000" custFlipVert="1" custScaleX="60124" custScaleY="83405" custLinFactNeighborX="2590" custLinFactNeighborY="99475">
        <dgm:presLayoutVars>
          <dgm:bulletEnabled val="1"/>
        </dgm:presLayoutVars>
      </dgm:prSet>
      <dgm:spPr>
        <a:prstGeom prst="stripedRightArrow">
          <a:avLst/>
        </a:prstGeom>
      </dgm:spPr>
      <dgm:t>
        <a:bodyPr/>
        <a:lstStyle/>
        <a:p>
          <a:endParaRPr lang="en-US"/>
        </a:p>
      </dgm:t>
    </dgm:pt>
    <dgm:pt modelId="{F24326CD-9B1C-4BC7-984A-2F4EAD158ACF}" type="pres">
      <dgm:prSet presAssocID="{64EFB123-FE56-427E-9DEE-2A2655031809}" presName="childShp" presStyleLbl="bgAccFollowNode1" presStyleIdx="0" presStyleCnt="2" custScaleX="125826" custScaleY="95523">
        <dgm:presLayoutVars>
          <dgm:bulletEnabled val="1"/>
        </dgm:presLayoutVars>
      </dgm:prSet>
      <dgm:spPr>
        <a:prstGeom prst="rect">
          <a:avLst/>
        </a:prstGeom>
      </dgm:spPr>
      <dgm:t>
        <a:bodyPr/>
        <a:lstStyle/>
        <a:p>
          <a:endParaRPr lang="en-US"/>
        </a:p>
      </dgm:t>
    </dgm:pt>
    <dgm:pt modelId="{2E496412-7354-4699-80A6-D5222D6A6C38}" type="pres">
      <dgm:prSet presAssocID="{69884791-170B-44F3-ABAE-A716333266D6}" presName="spacing" presStyleCnt="0"/>
      <dgm:spPr/>
    </dgm:pt>
    <dgm:pt modelId="{5D1C3584-E30E-4DE6-A15D-E2389B4F9BD7}" type="pres">
      <dgm:prSet presAssocID="{9BB19A6C-85DE-4E72-9BFA-E9292F110215}" presName="linNode" presStyleCnt="0"/>
      <dgm:spPr/>
    </dgm:pt>
    <dgm:pt modelId="{9BB4DBF6-1253-4D94-A40F-D4B6F25B60A5}" type="pres">
      <dgm:prSet presAssocID="{9BB19A6C-85DE-4E72-9BFA-E9292F110215}" presName="parentShp" presStyleLbl="node1" presStyleIdx="1" presStyleCnt="2" custAng="10800000" custFlipVert="1" custScaleX="60124" custScaleY="76772" custLinFactY="-17471" custLinFactNeighborX="2556" custLinFactNeighborY="-100000">
        <dgm:presLayoutVars>
          <dgm:bulletEnabled val="1"/>
        </dgm:presLayoutVars>
      </dgm:prSet>
      <dgm:spPr>
        <a:prstGeom prst="stripedRightArrow">
          <a:avLst/>
        </a:prstGeom>
      </dgm:spPr>
      <dgm:t>
        <a:bodyPr/>
        <a:lstStyle/>
        <a:p>
          <a:endParaRPr lang="en-US"/>
        </a:p>
      </dgm:t>
    </dgm:pt>
    <dgm:pt modelId="{6F045C37-C326-4ACE-922B-089CEF7AC485}" type="pres">
      <dgm:prSet presAssocID="{9BB19A6C-85DE-4E72-9BFA-E9292F110215}" presName="childShp" presStyleLbl="bgAccFollowNode1" presStyleIdx="1" presStyleCnt="2" custScaleX="125826" custScaleY="73839">
        <dgm:presLayoutVars>
          <dgm:bulletEnabled val="1"/>
        </dgm:presLayoutVars>
      </dgm:prSet>
      <dgm:spPr>
        <a:prstGeom prst="rect">
          <a:avLst/>
        </a:prstGeom>
      </dgm:spPr>
      <dgm:t>
        <a:bodyPr/>
        <a:lstStyle/>
        <a:p>
          <a:endParaRPr lang="en-US"/>
        </a:p>
      </dgm:t>
    </dgm:pt>
  </dgm:ptLst>
  <dgm:cxnLst>
    <dgm:cxn modelId="{A441FB5F-B59E-43B8-9154-4EE1AB59A4C9}" srcId="{B998ADAC-AC3B-4F6B-A22B-12A9F00FA5D1}" destId="{64EFB123-FE56-427E-9DEE-2A2655031809}" srcOrd="0" destOrd="0" parTransId="{BB0C3108-E30B-4255-A937-1FB2FD9BC059}" sibTransId="{69884791-170B-44F3-ABAE-A716333266D6}"/>
    <dgm:cxn modelId="{C1C63BBB-BB99-4BFE-87BF-BAB47EFCAF0F}" type="presOf" srcId="{F1DBBDB5-BB82-49C7-98CB-8486F0EAB123}" destId="{6F045C37-C326-4ACE-922B-089CEF7AC485}" srcOrd="0" destOrd="1" presId="urn:microsoft.com/office/officeart/2005/8/layout/vList6"/>
    <dgm:cxn modelId="{2953D47C-FB79-4F62-AF29-C031D8B16505}" type="presOf" srcId="{C598C6DC-8BF6-4491-AA7F-FF9D1E8DFEC8}" destId="{F24326CD-9B1C-4BC7-984A-2F4EAD158ACF}" srcOrd="0" destOrd="1" presId="urn:microsoft.com/office/officeart/2005/8/layout/vList6"/>
    <dgm:cxn modelId="{8680B1BE-51C1-458F-B520-027D7E7014C9}" srcId="{B998ADAC-AC3B-4F6B-A22B-12A9F00FA5D1}" destId="{9BB19A6C-85DE-4E72-9BFA-E9292F110215}" srcOrd="1" destOrd="0" parTransId="{112C5B27-EB0D-4E43-9735-3CE2D027C91B}" sibTransId="{471C607A-3D74-43E8-8FD0-34FBE4BBC84B}"/>
    <dgm:cxn modelId="{658807F3-8F02-4668-87A6-CF8A95E936FD}" srcId="{64EFB123-FE56-427E-9DEE-2A2655031809}" destId="{C598C6DC-8BF6-4491-AA7F-FF9D1E8DFEC8}" srcOrd="1" destOrd="0" parTransId="{BF7FA9C1-6C63-4DC1-B61A-169646364B7A}" sibTransId="{6A775D40-B403-4033-BF52-C9946F857F3A}"/>
    <dgm:cxn modelId="{D59DABB7-50C4-4B97-A702-A71285868624}" type="presOf" srcId="{AA4EC026-8EF6-4DDC-8139-B6E2604445AB}" destId="{F24326CD-9B1C-4BC7-984A-2F4EAD158ACF}" srcOrd="0" destOrd="0" presId="urn:microsoft.com/office/officeart/2005/8/layout/vList6"/>
    <dgm:cxn modelId="{AE8D44CB-4823-4902-B270-E390D671E5DC}" type="presOf" srcId="{64EFB123-FE56-427E-9DEE-2A2655031809}" destId="{EE4A762D-BEDA-4658-913E-55B39CA8550D}" srcOrd="0" destOrd="0" presId="urn:microsoft.com/office/officeart/2005/8/layout/vList6"/>
    <dgm:cxn modelId="{10446344-4741-4A3F-BD92-B9DBAD122F6F}" type="presOf" srcId="{6AF70BC7-C293-4EBB-82F2-68786B387DAF}" destId="{6F045C37-C326-4ACE-922B-089CEF7AC485}" srcOrd="0" destOrd="0" presId="urn:microsoft.com/office/officeart/2005/8/layout/vList6"/>
    <dgm:cxn modelId="{73CFD40F-5CB4-4BDB-9AD4-EB7C23EA3C85}" type="presOf" srcId="{9BB19A6C-85DE-4E72-9BFA-E9292F110215}" destId="{9BB4DBF6-1253-4D94-A40F-D4B6F25B60A5}" srcOrd="0" destOrd="0" presId="urn:microsoft.com/office/officeart/2005/8/layout/vList6"/>
    <dgm:cxn modelId="{C5D02971-E161-4664-87A7-E7DF4D628FD5}" type="presOf" srcId="{DED9CC7D-EBF0-4CC8-8400-73997B9B9AD1}" destId="{F24326CD-9B1C-4BC7-984A-2F4EAD158ACF}" srcOrd="0" destOrd="2" presId="urn:microsoft.com/office/officeart/2005/8/layout/vList6"/>
    <dgm:cxn modelId="{BBB306FD-E902-46BF-A492-9D33D65E4EF2}" srcId="{64EFB123-FE56-427E-9DEE-2A2655031809}" destId="{DED9CC7D-EBF0-4CC8-8400-73997B9B9AD1}" srcOrd="2" destOrd="0" parTransId="{0C87A59D-CE32-4A52-A206-23E0DF965393}" sibTransId="{266D2794-6BF8-4B24-A469-6BE5F198CF5B}"/>
    <dgm:cxn modelId="{C588DB48-EB16-410F-80DA-74CBB2F25AEA}" type="presOf" srcId="{B998ADAC-AC3B-4F6B-A22B-12A9F00FA5D1}" destId="{488D84C8-86DD-4FB0-B04D-52E3B126E73C}" srcOrd="0" destOrd="0" presId="urn:microsoft.com/office/officeart/2005/8/layout/vList6"/>
    <dgm:cxn modelId="{19CCB74A-4ABC-4E0A-AB80-B9895D166069}" srcId="{9BB19A6C-85DE-4E72-9BFA-E9292F110215}" destId="{F1DBBDB5-BB82-49C7-98CB-8486F0EAB123}" srcOrd="1" destOrd="0" parTransId="{B56B19E7-FC40-44F3-BBFB-42FE50F4D47C}" sibTransId="{885F3742-96E6-42F2-8C90-63C42B93FDBB}"/>
    <dgm:cxn modelId="{DC10A0E9-0B8C-4B1D-B281-41472BC82B54}" srcId="{9BB19A6C-85DE-4E72-9BFA-E9292F110215}" destId="{6AF70BC7-C293-4EBB-82F2-68786B387DAF}" srcOrd="0" destOrd="0" parTransId="{421348A6-9C7A-47A3-BE6F-64403F66448B}" sibTransId="{AF6E7E47-1D5F-483B-B676-4A08C8F4337E}"/>
    <dgm:cxn modelId="{DF3808B6-C136-4CD0-A19B-38AAC9EA4BA3}" srcId="{64EFB123-FE56-427E-9DEE-2A2655031809}" destId="{E9AF290B-024C-430D-ABB5-2F67ADEBD09E}" srcOrd="3" destOrd="0" parTransId="{729936AB-AD83-4FA2-A8AA-280148C049C8}" sibTransId="{3BD52552-F556-49B8-9F8F-2B206DB9A250}"/>
    <dgm:cxn modelId="{5B58DA42-5DCA-484F-839B-08C0F671D06F}" type="presOf" srcId="{E9AF290B-024C-430D-ABB5-2F67ADEBD09E}" destId="{F24326CD-9B1C-4BC7-984A-2F4EAD158ACF}" srcOrd="0" destOrd="3" presId="urn:microsoft.com/office/officeart/2005/8/layout/vList6"/>
    <dgm:cxn modelId="{5C5CD0DC-42AA-43C2-BD08-F263395FB248}" srcId="{64EFB123-FE56-427E-9DEE-2A2655031809}" destId="{AA4EC026-8EF6-4DDC-8139-B6E2604445AB}" srcOrd="0" destOrd="0" parTransId="{5D4B7E52-4600-4BE5-934F-4E65C45B6107}" sibTransId="{D157181F-A8F9-449F-BBB2-8EE55CA124E1}"/>
    <dgm:cxn modelId="{8487B99A-1B52-460C-8510-DA296474A6AA}" type="presParOf" srcId="{488D84C8-86DD-4FB0-B04D-52E3B126E73C}" destId="{D3D3A56C-F55E-4CC8-B737-6749B3A5FB20}" srcOrd="0" destOrd="0" presId="urn:microsoft.com/office/officeart/2005/8/layout/vList6"/>
    <dgm:cxn modelId="{052AF21B-A1A6-4429-A3A5-AB632F3BAE2A}" type="presParOf" srcId="{D3D3A56C-F55E-4CC8-B737-6749B3A5FB20}" destId="{EE4A762D-BEDA-4658-913E-55B39CA8550D}" srcOrd="0" destOrd="0" presId="urn:microsoft.com/office/officeart/2005/8/layout/vList6"/>
    <dgm:cxn modelId="{0359A340-372C-4C06-8284-F181BB5A3113}" type="presParOf" srcId="{D3D3A56C-F55E-4CC8-B737-6749B3A5FB20}" destId="{F24326CD-9B1C-4BC7-984A-2F4EAD158ACF}" srcOrd="1" destOrd="0" presId="urn:microsoft.com/office/officeart/2005/8/layout/vList6"/>
    <dgm:cxn modelId="{79D6C628-8639-44F3-A53F-2CA674E410FD}" type="presParOf" srcId="{488D84C8-86DD-4FB0-B04D-52E3B126E73C}" destId="{2E496412-7354-4699-80A6-D5222D6A6C38}" srcOrd="1" destOrd="0" presId="urn:microsoft.com/office/officeart/2005/8/layout/vList6"/>
    <dgm:cxn modelId="{81B3AA73-093A-41A5-ACCD-07EC65B889ED}" type="presParOf" srcId="{488D84C8-86DD-4FB0-B04D-52E3B126E73C}" destId="{5D1C3584-E30E-4DE6-A15D-E2389B4F9BD7}" srcOrd="2" destOrd="0" presId="urn:microsoft.com/office/officeart/2005/8/layout/vList6"/>
    <dgm:cxn modelId="{B68785B9-E7E3-4D82-B45E-2DBA73C53034}" type="presParOf" srcId="{5D1C3584-E30E-4DE6-A15D-E2389B4F9BD7}" destId="{9BB4DBF6-1253-4D94-A40F-D4B6F25B60A5}" srcOrd="0" destOrd="0" presId="urn:microsoft.com/office/officeart/2005/8/layout/vList6"/>
    <dgm:cxn modelId="{2BE62AAE-E9F1-4DAE-B501-D6E0BE3E938C}" type="presParOf" srcId="{5D1C3584-E30E-4DE6-A15D-E2389B4F9BD7}" destId="{6F045C37-C326-4ACE-922B-089CEF7AC48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7FE0743-1F39-41B8-ACD2-E092A1FBFF87}"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9469DB9D-98CE-48FB-891D-30BCD5A9CF71}">
      <dgm:prSet phldrT="[Text]" custT="1"/>
      <dgm:spPr>
        <a:solidFill>
          <a:schemeClr val="bg1"/>
        </a:solidFill>
        <a:ln w="38100">
          <a:solidFill>
            <a:srgbClr val="C15922"/>
          </a:solidFill>
          <a:prstDash val="solid"/>
        </a:ln>
      </dgm:spPr>
      <dgm:t>
        <a:bodyPr/>
        <a:lstStyle/>
        <a:p>
          <a:pPr algn="just" rtl="1"/>
          <a:r>
            <a:rPr lang="fa-IR" sz="2000" b="1" dirty="0" smtClean="0">
              <a:solidFill>
                <a:srgbClr val="C7672B"/>
              </a:solidFill>
              <a:cs typeface="B Homa" panose="00000400000000000000" pitchFamily="2" charset="-78"/>
            </a:rPr>
            <a:t>قالب های کوچک: </a:t>
          </a:r>
          <a:r>
            <a:rPr lang="fa-IR" sz="2000" dirty="0" smtClean="0">
              <a:solidFill>
                <a:schemeClr val="tx1"/>
              </a:solidFill>
              <a:cs typeface="B Homa" panose="00000400000000000000" pitchFamily="2" charset="-78"/>
            </a:rPr>
            <a:t>این بنا بیشتر به شکل ساختمان هایی که پیوسته با حیاط هایی بوده و ترکیبی از فضای  سرپوشیده و فضای بازند: معمولاً در اطرافشان ساختمان ادامه داشته و فضاهای خدماتی فرعی را به وجود می آورند.</a:t>
          </a:r>
          <a:endParaRPr lang="en-US" sz="2000" dirty="0">
            <a:solidFill>
              <a:schemeClr val="tx1"/>
            </a:solidFill>
            <a:cs typeface="B Homa" panose="00000400000000000000" pitchFamily="2" charset="-78"/>
          </a:endParaRPr>
        </a:p>
      </dgm:t>
    </dgm:pt>
    <dgm:pt modelId="{56FAEB69-8F65-45BA-B2B6-72B998447313}" type="parTrans" cxnId="{57EDBEE6-D72B-4B05-8F0B-59B7A216EA00}">
      <dgm:prSet/>
      <dgm:spPr/>
      <dgm:t>
        <a:bodyPr/>
        <a:lstStyle/>
        <a:p>
          <a:endParaRPr lang="en-US"/>
        </a:p>
      </dgm:t>
    </dgm:pt>
    <dgm:pt modelId="{8BA7DE5E-381D-4EC2-AC5F-FB2F5607D06C}" type="sibTrans" cxnId="{57EDBEE6-D72B-4B05-8F0B-59B7A216EA00}">
      <dgm:prSet/>
      <dgm:spPr/>
      <dgm:t>
        <a:bodyPr/>
        <a:lstStyle/>
        <a:p>
          <a:endParaRPr lang="en-US"/>
        </a:p>
      </dgm:t>
    </dgm:pt>
    <dgm:pt modelId="{4BD875A1-F7F6-48AF-9E8E-F766ADEDB68F}">
      <dgm:prSet phldrT="[Text]" custT="1"/>
      <dgm:spPr>
        <a:solidFill>
          <a:schemeClr val="bg1"/>
        </a:solidFill>
        <a:ln w="38100">
          <a:solidFill>
            <a:srgbClr val="C15922"/>
          </a:solidFill>
          <a:prstDash val="solid"/>
        </a:ln>
      </dgm:spPr>
      <dgm:t>
        <a:bodyPr anchor="t"/>
        <a:lstStyle/>
        <a:p>
          <a:pPr algn="just" rtl="1"/>
          <a:r>
            <a:rPr lang="fa-IR" sz="2000" b="1" dirty="0" smtClean="0">
              <a:solidFill>
                <a:srgbClr val="C7672B"/>
              </a:solidFill>
              <a:cs typeface="B Homa" panose="00000400000000000000" pitchFamily="2" charset="-78"/>
            </a:rPr>
            <a:t>قالب های بزرگ: </a:t>
          </a:r>
          <a:r>
            <a:rPr lang="fa-IR" sz="2000" b="0" dirty="0" smtClean="0">
              <a:solidFill>
                <a:schemeClr val="tx1"/>
              </a:solidFill>
              <a:cs typeface="B Homa" panose="00000400000000000000" pitchFamily="2" charset="-78"/>
            </a:rPr>
            <a:t>بناهای منحصر به فرد/ بناهای دارای اهمیت ویژه/ مشابه بناهای منحصر به فرد و ویژه اما ساده تر/ بناهای مشابه موارد قبل ولی به صورت بسیار ساده عرضه می شوند.  </a:t>
          </a:r>
          <a:endParaRPr lang="en-US" sz="2000" b="0" dirty="0">
            <a:solidFill>
              <a:schemeClr val="tx1"/>
            </a:solidFill>
            <a:cs typeface="B Homa" panose="00000400000000000000" pitchFamily="2" charset="-78"/>
          </a:endParaRPr>
        </a:p>
      </dgm:t>
    </dgm:pt>
    <dgm:pt modelId="{C8D7054F-6E24-4D3C-96F2-F3F969F3900B}" type="parTrans" cxnId="{9403BA06-EB82-479A-BA11-CB74B195DE4F}">
      <dgm:prSet/>
      <dgm:spPr/>
      <dgm:t>
        <a:bodyPr/>
        <a:lstStyle/>
        <a:p>
          <a:endParaRPr lang="en-US"/>
        </a:p>
      </dgm:t>
    </dgm:pt>
    <dgm:pt modelId="{EFE6023E-1097-47E9-A4D2-872DBA60892C}" type="sibTrans" cxnId="{9403BA06-EB82-479A-BA11-CB74B195DE4F}">
      <dgm:prSet/>
      <dgm:spPr/>
      <dgm:t>
        <a:bodyPr/>
        <a:lstStyle/>
        <a:p>
          <a:endParaRPr lang="en-US"/>
        </a:p>
      </dgm:t>
    </dgm:pt>
    <dgm:pt modelId="{BC475588-72C9-45DF-BA83-941433F7D20B}">
      <dgm:prSet phldrT="[Text]" custT="1"/>
      <dgm:spPr>
        <a:solidFill>
          <a:schemeClr val="bg1"/>
        </a:solidFill>
        <a:ln w="38100">
          <a:solidFill>
            <a:srgbClr val="C15922"/>
          </a:solidFill>
          <a:prstDash val="solid"/>
        </a:ln>
      </dgm:spPr>
      <dgm:t>
        <a:bodyPr/>
        <a:lstStyle/>
        <a:p>
          <a:pPr algn="just" rtl="1"/>
          <a:r>
            <a:rPr lang="fa-IR" sz="2000" dirty="0" smtClean="0">
              <a:solidFill>
                <a:schemeClr val="tx1"/>
              </a:solidFill>
              <a:cs typeface="B Homa" panose="00000400000000000000" pitchFamily="2" charset="-78"/>
            </a:rPr>
            <a:t>بناهای رایج تر برای سکونت که معمولاً از ترکیب ها یا تجزیه واحد های دیگر به دست آمده اند و با توجه به تفاوت هایی که بین خود می توانند داشته باشند، از نظر حجم و سطح با یکدیگر برابرند. تعداد این بناها زیاد است.</a:t>
          </a:r>
          <a:endParaRPr lang="en-US" sz="2000" dirty="0">
            <a:solidFill>
              <a:schemeClr val="tx1"/>
            </a:solidFill>
            <a:cs typeface="B Homa" panose="00000400000000000000" pitchFamily="2" charset="-78"/>
          </a:endParaRPr>
        </a:p>
      </dgm:t>
    </dgm:pt>
    <dgm:pt modelId="{2843EA21-642C-46E0-A396-CB2D233CD6B5}" type="parTrans" cxnId="{5FC6D6EF-01EA-4EC6-B8E0-C688017ADA07}">
      <dgm:prSet/>
      <dgm:spPr/>
      <dgm:t>
        <a:bodyPr/>
        <a:lstStyle/>
        <a:p>
          <a:endParaRPr lang="en-US"/>
        </a:p>
      </dgm:t>
    </dgm:pt>
    <dgm:pt modelId="{7545068A-A5B5-41A3-9371-9B4CF2535EEF}" type="sibTrans" cxnId="{5FC6D6EF-01EA-4EC6-B8E0-C688017ADA07}">
      <dgm:prSet/>
      <dgm:spPr/>
      <dgm:t>
        <a:bodyPr/>
        <a:lstStyle/>
        <a:p>
          <a:endParaRPr lang="en-US"/>
        </a:p>
      </dgm:t>
    </dgm:pt>
    <dgm:pt modelId="{25CCBCDE-5ED8-48C8-ADFF-E820C79720A9}">
      <dgm:prSet phldrT="[Text]" custT="1"/>
      <dgm:spPr>
        <a:solidFill>
          <a:schemeClr val="bg1"/>
        </a:solidFill>
        <a:ln w="38100">
          <a:solidFill>
            <a:srgbClr val="C15922"/>
          </a:solidFill>
          <a:prstDash val="solid"/>
        </a:ln>
      </dgm:spPr>
      <dgm:t>
        <a:bodyPr/>
        <a:lstStyle/>
        <a:p>
          <a:pPr algn="just" rtl="1"/>
          <a:r>
            <a:rPr lang="fa-IR" sz="2000" dirty="0" smtClean="0">
              <a:solidFill>
                <a:schemeClr val="tx1"/>
              </a:solidFill>
              <a:cs typeface="B Homa" panose="00000400000000000000" pitchFamily="2" charset="-78"/>
            </a:rPr>
            <a:t>بناهای شخصی که دارای ابعاد محدود بوده و مثابه خانه های سکونتی رایج در قرن نزدیک تر به ما دارای ارتفاع محدودی در سطح معبر عمومی هستند؛ این بناها معمولاً فضای باز کوچک دارند.</a:t>
          </a:r>
          <a:endParaRPr lang="en-US" sz="2000" dirty="0">
            <a:solidFill>
              <a:schemeClr val="tx1"/>
            </a:solidFill>
            <a:cs typeface="B Homa" panose="00000400000000000000" pitchFamily="2" charset="-78"/>
          </a:endParaRPr>
        </a:p>
      </dgm:t>
    </dgm:pt>
    <dgm:pt modelId="{56631E66-8895-46C4-A596-5C5693C9E40F}" type="parTrans" cxnId="{C1547A24-ACE1-46D0-B2AF-D3ABA1370658}">
      <dgm:prSet/>
      <dgm:spPr/>
      <dgm:t>
        <a:bodyPr/>
        <a:lstStyle/>
        <a:p>
          <a:endParaRPr lang="en-US"/>
        </a:p>
      </dgm:t>
    </dgm:pt>
    <dgm:pt modelId="{9127529A-6A3B-478B-AE02-4EE8BD1C53DA}" type="sibTrans" cxnId="{C1547A24-ACE1-46D0-B2AF-D3ABA1370658}">
      <dgm:prSet/>
      <dgm:spPr/>
      <dgm:t>
        <a:bodyPr/>
        <a:lstStyle/>
        <a:p>
          <a:endParaRPr lang="en-US"/>
        </a:p>
      </dgm:t>
    </dgm:pt>
    <dgm:pt modelId="{E382134A-63EE-4581-B666-2C89B6C92FBB}" type="pres">
      <dgm:prSet presAssocID="{F7FE0743-1F39-41B8-ACD2-E092A1FBFF87}" presName="matrix" presStyleCnt="0">
        <dgm:presLayoutVars>
          <dgm:chMax val="1"/>
          <dgm:dir/>
          <dgm:resizeHandles val="exact"/>
        </dgm:presLayoutVars>
      </dgm:prSet>
      <dgm:spPr/>
      <dgm:t>
        <a:bodyPr/>
        <a:lstStyle/>
        <a:p>
          <a:endParaRPr lang="en-US"/>
        </a:p>
      </dgm:t>
    </dgm:pt>
    <dgm:pt modelId="{9ABB5E4A-6B7D-4100-B4E4-0FBDF2089F4C}" type="pres">
      <dgm:prSet presAssocID="{F7FE0743-1F39-41B8-ACD2-E092A1FBFF87}" presName="diamond" presStyleLbl="bgShp" presStyleIdx="0" presStyleCnt="1"/>
      <dgm:spPr>
        <a:solidFill>
          <a:srgbClr val="C15922"/>
        </a:solidFill>
      </dgm:spPr>
      <dgm:t>
        <a:bodyPr/>
        <a:lstStyle/>
        <a:p>
          <a:endParaRPr lang="en-US"/>
        </a:p>
      </dgm:t>
    </dgm:pt>
    <dgm:pt modelId="{438D97DF-EF99-4EC8-B1B8-B4F138BE6DF0}" type="pres">
      <dgm:prSet presAssocID="{F7FE0743-1F39-41B8-ACD2-E092A1FBFF87}" presName="quad1" presStyleLbl="node1" presStyleIdx="0" presStyleCnt="4" custScaleX="206597" custLinFactNeighborX="-53826">
        <dgm:presLayoutVars>
          <dgm:chMax val="0"/>
          <dgm:chPref val="0"/>
          <dgm:bulletEnabled val="1"/>
        </dgm:presLayoutVars>
      </dgm:prSet>
      <dgm:spPr>
        <a:prstGeom prst="rect">
          <a:avLst/>
        </a:prstGeom>
      </dgm:spPr>
      <dgm:t>
        <a:bodyPr/>
        <a:lstStyle/>
        <a:p>
          <a:endParaRPr lang="en-US"/>
        </a:p>
      </dgm:t>
    </dgm:pt>
    <dgm:pt modelId="{F9FB6115-6FF9-4F6D-A1E0-7C17F4C55853}" type="pres">
      <dgm:prSet presAssocID="{F7FE0743-1F39-41B8-ACD2-E092A1FBFF87}" presName="quad2" presStyleLbl="node1" presStyleIdx="1" presStyleCnt="4" custScaleX="206597" custLinFactNeighborX="52680">
        <dgm:presLayoutVars>
          <dgm:chMax val="0"/>
          <dgm:chPref val="0"/>
          <dgm:bulletEnabled val="1"/>
        </dgm:presLayoutVars>
      </dgm:prSet>
      <dgm:spPr>
        <a:prstGeom prst="rect">
          <a:avLst/>
        </a:prstGeom>
      </dgm:spPr>
      <dgm:t>
        <a:bodyPr/>
        <a:lstStyle/>
        <a:p>
          <a:endParaRPr lang="en-US"/>
        </a:p>
      </dgm:t>
    </dgm:pt>
    <dgm:pt modelId="{EDC18772-E6FA-4B13-83C5-3AB0841E2A2F}" type="pres">
      <dgm:prSet presAssocID="{F7FE0743-1F39-41B8-ACD2-E092A1FBFF87}" presName="quad3" presStyleLbl="node1" presStyleIdx="2" presStyleCnt="4" custScaleX="206597" custLinFactNeighborX="-53826">
        <dgm:presLayoutVars>
          <dgm:chMax val="0"/>
          <dgm:chPref val="0"/>
          <dgm:bulletEnabled val="1"/>
        </dgm:presLayoutVars>
      </dgm:prSet>
      <dgm:spPr>
        <a:prstGeom prst="rect">
          <a:avLst/>
        </a:prstGeom>
      </dgm:spPr>
      <dgm:t>
        <a:bodyPr/>
        <a:lstStyle/>
        <a:p>
          <a:endParaRPr lang="en-US"/>
        </a:p>
      </dgm:t>
    </dgm:pt>
    <dgm:pt modelId="{2D3B16AD-362E-4388-8F83-D76CF428F959}" type="pres">
      <dgm:prSet presAssocID="{F7FE0743-1F39-41B8-ACD2-E092A1FBFF87}" presName="quad4" presStyleLbl="node1" presStyleIdx="3" presStyleCnt="4" custScaleX="206597" custLinFactNeighborX="52680">
        <dgm:presLayoutVars>
          <dgm:chMax val="0"/>
          <dgm:chPref val="0"/>
          <dgm:bulletEnabled val="1"/>
        </dgm:presLayoutVars>
      </dgm:prSet>
      <dgm:spPr>
        <a:prstGeom prst="rect">
          <a:avLst/>
        </a:prstGeom>
      </dgm:spPr>
      <dgm:t>
        <a:bodyPr/>
        <a:lstStyle/>
        <a:p>
          <a:endParaRPr lang="en-US"/>
        </a:p>
      </dgm:t>
    </dgm:pt>
  </dgm:ptLst>
  <dgm:cxnLst>
    <dgm:cxn modelId="{33C5ED72-DE90-4525-BE08-BFEBB05FFBC1}" type="presOf" srcId="{25CCBCDE-5ED8-48C8-ADFF-E820C79720A9}" destId="{2D3B16AD-362E-4388-8F83-D76CF428F959}" srcOrd="0" destOrd="0" presId="urn:microsoft.com/office/officeart/2005/8/layout/matrix3"/>
    <dgm:cxn modelId="{57EDBEE6-D72B-4B05-8F0B-59B7A216EA00}" srcId="{F7FE0743-1F39-41B8-ACD2-E092A1FBFF87}" destId="{9469DB9D-98CE-48FB-891D-30BCD5A9CF71}" srcOrd="0" destOrd="0" parTransId="{56FAEB69-8F65-45BA-B2B6-72B998447313}" sibTransId="{8BA7DE5E-381D-4EC2-AC5F-FB2F5607D06C}"/>
    <dgm:cxn modelId="{F6D7CB0E-68F7-48EE-9C4D-F6926F780A6E}" type="presOf" srcId="{BC475588-72C9-45DF-BA83-941433F7D20B}" destId="{EDC18772-E6FA-4B13-83C5-3AB0841E2A2F}" srcOrd="0" destOrd="0" presId="urn:microsoft.com/office/officeart/2005/8/layout/matrix3"/>
    <dgm:cxn modelId="{5FC6D6EF-01EA-4EC6-B8E0-C688017ADA07}" srcId="{F7FE0743-1F39-41B8-ACD2-E092A1FBFF87}" destId="{BC475588-72C9-45DF-BA83-941433F7D20B}" srcOrd="2" destOrd="0" parTransId="{2843EA21-642C-46E0-A396-CB2D233CD6B5}" sibTransId="{7545068A-A5B5-41A3-9371-9B4CF2535EEF}"/>
    <dgm:cxn modelId="{C1547A24-ACE1-46D0-B2AF-D3ABA1370658}" srcId="{F7FE0743-1F39-41B8-ACD2-E092A1FBFF87}" destId="{25CCBCDE-5ED8-48C8-ADFF-E820C79720A9}" srcOrd="3" destOrd="0" parTransId="{56631E66-8895-46C4-A596-5C5693C9E40F}" sibTransId="{9127529A-6A3B-478B-AE02-4EE8BD1C53DA}"/>
    <dgm:cxn modelId="{10ADF61D-70DE-4374-A84A-2F657E2965E1}" type="presOf" srcId="{F7FE0743-1F39-41B8-ACD2-E092A1FBFF87}" destId="{E382134A-63EE-4581-B666-2C89B6C92FBB}" srcOrd="0" destOrd="0" presId="urn:microsoft.com/office/officeart/2005/8/layout/matrix3"/>
    <dgm:cxn modelId="{9403BA06-EB82-479A-BA11-CB74B195DE4F}" srcId="{F7FE0743-1F39-41B8-ACD2-E092A1FBFF87}" destId="{4BD875A1-F7F6-48AF-9E8E-F766ADEDB68F}" srcOrd="1" destOrd="0" parTransId="{C8D7054F-6E24-4D3C-96F2-F3F969F3900B}" sibTransId="{EFE6023E-1097-47E9-A4D2-872DBA60892C}"/>
    <dgm:cxn modelId="{E704C266-CC9B-415D-A326-E57B085D7170}" type="presOf" srcId="{9469DB9D-98CE-48FB-891D-30BCD5A9CF71}" destId="{438D97DF-EF99-4EC8-B1B8-B4F138BE6DF0}" srcOrd="0" destOrd="0" presId="urn:microsoft.com/office/officeart/2005/8/layout/matrix3"/>
    <dgm:cxn modelId="{C08E4FC0-9C66-4511-879B-82FB90FF1E14}" type="presOf" srcId="{4BD875A1-F7F6-48AF-9E8E-F766ADEDB68F}" destId="{F9FB6115-6FF9-4F6D-A1E0-7C17F4C55853}" srcOrd="0" destOrd="0" presId="urn:microsoft.com/office/officeart/2005/8/layout/matrix3"/>
    <dgm:cxn modelId="{614F2FB6-387C-442A-A3FF-BC443B3F59C8}" type="presParOf" srcId="{E382134A-63EE-4581-B666-2C89B6C92FBB}" destId="{9ABB5E4A-6B7D-4100-B4E4-0FBDF2089F4C}" srcOrd="0" destOrd="0" presId="urn:microsoft.com/office/officeart/2005/8/layout/matrix3"/>
    <dgm:cxn modelId="{15BA42C9-5CD7-4BFA-BF04-ECC2CCBB9F2B}" type="presParOf" srcId="{E382134A-63EE-4581-B666-2C89B6C92FBB}" destId="{438D97DF-EF99-4EC8-B1B8-B4F138BE6DF0}" srcOrd="1" destOrd="0" presId="urn:microsoft.com/office/officeart/2005/8/layout/matrix3"/>
    <dgm:cxn modelId="{EEA0EDEB-F30D-4768-9767-0941890CF7FF}" type="presParOf" srcId="{E382134A-63EE-4581-B666-2C89B6C92FBB}" destId="{F9FB6115-6FF9-4F6D-A1E0-7C17F4C55853}" srcOrd="2" destOrd="0" presId="urn:microsoft.com/office/officeart/2005/8/layout/matrix3"/>
    <dgm:cxn modelId="{67134FD4-B88E-4641-80C6-86C7DC6C6E7B}" type="presParOf" srcId="{E382134A-63EE-4581-B666-2C89B6C92FBB}" destId="{EDC18772-E6FA-4B13-83C5-3AB0841E2A2F}" srcOrd="3" destOrd="0" presId="urn:microsoft.com/office/officeart/2005/8/layout/matrix3"/>
    <dgm:cxn modelId="{81F5949D-65FB-4E1D-8A65-826226D023D9}" type="presParOf" srcId="{E382134A-63EE-4581-B666-2C89B6C92FBB}" destId="{2D3B16AD-362E-4388-8F83-D76CF428F959}"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98ADAC-AC3B-4F6B-A22B-12A9F00FA5D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64EFB123-FE56-427E-9DEE-2A2655031809}">
      <dgm:prSet phldrT="[Text]" custT="1"/>
      <dgm:spPr>
        <a:solidFill>
          <a:srgbClr val="E2A46C"/>
        </a:solidFill>
      </dgm:spPr>
      <dgm:t>
        <a:bodyPr/>
        <a:lstStyle/>
        <a:p>
          <a:pPr rtl="1"/>
          <a:r>
            <a:rPr lang="fa-IR" sz="2500" b="1" dirty="0" smtClean="0">
              <a:cs typeface="B Homa" panose="00000400000000000000" pitchFamily="2" charset="-78"/>
            </a:rPr>
            <a:t>خبر دوم</a:t>
          </a:r>
          <a:endParaRPr lang="en-US" sz="2500" b="1" dirty="0">
            <a:cs typeface="B Homa" panose="00000400000000000000" pitchFamily="2" charset="-78"/>
          </a:endParaRPr>
        </a:p>
      </dgm:t>
    </dgm:pt>
    <dgm:pt modelId="{BB0C3108-E30B-4255-A937-1FB2FD9BC059}" type="parTrans" cxnId="{A441FB5F-B59E-43B8-9154-4EE1AB59A4C9}">
      <dgm:prSet/>
      <dgm:spPr/>
      <dgm:t>
        <a:bodyPr/>
        <a:lstStyle/>
        <a:p>
          <a:pPr rtl="1"/>
          <a:endParaRPr lang="en-US" sz="2400">
            <a:cs typeface="B Nazanin" panose="00000400000000000000" pitchFamily="2" charset="-78"/>
          </a:endParaRPr>
        </a:p>
      </dgm:t>
    </dgm:pt>
    <dgm:pt modelId="{69884791-170B-44F3-ABAE-A716333266D6}" type="sibTrans" cxnId="{A441FB5F-B59E-43B8-9154-4EE1AB59A4C9}">
      <dgm:prSet/>
      <dgm:spPr/>
      <dgm:t>
        <a:bodyPr/>
        <a:lstStyle/>
        <a:p>
          <a:pPr rtl="1"/>
          <a:endParaRPr lang="en-US" sz="2400">
            <a:cs typeface="B Nazanin" panose="00000400000000000000" pitchFamily="2" charset="-78"/>
          </a:endParaRPr>
        </a:p>
      </dgm:t>
    </dgm:pt>
    <dgm:pt modelId="{AA4EC026-8EF6-4DDC-8139-B6E2604445AB}">
      <dgm:prSet phldrT="[Text]" custT="1"/>
      <dgm:spPr>
        <a:noFill/>
        <a:ln w="38100">
          <a:solidFill>
            <a:srgbClr val="C15922">
              <a:alpha val="90000"/>
            </a:srgbClr>
          </a:solidFill>
          <a:prstDash val="sysDot"/>
        </a:ln>
      </dgm:spPr>
      <dgm:t>
        <a:bodyPr anchor="ctr"/>
        <a:lstStyle/>
        <a:p>
          <a:pPr algn="just" rtl="1"/>
          <a:r>
            <a:rPr lang="fa-IR" sz="2200" dirty="0" smtClean="0">
              <a:solidFill>
                <a:schemeClr val="tx1"/>
              </a:solidFill>
              <a:cs typeface="B Homa" panose="00000400000000000000" pitchFamily="2" charset="-78"/>
            </a:rPr>
            <a:t>حق استفاده از سطح به جای مالکیت مطرح شده و با مشارکت مالی بولونیا تعدادی خانه به ساکنین عرضه شده و مورد استفاده قرار گرفته. </a:t>
          </a:r>
          <a:endParaRPr lang="en-US" sz="2200" dirty="0">
            <a:solidFill>
              <a:schemeClr val="tx1"/>
            </a:solidFill>
            <a:cs typeface="B Homa" panose="00000400000000000000" pitchFamily="2" charset="-78"/>
          </a:endParaRPr>
        </a:p>
      </dgm:t>
    </dgm:pt>
    <dgm:pt modelId="{5D4B7E52-4600-4BE5-934F-4E65C45B6107}" type="parTrans" cxnId="{5C5CD0DC-42AA-43C2-BD08-F263395FB248}">
      <dgm:prSet/>
      <dgm:spPr/>
      <dgm:t>
        <a:bodyPr/>
        <a:lstStyle/>
        <a:p>
          <a:pPr rtl="1"/>
          <a:endParaRPr lang="en-US" sz="2400">
            <a:cs typeface="B Nazanin" panose="00000400000000000000" pitchFamily="2" charset="-78"/>
          </a:endParaRPr>
        </a:p>
      </dgm:t>
    </dgm:pt>
    <dgm:pt modelId="{D157181F-A8F9-449F-BBB2-8EE55CA124E1}" type="sibTrans" cxnId="{5C5CD0DC-42AA-43C2-BD08-F263395FB248}">
      <dgm:prSet/>
      <dgm:spPr/>
      <dgm:t>
        <a:bodyPr/>
        <a:lstStyle/>
        <a:p>
          <a:pPr rtl="1"/>
          <a:endParaRPr lang="en-US" sz="2400">
            <a:cs typeface="B Nazanin" panose="00000400000000000000" pitchFamily="2" charset="-78"/>
          </a:endParaRPr>
        </a:p>
      </dgm:t>
    </dgm:pt>
    <dgm:pt modelId="{9BB19A6C-85DE-4E72-9BFA-E9292F110215}">
      <dgm:prSet phldrT="[Text]" custT="1"/>
      <dgm:spPr>
        <a:solidFill>
          <a:srgbClr val="E2A46C"/>
        </a:solidFill>
        <a:ln>
          <a:noFill/>
        </a:ln>
      </dgm:spPr>
      <dgm:t>
        <a:bodyPr/>
        <a:lstStyle/>
        <a:p>
          <a:pPr rtl="1"/>
          <a:r>
            <a:rPr lang="fa-IR" sz="2300" b="1" dirty="0" smtClean="0">
              <a:cs typeface="B Homa" panose="00000400000000000000" pitchFamily="2" charset="-78"/>
            </a:rPr>
            <a:t>خبر اول</a:t>
          </a:r>
          <a:endParaRPr lang="en-US" sz="2300" b="1" dirty="0">
            <a:cs typeface="B Homa" panose="00000400000000000000" pitchFamily="2" charset="-78"/>
          </a:endParaRPr>
        </a:p>
      </dgm:t>
    </dgm:pt>
    <dgm:pt modelId="{112C5B27-EB0D-4E43-9735-3CE2D027C91B}" type="parTrans" cxnId="{8680B1BE-51C1-458F-B520-027D7E7014C9}">
      <dgm:prSet/>
      <dgm:spPr/>
      <dgm:t>
        <a:bodyPr/>
        <a:lstStyle/>
        <a:p>
          <a:pPr rtl="1"/>
          <a:endParaRPr lang="en-US" sz="2400">
            <a:cs typeface="B Nazanin" panose="00000400000000000000" pitchFamily="2" charset="-78"/>
          </a:endParaRPr>
        </a:p>
      </dgm:t>
    </dgm:pt>
    <dgm:pt modelId="{471C607A-3D74-43E8-8FD0-34FBE4BBC84B}" type="sibTrans" cxnId="{8680B1BE-51C1-458F-B520-027D7E7014C9}">
      <dgm:prSet/>
      <dgm:spPr/>
      <dgm:t>
        <a:bodyPr/>
        <a:lstStyle/>
        <a:p>
          <a:pPr rtl="1"/>
          <a:endParaRPr lang="en-US" sz="2400">
            <a:cs typeface="B Nazanin" panose="00000400000000000000" pitchFamily="2" charset="-78"/>
          </a:endParaRPr>
        </a:p>
      </dgm:t>
    </dgm:pt>
    <dgm:pt modelId="{6AF70BC7-C293-4EBB-82F2-68786B387DAF}">
      <dgm:prSet phldrT="[Text]" custT="1"/>
      <dgm:spPr>
        <a:noFill/>
        <a:ln w="38100">
          <a:solidFill>
            <a:srgbClr val="C15922">
              <a:alpha val="90000"/>
            </a:srgbClr>
          </a:solidFill>
          <a:prstDash val="sysDot"/>
        </a:ln>
      </dgm:spPr>
      <dgm:t>
        <a:bodyPr anchor="ctr"/>
        <a:lstStyle/>
        <a:p>
          <a:pPr algn="just" rtl="1"/>
          <a:r>
            <a:rPr lang="fa-IR" sz="2200" dirty="0" smtClean="0">
              <a:solidFill>
                <a:schemeClr val="tx1"/>
              </a:solidFill>
              <a:cs typeface="B Homa" panose="00000400000000000000" pitchFamily="2" charset="-78"/>
            </a:rPr>
            <a:t>کلیه اقدامات حقوقی که برای انجام مداخلات در وضع شهر قدیم برای کاربردهای بزرگ و متفاوت(شهر بزرگ و منطقه آن) لازم بوده</a:t>
          </a:r>
          <a:r>
            <a:rPr lang="en-US" sz="2200" dirty="0" smtClean="0">
              <a:solidFill>
                <a:schemeClr val="tx1"/>
              </a:solidFill>
              <a:cs typeface="B Homa" panose="00000400000000000000" pitchFamily="2" charset="-78"/>
            </a:rPr>
            <a:t> </a:t>
          </a:r>
          <a:r>
            <a:rPr lang="fa-IR" sz="2200" dirty="0" smtClean="0">
              <a:solidFill>
                <a:schemeClr val="tx1"/>
              </a:solidFill>
              <a:cs typeface="B Homa" panose="00000400000000000000" pitchFamily="2" charset="-78"/>
            </a:rPr>
            <a:t>اند، تدوین شده و به تصویب رسیده اند. </a:t>
          </a:r>
          <a:endParaRPr lang="en-US" sz="2200" dirty="0">
            <a:solidFill>
              <a:schemeClr val="tx1"/>
            </a:solidFill>
            <a:cs typeface="B Homa" panose="00000400000000000000" pitchFamily="2" charset="-78"/>
          </a:endParaRPr>
        </a:p>
      </dgm:t>
    </dgm:pt>
    <dgm:pt modelId="{421348A6-9C7A-47A3-BE6F-64403F66448B}" type="parTrans" cxnId="{DC10A0E9-0B8C-4B1D-B281-41472BC82B54}">
      <dgm:prSet/>
      <dgm:spPr/>
      <dgm:t>
        <a:bodyPr/>
        <a:lstStyle/>
        <a:p>
          <a:pPr rtl="1"/>
          <a:endParaRPr lang="en-US" sz="2400">
            <a:cs typeface="B Nazanin" panose="00000400000000000000" pitchFamily="2" charset="-78"/>
          </a:endParaRPr>
        </a:p>
      </dgm:t>
    </dgm:pt>
    <dgm:pt modelId="{AF6E7E47-1D5F-483B-B676-4A08C8F4337E}" type="sibTrans" cxnId="{DC10A0E9-0B8C-4B1D-B281-41472BC82B54}">
      <dgm:prSet/>
      <dgm:spPr/>
      <dgm:t>
        <a:bodyPr/>
        <a:lstStyle/>
        <a:p>
          <a:pPr rtl="1"/>
          <a:endParaRPr lang="en-US" sz="2400">
            <a:cs typeface="B Nazanin" panose="00000400000000000000" pitchFamily="2" charset="-78"/>
          </a:endParaRPr>
        </a:p>
      </dgm:t>
    </dgm:pt>
    <dgm:pt modelId="{488D84C8-86DD-4FB0-B04D-52E3B126E73C}" type="pres">
      <dgm:prSet presAssocID="{B998ADAC-AC3B-4F6B-A22B-12A9F00FA5D1}" presName="Name0" presStyleCnt="0">
        <dgm:presLayoutVars>
          <dgm:dir val="rev"/>
          <dgm:animLvl val="lvl"/>
          <dgm:resizeHandles/>
        </dgm:presLayoutVars>
      </dgm:prSet>
      <dgm:spPr/>
      <dgm:t>
        <a:bodyPr/>
        <a:lstStyle/>
        <a:p>
          <a:endParaRPr lang="en-US"/>
        </a:p>
      </dgm:t>
    </dgm:pt>
    <dgm:pt modelId="{D3D3A56C-F55E-4CC8-B737-6749B3A5FB20}" type="pres">
      <dgm:prSet presAssocID="{64EFB123-FE56-427E-9DEE-2A2655031809}" presName="linNode" presStyleCnt="0"/>
      <dgm:spPr/>
    </dgm:pt>
    <dgm:pt modelId="{EE4A762D-BEDA-4658-913E-55B39CA8550D}" type="pres">
      <dgm:prSet presAssocID="{64EFB123-FE56-427E-9DEE-2A2655031809}" presName="parentShp" presStyleLbl="node1" presStyleIdx="0" presStyleCnt="2" custAng="10800000" custFlipVert="1" custScaleX="34940" custScaleY="83405" custLinFactNeighborX="2590" custLinFactNeighborY="99475">
        <dgm:presLayoutVars>
          <dgm:bulletEnabled val="1"/>
        </dgm:presLayoutVars>
      </dgm:prSet>
      <dgm:spPr>
        <a:prstGeom prst="rect">
          <a:avLst/>
        </a:prstGeom>
      </dgm:spPr>
      <dgm:t>
        <a:bodyPr/>
        <a:lstStyle/>
        <a:p>
          <a:endParaRPr lang="en-US"/>
        </a:p>
      </dgm:t>
    </dgm:pt>
    <dgm:pt modelId="{F24326CD-9B1C-4BC7-984A-2F4EAD158ACF}" type="pres">
      <dgm:prSet presAssocID="{64EFB123-FE56-427E-9DEE-2A2655031809}" presName="childShp" presStyleLbl="bgAccFollowNode1" presStyleIdx="0" presStyleCnt="2" custScaleX="125826" custScaleY="71810">
        <dgm:presLayoutVars>
          <dgm:bulletEnabled val="1"/>
        </dgm:presLayoutVars>
      </dgm:prSet>
      <dgm:spPr>
        <a:prstGeom prst="rect">
          <a:avLst/>
        </a:prstGeom>
      </dgm:spPr>
      <dgm:t>
        <a:bodyPr/>
        <a:lstStyle/>
        <a:p>
          <a:endParaRPr lang="en-US"/>
        </a:p>
      </dgm:t>
    </dgm:pt>
    <dgm:pt modelId="{2E496412-7354-4699-80A6-D5222D6A6C38}" type="pres">
      <dgm:prSet presAssocID="{69884791-170B-44F3-ABAE-A716333266D6}" presName="spacing" presStyleCnt="0"/>
      <dgm:spPr/>
    </dgm:pt>
    <dgm:pt modelId="{5D1C3584-E30E-4DE6-A15D-E2389B4F9BD7}" type="pres">
      <dgm:prSet presAssocID="{9BB19A6C-85DE-4E72-9BFA-E9292F110215}" presName="linNode" presStyleCnt="0"/>
      <dgm:spPr/>
    </dgm:pt>
    <dgm:pt modelId="{9BB4DBF6-1253-4D94-A40F-D4B6F25B60A5}" type="pres">
      <dgm:prSet presAssocID="{9BB19A6C-85DE-4E72-9BFA-E9292F110215}" presName="parentShp" presStyleLbl="node1" presStyleIdx="1" presStyleCnt="2" custAng="10800000" custFlipVert="1" custScaleX="34940" custScaleY="76772" custLinFactNeighborX="2556" custLinFactNeighborY="-92122">
        <dgm:presLayoutVars>
          <dgm:bulletEnabled val="1"/>
        </dgm:presLayoutVars>
      </dgm:prSet>
      <dgm:spPr>
        <a:prstGeom prst="rect">
          <a:avLst/>
        </a:prstGeom>
      </dgm:spPr>
      <dgm:t>
        <a:bodyPr/>
        <a:lstStyle/>
        <a:p>
          <a:endParaRPr lang="en-US"/>
        </a:p>
      </dgm:t>
    </dgm:pt>
    <dgm:pt modelId="{6F045C37-C326-4ACE-922B-089CEF7AC485}" type="pres">
      <dgm:prSet presAssocID="{9BB19A6C-85DE-4E72-9BFA-E9292F110215}" presName="childShp" presStyleLbl="bgAccFollowNode1" presStyleIdx="1" presStyleCnt="2" custScaleX="125826" custScaleY="83939">
        <dgm:presLayoutVars>
          <dgm:bulletEnabled val="1"/>
        </dgm:presLayoutVars>
      </dgm:prSet>
      <dgm:spPr>
        <a:prstGeom prst="rect">
          <a:avLst/>
        </a:prstGeom>
      </dgm:spPr>
      <dgm:t>
        <a:bodyPr/>
        <a:lstStyle/>
        <a:p>
          <a:endParaRPr lang="en-US"/>
        </a:p>
      </dgm:t>
    </dgm:pt>
  </dgm:ptLst>
  <dgm:cxnLst>
    <dgm:cxn modelId="{A441FB5F-B59E-43B8-9154-4EE1AB59A4C9}" srcId="{B998ADAC-AC3B-4F6B-A22B-12A9F00FA5D1}" destId="{64EFB123-FE56-427E-9DEE-2A2655031809}" srcOrd="0" destOrd="0" parTransId="{BB0C3108-E30B-4255-A937-1FB2FD9BC059}" sibTransId="{69884791-170B-44F3-ABAE-A716333266D6}"/>
    <dgm:cxn modelId="{8680B1BE-51C1-458F-B520-027D7E7014C9}" srcId="{B998ADAC-AC3B-4F6B-A22B-12A9F00FA5D1}" destId="{9BB19A6C-85DE-4E72-9BFA-E9292F110215}" srcOrd="1" destOrd="0" parTransId="{112C5B27-EB0D-4E43-9735-3CE2D027C91B}" sibTransId="{471C607A-3D74-43E8-8FD0-34FBE4BBC84B}"/>
    <dgm:cxn modelId="{5F2968D5-82CD-4BDC-9F39-EB1A4D1D025C}" type="presOf" srcId="{6AF70BC7-C293-4EBB-82F2-68786B387DAF}" destId="{6F045C37-C326-4ACE-922B-089CEF7AC485}" srcOrd="0" destOrd="0" presId="urn:microsoft.com/office/officeart/2005/8/layout/vList6"/>
    <dgm:cxn modelId="{383FDC05-8627-48D6-8D5A-DCA5D995C335}" type="presOf" srcId="{B998ADAC-AC3B-4F6B-A22B-12A9F00FA5D1}" destId="{488D84C8-86DD-4FB0-B04D-52E3B126E73C}" srcOrd="0" destOrd="0" presId="urn:microsoft.com/office/officeart/2005/8/layout/vList6"/>
    <dgm:cxn modelId="{8777298F-E826-4799-ACCA-FD765B48756A}" type="presOf" srcId="{9BB19A6C-85DE-4E72-9BFA-E9292F110215}" destId="{9BB4DBF6-1253-4D94-A40F-D4B6F25B60A5}" srcOrd="0" destOrd="0" presId="urn:microsoft.com/office/officeart/2005/8/layout/vList6"/>
    <dgm:cxn modelId="{2119ABDE-9757-41E1-A7C5-F10F7A40BB91}" type="presOf" srcId="{64EFB123-FE56-427E-9DEE-2A2655031809}" destId="{EE4A762D-BEDA-4658-913E-55B39CA8550D}" srcOrd="0" destOrd="0" presId="urn:microsoft.com/office/officeart/2005/8/layout/vList6"/>
    <dgm:cxn modelId="{DC10A0E9-0B8C-4B1D-B281-41472BC82B54}" srcId="{9BB19A6C-85DE-4E72-9BFA-E9292F110215}" destId="{6AF70BC7-C293-4EBB-82F2-68786B387DAF}" srcOrd="0" destOrd="0" parTransId="{421348A6-9C7A-47A3-BE6F-64403F66448B}" sibTransId="{AF6E7E47-1D5F-483B-B676-4A08C8F4337E}"/>
    <dgm:cxn modelId="{5C5CD0DC-42AA-43C2-BD08-F263395FB248}" srcId="{64EFB123-FE56-427E-9DEE-2A2655031809}" destId="{AA4EC026-8EF6-4DDC-8139-B6E2604445AB}" srcOrd="0" destOrd="0" parTransId="{5D4B7E52-4600-4BE5-934F-4E65C45B6107}" sibTransId="{D157181F-A8F9-449F-BBB2-8EE55CA124E1}"/>
    <dgm:cxn modelId="{0F3DACD8-3F3C-45C7-997F-0C5623A42A82}" type="presOf" srcId="{AA4EC026-8EF6-4DDC-8139-B6E2604445AB}" destId="{F24326CD-9B1C-4BC7-984A-2F4EAD158ACF}" srcOrd="0" destOrd="0" presId="urn:microsoft.com/office/officeart/2005/8/layout/vList6"/>
    <dgm:cxn modelId="{03C00023-A49A-40C1-862B-18DCC4A2BEE3}" type="presParOf" srcId="{488D84C8-86DD-4FB0-B04D-52E3B126E73C}" destId="{D3D3A56C-F55E-4CC8-B737-6749B3A5FB20}" srcOrd="0" destOrd="0" presId="urn:microsoft.com/office/officeart/2005/8/layout/vList6"/>
    <dgm:cxn modelId="{11697FAF-CCF3-4553-9D8B-067F38AFF049}" type="presParOf" srcId="{D3D3A56C-F55E-4CC8-B737-6749B3A5FB20}" destId="{EE4A762D-BEDA-4658-913E-55B39CA8550D}" srcOrd="0" destOrd="0" presId="urn:microsoft.com/office/officeart/2005/8/layout/vList6"/>
    <dgm:cxn modelId="{8EF4939F-8D1D-4AAC-AF17-3E398FE47923}" type="presParOf" srcId="{D3D3A56C-F55E-4CC8-B737-6749B3A5FB20}" destId="{F24326CD-9B1C-4BC7-984A-2F4EAD158ACF}" srcOrd="1" destOrd="0" presId="urn:microsoft.com/office/officeart/2005/8/layout/vList6"/>
    <dgm:cxn modelId="{47D60C96-297F-43E0-9500-94485C67AF35}" type="presParOf" srcId="{488D84C8-86DD-4FB0-B04D-52E3B126E73C}" destId="{2E496412-7354-4699-80A6-D5222D6A6C38}" srcOrd="1" destOrd="0" presId="urn:microsoft.com/office/officeart/2005/8/layout/vList6"/>
    <dgm:cxn modelId="{D9DA1B19-6425-4B5C-8A9A-380C79A0FEA1}" type="presParOf" srcId="{488D84C8-86DD-4FB0-B04D-52E3B126E73C}" destId="{5D1C3584-E30E-4DE6-A15D-E2389B4F9BD7}" srcOrd="2" destOrd="0" presId="urn:microsoft.com/office/officeart/2005/8/layout/vList6"/>
    <dgm:cxn modelId="{FCCE1836-78DB-4976-9DF2-AA5EE5D9BC65}" type="presParOf" srcId="{5D1C3584-E30E-4DE6-A15D-E2389B4F9BD7}" destId="{9BB4DBF6-1253-4D94-A40F-D4B6F25B60A5}" srcOrd="0" destOrd="0" presId="urn:microsoft.com/office/officeart/2005/8/layout/vList6"/>
    <dgm:cxn modelId="{444D23F5-32CE-434E-90A0-7989B5AEAC95}" type="presParOf" srcId="{5D1C3584-E30E-4DE6-A15D-E2389B4F9BD7}" destId="{6F045C37-C326-4ACE-922B-089CEF7AC48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ABE1A-6775-48C7-8827-1E7505F4961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CE161FF-4809-4896-8E84-2CDB96917090}">
      <dgm:prSet phldrT="[Text]" custT="1"/>
      <dgm:spPr>
        <a:noFill/>
        <a:ln w="38100">
          <a:solidFill>
            <a:srgbClr val="C15922">
              <a:alpha val="90000"/>
            </a:srgbClr>
          </a:solidFill>
          <a:prstDash val="sysDot"/>
        </a:ln>
      </dgm:spPr>
      <dgm:t>
        <a:bodyPr/>
        <a:lstStyle/>
        <a:p>
          <a:pPr algn="just" rtl="1"/>
          <a:r>
            <a:rPr lang="fa-IR" sz="2400" dirty="0" smtClean="0">
              <a:solidFill>
                <a:schemeClr val="tx1"/>
              </a:solidFill>
              <a:cs typeface="B Homa" panose="00000400000000000000" pitchFamily="2" charset="-78"/>
            </a:rPr>
            <a:t>تغییری در معادله اجتماعی-سیاسی شهروندان به وجود نیامده.</a:t>
          </a:r>
          <a:endParaRPr lang="en-US" sz="2400" dirty="0">
            <a:solidFill>
              <a:schemeClr val="tx1"/>
            </a:solidFill>
            <a:cs typeface="B Homa" panose="00000400000000000000" pitchFamily="2" charset="-78"/>
          </a:endParaRPr>
        </a:p>
      </dgm:t>
    </dgm:pt>
    <dgm:pt modelId="{07F8261A-E5BF-4AE2-A994-40B8F03C61FB}" type="parTrans" cxnId="{70256463-8D69-4A6C-A000-769A5EC13F8D}">
      <dgm:prSet/>
      <dgm:spPr/>
      <dgm:t>
        <a:bodyPr/>
        <a:lstStyle/>
        <a:p>
          <a:pPr algn="just" rtl="1"/>
          <a:endParaRPr lang="en-US" sz="2400">
            <a:cs typeface="B Nazanin" panose="00000400000000000000" pitchFamily="2" charset="-78"/>
          </a:endParaRPr>
        </a:p>
      </dgm:t>
    </dgm:pt>
    <dgm:pt modelId="{B7C0F0FA-0CA2-403A-9DE6-C00432EFAB98}" type="sibTrans" cxnId="{70256463-8D69-4A6C-A000-769A5EC13F8D}">
      <dgm:prSet/>
      <dgm:spPr/>
      <dgm:t>
        <a:bodyPr/>
        <a:lstStyle/>
        <a:p>
          <a:pPr algn="just" rtl="1"/>
          <a:endParaRPr lang="en-US" sz="2400">
            <a:cs typeface="B Nazanin" panose="00000400000000000000" pitchFamily="2" charset="-78"/>
          </a:endParaRPr>
        </a:p>
      </dgm:t>
    </dgm:pt>
    <dgm:pt modelId="{D087D398-6FF7-4BA1-9B6A-9EA1DE13148B}">
      <dgm:prSet phldrT="[Text]" custT="1"/>
      <dgm:spPr>
        <a:noFill/>
        <a:ln w="38100">
          <a:solidFill>
            <a:srgbClr val="C15922">
              <a:alpha val="90000"/>
            </a:srgbClr>
          </a:solidFill>
          <a:prstDash val="sysDot"/>
        </a:ln>
      </dgm:spPr>
      <dgm:t>
        <a:bodyPr/>
        <a:lstStyle/>
        <a:p>
          <a:pPr algn="just" rtl="1"/>
          <a:r>
            <a:rPr lang="fa-IR" sz="2400" dirty="0" smtClean="0">
              <a:solidFill>
                <a:schemeClr val="tx1"/>
              </a:solidFill>
              <a:cs typeface="B Homa" panose="00000400000000000000" pitchFamily="2" charset="-78"/>
            </a:rPr>
            <a:t>اداره ی شهر وضع ثابتی را داشته </a:t>
          </a:r>
          <a:r>
            <a:rPr lang="fa-IR" sz="2000" dirty="0" smtClean="0">
              <a:solidFill>
                <a:schemeClr val="tx1"/>
              </a:solidFill>
              <a:cs typeface="B Homa" panose="00000400000000000000" pitchFamily="2" charset="-78"/>
            </a:rPr>
            <a:t>است.</a:t>
          </a:r>
          <a:endParaRPr lang="en-US" sz="2000" dirty="0">
            <a:solidFill>
              <a:schemeClr val="tx1"/>
            </a:solidFill>
            <a:cs typeface="B Homa" panose="00000400000000000000" pitchFamily="2" charset="-78"/>
          </a:endParaRPr>
        </a:p>
      </dgm:t>
    </dgm:pt>
    <dgm:pt modelId="{39122BE1-4D14-47C5-A5D1-840F9A01D521}" type="parTrans" cxnId="{FBF70054-9496-4A9E-8911-76D5F7D19DDC}">
      <dgm:prSet/>
      <dgm:spPr/>
      <dgm:t>
        <a:bodyPr/>
        <a:lstStyle/>
        <a:p>
          <a:pPr algn="just" rtl="1"/>
          <a:endParaRPr lang="en-US" sz="2400">
            <a:cs typeface="B Nazanin" panose="00000400000000000000" pitchFamily="2" charset="-78"/>
          </a:endParaRPr>
        </a:p>
      </dgm:t>
    </dgm:pt>
    <dgm:pt modelId="{BC053884-7663-47A2-8B43-3ECB1B721FC1}" type="sibTrans" cxnId="{FBF70054-9496-4A9E-8911-76D5F7D19DDC}">
      <dgm:prSet/>
      <dgm:spPr/>
      <dgm:t>
        <a:bodyPr/>
        <a:lstStyle/>
        <a:p>
          <a:pPr algn="just" rtl="1"/>
          <a:endParaRPr lang="en-US" sz="2400">
            <a:cs typeface="B Nazanin" panose="00000400000000000000" pitchFamily="2" charset="-78"/>
          </a:endParaRPr>
        </a:p>
      </dgm:t>
    </dgm:pt>
    <dgm:pt modelId="{32A5F939-845A-4B0B-935C-99AA1F36F300}">
      <dgm:prSet phldrT="[Text]" custT="1"/>
      <dgm:spPr>
        <a:noFill/>
        <a:ln w="38100">
          <a:solidFill>
            <a:srgbClr val="C15922">
              <a:alpha val="90000"/>
            </a:srgbClr>
          </a:solidFill>
          <a:prstDash val="sysDot"/>
        </a:ln>
      </dgm:spPr>
      <dgm:t>
        <a:bodyPr/>
        <a:lstStyle/>
        <a:p>
          <a:pPr algn="just" rtl="1"/>
          <a:r>
            <a:rPr lang="fa-IR" sz="2400" dirty="0" smtClean="0">
              <a:solidFill>
                <a:schemeClr val="tx1"/>
              </a:solidFill>
              <a:cs typeface="B Homa" panose="00000400000000000000" pitchFamily="2" charset="-78"/>
            </a:rPr>
            <a:t>شهر قدیمی را در تعادل نگه داشته و مانع شده است که فضاهای شهری مسکونی نابرابر به شکل سنتی در آن به وجود آیند</a:t>
          </a:r>
          <a:endParaRPr lang="en-US" sz="2400" dirty="0">
            <a:solidFill>
              <a:schemeClr val="tx1"/>
            </a:solidFill>
            <a:cs typeface="B Homa" panose="00000400000000000000" pitchFamily="2" charset="-78"/>
          </a:endParaRPr>
        </a:p>
      </dgm:t>
    </dgm:pt>
    <dgm:pt modelId="{612F9C87-3135-43A5-A048-3316546968A8}" type="parTrans" cxnId="{AF4C93BA-3102-4192-BBB5-F90E9BF8F51D}">
      <dgm:prSet/>
      <dgm:spPr/>
      <dgm:t>
        <a:bodyPr/>
        <a:lstStyle/>
        <a:p>
          <a:pPr algn="just" rtl="1"/>
          <a:endParaRPr lang="en-US" sz="2400">
            <a:cs typeface="B Nazanin" panose="00000400000000000000" pitchFamily="2" charset="-78"/>
          </a:endParaRPr>
        </a:p>
      </dgm:t>
    </dgm:pt>
    <dgm:pt modelId="{C52431C0-97DE-44A4-B52F-D83FA4857976}" type="sibTrans" cxnId="{AF4C93BA-3102-4192-BBB5-F90E9BF8F51D}">
      <dgm:prSet/>
      <dgm:spPr/>
      <dgm:t>
        <a:bodyPr/>
        <a:lstStyle/>
        <a:p>
          <a:pPr algn="just" rtl="1"/>
          <a:endParaRPr lang="en-US" sz="2400">
            <a:cs typeface="B Nazanin" panose="00000400000000000000" pitchFamily="2" charset="-78"/>
          </a:endParaRPr>
        </a:p>
      </dgm:t>
    </dgm:pt>
    <dgm:pt modelId="{394F8105-F266-4DC9-B3FB-83CB645CD75F}">
      <dgm:prSet phldrT="[Text]" custT="1"/>
      <dgm:spPr>
        <a:noFill/>
        <a:ln w="38100">
          <a:solidFill>
            <a:srgbClr val="C15922">
              <a:alpha val="90000"/>
            </a:srgbClr>
          </a:solidFill>
          <a:prstDash val="sysDot"/>
        </a:ln>
      </dgm:spPr>
      <dgm:t>
        <a:bodyPr/>
        <a:lstStyle/>
        <a:p>
          <a:pPr algn="just" rtl="1"/>
          <a:r>
            <a:rPr lang="fa-IR" sz="2400" dirty="0" smtClean="0">
              <a:solidFill>
                <a:schemeClr val="tx1"/>
              </a:solidFill>
              <a:cs typeface="B Homa" panose="00000400000000000000" pitchFamily="2" charset="-78"/>
            </a:rPr>
            <a:t>شهر قدیم دچار محدودیت فضایی نبوده و توانسته رشدی تقریباً شعاعی را محفظ نگه دارد.(تایید موجودیت شهر)</a:t>
          </a:r>
          <a:endParaRPr lang="en-US" sz="2400" dirty="0">
            <a:solidFill>
              <a:schemeClr val="tx1"/>
            </a:solidFill>
            <a:cs typeface="B Homa" panose="00000400000000000000" pitchFamily="2" charset="-78"/>
          </a:endParaRPr>
        </a:p>
      </dgm:t>
    </dgm:pt>
    <dgm:pt modelId="{53F2218C-3DFB-40BD-983E-F7313E0E6347}" type="parTrans" cxnId="{F685BF50-5E1C-41D3-9F5A-B999E3BD84EF}">
      <dgm:prSet/>
      <dgm:spPr/>
      <dgm:t>
        <a:bodyPr/>
        <a:lstStyle/>
        <a:p>
          <a:pPr algn="just" rtl="1"/>
          <a:endParaRPr lang="en-US" sz="2400">
            <a:cs typeface="B Nazanin" panose="00000400000000000000" pitchFamily="2" charset="-78"/>
          </a:endParaRPr>
        </a:p>
      </dgm:t>
    </dgm:pt>
    <dgm:pt modelId="{08C03ABB-287E-4529-AF9E-E53199B0CF9F}" type="sibTrans" cxnId="{F685BF50-5E1C-41D3-9F5A-B999E3BD84EF}">
      <dgm:prSet/>
      <dgm:spPr/>
      <dgm:t>
        <a:bodyPr/>
        <a:lstStyle/>
        <a:p>
          <a:pPr algn="just" rtl="1"/>
          <a:endParaRPr lang="en-US" sz="2400">
            <a:cs typeface="B Nazanin" panose="00000400000000000000" pitchFamily="2" charset="-78"/>
          </a:endParaRPr>
        </a:p>
      </dgm:t>
    </dgm:pt>
    <dgm:pt modelId="{8607FFB4-CF27-4690-B105-54FA299B439C}">
      <dgm:prSet phldrT="[Text]" custT="1"/>
      <dgm:spPr>
        <a:solidFill>
          <a:srgbClr val="E2A46C"/>
        </a:solidFill>
        <a:ln>
          <a:noFill/>
        </a:ln>
      </dgm:spPr>
      <dgm:t>
        <a:bodyPr/>
        <a:lstStyle/>
        <a:p>
          <a:pPr algn="ctr" rtl="1"/>
          <a:r>
            <a:rPr lang="fa-IR" sz="2400" b="1" dirty="0" smtClean="0">
              <a:cs typeface="B Homa" panose="00000400000000000000" pitchFamily="2" charset="-78"/>
            </a:rPr>
            <a:t>تک مرکزی بودن شهر و دوم</a:t>
          </a:r>
          <a:endParaRPr lang="en-US" sz="2400" b="1" dirty="0">
            <a:cs typeface="B Homa" panose="00000400000000000000" pitchFamily="2" charset="-78"/>
          </a:endParaRPr>
        </a:p>
      </dgm:t>
    </dgm:pt>
    <dgm:pt modelId="{4E37EFAD-0D56-4ACE-9A3A-DB7CBF6CA970}" type="sibTrans" cxnId="{09AD1E43-7E99-4CCC-98C7-53EB508E2B65}">
      <dgm:prSet/>
      <dgm:spPr/>
      <dgm:t>
        <a:bodyPr/>
        <a:lstStyle/>
        <a:p>
          <a:pPr algn="just" rtl="1"/>
          <a:endParaRPr lang="en-US" sz="2400">
            <a:cs typeface="B Nazanin" panose="00000400000000000000" pitchFamily="2" charset="-78"/>
          </a:endParaRPr>
        </a:p>
      </dgm:t>
    </dgm:pt>
    <dgm:pt modelId="{80D6AD18-2D89-49CA-BCD4-FB56D03D4806}" type="parTrans" cxnId="{09AD1E43-7E99-4CCC-98C7-53EB508E2B65}">
      <dgm:prSet/>
      <dgm:spPr/>
      <dgm:t>
        <a:bodyPr/>
        <a:lstStyle/>
        <a:p>
          <a:pPr algn="just" rtl="1"/>
          <a:endParaRPr lang="en-US" sz="2400">
            <a:cs typeface="B Nazanin" panose="00000400000000000000" pitchFamily="2" charset="-78"/>
          </a:endParaRPr>
        </a:p>
      </dgm:t>
    </dgm:pt>
    <dgm:pt modelId="{5286C41E-DDF3-475E-9161-6936A3D8DA21}">
      <dgm:prSet phldrT="[Text]" custT="1"/>
      <dgm:spPr>
        <a:solidFill>
          <a:srgbClr val="E2A46C"/>
        </a:solidFill>
        <a:ln>
          <a:noFill/>
        </a:ln>
      </dgm:spPr>
      <dgm:t>
        <a:bodyPr/>
        <a:lstStyle/>
        <a:p>
          <a:pPr algn="ctr" rtl="1"/>
          <a:r>
            <a:rPr lang="fa-IR" sz="2400" b="1" dirty="0" smtClean="0">
              <a:cs typeface="B Homa" panose="00000400000000000000" pitchFamily="2" charset="-78"/>
            </a:rPr>
            <a:t>سیاست اداری-شهری ثابت</a:t>
          </a:r>
          <a:endParaRPr lang="en-US" sz="2400" b="1" dirty="0">
            <a:cs typeface="B Homa" panose="00000400000000000000" pitchFamily="2" charset="-78"/>
          </a:endParaRPr>
        </a:p>
      </dgm:t>
    </dgm:pt>
    <dgm:pt modelId="{5BACC45F-72C6-48B1-8287-7533AE444EB0}" type="sibTrans" cxnId="{453915E2-8E98-424C-BAFB-E22DED8FA6BA}">
      <dgm:prSet/>
      <dgm:spPr/>
      <dgm:t>
        <a:bodyPr/>
        <a:lstStyle/>
        <a:p>
          <a:pPr algn="just" rtl="1"/>
          <a:endParaRPr lang="en-US" sz="2400">
            <a:cs typeface="B Nazanin" panose="00000400000000000000" pitchFamily="2" charset="-78"/>
          </a:endParaRPr>
        </a:p>
      </dgm:t>
    </dgm:pt>
    <dgm:pt modelId="{2C722D4D-B9F5-4CD8-94E6-09DFDE0C67A8}" type="parTrans" cxnId="{453915E2-8E98-424C-BAFB-E22DED8FA6BA}">
      <dgm:prSet/>
      <dgm:spPr/>
      <dgm:t>
        <a:bodyPr/>
        <a:lstStyle/>
        <a:p>
          <a:pPr algn="just" rtl="1"/>
          <a:endParaRPr lang="en-US" sz="2400">
            <a:cs typeface="B Nazanin" panose="00000400000000000000" pitchFamily="2" charset="-78"/>
          </a:endParaRPr>
        </a:p>
      </dgm:t>
    </dgm:pt>
    <dgm:pt modelId="{7306C18C-BC4E-4785-AB9D-31094E10C694}">
      <dgm:prSet phldrT="[Text]" custT="1"/>
      <dgm:spPr>
        <a:noFill/>
        <a:ln w="38100">
          <a:solidFill>
            <a:srgbClr val="C15922">
              <a:alpha val="90000"/>
            </a:srgbClr>
          </a:solidFill>
          <a:prstDash val="sysDot"/>
        </a:ln>
      </dgm:spPr>
      <dgm:t>
        <a:bodyPr/>
        <a:lstStyle/>
        <a:p>
          <a:pPr algn="just" rtl="1"/>
          <a:r>
            <a:rPr lang="fa-IR" sz="2400" dirty="0" smtClean="0">
              <a:solidFill>
                <a:schemeClr val="tx1"/>
              </a:solidFill>
              <a:cs typeface="B Homa" panose="00000400000000000000" pitchFamily="2" charset="-78"/>
            </a:rPr>
            <a:t>توفیق یافتن برای پی گیری منظم و مداوم مسائل، مشارکت شهروندان عامل تعیین کننده ی تراز اولی به شمار می رود.</a:t>
          </a:r>
          <a:endParaRPr lang="en-US" sz="2400" dirty="0">
            <a:solidFill>
              <a:schemeClr val="tx1"/>
            </a:solidFill>
            <a:cs typeface="B Homa" panose="00000400000000000000" pitchFamily="2" charset="-78"/>
          </a:endParaRPr>
        </a:p>
      </dgm:t>
    </dgm:pt>
    <dgm:pt modelId="{9778BA46-8C27-46E4-BBCA-9B2BC4CBECE6}" type="parTrans" cxnId="{DDB15E1F-1B84-47A3-9896-E5720EC133F0}">
      <dgm:prSet/>
      <dgm:spPr/>
      <dgm:t>
        <a:bodyPr/>
        <a:lstStyle/>
        <a:p>
          <a:endParaRPr lang="en-US"/>
        </a:p>
      </dgm:t>
    </dgm:pt>
    <dgm:pt modelId="{0DFD2840-150B-4FE5-9E06-51898774DC81}" type="sibTrans" cxnId="{DDB15E1F-1B84-47A3-9896-E5720EC133F0}">
      <dgm:prSet/>
      <dgm:spPr/>
      <dgm:t>
        <a:bodyPr/>
        <a:lstStyle/>
        <a:p>
          <a:endParaRPr lang="en-US"/>
        </a:p>
      </dgm:t>
    </dgm:pt>
    <dgm:pt modelId="{64D05A0E-31F4-4980-A8FF-E539955E5ADC}" type="pres">
      <dgm:prSet presAssocID="{B3EABE1A-6775-48C7-8827-1E7505F49615}" presName="Name0" presStyleCnt="0">
        <dgm:presLayoutVars>
          <dgm:dir/>
          <dgm:animLvl val="lvl"/>
          <dgm:resizeHandles val="exact"/>
        </dgm:presLayoutVars>
      </dgm:prSet>
      <dgm:spPr/>
      <dgm:t>
        <a:bodyPr/>
        <a:lstStyle/>
        <a:p>
          <a:endParaRPr lang="en-US"/>
        </a:p>
      </dgm:t>
    </dgm:pt>
    <dgm:pt modelId="{F43FC3B4-9842-4821-AC58-BD663A8D6080}" type="pres">
      <dgm:prSet presAssocID="{5286C41E-DDF3-475E-9161-6936A3D8DA21}" presName="composite" presStyleCnt="0"/>
      <dgm:spPr/>
    </dgm:pt>
    <dgm:pt modelId="{6FD49117-593E-4CC2-9A51-5DFE56F31DF7}" type="pres">
      <dgm:prSet presAssocID="{5286C41E-DDF3-475E-9161-6936A3D8DA21}" presName="parTx" presStyleLbl="alignNode1" presStyleIdx="0" presStyleCnt="2" custLinFactNeighborY="-50135">
        <dgm:presLayoutVars>
          <dgm:chMax val="0"/>
          <dgm:chPref val="0"/>
          <dgm:bulletEnabled val="1"/>
        </dgm:presLayoutVars>
      </dgm:prSet>
      <dgm:spPr/>
      <dgm:t>
        <a:bodyPr/>
        <a:lstStyle/>
        <a:p>
          <a:endParaRPr lang="en-US"/>
        </a:p>
      </dgm:t>
    </dgm:pt>
    <dgm:pt modelId="{F4F23BB5-C80D-4948-A4BB-6E66C87BFCAA}" type="pres">
      <dgm:prSet presAssocID="{5286C41E-DDF3-475E-9161-6936A3D8DA21}" presName="desTx" presStyleLbl="alignAccFollowNode1" presStyleIdx="0" presStyleCnt="2" custScaleY="99292" custLinFactNeighborY="-8278">
        <dgm:presLayoutVars>
          <dgm:bulletEnabled val="1"/>
        </dgm:presLayoutVars>
      </dgm:prSet>
      <dgm:spPr/>
      <dgm:t>
        <a:bodyPr/>
        <a:lstStyle/>
        <a:p>
          <a:endParaRPr lang="en-US"/>
        </a:p>
      </dgm:t>
    </dgm:pt>
    <dgm:pt modelId="{35A059EA-C2AB-4A08-95BA-F9072EF965ED}" type="pres">
      <dgm:prSet presAssocID="{5BACC45F-72C6-48B1-8287-7533AE444EB0}" presName="space" presStyleCnt="0"/>
      <dgm:spPr/>
    </dgm:pt>
    <dgm:pt modelId="{C26668FA-F644-478E-9606-E18FF06995C7}" type="pres">
      <dgm:prSet presAssocID="{8607FFB4-CF27-4690-B105-54FA299B439C}" presName="composite" presStyleCnt="0"/>
      <dgm:spPr/>
    </dgm:pt>
    <dgm:pt modelId="{C5BB35C8-5AF5-458A-8DE7-9A1628506C1E}" type="pres">
      <dgm:prSet presAssocID="{8607FFB4-CF27-4690-B105-54FA299B439C}" presName="parTx" presStyleLbl="alignNode1" presStyleIdx="1" presStyleCnt="2" custLinFactNeighborY="-50135">
        <dgm:presLayoutVars>
          <dgm:chMax val="0"/>
          <dgm:chPref val="0"/>
          <dgm:bulletEnabled val="1"/>
        </dgm:presLayoutVars>
      </dgm:prSet>
      <dgm:spPr/>
      <dgm:t>
        <a:bodyPr/>
        <a:lstStyle/>
        <a:p>
          <a:endParaRPr lang="en-US"/>
        </a:p>
      </dgm:t>
    </dgm:pt>
    <dgm:pt modelId="{772A8B67-DC88-4B13-9B36-345F2A846396}" type="pres">
      <dgm:prSet presAssocID="{8607FFB4-CF27-4690-B105-54FA299B439C}" presName="desTx" presStyleLbl="alignAccFollowNode1" presStyleIdx="1" presStyleCnt="2" custScaleY="100345" custLinFactNeighborX="1" custLinFactNeighborY="-8475">
        <dgm:presLayoutVars>
          <dgm:bulletEnabled val="1"/>
        </dgm:presLayoutVars>
      </dgm:prSet>
      <dgm:spPr/>
      <dgm:t>
        <a:bodyPr/>
        <a:lstStyle/>
        <a:p>
          <a:endParaRPr lang="en-US"/>
        </a:p>
      </dgm:t>
    </dgm:pt>
  </dgm:ptLst>
  <dgm:cxnLst>
    <dgm:cxn modelId="{AF4C93BA-3102-4192-BBB5-F90E9BF8F51D}" srcId="{8607FFB4-CF27-4690-B105-54FA299B439C}" destId="{32A5F939-845A-4B0B-935C-99AA1F36F300}" srcOrd="0" destOrd="0" parTransId="{612F9C87-3135-43A5-A048-3316546968A8}" sibTransId="{C52431C0-97DE-44A4-B52F-D83FA4857976}"/>
    <dgm:cxn modelId="{867543BD-7107-4A9D-97ED-D9A371FF8BFF}" type="presOf" srcId="{5286C41E-DDF3-475E-9161-6936A3D8DA21}" destId="{6FD49117-593E-4CC2-9A51-5DFE56F31DF7}" srcOrd="0" destOrd="0" presId="urn:microsoft.com/office/officeart/2005/8/layout/hList1"/>
    <dgm:cxn modelId="{FBF70054-9496-4A9E-8911-76D5F7D19DDC}" srcId="{5286C41E-DDF3-475E-9161-6936A3D8DA21}" destId="{D087D398-6FF7-4BA1-9B6A-9EA1DE13148B}" srcOrd="1" destOrd="0" parTransId="{39122BE1-4D14-47C5-A5D1-840F9A01D521}" sibTransId="{BC053884-7663-47A2-8B43-3ECB1B721FC1}"/>
    <dgm:cxn modelId="{70256463-8D69-4A6C-A000-769A5EC13F8D}" srcId="{5286C41E-DDF3-475E-9161-6936A3D8DA21}" destId="{BCE161FF-4809-4896-8E84-2CDB96917090}" srcOrd="0" destOrd="0" parTransId="{07F8261A-E5BF-4AE2-A994-40B8F03C61FB}" sibTransId="{B7C0F0FA-0CA2-403A-9DE6-C00432EFAB98}"/>
    <dgm:cxn modelId="{D61A8EE6-171C-40AD-86BD-EFD8EC1A3C5A}" type="presOf" srcId="{32A5F939-845A-4B0B-935C-99AA1F36F300}" destId="{772A8B67-DC88-4B13-9B36-345F2A846396}" srcOrd="0" destOrd="0" presId="urn:microsoft.com/office/officeart/2005/8/layout/hList1"/>
    <dgm:cxn modelId="{3C6C4E8E-66D6-42E9-85C1-7F39E6D8DB9B}" type="presOf" srcId="{BCE161FF-4809-4896-8E84-2CDB96917090}" destId="{F4F23BB5-C80D-4948-A4BB-6E66C87BFCAA}" srcOrd="0" destOrd="0" presId="urn:microsoft.com/office/officeart/2005/8/layout/hList1"/>
    <dgm:cxn modelId="{F685BF50-5E1C-41D3-9F5A-B999E3BD84EF}" srcId="{8607FFB4-CF27-4690-B105-54FA299B439C}" destId="{394F8105-F266-4DC9-B3FB-83CB645CD75F}" srcOrd="1" destOrd="0" parTransId="{53F2218C-3DFB-40BD-983E-F7313E0E6347}" sibTransId="{08C03ABB-287E-4529-AF9E-E53199B0CF9F}"/>
    <dgm:cxn modelId="{09AD1E43-7E99-4CCC-98C7-53EB508E2B65}" srcId="{B3EABE1A-6775-48C7-8827-1E7505F49615}" destId="{8607FFB4-CF27-4690-B105-54FA299B439C}" srcOrd="1" destOrd="0" parTransId="{80D6AD18-2D89-49CA-BCD4-FB56D03D4806}" sibTransId="{4E37EFAD-0D56-4ACE-9A3A-DB7CBF6CA970}"/>
    <dgm:cxn modelId="{DDB15E1F-1B84-47A3-9896-E5720EC133F0}" srcId="{5286C41E-DDF3-475E-9161-6936A3D8DA21}" destId="{7306C18C-BC4E-4785-AB9D-31094E10C694}" srcOrd="2" destOrd="0" parTransId="{9778BA46-8C27-46E4-BBCA-9B2BC4CBECE6}" sibTransId="{0DFD2840-150B-4FE5-9E06-51898774DC81}"/>
    <dgm:cxn modelId="{453915E2-8E98-424C-BAFB-E22DED8FA6BA}" srcId="{B3EABE1A-6775-48C7-8827-1E7505F49615}" destId="{5286C41E-DDF3-475E-9161-6936A3D8DA21}" srcOrd="0" destOrd="0" parTransId="{2C722D4D-B9F5-4CD8-94E6-09DFDE0C67A8}" sibTransId="{5BACC45F-72C6-48B1-8287-7533AE444EB0}"/>
    <dgm:cxn modelId="{04C96A4B-ACD8-4DD1-BD0B-0344A376C3CF}" type="presOf" srcId="{394F8105-F266-4DC9-B3FB-83CB645CD75F}" destId="{772A8B67-DC88-4B13-9B36-345F2A846396}" srcOrd="0" destOrd="1" presId="urn:microsoft.com/office/officeart/2005/8/layout/hList1"/>
    <dgm:cxn modelId="{5B568B88-5DC9-49F0-8F84-205F1114385A}" type="presOf" srcId="{8607FFB4-CF27-4690-B105-54FA299B439C}" destId="{C5BB35C8-5AF5-458A-8DE7-9A1628506C1E}" srcOrd="0" destOrd="0" presId="urn:microsoft.com/office/officeart/2005/8/layout/hList1"/>
    <dgm:cxn modelId="{67CB8CC5-8778-4E18-BB29-AAF81DADC635}" type="presOf" srcId="{7306C18C-BC4E-4785-AB9D-31094E10C694}" destId="{F4F23BB5-C80D-4948-A4BB-6E66C87BFCAA}" srcOrd="0" destOrd="2" presId="urn:microsoft.com/office/officeart/2005/8/layout/hList1"/>
    <dgm:cxn modelId="{370D269C-1F87-4CF0-AD9C-A75E23152423}" type="presOf" srcId="{B3EABE1A-6775-48C7-8827-1E7505F49615}" destId="{64D05A0E-31F4-4980-A8FF-E539955E5ADC}" srcOrd="0" destOrd="0" presId="urn:microsoft.com/office/officeart/2005/8/layout/hList1"/>
    <dgm:cxn modelId="{FB614AB0-0815-4056-AB03-3FC2057D18F9}" type="presOf" srcId="{D087D398-6FF7-4BA1-9B6A-9EA1DE13148B}" destId="{F4F23BB5-C80D-4948-A4BB-6E66C87BFCAA}" srcOrd="0" destOrd="1" presId="urn:microsoft.com/office/officeart/2005/8/layout/hList1"/>
    <dgm:cxn modelId="{6B11978A-532A-45F8-8F66-97122AA9DD83}" type="presParOf" srcId="{64D05A0E-31F4-4980-A8FF-E539955E5ADC}" destId="{F43FC3B4-9842-4821-AC58-BD663A8D6080}" srcOrd="0" destOrd="0" presId="urn:microsoft.com/office/officeart/2005/8/layout/hList1"/>
    <dgm:cxn modelId="{666F3D86-3492-4D3A-802A-7F4E9A1798B7}" type="presParOf" srcId="{F43FC3B4-9842-4821-AC58-BD663A8D6080}" destId="{6FD49117-593E-4CC2-9A51-5DFE56F31DF7}" srcOrd="0" destOrd="0" presId="urn:microsoft.com/office/officeart/2005/8/layout/hList1"/>
    <dgm:cxn modelId="{5EAB3084-2F08-4FAA-B2B6-4C1337E4A655}" type="presParOf" srcId="{F43FC3B4-9842-4821-AC58-BD663A8D6080}" destId="{F4F23BB5-C80D-4948-A4BB-6E66C87BFCAA}" srcOrd="1" destOrd="0" presId="urn:microsoft.com/office/officeart/2005/8/layout/hList1"/>
    <dgm:cxn modelId="{54DB3FFF-5973-424D-B3F7-F3362C6F2C5F}" type="presParOf" srcId="{64D05A0E-31F4-4980-A8FF-E539955E5ADC}" destId="{35A059EA-C2AB-4A08-95BA-F9072EF965ED}" srcOrd="1" destOrd="0" presId="urn:microsoft.com/office/officeart/2005/8/layout/hList1"/>
    <dgm:cxn modelId="{C0578633-BC7D-4109-9CF7-71017B52B364}" type="presParOf" srcId="{64D05A0E-31F4-4980-A8FF-E539955E5ADC}" destId="{C26668FA-F644-478E-9606-E18FF06995C7}" srcOrd="2" destOrd="0" presId="urn:microsoft.com/office/officeart/2005/8/layout/hList1"/>
    <dgm:cxn modelId="{FFE27FEA-5FA6-4259-8F04-6B4155613BA4}" type="presParOf" srcId="{C26668FA-F644-478E-9606-E18FF06995C7}" destId="{C5BB35C8-5AF5-458A-8DE7-9A1628506C1E}" srcOrd="0" destOrd="0" presId="urn:microsoft.com/office/officeart/2005/8/layout/hList1"/>
    <dgm:cxn modelId="{42A16ACC-3DC2-4D56-B113-9E1C4AA900F2}" type="presParOf" srcId="{C26668FA-F644-478E-9606-E18FF06995C7}" destId="{772A8B67-DC88-4B13-9B36-345F2A84639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C2C521-1583-44E9-9B3D-D92F5F1C4323}">
      <dsp:nvSpPr>
        <dsp:cNvPr id="0" name=""/>
        <dsp:cNvSpPr/>
      </dsp:nvSpPr>
      <dsp:spPr>
        <a:xfrm>
          <a:off x="92959" y="1501695"/>
          <a:ext cx="6519680" cy="408944"/>
        </a:xfrm>
        <a:prstGeom prst="rect">
          <a:avLst/>
        </a:prstGeom>
        <a:solidFill>
          <a:srgbClr val="F3D8BF">
            <a:alpha val="40000"/>
          </a:srgbClr>
        </a:solidFill>
        <a:ln w="38100" cap="rnd" cmpd="sng" algn="ctr">
          <a:solidFill>
            <a:srgbClr val="AE3A11"/>
          </a:solidFill>
          <a:prstDash val="sysDot"/>
        </a:ln>
        <a:effectLst/>
      </dsp:spPr>
      <dsp:style>
        <a:lnRef idx="1">
          <a:scrgbClr r="0" g="0" b="0"/>
        </a:lnRef>
        <a:fillRef idx="1">
          <a:scrgbClr r="0" g="0" b="0"/>
        </a:fillRef>
        <a:effectRef idx="0">
          <a:scrgbClr r="0" g="0" b="0"/>
        </a:effectRef>
        <a:fontRef idx="minor"/>
      </dsp:style>
      <dsp:txBody>
        <a:bodyPr spcFirstLastPara="0" vert="horz" wrap="square" lIns="702579"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accent4">
                  <a:lumMod val="10000"/>
                </a:schemeClr>
              </a:solidFill>
              <a:cs typeface="B Homa" panose="00000400000000000000" pitchFamily="2" charset="-78"/>
            </a:rPr>
            <a:t>مقدمه</a:t>
          </a:r>
          <a:endParaRPr lang="en-US" sz="2000" b="1" kern="1200" dirty="0">
            <a:solidFill>
              <a:schemeClr val="accent4">
                <a:lumMod val="10000"/>
              </a:schemeClr>
            </a:solidFill>
            <a:cs typeface="B Homa" panose="00000400000000000000" pitchFamily="2" charset="-78"/>
          </a:endParaRPr>
        </a:p>
      </dsp:txBody>
      <dsp:txXfrm>
        <a:off x="92959" y="1501695"/>
        <a:ext cx="6519680" cy="408944"/>
      </dsp:txXfrm>
    </dsp:sp>
    <dsp:sp modelId="{590F16DF-CB41-4D9A-8916-FB42EF789C3F}">
      <dsp:nvSpPr>
        <dsp:cNvPr id="0" name=""/>
        <dsp:cNvSpPr/>
      </dsp:nvSpPr>
      <dsp:spPr>
        <a:xfrm>
          <a:off x="0" y="725121"/>
          <a:ext cx="726090" cy="436286"/>
        </a:xfrm>
        <a:prstGeom prst="rect">
          <a:avLst/>
        </a:prstGeom>
        <a:noFill/>
        <a:ln w="38100" cap="rnd" cmpd="sng" algn="ctr">
          <a:noFill/>
          <a:prstDash val="solid"/>
        </a:ln>
        <a:effectLst/>
      </dsp:spPr>
      <dsp:style>
        <a:lnRef idx="2">
          <a:scrgbClr r="0" g="0" b="0"/>
        </a:lnRef>
        <a:fillRef idx="1">
          <a:scrgbClr r="0" g="0" b="0"/>
        </a:fillRef>
        <a:effectRef idx="0">
          <a:scrgbClr r="0" g="0" b="0"/>
        </a:effectRef>
        <a:fontRef idx="minor"/>
      </dsp:style>
    </dsp:sp>
    <dsp:sp modelId="{7BACADAE-0C92-48F2-80F4-0045F300EC4F}">
      <dsp:nvSpPr>
        <dsp:cNvPr id="0" name=""/>
        <dsp:cNvSpPr/>
      </dsp:nvSpPr>
      <dsp:spPr>
        <a:xfrm>
          <a:off x="92959" y="2094453"/>
          <a:ext cx="6519680" cy="408944"/>
        </a:xfrm>
        <a:prstGeom prst="rect">
          <a:avLst/>
        </a:prstGeom>
        <a:solidFill>
          <a:srgbClr val="E0A066"/>
        </a:solidFill>
        <a:ln w="38100" cap="rnd" cmpd="sng" algn="ctr">
          <a:solidFill>
            <a:srgbClr val="AE3A11"/>
          </a:solidFill>
          <a:prstDash val="sysDot"/>
        </a:ln>
        <a:effectLst/>
      </dsp:spPr>
      <dsp:style>
        <a:lnRef idx="1">
          <a:scrgbClr r="0" g="0" b="0"/>
        </a:lnRef>
        <a:fillRef idx="1">
          <a:scrgbClr r="0" g="0" b="0"/>
        </a:fillRef>
        <a:effectRef idx="0">
          <a:scrgbClr r="0" g="0" b="0"/>
        </a:effectRef>
        <a:fontRef idx="minor"/>
      </dsp:style>
      <dsp:txBody>
        <a:bodyPr spcFirstLastPara="0" vert="horz" wrap="square" lIns="702579"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accent4">
                  <a:lumMod val="10000"/>
                </a:schemeClr>
              </a:solidFill>
              <a:cs typeface="B Homa" panose="00000400000000000000" pitchFamily="2" charset="-78"/>
            </a:rPr>
            <a:t>معرفی بولونیا</a:t>
          </a:r>
          <a:endParaRPr lang="en-US" sz="2000" b="1" kern="1200" dirty="0">
            <a:solidFill>
              <a:schemeClr val="accent4">
                <a:lumMod val="10000"/>
              </a:schemeClr>
            </a:solidFill>
            <a:cs typeface="B Homa" panose="00000400000000000000" pitchFamily="2" charset="-78"/>
          </a:endParaRPr>
        </a:p>
      </dsp:txBody>
      <dsp:txXfrm>
        <a:off x="92959" y="2094453"/>
        <a:ext cx="6519680" cy="408944"/>
      </dsp:txXfrm>
    </dsp:sp>
    <dsp:sp modelId="{A2A7022D-759C-4DFB-9D78-276AD65B86C3}">
      <dsp:nvSpPr>
        <dsp:cNvPr id="0" name=""/>
        <dsp:cNvSpPr/>
      </dsp:nvSpPr>
      <dsp:spPr>
        <a:xfrm>
          <a:off x="92615" y="2058832"/>
          <a:ext cx="726090" cy="436286"/>
        </a:xfrm>
        <a:prstGeom prst="rect">
          <a:avLst/>
        </a:prstGeom>
        <a:noFill/>
        <a:ln w="38100" cap="rnd" cmpd="sng" algn="ctr">
          <a:noFill/>
          <a:prstDash val="solid"/>
        </a:ln>
        <a:effectLst/>
      </dsp:spPr>
      <dsp:style>
        <a:lnRef idx="2">
          <a:scrgbClr r="0" g="0" b="0"/>
        </a:lnRef>
        <a:fillRef idx="1">
          <a:scrgbClr r="0" g="0" b="0"/>
        </a:fillRef>
        <a:effectRef idx="0">
          <a:scrgbClr r="0" g="0" b="0"/>
        </a:effectRef>
        <a:fontRef idx="minor"/>
      </dsp:style>
    </dsp:sp>
    <dsp:sp modelId="{1766BF0E-66A1-4A0B-BE59-6998EB1D3BA1}">
      <dsp:nvSpPr>
        <dsp:cNvPr id="0" name=""/>
        <dsp:cNvSpPr/>
      </dsp:nvSpPr>
      <dsp:spPr>
        <a:xfrm>
          <a:off x="92959" y="2687221"/>
          <a:ext cx="6519680" cy="408944"/>
        </a:xfrm>
        <a:prstGeom prst="rect">
          <a:avLst/>
        </a:prstGeom>
        <a:solidFill>
          <a:srgbClr val="F3D8BF">
            <a:alpha val="40000"/>
          </a:srgbClr>
        </a:solidFill>
        <a:ln w="38100" cap="rnd" cmpd="sng" algn="ctr">
          <a:solidFill>
            <a:srgbClr val="AE3A11"/>
          </a:solidFill>
          <a:prstDash val="sysDot"/>
        </a:ln>
        <a:effectLst/>
      </dsp:spPr>
      <dsp:style>
        <a:lnRef idx="1">
          <a:scrgbClr r="0" g="0" b="0"/>
        </a:lnRef>
        <a:fillRef idx="1">
          <a:scrgbClr r="0" g="0" b="0"/>
        </a:fillRef>
        <a:effectRef idx="0">
          <a:scrgbClr r="0" g="0" b="0"/>
        </a:effectRef>
        <a:fontRef idx="minor"/>
      </dsp:style>
      <dsp:txBody>
        <a:bodyPr spcFirstLastPara="0" vert="horz" wrap="square" lIns="702579"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accent4">
                  <a:lumMod val="10000"/>
                </a:schemeClr>
              </a:solidFill>
              <a:cs typeface="B Homa" panose="00000400000000000000" pitchFamily="2" charset="-78"/>
            </a:rPr>
            <a:t>سه بنای حائز اهمیت در معماری بولونیا </a:t>
          </a:r>
          <a:endParaRPr lang="en-US" sz="2000" b="1" kern="1200" dirty="0">
            <a:solidFill>
              <a:schemeClr val="accent4">
                <a:lumMod val="10000"/>
              </a:schemeClr>
            </a:solidFill>
            <a:cs typeface="B Homa" panose="00000400000000000000" pitchFamily="2" charset="-78"/>
          </a:endParaRPr>
        </a:p>
      </dsp:txBody>
      <dsp:txXfrm>
        <a:off x="92959" y="2687221"/>
        <a:ext cx="6519680" cy="408944"/>
      </dsp:txXfrm>
    </dsp:sp>
    <dsp:sp modelId="{318263BE-0BFF-497C-9D99-6F10E9126F58}">
      <dsp:nvSpPr>
        <dsp:cNvPr id="0" name=""/>
        <dsp:cNvSpPr/>
      </dsp:nvSpPr>
      <dsp:spPr>
        <a:xfrm>
          <a:off x="92615" y="2651594"/>
          <a:ext cx="726090" cy="436286"/>
        </a:xfrm>
        <a:prstGeom prst="rect">
          <a:avLst/>
        </a:prstGeom>
        <a:noFill/>
        <a:ln w="38100" cap="rnd" cmpd="sng" algn="ctr">
          <a:noFill/>
          <a:prstDash val="solid"/>
        </a:ln>
        <a:effectLst/>
      </dsp:spPr>
      <dsp:style>
        <a:lnRef idx="2">
          <a:scrgbClr r="0" g="0" b="0"/>
        </a:lnRef>
        <a:fillRef idx="1">
          <a:scrgbClr r="0" g="0" b="0"/>
        </a:fillRef>
        <a:effectRef idx="0">
          <a:scrgbClr r="0" g="0" b="0"/>
        </a:effectRef>
        <a:fontRef idx="minor"/>
      </dsp:style>
    </dsp:sp>
    <dsp:sp modelId="{234F2876-9290-4EEB-B5B0-3132437C5555}">
      <dsp:nvSpPr>
        <dsp:cNvPr id="0" name=""/>
        <dsp:cNvSpPr/>
      </dsp:nvSpPr>
      <dsp:spPr>
        <a:xfrm>
          <a:off x="92959" y="3279979"/>
          <a:ext cx="6519680" cy="408944"/>
        </a:xfrm>
        <a:prstGeom prst="rect">
          <a:avLst/>
        </a:prstGeom>
        <a:solidFill>
          <a:srgbClr val="E0A066"/>
        </a:solidFill>
        <a:ln w="38100" cap="rnd" cmpd="sng" algn="ctr">
          <a:solidFill>
            <a:srgbClr val="AE3A11"/>
          </a:solidFill>
          <a:prstDash val="sysDot"/>
        </a:ln>
        <a:effectLst/>
      </dsp:spPr>
      <dsp:style>
        <a:lnRef idx="1">
          <a:scrgbClr r="0" g="0" b="0"/>
        </a:lnRef>
        <a:fillRef idx="1">
          <a:scrgbClr r="0" g="0" b="0"/>
        </a:fillRef>
        <a:effectRef idx="0">
          <a:scrgbClr r="0" g="0" b="0"/>
        </a:effectRef>
        <a:fontRef idx="minor"/>
      </dsp:style>
      <dsp:txBody>
        <a:bodyPr spcFirstLastPara="0" vert="horz" wrap="square" lIns="702579"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accent4">
                  <a:lumMod val="10000"/>
                </a:schemeClr>
              </a:solidFill>
              <a:cs typeface="B Homa" panose="00000400000000000000" pitchFamily="2" charset="-78"/>
            </a:rPr>
            <a:t>مروری بر طرح های منطقه ای در تاریخ بولونیا</a:t>
          </a:r>
          <a:endParaRPr lang="en-US" sz="2000" b="1" kern="1200" dirty="0">
            <a:solidFill>
              <a:schemeClr val="accent4">
                <a:lumMod val="10000"/>
              </a:schemeClr>
            </a:solidFill>
            <a:cs typeface="B Homa" panose="00000400000000000000" pitchFamily="2" charset="-78"/>
          </a:endParaRPr>
        </a:p>
      </dsp:txBody>
      <dsp:txXfrm>
        <a:off x="92959" y="3279979"/>
        <a:ext cx="6519680" cy="408944"/>
      </dsp:txXfrm>
    </dsp:sp>
    <dsp:sp modelId="{EF6BFA15-6437-4BE7-952A-9A177EFDE584}">
      <dsp:nvSpPr>
        <dsp:cNvPr id="0" name=""/>
        <dsp:cNvSpPr/>
      </dsp:nvSpPr>
      <dsp:spPr>
        <a:xfrm>
          <a:off x="92615" y="3244345"/>
          <a:ext cx="726090" cy="436286"/>
        </a:xfrm>
        <a:prstGeom prst="rect">
          <a:avLst/>
        </a:prstGeom>
        <a:noFill/>
        <a:ln w="38100" cap="rnd" cmpd="sng" algn="ctr">
          <a:noFill/>
          <a:prstDash val="solid"/>
        </a:ln>
        <a:effectLst/>
      </dsp:spPr>
      <dsp:style>
        <a:lnRef idx="2">
          <a:scrgbClr r="0" g="0" b="0"/>
        </a:lnRef>
        <a:fillRef idx="1">
          <a:scrgbClr r="0" g="0" b="0"/>
        </a:fillRef>
        <a:effectRef idx="0">
          <a:scrgbClr r="0" g="0" b="0"/>
        </a:effectRef>
        <a:fontRef idx="minor"/>
      </dsp:style>
    </dsp:sp>
    <dsp:sp modelId="{2F7978E5-3164-4B78-B11A-24D7FCD2B62A}">
      <dsp:nvSpPr>
        <dsp:cNvPr id="0" name=""/>
        <dsp:cNvSpPr/>
      </dsp:nvSpPr>
      <dsp:spPr>
        <a:xfrm>
          <a:off x="92959" y="3872737"/>
          <a:ext cx="6519680" cy="408944"/>
        </a:xfrm>
        <a:prstGeom prst="rect">
          <a:avLst/>
        </a:prstGeom>
        <a:solidFill>
          <a:srgbClr val="F3D8BF">
            <a:alpha val="40000"/>
          </a:srgbClr>
        </a:solidFill>
        <a:ln w="38100" cap="rnd" cmpd="sng" algn="ctr">
          <a:solidFill>
            <a:srgbClr val="AE3A11"/>
          </a:solidFill>
          <a:prstDash val="sysDot"/>
        </a:ln>
        <a:effectLst/>
      </dsp:spPr>
      <dsp:style>
        <a:lnRef idx="1">
          <a:scrgbClr r="0" g="0" b="0"/>
        </a:lnRef>
        <a:fillRef idx="1">
          <a:scrgbClr r="0" g="0" b="0"/>
        </a:fillRef>
        <a:effectRef idx="0">
          <a:scrgbClr r="0" g="0" b="0"/>
        </a:effectRef>
        <a:fontRef idx="minor"/>
      </dsp:style>
      <dsp:txBody>
        <a:bodyPr spcFirstLastPara="0" vert="horz" wrap="square" lIns="702579"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tx1"/>
              </a:solidFill>
              <a:cs typeface="B Homa" panose="00000400000000000000" pitchFamily="2" charset="-78"/>
            </a:rPr>
            <a:t>ویژگی های</a:t>
          </a:r>
          <a:r>
            <a:rPr lang="en-US" sz="2000" b="1" kern="1200" dirty="0" smtClean="0">
              <a:solidFill>
                <a:schemeClr val="tx1"/>
              </a:solidFill>
              <a:cs typeface="B Homa" panose="00000400000000000000" pitchFamily="2" charset="-78"/>
            </a:rPr>
            <a:t> </a:t>
          </a:r>
          <a:r>
            <a:rPr lang="fa-IR" sz="2000" b="1" kern="1200" dirty="0" smtClean="0">
              <a:solidFill>
                <a:schemeClr val="tx1"/>
              </a:solidFill>
              <a:cs typeface="B Homa" panose="00000400000000000000" pitchFamily="2" charset="-78"/>
            </a:rPr>
            <a:t>معماری-</a:t>
          </a:r>
          <a:r>
            <a:rPr lang="en-US" sz="2000" b="1" kern="1200" dirty="0" smtClean="0">
              <a:solidFill>
                <a:schemeClr val="tx1"/>
              </a:solidFill>
              <a:cs typeface="B Homa" panose="00000400000000000000" pitchFamily="2" charset="-78"/>
            </a:rPr>
            <a:t> </a:t>
          </a:r>
          <a:r>
            <a:rPr lang="fa-IR" sz="2000" b="1" kern="1200" dirty="0" smtClean="0">
              <a:solidFill>
                <a:schemeClr val="tx1"/>
              </a:solidFill>
              <a:cs typeface="B Homa" panose="00000400000000000000" pitchFamily="2" charset="-78"/>
            </a:rPr>
            <a:t>شهرسازی شهر قدیمی بولونیا در طول تاریخ </a:t>
          </a:r>
          <a:endParaRPr lang="en-US" sz="2000" b="1" kern="1200" dirty="0" smtClean="0">
            <a:solidFill>
              <a:schemeClr val="accent4">
                <a:lumMod val="10000"/>
              </a:schemeClr>
            </a:solidFill>
            <a:cs typeface="B Homa" panose="00000400000000000000" pitchFamily="2" charset="-78"/>
          </a:endParaRPr>
        </a:p>
      </dsp:txBody>
      <dsp:txXfrm>
        <a:off x="92959" y="3872737"/>
        <a:ext cx="6519680" cy="408944"/>
      </dsp:txXfrm>
    </dsp:sp>
    <dsp:sp modelId="{34A84EF0-9E8E-4F4E-9A9A-F232BE46D7B8}">
      <dsp:nvSpPr>
        <dsp:cNvPr id="0" name=""/>
        <dsp:cNvSpPr/>
      </dsp:nvSpPr>
      <dsp:spPr>
        <a:xfrm>
          <a:off x="92615" y="3837107"/>
          <a:ext cx="726090" cy="436286"/>
        </a:xfrm>
        <a:prstGeom prst="rect">
          <a:avLst/>
        </a:prstGeom>
        <a:noFill/>
        <a:ln w="38100" cap="rnd" cmpd="sng" algn="ctr">
          <a:noFill/>
          <a:prstDash val="solid"/>
        </a:ln>
        <a:effectLst/>
      </dsp:spPr>
      <dsp:style>
        <a:lnRef idx="2">
          <a:scrgbClr r="0" g="0" b="0"/>
        </a:lnRef>
        <a:fillRef idx="1">
          <a:scrgbClr r="0" g="0" b="0"/>
        </a:fillRef>
        <a:effectRef idx="0">
          <a:scrgbClr r="0" g="0" b="0"/>
        </a:effectRef>
        <a:fontRef idx="minor"/>
      </dsp:style>
    </dsp:sp>
    <dsp:sp modelId="{3FDF2412-DCA1-4E80-B709-0E77F0C9DFBD}">
      <dsp:nvSpPr>
        <dsp:cNvPr id="0" name=""/>
        <dsp:cNvSpPr/>
      </dsp:nvSpPr>
      <dsp:spPr>
        <a:xfrm>
          <a:off x="92959" y="4429876"/>
          <a:ext cx="6519680" cy="408944"/>
        </a:xfrm>
        <a:prstGeom prst="rect">
          <a:avLst/>
        </a:prstGeom>
        <a:solidFill>
          <a:srgbClr val="E0A066"/>
        </a:solidFill>
        <a:ln w="38100" cap="rnd" cmpd="sng" algn="ctr">
          <a:solidFill>
            <a:srgbClr val="AE3A11"/>
          </a:solidFill>
          <a:prstDash val="sysDot"/>
        </a:ln>
        <a:effectLst/>
      </dsp:spPr>
      <dsp:style>
        <a:lnRef idx="1">
          <a:scrgbClr r="0" g="0" b="0"/>
        </a:lnRef>
        <a:fillRef idx="1">
          <a:scrgbClr r="0" g="0" b="0"/>
        </a:fillRef>
        <a:effectRef idx="0">
          <a:scrgbClr r="0" g="0" b="0"/>
        </a:effectRef>
        <a:fontRef idx="minor"/>
      </dsp:style>
      <dsp:txBody>
        <a:bodyPr spcFirstLastPara="0" vert="horz" wrap="square" lIns="702579"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accent4">
                  <a:lumMod val="10000"/>
                </a:schemeClr>
              </a:solidFill>
              <a:cs typeface="B Homa" panose="00000400000000000000" pitchFamily="2" charset="-78"/>
            </a:rPr>
            <a:t>دلیل اهمیت تجربه ی باززنده سازی بولونیا</a:t>
          </a:r>
          <a:endParaRPr lang="en-US" sz="2000" b="1" kern="1200" dirty="0">
            <a:solidFill>
              <a:schemeClr val="accent4">
                <a:lumMod val="10000"/>
              </a:schemeClr>
            </a:solidFill>
            <a:cs typeface="B Homa" panose="00000400000000000000" pitchFamily="2" charset="-78"/>
          </a:endParaRPr>
        </a:p>
      </dsp:txBody>
      <dsp:txXfrm>
        <a:off x="92959" y="4429876"/>
        <a:ext cx="6519680" cy="408944"/>
      </dsp:txXfrm>
    </dsp:sp>
    <dsp:sp modelId="{91CF1DB2-91EE-4DB4-8D13-C90837BDFC96}">
      <dsp:nvSpPr>
        <dsp:cNvPr id="0" name=""/>
        <dsp:cNvSpPr/>
      </dsp:nvSpPr>
      <dsp:spPr>
        <a:xfrm>
          <a:off x="92615" y="4429868"/>
          <a:ext cx="726090" cy="436286"/>
        </a:xfrm>
        <a:prstGeom prst="rect">
          <a:avLst/>
        </a:prstGeom>
        <a:noFill/>
        <a:ln w="38100" cap="rnd" cmpd="sng" algn="ctr">
          <a:noFill/>
          <a:prstDash val="solid"/>
        </a:ln>
        <a:effectLst/>
      </dsp:spPr>
      <dsp:style>
        <a:lnRef idx="2">
          <a:scrgbClr r="0" g="0" b="0"/>
        </a:lnRef>
        <a:fillRef idx="1">
          <a:scrgbClr r="0" g="0" b="0"/>
        </a:fillRef>
        <a:effectRef idx="0">
          <a:scrgbClr r="0" g="0" b="0"/>
        </a:effectRef>
        <a:fontRef idx="minor"/>
      </dsp:style>
    </dsp:sp>
    <dsp:sp modelId="{481E88D6-A4DD-4C7A-AC3A-BB22E08BF96B}">
      <dsp:nvSpPr>
        <dsp:cNvPr id="0" name=""/>
        <dsp:cNvSpPr/>
      </dsp:nvSpPr>
      <dsp:spPr>
        <a:xfrm>
          <a:off x="92959" y="5049447"/>
          <a:ext cx="6519680" cy="408944"/>
        </a:xfrm>
        <a:prstGeom prst="rect">
          <a:avLst/>
        </a:prstGeom>
        <a:solidFill>
          <a:srgbClr val="F3D8BF">
            <a:alpha val="40000"/>
          </a:srgbClr>
        </a:solidFill>
        <a:ln w="38100" cap="rnd" cmpd="sng" algn="ctr">
          <a:solidFill>
            <a:srgbClr val="AE3A11"/>
          </a:solidFill>
          <a:prstDash val="sysDot"/>
        </a:ln>
        <a:effectLst/>
      </dsp:spPr>
      <dsp:style>
        <a:lnRef idx="1">
          <a:scrgbClr r="0" g="0" b="0"/>
        </a:lnRef>
        <a:fillRef idx="1">
          <a:scrgbClr r="0" g="0" b="0"/>
        </a:fillRef>
        <a:effectRef idx="0">
          <a:scrgbClr r="0" g="0" b="0"/>
        </a:effectRef>
        <a:fontRef idx="minor"/>
      </dsp:style>
      <dsp:txBody>
        <a:bodyPr spcFirstLastPara="0" vert="horz" wrap="square" lIns="702579" tIns="72390" rIns="72390" bIns="72390" numCol="1" spcCol="1270" anchor="ctr" anchorCtr="0">
          <a:noAutofit/>
        </a:bodyPr>
        <a:lstStyle/>
        <a:p>
          <a:pPr lvl="0" algn="ctr" defTabSz="844550" rtl="1">
            <a:lnSpc>
              <a:spcPct val="90000"/>
            </a:lnSpc>
            <a:spcBef>
              <a:spcPct val="0"/>
            </a:spcBef>
            <a:spcAft>
              <a:spcPct val="35000"/>
            </a:spcAft>
          </a:pPr>
          <a:r>
            <a:rPr lang="fa-IR" sz="1900" b="1" kern="1200" dirty="0" smtClean="0">
              <a:solidFill>
                <a:schemeClr val="accent4">
                  <a:lumMod val="10000"/>
                </a:schemeClr>
              </a:solidFill>
              <a:cs typeface="B Homa" panose="00000400000000000000" pitchFamily="2" charset="-78"/>
            </a:rPr>
            <a:t>رویکردها ی اولیه ی باززنده سازی شهر قدیمی بولونیا و اهداف اساسی </a:t>
          </a:r>
          <a:endParaRPr lang="en-US" sz="1900" b="1" kern="1200" dirty="0">
            <a:solidFill>
              <a:schemeClr val="accent4">
                <a:lumMod val="10000"/>
              </a:schemeClr>
            </a:solidFill>
            <a:cs typeface="B Homa" panose="00000400000000000000" pitchFamily="2" charset="-78"/>
          </a:endParaRPr>
        </a:p>
      </dsp:txBody>
      <dsp:txXfrm>
        <a:off x="92959" y="5049447"/>
        <a:ext cx="6519680" cy="408944"/>
      </dsp:txXfrm>
    </dsp:sp>
    <dsp:sp modelId="{555195C2-DCBF-42C5-8142-FEC0C535CC71}">
      <dsp:nvSpPr>
        <dsp:cNvPr id="0" name=""/>
        <dsp:cNvSpPr/>
      </dsp:nvSpPr>
      <dsp:spPr>
        <a:xfrm>
          <a:off x="18525" y="5060194"/>
          <a:ext cx="726090" cy="436286"/>
        </a:xfrm>
        <a:prstGeom prst="rect">
          <a:avLst/>
        </a:prstGeom>
        <a:noFill/>
        <a:ln w="38100" cap="rnd" cmpd="sng" algn="ctr">
          <a:noFill/>
          <a:prstDash val="solid"/>
        </a:ln>
        <a:effectLst/>
      </dsp:spPr>
      <dsp:style>
        <a:lnRef idx="2">
          <a:scrgbClr r="0" g="0" b="0"/>
        </a:lnRef>
        <a:fillRef idx="1">
          <a:scrgbClr r="0" g="0" b="0"/>
        </a:fillRef>
        <a:effectRef idx="0">
          <a:scrgbClr r="0" g="0" b="0"/>
        </a:effectRef>
        <a:fontRef idx="minor"/>
      </dsp:style>
    </dsp:sp>
    <dsp:sp modelId="{1E1FD446-B635-4410-8831-177855B26626}">
      <dsp:nvSpPr>
        <dsp:cNvPr id="0" name=""/>
        <dsp:cNvSpPr/>
      </dsp:nvSpPr>
      <dsp:spPr>
        <a:xfrm>
          <a:off x="92959" y="5622175"/>
          <a:ext cx="6519680" cy="408944"/>
        </a:xfrm>
        <a:prstGeom prst="rect">
          <a:avLst/>
        </a:prstGeom>
        <a:solidFill>
          <a:srgbClr val="E0A066"/>
        </a:solidFill>
        <a:ln w="38100" cap="rnd" cmpd="sng" algn="ctr">
          <a:solidFill>
            <a:srgbClr val="AE3A11"/>
          </a:solidFill>
          <a:prstDash val="sysDot"/>
        </a:ln>
        <a:effectLst/>
      </dsp:spPr>
      <dsp:style>
        <a:lnRef idx="1">
          <a:scrgbClr r="0" g="0" b="0"/>
        </a:lnRef>
        <a:fillRef idx="1">
          <a:scrgbClr r="0" g="0" b="0"/>
        </a:fillRef>
        <a:effectRef idx="0">
          <a:scrgbClr r="0" g="0" b="0"/>
        </a:effectRef>
        <a:fontRef idx="minor"/>
      </dsp:style>
      <dsp:txBody>
        <a:bodyPr spcFirstLastPara="0" vert="horz" wrap="square" lIns="702579"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accent4">
                  <a:lumMod val="10000"/>
                </a:schemeClr>
              </a:solidFill>
              <a:cs typeface="B Homa" panose="00000400000000000000" pitchFamily="2" charset="-78"/>
            </a:rPr>
            <a:t>دو خبر مهم در شرایط جدید بولونیا</a:t>
          </a:r>
          <a:endParaRPr lang="en-US" sz="2000" b="1" kern="1200" dirty="0">
            <a:solidFill>
              <a:schemeClr val="accent4">
                <a:lumMod val="10000"/>
              </a:schemeClr>
            </a:solidFill>
            <a:cs typeface="B Homa" panose="00000400000000000000" pitchFamily="2" charset="-78"/>
          </a:endParaRPr>
        </a:p>
      </dsp:txBody>
      <dsp:txXfrm>
        <a:off x="92959" y="5622175"/>
        <a:ext cx="6519680" cy="408944"/>
      </dsp:txXfrm>
    </dsp:sp>
    <dsp:sp modelId="{BC182E3B-5C20-4C7C-B435-921D472787FF}">
      <dsp:nvSpPr>
        <dsp:cNvPr id="0" name=""/>
        <dsp:cNvSpPr/>
      </dsp:nvSpPr>
      <dsp:spPr>
        <a:xfrm>
          <a:off x="92615" y="5603662"/>
          <a:ext cx="726090" cy="436286"/>
        </a:xfrm>
        <a:prstGeom prst="rect">
          <a:avLst/>
        </a:prstGeom>
        <a:noFill/>
        <a:ln w="38100" cap="rnd"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EB227-1C43-4AA1-BBA0-10CCDB64F8A6}">
      <dsp:nvSpPr>
        <dsp:cNvPr id="0" name=""/>
        <dsp:cNvSpPr/>
      </dsp:nvSpPr>
      <dsp:spPr>
        <a:xfrm>
          <a:off x="0" y="0"/>
          <a:ext cx="9067316" cy="1426017"/>
        </a:xfrm>
        <a:prstGeom prst="rect">
          <a:avLst/>
        </a:prstGeom>
        <a:solidFill>
          <a:srgbClr val="FFFFFF"/>
        </a:solidFill>
        <a:ln w="38100"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endParaRPr lang="fa-IR" sz="2400" kern="1200" dirty="0" smtClean="0">
            <a:solidFill>
              <a:schemeClr val="accent4"/>
            </a:solidFill>
            <a:cs typeface="B Homa" panose="00000400000000000000" pitchFamily="2" charset="-78"/>
          </a:endParaRPr>
        </a:p>
        <a:p>
          <a:pPr lvl="0" algn="r" defTabSz="1066800" rtl="1">
            <a:lnSpc>
              <a:spcPct val="90000"/>
            </a:lnSpc>
            <a:spcBef>
              <a:spcPct val="0"/>
            </a:spcBef>
            <a:spcAft>
              <a:spcPct val="35000"/>
            </a:spcAft>
          </a:pPr>
          <a:r>
            <a:rPr lang="fa-IR" sz="2400" kern="1200" dirty="0" smtClean="0">
              <a:solidFill>
                <a:schemeClr val="accent4"/>
              </a:solidFill>
              <a:cs typeface="B Homa" panose="00000400000000000000" pitchFamily="2" charset="-78"/>
            </a:rPr>
            <a:t>رو به میدان  اصلی شهر که نمای ظاهری آن هیچگاه تکمیل نشد.</a:t>
          </a:r>
          <a:endParaRPr lang="en-US" sz="2400" kern="1200" dirty="0">
            <a:solidFill>
              <a:schemeClr val="accent4"/>
            </a:solidFill>
            <a:cs typeface="B Homa" panose="00000400000000000000" pitchFamily="2" charset="-78"/>
          </a:endParaRPr>
        </a:p>
      </dsp:txBody>
      <dsp:txXfrm>
        <a:off x="0" y="0"/>
        <a:ext cx="7111251" cy="1426017"/>
      </dsp:txXfrm>
    </dsp:sp>
    <dsp:sp modelId="{CF49C429-5B56-400C-A481-ADE147F8122C}">
      <dsp:nvSpPr>
        <dsp:cNvPr id="0" name=""/>
        <dsp:cNvSpPr/>
      </dsp:nvSpPr>
      <dsp:spPr>
        <a:xfrm>
          <a:off x="7134581" y="23626"/>
          <a:ext cx="1911009" cy="1389853"/>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19050" cap="rnd" cmpd="sng" algn="ctr">
          <a:solidFill>
            <a:srgbClr val="C15922"/>
          </a:solidFill>
          <a:prstDash val="solid"/>
        </a:ln>
        <a:effectLst/>
      </dsp:spPr>
      <dsp:style>
        <a:lnRef idx="2">
          <a:scrgbClr r="0" g="0" b="0"/>
        </a:lnRef>
        <a:fillRef idx="1">
          <a:scrgbClr r="0" g="0" b="0"/>
        </a:fillRef>
        <a:effectRef idx="0">
          <a:scrgbClr r="0" g="0" b="0"/>
        </a:effectRef>
        <a:fontRef idx="minor"/>
      </dsp:style>
    </dsp:sp>
    <dsp:sp modelId="{7D8E1A64-9E14-4285-A746-117129842A43}">
      <dsp:nvSpPr>
        <dsp:cNvPr id="0" name=""/>
        <dsp:cNvSpPr/>
      </dsp:nvSpPr>
      <dsp:spPr>
        <a:xfrm>
          <a:off x="0" y="1568618"/>
          <a:ext cx="9067316" cy="1426017"/>
        </a:xfrm>
        <a:prstGeom prst="rect">
          <a:avLst/>
        </a:prstGeom>
        <a:solidFill>
          <a:srgbClr val="FFFFFF"/>
        </a:solidFill>
        <a:ln w="38100"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endParaRPr lang="fa-IR" sz="2400" kern="1200" dirty="0" smtClean="0">
            <a:solidFill>
              <a:schemeClr val="accent4"/>
            </a:solidFill>
            <a:cs typeface="B Homa" panose="00000400000000000000" pitchFamily="2" charset="-78"/>
          </a:endParaRPr>
        </a:p>
        <a:p>
          <a:pPr lvl="0" algn="r" defTabSz="1066800" rtl="1">
            <a:lnSpc>
              <a:spcPct val="90000"/>
            </a:lnSpc>
            <a:spcBef>
              <a:spcPct val="0"/>
            </a:spcBef>
            <a:spcAft>
              <a:spcPct val="35000"/>
            </a:spcAft>
          </a:pPr>
          <a:r>
            <a:rPr lang="fa-IR" sz="2200" kern="1200" dirty="0" smtClean="0">
              <a:solidFill>
                <a:schemeClr val="accent4"/>
              </a:solidFill>
              <a:cs typeface="B Homa" panose="00000400000000000000" pitchFamily="2" charset="-78"/>
            </a:rPr>
            <a:t>در سال ۱۲۲۱ بنا شد، اما بین ۱۷۲۹ تا ۱۷۳۲ کاملاً اصلاح و دگرگون شد.</a:t>
          </a:r>
          <a:endParaRPr lang="en-US" sz="2200" kern="1200" dirty="0">
            <a:solidFill>
              <a:schemeClr val="accent4"/>
            </a:solidFill>
            <a:cs typeface="B Homa" panose="00000400000000000000" pitchFamily="2" charset="-78"/>
          </a:endParaRPr>
        </a:p>
      </dsp:txBody>
      <dsp:txXfrm>
        <a:off x="0" y="1568618"/>
        <a:ext cx="7111251" cy="1426017"/>
      </dsp:txXfrm>
    </dsp:sp>
    <dsp:sp modelId="{5DC10E7D-A303-4F68-9309-D78D45510FE9}">
      <dsp:nvSpPr>
        <dsp:cNvPr id="0" name=""/>
        <dsp:cNvSpPr/>
      </dsp:nvSpPr>
      <dsp:spPr>
        <a:xfrm>
          <a:off x="7134581" y="1591617"/>
          <a:ext cx="1911009" cy="1367493"/>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a:ln w="19050" cap="rnd" cmpd="sng" algn="ctr">
          <a:solidFill>
            <a:srgbClr val="C15922"/>
          </a:solidFill>
          <a:prstDash val="solid"/>
        </a:ln>
        <a:effectLst/>
      </dsp:spPr>
      <dsp:style>
        <a:lnRef idx="2">
          <a:scrgbClr r="0" g="0" b="0"/>
        </a:lnRef>
        <a:fillRef idx="1">
          <a:scrgbClr r="0" g="0" b="0"/>
        </a:fillRef>
        <a:effectRef idx="0">
          <a:scrgbClr r="0" g="0" b="0"/>
        </a:effectRef>
        <a:fontRef idx="minor"/>
      </dsp:style>
    </dsp:sp>
    <dsp:sp modelId="{DBA47F3C-7918-4DA6-9870-AD22B3C5263B}">
      <dsp:nvSpPr>
        <dsp:cNvPr id="0" name=""/>
        <dsp:cNvSpPr/>
      </dsp:nvSpPr>
      <dsp:spPr>
        <a:xfrm>
          <a:off x="0" y="3137237"/>
          <a:ext cx="9067316" cy="1656233"/>
        </a:xfrm>
        <a:prstGeom prst="rect">
          <a:avLst/>
        </a:prstGeom>
        <a:solidFill>
          <a:srgbClr val="FFFFFF"/>
        </a:solidFill>
        <a:ln w="38100"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r" defTabSz="1066800" rtl="1">
            <a:lnSpc>
              <a:spcPct val="90000"/>
            </a:lnSpc>
            <a:spcBef>
              <a:spcPct val="0"/>
            </a:spcBef>
            <a:spcAft>
              <a:spcPct val="35000"/>
            </a:spcAft>
          </a:pPr>
          <a:endParaRPr lang="fa-IR" sz="2400" kern="1200" dirty="0" smtClean="0">
            <a:solidFill>
              <a:schemeClr val="accent4"/>
            </a:solidFill>
            <a:cs typeface="B Homa" panose="00000400000000000000" pitchFamily="2" charset="-78"/>
          </a:endParaRPr>
        </a:p>
        <a:p>
          <a:pPr lvl="0" algn="r" defTabSz="1066800" rtl="1">
            <a:lnSpc>
              <a:spcPct val="90000"/>
            </a:lnSpc>
            <a:spcBef>
              <a:spcPct val="0"/>
            </a:spcBef>
            <a:spcAft>
              <a:spcPct val="35000"/>
            </a:spcAft>
          </a:pPr>
          <a:r>
            <a:rPr lang="fa-IR" sz="2200" kern="1200" dirty="0" smtClean="0">
              <a:solidFill>
                <a:schemeClr val="accent4"/>
              </a:solidFill>
              <a:cs typeface="B Homa" panose="00000400000000000000" pitchFamily="2" charset="-78"/>
            </a:rPr>
            <a:t>ساخت آن از سال ۱۲۳۶ تا ۱۲۶۳ طول کشید و بعد از خسارت زیادی که در جنگ جهانی دوم دید، مرمت شده ‌است.</a:t>
          </a:r>
          <a:endParaRPr lang="en-US" sz="2200" kern="1200" dirty="0">
            <a:solidFill>
              <a:schemeClr val="accent4"/>
            </a:solidFill>
            <a:cs typeface="B Homa" panose="00000400000000000000" pitchFamily="2" charset="-78"/>
          </a:endParaRPr>
        </a:p>
        <a:p>
          <a:pPr marL="228600" lvl="1" indent="-228600" algn="r" defTabSz="1066800" rtl="1">
            <a:lnSpc>
              <a:spcPct val="90000"/>
            </a:lnSpc>
            <a:spcBef>
              <a:spcPct val="0"/>
            </a:spcBef>
            <a:spcAft>
              <a:spcPct val="15000"/>
            </a:spcAft>
            <a:buChar char="••"/>
          </a:pPr>
          <a:endParaRPr lang="en-US" sz="2400" kern="1200" dirty="0">
            <a:solidFill>
              <a:schemeClr val="accent4"/>
            </a:solidFill>
            <a:cs typeface="B Homa" panose="00000400000000000000" pitchFamily="2" charset="-78"/>
          </a:endParaRPr>
        </a:p>
      </dsp:txBody>
      <dsp:txXfrm>
        <a:off x="0" y="3137237"/>
        <a:ext cx="7111251" cy="1656233"/>
      </dsp:txXfrm>
    </dsp:sp>
    <dsp:sp modelId="{E21D5878-1CF2-49E9-87A2-A240350312C2}">
      <dsp:nvSpPr>
        <dsp:cNvPr id="0" name=""/>
        <dsp:cNvSpPr/>
      </dsp:nvSpPr>
      <dsp:spPr>
        <a:xfrm>
          <a:off x="7134581" y="3274648"/>
          <a:ext cx="1911009" cy="1381411"/>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8000" r="-28000"/>
          </a:stretch>
        </a:blipFill>
        <a:ln w="19050" cap="rnd" cmpd="sng" algn="ctr">
          <a:solidFill>
            <a:srgbClr val="C15922"/>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F8C932-45B9-486D-9360-DEE33AF9FB6B}">
      <dsp:nvSpPr>
        <dsp:cNvPr id="0" name=""/>
        <dsp:cNvSpPr/>
      </dsp:nvSpPr>
      <dsp:spPr>
        <a:xfrm>
          <a:off x="0" y="216023"/>
          <a:ext cx="8549382" cy="713892"/>
        </a:xfrm>
        <a:prstGeom prst="rect">
          <a:avLst/>
        </a:prstGeom>
        <a:solidFill>
          <a:srgbClr val="E6B284"/>
        </a:solidFill>
        <a:ln w="28575">
          <a:solidFill>
            <a:srgbClr val="AE3A11"/>
          </a:solid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fa-IR" sz="2800" b="1" kern="1200" dirty="0" smtClean="0">
              <a:solidFill>
                <a:schemeClr val="tx1"/>
              </a:solidFill>
              <a:cs typeface="B Homa" panose="00000400000000000000" pitchFamily="2" charset="-78"/>
            </a:rPr>
            <a:t>بسترهای اصلی پدیده ی مؤثر در سرنوشت شهر قدیمی بولونیا</a:t>
          </a:r>
          <a:endParaRPr lang="en-US" sz="2800" b="1" kern="1200" dirty="0">
            <a:solidFill>
              <a:schemeClr val="tx1"/>
            </a:solidFill>
            <a:cs typeface="B Homa" panose="00000400000000000000" pitchFamily="2" charset="-78"/>
          </a:endParaRPr>
        </a:p>
      </dsp:txBody>
      <dsp:txXfrm>
        <a:off x="0" y="216023"/>
        <a:ext cx="8549382" cy="713892"/>
      </dsp:txXfrm>
    </dsp:sp>
    <dsp:sp modelId="{4D6DB837-B946-4ABD-B4F2-B47ED4B2510E}">
      <dsp:nvSpPr>
        <dsp:cNvPr id="0" name=""/>
        <dsp:cNvSpPr/>
      </dsp:nvSpPr>
      <dsp:spPr>
        <a:xfrm>
          <a:off x="4174" y="1062767"/>
          <a:ext cx="1423505" cy="3125768"/>
        </a:xfrm>
        <a:prstGeom prst="rect">
          <a:avLst/>
        </a:prstGeom>
        <a:noFill/>
        <a:ln w="38100"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a-IR" sz="2200" kern="1200" dirty="0" smtClean="0">
              <a:solidFill>
                <a:schemeClr val="tx1"/>
              </a:solidFill>
              <a:cs typeface="B Homa" panose="00000400000000000000" pitchFamily="2" charset="-78"/>
            </a:rPr>
            <a:t>اتکاء بر سیاست های اعتباری خاص از مؤسسات استقراضی شهروندان</a:t>
          </a:r>
          <a:endParaRPr lang="en-US" sz="2200" kern="1200" dirty="0">
            <a:solidFill>
              <a:schemeClr val="tx1"/>
            </a:solidFill>
            <a:cs typeface="B Homa" panose="00000400000000000000" pitchFamily="2" charset="-78"/>
          </a:endParaRPr>
        </a:p>
      </dsp:txBody>
      <dsp:txXfrm>
        <a:off x="4174" y="1062767"/>
        <a:ext cx="1423505" cy="3125768"/>
      </dsp:txXfrm>
    </dsp:sp>
    <dsp:sp modelId="{7B9A251B-5898-4971-9AD5-2828975E2387}">
      <dsp:nvSpPr>
        <dsp:cNvPr id="0" name=""/>
        <dsp:cNvSpPr/>
      </dsp:nvSpPr>
      <dsp:spPr>
        <a:xfrm>
          <a:off x="1427680" y="1062767"/>
          <a:ext cx="1423505" cy="3125768"/>
        </a:xfrm>
        <a:prstGeom prst="rect">
          <a:avLst/>
        </a:prstGeom>
        <a:noFill/>
        <a:ln w="38100"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a-IR" sz="2200" kern="1200" dirty="0" smtClean="0">
              <a:solidFill>
                <a:schemeClr val="tx1"/>
              </a:solidFill>
              <a:cs typeface="B Homa" panose="00000400000000000000" pitchFamily="2" charset="-78"/>
            </a:rPr>
            <a:t>تدابیر خاص جهت پخش قدرت های تصمیم گیرنده در محلات مسکونی </a:t>
          </a:r>
          <a:endParaRPr lang="en-US" sz="2200" kern="1200" dirty="0">
            <a:solidFill>
              <a:schemeClr val="tx1"/>
            </a:solidFill>
            <a:cs typeface="B Homa" panose="00000400000000000000" pitchFamily="2" charset="-78"/>
          </a:endParaRPr>
        </a:p>
      </dsp:txBody>
      <dsp:txXfrm>
        <a:off x="1427680" y="1062767"/>
        <a:ext cx="1423505" cy="3125768"/>
      </dsp:txXfrm>
    </dsp:sp>
    <dsp:sp modelId="{B2B4A290-D322-464F-9DA9-BB93EA881671}">
      <dsp:nvSpPr>
        <dsp:cNvPr id="0" name=""/>
        <dsp:cNvSpPr/>
      </dsp:nvSpPr>
      <dsp:spPr>
        <a:xfrm>
          <a:off x="2851185" y="1062767"/>
          <a:ext cx="1423505" cy="3125768"/>
        </a:xfrm>
        <a:prstGeom prst="rect">
          <a:avLst/>
        </a:prstGeom>
        <a:noFill/>
        <a:ln w="38100"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a-IR" sz="2400" kern="1200" dirty="0" smtClean="0">
              <a:solidFill>
                <a:schemeClr val="tx1"/>
              </a:solidFill>
              <a:cs typeface="B Homa" panose="00000400000000000000" pitchFamily="2" charset="-78"/>
            </a:rPr>
            <a:t>طرح منطقه ای بولونیا </a:t>
          </a:r>
          <a:endParaRPr lang="en-US" sz="2400" kern="1200" dirty="0">
            <a:solidFill>
              <a:schemeClr val="tx1"/>
            </a:solidFill>
            <a:cs typeface="B Homa" panose="00000400000000000000" pitchFamily="2" charset="-78"/>
          </a:endParaRPr>
        </a:p>
      </dsp:txBody>
      <dsp:txXfrm>
        <a:off x="2851185" y="1062767"/>
        <a:ext cx="1423505" cy="3125768"/>
      </dsp:txXfrm>
    </dsp:sp>
    <dsp:sp modelId="{550E8508-1DC3-4669-BD9F-05AA5E86BCDA}">
      <dsp:nvSpPr>
        <dsp:cNvPr id="0" name=""/>
        <dsp:cNvSpPr/>
      </dsp:nvSpPr>
      <dsp:spPr>
        <a:xfrm>
          <a:off x="4274691" y="1062767"/>
          <a:ext cx="1423505" cy="3125768"/>
        </a:xfrm>
        <a:prstGeom prst="rect">
          <a:avLst/>
        </a:prstGeom>
        <a:noFill/>
        <a:ln w="38100"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a-IR" sz="2200" kern="1200" dirty="0" smtClean="0">
              <a:solidFill>
                <a:schemeClr val="tx1"/>
              </a:solidFill>
              <a:cs typeface="B Homa" panose="00000400000000000000" pitchFamily="2" charset="-78"/>
            </a:rPr>
            <a:t>اخذ مبالغی معین از سرمایه گذارانی در امر معماری- شهرسازی </a:t>
          </a:r>
          <a:endParaRPr lang="en-US" sz="2200" kern="1200" dirty="0">
            <a:solidFill>
              <a:schemeClr val="tx1"/>
            </a:solidFill>
            <a:cs typeface="B Homa" panose="00000400000000000000" pitchFamily="2" charset="-78"/>
          </a:endParaRPr>
        </a:p>
      </dsp:txBody>
      <dsp:txXfrm>
        <a:off x="4274691" y="1062767"/>
        <a:ext cx="1423505" cy="3125768"/>
      </dsp:txXfrm>
    </dsp:sp>
    <dsp:sp modelId="{8534A514-A839-43D5-BC7F-5048944AAE58}">
      <dsp:nvSpPr>
        <dsp:cNvPr id="0" name=""/>
        <dsp:cNvSpPr/>
      </dsp:nvSpPr>
      <dsp:spPr>
        <a:xfrm>
          <a:off x="5698196" y="1062767"/>
          <a:ext cx="1423505" cy="3125768"/>
        </a:xfrm>
        <a:prstGeom prst="rect">
          <a:avLst/>
        </a:prstGeom>
        <a:noFill/>
        <a:ln w="38100"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a-IR" sz="2400" kern="1200" dirty="0" smtClean="0">
              <a:solidFill>
                <a:schemeClr val="tx1"/>
              </a:solidFill>
              <a:cs typeface="B Homa" panose="00000400000000000000" pitchFamily="2" charset="-78"/>
            </a:rPr>
            <a:t>تدابیر بازدارنده ی توسعه ی کمی فزاینده  در بولونیا</a:t>
          </a:r>
          <a:endParaRPr lang="en-US" sz="2400" kern="1200" dirty="0">
            <a:solidFill>
              <a:schemeClr val="tx1"/>
            </a:solidFill>
            <a:cs typeface="B Homa" panose="00000400000000000000" pitchFamily="2" charset="-78"/>
          </a:endParaRPr>
        </a:p>
      </dsp:txBody>
      <dsp:txXfrm>
        <a:off x="5698196" y="1062767"/>
        <a:ext cx="1423505" cy="3125768"/>
      </dsp:txXfrm>
    </dsp:sp>
    <dsp:sp modelId="{B45D0990-77CA-4C4D-B583-877AD0577E9A}">
      <dsp:nvSpPr>
        <dsp:cNvPr id="0" name=""/>
        <dsp:cNvSpPr/>
      </dsp:nvSpPr>
      <dsp:spPr>
        <a:xfrm>
          <a:off x="7121701" y="1062767"/>
          <a:ext cx="1423505" cy="3125768"/>
        </a:xfrm>
        <a:prstGeom prst="rect">
          <a:avLst/>
        </a:prstGeom>
        <a:noFill/>
        <a:ln w="38100"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fa-IR" sz="2200" kern="1200" dirty="0" smtClean="0">
              <a:solidFill>
                <a:schemeClr val="tx1"/>
              </a:solidFill>
              <a:cs typeface="B Homa" panose="00000400000000000000" pitchFamily="2" charset="-78"/>
            </a:rPr>
            <a:t>تدوین طرحی در تضمین تداوم تعادل بوم شناسی منطقه ی شهر</a:t>
          </a:r>
          <a:endParaRPr lang="en-US" sz="2200" kern="1200" dirty="0">
            <a:solidFill>
              <a:schemeClr val="tx1"/>
            </a:solidFill>
            <a:cs typeface="B Homa" panose="00000400000000000000" pitchFamily="2" charset="-78"/>
          </a:endParaRPr>
        </a:p>
      </dsp:txBody>
      <dsp:txXfrm>
        <a:off x="7121701" y="1062767"/>
        <a:ext cx="1423505" cy="3125768"/>
      </dsp:txXfrm>
    </dsp:sp>
    <dsp:sp modelId="{AC31BD65-9134-4768-8173-04C8A7906536}">
      <dsp:nvSpPr>
        <dsp:cNvPr id="0" name=""/>
        <dsp:cNvSpPr/>
      </dsp:nvSpPr>
      <dsp:spPr>
        <a:xfrm>
          <a:off x="0" y="4083170"/>
          <a:ext cx="8549382" cy="229782"/>
        </a:xfrm>
        <a:prstGeom prst="rect">
          <a:avLst/>
        </a:prstGeom>
        <a:solidFill>
          <a:srgbClr val="E6B284"/>
        </a:solidFill>
        <a:ln w="28575">
          <a:solidFill>
            <a:srgbClr val="AE3A11"/>
          </a:solidFill>
        </a:ln>
        <a:effectLst/>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341FE9-8CD6-4702-8ED3-18D3B9372246}">
      <dsp:nvSpPr>
        <dsp:cNvPr id="0" name=""/>
        <dsp:cNvSpPr/>
      </dsp:nvSpPr>
      <dsp:spPr>
        <a:xfrm>
          <a:off x="0" y="19201"/>
          <a:ext cx="8550244" cy="559406"/>
        </a:xfrm>
        <a:prstGeom prst="roundRect">
          <a:avLst>
            <a:gd name="adj" fmla="val 10000"/>
          </a:avLst>
        </a:prstGeom>
        <a:solidFill>
          <a:srgbClr val="E6B284"/>
        </a:solidFill>
        <a:ln w="28575"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tx1"/>
              </a:solidFill>
              <a:cs typeface="B Homa" panose="00000400000000000000" pitchFamily="2" charset="-78"/>
            </a:rPr>
            <a:t>ویژگی های</a:t>
          </a:r>
          <a:r>
            <a:rPr lang="en-US" sz="2000" b="1" kern="1200" dirty="0" smtClean="0">
              <a:solidFill>
                <a:schemeClr val="tx1"/>
              </a:solidFill>
              <a:cs typeface="B Homa" panose="00000400000000000000" pitchFamily="2" charset="-78"/>
            </a:rPr>
            <a:t> </a:t>
          </a:r>
          <a:r>
            <a:rPr lang="fa-IR" sz="2000" b="1" kern="1200" dirty="0" smtClean="0">
              <a:solidFill>
                <a:schemeClr val="tx1"/>
              </a:solidFill>
              <a:cs typeface="B Homa" panose="00000400000000000000" pitchFamily="2" charset="-78"/>
            </a:rPr>
            <a:t>معماری-</a:t>
          </a:r>
          <a:r>
            <a:rPr lang="en-US" sz="2000" b="1" kern="1200" dirty="0" smtClean="0">
              <a:solidFill>
                <a:schemeClr val="tx1"/>
              </a:solidFill>
              <a:cs typeface="B Homa" panose="00000400000000000000" pitchFamily="2" charset="-78"/>
            </a:rPr>
            <a:t> </a:t>
          </a:r>
          <a:r>
            <a:rPr lang="fa-IR" sz="2000" b="1" kern="1200" dirty="0" smtClean="0">
              <a:solidFill>
                <a:schemeClr val="tx1"/>
              </a:solidFill>
              <a:cs typeface="B Homa" panose="00000400000000000000" pitchFamily="2" charset="-78"/>
            </a:rPr>
            <a:t>شهرسازی شهر قدیمی بولونیا در طول تاریخ </a:t>
          </a:r>
          <a:endParaRPr lang="en-US" sz="2000" b="1" kern="1200" dirty="0">
            <a:solidFill>
              <a:schemeClr val="tx1"/>
            </a:solidFill>
            <a:cs typeface="B Homa" panose="00000400000000000000" pitchFamily="2" charset="-78"/>
          </a:endParaRPr>
        </a:p>
      </dsp:txBody>
      <dsp:txXfrm>
        <a:off x="16384" y="35585"/>
        <a:ext cx="8517476" cy="526638"/>
      </dsp:txXfrm>
    </dsp:sp>
    <dsp:sp modelId="{D8BB9D9E-9121-444E-BAC9-965733219855}">
      <dsp:nvSpPr>
        <dsp:cNvPr id="0" name=""/>
        <dsp:cNvSpPr/>
      </dsp:nvSpPr>
      <dsp:spPr>
        <a:xfrm>
          <a:off x="9011" y="626587"/>
          <a:ext cx="8533553" cy="534207"/>
        </a:xfrm>
        <a:prstGeom prst="rect">
          <a:avLst/>
        </a:prstGeom>
        <a:noFill/>
        <a:ln w="28575"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cs typeface="B Homa" panose="00000400000000000000" pitchFamily="2" charset="-78"/>
            </a:rPr>
            <a:t>بافت شطرنجی متعلق به دوران رومی ها و آثار به جامانده از آن دوران</a:t>
          </a:r>
          <a:endParaRPr lang="en-US" sz="2000" kern="1200" dirty="0">
            <a:solidFill>
              <a:schemeClr val="tx1"/>
            </a:solidFill>
            <a:cs typeface="B Homa" panose="00000400000000000000" pitchFamily="2" charset="-78"/>
          </a:endParaRPr>
        </a:p>
      </dsp:txBody>
      <dsp:txXfrm>
        <a:off x="9011" y="626587"/>
        <a:ext cx="8533553" cy="534207"/>
      </dsp:txXfrm>
    </dsp:sp>
    <dsp:sp modelId="{88924469-7174-496A-BCE8-344E541DAC7B}">
      <dsp:nvSpPr>
        <dsp:cNvPr id="0" name=""/>
        <dsp:cNvSpPr/>
      </dsp:nvSpPr>
      <dsp:spPr>
        <a:xfrm>
          <a:off x="50513" y="1226035"/>
          <a:ext cx="8450548" cy="533004"/>
        </a:xfrm>
        <a:prstGeom prst="rect">
          <a:avLst/>
        </a:prstGeom>
        <a:noFill/>
        <a:ln w="28575"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cs typeface="B Homa" panose="00000400000000000000" pitchFamily="2" charset="-78"/>
            </a:rPr>
            <a:t>نقش دوران قرون وسطا، نمایان گر پیش رفته ترین نظام های اجتماعی- اقتصادی آن زمان</a:t>
          </a:r>
          <a:endParaRPr lang="en-US" sz="2000" kern="1200" dirty="0">
            <a:solidFill>
              <a:schemeClr val="tx1"/>
            </a:solidFill>
            <a:cs typeface="B Homa" panose="00000400000000000000" pitchFamily="2" charset="-78"/>
          </a:endParaRPr>
        </a:p>
      </dsp:txBody>
      <dsp:txXfrm>
        <a:off x="50513" y="1226035"/>
        <a:ext cx="8450548" cy="533004"/>
      </dsp:txXfrm>
    </dsp:sp>
    <dsp:sp modelId="{0F712A89-1718-4003-B8E8-EE2B302443E2}">
      <dsp:nvSpPr>
        <dsp:cNvPr id="0" name=""/>
        <dsp:cNvSpPr/>
      </dsp:nvSpPr>
      <dsp:spPr>
        <a:xfrm>
          <a:off x="54622" y="1824279"/>
          <a:ext cx="8442330" cy="665440"/>
        </a:xfrm>
        <a:prstGeom prst="rect">
          <a:avLst/>
        </a:prstGeom>
        <a:noFill/>
        <a:ln w="28575"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latin typeface="ecb"/>
              <a:ea typeface="Times New Roman" panose="02020503050405090304" pitchFamily="18" charset="0"/>
              <a:cs typeface="B Homa" panose="00000400000000000000" pitchFamily="2" charset="-78"/>
            </a:rPr>
            <a:t>باقی گذاشتن بناهای مذهبی، قصرها، محلات مسکونی و میادین متعدد، دارای ارزش های معماری و فرهنگی در سطح جهانی از قرون وسطا</a:t>
          </a:r>
          <a:endParaRPr lang="en-US" sz="2000" kern="1200" dirty="0">
            <a:solidFill>
              <a:schemeClr val="tx1"/>
            </a:solidFill>
            <a:cs typeface="B Homa" panose="00000400000000000000" pitchFamily="2" charset="-78"/>
          </a:endParaRPr>
        </a:p>
      </dsp:txBody>
      <dsp:txXfrm>
        <a:off x="54622" y="1824279"/>
        <a:ext cx="8442330" cy="665440"/>
      </dsp:txXfrm>
    </dsp:sp>
    <dsp:sp modelId="{B005241C-4C74-48F5-A543-C8966F391C06}">
      <dsp:nvSpPr>
        <dsp:cNvPr id="0" name=""/>
        <dsp:cNvSpPr/>
      </dsp:nvSpPr>
      <dsp:spPr>
        <a:xfrm>
          <a:off x="62207" y="2554958"/>
          <a:ext cx="8427161" cy="824013"/>
        </a:xfrm>
        <a:prstGeom prst="rect">
          <a:avLst/>
        </a:prstGeom>
        <a:noFill/>
        <a:ln w="28575"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latin typeface="ecb"/>
              <a:ea typeface="Times New Roman" panose="02020503050405090304" pitchFamily="18" charset="0"/>
              <a:cs typeface="B Homa" panose="00000400000000000000" pitchFamily="2" charset="-78"/>
            </a:rPr>
            <a:t>سلسله اقدامات دوران رنسانس در زمینه ی مساعد ساختن شکل کالبد شهری با روحیه ی اجتماعی و فرهنگی خاص فضای شهر</a:t>
          </a:r>
          <a:endParaRPr lang="en-US" sz="2000" kern="1200" dirty="0">
            <a:solidFill>
              <a:schemeClr val="tx1"/>
            </a:solidFill>
            <a:cs typeface="B Homa" panose="00000400000000000000" pitchFamily="2" charset="-78"/>
          </a:endParaRPr>
        </a:p>
      </dsp:txBody>
      <dsp:txXfrm>
        <a:off x="62207" y="2554958"/>
        <a:ext cx="8427161" cy="824013"/>
      </dsp:txXfrm>
    </dsp:sp>
    <dsp:sp modelId="{8DB34188-E859-4FDD-8843-55C9BA16525C}">
      <dsp:nvSpPr>
        <dsp:cNvPr id="0" name=""/>
        <dsp:cNvSpPr/>
      </dsp:nvSpPr>
      <dsp:spPr>
        <a:xfrm>
          <a:off x="62207" y="3444211"/>
          <a:ext cx="8427161" cy="824013"/>
        </a:xfrm>
        <a:prstGeom prst="rect">
          <a:avLst/>
        </a:prstGeom>
        <a:noFill/>
        <a:ln w="28575"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cs typeface="B Homa" panose="00000400000000000000" pitchFamily="2" charset="-78"/>
            </a:rPr>
            <a:t>به وجود آمدن محیط شهری همگن و پیوسته در رابطه با نوسازی های بخشی بناهای قدیمی تر با ساختن بناهایی در دوران بعد از رنسانس</a:t>
          </a:r>
          <a:endParaRPr lang="en-US" sz="2000" kern="1200" dirty="0">
            <a:solidFill>
              <a:schemeClr val="tx1"/>
            </a:solidFill>
            <a:cs typeface="B Homa" panose="00000400000000000000" pitchFamily="2" charset="-78"/>
          </a:endParaRPr>
        </a:p>
      </dsp:txBody>
      <dsp:txXfrm>
        <a:off x="62207" y="3444211"/>
        <a:ext cx="8427161" cy="824013"/>
      </dsp:txXfrm>
    </dsp:sp>
    <dsp:sp modelId="{AF32B318-53D9-4950-92C4-8BFD6CA0E63D}">
      <dsp:nvSpPr>
        <dsp:cNvPr id="0" name=""/>
        <dsp:cNvSpPr/>
      </dsp:nvSpPr>
      <dsp:spPr>
        <a:xfrm>
          <a:off x="62207" y="4333464"/>
          <a:ext cx="8427161" cy="824013"/>
        </a:xfrm>
        <a:prstGeom prst="rect">
          <a:avLst/>
        </a:prstGeom>
        <a:noFill/>
        <a:ln w="28575"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latin typeface="ecb"/>
              <a:ea typeface="Times New Roman" panose="02020503050405090304" pitchFamily="18" charset="0"/>
              <a:cs typeface="B Homa" panose="00000400000000000000" pitchFamily="2" charset="-78"/>
            </a:rPr>
            <a:t>ترکیب حجم های پر و خالی در میادین، سبب ایجاد گوشه های گرم و صمیمی و فضاهای سرپوشیده ای برای پیاده ها</a:t>
          </a:r>
          <a:endParaRPr lang="en-US" sz="2000" kern="1200" dirty="0">
            <a:solidFill>
              <a:schemeClr val="tx1"/>
            </a:solidFill>
            <a:cs typeface="B Homa" panose="00000400000000000000" pitchFamily="2" charset="-78"/>
          </a:endParaRPr>
        </a:p>
      </dsp:txBody>
      <dsp:txXfrm>
        <a:off x="62207" y="4333464"/>
        <a:ext cx="8427161" cy="824013"/>
      </dsp:txXfrm>
    </dsp:sp>
    <dsp:sp modelId="{E5EF5559-5B77-413C-B6F5-2C6D211EE904}">
      <dsp:nvSpPr>
        <dsp:cNvPr id="0" name=""/>
        <dsp:cNvSpPr/>
      </dsp:nvSpPr>
      <dsp:spPr>
        <a:xfrm>
          <a:off x="71982" y="5217533"/>
          <a:ext cx="8427161" cy="824013"/>
        </a:xfrm>
        <a:prstGeom prst="rect">
          <a:avLst/>
        </a:prstGeom>
        <a:noFill/>
        <a:ln w="28575" cap="rnd" cmpd="sng" algn="ctr">
          <a:solidFill>
            <a:srgbClr val="AE3A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ts val="0"/>
            </a:spcAft>
          </a:pPr>
          <a:r>
            <a:rPr lang="fa-IR" sz="2000" kern="1200" dirty="0" smtClean="0">
              <a:solidFill>
                <a:schemeClr val="tx1"/>
              </a:solidFill>
              <a:latin typeface="B Nazanin" panose="00000400000000000000" pitchFamily="2" charset="-78"/>
              <a:ea typeface="Times New Roman" panose="02020503050405090304" pitchFamily="18" charset="0"/>
              <a:cs typeface="B Homa" panose="00000400000000000000" pitchFamily="2" charset="-78"/>
            </a:rPr>
            <a:t>وجود راه روهای سرپوشیده یا پیاده روهای مسقف شهر با رعایت  تناسبات انسانی ومصالح متناسب با اقلیم  که سبب تداوم بافت  شهر در معابر شهر شده</a:t>
          </a:r>
          <a:endParaRPr lang="en-US" sz="2000" kern="1200" dirty="0">
            <a:solidFill>
              <a:schemeClr val="tx1"/>
            </a:solidFill>
            <a:cs typeface="B Homa" panose="00000400000000000000" pitchFamily="2" charset="-78"/>
          </a:endParaRPr>
        </a:p>
      </dsp:txBody>
      <dsp:txXfrm>
        <a:off x="71982" y="5217533"/>
        <a:ext cx="8427161" cy="8240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4326CD-9B1C-4BC7-984A-2F4EAD158ACF}">
      <dsp:nvSpPr>
        <dsp:cNvPr id="0" name=""/>
        <dsp:cNvSpPr/>
      </dsp:nvSpPr>
      <dsp:spPr>
        <a:xfrm rot="10800000">
          <a:off x="19439" y="2841"/>
          <a:ext cx="6453750" cy="2298695"/>
        </a:xfrm>
        <a:prstGeom prst="rect">
          <a:avLst/>
        </a:prstGeom>
        <a:noFill/>
        <a:ln w="38100" cap="rnd" cmpd="sng" algn="ctr">
          <a:solidFill>
            <a:srgbClr val="C15922">
              <a:alpha val="90000"/>
            </a:srgbClr>
          </a:solidFill>
          <a:prstDash val="sysDot"/>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r" defTabSz="977900" rtl="1">
            <a:lnSpc>
              <a:spcPct val="90000"/>
            </a:lnSpc>
            <a:spcBef>
              <a:spcPct val="0"/>
            </a:spcBef>
            <a:spcAft>
              <a:spcPct val="15000"/>
            </a:spcAft>
            <a:buChar char="••"/>
          </a:pPr>
          <a:r>
            <a:rPr lang="fa-IR" sz="2200" kern="1200" dirty="0" smtClean="0">
              <a:solidFill>
                <a:schemeClr val="tx1"/>
              </a:solidFill>
              <a:cs typeface="B Homa" panose="00000400000000000000" pitchFamily="2" charset="-78"/>
            </a:rPr>
            <a:t>بازشناسی علمی و منظم ویژگی های شکلی و کاربری بناهای بافت</a:t>
          </a:r>
          <a:endParaRPr lang="en-US" sz="2200" kern="1200" dirty="0">
            <a:solidFill>
              <a:schemeClr val="tx1"/>
            </a:solidFill>
            <a:cs typeface="B Homa" panose="00000400000000000000" pitchFamily="2" charset="-78"/>
          </a:endParaRPr>
        </a:p>
        <a:p>
          <a:pPr marL="228600" lvl="1" indent="-228600" algn="r" defTabSz="977900" rtl="1">
            <a:lnSpc>
              <a:spcPct val="90000"/>
            </a:lnSpc>
            <a:spcBef>
              <a:spcPct val="0"/>
            </a:spcBef>
            <a:spcAft>
              <a:spcPct val="15000"/>
            </a:spcAft>
            <a:buChar char="••"/>
          </a:pPr>
          <a:r>
            <a:rPr lang="fa-IR" sz="2200" kern="1200" dirty="0" smtClean="0">
              <a:solidFill>
                <a:schemeClr val="tx1"/>
              </a:solidFill>
              <a:cs typeface="B Homa" panose="00000400000000000000" pitchFamily="2" charset="-78"/>
            </a:rPr>
            <a:t>تعیین راه های پیش گیری عوامل فرساینده</a:t>
          </a:r>
          <a:endParaRPr lang="en-US" sz="2200" kern="1200" dirty="0">
            <a:solidFill>
              <a:schemeClr val="tx1"/>
            </a:solidFill>
            <a:cs typeface="B Homa" panose="00000400000000000000" pitchFamily="2" charset="-78"/>
          </a:endParaRPr>
        </a:p>
        <a:p>
          <a:pPr marL="228600" lvl="1" indent="-228600" algn="r" defTabSz="977900" rtl="1">
            <a:lnSpc>
              <a:spcPct val="90000"/>
            </a:lnSpc>
            <a:spcBef>
              <a:spcPct val="0"/>
            </a:spcBef>
            <a:spcAft>
              <a:spcPct val="15000"/>
            </a:spcAft>
            <a:buChar char="••"/>
          </a:pPr>
          <a:r>
            <a:rPr lang="fa-IR" sz="2200" kern="1200" dirty="0" smtClean="0">
              <a:solidFill>
                <a:schemeClr val="tx1"/>
              </a:solidFill>
              <a:cs typeface="B Homa" panose="00000400000000000000" pitchFamily="2" charset="-78"/>
            </a:rPr>
            <a:t>حل مسائل کالبدی توسط بهترین فنون در مرمت معماری-شهری</a:t>
          </a:r>
          <a:endParaRPr lang="en-US" sz="2200" kern="1200" dirty="0">
            <a:solidFill>
              <a:schemeClr val="tx1"/>
            </a:solidFill>
            <a:cs typeface="B Homa" panose="00000400000000000000" pitchFamily="2" charset="-78"/>
          </a:endParaRPr>
        </a:p>
        <a:p>
          <a:pPr marL="228600" lvl="1" indent="-228600" algn="r" defTabSz="977900" rtl="1">
            <a:lnSpc>
              <a:spcPct val="90000"/>
            </a:lnSpc>
            <a:spcBef>
              <a:spcPct val="0"/>
            </a:spcBef>
            <a:spcAft>
              <a:spcPct val="15000"/>
            </a:spcAft>
            <a:buChar char="••"/>
          </a:pPr>
          <a:r>
            <a:rPr lang="fa-IR" sz="2200" kern="1200" dirty="0" smtClean="0">
              <a:solidFill>
                <a:schemeClr val="tx1"/>
              </a:solidFill>
              <a:cs typeface="B Homa" panose="00000400000000000000" pitchFamily="2" charset="-78"/>
            </a:rPr>
            <a:t>حفط تمامیت و موجودیت شهر با کم ترین تحول و تغییر در شکل قدیمی آن</a:t>
          </a:r>
          <a:endParaRPr lang="en-US" sz="2200" kern="1200" dirty="0">
            <a:solidFill>
              <a:schemeClr val="tx1"/>
            </a:solidFill>
            <a:cs typeface="B Homa" panose="00000400000000000000" pitchFamily="2" charset="-78"/>
          </a:endParaRPr>
        </a:p>
      </dsp:txBody>
      <dsp:txXfrm rot="10800000">
        <a:off x="19439" y="2841"/>
        <a:ext cx="6453750" cy="2298695"/>
      </dsp:txXfrm>
    </dsp:sp>
    <dsp:sp modelId="{EE4A762D-BEDA-4658-913E-55B39CA8550D}">
      <dsp:nvSpPr>
        <dsp:cNvPr id="0" name=""/>
        <dsp:cNvSpPr/>
      </dsp:nvSpPr>
      <dsp:spPr>
        <a:xfrm rot="10800000" flipV="1">
          <a:off x="6492629" y="2385403"/>
          <a:ext cx="2055882" cy="2007084"/>
        </a:xfrm>
        <a:prstGeom prst="stripedRightArrow">
          <a:avLst/>
        </a:prstGeom>
        <a:solidFill>
          <a:srgbClr val="E2A46C"/>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1">
            <a:lnSpc>
              <a:spcPct val="90000"/>
            </a:lnSpc>
            <a:spcBef>
              <a:spcPct val="0"/>
            </a:spcBef>
            <a:spcAft>
              <a:spcPct val="35000"/>
            </a:spcAft>
          </a:pPr>
          <a:r>
            <a:rPr lang="fa-IR" sz="2500" b="1" kern="1200" dirty="0" smtClean="0">
              <a:cs typeface="B Homa" panose="00000400000000000000" pitchFamily="2" charset="-78"/>
            </a:rPr>
            <a:t>دیدگاه ها</a:t>
          </a:r>
          <a:endParaRPr lang="en-US" sz="2500" b="1" kern="1200" dirty="0">
            <a:cs typeface="B Homa" panose="00000400000000000000" pitchFamily="2" charset="-78"/>
          </a:endParaRPr>
        </a:p>
      </dsp:txBody>
      <dsp:txXfrm rot="-10800000">
        <a:off x="6994400" y="2887174"/>
        <a:ext cx="1240504" cy="1003542"/>
      </dsp:txXfrm>
    </dsp:sp>
    <dsp:sp modelId="{6F045C37-C326-4ACE-922B-089CEF7AC485}">
      <dsp:nvSpPr>
        <dsp:cNvPr id="0" name=""/>
        <dsp:cNvSpPr/>
      </dsp:nvSpPr>
      <dsp:spPr>
        <a:xfrm rot="10800000">
          <a:off x="19439" y="2577470"/>
          <a:ext cx="6453750" cy="1776884"/>
        </a:xfrm>
        <a:prstGeom prst="rect">
          <a:avLst/>
        </a:prstGeom>
        <a:noFill/>
        <a:ln w="38100" cap="rnd" cmpd="sng" algn="ctr">
          <a:solidFill>
            <a:srgbClr val="C15922">
              <a:alpha val="90000"/>
            </a:srgbClr>
          </a:solidFill>
          <a:prstDash val="sysDot"/>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r" defTabSz="977900" rtl="1">
            <a:lnSpc>
              <a:spcPct val="90000"/>
            </a:lnSpc>
            <a:spcBef>
              <a:spcPct val="0"/>
            </a:spcBef>
            <a:spcAft>
              <a:spcPct val="15000"/>
            </a:spcAft>
            <a:buChar char="••"/>
          </a:pPr>
          <a:r>
            <a:rPr lang="fa-IR" sz="2200" kern="1200" dirty="0" smtClean="0">
              <a:solidFill>
                <a:schemeClr val="tx1"/>
              </a:solidFill>
              <a:cs typeface="B Homa" panose="00000400000000000000" pitchFamily="2" charset="-78"/>
            </a:rPr>
            <a:t>بعضی باززنده سازی شهر قدیمی طبق اندیشه ای که با تغییرات مهم حجم ها در سطح کاربردها موافق نبود را به بحث گذاشتند.</a:t>
          </a:r>
          <a:endParaRPr lang="en-US" sz="2200" kern="1200" dirty="0">
            <a:solidFill>
              <a:schemeClr val="tx1"/>
            </a:solidFill>
            <a:cs typeface="B Homa" panose="00000400000000000000" pitchFamily="2" charset="-78"/>
          </a:endParaRPr>
        </a:p>
        <a:p>
          <a:pPr marL="228600" lvl="1" indent="-228600" algn="r" defTabSz="977900" rtl="1">
            <a:lnSpc>
              <a:spcPct val="90000"/>
            </a:lnSpc>
            <a:spcBef>
              <a:spcPct val="0"/>
            </a:spcBef>
            <a:spcAft>
              <a:spcPct val="15000"/>
            </a:spcAft>
            <a:buChar char="••"/>
          </a:pPr>
          <a:r>
            <a:rPr lang="fa-IR" sz="2200" kern="1200" dirty="0" smtClean="0">
              <a:solidFill>
                <a:schemeClr val="tx1"/>
              </a:solidFill>
              <a:cs typeface="B Homa" panose="00000400000000000000" pitchFamily="2" charset="-78"/>
            </a:rPr>
            <a:t>بعضی مداخله در وضع موجود شهر و قلب قدیمی آن را مورد انتقاد قرار دارند.</a:t>
          </a:r>
          <a:endParaRPr lang="en-US" sz="2200" kern="1200" dirty="0">
            <a:solidFill>
              <a:schemeClr val="tx1"/>
            </a:solidFill>
            <a:cs typeface="B Homa" panose="00000400000000000000" pitchFamily="2" charset="-78"/>
          </a:endParaRPr>
        </a:p>
      </dsp:txBody>
      <dsp:txXfrm rot="10800000">
        <a:off x="19439" y="2577470"/>
        <a:ext cx="6453750" cy="1776884"/>
      </dsp:txXfrm>
    </dsp:sp>
    <dsp:sp modelId="{9BB4DBF6-1253-4D94-A40F-D4B6F25B60A5}">
      <dsp:nvSpPr>
        <dsp:cNvPr id="0" name=""/>
        <dsp:cNvSpPr/>
      </dsp:nvSpPr>
      <dsp:spPr>
        <a:xfrm rot="10800000" flipV="1">
          <a:off x="6492629" y="0"/>
          <a:ext cx="2055882" cy="1847465"/>
        </a:xfrm>
        <a:prstGeom prst="stripedRightArrow">
          <a:avLst/>
        </a:prstGeom>
        <a:solidFill>
          <a:srgbClr val="E2A46C"/>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rtl="1">
            <a:lnSpc>
              <a:spcPct val="90000"/>
            </a:lnSpc>
            <a:spcBef>
              <a:spcPct val="0"/>
            </a:spcBef>
            <a:spcAft>
              <a:spcPct val="35000"/>
            </a:spcAft>
          </a:pPr>
          <a:r>
            <a:rPr lang="fa-IR" sz="2300" b="1" kern="1200" dirty="0" smtClean="0">
              <a:cs typeface="B Homa" panose="00000400000000000000" pitchFamily="2" charset="-78"/>
            </a:rPr>
            <a:t>رویکردهای</a:t>
          </a:r>
          <a:r>
            <a:rPr lang="fa-IR" sz="2500" b="1" kern="1200" dirty="0" smtClean="0">
              <a:cs typeface="B Homa" panose="00000400000000000000" pitchFamily="2" charset="-78"/>
            </a:rPr>
            <a:t> </a:t>
          </a:r>
          <a:r>
            <a:rPr lang="fa-IR" sz="2300" b="1" kern="1200" dirty="0" smtClean="0">
              <a:cs typeface="B Homa" panose="00000400000000000000" pitchFamily="2" charset="-78"/>
            </a:rPr>
            <a:t>اولیه</a:t>
          </a:r>
          <a:endParaRPr lang="en-US" sz="2300" b="1" kern="1200" dirty="0">
            <a:cs typeface="B Homa" panose="00000400000000000000" pitchFamily="2" charset="-78"/>
          </a:endParaRPr>
        </a:p>
      </dsp:txBody>
      <dsp:txXfrm rot="-10800000">
        <a:off x="6954495" y="461866"/>
        <a:ext cx="1305350" cy="9237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BB5E4A-6B7D-4100-B4E4-0FBDF2089F4C}">
      <dsp:nvSpPr>
        <dsp:cNvPr id="0" name=""/>
        <dsp:cNvSpPr/>
      </dsp:nvSpPr>
      <dsp:spPr>
        <a:xfrm>
          <a:off x="2137928" y="0"/>
          <a:ext cx="5517232" cy="5517232"/>
        </a:xfrm>
        <a:prstGeom prst="diamond">
          <a:avLst/>
        </a:prstGeom>
        <a:solidFill>
          <a:srgbClr val="C15922"/>
        </a:solidFill>
        <a:ln>
          <a:noFill/>
        </a:ln>
        <a:effectLst/>
      </dsp:spPr>
      <dsp:style>
        <a:lnRef idx="0">
          <a:scrgbClr r="0" g="0" b="0"/>
        </a:lnRef>
        <a:fillRef idx="1">
          <a:scrgbClr r="0" g="0" b="0"/>
        </a:fillRef>
        <a:effectRef idx="0">
          <a:scrgbClr r="0" g="0" b="0"/>
        </a:effectRef>
        <a:fontRef idx="minor"/>
      </dsp:style>
    </dsp:sp>
    <dsp:sp modelId="{438D97DF-EF99-4EC8-B1B8-B4F138BE6DF0}">
      <dsp:nvSpPr>
        <dsp:cNvPr id="0" name=""/>
        <dsp:cNvSpPr/>
      </dsp:nvSpPr>
      <dsp:spPr>
        <a:xfrm>
          <a:off x="357045" y="524137"/>
          <a:ext cx="4445389" cy="2151720"/>
        </a:xfrm>
        <a:prstGeom prst="rect">
          <a:avLst/>
        </a:prstGeom>
        <a:solidFill>
          <a:schemeClr val="bg1"/>
        </a:solidFill>
        <a:ln w="38100" cap="rnd" cmpd="sng" algn="ctr">
          <a:solidFill>
            <a:srgbClr val="C159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1">
            <a:lnSpc>
              <a:spcPct val="90000"/>
            </a:lnSpc>
            <a:spcBef>
              <a:spcPct val="0"/>
            </a:spcBef>
            <a:spcAft>
              <a:spcPct val="35000"/>
            </a:spcAft>
          </a:pPr>
          <a:r>
            <a:rPr lang="fa-IR" sz="2000" b="1" kern="1200" dirty="0" smtClean="0">
              <a:solidFill>
                <a:srgbClr val="C7672B"/>
              </a:solidFill>
              <a:cs typeface="B Homa" panose="00000400000000000000" pitchFamily="2" charset="-78"/>
            </a:rPr>
            <a:t>قالب های کوچک: </a:t>
          </a:r>
          <a:r>
            <a:rPr lang="fa-IR" sz="2000" kern="1200" dirty="0" smtClean="0">
              <a:solidFill>
                <a:schemeClr val="tx1"/>
              </a:solidFill>
              <a:cs typeface="B Homa" panose="00000400000000000000" pitchFamily="2" charset="-78"/>
            </a:rPr>
            <a:t>این بنا بیشتر به شکل ساختمان هایی که پیوسته با حیاط هایی بوده و ترکیبی از فضای  سرپوشیده و فضای بازند: معمولاً در اطرافشان ساختمان ادامه داشته و فضاهای خدماتی فرعی را به وجود می آورند.</a:t>
          </a:r>
          <a:endParaRPr lang="en-US" sz="2000" kern="1200" dirty="0">
            <a:solidFill>
              <a:schemeClr val="tx1"/>
            </a:solidFill>
            <a:cs typeface="B Homa" panose="00000400000000000000" pitchFamily="2" charset="-78"/>
          </a:endParaRPr>
        </a:p>
      </dsp:txBody>
      <dsp:txXfrm>
        <a:off x="357045" y="524137"/>
        <a:ext cx="4445389" cy="2151720"/>
      </dsp:txXfrm>
    </dsp:sp>
    <dsp:sp modelId="{F9FB6115-6FF9-4F6D-A1E0-7C17F4C55853}">
      <dsp:nvSpPr>
        <dsp:cNvPr id="0" name=""/>
        <dsp:cNvSpPr/>
      </dsp:nvSpPr>
      <dsp:spPr>
        <a:xfrm>
          <a:off x="4965994" y="524137"/>
          <a:ext cx="4445389" cy="2151720"/>
        </a:xfrm>
        <a:prstGeom prst="rect">
          <a:avLst/>
        </a:prstGeom>
        <a:solidFill>
          <a:schemeClr val="bg1"/>
        </a:solidFill>
        <a:ln w="38100" cap="rnd" cmpd="sng" algn="ctr">
          <a:solidFill>
            <a:srgbClr val="C159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just" defTabSz="889000" rtl="1">
            <a:lnSpc>
              <a:spcPct val="90000"/>
            </a:lnSpc>
            <a:spcBef>
              <a:spcPct val="0"/>
            </a:spcBef>
            <a:spcAft>
              <a:spcPct val="35000"/>
            </a:spcAft>
          </a:pPr>
          <a:r>
            <a:rPr lang="fa-IR" sz="2000" b="1" kern="1200" dirty="0" smtClean="0">
              <a:solidFill>
                <a:srgbClr val="C7672B"/>
              </a:solidFill>
              <a:cs typeface="B Homa" panose="00000400000000000000" pitchFamily="2" charset="-78"/>
            </a:rPr>
            <a:t>قالب های بزرگ: </a:t>
          </a:r>
          <a:r>
            <a:rPr lang="fa-IR" sz="2000" b="0" kern="1200" dirty="0" smtClean="0">
              <a:solidFill>
                <a:schemeClr val="tx1"/>
              </a:solidFill>
              <a:cs typeface="B Homa" panose="00000400000000000000" pitchFamily="2" charset="-78"/>
            </a:rPr>
            <a:t>بناهای منحصر به فرد/ بناهای دارای اهمیت ویژه/ مشابه بناهای منحصر به فرد و ویژه اما ساده تر/ بناهای مشابه موارد قبل ولی به صورت بسیار ساده عرضه می شوند.  </a:t>
          </a:r>
          <a:endParaRPr lang="en-US" sz="2000" b="0" kern="1200" dirty="0">
            <a:solidFill>
              <a:schemeClr val="tx1"/>
            </a:solidFill>
            <a:cs typeface="B Homa" panose="00000400000000000000" pitchFamily="2" charset="-78"/>
          </a:endParaRPr>
        </a:p>
      </dsp:txBody>
      <dsp:txXfrm>
        <a:off x="4965994" y="524137"/>
        <a:ext cx="4445389" cy="2151720"/>
      </dsp:txXfrm>
    </dsp:sp>
    <dsp:sp modelId="{EDC18772-E6FA-4B13-83C5-3AB0841E2A2F}">
      <dsp:nvSpPr>
        <dsp:cNvPr id="0" name=""/>
        <dsp:cNvSpPr/>
      </dsp:nvSpPr>
      <dsp:spPr>
        <a:xfrm>
          <a:off x="357045" y="2841374"/>
          <a:ext cx="4445389" cy="2151720"/>
        </a:xfrm>
        <a:prstGeom prst="rect">
          <a:avLst/>
        </a:prstGeom>
        <a:solidFill>
          <a:schemeClr val="bg1"/>
        </a:solidFill>
        <a:ln w="38100" cap="rnd" cmpd="sng" algn="ctr">
          <a:solidFill>
            <a:srgbClr val="C159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1">
            <a:lnSpc>
              <a:spcPct val="90000"/>
            </a:lnSpc>
            <a:spcBef>
              <a:spcPct val="0"/>
            </a:spcBef>
            <a:spcAft>
              <a:spcPct val="35000"/>
            </a:spcAft>
          </a:pPr>
          <a:r>
            <a:rPr lang="fa-IR" sz="2000" kern="1200" dirty="0" smtClean="0">
              <a:solidFill>
                <a:schemeClr val="tx1"/>
              </a:solidFill>
              <a:cs typeface="B Homa" panose="00000400000000000000" pitchFamily="2" charset="-78"/>
            </a:rPr>
            <a:t>بناهای رایج تر برای سکونت که معمولاً از ترکیب ها یا تجزیه واحد های دیگر به دست آمده اند و با توجه به تفاوت هایی که بین خود می توانند داشته باشند، از نظر حجم و سطح با یکدیگر برابرند. تعداد این بناها زیاد است.</a:t>
          </a:r>
          <a:endParaRPr lang="en-US" sz="2000" kern="1200" dirty="0">
            <a:solidFill>
              <a:schemeClr val="tx1"/>
            </a:solidFill>
            <a:cs typeface="B Homa" panose="00000400000000000000" pitchFamily="2" charset="-78"/>
          </a:endParaRPr>
        </a:p>
      </dsp:txBody>
      <dsp:txXfrm>
        <a:off x="357045" y="2841374"/>
        <a:ext cx="4445389" cy="2151720"/>
      </dsp:txXfrm>
    </dsp:sp>
    <dsp:sp modelId="{2D3B16AD-362E-4388-8F83-D76CF428F959}">
      <dsp:nvSpPr>
        <dsp:cNvPr id="0" name=""/>
        <dsp:cNvSpPr/>
      </dsp:nvSpPr>
      <dsp:spPr>
        <a:xfrm>
          <a:off x="4965994" y="2841374"/>
          <a:ext cx="4445389" cy="2151720"/>
        </a:xfrm>
        <a:prstGeom prst="rect">
          <a:avLst/>
        </a:prstGeom>
        <a:solidFill>
          <a:schemeClr val="bg1"/>
        </a:solidFill>
        <a:ln w="38100" cap="rnd" cmpd="sng" algn="ctr">
          <a:solidFill>
            <a:srgbClr val="C159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1">
            <a:lnSpc>
              <a:spcPct val="90000"/>
            </a:lnSpc>
            <a:spcBef>
              <a:spcPct val="0"/>
            </a:spcBef>
            <a:spcAft>
              <a:spcPct val="35000"/>
            </a:spcAft>
          </a:pPr>
          <a:r>
            <a:rPr lang="fa-IR" sz="2000" kern="1200" dirty="0" smtClean="0">
              <a:solidFill>
                <a:schemeClr val="tx1"/>
              </a:solidFill>
              <a:cs typeface="B Homa" panose="00000400000000000000" pitchFamily="2" charset="-78"/>
            </a:rPr>
            <a:t>بناهای شخصی که دارای ابعاد محدود بوده و مثابه خانه های سکونتی رایج در قرن نزدیک تر به ما دارای ارتفاع محدودی در سطح معبر عمومی هستند؛ این بناها معمولاً فضای باز کوچک دارند.</a:t>
          </a:r>
          <a:endParaRPr lang="en-US" sz="2000" kern="1200" dirty="0">
            <a:solidFill>
              <a:schemeClr val="tx1"/>
            </a:solidFill>
            <a:cs typeface="B Homa" panose="00000400000000000000" pitchFamily="2" charset="-78"/>
          </a:endParaRPr>
        </a:p>
      </dsp:txBody>
      <dsp:txXfrm>
        <a:off x="4965994" y="2841374"/>
        <a:ext cx="4445389" cy="21517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4326CD-9B1C-4BC7-984A-2F4EAD158ACF}">
      <dsp:nvSpPr>
        <dsp:cNvPr id="0" name=""/>
        <dsp:cNvSpPr/>
      </dsp:nvSpPr>
      <dsp:spPr>
        <a:xfrm rot="10800000">
          <a:off x="475712" y="85601"/>
          <a:ext cx="6822344" cy="1048924"/>
        </a:xfrm>
        <a:prstGeom prst="rect">
          <a:avLst/>
        </a:prstGeom>
        <a:noFill/>
        <a:ln w="38100" cap="rnd" cmpd="sng" algn="ctr">
          <a:solidFill>
            <a:srgbClr val="C15922">
              <a:alpha val="90000"/>
            </a:srgbClr>
          </a:solidFill>
          <a:prstDash val="sysDot"/>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228600" lvl="1" indent="-228600" algn="just" defTabSz="977900" rtl="1">
            <a:lnSpc>
              <a:spcPct val="90000"/>
            </a:lnSpc>
            <a:spcBef>
              <a:spcPct val="0"/>
            </a:spcBef>
            <a:spcAft>
              <a:spcPct val="15000"/>
            </a:spcAft>
            <a:buChar char="••"/>
          </a:pPr>
          <a:r>
            <a:rPr lang="fa-IR" sz="2200" kern="1200" dirty="0" smtClean="0">
              <a:solidFill>
                <a:schemeClr val="tx1"/>
              </a:solidFill>
              <a:cs typeface="B Homa" panose="00000400000000000000" pitchFamily="2" charset="-78"/>
            </a:rPr>
            <a:t>حق استفاده از سطح به جای مالکیت مطرح شده و با مشارکت مالی بولونیا تعدادی خانه به ساکنین عرضه شده و مورد استفاده قرار گرفته. </a:t>
          </a:r>
          <a:endParaRPr lang="en-US" sz="2200" kern="1200" dirty="0">
            <a:solidFill>
              <a:schemeClr val="tx1"/>
            </a:solidFill>
            <a:cs typeface="B Homa" panose="00000400000000000000" pitchFamily="2" charset="-78"/>
          </a:endParaRPr>
        </a:p>
      </dsp:txBody>
      <dsp:txXfrm rot="10800000">
        <a:off x="475712" y="85601"/>
        <a:ext cx="6822344" cy="1048924"/>
      </dsp:txXfrm>
    </dsp:sp>
    <dsp:sp modelId="{EE4A762D-BEDA-4658-913E-55B39CA8550D}">
      <dsp:nvSpPr>
        <dsp:cNvPr id="0" name=""/>
        <dsp:cNvSpPr/>
      </dsp:nvSpPr>
      <dsp:spPr>
        <a:xfrm rot="10800000" flipV="1">
          <a:off x="7438487" y="1373996"/>
          <a:ext cx="1262975" cy="1218291"/>
        </a:xfrm>
        <a:prstGeom prst="rect">
          <a:avLst/>
        </a:prstGeom>
        <a:solidFill>
          <a:srgbClr val="E2A46C"/>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1">
            <a:lnSpc>
              <a:spcPct val="90000"/>
            </a:lnSpc>
            <a:spcBef>
              <a:spcPct val="0"/>
            </a:spcBef>
            <a:spcAft>
              <a:spcPct val="35000"/>
            </a:spcAft>
          </a:pPr>
          <a:r>
            <a:rPr lang="fa-IR" sz="2500" b="1" kern="1200" dirty="0" smtClean="0">
              <a:cs typeface="B Homa" panose="00000400000000000000" pitchFamily="2" charset="-78"/>
            </a:rPr>
            <a:t>خبر دوم</a:t>
          </a:r>
          <a:endParaRPr lang="en-US" sz="2500" b="1" kern="1200" dirty="0">
            <a:cs typeface="B Homa" panose="00000400000000000000" pitchFamily="2" charset="-78"/>
          </a:endParaRPr>
        </a:p>
      </dsp:txBody>
      <dsp:txXfrm rot="-10800000">
        <a:off x="7438487" y="1373996"/>
        <a:ext cx="1262975" cy="1218291"/>
      </dsp:txXfrm>
    </dsp:sp>
    <dsp:sp modelId="{6F045C37-C326-4ACE-922B-089CEF7AC485}">
      <dsp:nvSpPr>
        <dsp:cNvPr id="0" name=""/>
        <dsp:cNvSpPr/>
      </dsp:nvSpPr>
      <dsp:spPr>
        <a:xfrm rot="10800000">
          <a:off x="475712" y="1365278"/>
          <a:ext cx="6822344" cy="1226091"/>
        </a:xfrm>
        <a:prstGeom prst="rect">
          <a:avLst/>
        </a:prstGeom>
        <a:noFill/>
        <a:ln w="38100" cap="rnd" cmpd="sng" algn="ctr">
          <a:solidFill>
            <a:srgbClr val="C15922">
              <a:alpha val="90000"/>
            </a:srgbClr>
          </a:solidFill>
          <a:prstDash val="sysDot"/>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228600" lvl="1" indent="-228600" algn="just" defTabSz="977900" rtl="1">
            <a:lnSpc>
              <a:spcPct val="90000"/>
            </a:lnSpc>
            <a:spcBef>
              <a:spcPct val="0"/>
            </a:spcBef>
            <a:spcAft>
              <a:spcPct val="15000"/>
            </a:spcAft>
            <a:buChar char="••"/>
          </a:pPr>
          <a:r>
            <a:rPr lang="fa-IR" sz="2200" kern="1200" dirty="0" smtClean="0">
              <a:solidFill>
                <a:schemeClr val="tx1"/>
              </a:solidFill>
              <a:cs typeface="B Homa" panose="00000400000000000000" pitchFamily="2" charset="-78"/>
            </a:rPr>
            <a:t>کلیه اقدامات حقوقی که برای انجام مداخلات در وضع شهر قدیم برای کاربردهای بزرگ و متفاوت(شهر بزرگ و منطقه آن) لازم بوده</a:t>
          </a:r>
          <a:r>
            <a:rPr lang="en-US" sz="2200" kern="1200" dirty="0" smtClean="0">
              <a:solidFill>
                <a:schemeClr val="tx1"/>
              </a:solidFill>
              <a:cs typeface="B Homa" panose="00000400000000000000" pitchFamily="2" charset="-78"/>
            </a:rPr>
            <a:t> </a:t>
          </a:r>
          <a:r>
            <a:rPr lang="fa-IR" sz="2200" kern="1200" dirty="0" smtClean="0">
              <a:solidFill>
                <a:schemeClr val="tx1"/>
              </a:solidFill>
              <a:cs typeface="B Homa" panose="00000400000000000000" pitchFamily="2" charset="-78"/>
            </a:rPr>
            <a:t>اند، تدوین شده و به تصویب رسیده اند. </a:t>
          </a:r>
          <a:endParaRPr lang="en-US" sz="2200" kern="1200" dirty="0">
            <a:solidFill>
              <a:schemeClr val="tx1"/>
            </a:solidFill>
            <a:cs typeface="B Homa" panose="00000400000000000000" pitchFamily="2" charset="-78"/>
          </a:endParaRPr>
        </a:p>
      </dsp:txBody>
      <dsp:txXfrm rot="10800000">
        <a:off x="475712" y="1365278"/>
        <a:ext cx="6822344" cy="1226091"/>
      </dsp:txXfrm>
    </dsp:sp>
    <dsp:sp modelId="{9BB4DBF6-1253-4D94-A40F-D4B6F25B60A5}">
      <dsp:nvSpPr>
        <dsp:cNvPr id="0" name=""/>
        <dsp:cNvSpPr/>
      </dsp:nvSpPr>
      <dsp:spPr>
        <a:xfrm rot="10800000" flipV="1">
          <a:off x="7436643" y="72002"/>
          <a:ext cx="1262975" cy="1121403"/>
        </a:xfrm>
        <a:prstGeom prst="rect">
          <a:avLst/>
        </a:prstGeom>
        <a:solidFill>
          <a:srgbClr val="E2A46C"/>
        </a:solid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rtl="1">
            <a:lnSpc>
              <a:spcPct val="90000"/>
            </a:lnSpc>
            <a:spcBef>
              <a:spcPct val="0"/>
            </a:spcBef>
            <a:spcAft>
              <a:spcPct val="35000"/>
            </a:spcAft>
          </a:pPr>
          <a:r>
            <a:rPr lang="fa-IR" sz="2300" b="1" kern="1200" dirty="0" smtClean="0">
              <a:cs typeface="B Homa" panose="00000400000000000000" pitchFamily="2" charset="-78"/>
            </a:rPr>
            <a:t>خبر اول</a:t>
          </a:r>
          <a:endParaRPr lang="en-US" sz="2300" b="1" kern="1200" dirty="0">
            <a:cs typeface="B Homa" panose="00000400000000000000" pitchFamily="2" charset="-78"/>
          </a:endParaRPr>
        </a:p>
      </dsp:txBody>
      <dsp:txXfrm rot="-10800000">
        <a:off x="7436643" y="72002"/>
        <a:ext cx="1262975" cy="11214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D49117-593E-4CC2-9A51-5DFE56F31DF7}">
      <dsp:nvSpPr>
        <dsp:cNvPr id="0" name=""/>
        <dsp:cNvSpPr/>
      </dsp:nvSpPr>
      <dsp:spPr>
        <a:xfrm>
          <a:off x="42" y="0"/>
          <a:ext cx="4071440" cy="1584000"/>
        </a:xfrm>
        <a:prstGeom prst="rect">
          <a:avLst/>
        </a:prstGeom>
        <a:solidFill>
          <a:srgbClr val="E2A46C"/>
        </a:solid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1">
            <a:lnSpc>
              <a:spcPct val="90000"/>
            </a:lnSpc>
            <a:spcBef>
              <a:spcPct val="0"/>
            </a:spcBef>
            <a:spcAft>
              <a:spcPct val="35000"/>
            </a:spcAft>
          </a:pPr>
          <a:r>
            <a:rPr lang="fa-IR" sz="2400" b="1" kern="1200" dirty="0" smtClean="0">
              <a:cs typeface="B Homa" panose="00000400000000000000" pitchFamily="2" charset="-78"/>
            </a:rPr>
            <a:t>سیاست اداری-شهری ثابت</a:t>
          </a:r>
          <a:endParaRPr lang="en-US" sz="2400" b="1" kern="1200" dirty="0">
            <a:cs typeface="B Homa" panose="00000400000000000000" pitchFamily="2" charset="-78"/>
          </a:endParaRPr>
        </a:p>
      </dsp:txBody>
      <dsp:txXfrm>
        <a:off x="42" y="0"/>
        <a:ext cx="4071440" cy="1584000"/>
      </dsp:txXfrm>
    </dsp:sp>
    <dsp:sp modelId="{F4F23BB5-C80D-4948-A4BB-6E66C87BFCAA}">
      <dsp:nvSpPr>
        <dsp:cNvPr id="0" name=""/>
        <dsp:cNvSpPr/>
      </dsp:nvSpPr>
      <dsp:spPr>
        <a:xfrm>
          <a:off x="42" y="1247177"/>
          <a:ext cx="4071440" cy="4483129"/>
        </a:xfrm>
        <a:prstGeom prst="rect">
          <a:avLst/>
        </a:prstGeom>
        <a:noFill/>
        <a:ln w="38100" cap="rnd" cmpd="sng" algn="ctr">
          <a:solidFill>
            <a:srgbClr val="C15922">
              <a:alpha val="90000"/>
            </a:srgbClr>
          </a:solidFill>
          <a:prstDash val="sysDot"/>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just" defTabSz="1066800" rtl="1">
            <a:lnSpc>
              <a:spcPct val="90000"/>
            </a:lnSpc>
            <a:spcBef>
              <a:spcPct val="0"/>
            </a:spcBef>
            <a:spcAft>
              <a:spcPct val="15000"/>
            </a:spcAft>
            <a:buChar char="••"/>
          </a:pPr>
          <a:r>
            <a:rPr lang="fa-IR" sz="2400" kern="1200" dirty="0" smtClean="0">
              <a:solidFill>
                <a:schemeClr val="tx1"/>
              </a:solidFill>
              <a:cs typeface="B Homa" panose="00000400000000000000" pitchFamily="2" charset="-78"/>
            </a:rPr>
            <a:t>تغییری در معادله اجتماعی-سیاسی شهروندان به وجود نیامده.</a:t>
          </a:r>
          <a:endParaRPr lang="en-US" sz="2400" kern="1200" dirty="0">
            <a:solidFill>
              <a:schemeClr val="tx1"/>
            </a:solidFill>
            <a:cs typeface="B Homa" panose="00000400000000000000" pitchFamily="2" charset="-78"/>
          </a:endParaRPr>
        </a:p>
        <a:p>
          <a:pPr marL="228600" lvl="1" indent="-228600" algn="just" defTabSz="1066800" rtl="1">
            <a:lnSpc>
              <a:spcPct val="90000"/>
            </a:lnSpc>
            <a:spcBef>
              <a:spcPct val="0"/>
            </a:spcBef>
            <a:spcAft>
              <a:spcPct val="15000"/>
            </a:spcAft>
            <a:buChar char="••"/>
          </a:pPr>
          <a:r>
            <a:rPr lang="fa-IR" sz="2400" kern="1200" dirty="0" smtClean="0">
              <a:solidFill>
                <a:schemeClr val="tx1"/>
              </a:solidFill>
              <a:cs typeface="B Homa" panose="00000400000000000000" pitchFamily="2" charset="-78"/>
            </a:rPr>
            <a:t>اداره ی شهر وضع ثابتی را داشته </a:t>
          </a:r>
          <a:r>
            <a:rPr lang="fa-IR" sz="2000" kern="1200" dirty="0" smtClean="0">
              <a:solidFill>
                <a:schemeClr val="tx1"/>
              </a:solidFill>
              <a:cs typeface="B Homa" panose="00000400000000000000" pitchFamily="2" charset="-78"/>
            </a:rPr>
            <a:t>است.</a:t>
          </a:r>
          <a:endParaRPr lang="en-US" sz="2000" kern="1200" dirty="0">
            <a:solidFill>
              <a:schemeClr val="tx1"/>
            </a:solidFill>
            <a:cs typeface="B Homa" panose="00000400000000000000" pitchFamily="2" charset="-78"/>
          </a:endParaRPr>
        </a:p>
        <a:p>
          <a:pPr marL="228600" lvl="1" indent="-228600" algn="just" defTabSz="1066800" rtl="1">
            <a:lnSpc>
              <a:spcPct val="90000"/>
            </a:lnSpc>
            <a:spcBef>
              <a:spcPct val="0"/>
            </a:spcBef>
            <a:spcAft>
              <a:spcPct val="15000"/>
            </a:spcAft>
            <a:buChar char="••"/>
          </a:pPr>
          <a:r>
            <a:rPr lang="fa-IR" sz="2400" kern="1200" dirty="0" smtClean="0">
              <a:solidFill>
                <a:schemeClr val="tx1"/>
              </a:solidFill>
              <a:cs typeface="B Homa" panose="00000400000000000000" pitchFamily="2" charset="-78"/>
            </a:rPr>
            <a:t>توفیق یافتن برای پی گیری منظم و مداوم مسائل، مشارکت شهروندان عامل تعیین کننده ی تراز اولی به شمار می رود.</a:t>
          </a:r>
          <a:endParaRPr lang="en-US" sz="2400" kern="1200" dirty="0">
            <a:solidFill>
              <a:schemeClr val="tx1"/>
            </a:solidFill>
            <a:cs typeface="B Homa" panose="00000400000000000000" pitchFamily="2" charset="-78"/>
          </a:endParaRPr>
        </a:p>
      </dsp:txBody>
      <dsp:txXfrm>
        <a:off x="42" y="1247177"/>
        <a:ext cx="4071440" cy="4483129"/>
      </dsp:txXfrm>
    </dsp:sp>
    <dsp:sp modelId="{C5BB35C8-5AF5-458A-8DE7-9A1628506C1E}">
      <dsp:nvSpPr>
        <dsp:cNvPr id="0" name=""/>
        <dsp:cNvSpPr/>
      </dsp:nvSpPr>
      <dsp:spPr>
        <a:xfrm>
          <a:off x="4641484" y="0"/>
          <a:ext cx="4071440" cy="1584000"/>
        </a:xfrm>
        <a:prstGeom prst="rect">
          <a:avLst/>
        </a:prstGeom>
        <a:solidFill>
          <a:srgbClr val="E2A46C"/>
        </a:solid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1">
            <a:lnSpc>
              <a:spcPct val="90000"/>
            </a:lnSpc>
            <a:spcBef>
              <a:spcPct val="0"/>
            </a:spcBef>
            <a:spcAft>
              <a:spcPct val="35000"/>
            </a:spcAft>
          </a:pPr>
          <a:r>
            <a:rPr lang="fa-IR" sz="2400" b="1" kern="1200" dirty="0" smtClean="0">
              <a:cs typeface="B Homa" panose="00000400000000000000" pitchFamily="2" charset="-78"/>
            </a:rPr>
            <a:t>تک مرکزی بودن شهر و دوم</a:t>
          </a:r>
          <a:endParaRPr lang="en-US" sz="2400" b="1" kern="1200" dirty="0">
            <a:cs typeface="B Homa" panose="00000400000000000000" pitchFamily="2" charset="-78"/>
          </a:endParaRPr>
        </a:p>
      </dsp:txBody>
      <dsp:txXfrm>
        <a:off x="4641484" y="0"/>
        <a:ext cx="4071440" cy="1584000"/>
      </dsp:txXfrm>
    </dsp:sp>
    <dsp:sp modelId="{772A8B67-DC88-4B13-9B36-345F2A846396}">
      <dsp:nvSpPr>
        <dsp:cNvPr id="0" name=""/>
        <dsp:cNvSpPr/>
      </dsp:nvSpPr>
      <dsp:spPr>
        <a:xfrm>
          <a:off x="4641525" y="1202625"/>
          <a:ext cx="4071440" cy="4530673"/>
        </a:xfrm>
        <a:prstGeom prst="rect">
          <a:avLst/>
        </a:prstGeom>
        <a:noFill/>
        <a:ln w="38100" cap="rnd" cmpd="sng" algn="ctr">
          <a:solidFill>
            <a:srgbClr val="C15922">
              <a:alpha val="90000"/>
            </a:srgbClr>
          </a:solidFill>
          <a:prstDash val="sysDot"/>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just" defTabSz="1066800" rtl="1">
            <a:lnSpc>
              <a:spcPct val="90000"/>
            </a:lnSpc>
            <a:spcBef>
              <a:spcPct val="0"/>
            </a:spcBef>
            <a:spcAft>
              <a:spcPct val="15000"/>
            </a:spcAft>
            <a:buChar char="••"/>
          </a:pPr>
          <a:r>
            <a:rPr lang="fa-IR" sz="2400" kern="1200" dirty="0" smtClean="0">
              <a:solidFill>
                <a:schemeClr val="tx1"/>
              </a:solidFill>
              <a:cs typeface="B Homa" panose="00000400000000000000" pitchFamily="2" charset="-78"/>
            </a:rPr>
            <a:t>شهر قدیمی را در تعادل نگه داشته و مانع شده است که فضاهای شهری مسکونی نابرابر به شکل سنتی در آن به وجود آیند</a:t>
          </a:r>
          <a:endParaRPr lang="en-US" sz="2400" kern="1200" dirty="0">
            <a:solidFill>
              <a:schemeClr val="tx1"/>
            </a:solidFill>
            <a:cs typeface="B Homa" panose="00000400000000000000" pitchFamily="2" charset="-78"/>
          </a:endParaRPr>
        </a:p>
        <a:p>
          <a:pPr marL="228600" lvl="1" indent="-228600" algn="just" defTabSz="1066800" rtl="1">
            <a:lnSpc>
              <a:spcPct val="90000"/>
            </a:lnSpc>
            <a:spcBef>
              <a:spcPct val="0"/>
            </a:spcBef>
            <a:spcAft>
              <a:spcPct val="15000"/>
            </a:spcAft>
            <a:buChar char="••"/>
          </a:pPr>
          <a:r>
            <a:rPr lang="fa-IR" sz="2400" kern="1200" dirty="0" smtClean="0">
              <a:solidFill>
                <a:schemeClr val="tx1"/>
              </a:solidFill>
              <a:cs typeface="B Homa" panose="00000400000000000000" pitchFamily="2" charset="-78"/>
            </a:rPr>
            <a:t>شهر قدیم دچار محدودیت فضایی نبوده و توانسته رشدی تقریباً شعاعی را محفظ نگه دارد.(تایید موجودیت شهر)</a:t>
          </a:r>
          <a:endParaRPr lang="en-US" sz="2400" kern="1200" dirty="0">
            <a:solidFill>
              <a:schemeClr val="tx1"/>
            </a:solidFill>
            <a:cs typeface="B Homa" panose="00000400000000000000" pitchFamily="2" charset="-78"/>
          </a:endParaRPr>
        </a:p>
      </dsp:txBody>
      <dsp:txXfrm>
        <a:off x="4641525" y="1202625"/>
        <a:ext cx="4071440" cy="4530673"/>
      </dsp:txXfrm>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715F7F64-323A-4ECD-94A0-D32B30954E41}" type="datetimeFigureOut">
              <a:rPr lang="en-US"/>
              <a:pPr>
                <a:defRPr/>
              </a:pPr>
              <a:t>12/15/2019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5E896A88-307A-4E5F-BB89-DE52990C6650}" type="slidenum">
              <a:rPr lang="en-US"/>
              <a:pPr>
                <a:defRPr/>
              </a:pPr>
              <a:t>‹#›</a:t>
            </a:fld>
            <a:endParaRPr lang="en-US"/>
          </a:p>
        </p:txBody>
      </p:sp>
    </p:spTree>
    <p:extLst>
      <p:ext uri="{BB962C8B-B14F-4D97-AF65-F5344CB8AC3E}">
        <p14:creationId xmlns:p14="http://schemas.microsoft.com/office/powerpoint/2010/main" val="18381270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a-IR"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098E206-099B-4BE7-B67B-E2BF9F330240}" type="slidenum">
              <a:rPr lang="en-US" altLang="fa-IR" smtClean="0"/>
              <a:pPr/>
              <a:t>10</a:t>
            </a:fld>
            <a:endParaRPr lang="en-US" altLang="fa-IR" smtClean="0"/>
          </a:p>
        </p:txBody>
      </p:sp>
    </p:spTree>
    <p:extLst>
      <p:ext uri="{BB962C8B-B14F-4D97-AF65-F5344CB8AC3E}">
        <p14:creationId xmlns:p14="http://schemas.microsoft.com/office/powerpoint/2010/main" val="53583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3088F003-223C-412D-B66E-BB1210B55D64}" type="slidenum">
              <a:rPr lang="es-ES" smtClean="0"/>
              <a:pPr>
                <a:defRPr/>
              </a:pPr>
              <a:t>‹#›</a:t>
            </a:fld>
            <a:endParaRPr lang="es-ES"/>
          </a:p>
        </p:txBody>
      </p:sp>
    </p:spTree>
    <p:extLst>
      <p:ext uri="{BB962C8B-B14F-4D97-AF65-F5344CB8AC3E}">
        <p14:creationId xmlns:p14="http://schemas.microsoft.com/office/powerpoint/2010/main" val="3402492475"/>
      </p:ext>
    </p:extLst>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B73354C5-27B2-478F-B08E-C001EE2DE361}" type="slidenum">
              <a:rPr lang="es-ES" smtClean="0"/>
              <a:pPr>
                <a:defRPr/>
              </a:pPr>
              <a:t>‹#›</a:t>
            </a:fld>
            <a:endParaRPr lang="es-ES"/>
          </a:p>
        </p:txBody>
      </p:sp>
    </p:spTree>
    <p:extLst>
      <p:ext uri="{BB962C8B-B14F-4D97-AF65-F5344CB8AC3E}">
        <p14:creationId xmlns:p14="http://schemas.microsoft.com/office/powerpoint/2010/main" val="37415517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B73354C5-27B2-478F-B08E-C001EE2DE361}" type="slidenum">
              <a:rPr lang="es-ES" smtClean="0"/>
              <a:pPr>
                <a:defRPr/>
              </a:pPr>
              <a:t>‹#›</a:t>
            </a:fld>
            <a:endParaRPr lang="es-ES"/>
          </a:p>
        </p:txBody>
      </p:sp>
    </p:spTree>
    <p:extLst>
      <p:ext uri="{BB962C8B-B14F-4D97-AF65-F5344CB8AC3E}">
        <p14:creationId xmlns:p14="http://schemas.microsoft.com/office/powerpoint/2010/main" val="308461619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B73354C5-27B2-478F-B08E-C001EE2DE361}" type="slidenum">
              <a:rPr lang="es-ES" smtClean="0"/>
              <a:pPr>
                <a:defRPr/>
              </a:pPr>
              <a:t>‹#›</a:t>
            </a:fld>
            <a:endParaRPr lang="es-E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44274974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B73354C5-27B2-478F-B08E-C001EE2DE361}" type="slidenum">
              <a:rPr lang="es-ES" smtClean="0"/>
              <a:pPr>
                <a:defRPr/>
              </a:pPr>
              <a:t>‹#›</a:t>
            </a:fld>
            <a:endParaRPr lang="es-ES"/>
          </a:p>
        </p:txBody>
      </p:sp>
    </p:spTree>
    <p:extLst>
      <p:ext uri="{BB962C8B-B14F-4D97-AF65-F5344CB8AC3E}">
        <p14:creationId xmlns:p14="http://schemas.microsoft.com/office/powerpoint/2010/main" val="342856509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s-ES"/>
          </a:p>
        </p:txBody>
      </p:sp>
      <p:sp>
        <p:nvSpPr>
          <p:cNvPr id="4"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B73354C5-27B2-478F-B08E-C001EE2DE361}" type="slidenum">
              <a:rPr lang="es-ES" smtClean="0"/>
              <a:pPr>
                <a:defRPr/>
              </a:pPr>
              <a:t>‹#›</a:t>
            </a:fld>
            <a:endParaRPr lang="es-ES"/>
          </a:p>
        </p:txBody>
      </p:sp>
    </p:spTree>
    <p:extLst>
      <p:ext uri="{BB962C8B-B14F-4D97-AF65-F5344CB8AC3E}">
        <p14:creationId xmlns:p14="http://schemas.microsoft.com/office/powerpoint/2010/main" val="30855600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s-ES"/>
          </a:p>
        </p:txBody>
      </p:sp>
      <p:sp>
        <p:nvSpPr>
          <p:cNvPr id="4"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B73354C5-27B2-478F-B08E-C001EE2DE361}" type="slidenum">
              <a:rPr lang="es-ES" smtClean="0"/>
              <a:pPr>
                <a:defRPr/>
              </a:pPr>
              <a:t>‹#›</a:t>
            </a:fld>
            <a:endParaRPr lang="es-ES"/>
          </a:p>
        </p:txBody>
      </p:sp>
    </p:spTree>
    <p:extLst>
      <p:ext uri="{BB962C8B-B14F-4D97-AF65-F5344CB8AC3E}">
        <p14:creationId xmlns:p14="http://schemas.microsoft.com/office/powerpoint/2010/main" val="5324441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7FA2E212-57E9-46A2-9A1E-4ECE4A9ECD79}" type="slidenum">
              <a:rPr lang="es-ES" smtClean="0"/>
              <a:pPr>
                <a:defRPr/>
              </a:pPr>
              <a:t>‹#›</a:t>
            </a:fld>
            <a:endParaRPr lang="es-ES"/>
          </a:p>
        </p:txBody>
      </p:sp>
    </p:spTree>
    <p:extLst>
      <p:ext uri="{BB962C8B-B14F-4D97-AF65-F5344CB8AC3E}">
        <p14:creationId xmlns:p14="http://schemas.microsoft.com/office/powerpoint/2010/main" val="2867881299"/>
      </p:ext>
    </p:extLst>
  </p:cSld>
  <p:clrMapOvr>
    <a:masterClrMapping/>
  </p:clrMapOvr>
  <p:transition spd="slow">
    <p:wip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4F4D3924-ABA7-4224-94CA-05CAEB610A0D}" type="slidenum">
              <a:rPr lang="es-ES" smtClean="0"/>
              <a:pPr>
                <a:defRPr/>
              </a:pPr>
              <a:t>‹#›</a:t>
            </a:fld>
            <a:endParaRPr lang="es-ES"/>
          </a:p>
        </p:txBody>
      </p:sp>
    </p:spTree>
    <p:extLst>
      <p:ext uri="{BB962C8B-B14F-4D97-AF65-F5344CB8AC3E}">
        <p14:creationId xmlns:p14="http://schemas.microsoft.com/office/powerpoint/2010/main" val="4172168091"/>
      </p:ext>
    </p:extLst>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56C751ED-2AD7-4F85-97C9-2E1B720CECA2}" type="slidenum">
              <a:rPr lang="es-ES" smtClean="0"/>
              <a:pPr>
                <a:defRPr/>
              </a:pPr>
              <a:t>‹#›</a:t>
            </a:fld>
            <a:endParaRPr lang="es-ES"/>
          </a:p>
        </p:txBody>
      </p:sp>
    </p:spTree>
    <p:extLst>
      <p:ext uri="{BB962C8B-B14F-4D97-AF65-F5344CB8AC3E}">
        <p14:creationId xmlns:p14="http://schemas.microsoft.com/office/powerpoint/2010/main" val="3773422963"/>
      </p:ext>
    </p:extLst>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D0C4CB57-1829-4C96-A1DF-DF8671433848}" type="slidenum">
              <a:rPr lang="es-ES" smtClean="0"/>
              <a:pPr>
                <a:defRPr/>
              </a:pPr>
              <a:t>‹#›</a:t>
            </a:fld>
            <a:endParaRPr lang="es-ES"/>
          </a:p>
        </p:txBody>
      </p:sp>
    </p:spTree>
    <p:extLst>
      <p:ext uri="{BB962C8B-B14F-4D97-AF65-F5344CB8AC3E}">
        <p14:creationId xmlns:p14="http://schemas.microsoft.com/office/powerpoint/2010/main" val="196147056"/>
      </p:ext>
    </p:extLst>
  </p:cSld>
  <p:clrMapOvr>
    <a:masterClrMapping/>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F799A90F-E20F-4B8B-A13C-7DE69E9B660B}" type="slidenum">
              <a:rPr lang="es-ES" smtClean="0"/>
              <a:pPr>
                <a:defRPr/>
              </a:pPr>
              <a:t>‹#›</a:t>
            </a:fld>
            <a:endParaRPr lang="es-ES"/>
          </a:p>
        </p:txBody>
      </p:sp>
    </p:spTree>
    <p:extLst>
      <p:ext uri="{BB962C8B-B14F-4D97-AF65-F5344CB8AC3E}">
        <p14:creationId xmlns:p14="http://schemas.microsoft.com/office/powerpoint/2010/main" val="63137875"/>
      </p:ext>
    </p:extLst>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4403FA2A-D19A-45E9-BC2B-61D8B6698EFA}" type="slidenum">
              <a:rPr lang="es-ES" smtClean="0"/>
              <a:pPr>
                <a:defRPr/>
              </a:pPr>
              <a:t>‹#›</a:t>
            </a:fld>
            <a:endParaRPr lang="es-ES"/>
          </a:p>
        </p:txBody>
      </p:sp>
    </p:spTree>
    <p:extLst>
      <p:ext uri="{BB962C8B-B14F-4D97-AF65-F5344CB8AC3E}">
        <p14:creationId xmlns:p14="http://schemas.microsoft.com/office/powerpoint/2010/main" val="1021774403"/>
      </p:ext>
    </p:extLst>
  </p:cSld>
  <p:clrMapOvr>
    <a:masterClrMapping/>
  </p:clrMapOvr>
  <p:transition spd="slow">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pPr>
              <a:defRPr/>
            </a:pPr>
            <a:endParaRPr lang="es-ES"/>
          </a:p>
        </p:txBody>
      </p:sp>
      <p:sp>
        <p:nvSpPr>
          <p:cNvPr id="5" name="Footer Placeholder 3"/>
          <p:cNvSpPr>
            <a:spLocks noGrp="1"/>
          </p:cNvSpPr>
          <p:nvPr>
            <p:ph type="ftr" sz="quarter" idx="11"/>
          </p:nvPr>
        </p:nvSpPr>
        <p:spPr/>
        <p:txBody>
          <a:bodyPr/>
          <a:lstStyle/>
          <a:p>
            <a:pPr>
              <a:defRPr/>
            </a:pPr>
            <a:endParaRPr lang="es-ES"/>
          </a:p>
        </p:txBody>
      </p:sp>
      <p:sp>
        <p:nvSpPr>
          <p:cNvPr id="6" name="Slide Number Placeholder 4"/>
          <p:cNvSpPr>
            <a:spLocks noGrp="1"/>
          </p:cNvSpPr>
          <p:nvPr>
            <p:ph type="sldNum" sz="quarter" idx="12"/>
          </p:nvPr>
        </p:nvSpPr>
        <p:spPr/>
        <p:txBody>
          <a:bodyPr/>
          <a:lstStyle/>
          <a:p>
            <a:pPr>
              <a:defRPr/>
            </a:pPr>
            <a:fld id="{72F2C9E7-0679-4CAA-82C7-5D52E55EC6B3}" type="slidenum">
              <a:rPr lang="es-ES" smtClean="0"/>
              <a:pPr>
                <a:defRPr/>
              </a:pPr>
              <a:t>‹#›</a:t>
            </a:fld>
            <a:endParaRPr lang="es-ES"/>
          </a:p>
        </p:txBody>
      </p:sp>
    </p:spTree>
    <p:extLst>
      <p:ext uri="{BB962C8B-B14F-4D97-AF65-F5344CB8AC3E}">
        <p14:creationId xmlns:p14="http://schemas.microsoft.com/office/powerpoint/2010/main" val="226237993"/>
      </p:ext>
    </p:extLst>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endParaRPr lang="es-ES"/>
          </a:p>
        </p:txBody>
      </p:sp>
      <p:sp>
        <p:nvSpPr>
          <p:cNvPr id="5" name="Footer Placeholder 2"/>
          <p:cNvSpPr>
            <a:spLocks noGrp="1"/>
          </p:cNvSpPr>
          <p:nvPr>
            <p:ph type="ftr" sz="quarter" idx="11"/>
          </p:nvPr>
        </p:nvSpPr>
        <p:spPr/>
        <p:txBody>
          <a:bodyPr/>
          <a:lstStyle/>
          <a:p>
            <a:pPr>
              <a:defRPr/>
            </a:pPr>
            <a:endParaRPr lang="es-ES"/>
          </a:p>
        </p:txBody>
      </p:sp>
      <p:sp>
        <p:nvSpPr>
          <p:cNvPr id="6" name="Slide Number Placeholder 3"/>
          <p:cNvSpPr>
            <a:spLocks noGrp="1"/>
          </p:cNvSpPr>
          <p:nvPr>
            <p:ph type="sldNum" sz="quarter" idx="12"/>
          </p:nvPr>
        </p:nvSpPr>
        <p:spPr/>
        <p:txBody>
          <a:bodyPr/>
          <a:lstStyle/>
          <a:p>
            <a:pPr>
              <a:defRPr/>
            </a:pPr>
            <a:fld id="{A7D64C6B-1A3D-4467-90C0-821FC4765A0C}" type="slidenum">
              <a:rPr lang="es-ES" smtClean="0"/>
              <a:pPr>
                <a:defRPr/>
              </a:pPr>
              <a:t>‹#›</a:t>
            </a:fld>
            <a:endParaRPr lang="es-ES"/>
          </a:p>
        </p:txBody>
      </p:sp>
    </p:spTree>
    <p:extLst>
      <p:ext uri="{BB962C8B-B14F-4D97-AF65-F5344CB8AC3E}">
        <p14:creationId xmlns:p14="http://schemas.microsoft.com/office/powerpoint/2010/main" val="1590406654"/>
      </p:ext>
    </p:extLst>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pPr>
              <a:defRPr/>
            </a:pPr>
            <a:endParaRPr lang="es-ES"/>
          </a:p>
        </p:txBody>
      </p:sp>
      <p:sp>
        <p:nvSpPr>
          <p:cNvPr id="5" name="Footer Placeholder 5"/>
          <p:cNvSpPr>
            <a:spLocks noGrp="1"/>
          </p:cNvSpPr>
          <p:nvPr>
            <p:ph type="ftr" sz="quarter" idx="11"/>
          </p:nvPr>
        </p:nvSpPr>
        <p:spPr/>
        <p:txBody>
          <a:bodyPr/>
          <a:lstStyle/>
          <a:p>
            <a:pPr>
              <a:defRPr/>
            </a:pPr>
            <a:endParaRPr lang="es-ES"/>
          </a:p>
        </p:txBody>
      </p:sp>
      <p:sp>
        <p:nvSpPr>
          <p:cNvPr id="6" name="Slide Number Placeholder 6"/>
          <p:cNvSpPr>
            <a:spLocks noGrp="1"/>
          </p:cNvSpPr>
          <p:nvPr>
            <p:ph type="sldNum" sz="quarter" idx="12"/>
          </p:nvPr>
        </p:nvSpPr>
        <p:spPr/>
        <p:txBody>
          <a:bodyPr/>
          <a:lstStyle/>
          <a:p>
            <a:pPr>
              <a:defRPr/>
            </a:pPr>
            <a:fld id="{CA1A0B69-702A-49D7-B026-2F62D6997FDB}" type="slidenum">
              <a:rPr lang="es-ES" smtClean="0"/>
              <a:pPr>
                <a:defRPr/>
              </a:pPr>
              <a:t>‹#›</a:t>
            </a:fld>
            <a:endParaRPr lang="es-ES"/>
          </a:p>
        </p:txBody>
      </p:sp>
    </p:spTree>
    <p:extLst>
      <p:ext uri="{BB962C8B-B14F-4D97-AF65-F5344CB8AC3E}">
        <p14:creationId xmlns:p14="http://schemas.microsoft.com/office/powerpoint/2010/main" val="1300605464"/>
      </p:ext>
    </p:extLst>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446CDC4B-95E8-41B2-81B9-1E2183EFA80E}" type="slidenum">
              <a:rPr lang="es-ES" smtClean="0"/>
              <a:pPr>
                <a:defRPr/>
              </a:pPr>
              <a:t>‹#›</a:t>
            </a:fld>
            <a:endParaRPr lang="es-ES"/>
          </a:p>
        </p:txBody>
      </p:sp>
    </p:spTree>
    <p:extLst>
      <p:ext uri="{BB962C8B-B14F-4D97-AF65-F5344CB8AC3E}">
        <p14:creationId xmlns:p14="http://schemas.microsoft.com/office/powerpoint/2010/main" val="3692125707"/>
      </p:ext>
    </p:extLst>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endParaRPr lang="es-E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endParaRPr lang="es-E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a:defRPr/>
            </a:pPr>
            <a:fld id="{B73354C5-27B2-478F-B08E-C001EE2DE361}" type="slidenum">
              <a:rPr lang="es-ES" smtClean="0"/>
              <a:pPr>
                <a:defRPr/>
              </a:pPr>
              <a:t>‹#›</a:t>
            </a:fld>
            <a:endParaRPr lang="es-ES"/>
          </a:p>
        </p:txBody>
      </p:sp>
    </p:spTree>
    <p:extLst>
      <p:ext uri="{BB962C8B-B14F-4D97-AF65-F5344CB8AC3E}">
        <p14:creationId xmlns:p14="http://schemas.microsoft.com/office/powerpoint/2010/main" val="537877491"/>
      </p:ext>
    </p:extLst>
  </p:cSld>
  <p:clrMap bg1="dk1" tx1="lt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transition spd="slow">
    <p:wipe/>
  </p:transition>
  <p:timing>
    <p:tnLst>
      <p:par>
        <p:cTn id="1" dur="indefinite" restart="never" nodeType="tmRoot"/>
      </p:par>
    </p:tnLst>
  </p:timing>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8" name="Rectangle 110"/>
          <p:cNvSpPr>
            <a:spLocks noGrp="1" noChangeArrowheads="1"/>
          </p:cNvSpPr>
          <p:nvPr>
            <p:ph type="ctrTitle"/>
          </p:nvPr>
        </p:nvSpPr>
        <p:spPr>
          <a:xfrm>
            <a:off x="1403648" y="3068960"/>
            <a:ext cx="6553200" cy="544513"/>
          </a:xfrm>
        </p:spPr>
        <p:txBody>
          <a:bodyPr anchor="ctr"/>
          <a:lstStyle/>
          <a:p>
            <a:pPr algn="ctr" rtl="1" eaLnBrk="1" hangingPunct="1">
              <a:defRPr/>
            </a:pPr>
            <a:r>
              <a:rPr lang="fa-IR" sz="4400" dirty="0" smtClean="0">
                <a:ln w="0"/>
                <a:solidFill>
                  <a:schemeClr val="tx1"/>
                </a:solidFill>
                <a:effectLst>
                  <a:outerShdw blurRad="38100" dist="19050" dir="2700000" algn="tl" rotWithShape="0">
                    <a:schemeClr val="dk1">
                      <a:alpha val="40000"/>
                    </a:schemeClr>
                  </a:outerShdw>
                </a:effectLst>
                <a:cs typeface="B Homa" panose="00000400000000000000" pitchFamily="2" charset="-78"/>
              </a:rPr>
              <a:t>معرفی و بررسی شهر تاریخی بلونیا ایتالیا و مرمت شهری آن</a:t>
            </a:r>
            <a:endParaRPr lang="es-ES" sz="4400" dirty="0" smtClean="0">
              <a:ln w="0"/>
              <a:solidFill>
                <a:schemeClr val="tx1"/>
              </a:solidFill>
              <a:effectLst>
                <a:outerShdw blurRad="38100" dist="19050" dir="2700000" algn="tl" rotWithShape="0">
                  <a:schemeClr val="dk1">
                    <a:alpha val="40000"/>
                  </a:schemeClr>
                </a:outerShdw>
              </a:effectLst>
              <a:cs typeface="B Homa" panose="00000400000000000000" pitchFamily="2" charset="-78"/>
            </a:endParaRP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مروری بر طرح های منطقه ای در تاریخ بولونیا</a:t>
            </a:r>
            <a:endParaRPr lang="en-US" altLang="en-US" sz="3600" dirty="0" smtClean="0">
              <a:solidFill>
                <a:schemeClr val="tx1"/>
              </a:solidFill>
              <a:cs typeface="B Homa" panose="00000400000000000000" pitchFamily="2" charset="-78"/>
            </a:endParaRPr>
          </a:p>
        </p:txBody>
      </p:sp>
      <p:sp>
        <p:nvSpPr>
          <p:cNvPr id="5124" name="Rectangle 3"/>
          <p:cNvSpPr>
            <a:spLocks noGrp="1" noChangeArrowheads="1"/>
          </p:cNvSpPr>
          <p:nvPr>
            <p:ph idx="1"/>
          </p:nvPr>
        </p:nvSpPr>
        <p:spPr>
          <a:xfrm>
            <a:off x="457200" y="1855788"/>
            <a:ext cx="8229600" cy="4525962"/>
          </a:xfrm>
        </p:spPr>
        <p:txBody>
          <a:bodyPr>
            <a:normAutofit fontScale="92500" lnSpcReduction="10000"/>
          </a:bodyPr>
          <a:lstStyle/>
          <a:p>
            <a:pPr algn="just" rtl="1" eaLnBrk="1" hangingPunct="1">
              <a:buClr>
                <a:srgbClr val="CA4414"/>
              </a:buClr>
              <a:buFont typeface="Wingdings" panose="05000000000000000000" pitchFamily="2" charset="2"/>
              <a:buChar char="v"/>
              <a:defRPr/>
            </a:pPr>
            <a:r>
              <a:rPr lang="fa-IR" sz="2400" dirty="0" smtClean="0">
                <a:cs typeface="B Homa" panose="00000400000000000000" pitchFamily="2" charset="-78"/>
              </a:rPr>
              <a:t>متوسل شدن به اخذ مبالغی معین از سرمایه گذارانی که در امر معماری- شهرسازی اقدام می کنند.</a:t>
            </a:r>
            <a:r>
              <a:rPr lang="fa-IR" sz="2400" dirty="0">
                <a:solidFill>
                  <a:schemeClr val="accent3">
                    <a:lumMod val="75000"/>
                  </a:schemeClr>
                </a:solidFill>
                <a:cs typeface="B Homa" panose="00000400000000000000" pitchFamily="2" charset="-78"/>
              </a:rPr>
              <a:t> </a:t>
            </a:r>
            <a:r>
              <a:rPr lang="fa-IR" sz="2400" dirty="0" smtClean="0">
                <a:cs typeface="B Homa" panose="00000400000000000000" pitchFamily="2" charset="-78"/>
              </a:rPr>
              <a:t>به منظور تأمین اعتبار برای بنای تأسیسات و تجهیزات عمومی شهر.(مصوب 1971)</a:t>
            </a:r>
          </a:p>
          <a:p>
            <a:pPr marL="0" indent="0" algn="just" rtl="1" eaLnBrk="1" hangingPunct="1">
              <a:buClr>
                <a:srgbClr val="CA4414"/>
              </a:buClr>
              <a:buFontTx/>
              <a:buNone/>
              <a:defRPr/>
            </a:pPr>
            <a:endParaRPr lang="fa-IR" sz="1000" dirty="0" smtClean="0">
              <a:cs typeface="B Homa" panose="00000400000000000000" pitchFamily="2" charset="-78"/>
            </a:endParaRPr>
          </a:p>
          <a:p>
            <a:pPr algn="just" rtl="1" eaLnBrk="1" hangingPunct="1">
              <a:buClr>
                <a:srgbClr val="CA4414"/>
              </a:buClr>
              <a:buFont typeface="Wingdings" panose="05000000000000000000" pitchFamily="2" charset="2"/>
              <a:buChar char="v"/>
              <a:defRPr/>
            </a:pPr>
            <a:r>
              <a:rPr lang="fa-IR" sz="2400" dirty="0" smtClean="0">
                <a:cs typeface="B Homa" panose="00000400000000000000" pitchFamily="2" charset="-78"/>
              </a:rPr>
              <a:t>طرح منطقه ای بولونیا که تعدادی شهر و شهرک کوچک تر را زیر مجموع ی خود دارد، در سال 1967 به تصویب رسیده است: در این طرح خطوط عمده توسعه و مرمت و نقش قسمت کهن بولونیا در مجموعه ی مراکز مسکونی تعیین شده است.</a:t>
            </a:r>
          </a:p>
          <a:p>
            <a:pPr marL="0" indent="0" algn="just" rtl="1" eaLnBrk="1" hangingPunct="1">
              <a:buClr>
                <a:srgbClr val="CA4414"/>
              </a:buClr>
              <a:buFontTx/>
              <a:buNone/>
              <a:defRPr/>
            </a:pPr>
            <a:endParaRPr lang="fa-IR" sz="1000" dirty="0">
              <a:cs typeface="B Homa" panose="00000400000000000000" pitchFamily="2" charset="-78"/>
            </a:endParaRPr>
          </a:p>
          <a:p>
            <a:pPr algn="just" rtl="1" eaLnBrk="1" hangingPunct="1">
              <a:buClr>
                <a:srgbClr val="CA4414"/>
              </a:buClr>
              <a:buFont typeface="Wingdings" panose="05000000000000000000" pitchFamily="2" charset="2"/>
              <a:buChar char="v"/>
              <a:defRPr/>
            </a:pPr>
            <a:r>
              <a:rPr lang="fa-IR" sz="2400" dirty="0" smtClean="0">
                <a:cs typeface="B Homa" panose="00000400000000000000" pitchFamily="2" charset="-78"/>
              </a:rPr>
              <a:t>تدابیر خاص جهت پخش قدرت های تصمیم گیرنده در محلات مسکونی با آن دسته از فضاهای سکونتی شهر که می توانند، در رابطه با تعداد سکنه، وسعت و موقعیت سرزمینی و شهری خود، به مثابه اعضای مکمل شهر بولونیا محسوب می شوند. این تدابیر برای ممکن داشتن اجرای طرح های برنامه ریزی شده</a:t>
            </a:r>
            <a:r>
              <a:rPr lang="en-US" sz="2400" dirty="0" smtClean="0">
                <a:cs typeface="B Homa" panose="00000400000000000000" pitchFamily="2" charset="-78"/>
              </a:rPr>
              <a:t> </a:t>
            </a:r>
            <a:r>
              <a:rPr lang="fa-IR" sz="2400" dirty="0" smtClean="0">
                <a:cs typeface="B Homa" panose="00000400000000000000" pitchFamily="2" charset="-78"/>
              </a:rPr>
              <a:t>اتخاذ می شوند.</a:t>
            </a:r>
            <a:endParaRPr lang="en-US" sz="2400" dirty="0" smtClean="0">
              <a:cs typeface="B Homa" panose="00000400000000000000" pitchFamily="2" charset="-78"/>
            </a:endParaRPr>
          </a:p>
        </p:txBody>
      </p:sp>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914078646"/>
              </p:ext>
            </p:extLst>
          </p:nvPr>
        </p:nvGraphicFramePr>
        <p:xfrm>
          <a:off x="251520" y="260647"/>
          <a:ext cx="8551576" cy="60486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دلیل اهمیت تجربه ی باززنده سازی بولونیا</a:t>
            </a:r>
            <a:endParaRPr lang="en-US" altLang="en-US" sz="3600" dirty="0" smtClean="0">
              <a:solidFill>
                <a:schemeClr val="tx1"/>
              </a:solidFill>
              <a:cs typeface="B Homa" panose="00000400000000000000" pitchFamily="2" charset="-78"/>
            </a:endParaRPr>
          </a:p>
        </p:txBody>
      </p:sp>
      <p:sp>
        <p:nvSpPr>
          <p:cNvPr id="17412" name="Rectangle 3"/>
          <p:cNvSpPr>
            <a:spLocks noGrp="1" noChangeArrowheads="1"/>
          </p:cNvSpPr>
          <p:nvPr>
            <p:ph idx="1"/>
          </p:nvPr>
        </p:nvSpPr>
        <p:spPr>
          <a:xfrm>
            <a:off x="457200" y="1855788"/>
            <a:ext cx="8229600" cy="4525962"/>
          </a:xfrm>
        </p:spPr>
        <p:txBody>
          <a:bodyPr/>
          <a:lstStyle/>
          <a:p>
            <a:pPr marL="0" indent="0" algn="just" rtl="1" eaLnBrk="1" hangingPunct="1">
              <a:buFontTx/>
              <a:buNone/>
            </a:pPr>
            <a:r>
              <a:rPr lang="fa-IR" altLang="en-US" sz="2400" dirty="0" smtClean="0">
                <a:cs typeface="B Homa" panose="00000400000000000000" pitchFamily="2" charset="-78"/>
              </a:rPr>
              <a:t>بولونیا به دلیل این که به خاطر مرکز بودنش، توانسته ابعاد بزرگتری را همراه با واحدهای معماری- شهری مهمتری داشته باشد، یکی از گنجینه های هنر معماری- شهرسازی اروپا محسوب می شود. بنابراین تجربه ی باززنده سازی این شهر حائز اهمیت است. </a:t>
            </a:r>
          </a:p>
          <a:p>
            <a:pPr marL="0" indent="0" algn="just" rtl="1" eaLnBrk="1" hangingPunct="1">
              <a:buFontTx/>
              <a:buNone/>
            </a:pPr>
            <a:r>
              <a:rPr lang="fa-IR" altLang="en-US" sz="2400" dirty="0" smtClean="0">
                <a:cs typeface="B Homa" panose="00000400000000000000" pitchFamily="2" charset="-78"/>
              </a:rPr>
              <a:t>در سال های بعد از 1974، طرح بولونیا در سطوح مختلف جای ویژه ای را در ادبیات شهرسازی جهان اشغال کرده و نقطه ی عطف مهمی به شمار می آورد.</a:t>
            </a:r>
            <a:endParaRPr lang="en-US" altLang="en-US" sz="2400" dirty="0" smtClean="0">
              <a:cs typeface="B Homa" panose="00000400000000000000" pitchFamily="2" charset="-78"/>
            </a:endParaRPr>
          </a:p>
        </p:txBody>
      </p:sp>
      <p:pic>
        <p:nvPicPr>
          <p:cNvPr id="1638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62313" y="3884613"/>
            <a:ext cx="2619375" cy="2568575"/>
          </a:xfrm>
          <a:prstGeom prst="rect">
            <a:avLst/>
          </a:prstGeom>
          <a:noFill/>
          <a:ln w="19050">
            <a:solidFill>
              <a:srgbClr val="E6B284"/>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6389"/>
                                        </p:tgtEl>
                                        <p:attrNameLst>
                                          <p:attrName>style.visibility</p:attrName>
                                        </p:attrNameLst>
                                      </p:cBhvr>
                                      <p:to>
                                        <p:strVal val="visible"/>
                                      </p:to>
                                    </p:set>
                                    <p:animEffect transition="in" filter="fade">
                                      <p:cBhvr>
                                        <p:cTn id="7" dur="1000"/>
                                        <p:tgtEl>
                                          <p:spTgt spid="16389"/>
                                        </p:tgtEl>
                                      </p:cBhvr>
                                    </p:animEffect>
                                    <p:anim calcmode="lin" valueType="num">
                                      <p:cBhvr>
                                        <p:cTn id="8" dur="1000" fill="hold"/>
                                        <p:tgtEl>
                                          <p:spTgt spid="16389"/>
                                        </p:tgtEl>
                                        <p:attrNameLst>
                                          <p:attrName>ppt_x</p:attrName>
                                        </p:attrNameLst>
                                      </p:cBhvr>
                                      <p:tavLst>
                                        <p:tav tm="0">
                                          <p:val>
                                            <p:strVal val="#ppt_x"/>
                                          </p:val>
                                        </p:tav>
                                        <p:tav tm="100000">
                                          <p:val>
                                            <p:strVal val="#ppt_x"/>
                                          </p:val>
                                        </p:tav>
                                      </p:tavLst>
                                    </p:anim>
                                    <p:anim calcmode="lin" valueType="num">
                                      <p:cBhvr>
                                        <p:cTn id="9" dur="1000" fill="hold"/>
                                        <p:tgtEl>
                                          <p:spTgt spid="163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395288" y="188913"/>
            <a:ext cx="8229600" cy="981075"/>
          </a:xfrm>
        </p:spPr>
        <p:txBody>
          <a:bodyPr/>
          <a:lstStyle/>
          <a:p>
            <a:pPr algn="just" rtl="1" eaLnBrk="1" hangingPunct="1"/>
            <a:r>
              <a:rPr lang="fa-IR" altLang="en-US" sz="3400" dirty="0" smtClean="0">
                <a:solidFill>
                  <a:schemeClr val="tx1"/>
                </a:solidFill>
                <a:cs typeface="B Homa" panose="00000400000000000000" pitchFamily="2" charset="-78"/>
              </a:rPr>
              <a:t>رویکردها ودیدگاه های اولیه </a:t>
            </a:r>
            <a:r>
              <a:rPr lang="fa-IR" altLang="en-US" sz="3200" dirty="0" smtClean="0">
                <a:solidFill>
                  <a:schemeClr val="tx1"/>
                </a:solidFill>
                <a:cs typeface="B Homa" panose="00000400000000000000" pitchFamily="2" charset="-78"/>
              </a:rPr>
              <a:t>ی باززنده سازی </a:t>
            </a:r>
            <a:r>
              <a:rPr lang="fa-IR" altLang="en-US" sz="3400" dirty="0" smtClean="0">
                <a:solidFill>
                  <a:schemeClr val="tx1"/>
                </a:solidFill>
                <a:cs typeface="B Homa" panose="00000400000000000000" pitchFamily="2" charset="-78"/>
              </a:rPr>
              <a:t>شهر قدیمی بولونیا </a:t>
            </a:r>
            <a:endParaRPr lang="en-US" altLang="en-US" sz="3400" dirty="0" smtClean="0">
              <a:solidFill>
                <a:schemeClr val="tx1"/>
              </a:solidFill>
              <a:cs typeface="B Homa" panose="00000400000000000000" pitchFamily="2" charset="-78"/>
            </a:endParaRPr>
          </a:p>
        </p:txBody>
      </p:sp>
      <p:graphicFrame>
        <p:nvGraphicFramePr>
          <p:cNvPr id="2" name="Diagram 1"/>
          <p:cNvGraphicFramePr/>
          <p:nvPr>
            <p:extLst>
              <p:ext uri="{D42A27DB-BD31-4B8C-83A1-F6EECF244321}">
                <p14:modId xmlns:p14="http://schemas.microsoft.com/office/powerpoint/2010/main" val="2541653020"/>
              </p:ext>
            </p:extLst>
          </p:nvPr>
        </p:nvGraphicFramePr>
        <p:xfrm>
          <a:off x="343968" y="1844824"/>
          <a:ext cx="854851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395288" y="188913"/>
            <a:ext cx="8229600" cy="981075"/>
          </a:xfrm>
        </p:spPr>
        <p:txBody>
          <a:bodyPr/>
          <a:lstStyle/>
          <a:p>
            <a:pPr algn="just" rtl="1" eaLnBrk="1" hangingPunct="1"/>
            <a:r>
              <a:rPr lang="fa-IR" altLang="en-US" sz="3200" dirty="0" smtClean="0">
                <a:solidFill>
                  <a:schemeClr val="tx1"/>
                </a:solidFill>
                <a:cs typeface="B Homa" panose="00000400000000000000" pitchFamily="2" charset="-78"/>
              </a:rPr>
              <a:t>دو هدف اساسی در طرح باززنده سازی شهر قدیمی بولونیا</a:t>
            </a:r>
            <a:endParaRPr lang="en-US" altLang="en-US" sz="3200" dirty="0" smtClean="0">
              <a:solidFill>
                <a:schemeClr val="tx1"/>
              </a:solidFill>
              <a:cs typeface="B Homa" panose="00000400000000000000" pitchFamily="2" charset="-78"/>
            </a:endParaRPr>
          </a:p>
        </p:txBody>
      </p:sp>
      <p:sp>
        <p:nvSpPr>
          <p:cNvPr id="9" name="Round Diagonal Corner Rectangle 8"/>
          <p:cNvSpPr/>
          <p:nvPr/>
        </p:nvSpPr>
        <p:spPr>
          <a:xfrm>
            <a:off x="250825" y="1844675"/>
            <a:ext cx="7993063" cy="4464050"/>
          </a:xfrm>
          <a:prstGeom prst="round2DiagRect">
            <a:avLst/>
          </a:prstGeom>
          <a:solidFill>
            <a:srgbClr val="FEFEFE"/>
          </a:solidFill>
          <a:ln w="38100">
            <a:solidFill>
              <a:srgbClr val="AE3A1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lstStyle/>
          <a:p>
            <a:pPr algn="just" rtl="1">
              <a:defRPr/>
            </a:pPr>
            <a:r>
              <a:rPr lang="fa-IR" sz="2400" b="1" dirty="0">
                <a:solidFill>
                  <a:schemeClr val="bg1"/>
                </a:solidFill>
                <a:cs typeface="B Homa" panose="00000400000000000000" pitchFamily="2" charset="-78"/>
              </a:rPr>
              <a:t>حفاظت و حراست از ثروت های معماری-شهری </a:t>
            </a:r>
          </a:p>
          <a:p>
            <a:pPr algn="just" rtl="1">
              <a:defRPr/>
            </a:pPr>
            <a:r>
              <a:rPr lang="fa-IR" sz="2400" dirty="0">
                <a:solidFill>
                  <a:schemeClr val="bg1"/>
                </a:solidFill>
                <a:cs typeface="B Homa" panose="00000400000000000000" pitchFamily="2" charset="-78"/>
              </a:rPr>
              <a:t>کارهای حفاظتی و تدابیری که برای حراست از این ثروت ها در نظر گرفته می شوند، کلیه ی امکانات تغییر شکل را که بتواند، از یکسو نگهداری واحدهای معماری با ارزش و فضاهای شهری زیبا و تاریخی را تضمین کند و از سویی دیگر، با پذیرفتن کاربردهای جدید، بتواند کمبودهای فضائی کالبدی و کاربردهای جدید را مرتفع کند، پیش بینی می کند و می پذیرد.</a:t>
            </a:r>
          </a:p>
          <a:p>
            <a:pPr algn="just" rtl="1">
              <a:defRPr/>
            </a:pPr>
            <a:r>
              <a:rPr lang="fa-IR" sz="2400" dirty="0">
                <a:solidFill>
                  <a:schemeClr val="bg1"/>
                </a:solidFill>
                <a:cs typeface="B Homa" panose="00000400000000000000" pitchFamily="2" charset="-78"/>
              </a:rPr>
              <a:t>دو عنصر که برای شهر وضع پویایی را به وجود می آورند عبارتند از: خانه ی مسکونی </a:t>
            </a:r>
            <a:r>
              <a:rPr lang="en-US" sz="2400" dirty="0">
                <a:solidFill>
                  <a:schemeClr val="bg1"/>
                </a:solidFill>
                <a:cs typeface="B Homa" panose="00000400000000000000" pitchFamily="2" charset="-78"/>
              </a:rPr>
              <a:t>)</a:t>
            </a:r>
            <a:r>
              <a:rPr lang="fa-IR" sz="2400" dirty="0">
                <a:solidFill>
                  <a:schemeClr val="bg1"/>
                </a:solidFill>
                <a:cs typeface="B Homa" panose="00000400000000000000" pitchFamily="2" charset="-78"/>
              </a:rPr>
              <a:t>اهمیت ویژه خود به عنوان عنصری که از نظر کمی نقش اصلی را به عهده دارد</a:t>
            </a:r>
            <a:r>
              <a:rPr lang="en-US" sz="2400" dirty="0">
                <a:solidFill>
                  <a:schemeClr val="bg1"/>
                </a:solidFill>
                <a:cs typeface="B Homa" panose="00000400000000000000" pitchFamily="2" charset="-78"/>
              </a:rPr>
              <a:t>(</a:t>
            </a:r>
            <a:r>
              <a:rPr lang="fa-IR" sz="2400" dirty="0">
                <a:solidFill>
                  <a:schemeClr val="bg1"/>
                </a:solidFill>
                <a:cs typeface="B Homa" panose="00000400000000000000" pitchFamily="2" charset="-78"/>
              </a:rPr>
              <a:t> و کالبد شهر قدیم (به عنوان موجودیت کالبدی بافت شهری که، به خاطر امکاناتی که در لابلای خود (و در مقیاس های بزرگتر) تا این زمان محفوظ داشته است</a:t>
            </a:r>
            <a:r>
              <a:rPr lang="en-US" sz="2400" dirty="0">
                <a:solidFill>
                  <a:schemeClr val="bg1"/>
                </a:solidFill>
                <a:cs typeface="B Homa" panose="00000400000000000000" pitchFamily="2" charset="-78"/>
              </a:rPr>
              <a:t>(.</a:t>
            </a:r>
            <a:endParaRPr lang="fa-IR" sz="2400" dirty="0">
              <a:solidFill>
                <a:schemeClr val="bg1"/>
              </a:solidFill>
              <a:cs typeface="B Homa" panose="00000400000000000000" pitchFamily="2" charset="-78"/>
            </a:endParaRPr>
          </a:p>
        </p:txBody>
      </p:sp>
      <p:grpSp>
        <p:nvGrpSpPr>
          <p:cNvPr id="16389" name="Group 14"/>
          <p:cNvGrpSpPr>
            <a:grpSpLocks/>
          </p:cNvGrpSpPr>
          <p:nvPr/>
        </p:nvGrpSpPr>
        <p:grpSpPr bwMode="auto">
          <a:xfrm>
            <a:off x="8348663" y="1844675"/>
            <a:ext cx="687387" cy="4464050"/>
            <a:chOff x="6492629" y="0"/>
            <a:chExt cx="2055882" cy="1847465"/>
          </a:xfrm>
          <a:solidFill>
            <a:srgbClr val="E2A46C"/>
          </a:solidFill>
        </p:grpSpPr>
        <p:sp>
          <p:nvSpPr>
            <p:cNvPr id="16" name="Striped Right Arrow 15"/>
            <p:cNvSpPr/>
            <p:nvPr/>
          </p:nvSpPr>
          <p:spPr>
            <a:xfrm rot="10800000" flipV="1">
              <a:off x="6492629" y="0"/>
              <a:ext cx="2055882" cy="1847465"/>
            </a:xfrm>
            <a:prstGeom prst="stripedRightArrow">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Striped Right Arrow 4"/>
            <p:cNvSpPr/>
            <p:nvPr/>
          </p:nvSpPr>
          <p:spPr>
            <a:xfrm>
              <a:off x="6953183" y="461866"/>
              <a:ext cx="1305701" cy="923732"/>
            </a:xfrm>
            <a:prstGeom prst="rect">
              <a:avLst/>
            </a:prstGeom>
            <a:grpFill/>
          </p:spPr>
          <p:style>
            <a:lnRef idx="0">
              <a:scrgbClr r="0" g="0" b="0"/>
            </a:lnRef>
            <a:fillRef idx="0">
              <a:scrgbClr r="0" g="0" b="0"/>
            </a:fillRef>
            <a:effectRef idx="0">
              <a:scrgbClr r="0" g="0" b="0"/>
            </a:effectRef>
            <a:fontRef idx="minor">
              <a:schemeClr val="lt1"/>
            </a:fontRef>
          </p:style>
          <p:txBody>
            <a:bodyPr vert="vert" lIns="87630" tIns="43815" rIns="87630" bIns="43815" spcCol="1270" anchor="ctr"/>
            <a:lstStyle/>
            <a:p>
              <a:pPr algn="ctr" defTabSz="1022350" rtl="1">
                <a:lnSpc>
                  <a:spcPct val="90000"/>
                </a:lnSpc>
                <a:spcAft>
                  <a:spcPct val="35000"/>
                </a:spcAft>
                <a:defRPr/>
              </a:pPr>
              <a:r>
                <a:rPr lang="fa-IR" sz="2300" b="1" dirty="0">
                  <a:cs typeface="B Homa" panose="00000400000000000000" pitchFamily="2" charset="-78"/>
                </a:rPr>
                <a:t>هدف 1</a:t>
              </a:r>
              <a:endParaRPr lang="en-US" sz="2300" b="1" dirty="0">
                <a:cs typeface="B Homa" panose="00000400000000000000" pitchFamily="2" charset="-78"/>
              </a:endParaRP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additive="base">
                                        <p:cTn id="7" dur="500" fill="hold"/>
                                        <p:tgtEl>
                                          <p:spTgt spid="16389"/>
                                        </p:tgtEl>
                                        <p:attrNameLst>
                                          <p:attrName>ppt_x</p:attrName>
                                        </p:attrNameLst>
                                      </p:cBhvr>
                                      <p:tavLst>
                                        <p:tav tm="0">
                                          <p:val>
                                            <p:strVal val="1+#ppt_w/2"/>
                                          </p:val>
                                        </p:tav>
                                        <p:tav tm="100000">
                                          <p:val>
                                            <p:strVal val="#ppt_x"/>
                                          </p:val>
                                        </p:tav>
                                      </p:tavLst>
                                    </p:anim>
                                    <p:anim calcmode="lin" valueType="num">
                                      <p:cBhvr additive="base">
                                        <p:cTn id="8" dur="500" fill="hold"/>
                                        <p:tgtEl>
                                          <p:spTgt spid="1638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395288" y="188913"/>
            <a:ext cx="8229600" cy="981075"/>
          </a:xfrm>
        </p:spPr>
        <p:txBody>
          <a:bodyPr/>
          <a:lstStyle/>
          <a:p>
            <a:pPr algn="just" rtl="1" eaLnBrk="1" hangingPunct="1"/>
            <a:r>
              <a:rPr lang="fa-IR" altLang="en-US" sz="3200" dirty="0" smtClean="0">
                <a:solidFill>
                  <a:schemeClr val="tx1"/>
                </a:solidFill>
                <a:cs typeface="B Homa" panose="00000400000000000000" pitchFamily="2" charset="-78"/>
              </a:rPr>
              <a:t>دو هدف اساسی در طرح باززنده سازی شهر قدیمی بولونیا</a:t>
            </a:r>
            <a:endParaRPr lang="en-US" altLang="en-US" sz="3200" dirty="0" smtClean="0">
              <a:solidFill>
                <a:schemeClr val="tx1"/>
              </a:solidFill>
              <a:cs typeface="B Homa" panose="00000400000000000000" pitchFamily="2" charset="-78"/>
            </a:endParaRPr>
          </a:p>
        </p:txBody>
      </p:sp>
      <p:sp>
        <p:nvSpPr>
          <p:cNvPr id="9" name="Round Diagonal Corner Rectangle 8"/>
          <p:cNvSpPr/>
          <p:nvPr/>
        </p:nvSpPr>
        <p:spPr>
          <a:xfrm>
            <a:off x="235348" y="1340768"/>
            <a:ext cx="7993062" cy="4464050"/>
          </a:xfrm>
          <a:prstGeom prst="round2DiagRect">
            <a:avLst/>
          </a:prstGeom>
          <a:solidFill>
            <a:srgbClr val="FEFEFE"/>
          </a:solidFill>
          <a:ln w="38100">
            <a:solidFill>
              <a:srgbClr val="AE3A1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lstStyle/>
          <a:p>
            <a:pPr algn="just" rtl="1">
              <a:defRPr/>
            </a:pPr>
            <a:r>
              <a:rPr lang="fa-IR" sz="2200" dirty="0">
                <a:solidFill>
                  <a:schemeClr val="bg1"/>
                </a:solidFill>
                <a:cs typeface="B Homa" panose="00000400000000000000" pitchFamily="2" charset="-78"/>
              </a:rPr>
              <a:t>تلاش برای </a:t>
            </a:r>
            <a:r>
              <a:rPr lang="fa-IR" sz="2200" dirty="0" err="1">
                <a:solidFill>
                  <a:schemeClr val="bg1"/>
                </a:solidFill>
                <a:cs typeface="B Homa" panose="00000400000000000000" pitchFamily="2" charset="-78"/>
              </a:rPr>
              <a:t>باززنده</a:t>
            </a:r>
            <a:r>
              <a:rPr lang="fa-IR" sz="2200" dirty="0">
                <a:solidFill>
                  <a:schemeClr val="bg1"/>
                </a:solidFill>
                <a:cs typeface="B Homa" panose="00000400000000000000" pitchFamily="2" charset="-78"/>
              </a:rPr>
              <a:t> سازی </a:t>
            </a:r>
            <a:r>
              <a:rPr lang="fa-IR" sz="2200" dirty="0" err="1">
                <a:solidFill>
                  <a:schemeClr val="bg1"/>
                </a:solidFill>
                <a:cs typeface="B Homa" panose="00000400000000000000" pitchFamily="2" charset="-78"/>
              </a:rPr>
              <a:t>بولونیا</a:t>
            </a:r>
            <a:r>
              <a:rPr lang="fa-IR" sz="2200" dirty="0">
                <a:solidFill>
                  <a:schemeClr val="bg1"/>
                </a:solidFill>
                <a:cs typeface="B Homa" panose="00000400000000000000" pitchFamily="2" charset="-78"/>
              </a:rPr>
              <a:t> تا حدی که مقدور باشد. تعویض قشر ساکن در شهر-حتا آنانکه در واحد های تجاری شهر شاغل بوده و "ساکن روز" شهر محسوب می شوند، یکی از مسائل حادی است که رشته ی مرمت معماری-شهری مدرن با تلخی بسیار کشف کرده است. تعویض قشر ساکن</a:t>
            </a:r>
            <a:r>
              <a:rPr lang="en-US" sz="2200" dirty="0">
                <a:solidFill>
                  <a:schemeClr val="bg1"/>
                </a:solidFill>
                <a:cs typeface="B Homa" panose="00000400000000000000" pitchFamily="2" charset="-78"/>
              </a:rPr>
              <a:t> </a:t>
            </a:r>
            <a:r>
              <a:rPr lang="fa-IR" sz="2200" dirty="0">
                <a:solidFill>
                  <a:schemeClr val="bg1"/>
                </a:solidFill>
                <a:cs typeface="B Homa" panose="00000400000000000000" pitchFamily="2" charset="-78"/>
              </a:rPr>
              <a:t>به مثابه تعویض فرهنگ شهری و یا بهتر، به عنوان راهی برای از میان برداشتن فرهنگ های موجود در لابه لای بافت های کالبدی تلقی می شود و بر اساس نهادهائی که پدیده شناسان مدرن به ادبیات عمومی جهانیان عرضه کره اند، راهی است موفق برای</a:t>
            </a:r>
            <a:r>
              <a:rPr lang="fa-IR" sz="2200" b="1" dirty="0">
                <a:solidFill>
                  <a:schemeClr val="bg1"/>
                </a:solidFill>
                <a:cs typeface="B Homa" panose="00000400000000000000" pitchFamily="2" charset="-78"/>
              </a:rPr>
              <a:t> بیگانه ساختن شهروندان به خویشتن</a:t>
            </a:r>
            <a:r>
              <a:rPr lang="fa-IR" sz="2200" dirty="0">
                <a:solidFill>
                  <a:schemeClr val="bg1"/>
                </a:solidFill>
                <a:cs typeface="B Homa" panose="00000400000000000000" pitchFamily="2" charset="-78"/>
              </a:rPr>
              <a:t>.</a:t>
            </a:r>
          </a:p>
          <a:p>
            <a:pPr algn="just" rtl="1">
              <a:defRPr/>
            </a:pPr>
            <a:r>
              <a:rPr lang="fa-IR" sz="2200" dirty="0">
                <a:solidFill>
                  <a:schemeClr val="bg1"/>
                </a:solidFill>
                <a:cs typeface="B Homa" panose="00000400000000000000" pitchFamily="2" charset="-78"/>
              </a:rPr>
              <a:t>اتکاء به دو عنصر اصلی در سرنوشت این امر به بازی آمده : </a:t>
            </a:r>
          </a:p>
          <a:p>
            <a:pPr algn="just" rtl="1">
              <a:defRPr/>
            </a:pPr>
            <a:r>
              <a:rPr lang="fa-IR" sz="2200" dirty="0">
                <a:solidFill>
                  <a:schemeClr val="bg1"/>
                </a:solidFill>
                <a:cs typeface="B Homa" panose="00000400000000000000" pitchFamily="2" charset="-78"/>
              </a:rPr>
              <a:t>قابل سکونت و اقتصادی بودن خانه های بافت </a:t>
            </a:r>
          </a:p>
          <a:p>
            <a:pPr algn="just" rtl="1">
              <a:defRPr/>
            </a:pPr>
            <a:r>
              <a:rPr lang="fa-IR" sz="2200" dirty="0">
                <a:solidFill>
                  <a:schemeClr val="bg1"/>
                </a:solidFill>
                <a:cs typeface="B Homa" panose="00000400000000000000" pitchFamily="2" charset="-78"/>
              </a:rPr>
              <a:t>میزان پذیرا بودن مجموعه های جدیدالاحداث معماری-شهری</a:t>
            </a:r>
          </a:p>
        </p:txBody>
      </p:sp>
      <p:grpSp>
        <p:nvGrpSpPr>
          <p:cNvPr id="17413" name="Group 14"/>
          <p:cNvGrpSpPr>
            <a:grpSpLocks/>
          </p:cNvGrpSpPr>
          <p:nvPr/>
        </p:nvGrpSpPr>
        <p:grpSpPr bwMode="auto">
          <a:xfrm>
            <a:off x="8348663" y="1844675"/>
            <a:ext cx="687387" cy="4464050"/>
            <a:chOff x="6492629" y="0"/>
            <a:chExt cx="2055882" cy="1847465"/>
          </a:xfrm>
          <a:solidFill>
            <a:srgbClr val="E2A46C"/>
          </a:solidFill>
        </p:grpSpPr>
        <p:sp>
          <p:nvSpPr>
            <p:cNvPr id="16" name="Striped Right Arrow 15"/>
            <p:cNvSpPr/>
            <p:nvPr/>
          </p:nvSpPr>
          <p:spPr>
            <a:xfrm rot="10800000" flipV="1">
              <a:off x="6492629" y="0"/>
              <a:ext cx="2055882" cy="1847465"/>
            </a:xfrm>
            <a:prstGeom prst="stripedRightArrow">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Striped Right Arrow 4"/>
            <p:cNvSpPr/>
            <p:nvPr/>
          </p:nvSpPr>
          <p:spPr>
            <a:xfrm>
              <a:off x="6953183" y="461866"/>
              <a:ext cx="1305701" cy="923732"/>
            </a:xfrm>
            <a:prstGeom prst="rect">
              <a:avLst/>
            </a:prstGeom>
            <a:grpFill/>
          </p:spPr>
          <p:style>
            <a:lnRef idx="0">
              <a:scrgbClr r="0" g="0" b="0"/>
            </a:lnRef>
            <a:fillRef idx="0">
              <a:scrgbClr r="0" g="0" b="0"/>
            </a:fillRef>
            <a:effectRef idx="0">
              <a:scrgbClr r="0" g="0" b="0"/>
            </a:effectRef>
            <a:fontRef idx="minor">
              <a:schemeClr val="lt1"/>
            </a:fontRef>
          </p:style>
          <p:txBody>
            <a:bodyPr vert="vert" lIns="87630" tIns="43815" rIns="87630" bIns="43815" spcCol="1270" anchor="ctr"/>
            <a:lstStyle/>
            <a:p>
              <a:pPr algn="ctr" defTabSz="1022350" rtl="1">
                <a:lnSpc>
                  <a:spcPct val="90000"/>
                </a:lnSpc>
                <a:spcAft>
                  <a:spcPct val="35000"/>
                </a:spcAft>
                <a:defRPr/>
              </a:pPr>
              <a:r>
                <a:rPr lang="fa-IR" sz="2300" b="1" dirty="0">
                  <a:cs typeface="B Homa" panose="00000400000000000000" pitchFamily="2" charset="-78"/>
                </a:rPr>
                <a:t>هدف 2</a:t>
              </a:r>
              <a:endParaRPr lang="en-US" sz="2300" b="1" dirty="0">
                <a:cs typeface="B Homa" panose="00000400000000000000" pitchFamily="2" charset="-78"/>
              </a:endParaRP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7413"/>
                                        </p:tgtEl>
                                        <p:attrNameLst>
                                          <p:attrName>style.visibility</p:attrName>
                                        </p:attrNameLst>
                                      </p:cBhvr>
                                      <p:to>
                                        <p:strVal val="visible"/>
                                      </p:to>
                                    </p:set>
                                    <p:anim calcmode="lin" valueType="num">
                                      <p:cBhvr additive="base">
                                        <p:cTn id="7" dur="500" fill="hold"/>
                                        <p:tgtEl>
                                          <p:spTgt spid="17413"/>
                                        </p:tgtEl>
                                        <p:attrNameLst>
                                          <p:attrName>ppt_x</p:attrName>
                                        </p:attrNameLst>
                                      </p:cBhvr>
                                      <p:tavLst>
                                        <p:tav tm="0">
                                          <p:val>
                                            <p:strVal val="1+#ppt_w/2"/>
                                          </p:val>
                                        </p:tav>
                                        <p:tav tm="100000">
                                          <p:val>
                                            <p:strVal val="#ppt_x"/>
                                          </p:val>
                                        </p:tav>
                                      </p:tavLst>
                                    </p:anim>
                                    <p:anim calcmode="lin" valueType="num">
                                      <p:cBhvr additive="base">
                                        <p:cTn id="8" dur="500" fill="hold"/>
                                        <p:tgtEl>
                                          <p:spTgt spid="1741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txBox="1">
            <a:spLocks noChangeArrowheads="1"/>
          </p:cNvSpPr>
          <p:nvPr/>
        </p:nvSpPr>
        <p:spPr bwMode="auto">
          <a:xfrm>
            <a:off x="457200" y="404813"/>
            <a:ext cx="8229600" cy="576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Clr>
                <a:srgbClr val="AE3A11"/>
              </a:buClr>
              <a:buFontTx/>
              <a:buNone/>
            </a:pPr>
            <a:r>
              <a:rPr lang="fa-IR" altLang="en-US" sz="2400" dirty="0">
                <a:cs typeface="B Homa" panose="00000400000000000000" pitchFamily="2" charset="-78"/>
              </a:rPr>
              <a:t>کاربرد هایی کاملاً تازه برای شهر قدیم پیش بینی شده اند. برای رسیدن به نتیجه ای مطلوب، چهار رده بنا در سطح شهر قدیم از یکدیگر تمیز داده شده:</a:t>
            </a:r>
          </a:p>
        </p:txBody>
      </p:sp>
      <p:graphicFrame>
        <p:nvGraphicFramePr>
          <p:cNvPr id="8" name="Diagram 7"/>
          <p:cNvGraphicFramePr/>
          <p:nvPr>
            <p:extLst>
              <p:ext uri="{D42A27DB-BD31-4B8C-83A1-F6EECF244321}">
                <p14:modId xmlns:p14="http://schemas.microsoft.com/office/powerpoint/2010/main" val="3962278395"/>
              </p:ext>
            </p:extLst>
          </p:nvPr>
        </p:nvGraphicFramePr>
        <p:xfrm>
          <a:off x="-180529" y="1340768"/>
          <a:ext cx="9793089"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دو خبر مهم در شرایط جدید بولونیا</a:t>
            </a:r>
            <a:endParaRPr lang="en-US" altLang="en-US" sz="3600" dirty="0" smtClean="0">
              <a:solidFill>
                <a:schemeClr val="tx1"/>
              </a:solidFill>
              <a:cs typeface="B Homa" panose="00000400000000000000" pitchFamily="2" charset="-78"/>
            </a:endParaRPr>
          </a:p>
        </p:txBody>
      </p:sp>
      <p:graphicFrame>
        <p:nvGraphicFramePr>
          <p:cNvPr id="5" name="Diagram 4"/>
          <p:cNvGraphicFramePr/>
          <p:nvPr>
            <p:extLst>
              <p:ext uri="{D42A27DB-BD31-4B8C-83A1-F6EECF244321}">
                <p14:modId xmlns:p14="http://schemas.microsoft.com/office/powerpoint/2010/main" val="1262200286"/>
              </p:ext>
            </p:extLst>
          </p:nvPr>
        </p:nvGraphicFramePr>
        <p:xfrm>
          <a:off x="35496" y="1772816"/>
          <a:ext cx="9036744" cy="2592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Left Arrow 2"/>
          <p:cNvSpPr/>
          <p:nvPr/>
        </p:nvSpPr>
        <p:spPr>
          <a:xfrm>
            <a:off x="7019925" y="4581525"/>
            <a:ext cx="1676400" cy="1655763"/>
          </a:xfrm>
          <a:prstGeom prst="leftArrow">
            <a:avLst>
              <a:gd name="adj1" fmla="val 50000"/>
              <a:gd name="adj2" fmla="val 43865"/>
            </a:avLst>
          </a:prstGeom>
          <a:solidFill>
            <a:srgbClr val="E2A46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500" b="1" dirty="0">
                <a:solidFill>
                  <a:schemeClr val="bg1"/>
                </a:solidFill>
                <a:cs typeface="B Homa" panose="00000400000000000000" pitchFamily="2" charset="-78"/>
              </a:rPr>
              <a:t>اهمیت این اخبار</a:t>
            </a:r>
            <a:endParaRPr lang="en-US" sz="2500" b="1" dirty="0">
              <a:solidFill>
                <a:schemeClr val="bg1"/>
              </a:solidFill>
              <a:cs typeface="B Homa" panose="00000400000000000000" pitchFamily="2" charset="-78"/>
            </a:endParaRPr>
          </a:p>
        </p:txBody>
      </p:sp>
      <p:sp>
        <p:nvSpPr>
          <p:cNvPr id="21510" name="TextBox 3"/>
          <p:cNvSpPr txBox="1">
            <a:spLocks noChangeArrowheads="1"/>
          </p:cNvSpPr>
          <p:nvPr/>
        </p:nvSpPr>
        <p:spPr bwMode="auto">
          <a:xfrm>
            <a:off x="468313" y="4797425"/>
            <a:ext cx="66960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a:spcBef>
                <a:spcPct val="0"/>
              </a:spcBef>
            </a:pPr>
            <a:r>
              <a:rPr lang="fa-IR" altLang="en-US" sz="2400" dirty="0">
                <a:cs typeface="B Homa" panose="00000400000000000000" pitchFamily="2" charset="-78"/>
              </a:rPr>
              <a:t>کم نظیر بودن اخبار بالا در سایر تجارب پیش رفته و جامع مرمت شهری</a:t>
            </a:r>
          </a:p>
          <a:p>
            <a:pPr algn="just" rtl="1">
              <a:spcBef>
                <a:spcPct val="0"/>
              </a:spcBef>
            </a:pPr>
            <a:r>
              <a:rPr lang="fa-IR" altLang="en-US" sz="2400" dirty="0">
                <a:cs typeface="B Homa" panose="00000400000000000000" pitchFamily="2" charset="-78"/>
              </a:rPr>
              <a:t>توفیق در اجرای طرح مرمتی شهری آن در زمانی کوتاه و به صورتی برابر با آنچه می بایست، حاصل آمده باشد.</a:t>
            </a:r>
            <a:endParaRPr lang="en-US" altLang="en-US" sz="2400" dirty="0">
              <a:cs typeface="B Homa" panose="00000400000000000000" pitchFamily="2" charset="-78"/>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1510"/>
                                        </p:tgtEl>
                                        <p:attrNameLst>
                                          <p:attrName>style.visibility</p:attrName>
                                        </p:attrNameLst>
                                      </p:cBhvr>
                                      <p:to>
                                        <p:strVal val="visible"/>
                                      </p:to>
                                    </p:set>
                                    <p:animEffect transition="in" filter="barn(inVertical)">
                                      <p:cBhvr>
                                        <p:cTn id="13" dur="5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5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txBox="1">
            <a:spLocks noChangeArrowheads="1"/>
          </p:cNvSpPr>
          <p:nvPr/>
        </p:nvSpPr>
        <p:spPr bwMode="auto">
          <a:xfrm>
            <a:off x="457200" y="404813"/>
            <a:ext cx="8229600" cy="576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FontTx/>
              <a:buNone/>
            </a:pPr>
            <a:r>
              <a:rPr lang="fa-IR" altLang="en-US" sz="2400" dirty="0">
                <a:cs typeface="B Homa" panose="00000400000000000000" pitchFamily="2" charset="-78"/>
              </a:rPr>
              <a:t>طرح مرمتی مرکزتاریخی شهر بزرگ بولونیا از دو پدیده ی ویژه مشروط است: </a:t>
            </a:r>
            <a:endParaRPr lang="en-US" altLang="en-US" sz="2400" dirty="0">
              <a:cs typeface="B Homa" panose="00000400000000000000" pitchFamily="2" charset="-78"/>
            </a:endParaRPr>
          </a:p>
        </p:txBody>
      </p:sp>
      <p:graphicFrame>
        <p:nvGraphicFramePr>
          <p:cNvPr id="4" name="Diagram 3"/>
          <p:cNvGraphicFramePr/>
          <p:nvPr>
            <p:extLst>
              <p:ext uri="{D42A27DB-BD31-4B8C-83A1-F6EECF244321}">
                <p14:modId xmlns:p14="http://schemas.microsoft.com/office/powerpoint/2010/main" val="4138295089"/>
              </p:ext>
            </p:extLst>
          </p:nvPr>
        </p:nvGraphicFramePr>
        <p:xfrm>
          <a:off x="251520" y="1048395"/>
          <a:ext cx="8712968" cy="61250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txBox="1">
            <a:spLocks noChangeArrowheads="1"/>
          </p:cNvSpPr>
          <p:nvPr/>
        </p:nvSpPr>
        <p:spPr bwMode="auto">
          <a:xfrm>
            <a:off x="4787900" y="1341438"/>
            <a:ext cx="3898900" cy="482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FontTx/>
              <a:buNone/>
            </a:pPr>
            <a:r>
              <a:rPr lang="fa-IR" altLang="en-US" sz="2400" b="1" dirty="0">
                <a:cs typeface="B Homa" panose="00000400000000000000" pitchFamily="2" charset="-78"/>
              </a:rPr>
              <a:t>مرکز شهر بولونیا</a:t>
            </a:r>
          </a:p>
          <a:p>
            <a:pPr algn="just" rtl="1" eaLnBrk="1" hangingPunct="1">
              <a:buFontTx/>
              <a:buNone/>
            </a:pPr>
            <a:endParaRPr lang="fa-IR" altLang="en-US" sz="2400" dirty="0">
              <a:cs typeface="B Homa" panose="00000400000000000000" pitchFamily="2" charset="-78"/>
            </a:endParaRPr>
          </a:p>
          <a:p>
            <a:pPr algn="just" rtl="1" eaLnBrk="1" hangingPunct="1">
              <a:buFontTx/>
              <a:buNone/>
            </a:pPr>
            <a:r>
              <a:rPr lang="fa-IR" altLang="en-US" sz="2400" dirty="0">
                <a:cs typeface="B Homa" panose="00000400000000000000" pitchFamily="2" charset="-78"/>
              </a:rPr>
              <a:t>قلب بولونیا، ایتالیا، خیابان های اصلی متعدد، تقاطع در یک فضای مرکزی،</a:t>
            </a:r>
            <a:r>
              <a:rPr lang="en-US" altLang="en-US" sz="2400" dirty="0">
                <a:cs typeface="B Homa" panose="00000400000000000000" pitchFamily="2" charset="-78"/>
              </a:rPr>
              <a:t> </a:t>
            </a:r>
            <a:r>
              <a:rPr lang="fa-IR" altLang="en-US" sz="2400" dirty="0">
                <a:cs typeface="B Homa" panose="00000400000000000000" pitchFamily="2" charset="-78"/>
              </a:rPr>
              <a:t> تسلط توسط دو برج برجسته ی مشهور</a:t>
            </a:r>
          </a:p>
          <a:p>
            <a:pPr algn="just" rtl="1" eaLnBrk="1" hangingPunct="1">
              <a:buFontTx/>
              <a:buNone/>
            </a:pPr>
            <a:endParaRPr lang="fa-IR" altLang="en-US" sz="2400" dirty="0">
              <a:cs typeface="B Homa" panose="00000400000000000000" pitchFamily="2" charset="-78"/>
            </a:endParaRPr>
          </a:p>
          <a:p>
            <a:pPr algn="just" rtl="1" eaLnBrk="1" hangingPunct="1">
              <a:buFontTx/>
              <a:buNone/>
            </a:pPr>
            <a:endParaRPr lang="en-US" altLang="en-US" sz="2400" dirty="0">
              <a:cs typeface="B Homa" panose="00000400000000000000" pitchFamily="2" charset="-78"/>
            </a:endParaRPr>
          </a:p>
        </p:txBody>
      </p:sp>
      <p:pic>
        <p:nvPicPr>
          <p:cNvPr id="23556" name="Picture 1"/>
          <p:cNvPicPr>
            <a:picLocks noChangeAspect="1"/>
          </p:cNvPicPr>
          <p:nvPr/>
        </p:nvPicPr>
        <p:blipFill>
          <a:blip r:embed="rId2">
            <a:extLst>
              <a:ext uri="{28A0092B-C50C-407E-A947-70E740481C1C}">
                <a14:useLocalDpi xmlns:a14="http://schemas.microsoft.com/office/drawing/2010/main" val="0"/>
              </a:ext>
            </a:extLst>
          </a:blip>
          <a:srcRect l="10860" t="16977" r="31741" b="18974"/>
          <a:stretch>
            <a:fillRect/>
          </a:stretch>
        </p:blipFill>
        <p:spPr bwMode="auto">
          <a:xfrm>
            <a:off x="428625" y="188913"/>
            <a:ext cx="4148138" cy="6172200"/>
          </a:xfrm>
          <a:prstGeom prst="rect">
            <a:avLst/>
          </a:prstGeom>
          <a:noFill/>
          <a:ln w="28575">
            <a:solidFill>
              <a:srgbClr val="AE3A11"/>
            </a:solidFill>
            <a:miter lim="800000"/>
            <a:headEnd/>
            <a:tailEnd/>
          </a:ln>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lstStyle/>
          <a:p>
            <a:endParaRPr lang="fa-I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3556"/>
                                        </p:tgtEl>
                                        <p:attrNameLst>
                                          <p:attrName>style.visibility</p:attrName>
                                        </p:attrNameLst>
                                      </p:cBhvr>
                                      <p:to>
                                        <p:strVal val="visible"/>
                                      </p:to>
                                    </p:set>
                                    <p:anim calcmode="lin" valueType="num">
                                      <p:cBhvr additive="base">
                                        <p:cTn id="7" dur="500" fill="hold"/>
                                        <p:tgtEl>
                                          <p:spTgt spid="23556"/>
                                        </p:tgtEl>
                                        <p:attrNameLst>
                                          <p:attrName>ppt_x</p:attrName>
                                        </p:attrNameLst>
                                      </p:cBhvr>
                                      <p:tavLst>
                                        <p:tav tm="0">
                                          <p:val>
                                            <p:strVal val="0-#ppt_w/2"/>
                                          </p:val>
                                        </p:tav>
                                        <p:tav tm="100000">
                                          <p:val>
                                            <p:strVal val="#ppt_x"/>
                                          </p:val>
                                        </p:tav>
                                      </p:tavLst>
                                    </p:anim>
                                    <p:anim calcmode="lin" valueType="num">
                                      <p:cBhvr additive="base">
                                        <p:cTn id="8" dur="500" fill="hold"/>
                                        <p:tgtEl>
                                          <p:spTgt spid="235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فهرست</a:t>
            </a:r>
            <a:endParaRPr lang="en-US" altLang="en-US" sz="3600" dirty="0" smtClean="0">
              <a:solidFill>
                <a:schemeClr val="tx1"/>
              </a:solidFill>
              <a:cs typeface="B Homa" panose="00000400000000000000" pitchFamily="2" charset="-78"/>
            </a:endParaRPr>
          </a:p>
        </p:txBody>
      </p:sp>
      <p:graphicFrame>
        <p:nvGraphicFramePr>
          <p:cNvPr id="6" name="Diagram 5"/>
          <p:cNvGraphicFramePr/>
          <p:nvPr/>
        </p:nvGraphicFramePr>
        <p:xfrm>
          <a:off x="1115616" y="187601"/>
          <a:ext cx="6705600" cy="6859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846138" y="2876550"/>
            <a:ext cx="762000" cy="379413"/>
          </a:xfrm>
          <a:prstGeom prst="rect">
            <a:avLst/>
          </a:prstGeom>
          <a:solidFill>
            <a:srgbClr val="C15922"/>
          </a:solidFill>
          <a:ln w="28575">
            <a:solidFill>
              <a:srgbClr val="C159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000" dirty="0">
                <a:cs typeface="B Homa" panose="00000400000000000000" pitchFamily="2" charset="-78"/>
              </a:rPr>
              <a:t>4</a:t>
            </a:r>
            <a:endParaRPr lang="en-US" sz="2000" dirty="0">
              <a:cs typeface="B Homa" panose="00000400000000000000" pitchFamily="2" charset="-78"/>
            </a:endParaRPr>
          </a:p>
        </p:txBody>
      </p:sp>
      <p:sp>
        <p:nvSpPr>
          <p:cNvPr id="8" name="Rectangle 7"/>
          <p:cNvSpPr/>
          <p:nvPr/>
        </p:nvSpPr>
        <p:spPr>
          <a:xfrm>
            <a:off x="852488" y="3490913"/>
            <a:ext cx="762000" cy="361950"/>
          </a:xfrm>
          <a:prstGeom prst="rect">
            <a:avLst/>
          </a:prstGeom>
          <a:solidFill>
            <a:srgbClr val="C15922"/>
          </a:solidFill>
          <a:ln w="28575">
            <a:solidFill>
              <a:srgbClr val="C159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000" dirty="0">
                <a:cs typeface="B Homa" panose="00000400000000000000" pitchFamily="2" charset="-78"/>
              </a:rPr>
              <a:t>6</a:t>
            </a:r>
            <a:endParaRPr lang="en-US" sz="2000" dirty="0">
              <a:cs typeface="B Homa" panose="00000400000000000000" pitchFamily="2" charset="-78"/>
            </a:endParaRPr>
          </a:p>
        </p:txBody>
      </p:sp>
      <p:sp>
        <p:nvSpPr>
          <p:cNvPr id="9" name="Rectangle 8"/>
          <p:cNvSpPr/>
          <p:nvPr/>
        </p:nvSpPr>
        <p:spPr>
          <a:xfrm>
            <a:off x="852488" y="4084638"/>
            <a:ext cx="762000" cy="379412"/>
          </a:xfrm>
          <a:prstGeom prst="rect">
            <a:avLst/>
          </a:prstGeom>
          <a:solidFill>
            <a:srgbClr val="C15922"/>
          </a:solidFill>
          <a:ln w="28575">
            <a:solidFill>
              <a:srgbClr val="C159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000" dirty="0">
                <a:cs typeface="B Homa" panose="00000400000000000000" pitchFamily="2" charset="-78"/>
              </a:rPr>
              <a:t>8</a:t>
            </a:r>
            <a:endParaRPr lang="en-US" sz="2000" dirty="0">
              <a:cs typeface="B Homa" panose="00000400000000000000" pitchFamily="2" charset="-78"/>
            </a:endParaRPr>
          </a:p>
        </p:txBody>
      </p:sp>
      <p:sp>
        <p:nvSpPr>
          <p:cNvPr id="10" name="Rectangle 9"/>
          <p:cNvSpPr/>
          <p:nvPr/>
        </p:nvSpPr>
        <p:spPr>
          <a:xfrm>
            <a:off x="852488" y="4632325"/>
            <a:ext cx="762000" cy="374650"/>
          </a:xfrm>
          <a:prstGeom prst="rect">
            <a:avLst/>
          </a:prstGeom>
          <a:solidFill>
            <a:srgbClr val="C15922"/>
          </a:solidFill>
          <a:ln w="28575">
            <a:solidFill>
              <a:srgbClr val="C159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000" dirty="0">
                <a:cs typeface="B Homa" panose="00000400000000000000" pitchFamily="2" charset="-78"/>
              </a:rPr>
              <a:t>15-7</a:t>
            </a:r>
            <a:endParaRPr lang="en-US" sz="2000" dirty="0">
              <a:cs typeface="B Homa" panose="00000400000000000000" pitchFamily="2" charset="-78"/>
            </a:endParaRPr>
          </a:p>
        </p:txBody>
      </p:sp>
      <p:sp>
        <p:nvSpPr>
          <p:cNvPr id="11" name="Rectangle 10"/>
          <p:cNvSpPr/>
          <p:nvPr/>
        </p:nvSpPr>
        <p:spPr>
          <a:xfrm>
            <a:off x="846138" y="5229225"/>
            <a:ext cx="762000" cy="379413"/>
          </a:xfrm>
          <a:prstGeom prst="rect">
            <a:avLst/>
          </a:prstGeom>
          <a:solidFill>
            <a:srgbClr val="C15922"/>
          </a:solidFill>
          <a:ln w="28575">
            <a:solidFill>
              <a:srgbClr val="C159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000" dirty="0">
                <a:cs typeface="B Homa" panose="00000400000000000000" pitchFamily="2" charset="-78"/>
              </a:rPr>
              <a:t>16</a:t>
            </a:r>
            <a:endParaRPr lang="en-US" sz="2000" dirty="0">
              <a:cs typeface="B Homa" panose="00000400000000000000" pitchFamily="2" charset="-78"/>
            </a:endParaRPr>
          </a:p>
        </p:txBody>
      </p:sp>
      <p:sp>
        <p:nvSpPr>
          <p:cNvPr id="12" name="Rectangle 11"/>
          <p:cNvSpPr/>
          <p:nvPr/>
        </p:nvSpPr>
        <p:spPr>
          <a:xfrm>
            <a:off x="846138" y="5846763"/>
            <a:ext cx="762000" cy="361950"/>
          </a:xfrm>
          <a:prstGeom prst="rect">
            <a:avLst/>
          </a:prstGeom>
          <a:solidFill>
            <a:srgbClr val="C15922"/>
          </a:solidFill>
          <a:ln w="28575">
            <a:solidFill>
              <a:srgbClr val="C159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000" dirty="0">
                <a:cs typeface="B Homa" panose="00000400000000000000" pitchFamily="2" charset="-78"/>
              </a:rPr>
              <a:t>17</a:t>
            </a:r>
            <a:endParaRPr lang="en-US" sz="2000" dirty="0">
              <a:cs typeface="B Homa" panose="00000400000000000000" pitchFamily="2" charset="-78"/>
            </a:endParaRPr>
          </a:p>
        </p:txBody>
      </p:sp>
      <p:sp>
        <p:nvSpPr>
          <p:cNvPr id="13" name="Rectangle 12"/>
          <p:cNvSpPr/>
          <p:nvPr/>
        </p:nvSpPr>
        <p:spPr>
          <a:xfrm>
            <a:off x="857250" y="2305050"/>
            <a:ext cx="762000" cy="360363"/>
          </a:xfrm>
          <a:prstGeom prst="rect">
            <a:avLst/>
          </a:prstGeom>
          <a:solidFill>
            <a:srgbClr val="C15922"/>
          </a:solidFill>
          <a:ln w="28575">
            <a:solidFill>
              <a:srgbClr val="C159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000" dirty="0">
                <a:cs typeface="B Homa" panose="00000400000000000000" pitchFamily="2" charset="-78"/>
              </a:rPr>
              <a:t>3</a:t>
            </a:r>
            <a:endParaRPr lang="en-US" sz="2000" dirty="0">
              <a:cs typeface="B Homa" panose="00000400000000000000" pitchFamily="2" charset="-78"/>
            </a:endParaRPr>
          </a:p>
        </p:txBody>
      </p:sp>
      <p:sp>
        <p:nvSpPr>
          <p:cNvPr id="14" name="Rectangle 13"/>
          <p:cNvSpPr/>
          <p:nvPr/>
        </p:nvSpPr>
        <p:spPr>
          <a:xfrm>
            <a:off x="846138" y="1700213"/>
            <a:ext cx="762000" cy="360362"/>
          </a:xfrm>
          <a:prstGeom prst="rect">
            <a:avLst/>
          </a:prstGeom>
          <a:solidFill>
            <a:srgbClr val="C15922"/>
          </a:solidFill>
          <a:ln w="28575">
            <a:solidFill>
              <a:srgbClr val="C1592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000" dirty="0">
                <a:cs typeface="B Homa" panose="00000400000000000000" pitchFamily="2" charset="-78"/>
              </a:rPr>
              <a:t>2</a:t>
            </a:r>
            <a:endParaRPr lang="en-US" sz="2000" dirty="0">
              <a:cs typeface="B Homa" panose="00000400000000000000" pitchFamily="2" charset="-78"/>
            </a:endParaRPr>
          </a:p>
        </p:txBody>
      </p:sp>
    </p:spTree>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txBox="1">
            <a:spLocks noChangeArrowheads="1"/>
          </p:cNvSpPr>
          <p:nvPr/>
        </p:nvSpPr>
        <p:spPr bwMode="auto">
          <a:xfrm>
            <a:off x="4859338" y="404813"/>
            <a:ext cx="3827462" cy="576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FontTx/>
              <a:buNone/>
            </a:pPr>
            <a:r>
              <a:rPr lang="fa-IR" altLang="en-US" sz="2400" b="1" dirty="0">
                <a:cs typeface="B Homa" panose="00000400000000000000" pitchFamily="2" charset="-78"/>
              </a:rPr>
              <a:t>بخش مرکزی شهر بولونیا، ایتالیا</a:t>
            </a:r>
          </a:p>
          <a:p>
            <a:pPr algn="just" rtl="1" eaLnBrk="1" hangingPunct="1">
              <a:buFontTx/>
              <a:buNone/>
            </a:pPr>
            <a:r>
              <a:rPr lang="fa-IR" altLang="en-US" sz="2400" dirty="0">
                <a:cs typeface="B Homa" panose="00000400000000000000" pitchFamily="2" charset="-78"/>
              </a:rPr>
              <a:t>مجموعه ی مرکز شهر قرون وسطایی بولونیا در ایتالیا که بناهای متعددی مانند کلیسای جامع و کاخ را دربر می گیرد، از ارزش های فضایی ویژه ای برخوردار است. دسترسی های عمده شهر از دروازه های قدیمی تا مرکز شهر که خود محل دروازه ی قدیمی تری است امتداد دارند. در محل این دروازه ی قدیمی امروز دو برج باقی مانده است. ویژگی عمده ی کالبدی شهر، دسترسی هاییست که به صورت تاق- گذر شبکه ی پیوسته ای را در سراسر شهر تشکیل می دهند و عمده ترین آن ها در مرکز شهر به یکدیگر می رسند. </a:t>
            </a:r>
            <a:endParaRPr lang="en-US" altLang="en-US" sz="2400" dirty="0">
              <a:cs typeface="B Homa" panose="00000400000000000000" pitchFamily="2" charset="-78"/>
            </a:endParaRPr>
          </a:p>
        </p:txBody>
      </p:sp>
      <p:pic>
        <p:nvPicPr>
          <p:cNvPr id="24580" name="Picture 1"/>
          <p:cNvPicPr>
            <a:picLocks noChangeAspect="1"/>
          </p:cNvPicPr>
          <p:nvPr/>
        </p:nvPicPr>
        <p:blipFill>
          <a:blip r:embed="rId2">
            <a:extLst>
              <a:ext uri="{28A0092B-C50C-407E-A947-70E740481C1C}">
                <a14:useLocalDpi xmlns:a14="http://schemas.microsoft.com/office/drawing/2010/main" val="0"/>
              </a:ext>
            </a:extLst>
          </a:blip>
          <a:srcRect l="16447" t="30164" r="30354" b="26785"/>
          <a:stretch>
            <a:fillRect/>
          </a:stretch>
        </p:blipFill>
        <p:spPr bwMode="auto">
          <a:xfrm>
            <a:off x="395288" y="981075"/>
            <a:ext cx="4346575" cy="4548188"/>
          </a:xfrm>
          <a:prstGeom prst="rect">
            <a:avLst/>
          </a:prstGeom>
          <a:noFill/>
          <a:ln w="28575">
            <a:solidFill>
              <a:srgbClr val="C15922"/>
            </a:solidFill>
            <a:miter lim="800000"/>
            <a:headEnd/>
            <a:tailEnd/>
          </a:ln>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lstStyle/>
          <a:p>
            <a:endParaRPr lang="fa-I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4580"/>
                                        </p:tgtEl>
                                        <p:attrNameLst>
                                          <p:attrName>style.visibility</p:attrName>
                                        </p:attrNameLst>
                                      </p:cBhvr>
                                      <p:to>
                                        <p:strVal val="visible"/>
                                      </p:to>
                                    </p:set>
                                    <p:anim calcmode="lin" valueType="num">
                                      <p:cBhvr additive="base">
                                        <p:cTn id="7" dur="500" fill="hold"/>
                                        <p:tgtEl>
                                          <p:spTgt spid="24580"/>
                                        </p:tgtEl>
                                        <p:attrNameLst>
                                          <p:attrName>ppt_x</p:attrName>
                                        </p:attrNameLst>
                                      </p:cBhvr>
                                      <p:tavLst>
                                        <p:tav tm="0">
                                          <p:val>
                                            <p:strVal val="0-#ppt_w/2"/>
                                          </p:val>
                                        </p:tav>
                                        <p:tav tm="100000">
                                          <p:val>
                                            <p:strVal val="#ppt_x"/>
                                          </p:val>
                                        </p:tav>
                                      </p:tavLst>
                                    </p:anim>
                                    <p:anim calcmode="lin" valueType="num">
                                      <p:cBhvr additive="base">
                                        <p:cTn id="8" dur="500" fill="hold"/>
                                        <p:tgtEl>
                                          <p:spTgt spid="245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txBox="1">
            <a:spLocks noChangeArrowheads="1"/>
          </p:cNvSpPr>
          <p:nvPr/>
        </p:nvSpPr>
        <p:spPr bwMode="auto">
          <a:xfrm>
            <a:off x="5364163" y="404813"/>
            <a:ext cx="3322637" cy="576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FontTx/>
              <a:buNone/>
            </a:pPr>
            <a:endParaRPr lang="fa-IR" altLang="en-US" sz="2400" dirty="0">
              <a:cs typeface="B Homa" panose="00000400000000000000" pitchFamily="2" charset="-78"/>
            </a:endParaRPr>
          </a:p>
          <a:p>
            <a:pPr algn="just" rtl="1" eaLnBrk="1" hangingPunct="1">
              <a:buFontTx/>
              <a:buNone/>
            </a:pPr>
            <a:endParaRPr lang="fa-IR" altLang="en-US" sz="2400" dirty="0">
              <a:cs typeface="B Homa" panose="00000400000000000000" pitchFamily="2" charset="-78"/>
            </a:endParaRPr>
          </a:p>
          <a:p>
            <a:pPr algn="just" rtl="1" eaLnBrk="1" hangingPunct="1">
              <a:buFontTx/>
              <a:buNone/>
            </a:pPr>
            <a:endParaRPr lang="fa-IR" altLang="en-US" sz="2400" dirty="0">
              <a:cs typeface="B Homa" panose="00000400000000000000" pitchFamily="2" charset="-78"/>
            </a:endParaRPr>
          </a:p>
          <a:p>
            <a:pPr algn="just" rtl="1" eaLnBrk="1" hangingPunct="1">
              <a:buFontTx/>
              <a:buNone/>
            </a:pPr>
            <a:r>
              <a:rPr lang="fa-IR" altLang="en-US" sz="2400" dirty="0">
                <a:cs typeface="B Homa" panose="00000400000000000000" pitchFamily="2" charset="-78"/>
              </a:rPr>
              <a:t>نقشه ی مرکز قدیمی شهر بولونیا قبل از تغییرات مدرن(خطوط ضخیم تر تاق گذرها را، که شبکه ی پیوشته ی را در سراسر شهر تشکیل می دهد، مشخص می کند)</a:t>
            </a:r>
            <a:endParaRPr lang="en-US" altLang="en-US" sz="2400" dirty="0">
              <a:cs typeface="B Homa" panose="00000400000000000000" pitchFamily="2" charset="-78"/>
            </a:endParaRPr>
          </a:p>
        </p:txBody>
      </p:sp>
      <p:pic>
        <p:nvPicPr>
          <p:cNvPr id="25604" name="Picture 1"/>
          <p:cNvPicPr>
            <a:picLocks noChangeAspect="1"/>
          </p:cNvPicPr>
          <p:nvPr/>
        </p:nvPicPr>
        <p:blipFill>
          <a:blip r:embed="rId2">
            <a:extLst>
              <a:ext uri="{28A0092B-C50C-407E-A947-70E740481C1C}">
                <a14:useLocalDpi xmlns:a14="http://schemas.microsoft.com/office/drawing/2010/main" val="0"/>
              </a:ext>
            </a:extLst>
          </a:blip>
          <a:srcRect l="3799" t="19551" r="3799" b="11150"/>
          <a:stretch>
            <a:fillRect/>
          </a:stretch>
        </p:blipFill>
        <p:spPr bwMode="auto">
          <a:xfrm>
            <a:off x="452438" y="1030288"/>
            <a:ext cx="4310062" cy="4559300"/>
          </a:xfrm>
          <a:prstGeom prst="rect">
            <a:avLst/>
          </a:prstGeom>
          <a:noFill/>
          <a:ln w="28575">
            <a:solidFill>
              <a:srgbClr val="C15922"/>
            </a:solidFill>
            <a:miter lim="800000"/>
            <a:headEnd/>
            <a:tailEnd/>
          </a:ln>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lstStyle/>
          <a:p>
            <a:endParaRPr lang="fa-I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additive="base">
                                        <p:cTn id="7" dur="500" fill="hold"/>
                                        <p:tgtEl>
                                          <p:spTgt spid="25604"/>
                                        </p:tgtEl>
                                        <p:attrNameLst>
                                          <p:attrName>ppt_x</p:attrName>
                                        </p:attrNameLst>
                                      </p:cBhvr>
                                      <p:tavLst>
                                        <p:tav tm="0">
                                          <p:val>
                                            <p:strVal val="0-#ppt_w/2"/>
                                          </p:val>
                                        </p:tav>
                                        <p:tav tm="100000">
                                          <p:val>
                                            <p:strVal val="#ppt_x"/>
                                          </p:val>
                                        </p:tav>
                                      </p:tavLst>
                                    </p:anim>
                                    <p:anim calcmode="lin" valueType="num">
                                      <p:cBhvr additive="base">
                                        <p:cTn id="8" dur="500" fill="hold"/>
                                        <p:tgtEl>
                                          <p:spTgt spid="256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txBox="1">
            <a:spLocks noChangeArrowheads="1"/>
          </p:cNvSpPr>
          <p:nvPr/>
        </p:nvSpPr>
        <p:spPr bwMode="auto">
          <a:xfrm>
            <a:off x="5651500" y="2349500"/>
            <a:ext cx="3035300"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FontTx/>
              <a:buNone/>
            </a:pPr>
            <a:r>
              <a:rPr lang="fa-IR" altLang="en-US" sz="2400" dirty="0">
                <a:cs typeface="B Homa" panose="00000400000000000000" pitchFamily="2" charset="-78"/>
              </a:rPr>
              <a:t>خانه های دارای تاق-گذر در اطراف دو برج دروازه ی بولونیا متعلق به سده ی هفدهم </a:t>
            </a:r>
            <a:endParaRPr lang="en-US" altLang="en-US" sz="2400" dirty="0">
              <a:cs typeface="B Homa" panose="00000400000000000000" pitchFamily="2" charset="-78"/>
            </a:endParaRPr>
          </a:p>
        </p:txBody>
      </p:sp>
      <p:pic>
        <p:nvPicPr>
          <p:cNvPr id="26628" name="Picture 1"/>
          <p:cNvPicPr>
            <a:picLocks noChangeAspect="1"/>
          </p:cNvPicPr>
          <p:nvPr/>
        </p:nvPicPr>
        <p:blipFill>
          <a:blip r:embed="rId2">
            <a:extLst>
              <a:ext uri="{28A0092B-C50C-407E-A947-70E740481C1C}">
                <a14:useLocalDpi xmlns:a14="http://schemas.microsoft.com/office/drawing/2010/main" val="0"/>
              </a:ext>
            </a:extLst>
          </a:blip>
          <a:srcRect l="8401" t="30215" r="6203" b="9933"/>
          <a:stretch>
            <a:fillRect/>
          </a:stretch>
        </p:blipFill>
        <p:spPr bwMode="auto">
          <a:xfrm>
            <a:off x="457200" y="1085850"/>
            <a:ext cx="4313238" cy="4543425"/>
          </a:xfrm>
          <a:prstGeom prst="rect">
            <a:avLst/>
          </a:prstGeom>
          <a:noFill/>
          <a:ln w="28575">
            <a:solidFill>
              <a:srgbClr val="AE3A11"/>
            </a:solidFill>
            <a:miter lim="800000"/>
            <a:headEnd/>
            <a:tailEnd/>
          </a:ln>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lstStyle/>
          <a:p>
            <a:endParaRPr lang="fa-I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additive="base">
                                        <p:cTn id="7" dur="500" fill="hold"/>
                                        <p:tgtEl>
                                          <p:spTgt spid="26628"/>
                                        </p:tgtEl>
                                        <p:attrNameLst>
                                          <p:attrName>ppt_x</p:attrName>
                                        </p:attrNameLst>
                                      </p:cBhvr>
                                      <p:tavLst>
                                        <p:tav tm="0">
                                          <p:val>
                                            <p:strVal val="0-#ppt_w/2"/>
                                          </p:val>
                                        </p:tav>
                                        <p:tav tm="100000">
                                          <p:val>
                                            <p:strVal val="#ppt_x"/>
                                          </p:val>
                                        </p:tav>
                                      </p:tavLst>
                                    </p:anim>
                                    <p:anim calcmode="lin" valueType="num">
                                      <p:cBhvr additive="base">
                                        <p:cTn id="8" dur="500" fill="hold"/>
                                        <p:tgtEl>
                                          <p:spTgt spid="266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txBox="1">
            <a:spLocks noChangeArrowheads="1"/>
          </p:cNvSpPr>
          <p:nvPr/>
        </p:nvSpPr>
        <p:spPr bwMode="auto">
          <a:xfrm>
            <a:off x="4932363" y="2420938"/>
            <a:ext cx="3754437" cy="374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FontTx/>
              <a:buNone/>
            </a:pPr>
            <a:r>
              <a:rPr lang="fa-IR" altLang="en-US" sz="2400" dirty="0">
                <a:cs typeface="B Homa" panose="00000400000000000000" pitchFamily="2" charset="-78"/>
              </a:rPr>
              <a:t>مرکز قدیمی بولونیا در محدوده ی باروی سده ی چهاردهم، به شکلی که در آغاز سده ی اخیر دیده می شود.</a:t>
            </a:r>
            <a:endParaRPr lang="en-US" altLang="en-US" sz="2400" dirty="0">
              <a:cs typeface="B Homa" panose="00000400000000000000" pitchFamily="2" charset="-78"/>
            </a:endParaRPr>
          </a:p>
        </p:txBody>
      </p:sp>
      <p:pic>
        <p:nvPicPr>
          <p:cNvPr id="27652" name="Picture 3"/>
          <p:cNvPicPr>
            <a:picLocks noChangeAspect="1"/>
          </p:cNvPicPr>
          <p:nvPr/>
        </p:nvPicPr>
        <p:blipFill>
          <a:blip r:embed="rId2">
            <a:extLst>
              <a:ext uri="{28A0092B-C50C-407E-A947-70E740481C1C}">
                <a14:useLocalDpi xmlns:a14="http://schemas.microsoft.com/office/drawing/2010/main" val="0"/>
              </a:ext>
            </a:extLst>
          </a:blip>
          <a:srcRect t="25850" r="6601" b="12199"/>
          <a:stretch>
            <a:fillRect/>
          </a:stretch>
        </p:blipFill>
        <p:spPr bwMode="auto">
          <a:xfrm>
            <a:off x="487363" y="1125538"/>
            <a:ext cx="4314825" cy="4540250"/>
          </a:xfrm>
          <a:prstGeom prst="rect">
            <a:avLst/>
          </a:prstGeom>
          <a:noFill/>
          <a:ln w="28575">
            <a:solidFill>
              <a:srgbClr val="AE3A11"/>
            </a:solidFill>
            <a:miter lim="800000"/>
            <a:headEnd/>
            <a:tailEnd/>
          </a:ln>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lstStyle/>
          <a:p>
            <a:endParaRPr lang="fa-I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additive="base">
                                        <p:cTn id="7" dur="500" fill="hold"/>
                                        <p:tgtEl>
                                          <p:spTgt spid="27652"/>
                                        </p:tgtEl>
                                        <p:attrNameLst>
                                          <p:attrName>ppt_x</p:attrName>
                                        </p:attrNameLst>
                                      </p:cBhvr>
                                      <p:tavLst>
                                        <p:tav tm="0">
                                          <p:val>
                                            <p:strVal val="0-#ppt_w/2"/>
                                          </p:val>
                                        </p:tav>
                                        <p:tav tm="100000">
                                          <p:val>
                                            <p:strVal val="#ppt_x"/>
                                          </p:val>
                                        </p:tav>
                                      </p:tavLst>
                                    </p:anim>
                                    <p:anim calcmode="lin" valueType="num">
                                      <p:cBhvr additive="base">
                                        <p:cTn id="8" dur="500" fill="hold"/>
                                        <p:tgtEl>
                                          <p:spTgt spid="276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txBox="1">
            <a:spLocks noChangeArrowheads="1"/>
          </p:cNvSpPr>
          <p:nvPr/>
        </p:nvSpPr>
        <p:spPr bwMode="auto">
          <a:xfrm>
            <a:off x="6443663" y="396875"/>
            <a:ext cx="2239962" cy="5761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FontTx/>
              <a:buNone/>
            </a:pPr>
            <a:endParaRPr lang="fa-IR" altLang="en-US" sz="2400" dirty="0">
              <a:cs typeface="B Homa" panose="00000400000000000000" pitchFamily="2" charset="-78"/>
            </a:endParaRPr>
          </a:p>
          <a:p>
            <a:pPr algn="just" rtl="1" eaLnBrk="1" hangingPunct="1">
              <a:buFontTx/>
              <a:buNone/>
            </a:pPr>
            <a:endParaRPr lang="fa-IR" altLang="en-US" sz="2400" dirty="0">
              <a:cs typeface="B Homa" panose="00000400000000000000" pitchFamily="2" charset="-78"/>
            </a:endParaRPr>
          </a:p>
          <a:p>
            <a:pPr algn="just" rtl="1" eaLnBrk="1" hangingPunct="1">
              <a:buFontTx/>
              <a:buNone/>
            </a:pPr>
            <a:r>
              <a:rPr lang="fa-IR" altLang="en-US" sz="2400" dirty="0">
                <a:cs typeface="B Homa" panose="00000400000000000000" pitchFamily="2" charset="-78"/>
              </a:rPr>
              <a:t>محله ای در خارج از شهر بولونیا، با خانه های ردیفی در اطراف</a:t>
            </a:r>
          </a:p>
          <a:p>
            <a:pPr algn="just" rtl="1" eaLnBrk="1" hangingPunct="1">
              <a:buFontTx/>
              <a:buNone/>
            </a:pPr>
            <a:endParaRPr lang="fa-IR" altLang="en-US" sz="2400" dirty="0">
              <a:cs typeface="B Homa" panose="00000400000000000000" pitchFamily="2" charset="-78"/>
            </a:endParaRPr>
          </a:p>
          <a:p>
            <a:pPr algn="just" rtl="1" eaLnBrk="1" hangingPunct="1">
              <a:buFontTx/>
              <a:buNone/>
            </a:pPr>
            <a:endParaRPr lang="fa-IR" altLang="en-US" sz="2400" dirty="0">
              <a:cs typeface="B Homa" panose="00000400000000000000" pitchFamily="2" charset="-78"/>
            </a:endParaRPr>
          </a:p>
          <a:p>
            <a:pPr algn="just" rtl="1" eaLnBrk="1" hangingPunct="1">
              <a:buFontTx/>
              <a:buNone/>
            </a:pPr>
            <a:endParaRPr lang="fa-IR" altLang="en-US" sz="2400" dirty="0">
              <a:cs typeface="B Homa" panose="00000400000000000000" pitchFamily="2" charset="-78"/>
            </a:endParaRPr>
          </a:p>
          <a:p>
            <a:pPr algn="just" rtl="1" eaLnBrk="1" hangingPunct="1">
              <a:buFontTx/>
              <a:buNone/>
            </a:pPr>
            <a:endParaRPr lang="fa-IR" altLang="en-US" sz="2400" dirty="0">
              <a:cs typeface="B Homa" panose="00000400000000000000" pitchFamily="2" charset="-78"/>
            </a:endParaRPr>
          </a:p>
          <a:p>
            <a:pPr algn="just" rtl="1" eaLnBrk="1" hangingPunct="1">
              <a:buFontTx/>
              <a:buNone/>
            </a:pPr>
            <a:endParaRPr lang="fa-IR" altLang="en-US" sz="2400" dirty="0">
              <a:cs typeface="B Homa" panose="00000400000000000000" pitchFamily="2" charset="-78"/>
            </a:endParaRPr>
          </a:p>
          <a:p>
            <a:pPr algn="just" rtl="1" eaLnBrk="1" hangingPunct="1">
              <a:buFontTx/>
              <a:buNone/>
            </a:pPr>
            <a:r>
              <a:rPr lang="fa-IR" altLang="en-US" sz="2400" dirty="0">
                <a:cs typeface="B Homa" panose="00000400000000000000" pitchFamily="2" charset="-78"/>
              </a:rPr>
              <a:t>نقشه ی نمونه های اصلی خانه های ردیفی در بولونیا  </a:t>
            </a:r>
            <a:endParaRPr lang="en-US" altLang="en-US" sz="2400" dirty="0">
              <a:cs typeface="B Homa" panose="00000400000000000000" pitchFamily="2" charset="-78"/>
            </a:endParaRPr>
          </a:p>
        </p:txBody>
      </p:sp>
      <p:pic>
        <p:nvPicPr>
          <p:cNvPr id="28676" name="Picture 1"/>
          <p:cNvPicPr>
            <a:picLocks noChangeAspect="1"/>
          </p:cNvPicPr>
          <p:nvPr/>
        </p:nvPicPr>
        <p:blipFill>
          <a:blip r:embed="rId2">
            <a:extLst>
              <a:ext uri="{28A0092B-C50C-407E-A947-70E740481C1C}">
                <a14:useLocalDpi xmlns:a14="http://schemas.microsoft.com/office/drawing/2010/main" val="0"/>
              </a:ext>
            </a:extLst>
          </a:blip>
          <a:srcRect l="7001" t="36284" r="16000" b="26967"/>
          <a:stretch>
            <a:fillRect/>
          </a:stretch>
        </p:blipFill>
        <p:spPr bwMode="auto">
          <a:xfrm>
            <a:off x="454025" y="396875"/>
            <a:ext cx="5834063" cy="3713163"/>
          </a:xfrm>
          <a:prstGeom prst="rect">
            <a:avLst/>
          </a:prstGeom>
          <a:noFill/>
          <a:ln w="28575">
            <a:solidFill>
              <a:srgbClr val="AE3A11"/>
            </a:solidFill>
            <a:miter lim="800000"/>
            <a:headEnd/>
            <a:tailEnd/>
          </a:ln>
          <a:extLst>
            <a:ext uri="{909E8E84-426E-40DD-AFC4-6F175D3DCCD1}">
              <a14:hiddenFill xmlns:a14="http://schemas.microsoft.com/office/drawing/2010/main">
                <a:solidFill>
                  <a:srgbClr val="FFFFFF"/>
                </a:solidFill>
              </a14:hiddenFill>
            </a:ext>
          </a:extLst>
        </p:spPr>
      </p:pic>
      <p:pic>
        <p:nvPicPr>
          <p:cNvPr id="28677" name="Picture 2"/>
          <p:cNvPicPr>
            <a:picLocks noChangeAspect="1"/>
          </p:cNvPicPr>
          <p:nvPr/>
        </p:nvPicPr>
        <p:blipFill>
          <a:blip r:embed="rId2">
            <a:extLst>
              <a:ext uri="{28A0092B-C50C-407E-A947-70E740481C1C}">
                <a14:useLocalDpi xmlns:a14="http://schemas.microsoft.com/office/drawing/2010/main" val="0"/>
              </a:ext>
            </a:extLst>
          </a:blip>
          <a:srcRect l="5202" t="79401" r="37399" b="10100"/>
          <a:stretch>
            <a:fillRect/>
          </a:stretch>
        </p:blipFill>
        <p:spPr bwMode="auto">
          <a:xfrm>
            <a:off x="454025" y="4649788"/>
            <a:ext cx="5834063" cy="1377950"/>
          </a:xfrm>
          <a:prstGeom prst="rect">
            <a:avLst/>
          </a:prstGeom>
          <a:noFill/>
          <a:ln w="28575">
            <a:solidFill>
              <a:srgbClr val="AE3A11"/>
            </a:solidFill>
            <a:miter lim="800000"/>
            <a:headEnd/>
            <a:tailEnd/>
          </a:ln>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lstStyle/>
          <a:p>
            <a:endParaRPr lang="fa-I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28676"/>
                                        </p:tgtEl>
                                        <p:attrNameLst>
                                          <p:attrName>style.visibility</p:attrName>
                                        </p:attrNameLst>
                                      </p:cBhvr>
                                      <p:to>
                                        <p:strVal val="visible"/>
                                      </p:to>
                                    </p:set>
                                    <p:anim calcmode="lin" valueType="num">
                                      <p:cBhvr additive="base">
                                        <p:cTn id="7" dur="500" fill="hold"/>
                                        <p:tgtEl>
                                          <p:spTgt spid="28676"/>
                                        </p:tgtEl>
                                        <p:attrNameLst>
                                          <p:attrName>ppt_x</p:attrName>
                                        </p:attrNameLst>
                                      </p:cBhvr>
                                      <p:tavLst>
                                        <p:tav tm="0">
                                          <p:val>
                                            <p:strVal val="#ppt_x"/>
                                          </p:val>
                                        </p:tav>
                                        <p:tav tm="100000">
                                          <p:val>
                                            <p:strVal val="#ppt_x"/>
                                          </p:val>
                                        </p:tav>
                                      </p:tavLst>
                                    </p:anim>
                                    <p:anim calcmode="lin" valueType="num">
                                      <p:cBhvr additive="base">
                                        <p:cTn id="8" dur="500" fill="hold"/>
                                        <p:tgtEl>
                                          <p:spTgt spid="28676"/>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8677"/>
                                        </p:tgtEl>
                                        <p:attrNameLst>
                                          <p:attrName>style.visibility</p:attrName>
                                        </p:attrNameLst>
                                      </p:cBhvr>
                                      <p:to>
                                        <p:strVal val="visible"/>
                                      </p:to>
                                    </p:set>
                                    <p:anim calcmode="lin" valueType="num">
                                      <p:cBhvr additive="base">
                                        <p:cTn id="13" dur="500" fill="hold"/>
                                        <p:tgtEl>
                                          <p:spTgt spid="28677"/>
                                        </p:tgtEl>
                                        <p:attrNameLst>
                                          <p:attrName>ppt_x</p:attrName>
                                        </p:attrNameLst>
                                      </p:cBhvr>
                                      <p:tavLst>
                                        <p:tav tm="0">
                                          <p:val>
                                            <p:strVal val="#ppt_x"/>
                                          </p:val>
                                        </p:tav>
                                        <p:tav tm="100000">
                                          <p:val>
                                            <p:strVal val="#ppt_x"/>
                                          </p:val>
                                        </p:tav>
                                      </p:tavLst>
                                    </p:anim>
                                    <p:anim calcmode="lin" valueType="num">
                                      <p:cBhvr additive="base">
                                        <p:cTn id="14" dur="500" fill="hold"/>
                                        <p:tgtEl>
                                          <p:spTgt spid="286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txBox="1">
            <a:spLocks noChangeArrowheads="1"/>
          </p:cNvSpPr>
          <p:nvPr/>
        </p:nvSpPr>
        <p:spPr bwMode="auto">
          <a:xfrm>
            <a:off x="4427538" y="2708275"/>
            <a:ext cx="4259262" cy="345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FontTx/>
              <a:buNone/>
            </a:pPr>
            <a:r>
              <a:rPr lang="fa-IR" altLang="en-US" sz="2400" dirty="0">
                <a:cs typeface="B Homa" panose="00000400000000000000" pitchFamily="2" charset="-78"/>
              </a:rPr>
              <a:t>نمونه ای خانه های ردیفی در حومه ی بولونیا، از نقشه ای تبتی در سده ی هجدهم</a:t>
            </a:r>
          </a:p>
        </p:txBody>
      </p:sp>
      <p:pic>
        <p:nvPicPr>
          <p:cNvPr id="29700" name="Picture 1"/>
          <p:cNvPicPr>
            <a:picLocks noChangeAspect="1"/>
          </p:cNvPicPr>
          <p:nvPr/>
        </p:nvPicPr>
        <p:blipFill>
          <a:blip r:embed="rId2">
            <a:extLst>
              <a:ext uri="{28A0092B-C50C-407E-A947-70E740481C1C}">
                <a14:useLocalDpi xmlns:a14="http://schemas.microsoft.com/office/drawing/2010/main" val="0"/>
              </a:ext>
            </a:extLst>
          </a:blip>
          <a:srcRect l="23801" t="19949" r="30000" b="28600"/>
          <a:stretch>
            <a:fillRect/>
          </a:stretch>
        </p:blipFill>
        <p:spPr bwMode="auto">
          <a:xfrm>
            <a:off x="457200" y="404813"/>
            <a:ext cx="3879850" cy="5761037"/>
          </a:xfrm>
          <a:prstGeom prst="rect">
            <a:avLst/>
          </a:prstGeom>
          <a:noFill/>
          <a:ln w="28575">
            <a:solidFill>
              <a:srgbClr val="AE3A11"/>
            </a:solidFill>
            <a:miter lim="800000"/>
            <a:headEnd/>
            <a:tailEnd/>
          </a:ln>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lstStyle/>
          <a:p>
            <a:endParaRPr lang="fa-I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additive="base">
                                        <p:cTn id="7" dur="500" fill="hold"/>
                                        <p:tgtEl>
                                          <p:spTgt spid="29700"/>
                                        </p:tgtEl>
                                        <p:attrNameLst>
                                          <p:attrName>ppt_x</p:attrName>
                                        </p:attrNameLst>
                                      </p:cBhvr>
                                      <p:tavLst>
                                        <p:tav tm="0">
                                          <p:val>
                                            <p:strVal val="0-#ppt_w/2"/>
                                          </p:val>
                                        </p:tav>
                                        <p:tav tm="100000">
                                          <p:val>
                                            <p:strVal val="#ppt_x"/>
                                          </p:val>
                                        </p:tav>
                                      </p:tavLst>
                                    </p:anim>
                                    <p:anim calcmode="lin" valueType="num">
                                      <p:cBhvr additive="base">
                                        <p:cTn id="8" dur="500" fill="hold"/>
                                        <p:tgtEl>
                                          <p:spTgt spid="297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txBox="1">
            <a:spLocks noChangeArrowheads="1"/>
          </p:cNvSpPr>
          <p:nvPr/>
        </p:nvSpPr>
        <p:spPr bwMode="auto">
          <a:xfrm>
            <a:off x="457200" y="5661025"/>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eaLnBrk="1" hangingPunct="1">
              <a:buFontTx/>
              <a:buNone/>
            </a:pPr>
            <a:r>
              <a:rPr lang="fa-IR" altLang="en-US" sz="2400" dirty="0">
                <a:cs typeface="B Homa" panose="00000400000000000000" pitchFamily="2" charset="-78"/>
              </a:rPr>
              <a:t>قدیمی ترین تصویر متعلق به بولونیا، مربوط به اوایل سده ی شانزدهم</a:t>
            </a:r>
            <a:endParaRPr lang="en-US" altLang="en-US" sz="2400" dirty="0">
              <a:cs typeface="B Homa" panose="00000400000000000000" pitchFamily="2" charset="-78"/>
            </a:endParaRPr>
          </a:p>
        </p:txBody>
      </p:sp>
      <p:pic>
        <p:nvPicPr>
          <p:cNvPr id="30724" name="Picture 1"/>
          <p:cNvPicPr>
            <a:picLocks noChangeAspect="1"/>
          </p:cNvPicPr>
          <p:nvPr/>
        </p:nvPicPr>
        <p:blipFill>
          <a:blip r:embed="rId2">
            <a:extLst>
              <a:ext uri="{28A0092B-C50C-407E-A947-70E740481C1C}">
                <a14:useLocalDpi xmlns:a14="http://schemas.microsoft.com/office/drawing/2010/main" val="0"/>
              </a:ext>
            </a:extLst>
          </a:blip>
          <a:srcRect l="6601" t="28999" r="12199" b="36349"/>
          <a:stretch>
            <a:fillRect/>
          </a:stretch>
        </p:blipFill>
        <p:spPr bwMode="auto">
          <a:xfrm>
            <a:off x="468313" y="404813"/>
            <a:ext cx="8132762" cy="5008562"/>
          </a:xfrm>
          <a:prstGeom prst="rect">
            <a:avLst/>
          </a:prstGeom>
          <a:noFill/>
          <a:ln w="28575">
            <a:solidFill>
              <a:srgbClr val="C15922"/>
            </a:solidFill>
            <a:miter lim="800000"/>
            <a:headEnd/>
            <a:tailEnd/>
          </a:ln>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lstStyle/>
          <a:p>
            <a:endParaRPr lang="fa-I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منابع</a:t>
            </a:r>
            <a:endParaRPr lang="en-US" altLang="en-US" sz="3600" dirty="0" smtClean="0">
              <a:solidFill>
                <a:schemeClr val="tx1"/>
              </a:solidFill>
              <a:cs typeface="B Homa" panose="00000400000000000000" pitchFamily="2" charset="-78"/>
            </a:endParaRPr>
          </a:p>
        </p:txBody>
      </p:sp>
      <p:sp>
        <p:nvSpPr>
          <p:cNvPr id="106499" name="Rectangle 3"/>
          <p:cNvSpPr>
            <a:spLocks noGrp="1" noChangeArrowheads="1"/>
          </p:cNvSpPr>
          <p:nvPr>
            <p:ph idx="1"/>
          </p:nvPr>
        </p:nvSpPr>
        <p:spPr>
          <a:xfrm>
            <a:off x="457200" y="1855788"/>
            <a:ext cx="8229600" cy="4525962"/>
          </a:xfrm>
        </p:spPr>
        <p:txBody>
          <a:bodyPr/>
          <a:lstStyle/>
          <a:p>
            <a:pPr algn="just" rtl="1" eaLnBrk="1" hangingPunct="1">
              <a:lnSpc>
                <a:spcPct val="150000"/>
              </a:lnSpc>
              <a:buClr>
                <a:srgbClr val="AE3A11"/>
              </a:buClr>
              <a:buFont typeface="Wingdings" panose="05000000000000000000" pitchFamily="2" charset="2"/>
              <a:buChar char="v"/>
              <a:defRPr/>
            </a:pPr>
            <a:r>
              <a:rPr lang="fa-IR" sz="2550" dirty="0" smtClean="0">
                <a:cs typeface="B Homa" panose="00000400000000000000" pitchFamily="2" charset="-78"/>
              </a:rPr>
              <a:t>فلامکی، محمدمنصور، 1384، سیری در تجارب مرمت شهری، از ونیز تا شیراز</a:t>
            </a:r>
            <a:endParaRPr lang="en-US" sz="2550" dirty="0" smtClean="0">
              <a:cs typeface="B Homa" panose="00000400000000000000" pitchFamily="2" charset="-78"/>
            </a:endParaRPr>
          </a:p>
          <a:p>
            <a:pPr algn="just" rtl="1" eaLnBrk="1" hangingPunct="1">
              <a:lnSpc>
                <a:spcPct val="150000"/>
              </a:lnSpc>
              <a:buClr>
                <a:srgbClr val="AE3A11"/>
              </a:buClr>
              <a:buFont typeface="Wingdings" panose="05000000000000000000" pitchFamily="2" charset="2"/>
              <a:buChar char="v"/>
              <a:defRPr/>
            </a:pPr>
            <a:r>
              <a:rPr lang="fa-IR" sz="2550" dirty="0" smtClean="0">
                <a:cs typeface="B Homa" panose="00000400000000000000" pitchFamily="2" charset="-78"/>
              </a:rPr>
              <a:t>بنیادی، ناصر،1389، سیر تحول در اندیشه ی مرمت شهری</a:t>
            </a:r>
          </a:p>
          <a:p>
            <a:pPr algn="just" rtl="1" eaLnBrk="1" hangingPunct="1">
              <a:lnSpc>
                <a:spcPct val="150000"/>
              </a:lnSpc>
              <a:buClr>
                <a:srgbClr val="AE3A11"/>
              </a:buClr>
              <a:buFont typeface="Wingdings" panose="05000000000000000000" pitchFamily="2" charset="2"/>
              <a:buChar char="v"/>
              <a:defRPr/>
            </a:pPr>
            <a:r>
              <a:rPr lang="fa-IR" sz="2550" dirty="0" smtClean="0">
                <a:cs typeface="B Homa" panose="00000400000000000000" pitchFamily="2" charset="-78"/>
              </a:rPr>
              <a:t>فلامکی، محمدمنصور، 1383، باززنده سازی بناها و شهرهای تاریخی</a:t>
            </a:r>
          </a:p>
          <a:p>
            <a:pPr algn="just" rtl="1" eaLnBrk="1" hangingPunct="1">
              <a:lnSpc>
                <a:spcPct val="150000"/>
              </a:lnSpc>
              <a:buClr>
                <a:srgbClr val="AE3A11"/>
              </a:buClr>
              <a:buFont typeface="Wingdings" panose="05000000000000000000" pitchFamily="2" charset="2"/>
              <a:buChar char="v"/>
              <a:defRPr/>
            </a:pPr>
            <a:r>
              <a:rPr lang="fa-IR" sz="2550" dirty="0">
                <a:cs typeface="B Homa" panose="00000400000000000000" pitchFamily="2" charset="-78"/>
              </a:rPr>
              <a:t>بنه </a:t>
            </a:r>
            <a:r>
              <a:rPr lang="fa-IR" sz="2550" dirty="0" smtClean="0">
                <a:cs typeface="B Homa" panose="00000400000000000000" pitchFamily="2" charset="-78"/>
              </a:rPr>
              <a:t>ولو، تاریخ شهر</a:t>
            </a:r>
          </a:p>
          <a:p>
            <a:pPr algn="just" rtl="1" eaLnBrk="1" hangingPunct="1">
              <a:lnSpc>
                <a:spcPct val="150000"/>
              </a:lnSpc>
              <a:buClr>
                <a:srgbClr val="AE3A11"/>
              </a:buClr>
              <a:buFont typeface="Wingdings" panose="05000000000000000000" pitchFamily="2" charset="2"/>
              <a:buChar char="v"/>
              <a:defRPr/>
            </a:pPr>
            <a:r>
              <a:rPr lang="fa-IR" sz="2550" dirty="0" smtClean="0">
                <a:cs typeface="B Homa" panose="00000400000000000000" pitchFamily="2" charset="-78"/>
              </a:rPr>
              <a:t>توسلی،محمود، طراحی فضای شهری 1</a:t>
            </a:r>
          </a:p>
          <a:p>
            <a:pPr algn="just" rtl="1" eaLnBrk="1" hangingPunct="1">
              <a:lnSpc>
                <a:spcPct val="150000"/>
              </a:lnSpc>
              <a:buClr>
                <a:srgbClr val="AE3A11"/>
              </a:buClr>
              <a:buFont typeface="Wingdings" panose="05000000000000000000" pitchFamily="2" charset="2"/>
              <a:buChar char="v"/>
              <a:defRPr/>
            </a:pPr>
            <a:endParaRPr lang="fa-IR" sz="2550" dirty="0" smtClean="0">
              <a:cs typeface="B Homa" panose="00000400000000000000" pitchFamily="2" charset="-78"/>
            </a:endParaRPr>
          </a:p>
          <a:p>
            <a:pPr algn="just" rtl="1" eaLnBrk="1" hangingPunct="1">
              <a:lnSpc>
                <a:spcPct val="150000"/>
              </a:lnSpc>
              <a:buClr>
                <a:srgbClr val="AE3A11"/>
              </a:buClr>
              <a:buFont typeface="Wingdings" panose="05000000000000000000" pitchFamily="2" charset="2"/>
              <a:buChar char="v"/>
              <a:defRPr/>
            </a:pPr>
            <a:endParaRPr lang="en-US" sz="2550" dirty="0" smtClean="0">
              <a:cs typeface="B Homa" panose="00000400000000000000" pitchFamily="2" charset="-78"/>
            </a:endParaRPr>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مقدمه</a:t>
            </a:r>
            <a:endParaRPr lang="en-US" altLang="en-US" sz="3600" dirty="0" smtClean="0">
              <a:solidFill>
                <a:schemeClr val="tx1"/>
              </a:solidFill>
              <a:cs typeface="B Homa" panose="00000400000000000000" pitchFamily="2" charset="-78"/>
            </a:endParaRPr>
          </a:p>
        </p:txBody>
      </p:sp>
      <p:sp>
        <p:nvSpPr>
          <p:cNvPr id="6148" name="Rectangle 3"/>
          <p:cNvSpPr>
            <a:spLocks noGrp="1" noChangeArrowheads="1"/>
          </p:cNvSpPr>
          <p:nvPr>
            <p:ph idx="1"/>
          </p:nvPr>
        </p:nvSpPr>
        <p:spPr>
          <a:xfrm>
            <a:off x="457200" y="1855788"/>
            <a:ext cx="8229600" cy="4525962"/>
          </a:xfrm>
        </p:spPr>
        <p:txBody>
          <a:bodyPr/>
          <a:lstStyle/>
          <a:p>
            <a:pPr marL="0" indent="0" algn="just" rtl="1" eaLnBrk="1" hangingPunct="1">
              <a:buFontTx/>
              <a:buNone/>
            </a:pPr>
            <a:r>
              <a:rPr lang="fa-IR" altLang="en-US" sz="2400" dirty="0" smtClean="0">
                <a:cs typeface="B Homa" panose="00000400000000000000" pitchFamily="2" charset="-78"/>
              </a:rPr>
              <a:t>در مجموعه ی تجربیات مرمت شهری در کشور ایتالیا، امروزه شهر بولونیا مقام ارجمندی را داراست  و می تواند به خاطر آن که جامع ترین روند پی گیری و طرح مسائل موجود در این مبحث از شهرسازی مدرن ایتالیا را نمانگر است، حائز اهمیت باشد. </a:t>
            </a:r>
          </a:p>
          <a:p>
            <a:pPr marL="0" indent="0" algn="just" rtl="1" eaLnBrk="1" hangingPunct="1">
              <a:buFontTx/>
              <a:buNone/>
            </a:pPr>
            <a:r>
              <a:rPr lang="fa-IR" altLang="en-US" sz="2400" dirty="0" smtClean="0">
                <a:cs typeface="B Homa" panose="00000400000000000000" pitchFamily="2" charset="-78"/>
              </a:rPr>
              <a:t>طرح باز زنده سازی شهر قدیمی بولونیا (که از سوی محلات مسکونی و بافت شهری مجهز کاملی احاطه شده است)، نه به شکلی که بیش تر مطابقت با نظریات کامیلو سیته دارد؛ ولی در هر حال به نقاط نظر این صاحب نظر اروپایی اوایل قرن بیستم جواب مثبت می دهد، فضای ساخته شده ی قدیمی خود را به عنوان یک </a:t>
            </a:r>
            <a:r>
              <a:rPr lang="fa-IR" altLang="en-US" sz="2400" dirty="0" smtClean="0">
                <a:solidFill>
                  <a:srgbClr val="C15922"/>
                </a:solidFill>
                <a:cs typeface="B Homa" panose="00000400000000000000" pitchFamily="2" charset="-78"/>
              </a:rPr>
              <a:t>ثروت فرهنگی- اجتماعی منحصر به فرد </a:t>
            </a:r>
            <a:r>
              <a:rPr lang="fa-IR" altLang="en-US" sz="2400" dirty="0" smtClean="0">
                <a:cs typeface="B Homa" panose="00000400000000000000" pitchFamily="2" charset="-78"/>
              </a:rPr>
              <a:t>حفاظت می کند. </a:t>
            </a:r>
            <a:endParaRPr lang="en-US" altLang="en-US" sz="2400" dirty="0" smtClean="0">
              <a:cs typeface="B Homa" panose="00000400000000000000" pitchFamily="2" charset="-78"/>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معرفی بولونیا</a:t>
            </a:r>
            <a:endParaRPr lang="en-US" altLang="en-US" sz="3600" dirty="0" smtClean="0">
              <a:solidFill>
                <a:schemeClr val="tx1"/>
              </a:solidFill>
              <a:cs typeface="B Homa" panose="00000400000000000000" pitchFamily="2" charset="-78"/>
            </a:endParaRPr>
          </a:p>
        </p:txBody>
      </p:sp>
      <p:sp>
        <p:nvSpPr>
          <p:cNvPr id="7172" name="Rectangle 3"/>
          <p:cNvSpPr>
            <a:spLocks noGrp="1" noChangeArrowheads="1"/>
          </p:cNvSpPr>
          <p:nvPr>
            <p:ph idx="1"/>
          </p:nvPr>
        </p:nvSpPr>
        <p:spPr>
          <a:xfrm>
            <a:off x="457200" y="1855788"/>
            <a:ext cx="8229600" cy="4525962"/>
          </a:xfrm>
        </p:spPr>
        <p:txBody>
          <a:bodyPr/>
          <a:lstStyle/>
          <a:p>
            <a:pPr marL="0" indent="0" algn="just" rtl="1" eaLnBrk="1" hangingPunct="1">
              <a:buFontTx/>
              <a:buNone/>
            </a:pPr>
            <a:r>
              <a:rPr lang="fa-IR" altLang="en-US" sz="2400" dirty="0" smtClean="0">
                <a:cs typeface="B Homa" panose="00000400000000000000" pitchFamily="2" charset="-78"/>
              </a:rPr>
              <a:t>بولونیا شهری در شمال ایتالیا و مرکز استان بولونیا که شمال ایتالیا را با مدیترانه و سواحل جنوبی آدریاتیک پیوند می‌زند.</a:t>
            </a:r>
          </a:p>
          <a:p>
            <a:pPr marL="0" indent="0" algn="just" rtl="1" eaLnBrk="1" hangingPunct="1">
              <a:buFontTx/>
              <a:buNone/>
            </a:pPr>
            <a:r>
              <a:rPr lang="fa-IR" altLang="en-US" sz="2400" dirty="0" smtClean="0">
                <a:cs typeface="B Homa" panose="00000400000000000000" pitchFamily="2" charset="-78"/>
              </a:rPr>
              <a:t>بولونیا مرکز بزرگ آموزش و فرهنگ در دوره میانه و اوایل رنسانس بود. در مرکز قرون وسطی ایی شهر ساختمانهای نما آجری و گچی سیمانی به رنگهای گرم، گذرگاههای مسقف با مغازه‌های کوچک، خیابانهای سنگ فرش شده زیاد و میادین بی شمار دیده می‌شود.</a:t>
            </a:r>
          </a:p>
          <a:p>
            <a:pPr marL="0" indent="0" algn="just" rtl="1" eaLnBrk="1" hangingPunct="1">
              <a:buFontTx/>
              <a:buNone/>
            </a:pPr>
            <a:endParaRPr lang="fa-IR" altLang="en-US" sz="2400" dirty="0" smtClean="0">
              <a:cs typeface="B Homa" panose="00000400000000000000" pitchFamily="2" charset="-78"/>
            </a:endParaRPr>
          </a:p>
        </p:txBody>
      </p:sp>
      <p:pic>
        <p:nvPicPr>
          <p:cNvPr id="7173" name="Picture 1"/>
          <p:cNvPicPr>
            <a:picLocks noChangeAspect="1"/>
          </p:cNvPicPr>
          <p:nvPr/>
        </p:nvPicPr>
        <p:blipFill>
          <a:blip r:embed="rId2">
            <a:extLst>
              <a:ext uri="{28A0092B-C50C-407E-A947-70E740481C1C}">
                <a14:useLocalDpi xmlns:a14="http://schemas.microsoft.com/office/drawing/2010/main" val="0"/>
              </a:ext>
            </a:extLst>
          </a:blip>
          <a:srcRect l="40041" t="19485" r="10152" b="25391"/>
          <a:stretch>
            <a:fillRect/>
          </a:stretch>
        </p:blipFill>
        <p:spPr bwMode="auto">
          <a:xfrm>
            <a:off x="2535238" y="3924300"/>
            <a:ext cx="3949700" cy="2457450"/>
          </a:xfrm>
          <a:prstGeom prst="rect">
            <a:avLst/>
          </a:prstGeom>
          <a:noFill/>
          <a:ln w="12700">
            <a:solidFill>
              <a:srgbClr val="E6B284"/>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wipe(down)">
                                      <p:cBhvr>
                                        <p:cTn id="7" dur="5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سه بنای حائزاهمیت در معماری بولونیا</a:t>
            </a:r>
            <a:endParaRPr lang="en-US" altLang="en-US" sz="3600" dirty="0" smtClean="0">
              <a:solidFill>
                <a:schemeClr val="tx1"/>
              </a:solidFill>
              <a:cs typeface="B Homa" panose="00000400000000000000" pitchFamily="2" charset="-78"/>
            </a:endParaRPr>
          </a:p>
        </p:txBody>
      </p:sp>
      <p:graphicFrame>
        <p:nvGraphicFramePr>
          <p:cNvPr id="2" name="Diagram 1"/>
          <p:cNvGraphicFramePr/>
          <p:nvPr>
            <p:extLst>
              <p:ext uri="{D42A27DB-BD31-4B8C-83A1-F6EECF244321}">
                <p14:modId xmlns:p14="http://schemas.microsoft.com/office/powerpoint/2010/main" val="768416173"/>
              </p:ext>
            </p:extLst>
          </p:nvPr>
        </p:nvGraphicFramePr>
        <p:xfrm>
          <a:off x="76684" y="1873820"/>
          <a:ext cx="9067316" cy="47955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a:xfrm>
            <a:off x="4400550" y="3382963"/>
            <a:ext cx="2473325" cy="461962"/>
          </a:xfrm>
          <a:prstGeom prst="rect">
            <a:avLst/>
          </a:prstGeom>
          <a:solidFill>
            <a:srgbClr val="E6B2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a:xfrm>
            <a:off x="4400550" y="1878013"/>
            <a:ext cx="2473325" cy="461962"/>
          </a:xfrm>
          <a:prstGeom prst="rect">
            <a:avLst/>
          </a:prstGeom>
          <a:solidFill>
            <a:srgbClr val="E6B2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199" name="Rectangle 2"/>
          <p:cNvSpPr>
            <a:spLocks noChangeArrowheads="1"/>
          </p:cNvSpPr>
          <p:nvPr/>
        </p:nvSpPr>
        <p:spPr bwMode="auto">
          <a:xfrm>
            <a:off x="4208463" y="1887538"/>
            <a:ext cx="28289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eaLnBrk="1" hangingPunct="1">
              <a:spcBef>
                <a:spcPct val="0"/>
              </a:spcBef>
              <a:buFontTx/>
              <a:buNone/>
            </a:pPr>
            <a:r>
              <a:rPr lang="fa-IR" altLang="en-US" sz="2400" b="1" dirty="0">
                <a:solidFill>
                  <a:srgbClr val="AE3A11"/>
                </a:solidFill>
                <a:cs typeface="B Homa" panose="00000400000000000000" pitchFamily="2" charset="-78"/>
              </a:rPr>
              <a:t>کلیسای سن پترونیو</a:t>
            </a:r>
            <a:endParaRPr lang="fa-IR" altLang="en-US" sz="2400" dirty="0">
              <a:cs typeface="B Homa" panose="00000400000000000000" pitchFamily="2" charset="-78"/>
            </a:endParaRPr>
          </a:p>
        </p:txBody>
      </p:sp>
      <p:sp>
        <p:nvSpPr>
          <p:cNvPr id="8200" name="Rectangle 4"/>
          <p:cNvSpPr>
            <a:spLocks noChangeArrowheads="1"/>
          </p:cNvSpPr>
          <p:nvPr/>
        </p:nvSpPr>
        <p:spPr bwMode="auto">
          <a:xfrm>
            <a:off x="4418013" y="3384550"/>
            <a:ext cx="24098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fa-IR" altLang="en-US" sz="2400" b="1" dirty="0">
                <a:solidFill>
                  <a:srgbClr val="AE3A11"/>
                </a:solidFill>
                <a:cs typeface="B Homa" panose="00000400000000000000" pitchFamily="2" charset="-78"/>
              </a:rPr>
              <a:t>کلیسای سن دومنیکو</a:t>
            </a:r>
            <a:endParaRPr lang="en-US" altLang="en-US" sz="2400" dirty="0"/>
          </a:p>
        </p:txBody>
      </p:sp>
      <p:sp>
        <p:nvSpPr>
          <p:cNvPr id="13" name="Rectangle 12"/>
          <p:cNvSpPr/>
          <p:nvPr/>
        </p:nvSpPr>
        <p:spPr>
          <a:xfrm>
            <a:off x="4400550" y="4886325"/>
            <a:ext cx="2473325" cy="461963"/>
          </a:xfrm>
          <a:prstGeom prst="rect">
            <a:avLst/>
          </a:prstGeom>
          <a:solidFill>
            <a:srgbClr val="E6B2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02" name="Rectangle 5"/>
          <p:cNvSpPr>
            <a:spLocks noChangeArrowheads="1"/>
          </p:cNvSpPr>
          <p:nvPr/>
        </p:nvSpPr>
        <p:spPr bwMode="auto">
          <a:xfrm>
            <a:off x="4362450" y="4860925"/>
            <a:ext cx="3521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fa-IR" altLang="en-US" sz="2400" b="1" dirty="0">
                <a:solidFill>
                  <a:srgbClr val="AE3A11"/>
                </a:solidFill>
                <a:cs typeface="B Homa" panose="00000400000000000000" pitchFamily="2" charset="-78"/>
              </a:rPr>
              <a:t>       کلیسای سن فرانچسکو</a:t>
            </a:r>
            <a:endParaRPr lang="en-US" altLang="en-US" sz="2400" dirty="0"/>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txBox="1">
            <a:spLocks noChangeArrowheads="1"/>
          </p:cNvSpPr>
          <p:nvPr/>
        </p:nvSpPr>
        <p:spPr bwMode="auto">
          <a:xfrm>
            <a:off x="6461125" y="1773238"/>
            <a:ext cx="2225675" cy="439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a:buFontTx/>
              <a:buNone/>
            </a:pPr>
            <a:r>
              <a:rPr lang="fa-IR" altLang="en-US" sz="2400" dirty="0">
                <a:cs typeface="B Homa" panose="00000400000000000000" pitchFamily="2" charset="-78"/>
              </a:rPr>
              <a:t>منظره ی هوایی از دو کلیسای سن دومینیکو و سن فرانچسکو در بولونیا و محلات اطرافش</a:t>
            </a:r>
            <a:endParaRPr lang="en-US" altLang="en-US" sz="2400" dirty="0">
              <a:cs typeface="B Homa" panose="00000400000000000000" pitchFamily="2" charset="-78"/>
            </a:endParaRPr>
          </a:p>
        </p:txBody>
      </p:sp>
      <p:pic>
        <p:nvPicPr>
          <p:cNvPr id="9220" name="Picture 1"/>
          <p:cNvPicPr>
            <a:picLocks noChangeAspect="1"/>
          </p:cNvPicPr>
          <p:nvPr/>
        </p:nvPicPr>
        <p:blipFill>
          <a:blip r:embed="rId2">
            <a:extLst>
              <a:ext uri="{28A0092B-C50C-407E-A947-70E740481C1C}">
                <a14:useLocalDpi xmlns:a14="http://schemas.microsoft.com/office/drawing/2010/main" val="0"/>
              </a:ext>
            </a:extLst>
          </a:blip>
          <a:srcRect l="13609" t="36440" r="10800" b="9050"/>
          <a:stretch>
            <a:fillRect/>
          </a:stretch>
        </p:blipFill>
        <p:spPr bwMode="auto">
          <a:xfrm>
            <a:off x="457200" y="404813"/>
            <a:ext cx="6003925" cy="5761037"/>
          </a:xfrm>
          <a:prstGeom prst="rect">
            <a:avLst/>
          </a:prstGeom>
          <a:noFill/>
          <a:ln w="28575">
            <a:solidFill>
              <a:srgbClr val="C15922"/>
            </a:solidFill>
            <a:miter lim="800000"/>
            <a:headEnd/>
            <a:tailEnd/>
          </a:ln>
          <a:extLst>
            <a:ext uri="{909E8E84-426E-40DD-AFC4-6F175D3DCCD1}">
              <a14:hiddenFill xmlns:a14="http://schemas.microsoft.com/office/drawing/2010/main">
                <a:solidFill>
                  <a:srgbClr val="FFFFFF"/>
                </a:solidFill>
              </a14:hiddenFill>
            </a:ext>
          </a:extLst>
        </p:spPr>
      </p:pic>
      <p:pic>
        <p:nvPicPr>
          <p:cNvPr id="9221" name="Picture 1"/>
          <p:cNvPicPr>
            <a:picLocks noChangeAspect="1"/>
          </p:cNvPicPr>
          <p:nvPr/>
        </p:nvPicPr>
        <p:blipFill>
          <a:blip r:embed="rId3">
            <a:extLst>
              <a:ext uri="{28A0092B-C50C-407E-A947-70E740481C1C}">
                <a14:useLocalDpi xmlns:a14="http://schemas.microsoft.com/office/drawing/2010/main" val="0"/>
              </a:ext>
            </a:extLst>
          </a:blip>
          <a:srcRect l="9421" t="39900" r="16002" b="5499"/>
          <a:stretch>
            <a:fillRect/>
          </a:stretch>
        </p:blipFill>
        <p:spPr bwMode="auto">
          <a:xfrm>
            <a:off x="457200" y="404813"/>
            <a:ext cx="6003925" cy="5761037"/>
          </a:xfrm>
          <a:prstGeom prst="rect">
            <a:avLst/>
          </a:prstGeom>
          <a:noFill/>
          <a:ln w="28575">
            <a:solidFill>
              <a:srgbClr val="C15922"/>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wipe(left)">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مروری بر طرح های منطقه ای در تاریخ بولونیا</a:t>
            </a:r>
            <a:endParaRPr lang="en-US" altLang="en-US" sz="3600" dirty="0" smtClean="0">
              <a:solidFill>
                <a:schemeClr val="tx1"/>
              </a:solidFill>
              <a:cs typeface="B Homa" panose="00000400000000000000" pitchFamily="2" charset="-78"/>
            </a:endParaRPr>
          </a:p>
        </p:txBody>
      </p:sp>
      <p:sp>
        <p:nvSpPr>
          <p:cNvPr id="11268" name="Rectangle 3"/>
          <p:cNvSpPr>
            <a:spLocks noGrp="1" noChangeArrowheads="1"/>
          </p:cNvSpPr>
          <p:nvPr>
            <p:ph idx="1"/>
          </p:nvPr>
        </p:nvSpPr>
        <p:spPr>
          <a:xfrm>
            <a:off x="457200" y="1855788"/>
            <a:ext cx="8229600" cy="4525962"/>
          </a:xfrm>
        </p:spPr>
        <p:txBody>
          <a:bodyPr/>
          <a:lstStyle/>
          <a:p>
            <a:pPr marL="0" indent="0" algn="just" rtl="1" eaLnBrk="1" hangingPunct="1">
              <a:buClr>
                <a:srgbClr val="AE3A11"/>
              </a:buClr>
              <a:buFontTx/>
              <a:buNone/>
            </a:pPr>
            <a:r>
              <a:rPr lang="fa-IR" altLang="en-US" sz="2400" dirty="0" smtClean="0">
                <a:cs typeface="B Homa" panose="00000400000000000000" pitchFamily="2" charset="-78"/>
              </a:rPr>
              <a:t>شهر بزرگ بولونیا از سال ها پیش برای هماهنگ کردن فعالیت های چندجانبه ای که به آن حیات می بخشیدند، به طرح های سرزمینی(یا منطقه ای) روی آورده است. بولونیا به عنوان مرکز ثقل تعدادی کمون قرار دارد که به خاطر داشتن امکانات بالقوه کمتر و متفاوتی نسبت به مادرشهر طی دهه سال های پرتحرک تر نزدیک به ما، هرروز بیش تر با این مرکز اصلی کار و مبادلات سر و کار داشته اند.</a:t>
            </a:r>
          </a:p>
          <a:p>
            <a:pPr marL="0" indent="0" algn="just" rtl="1" eaLnBrk="1" hangingPunct="1">
              <a:buClr>
                <a:srgbClr val="AE3A11"/>
              </a:buClr>
              <a:buFontTx/>
              <a:buNone/>
            </a:pPr>
            <a:endParaRPr lang="fa-IR" altLang="en-US" sz="2400" dirty="0" smtClean="0">
              <a:cs typeface="B Homa" panose="00000400000000000000" pitchFamily="2" charset="-78"/>
            </a:endParaRPr>
          </a:p>
          <a:p>
            <a:pPr marL="0" indent="0" algn="just" rtl="1" eaLnBrk="1" hangingPunct="1">
              <a:buClr>
                <a:srgbClr val="AE3A11"/>
              </a:buClr>
              <a:buFontTx/>
              <a:buNone/>
            </a:pPr>
            <a:endParaRPr lang="fa-IR" altLang="en-US" sz="2400" dirty="0" smtClean="0">
              <a:cs typeface="B Homa" panose="00000400000000000000" pitchFamily="2" charset="-78"/>
            </a:endParaRPr>
          </a:p>
        </p:txBody>
      </p:sp>
      <p:pic>
        <p:nvPicPr>
          <p:cNvPr id="11270"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4213" y="3860800"/>
            <a:ext cx="7559675" cy="246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270"/>
                                        </p:tgtEl>
                                        <p:attrNameLst>
                                          <p:attrName>style.visibility</p:attrName>
                                        </p:attrNameLst>
                                      </p:cBhvr>
                                      <p:to>
                                        <p:strVal val="visible"/>
                                      </p:to>
                                    </p:set>
                                    <p:anim calcmode="lin" valueType="num">
                                      <p:cBhvr additive="base">
                                        <p:cTn id="7" dur="500" fill="hold"/>
                                        <p:tgtEl>
                                          <p:spTgt spid="11270"/>
                                        </p:tgtEl>
                                        <p:attrNameLst>
                                          <p:attrName>ppt_x</p:attrName>
                                        </p:attrNameLst>
                                      </p:cBhvr>
                                      <p:tavLst>
                                        <p:tav tm="0">
                                          <p:val>
                                            <p:strVal val="#ppt_x"/>
                                          </p:val>
                                        </p:tav>
                                        <p:tav tm="100000">
                                          <p:val>
                                            <p:strVal val="#ppt_x"/>
                                          </p:val>
                                        </p:tav>
                                      </p:tavLst>
                                    </p:anim>
                                    <p:anim calcmode="lin" valueType="num">
                                      <p:cBhvr additive="base">
                                        <p:cTn id="8" dur="500" fill="hold"/>
                                        <p:tgtEl>
                                          <p:spTgt spid="112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txBox="1">
            <a:spLocks noChangeArrowheads="1"/>
          </p:cNvSpPr>
          <p:nvPr/>
        </p:nvSpPr>
        <p:spPr bwMode="auto">
          <a:xfrm>
            <a:off x="457200" y="404813"/>
            <a:ext cx="8229600" cy="576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rtl="1" eaLnBrk="1" hangingPunct="1">
              <a:buClr>
                <a:srgbClr val="AE3A11"/>
              </a:buClr>
              <a:buFontTx/>
              <a:buNone/>
            </a:pPr>
            <a:r>
              <a:rPr lang="fa-IR" altLang="en-US" sz="2400" dirty="0">
                <a:cs typeface="B Homa" panose="00000400000000000000" pitchFamily="2" charset="-78"/>
              </a:rPr>
              <a:t>عوامل تعیین کننده ی فوق به عنوان بسترهای اصلی پدیده های موثر در سرنوشت شهر قدیمی بولونیا به شمار می آیند و جهت های فکری که هریک از این عوامل در اختیار دارند به منزله ی فرضیه های ایدئولوژیک تصمیم گیری های ویژه ی بخش قدیم اند. </a:t>
            </a:r>
          </a:p>
        </p:txBody>
      </p:sp>
      <p:graphicFrame>
        <p:nvGraphicFramePr>
          <p:cNvPr id="5" name="Diagram 4"/>
          <p:cNvGraphicFramePr/>
          <p:nvPr>
            <p:extLst>
              <p:ext uri="{D42A27DB-BD31-4B8C-83A1-F6EECF244321}">
                <p14:modId xmlns:p14="http://schemas.microsoft.com/office/powerpoint/2010/main" val="3568702891"/>
              </p:ext>
            </p:extLst>
          </p:nvPr>
        </p:nvGraphicFramePr>
        <p:xfrm>
          <a:off x="271090" y="1844824"/>
          <a:ext cx="8549382" cy="449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395288" y="188913"/>
            <a:ext cx="8229600" cy="981075"/>
          </a:xfrm>
        </p:spPr>
        <p:txBody>
          <a:bodyPr/>
          <a:lstStyle/>
          <a:p>
            <a:pPr algn="just" rtl="1" eaLnBrk="1" hangingPunct="1"/>
            <a:r>
              <a:rPr lang="fa-IR" altLang="en-US" sz="3600" dirty="0" smtClean="0">
                <a:solidFill>
                  <a:schemeClr val="tx1"/>
                </a:solidFill>
                <a:cs typeface="B Homa" panose="00000400000000000000" pitchFamily="2" charset="-78"/>
              </a:rPr>
              <a:t>مروری بر طرح های منطقه ای در تاریخ بولونیا</a:t>
            </a:r>
            <a:endParaRPr lang="en-US" altLang="en-US" sz="3600" dirty="0" smtClean="0">
              <a:solidFill>
                <a:schemeClr val="tx1"/>
              </a:solidFill>
              <a:cs typeface="B Homa" panose="00000400000000000000" pitchFamily="2" charset="-78"/>
            </a:endParaRPr>
          </a:p>
        </p:txBody>
      </p:sp>
      <p:sp>
        <p:nvSpPr>
          <p:cNvPr id="5124" name="Rectangle 3"/>
          <p:cNvSpPr>
            <a:spLocks noGrp="1" noChangeArrowheads="1"/>
          </p:cNvSpPr>
          <p:nvPr>
            <p:ph idx="1"/>
          </p:nvPr>
        </p:nvSpPr>
        <p:spPr>
          <a:xfrm>
            <a:off x="457200" y="1855788"/>
            <a:ext cx="8229600" cy="4525962"/>
          </a:xfrm>
        </p:spPr>
        <p:txBody>
          <a:bodyPr>
            <a:normAutofit lnSpcReduction="10000"/>
          </a:bodyPr>
          <a:lstStyle/>
          <a:p>
            <a:pPr algn="just" rtl="1" eaLnBrk="1" hangingPunct="1">
              <a:buClr>
                <a:srgbClr val="CA4414"/>
              </a:buClr>
              <a:buFont typeface="Wingdings" panose="05000000000000000000" pitchFamily="2" charset="2"/>
              <a:buChar char="v"/>
              <a:defRPr/>
            </a:pPr>
            <a:r>
              <a:rPr lang="fa-IR" sz="2400" dirty="0" smtClean="0">
                <a:cs typeface="B Homa" panose="00000400000000000000" pitchFamily="2" charset="-78"/>
              </a:rPr>
              <a:t>در سال 1969 شهر بولونیا به تدوین طرحی توفیق یافت که طی آن، از راه به وجود آوردن فضای سبز در مناطق کوهپایه ای و تپه های مجاور شهر، در تضمین تداوم تعادل بوم شناسی منطقه ی شهر، اقدام مثبت می شود.</a:t>
            </a:r>
          </a:p>
          <a:p>
            <a:pPr marL="0" indent="0" algn="just" rtl="1" eaLnBrk="1" hangingPunct="1">
              <a:buClr>
                <a:srgbClr val="CA4414"/>
              </a:buClr>
              <a:buFontTx/>
              <a:buNone/>
              <a:defRPr/>
            </a:pPr>
            <a:endParaRPr lang="fa-IR" sz="2400" dirty="0" smtClean="0">
              <a:cs typeface="B Homa" panose="00000400000000000000" pitchFamily="2" charset="-78"/>
            </a:endParaRPr>
          </a:p>
          <a:p>
            <a:pPr algn="just" rtl="1" eaLnBrk="1" hangingPunct="1">
              <a:buClr>
                <a:srgbClr val="CA4414"/>
              </a:buClr>
              <a:buFont typeface="Wingdings" panose="05000000000000000000" pitchFamily="2" charset="2"/>
              <a:buChar char="v"/>
              <a:defRPr/>
            </a:pPr>
            <a:r>
              <a:rPr lang="fa-IR" sz="2400" dirty="0" smtClean="0">
                <a:cs typeface="B Homa" panose="00000400000000000000" pitchFamily="2" charset="-78"/>
              </a:rPr>
              <a:t>تدابیر بازدارنده ی توسعه ی کمی فزاینده که در مادرشهر(بولونیا) اتخاذ شدند، سبب شد تا قدرت های اقتصادی و تراکم های اجتماعی- فرهنگی بیش تر در این بخش از سرزمین بولونیا متمرکز شوند و باعث شوند تا تمرکز واحدهای خدماتی و تجاری تنها در شهر قدیم صورت گیرد.</a:t>
            </a:r>
          </a:p>
          <a:p>
            <a:pPr algn="just" rtl="1" eaLnBrk="1" hangingPunct="1">
              <a:buClr>
                <a:srgbClr val="CA4414"/>
              </a:buClr>
              <a:buFont typeface="Wingdings" panose="05000000000000000000" pitchFamily="2" charset="2"/>
              <a:buChar char="v"/>
              <a:defRPr/>
            </a:pPr>
            <a:endParaRPr lang="fa-IR" sz="2400" dirty="0">
              <a:cs typeface="B Homa" panose="00000400000000000000" pitchFamily="2" charset="-78"/>
            </a:endParaRPr>
          </a:p>
          <a:p>
            <a:pPr algn="just" rtl="1" eaLnBrk="1" hangingPunct="1">
              <a:buClr>
                <a:srgbClr val="CA4414"/>
              </a:buClr>
              <a:buFont typeface="Wingdings" panose="05000000000000000000" pitchFamily="2" charset="2"/>
              <a:buChar char="v"/>
              <a:defRPr/>
            </a:pPr>
            <a:r>
              <a:rPr lang="fa-IR" sz="2400" dirty="0" smtClean="0">
                <a:cs typeface="B Homa" panose="00000400000000000000" pitchFamily="2" charset="-78"/>
              </a:rPr>
              <a:t>اتکاء بر سیاست های اعتباری خاص که از جانب مؤسسات استقراضی شهروندان به وجود می آیند.</a:t>
            </a:r>
            <a:endParaRPr lang="en-US" sz="2400" dirty="0" smtClean="0">
              <a:cs typeface="B Homa" panose="00000400000000000000" pitchFamily="2" charset="-78"/>
            </a:endParaRPr>
          </a:p>
        </p:txBody>
      </p:sp>
    </p:spTree>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9997</TotalTime>
  <Words>2210</Words>
  <Application>Microsoft Office PowerPoint</Application>
  <PresentationFormat>On-screen Show (4:3)</PresentationFormat>
  <Paragraphs>138</Paragraphs>
  <Slides>27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Mj_Ekhlass</vt:lpstr>
      <vt:lpstr>B Nazanin</vt:lpstr>
      <vt:lpstr>Mj_Titr DF</vt:lpstr>
      <vt:lpstr>Wingdings</vt:lpstr>
      <vt:lpstr>Ion</vt:lpstr>
      <vt:lpstr>معرفی و بررسی شهر تاریخی بلونیا ایتالیا و مرمت شهری آن</vt:lpstr>
      <vt:lpstr>فهرست</vt:lpstr>
      <vt:lpstr>مقدمه</vt:lpstr>
      <vt:lpstr>معرفی بولونیا</vt:lpstr>
      <vt:lpstr>سه بنای حائزاهمیت در معماری بولونیا</vt:lpstr>
      <vt:lpstr>PowerPoint Presentation</vt:lpstr>
      <vt:lpstr>مروری بر طرح های منطقه ای در تاریخ بولونیا</vt:lpstr>
      <vt:lpstr>PowerPoint Presentation</vt:lpstr>
      <vt:lpstr>مروری بر طرح های منطقه ای در تاریخ بولونیا</vt:lpstr>
      <vt:lpstr>مروری بر طرح های منطقه ای در تاریخ بولونیا</vt:lpstr>
      <vt:lpstr>PowerPoint Presentation</vt:lpstr>
      <vt:lpstr>دلیل اهمیت تجربه ی باززنده سازی بولونیا</vt:lpstr>
      <vt:lpstr>رویکردها ودیدگاه های اولیه ی باززنده سازی شهر قدیمی بولونیا </vt:lpstr>
      <vt:lpstr>دو هدف اساسی در طرح باززنده سازی شهر قدیمی بولونیا</vt:lpstr>
      <vt:lpstr>دو هدف اساسی در طرح باززنده سازی شهر قدیمی بولونیا</vt:lpstr>
      <vt:lpstr>PowerPoint Presentation</vt:lpstr>
      <vt:lpstr>دو خبر مهم در شرایط جدید بولونیا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منابع</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Mohammad</cp:lastModifiedBy>
  <cp:revision>890</cp:revision>
  <dcterms:created xsi:type="dcterms:W3CDTF">2010-05-23T14:28:12Z</dcterms:created>
  <dcterms:modified xsi:type="dcterms:W3CDTF">2019-12-15T10:54:40Z</dcterms:modified>
</cp:coreProperties>
</file>