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2.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31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77" d="100"/>
          <a:sy n="77" d="100"/>
        </p:scale>
        <p:origin x="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0DB4B1-71EB-4E6A-9BA2-06EFC42E7CB3}" type="doc">
      <dgm:prSet loTypeId="urn:microsoft.com/office/officeart/2005/8/layout/process4" loCatId="process" qsTypeId="urn:microsoft.com/office/officeart/2005/8/quickstyle/3d1" qsCatId="3D" csTypeId="urn:microsoft.com/office/officeart/2005/8/colors/accent2_2" csCatId="accent2" phldr="1"/>
      <dgm:spPr/>
      <dgm:t>
        <a:bodyPr/>
        <a:lstStyle/>
        <a:p>
          <a:pPr rtl="1"/>
          <a:endParaRPr lang="fa-IR"/>
        </a:p>
      </dgm:t>
    </dgm:pt>
    <dgm:pt modelId="{A7D1BF58-C4E0-4459-8476-BDBC2C184C6B}">
      <dgm:prSet phldrT="[Text]"/>
      <dgm:spPr/>
      <dgm:t>
        <a:bodyPr/>
        <a:lstStyle/>
        <a:p>
          <a:pPr rtl="1"/>
          <a:r>
            <a:rPr lang="fa-IR" dirty="0" smtClean="0">
              <a:cs typeface="B Homa" panose="00000400000000000000" pitchFamily="2" charset="-78"/>
            </a:rPr>
            <a:t>توسعه پایدار</a:t>
          </a:r>
          <a:endParaRPr lang="fa-IR" dirty="0">
            <a:cs typeface="B Homa" panose="00000400000000000000" pitchFamily="2" charset="-78"/>
          </a:endParaRPr>
        </a:p>
      </dgm:t>
    </dgm:pt>
    <dgm:pt modelId="{5A1D3A71-C077-4F7D-B030-8FD7CFC2800E}" type="parTrans" cxnId="{0F1FB75E-CAF3-4E9E-900F-C8910D1564FD}">
      <dgm:prSet/>
      <dgm:spPr/>
      <dgm:t>
        <a:bodyPr/>
        <a:lstStyle/>
        <a:p>
          <a:pPr rtl="1"/>
          <a:endParaRPr lang="fa-IR"/>
        </a:p>
      </dgm:t>
    </dgm:pt>
    <dgm:pt modelId="{057CA3B1-B50B-4044-AB46-78B7DB4F319A}" type="sibTrans" cxnId="{0F1FB75E-CAF3-4E9E-900F-C8910D1564FD}">
      <dgm:prSet/>
      <dgm:spPr/>
      <dgm:t>
        <a:bodyPr/>
        <a:lstStyle/>
        <a:p>
          <a:pPr rtl="1"/>
          <a:endParaRPr lang="fa-IR"/>
        </a:p>
      </dgm:t>
    </dgm:pt>
    <dgm:pt modelId="{967A473D-9F29-40F7-B8F8-523538D9A0EB}">
      <dgm:prSet phldrT="[Text]"/>
      <dgm:spPr/>
      <dgm:t>
        <a:bodyPr/>
        <a:lstStyle/>
        <a:p>
          <a:pPr rtl="1"/>
          <a:r>
            <a:rPr lang="fa-IR" dirty="0" smtClean="0">
              <a:cs typeface="B Homa" panose="00000400000000000000" pitchFamily="2" charset="-78"/>
            </a:rPr>
            <a:t>توسعه پایدار شهر</a:t>
          </a:r>
          <a:endParaRPr lang="fa-IR" dirty="0">
            <a:cs typeface="B Homa" panose="00000400000000000000" pitchFamily="2" charset="-78"/>
          </a:endParaRPr>
        </a:p>
      </dgm:t>
    </dgm:pt>
    <dgm:pt modelId="{4CF79026-684F-4F56-BA9E-A5C3345B703C}" type="parTrans" cxnId="{4FA7F1B9-1535-4F15-B00D-EC5578FE6502}">
      <dgm:prSet/>
      <dgm:spPr/>
      <dgm:t>
        <a:bodyPr/>
        <a:lstStyle/>
        <a:p>
          <a:pPr rtl="1"/>
          <a:endParaRPr lang="fa-IR"/>
        </a:p>
      </dgm:t>
    </dgm:pt>
    <dgm:pt modelId="{2B9F4518-70D6-4138-BD65-325327C6C946}" type="sibTrans" cxnId="{4FA7F1B9-1535-4F15-B00D-EC5578FE6502}">
      <dgm:prSet/>
      <dgm:spPr/>
      <dgm:t>
        <a:bodyPr/>
        <a:lstStyle/>
        <a:p>
          <a:pPr rtl="1"/>
          <a:endParaRPr lang="fa-IR"/>
        </a:p>
      </dgm:t>
    </dgm:pt>
    <dgm:pt modelId="{9768147D-327A-4C65-9CC7-095B0E8E70B1}">
      <dgm:prSet phldrT="[Text]"/>
      <dgm:spPr/>
      <dgm:t>
        <a:bodyPr/>
        <a:lstStyle/>
        <a:p>
          <a:pPr rtl="1"/>
          <a:r>
            <a:rPr lang="fa-IR" dirty="0" smtClean="0">
              <a:cs typeface="B Homa" panose="00000400000000000000" pitchFamily="2" charset="-78"/>
            </a:rPr>
            <a:t>نتیجه گیری</a:t>
          </a:r>
          <a:endParaRPr lang="fa-IR" dirty="0">
            <a:cs typeface="B Homa" panose="00000400000000000000" pitchFamily="2" charset="-78"/>
          </a:endParaRPr>
        </a:p>
      </dgm:t>
    </dgm:pt>
    <dgm:pt modelId="{B9473771-E062-4F7D-82CD-790DE93DBBEB}" type="parTrans" cxnId="{085CD868-305F-46A1-87C5-A1F9C7B59D5F}">
      <dgm:prSet/>
      <dgm:spPr/>
      <dgm:t>
        <a:bodyPr/>
        <a:lstStyle/>
        <a:p>
          <a:pPr rtl="1"/>
          <a:endParaRPr lang="fa-IR"/>
        </a:p>
      </dgm:t>
    </dgm:pt>
    <dgm:pt modelId="{3911B0D1-FE67-44E7-BC65-8002D756B142}" type="sibTrans" cxnId="{085CD868-305F-46A1-87C5-A1F9C7B59D5F}">
      <dgm:prSet/>
      <dgm:spPr/>
      <dgm:t>
        <a:bodyPr/>
        <a:lstStyle/>
        <a:p>
          <a:pPr rtl="1"/>
          <a:endParaRPr lang="fa-IR"/>
        </a:p>
      </dgm:t>
    </dgm:pt>
    <dgm:pt modelId="{333C0796-30FB-4475-8E29-1430ACC8283D}">
      <dgm:prSet/>
      <dgm:spPr/>
      <dgm:t>
        <a:bodyPr/>
        <a:lstStyle/>
        <a:p>
          <a:pPr rtl="1"/>
          <a:r>
            <a:rPr lang="fa-IR" dirty="0" smtClean="0">
              <a:cs typeface="B Homa" panose="00000400000000000000" pitchFamily="2" charset="-78"/>
            </a:rPr>
            <a:t>بام ودیوار سبز</a:t>
          </a:r>
          <a:endParaRPr lang="fa-IR" dirty="0">
            <a:cs typeface="B Homa" panose="00000400000000000000" pitchFamily="2" charset="-78"/>
          </a:endParaRPr>
        </a:p>
      </dgm:t>
    </dgm:pt>
    <dgm:pt modelId="{55CB2AF0-30A1-40AA-A397-581AE5DD1392}" type="parTrans" cxnId="{D651710C-D58E-44C2-B7D0-379527AE82B2}">
      <dgm:prSet/>
      <dgm:spPr/>
      <dgm:t>
        <a:bodyPr/>
        <a:lstStyle/>
        <a:p>
          <a:pPr rtl="1"/>
          <a:endParaRPr lang="fa-IR"/>
        </a:p>
      </dgm:t>
    </dgm:pt>
    <dgm:pt modelId="{B3013A9B-800B-425A-8AEC-D0BA2511673A}" type="sibTrans" cxnId="{D651710C-D58E-44C2-B7D0-379527AE82B2}">
      <dgm:prSet/>
      <dgm:spPr/>
      <dgm:t>
        <a:bodyPr/>
        <a:lstStyle/>
        <a:p>
          <a:pPr rtl="1"/>
          <a:endParaRPr lang="fa-IR"/>
        </a:p>
      </dgm:t>
    </dgm:pt>
    <dgm:pt modelId="{8798D08D-A37B-4683-8B34-843BD8F4C5F9}" type="pres">
      <dgm:prSet presAssocID="{E50DB4B1-71EB-4E6A-9BA2-06EFC42E7CB3}" presName="Name0" presStyleCnt="0">
        <dgm:presLayoutVars>
          <dgm:dir/>
          <dgm:animLvl val="lvl"/>
          <dgm:resizeHandles val="exact"/>
        </dgm:presLayoutVars>
      </dgm:prSet>
      <dgm:spPr/>
      <dgm:t>
        <a:bodyPr/>
        <a:lstStyle/>
        <a:p>
          <a:pPr rtl="1"/>
          <a:endParaRPr lang="fa-IR"/>
        </a:p>
      </dgm:t>
    </dgm:pt>
    <dgm:pt modelId="{A0C64320-AA14-48D7-9837-49EA1D127C84}" type="pres">
      <dgm:prSet presAssocID="{9768147D-327A-4C65-9CC7-095B0E8E70B1}" presName="boxAndChildren" presStyleCnt="0"/>
      <dgm:spPr/>
    </dgm:pt>
    <dgm:pt modelId="{A1771155-845C-4730-942A-AE291A6A19AB}" type="pres">
      <dgm:prSet presAssocID="{9768147D-327A-4C65-9CC7-095B0E8E70B1}" presName="parentTextBox" presStyleLbl="node1" presStyleIdx="0" presStyleCnt="4"/>
      <dgm:spPr/>
      <dgm:t>
        <a:bodyPr/>
        <a:lstStyle/>
        <a:p>
          <a:pPr rtl="1"/>
          <a:endParaRPr lang="fa-IR"/>
        </a:p>
      </dgm:t>
    </dgm:pt>
    <dgm:pt modelId="{7614825C-7509-4ABA-9ACE-D5260EDE561B}" type="pres">
      <dgm:prSet presAssocID="{B3013A9B-800B-425A-8AEC-D0BA2511673A}" presName="sp" presStyleCnt="0"/>
      <dgm:spPr/>
    </dgm:pt>
    <dgm:pt modelId="{AA959152-50E2-43EF-B737-ABA3C26A5DCE}" type="pres">
      <dgm:prSet presAssocID="{333C0796-30FB-4475-8E29-1430ACC8283D}" presName="arrowAndChildren" presStyleCnt="0"/>
      <dgm:spPr/>
    </dgm:pt>
    <dgm:pt modelId="{7D7F996B-773C-4484-85DF-5FA3796CC7D4}" type="pres">
      <dgm:prSet presAssocID="{333C0796-30FB-4475-8E29-1430ACC8283D}" presName="parentTextArrow" presStyleLbl="node1" presStyleIdx="1" presStyleCnt="4"/>
      <dgm:spPr/>
      <dgm:t>
        <a:bodyPr/>
        <a:lstStyle/>
        <a:p>
          <a:pPr rtl="1"/>
          <a:endParaRPr lang="fa-IR"/>
        </a:p>
      </dgm:t>
    </dgm:pt>
    <dgm:pt modelId="{2116CB67-7348-4DF0-9D34-5E3F050B9113}" type="pres">
      <dgm:prSet presAssocID="{2B9F4518-70D6-4138-BD65-325327C6C946}" presName="sp" presStyleCnt="0"/>
      <dgm:spPr/>
    </dgm:pt>
    <dgm:pt modelId="{FDE1FB44-3A9C-43C2-A8CB-16094823344A}" type="pres">
      <dgm:prSet presAssocID="{967A473D-9F29-40F7-B8F8-523538D9A0EB}" presName="arrowAndChildren" presStyleCnt="0"/>
      <dgm:spPr/>
    </dgm:pt>
    <dgm:pt modelId="{F7D6E455-2CB5-4F05-8D23-96A26DEE3396}" type="pres">
      <dgm:prSet presAssocID="{967A473D-9F29-40F7-B8F8-523538D9A0EB}" presName="parentTextArrow" presStyleLbl="node1" presStyleIdx="2" presStyleCnt="4"/>
      <dgm:spPr/>
      <dgm:t>
        <a:bodyPr/>
        <a:lstStyle/>
        <a:p>
          <a:pPr rtl="1"/>
          <a:endParaRPr lang="fa-IR"/>
        </a:p>
      </dgm:t>
    </dgm:pt>
    <dgm:pt modelId="{776BB344-BFAD-4D08-9893-945B887C0E92}" type="pres">
      <dgm:prSet presAssocID="{057CA3B1-B50B-4044-AB46-78B7DB4F319A}" presName="sp" presStyleCnt="0"/>
      <dgm:spPr/>
    </dgm:pt>
    <dgm:pt modelId="{57E19539-9389-49F1-9F8B-FDCABF0B787A}" type="pres">
      <dgm:prSet presAssocID="{A7D1BF58-C4E0-4459-8476-BDBC2C184C6B}" presName="arrowAndChildren" presStyleCnt="0"/>
      <dgm:spPr/>
    </dgm:pt>
    <dgm:pt modelId="{60F862D1-D5A0-4A09-99B9-C194BB65D514}" type="pres">
      <dgm:prSet presAssocID="{A7D1BF58-C4E0-4459-8476-BDBC2C184C6B}" presName="parentTextArrow" presStyleLbl="node1" presStyleIdx="3" presStyleCnt="4"/>
      <dgm:spPr/>
      <dgm:t>
        <a:bodyPr/>
        <a:lstStyle/>
        <a:p>
          <a:pPr rtl="1"/>
          <a:endParaRPr lang="fa-IR"/>
        </a:p>
      </dgm:t>
    </dgm:pt>
  </dgm:ptLst>
  <dgm:cxnLst>
    <dgm:cxn modelId="{085CD868-305F-46A1-87C5-A1F9C7B59D5F}" srcId="{E50DB4B1-71EB-4E6A-9BA2-06EFC42E7CB3}" destId="{9768147D-327A-4C65-9CC7-095B0E8E70B1}" srcOrd="3" destOrd="0" parTransId="{B9473771-E062-4F7D-82CD-790DE93DBBEB}" sibTransId="{3911B0D1-FE67-44E7-BC65-8002D756B142}"/>
    <dgm:cxn modelId="{4FA7F1B9-1535-4F15-B00D-EC5578FE6502}" srcId="{E50DB4B1-71EB-4E6A-9BA2-06EFC42E7CB3}" destId="{967A473D-9F29-40F7-B8F8-523538D9A0EB}" srcOrd="1" destOrd="0" parTransId="{4CF79026-684F-4F56-BA9E-A5C3345B703C}" sibTransId="{2B9F4518-70D6-4138-BD65-325327C6C946}"/>
    <dgm:cxn modelId="{D651710C-D58E-44C2-B7D0-379527AE82B2}" srcId="{E50DB4B1-71EB-4E6A-9BA2-06EFC42E7CB3}" destId="{333C0796-30FB-4475-8E29-1430ACC8283D}" srcOrd="2" destOrd="0" parTransId="{55CB2AF0-30A1-40AA-A397-581AE5DD1392}" sibTransId="{B3013A9B-800B-425A-8AEC-D0BA2511673A}"/>
    <dgm:cxn modelId="{EC1FADE1-467B-4D4D-8840-BB1534D2464E}" type="presOf" srcId="{333C0796-30FB-4475-8E29-1430ACC8283D}" destId="{7D7F996B-773C-4484-85DF-5FA3796CC7D4}" srcOrd="0" destOrd="0" presId="urn:microsoft.com/office/officeart/2005/8/layout/process4"/>
    <dgm:cxn modelId="{42F3799C-4970-41D2-A592-DCE8462FF783}" type="presOf" srcId="{9768147D-327A-4C65-9CC7-095B0E8E70B1}" destId="{A1771155-845C-4730-942A-AE291A6A19AB}" srcOrd="0" destOrd="0" presId="urn:microsoft.com/office/officeart/2005/8/layout/process4"/>
    <dgm:cxn modelId="{1C35F2D3-0376-4253-86D7-55C1A20AE75C}" type="presOf" srcId="{E50DB4B1-71EB-4E6A-9BA2-06EFC42E7CB3}" destId="{8798D08D-A37B-4683-8B34-843BD8F4C5F9}" srcOrd="0" destOrd="0" presId="urn:microsoft.com/office/officeart/2005/8/layout/process4"/>
    <dgm:cxn modelId="{F13DCF2C-42DC-47D5-81C9-86BE54E1F792}" type="presOf" srcId="{A7D1BF58-C4E0-4459-8476-BDBC2C184C6B}" destId="{60F862D1-D5A0-4A09-99B9-C194BB65D514}" srcOrd="0" destOrd="0" presId="urn:microsoft.com/office/officeart/2005/8/layout/process4"/>
    <dgm:cxn modelId="{B954AACB-36EE-441D-943C-E3EB71BC17A4}" type="presOf" srcId="{967A473D-9F29-40F7-B8F8-523538D9A0EB}" destId="{F7D6E455-2CB5-4F05-8D23-96A26DEE3396}" srcOrd="0" destOrd="0" presId="urn:microsoft.com/office/officeart/2005/8/layout/process4"/>
    <dgm:cxn modelId="{0F1FB75E-CAF3-4E9E-900F-C8910D1564FD}" srcId="{E50DB4B1-71EB-4E6A-9BA2-06EFC42E7CB3}" destId="{A7D1BF58-C4E0-4459-8476-BDBC2C184C6B}" srcOrd="0" destOrd="0" parTransId="{5A1D3A71-C077-4F7D-B030-8FD7CFC2800E}" sibTransId="{057CA3B1-B50B-4044-AB46-78B7DB4F319A}"/>
    <dgm:cxn modelId="{0481F6B2-693C-4A51-A00F-55FF5A588B4D}" type="presParOf" srcId="{8798D08D-A37B-4683-8B34-843BD8F4C5F9}" destId="{A0C64320-AA14-48D7-9837-49EA1D127C84}" srcOrd="0" destOrd="0" presId="urn:microsoft.com/office/officeart/2005/8/layout/process4"/>
    <dgm:cxn modelId="{1516C0F8-F31E-48B9-B453-1212AAF690B6}" type="presParOf" srcId="{A0C64320-AA14-48D7-9837-49EA1D127C84}" destId="{A1771155-845C-4730-942A-AE291A6A19AB}" srcOrd="0" destOrd="0" presId="urn:microsoft.com/office/officeart/2005/8/layout/process4"/>
    <dgm:cxn modelId="{F5B402E4-6384-44CA-A98D-F3AD97573C77}" type="presParOf" srcId="{8798D08D-A37B-4683-8B34-843BD8F4C5F9}" destId="{7614825C-7509-4ABA-9ACE-D5260EDE561B}" srcOrd="1" destOrd="0" presId="urn:microsoft.com/office/officeart/2005/8/layout/process4"/>
    <dgm:cxn modelId="{D1204556-A556-4886-BAB7-4E6ED9B92AC3}" type="presParOf" srcId="{8798D08D-A37B-4683-8B34-843BD8F4C5F9}" destId="{AA959152-50E2-43EF-B737-ABA3C26A5DCE}" srcOrd="2" destOrd="0" presId="urn:microsoft.com/office/officeart/2005/8/layout/process4"/>
    <dgm:cxn modelId="{6AB8C33C-A7F9-491C-8F34-A6FBCC9838BC}" type="presParOf" srcId="{AA959152-50E2-43EF-B737-ABA3C26A5DCE}" destId="{7D7F996B-773C-4484-85DF-5FA3796CC7D4}" srcOrd="0" destOrd="0" presId="urn:microsoft.com/office/officeart/2005/8/layout/process4"/>
    <dgm:cxn modelId="{9759A947-BA7E-49D6-A682-EC48DDA5F785}" type="presParOf" srcId="{8798D08D-A37B-4683-8B34-843BD8F4C5F9}" destId="{2116CB67-7348-4DF0-9D34-5E3F050B9113}" srcOrd="3" destOrd="0" presId="urn:microsoft.com/office/officeart/2005/8/layout/process4"/>
    <dgm:cxn modelId="{68807455-4601-4F35-9673-C761D155A822}" type="presParOf" srcId="{8798D08D-A37B-4683-8B34-843BD8F4C5F9}" destId="{FDE1FB44-3A9C-43C2-A8CB-16094823344A}" srcOrd="4" destOrd="0" presId="urn:microsoft.com/office/officeart/2005/8/layout/process4"/>
    <dgm:cxn modelId="{56FCD80C-3762-4035-BA3E-4DE19B1ADABB}" type="presParOf" srcId="{FDE1FB44-3A9C-43C2-A8CB-16094823344A}" destId="{F7D6E455-2CB5-4F05-8D23-96A26DEE3396}" srcOrd="0" destOrd="0" presId="urn:microsoft.com/office/officeart/2005/8/layout/process4"/>
    <dgm:cxn modelId="{46AB2D9B-BD6B-4F82-ABE4-CF8F4638C127}" type="presParOf" srcId="{8798D08D-A37B-4683-8B34-843BD8F4C5F9}" destId="{776BB344-BFAD-4D08-9893-945B887C0E92}" srcOrd="5" destOrd="0" presId="urn:microsoft.com/office/officeart/2005/8/layout/process4"/>
    <dgm:cxn modelId="{09047824-AE5D-4CFA-B92D-359F6112DE29}" type="presParOf" srcId="{8798D08D-A37B-4683-8B34-843BD8F4C5F9}" destId="{57E19539-9389-49F1-9F8B-FDCABF0B787A}" srcOrd="6" destOrd="0" presId="urn:microsoft.com/office/officeart/2005/8/layout/process4"/>
    <dgm:cxn modelId="{907E359F-280E-40FF-9477-BFA2CFA74B03}" type="presParOf" srcId="{57E19539-9389-49F1-9F8B-FDCABF0B787A}" destId="{60F862D1-D5A0-4A09-99B9-C194BB65D51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3E014904-7524-41EE-A03F-1B0F14496522}" type="pres">
      <dgm:prSet presAssocID="{5696341A-D157-4458-AEF0-75FA59CB2A67}" presName="Name0" presStyleCnt="0">
        <dgm:presLayoutVars>
          <dgm:chMax val="7"/>
          <dgm:chPref val="7"/>
          <dgm:dir/>
          <dgm:animLvl val="lvl"/>
        </dgm:presLayoutVars>
      </dgm:prSet>
      <dgm:spPr/>
    </dgm:pt>
    <dgm:pt modelId="{78B94962-BB55-4A4B-A79F-6939AE623F69}" type="pres">
      <dgm:prSet presAssocID="{283CAA76-5E60-40A2-8562-556A1A577AF4}" presName="Accent1" presStyleCnt="0"/>
      <dgm:spPr/>
    </dgm:pt>
    <dgm:pt modelId="{B2B88498-25B7-46D4-BED4-8676C01DCC56}" type="pres">
      <dgm:prSet presAssocID="{283CAA76-5E60-40A2-8562-556A1A577AF4}" presName="Accent" presStyleLbl="node1" presStyleIdx="0" presStyleCnt="4"/>
      <dgm:spPr/>
    </dgm:pt>
    <dgm:pt modelId="{D3592C08-33E3-4AF0-A90B-49E73927E67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9904EA43-89E3-4E80-8168-B93683264B27}" type="pres">
      <dgm:prSet presAssocID="{CAC4BE85-C9F2-4FC0-A789-63B7313B8D89}" presName="Accent2" presStyleCnt="0"/>
      <dgm:spPr/>
    </dgm:pt>
    <dgm:pt modelId="{B65E0E7A-A91C-4E31-8A66-BC02C2FEFD16}" type="pres">
      <dgm:prSet presAssocID="{CAC4BE85-C9F2-4FC0-A789-63B7313B8D89}" presName="Accent" presStyleLbl="node1" presStyleIdx="1" presStyleCnt="4"/>
      <dgm:spPr/>
    </dgm:pt>
    <dgm:pt modelId="{D2748469-0D6D-45D5-B8B5-77876287D1BF}"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7772171D-0648-411B-BDFE-1B8393D2F991}" type="pres">
      <dgm:prSet presAssocID="{98198050-6188-473C-940C-62399B39FB0B}" presName="Accent3" presStyleCnt="0"/>
      <dgm:spPr/>
    </dgm:pt>
    <dgm:pt modelId="{6045A920-7EE0-4FAB-8857-72E0D7DE5047}" type="pres">
      <dgm:prSet presAssocID="{98198050-6188-473C-940C-62399B39FB0B}" presName="Accent" presStyleLbl="node1" presStyleIdx="2" presStyleCnt="4"/>
      <dgm:spPr/>
    </dgm:pt>
    <dgm:pt modelId="{502D19D8-A976-4932-8FD7-AF9F40F9ADF9}"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222B9347-5E94-4016-8FCC-926531B76F08}" type="pres">
      <dgm:prSet presAssocID="{99AE6E60-8159-44C4-8DA7-2351D2E9C824}" presName="Accent4" presStyleCnt="0"/>
      <dgm:spPr/>
    </dgm:pt>
    <dgm:pt modelId="{30E9840F-09BE-4410-9B83-6E5C46EAFCC1}" type="pres">
      <dgm:prSet presAssocID="{99AE6E60-8159-44C4-8DA7-2351D2E9C824}" presName="Accent" presStyleLbl="node1" presStyleIdx="3" presStyleCnt="4"/>
      <dgm:spPr/>
    </dgm:pt>
    <dgm:pt modelId="{314B7F64-BC55-4F61-9E39-D1CCE6EB2DFF}"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CCB90432-00D8-4582-82AB-5637A415EA1A}" type="presOf" srcId="{98198050-6188-473C-940C-62399B39FB0B}" destId="{502D19D8-A976-4932-8FD7-AF9F40F9ADF9}"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CAB031D6-E093-40E0-8DD9-C98E73C771E6}" type="presOf" srcId="{99AE6E60-8159-44C4-8DA7-2351D2E9C824}" destId="{314B7F64-BC55-4F61-9E39-D1CCE6EB2DFF}" srcOrd="0" destOrd="0" presId="urn:microsoft.com/office/officeart/2009/layout/CircleArrowProcess"/>
    <dgm:cxn modelId="{6992D451-46D9-4234-B259-9CD951D2998B}" type="presOf" srcId="{CAC4BE85-C9F2-4FC0-A789-63B7313B8D89}" destId="{D2748469-0D6D-45D5-B8B5-77876287D1BF}"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A9411F66-C584-4478-99E6-872F33C65C23}" srcId="{5696341A-D157-4458-AEF0-75FA59CB2A67}" destId="{99AE6E60-8159-44C4-8DA7-2351D2E9C824}" srcOrd="3" destOrd="0" parTransId="{BA4CF5E3-83D5-49CB-8322-75E7548D0CFB}" sibTransId="{A13361C7-84EE-4805-8E36-D8B1B725E182}"/>
    <dgm:cxn modelId="{A0EC2743-C567-4BB8-B1BD-27FCAB47A077}" type="presOf" srcId="{5696341A-D157-4458-AEF0-75FA59CB2A67}" destId="{3E014904-7524-41EE-A03F-1B0F14496522}" srcOrd="0" destOrd="0" presId="urn:microsoft.com/office/officeart/2009/layout/CircleArrowProcess"/>
    <dgm:cxn modelId="{88223BE3-B029-4053-906F-FC65769073BE}" type="presOf" srcId="{283CAA76-5E60-40A2-8562-556A1A577AF4}" destId="{D3592C08-33E3-4AF0-A90B-49E73927E676}" srcOrd="0" destOrd="0" presId="urn:microsoft.com/office/officeart/2009/layout/CircleArrowProcess"/>
    <dgm:cxn modelId="{D7164E23-AB9B-41AB-9446-D5E028181003}" type="presParOf" srcId="{3E014904-7524-41EE-A03F-1B0F14496522}" destId="{78B94962-BB55-4A4B-A79F-6939AE623F69}" srcOrd="0" destOrd="0" presId="urn:microsoft.com/office/officeart/2009/layout/CircleArrowProcess"/>
    <dgm:cxn modelId="{596F5354-9D30-4D18-9D98-9D3073E28A4F}" type="presParOf" srcId="{78B94962-BB55-4A4B-A79F-6939AE623F69}" destId="{B2B88498-25B7-46D4-BED4-8676C01DCC56}" srcOrd="0" destOrd="0" presId="urn:microsoft.com/office/officeart/2009/layout/CircleArrowProcess"/>
    <dgm:cxn modelId="{85AC304F-F027-49E4-B0F7-A64F4BE00FB5}" type="presParOf" srcId="{3E014904-7524-41EE-A03F-1B0F14496522}" destId="{D3592C08-33E3-4AF0-A90B-49E73927E676}" srcOrd="1" destOrd="0" presId="urn:microsoft.com/office/officeart/2009/layout/CircleArrowProcess"/>
    <dgm:cxn modelId="{AB2DB323-E098-47B7-866B-3429B249365E}" type="presParOf" srcId="{3E014904-7524-41EE-A03F-1B0F14496522}" destId="{9904EA43-89E3-4E80-8168-B93683264B27}" srcOrd="2" destOrd="0" presId="urn:microsoft.com/office/officeart/2009/layout/CircleArrowProcess"/>
    <dgm:cxn modelId="{30907643-26ED-46C2-A22C-34E945BAE94B}" type="presParOf" srcId="{9904EA43-89E3-4E80-8168-B93683264B27}" destId="{B65E0E7A-A91C-4E31-8A66-BC02C2FEFD16}" srcOrd="0" destOrd="0" presId="urn:microsoft.com/office/officeart/2009/layout/CircleArrowProcess"/>
    <dgm:cxn modelId="{DB6F3DBA-5307-4EA5-BE11-04D378BB410E}" type="presParOf" srcId="{3E014904-7524-41EE-A03F-1B0F14496522}" destId="{D2748469-0D6D-45D5-B8B5-77876287D1BF}" srcOrd="3" destOrd="0" presId="urn:microsoft.com/office/officeart/2009/layout/CircleArrowProcess"/>
    <dgm:cxn modelId="{4E6D4A95-0EAB-4CC7-87DC-F254FEA78F64}" type="presParOf" srcId="{3E014904-7524-41EE-A03F-1B0F14496522}" destId="{7772171D-0648-411B-BDFE-1B8393D2F991}" srcOrd="4" destOrd="0" presId="urn:microsoft.com/office/officeart/2009/layout/CircleArrowProcess"/>
    <dgm:cxn modelId="{BA6644E3-DDA4-4AB2-8000-BA87532B08A8}" type="presParOf" srcId="{7772171D-0648-411B-BDFE-1B8393D2F991}" destId="{6045A920-7EE0-4FAB-8857-72E0D7DE5047}" srcOrd="0" destOrd="0" presId="urn:microsoft.com/office/officeart/2009/layout/CircleArrowProcess"/>
    <dgm:cxn modelId="{4FCEEC21-08D2-4297-8C94-7A6F3CF1BC1C}" type="presParOf" srcId="{3E014904-7524-41EE-A03F-1B0F14496522}" destId="{502D19D8-A976-4932-8FD7-AF9F40F9ADF9}" srcOrd="5" destOrd="0" presId="urn:microsoft.com/office/officeart/2009/layout/CircleArrowProcess"/>
    <dgm:cxn modelId="{901CD0A1-D68C-4F9E-9EEE-61AF4B69514B}" type="presParOf" srcId="{3E014904-7524-41EE-A03F-1B0F14496522}" destId="{222B9347-5E94-4016-8FCC-926531B76F08}" srcOrd="6" destOrd="0" presId="urn:microsoft.com/office/officeart/2009/layout/CircleArrowProcess"/>
    <dgm:cxn modelId="{B6B1C926-7562-4A82-BC14-76AF751FAE92}" type="presParOf" srcId="{222B9347-5E94-4016-8FCC-926531B76F08}" destId="{30E9840F-09BE-4410-9B83-6E5C46EAFCC1}" srcOrd="0" destOrd="0" presId="urn:microsoft.com/office/officeart/2009/layout/CircleArrowProcess"/>
    <dgm:cxn modelId="{3F21686B-E793-4F05-B24B-4BD9851B4F3B}" type="presParOf" srcId="{3E014904-7524-41EE-A03F-1B0F14496522}" destId="{314B7F64-BC55-4F61-9E39-D1CCE6EB2DFF}"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ABEFBB7-D624-494D-BF24-6620FE5DEC57}" type="doc">
      <dgm:prSet loTypeId="urn:microsoft.com/office/officeart/2005/8/layout/hList6" loCatId="list" qsTypeId="urn:microsoft.com/office/officeart/2005/8/quickstyle/3d1" qsCatId="3D" csTypeId="urn:microsoft.com/office/officeart/2005/8/colors/accent1_2" csCatId="accent1" phldr="1"/>
      <dgm:spPr/>
      <dgm:t>
        <a:bodyPr/>
        <a:lstStyle/>
        <a:p>
          <a:pPr rtl="1"/>
          <a:endParaRPr lang="fa-IR"/>
        </a:p>
      </dgm:t>
    </dgm:pt>
    <dgm:pt modelId="{843B3A12-DEBB-4C19-BD62-F299DED3272D}">
      <dgm:prSet phldrT="[Text]"/>
      <dgm:spPr/>
      <dgm:t>
        <a:bodyPr/>
        <a:lstStyle/>
        <a:p>
          <a:pPr rtl="1"/>
          <a:r>
            <a:rPr lang="fa-IR" b="1" dirty="0" smtClean="0">
              <a:cs typeface="B Homa" panose="00000400000000000000" pitchFamily="2" charset="-78"/>
            </a:rPr>
            <a:t>اقتصاد</a:t>
          </a:r>
          <a:endParaRPr lang="fa-IR" b="1" dirty="0">
            <a:cs typeface="B Homa" panose="00000400000000000000" pitchFamily="2" charset="-78"/>
          </a:endParaRPr>
        </a:p>
      </dgm:t>
    </dgm:pt>
    <dgm:pt modelId="{B0A20FDF-7E60-4A13-912E-44C3E5E5577A}" type="parTrans" cxnId="{A09E512B-6600-4204-AF7E-8903B6343624}">
      <dgm:prSet/>
      <dgm:spPr/>
      <dgm:t>
        <a:bodyPr/>
        <a:lstStyle/>
        <a:p>
          <a:pPr rtl="1"/>
          <a:endParaRPr lang="fa-IR">
            <a:cs typeface="B Nazanin" panose="00000400000000000000" pitchFamily="2" charset="-78"/>
          </a:endParaRPr>
        </a:p>
      </dgm:t>
    </dgm:pt>
    <dgm:pt modelId="{5FA4B51A-7708-4D0A-8266-E1EECA36FCDB}" type="sibTrans" cxnId="{A09E512B-6600-4204-AF7E-8903B6343624}">
      <dgm:prSet/>
      <dgm:spPr/>
      <dgm:t>
        <a:bodyPr/>
        <a:lstStyle/>
        <a:p>
          <a:pPr rtl="1"/>
          <a:endParaRPr lang="fa-IR">
            <a:cs typeface="B Nazanin" panose="00000400000000000000" pitchFamily="2" charset="-78"/>
          </a:endParaRPr>
        </a:p>
      </dgm:t>
    </dgm:pt>
    <dgm:pt modelId="{76A5EC5F-3A4B-4A5A-871F-5D3F403283CD}">
      <dgm:prSet phldrT="[Text]" custT="1"/>
      <dgm:spPr/>
      <dgm:t>
        <a:bodyPr/>
        <a:lstStyle/>
        <a:p>
          <a:pPr rtl="1"/>
          <a:r>
            <a:rPr lang="fa-IR" sz="1800" dirty="0" smtClean="0">
              <a:cs typeface="B Homa" panose="00000400000000000000" pitchFamily="2" charset="-78"/>
            </a:rPr>
            <a:t>توسعه به لحاظ اقتصادی بازده بالایی داشته باشد وبین بخش های مختلف اقتصادی تعادل برقرارکند.</a:t>
          </a:r>
          <a:endParaRPr lang="fa-IR" sz="1800" dirty="0">
            <a:cs typeface="B Homa" panose="00000400000000000000" pitchFamily="2" charset="-78"/>
          </a:endParaRPr>
        </a:p>
      </dgm:t>
    </dgm:pt>
    <dgm:pt modelId="{ED61DDCD-0F4A-4EB5-9381-52172DE81497}" type="parTrans" cxnId="{631051CB-7AE9-4884-986E-DAF9464F4B75}">
      <dgm:prSet/>
      <dgm:spPr/>
      <dgm:t>
        <a:bodyPr/>
        <a:lstStyle/>
        <a:p>
          <a:pPr rtl="1"/>
          <a:endParaRPr lang="fa-IR">
            <a:cs typeface="B Nazanin" panose="00000400000000000000" pitchFamily="2" charset="-78"/>
          </a:endParaRPr>
        </a:p>
      </dgm:t>
    </dgm:pt>
    <dgm:pt modelId="{CF79D085-8BFD-4554-B82C-758A919EBA3D}" type="sibTrans" cxnId="{631051CB-7AE9-4884-986E-DAF9464F4B75}">
      <dgm:prSet/>
      <dgm:spPr/>
      <dgm:t>
        <a:bodyPr/>
        <a:lstStyle/>
        <a:p>
          <a:pPr rtl="1"/>
          <a:endParaRPr lang="fa-IR">
            <a:cs typeface="B Nazanin" panose="00000400000000000000" pitchFamily="2" charset="-78"/>
          </a:endParaRPr>
        </a:p>
      </dgm:t>
    </dgm:pt>
    <dgm:pt modelId="{B7973C0F-CB6E-421B-8382-27AD5124736B}">
      <dgm:prSet phldrT="[Text]" custT="1"/>
      <dgm:spPr/>
      <dgm:t>
        <a:bodyPr/>
        <a:lstStyle/>
        <a:p>
          <a:pPr rtl="1"/>
          <a:r>
            <a:rPr lang="fa-IR" sz="2800" b="1" dirty="0" smtClean="0">
              <a:cs typeface="B Homa" panose="00000400000000000000" pitchFamily="2" charset="-78"/>
            </a:rPr>
            <a:t>عدالت اجتماعی</a:t>
          </a:r>
          <a:endParaRPr lang="fa-IR" sz="2800" b="1" dirty="0">
            <a:cs typeface="B Homa" panose="00000400000000000000" pitchFamily="2" charset="-78"/>
          </a:endParaRPr>
        </a:p>
      </dgm:t>
    </dgm:pt>
    <dgm:pt modelId="{3232DA5A-ADCA-4387-AC4E-5C49443F20A8}" type="parTrans" cxnId="{0E97970F-E329-4F3A-8EC1-B00D1AC244A1}">
      <dgm:prSet/>
      <dgm:spPr/>
      <dgm:t>
        <a:bodyPr/>
        <a:lstStyle/>
        <a:p>
          <a:pPr rtl="1"/>
          <a:endParaRPr lang="fa-IR">
            <a:cs typeface="B Nazanin" panose="00000400000000000000" pitchFamily="2" charset="-78"/>
          </a:endParaRPr>
        </a:p>
      </dgm:t>
    </dgm:pt>
    <dgm:pt modelId="{4221AE47-A68F-43A3-9864-EFFE846E56A0}" type="sibTrans" cxnId="{0E97970F-E329-4F3A-8EC1-B00D1AC244A1}">
      <dgm:prSet/>
      <dgm:spPr/>
      <dgm:t>
        <a:bodyPr/>
        <a:lstStyle/>
        <a:p>
          <a:pPr rtl="1"/>
          <a:endParaRPr lang="fa-IR">
            <a:cs typeface="B Nazanin" panose="00000400000000000000" pitchFamily="2" charset="-78"/>
          </a:endParaRPr>
        </a:p>
      </dgm:t>
    </dgm:pt>
    <dgm:pt modelId="{DBCFF427-41AC-420A-A2EE-9500D0E8B432}">
      <dgm:prSet phldrT="[Text]" custT="1"/>
      <dgm:spPr/>
      <dgm:t>
        <a:bodyPr/>
        <a:lstStyle/>
        <a:p>
          <a:pPr rtl="1"/>
          <a:r>
            <a:rPr lang="fa-IR" sz="1800" dirty="0" smtClean="0">
              <a:cs typeface="B Homa" panose="00000400000000000000" pitchFamily="2" charset="-78"/>
            </a:rPr>
            <a:t>توسعه باید موجب افزایش کنترل انسان بر زندگی خود،تداوم رشدوتوزیع برابروعادلانه تسهیلات وخدمات اجتماعی شده ودرنهایت به هویت بخشی جامعه بینجامد.</a:t>
          </a:r>
          <a:endParaRPr lang="fa-IR" sz="1800" dirty="0">
            <a:cs typeface="B Homa" panose="00000400000000000000" pitchFamily="2" charset="-78"/>
          </a:endParaRPr>
        </a:p>
      </dgm:t>
    </dgm:pt>
    <dgm:pt modelId="{F4DC2257-6D4F-4508-A9D3-F93BD8CC8E3B}" type="parTrans" cxnId="{76390AD3-2D78-470D-B44D-3A5BB3F017B7}">
      <dgm:prSet/>
      <dgm:spPr/>
      <dgm:t>
        <a:bodyPr/>
        <a:lstStyle/>
        <a:p>
          <a:pPr rtl="1"/>
          <a:endParaRPr lang="fa-IR">
            <a:cs typeface="B Nazanin" panose="00000400000000000000" pitchFamily="2" charset="-78"/>
          </a:endParaRPr>
        </a:p>
      </dgm:t>
    </dgm:pt>
    <dgm:pt modelId="{1C4D7CFD-900B-4DD5-9FAE-6F0A33840875}" type="sibTrans" cxnId="{76390AD3-2D78-470D-B44D-3A5BB3F017B7}">
      <dgm:prSet/>
      <dgm:spPr/>
      <dgm:t>
        <a:bodyPr/>
        <a:lstStyle/>
        <a:p>
          <a:pPr rtl="1"/>
          <a:endParaRPr lang="fa-IR">
            <a:cs typeface="B Nazanin" panose="00000400000000000000" pitchFamily="2" charset="-78"/>
          </a:endParaRPr>
        </a:p>
      </dgm:t>
    </dgm:pt>
    <dgm:pt modelId="{B2F78AC4-BA91-4183-886D-82B829E93C27}">
      <dgm:prSet phldrT="[Text]" custT="1"/>
      <dgm:spPr/>
      <dgm:t>
        <a:bodyPr/>
        <a:lstStyle/>
        <a:p>
          <a:pPr rtl="1"/>
          <a:r>
            <a:rPr lang="fa-IR" sz="2800" b="1" dirty="0" smtClean="0">
              <a:cs typeface="B Homa" panose="00000400000000000000" pitchFamily="2" charset="-78"/>
            </a:rPr>
            <a:t>محیط زیست</a:t>
          </a:r>
          <a:endParaRPr lang="fa-IR" sz="2800" b="1" dirty="0">
            <a:cs typeface="B Homa" panose="00000400000000000000" pitchFamily="2" charset="-78"/>
          </a:endParaRPr>
        </a:p>
      </dgm:t>
    </dgm:pt>
    <dgm:pt modelId="{86993ADE-EBDD-489F-A92E-22467ED5AAC5}" type="parTrans" cxnId="{6D33A739-4F9A-490F-B374-772E1C3771E1}">
      <dgm:prSet/>
      <dgm:spPr/>
      <dgm:t>
        <a:bodyPr/>
        <a:lstStyle/>
        <a:p>
          <a:pPr rtl="1"/>
          <a:endParaRPr lang="fa-IR">
            <a:cs typeface="B Nazanin" panose="00000400000000000000" pitchFamily="2" charset="-78"/>
          </a:endParaRPr>
        </a:p>
      </dgm:t>
    </dgm:pt>
    <dgm:pt modelId="{464B4631-3876-46E5-B08C-EBCB5C5BC2DE}" type="sibTrans" cxnId="{6D33A739-4F9A-490F-B374-772E1C3771E1}">
      <dgm:prSet/>
      <dgm:spPr/>
      <dgm:t>
        <a:bodyPr/>
        <a:lstStyle/>
        <a:p>
          <a:pPr rtl="1"/>
          <a:endParaRPr lang="fa-IR">
            <a:cs typeface="B Nazanin" panose="00000400000000000000" pitchFamily="2" charset="-78"/>
          </a:endParaRPr>
        </a:p>
      </dgm:t>
    </dgm:pt>
    <dgm:pt modelId="{8C721051-EC94-4258-84B4-8DBA995CBA9A}">
      <dgm:prSet phldrT="[Text]" custT="1"/>
      <dgm:spPr/>
      <dgm:t>
        <a:bodyPr/>
        <a:lstStyle/>
        <a:p>
          <a:pPr rtl="1"/>
          <a:r>
            <a:rPr lang="fa-IR" sz="1800" dirty="0" smtClean="0">
              <a:cs typeface="B Homa" panose="00000400000000000000" pitchFamily="2" charset="-78"/>
            </a:rPr>
            <a:t>تقلیل آلودگی هاوکاهش اثرات تخریب آن واستفاده ازتکنولوژی های متعادل ومنطبق باوضعیت فیزیکی جامعه برای حفظ سلامت ورشد وبقای حال وآینده موجودات زنده مدنظر بوده است.</a:t>
          </a:r>
          <a:endParaRPr lang="fa-IR" sz="1800" dirty="0">
            <a:cs typeface="B Homa" panose="00000400000000000000" pitchFamily="2" charset="-78"/>
          </a:endParaRPr>
        </a:p>
      </dgm:t>
    </dgm:pt>
    <dgm:pt modelId="{DC8ED570-B299-4818-B49A-0F3F8FFF5F78}" type="parTrans" cxnId="{F0807106-574C-46DC-B621-C3CDCDAEB1F3}">
      <dgm:prSet/>
      <dgm:spPr/>
      <dgm:t>
        <a:bodyPr/>
        <a:lstStyle/>
        <a:p>
          <a:pPr rtl="1"/>
          <a:endParaRPr lang="fa-IR">
            <a:cs typeface="B Nazanin" panose="00000400000000000000" pitchFamily="2" charset="-78"/>
          </a:endParaRPr>
        </a:p>
      </dgm:t>
    </dgm:pt>
    <dgm:pt modelId="{247D378C-3FBB-4B8F-B9FC-834AE33E6CB5}" type="sibTrans" cxnId="{F0807106-574C-46DC-B621-C3CDCDAEB1F3}">
      <dgm:prSet/>
      <dgm:spPr/>
      <dgm:t>
        <a:bodyPr/>
        <a:lstStyle/>
        <a:p>
          <a:pPr rtl="1"/>
          <a:endParaRPr lang="fa-IR">
            <a:cs typeface="B Nazanin" panose="00000400000000000000" pitchFamily="2" charset="-78"/>
          </a:endParaRPr>
        </a:p>
      </dgm:t>
    </dgm:pt>
    <dgm:pt modelId="{D6D17A56-34B8-401E-924E-FACB85CC53BC}" type="pres">
      <dgm:prSet presAssocID="{CABEFBB7-D624-494D-BF24-6620FE5DEC57}" presName="Name0" presStyleCnt="0">
        <dgm:presLayoutVars>
          <dgm:dir/>
          <dgm:resizeHandles val="exact"/>
        </dgm:presLayoutVars>
      </dgm:prSet>
      <dgm:spPr/>
      <dgm:t>
        <a:bodyPr/>
        <a:lstStyle/>
        <a:p>
          <a:pPr rtl="1"/>
          <a:endParaRPr lang="fa-IR"/>
        </a:p>
      </dgm:t>
    </dgm:pt>
    <dgm:pt modelId="{5846F072-15F0-436C-A87A-8A13C19C0433}" type="pres">
      <dgm:prSet presAssocID="{843B3A12-DEBB-4C19-BD62-F299DED3272D}" presName="node" presStyleLbl="node1" presStyleIdx="0" presStyleCnt="3">
        <dgm:presLayoutVars>
          <dgm:bulletEnabled val="1"/>
        </dgm:presLayoutVars>
      </dgm:prSet>
      <dgm:spPr/>
      <dgm:t>
        <a:bodyPr/>
        <a:lstStyle/>
        <a:p>
          <a:pPr rtl="1"/>
          <a:endParaRPr lang="fa-IR"/>
        </a:p>
      </dgm:t>
    </dgm:pt>
    <dgm:pt modelId="{C423E25B-95B0-43CC-8BF9-57498E397C34}" type="pres">
      <dgm:prSet presAssocID="{5FA4B51A-7708-4D0A-8266-E1EECA36FCDB}" presName="sibTrans" presStyleCnt="0"/>
      <dgm:spPr/>
    </dgm:pt>
    <dgm:pt modelId="{951801CC-A46A-4EF7-A96A-90D270059717}" type="pres">
      <dgm:prSet presAssocID="{B7973C0F-CB6E-421B-8382-27AD5124736B}" presName="node" presStyleLbl="node1" presStyleIdx="1" presStyleCnt="3">
        <dgm:presLayoutVars>
          <dgm:bulletEnabled val="1"/>
        </dgm:presLayoutVars>
      </dgm:prSet>
      <dgm:spPr/>
      <dgm:t>
        <a:bodyPr/>
        <a:lstStyle/>
        <a:p>
          <a:pPr rtl="1"/>
          <a:endParaRPr lang="fa-IR"/>
        </a:p>
      </dgm:t>
    </dgm:pt>
    <dgm:pt modelId="{A216F8D8-14E6-4E13-8376-12A138CA5EB8}" type="pres">
      <dgm:prSet presAssocID="{4221AE47-A68F-43A3-9864-EFFE846E56A0}" presName="sibTrans" presStyleCnt="0"/>
      <dgm:spPr/>
    </dgm:pt>
    <dgm:pt modelId="{29DC1F5A-1E27-4224-A8EC-30F748633808}" type="pres">
      <dgm:prSet presAssocID="{B2F78AC4-BA91-4183-886D-82B829E93C27}" presName="node" presStyleLbl="node1" presStyleIdx="2" presStyleCnt="3">
        <dgm:presLayoutVars>
          <dgm:bulletEnabled val="1"/>
        </dgm:presLayoutVars>
      </dgm:prSet>
      <dgm:spPr/>
      <dgm:t>
        <a:bodyPr/>
        <a:lstStyle/>
        <a:p>
          <a:pPr rtl="1"/>
          <a:endParaRPr lang="fa-IR"/>
        </a:p>
      </dgm:t>
    </dgm:pt>
  </dgm:ptLst>
  <dgm:cxnLst>
    <dgm:cxn modelId="{9A5F2C0F-0C0E-4F27-9A49-3E9B11308DB9}" type="presOf" srcId="{CABEFBB7-D624-494D-BF24-6620FE5DEC57}" destId="{D6D17A56-34B8-401E-924E-FACB85CC53BC}" srcOrd="0" destOrd="0" presId="urn:microsoft.com/office/officeart/2005/8/layout/hList6"/>
    <dgm:cxn modelId="{A09E512B-6600-4204-AF7E-8903B6343624}" srcId="{CABEFBB7-D624-494D-BF24-6620FE5DEC57}" destId="{843B3A12-DEBB-4C19-BD62-F299DED3272D}" srcOrd="0" destOrd="0" parTransId="{B0A20FDF-7E60-4A13-912E-44C3E5E5577A}" sibTransId="{5FA4B51A-7708-4D0A-8266-E1EECA36FCDB}"/>
    <dgm:cxn modelId="{00CFF658-BB8E-45DB-BAB0-DBD379409039}" type="presOf" srcId="{B7973C0F-CB6E-421B-8382-27AD5124736B}" destId="{951801CC-A46A-4EF7-A96A-90D270059717}" srcOrd="0" destOrd="0" presId="urn:microsoft.com/office/officeart/2005/8/layout/hList6"/>
    <dgm:cxn modelId="{76390AD3-2D78-470D-B44D-3A5BB3F017B7}" srcId="{B7973C0F-CB6E-421B-8382-27AD5124736B}" destId="{DBCFF427-41AC-420A-A2EE-9500D0E8B432}" srcOrd="0" destOrd="0" parTransId="{F4DC2257-6D4F-4508-A9D3-F93BD8CC8E3B}" sibTransId="{1C4D7CFD-900B-4DD5-9FAE-6F0A33840875}"/>
    <dgm:cxn modelId="{631051CB-7AE9-4884-986E-DAF9464F4B75}" srcId="{843B3A12-DEBB-4C19-BD62-F299DED3272D}" destId="{76A5EC5F-3A4B-4A5A-871F-5D3F403283CD}" srcOrd="0" destOrd="0" parTransId="{ED61DDCD-0F4A-4EB5-9381-52172DE81497}" sibTransId="{CF79D085-8BFD-4554-B82C-758A919EBA3D}"/>
    <dgm:cxn modelId="{6D5F422D-F782-4DE5-A744-A06464C38322}" type="presOf" srcId="{DBCFF427-41AC-420A-A2EE-9500D0E8B432}" destId="{951801CC-A46A-4EF7-A96A-90D270059717}" srcOrd="0" destOrd="1" presId="urn:microsoft.com/office/officeart/2005/8/layout/hList6"/>
    <dgm:cxn modelId="{6D33A739-4F9A-490F-B374-772E1C3771E1}" srcId="{CABEFBB7-D624-494D-BF24-6620FE5DEC57}" destId="{B2F78AC4-BA91-4183-886D-82B829E93C27}" srcOrd="2" destOrd="0" parTransId="{86993ADE-EBDD-489F-A92E-22467ED5AAC5}" sibTransId="{464B4631-3876-46E5-B08C-EBCB5C5BC2DE}"/>
    <dgm:cxn modelId="{BB577F98-9CAA-46E6-AEEE-3E3BDBF144B2}" type="presOf" srcId="{76A5EC5F-3A4B-4A5A-871F-5D3F403283CD}" destId="{5846F072-15F0-436C-A87A-8A13C19C0433}" srcOrd="0" destOrd="1" presId="urn:microsoft.com/office/officeart/2005/8/layout/hList6"/>
    <dgm:cxn modelId="{0E97970F-E329-4F3A-8EC1-B00D1AC244A1}" srcId="{CABEFBB7-D624-494D-BF24-6620FE5DEC57}" destId="{B7973C0F-CB6E-421B-8382-27AD5124736B}" srcOrd="1" destOrd="0" parTransId="{3232DA5A-ADCA-4387-AC4E-5C49443F20A8}" sibTransId="{4221AE47-A68F-43A3-9864-EFFE846E56A0}"/>
    <dgm:cxn modelId="{66E2B581-64CF-4964-B112-897FD3D07722}" type="presOf" srcId="{8C721051-EC94-4258-84B4-8DBA995CBA9A}" destId="{29DC1F5A-1E27-4224-A8EC-30F748633808}" srcOrd="0" destOrd="1" presId="urn:microsoft.com/office/officeart/2005/8/layout/hList6"/>
    <dgm:cxn modelId="{80B0634B-32C0-4F85-8107-DA09EC525A49}" type="presOf" srcId="{B2F78AC4-BA91-4183-886D-82B829E93C27}" destId="{29DC1F5A-1E27-4224-A8EC-30F748633808}" srcOrd="0" destOrd="0" presId="urn:microsoft.com/office/officeart/2005/8/layout/hList6"/>
    <dgm:cxn modelId="{F0807106-574C-46DC-B621-C3CDCDAEB1F3}" srcId="{B2F78AC4-BA91-4183-886D-82B829E93C27}" destId="{8C721051-EC94-4258-84B4-8DBA995CBA9A}" srcOrd="0" destOrd="0" parTransId="{DC8ED570-B299-4818-B49A-0F3F8FFF5F78}" sibTransId="{247D378C-3FBB-4B8F-B9FC-834AE33E6CB5}"/>
    <dgm:cxn modelId="{E6A3ADB8-1D58-44B9-B7E2-7E54ACC38770}" type="presOf" srcId="{843B3A12-DEBB-4C19-BD62-F299DED3272D}" destId="{5846F072-15F0-436C-A87A-8A13C19C0433}" srcOrd="0" destOrd="0" presId="urn:microsoft.com/office/officeart/2005/8/layout/hList6"/>
    <dgm:cxn modelId="{0EB671F7-CAAF-47C0-BE7F-54ED57D961D1}" type="presParOf" srcId="{D6D17A56-34B8-401E-924E-FACB85CC53BC}" destId="{5846F072-15F0-436C-A87A-8A13C19C0433}" srcOrd="0" destOrd="0" presId="urn:microsoft.com/office/officeart/2005/8/layout/hList6"/>
    <dgm:cxn modelId="{52E3AFD5-B292-4791-BFF7-8112E98960C5}" type="presParOf" srcId="{D6D17A56-34B8-401E-924E-FACB85CC53BC}" destId="{C423E25B-95B0-43CC-8BF9-57498E397C34}" srcOrd="1" destOrd="0" presId="urn:microsoft.com/office/officeart/2005/8/layout/hList6"/>
    <dgm:cxn modelId="{E50DA962-20A7-4CC7-8813-0008260ABCB5}" type="presParOf" srcId="{D6D17A56-34B8-401E-924E-FACB85CC53BC}" destId="{951801CC-A46A-4EF7-A96A-90D270059717}" srcOrd="2" destOrd="0" presId="urn:microsoft.com/office/officeart/2005/8/layout/hList6"/>
    <dgm:cxn modelId="{E4C18A89-6163-4527-B18F-401CDD3394C7}" type="presParOf" srcId="{D6D17A56-34B8-401E-924E-FACB85CC53BC}" destId="{A216F8D8-14E6-4E13-8376-12A138CA5EB8}" srcOrd="3" destOrd="0" presId="urn:microsoft.com/office/officeart/2005/8/layout/hList6"/>
    <dgm:cxn modelId="{B92AFE03-4CB6-49C4-8D84-B557BFB20BF3}" type="presParOf" srcId="{D6D17A56-34B8-401E-924E-FACB85CC53BC}" destId="{29DC1F5A-1E27-4224-A8EC-30F748633808}"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547AA71A-C60A-4B9C-B213-4E6178E1E2C9}" type="pres">
      <dgm:prSet presAssocID="{5696341A-D157-4458-AEF0-75FA59CB2A67}" presName="Name0" presStyleCnt="0">
        <dgm:presLayoutVars>
          <dgm:chMax val="7"/>
          <dgm:chPref val="7"/>
          <dgm:dir/>
          <dgm:animLvl val="lvl"/>
        </dgm:presLayoutVars>
      </dgm:prSet>
      <dgm:spPr/>
    </dgm:pt>
    <dgm:pt modelId="{A808CF25-7D90-4EC1-8023-E244F0E97680}" type="pres">
      <dgm:prSet presAssocID="{283CAA76-5E60-40A2-8562-556A1A577AF4}" presName="Accent1" presStyleCnt="0"/>
      <dgm:spPr/>
    </dgm:pt>
    <dgm:pt modelId="{72378579-3DC0-4C3B-88F5-6A4478FC7E5C}" type="pres">
      <dgm:prSet presAssocID="{283CAA76-5E60-40A2-8562-556A1A577AF4}" presName="Accent" presStyleLbl="node1" presStyleIdx="0" presStyleCnt="4"/>
      <dgm:spPr/>
    </dgm:pt>
    <dgm:pt modelId="{55C1D1AC-E6E4-41B0-840A-E0CF1934D2A3}"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D8CB7A5C-05FE-4CF2-B89C-CCADB0B20784}" type="pres">
      <dgm:prSet presAssocID="{CAC4BE85-C9F2-4FC0-A789-63B7313B8D89}" presName="Accent2" presStyleCnt="0"/>
      <dgm:spPr/>
    </dgm:pt>
    <dgm:pt modelId="{5236B329-2145-461D-9BD6-3B2397FD45D6}" type="pres">
      <dgm:prSet presAssocID="{CAC4BE85-C9F2-4FC0-A789-63B7313B8D89}" presName="Accent" presStyleLbl="node1" presStyleIdx="1" presStyleCnt="4"/>
      <dgm:spPr/>
    </dgm:pt>
    <dgm:pt modelId="{7F295577-0D9F-408F-90F9-1E40ED077BF0}"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0C3CA9DA-0E6F-4DAB-9DF0-C1DA50CF780C}" type="pres">
      <dgm:prSet presAssocID="{98198050-6188-473C-940C-62399B39FB0B}" presName="Accent3" presStyleCnt="0"/>
      <dgm:spPr/>
    </dgm:pt>
    <dgm:pt modelId="{24080472-2453-4890-88D6-2BB205789DED}" type="pres">
      <dgm:prSet presAssocID="{98198050-6188-473C-940C-62399B39FB0B}" presName="Accent" presStyleLbl="node1" presStyleIdx="2" presStyleCnt="4"/>
      <dgm:spPr/>
    </dgm:pt>
    <dgm:pt modelId="{41823B10-EC63-4265-94B2-C127D68BF15D}"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4A80774B-AE1E-4398-A0DE-96356225ABD7}" type="pres">
      <dgm:prSet presAssocID="{99AE6E60-8159-44C4-8DA7-2351D2E9C824}" presName="Accent4" presStyleCnt="0"/>
      <dgm:spPr/>
    </dgm:pt>
    <dgm:pt modelId="{1F121D82-0F06-4441-AFCB-2AF21B181E5C}" type="pres">
      <dgm:prSet presAssocID="{99AE6E60-8159-44C4-8DA7-2351D2E9C824}" presName="Accent" presStyleLbl="node1" presStyleIdx="3" presStyleCnt="4"/>
      <dgm:spPr/>
    </dgm:pt>
    <dgm:pt modelId="{F8A2B278-7E6F-42AF-AAA8-B3B22427C01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9188E40C-8087-4795-A66D-576BE85C305D}" type="presOf" srcId="{5696341A-D157-4458-AEF0-75FA59CB2A67}" destId="{547AA71A-C60A-4B9C-B213-4E6178E1E2C9}" srcOrd="0" destOrd="0" presId="urn:microsoft.com/office/officeart/2009/layout/CircleArrowProcess"/>
    <dgm:cxn modelId="{355798EF-7A39-435A-8CB6-CAAEB922FFBD}" type="presOf" srcId="{98198050-6188-473C-940C-62399B39FB0B}" destId="{41823B10-EC63-4265-94B2-C127D68BF15D}"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E31627CD-03E2-4AFF-9979-C229AF01A5C0}" type="presOf" srcId="{99AE6E60-8159-44C4-8DA7-2351D2E9C824}" destId="{F8A2B278-7E6F-42AF-AAA8-B3B22427C012}" srcOrd="0" destOrd="0" presId="urn:microsoft.com/office/officeart/2009/layout/CircleArrowProcess"/>
    <dgm:cxn modelId="{4864C22C-89B0-4075-BE53-98D0B090F08A}" type="presOf" srcId="{283CAA76-5E60-40A2-8562-556A1A577AF4}" destId="{55C1D1AC-E6E4-41B0-840A-E0CF1934D2A3}" srcOrd="0" destOrd="0" presId="urn:microsoft.com/office/officeart/2009/layout/CircleArrowProcess"/>
    <dgm:cxn modelId="{8FAFA368-C9A1-489E-BBA1-5A5BAA08B631}" type="presOf" srcId="{CAC4BE85-C9F2-4FC0-A789-63B7313B8D89}" destId="{7F295577-0D9F-408F-90F9-1E40ED077BF0}" srcOrd="0" destOrd="0" presId="urn:microsoft.com/office/officeart/2009/layout/CircleArrowProcess"/>
    <dgm:cxn modelId="{30168395-D1DC-4125-BEEF-DE5673F4E48C}" type="presParOf" srcId="{547AA71A-C60A-4B9C-B213-4E6178E1E2C9}" destId="{A808CF25-7D90-4EC1-8023-E244F0E97680}" srcOrd="0" destOrd="0" presId="urn:microsoft.com/office/officeart/2009/layout/CircleArrowProcess"/>
    <dgm:cxn modelId="{51273427-5B9D-4CB5-AD0A-A430AFDB7983}" type="presParOf" srcId="{A808CF25-7D90-4EC1-8023-E244F0E97680}" destId="{72378579-3DC0-4C3B-88F5-6A4478FC7E5C}" srcOrd="0" destOrd="0" presId="urn:microsoft.com/office/officeart/2009/layout/CircleArrowProcess"/>
    <dgm:cxn modelId="{5033BD21-C7BC-4786-A8F7-816674549EF8}" type="presParOf" srcId="{547AA71A-C60A-4B9C-B213-4E6178E1E2C9}" destId="{55C1D1AC-E6E4-41B0-840A-E0CF1934D2A3}" srcOrd="1" destOrd="0" presId="urn:microsoft.com/office/officeart/2009/layout/CircleArrowProcess"/>
    <dgm:cxn modelId="{5200FB60-8C6F-4560-96D4-E7ECB203BA6A}" type="presParOf" srcId="{547AA71A-C60A-4B9C-B213-4E6178E1E2C9}" destId="{D8CB7A5C-05FE-4CF2-B89C-CCADB0B20784}" srcOrd="2" destOrd="0" presId="urn:microsoft.com/office/officeart/2009/layout/CircleArrowProcess"/>
    <dgm:cxn modelId="{FEF93497-F04A-48E3-9CFB-E322F648931E}" type="presParOf" srcId="{D8CB7A5C-05FE-4CF2-B89C-CCADB0B20784}" destId="{5236B329-2145-461D-9BD6-3B2397FD45D6}" srcOrd="0" destOrd="0" presId="urn:microsoft.com/office/officeart/2009/layout/CircleArrowProcess"/>
    <dgm:cxn modelId="{87554360-6160-40C9-84FC-FCB33970EF39}" type="presParOf" srcId="{547AA71A-C60A-4B9C-B213-4E6178E1E2C9}" destId="{7F295577-0D9F-408F-90F9-1E40ED077BF0}" srcOrd="3" destOrd="0" presId="urn:microsoft.com/office/officeart/2009/layout/CircleArrowProcess"/>
    <dgm:cxn modelId="{C76F036F-8FDF-4F2A-BC80-9592EF51A2E3}" type="presParOf" srcId="{547AA71A-C60A-4B9C-B213-4E6178E1E2C9}" destId="{0C3CA9DA-0E6F-4DAB-9DF0-C1DA50CF780C}" srcOrd="4" destOrd="0" presId="urn:microsoft.com/office/officeart/2009/layout/CircleArrowProcess"/>
    <dgm:cxn modelId="{52B16A16-436F-4A71-842E-CE9D29E4CC4F}" type="presParOf" srcId="{0C3CA9DA-0E6F-4DAB-9DF0-C1DA50CF780C}" destId="{24080472-2453-4890-88D6-2BB205789DED}" srcOrd="0" destOrd="0" presId="urn:microsoft.com/office/officeart/2009/layout/CircleArrowProcess"/>
    <dgm:cxn modelId="{DF69F297-5A1E-4B36-8CC6-83BA2402EB42}" type="presParOf" srcId="{547AA71A-C60A-4B9C-B213-4E6178E1E2C9}" destId="{41823B10-EC63-4265-94B2-C127D68BF15D}" srcOrd="5" destOrd="0" presId="urn:microsoft.com/office/officeart/2009/layout/CircleArrowProcess"/>
    <dgm:cxn modelId="{22CC5188-073E-4BB1-A26D-BA0B273BE009}" type="presParOf" srcId="{547AA71A-C60A-4B9C-B213-4E6178E1E2C9}" destId="{4A80774B-AE1E-4398-A0DE-96356225ABD7}" srcOrd="6" destOrd="0" presId="urn:microsoft.com/office/officeart/2009/layout/CircleArrowProcess"/>
    <dgm:cxn modelId="{68505387-F791-410A-B3E6-6D5B93D4A889}" type="presParOf" srcId="{4A80774B-AE1E-4398-A0DE-96356225ABD7}" destId="{1F121D82-0F06-4441-AFCB-2AF21B181E5C}" srcOrd="0" destOrd="0" presId="urn:microsoft.com/office/officeart/2009/layout/CircleArrowProcess"/>
    <dgm:cxn modelId="{8A7E2D77-60D1-4831-97EC-C4CD7299ACE8}" type="presParOf" srcId="{547AA71A-C60A-4B9C-B213-4E6178E1E2C9}" destId="{F8A2B278-7E6F-42AF-AAA8-B3B22427C012}"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EC926E9-80CF-48E7-96C7-9961FE6C3DAD}" type="doc">
      <dgm:prSet loTypeId="urn:microsoft.com/office/officeart/2005/8/layout/chevron1" loCatId="process" qsTypeId="urn:microsoft.com/office/officeart/2005/8/quickstyle/simple5" qsCatId="simple" csTypeId="urn:microsoft.com/office/officeart/2005/8/colors/accent1_2" csCatId="accent1" phldr="1"/>
      <dgm:spPr/>
      <dgm:t>
        <a:bodyPr/>
        <a:lstStyle/>
        <a:p>
          <a:pPr rtl="1"/>
          <a:endParaRPr lang="fa-IR"/>
        </a:p>
      </dgm:t>
    </dgm:pt>
    <dgm:pt modelId="{AC9E561E-F110-4601-A2A1-DA5BF3A2FCB4}">
      <dgm:prSet phldrT="[Text]"/>
      <dgm:spPr/>
      <dgm:t>
        <a:bodyPr/>
        <a:lstStyle/>
        <a:p>
          <a:pPr rtl="1"/>
          <a:r>
            <a:rPr lang="fa-IR" dirty="0" smtClean="0">
              <a:cs typeface="B Homa" panose="00000400000000000000" pitchFamily="2" charset="-78"/>
            </a:rPr>
            <a:t>فشردگی</a:t>
          </a:r>
          <a:endParaRPr lang="fa-IR" dirty="0">
            <a:cs typeface="B Homa" panose="00000400000000000000" pitchFamily="2" charset="-78"/>
          </a:endParaRPr>
        </a:p>
      </dgm:t>
    </dgm:pt>
    <dgm:pt modelId="{F7019A89-C899-47E1-97BA-4205FA63B618}" type="parTrans" cxnId="{FB197F31-7FEB-43F0-9BB8-50739E09D9DC}">
      <dgm:prSet/>
      <dgm:spPr/>
      <dgm:t>
        <a:bodyPr/>
        <a:lstStyle/>
        <a:p>
          <a:pPr rtl="1"/>
          <a:endParaRPr lang="fa-IR">
            <a:cs typeface="B Homa" panose="00000400000000000000" pitchFamily="2" charset="-78"/>
          </a:endParaRPr>
        </a:p>
      </dgm:t>
    </dgm:pt>
    <dgm:pt modelId="{EA30E39B-232E-4EFF-8C28-B017FE7073D4}" type="sibTrans" cxnId="{FB197F31-7FEB-43F0-9BB8-50739E09D9DC}">
      <dgm:prSet/>
      <dgm:spPr/>
      <dgm:t>
        <a:bodyPr/>
        <a:lstStyle/>
        <a:p>
          <a:pPr rtl="1"/>
          <a:endParaRPr lang="fa-IR">
            <a:cs typeface="B Homa" panose="00000400000000000000" pitchFamily="2" charset="-78"/>
          </a:endParaRPr>
        </a:p>
      </dgm:t>
    </dgm:pt>
    <dgm:pt modelId="{F807D6C9-7D58-4E1A-94AB-6CCD94960E98}">
      <dgm:prSet phldrT="[Text]"/>
      <dgm:spPr/>
      <dgm:t>
        <a:bodyPr/>
        <a:lstStyle/>
        <a:p>
          <a:pPr rtl="1"/>
          <a:r>
            <a:rPr lang="fa-IR" dirty="0" smtClean="0">
              <a:cs typeface="B Homa" panose="00000400000000000000" pitchFamily="2" charset="-78"/>
            </a:rPr>
            <a:t>جامعیت</a:t>
          </a:r>
          <a:endParaRPr lang="fa-IR" dirty="0">
            <a:cs typeface="B Homa" panose="00000400000000000000" pitchFamily="2" charset="-78"/>
          </a:endParaRPr>
        </a:p>
      </dgm:t>
    </dgm:pt>
    <dgm:pt modelId="{390FBF3B-4E46-498F-870E-13F4A1A831EA}" type="parTrans" cxnId="{C662609D-1A12-48B1-83FD-6ABBB2EFB1FC}">
      <dgm:prSet/>
      <dgm:spPr/>
      <dgm:t>
        <a:bodyPr/>
        <a:lstStyle/>
        <a:p>
          <a:pPr rtl="1"/>
          <a:endParaRPr lang="fa-IR">
            <a:cs typeface="B Homa" panose="00000400000000000000" pitchFamily="2" charset="-78"/>
          </a:endParaRPr>
        </a:p>
      </dgm:t>
    </dgm:pt>
    <dgm:pt modelId="{92E2D27B-3EED-455A-9082-AC0632080C9C}" type="sibTrans" cxnId="{C662609D-1A12-48B1-83FD-6ABBB2EFB1FC}">
      <dgm:prSet/>
      <dgm:spPr/>
      <dgm:t>
        <a:bodyPr/>
        <a:lstStyle/>
        <a:p>
          <a:pPr rtl="1"/>
          <a:endParaRPr lang="fa-IR">
            <a:cs typeface="B Homa" panose="00000400000000000000" pitchFamily="2" charset="-78"/>
          </a:endParaRPr>
        </a:p>
      </dgm:t>
    </dgm:pt>
    <dgm:pt modelId="{46BB1C73-1F78-4928-966E-81E204C93BC9}">
      <dgm:prSet phldrT="[Text]"/>
      <dgm:spPr/>
      <dgm:t>
        <a:bodyPr/>
        <a:lstStyle/>
        <a:p>
          <a:pPr rtl="1"/>
          <a:r>
            <a:rPr lang="fa-IR" dirty="0" smtClean="0">
              <a:cs typeface="B Homa" panose="00000400000000000000" pitchFamily="2" charset="-78"/>
            </a:rPr>
            <a:t>حفاظت</a:t>
          </a:r>
          <a:endParaRPr lang="fa-IR" dirty="0">
            <a:cs typeface="B Homa" panose="00000400000000000000" pitchFamily="2" charset="-78"/>
          </a:endParaRPr>
        </a:p>
      </dgm:t>
    </dgm:pt>
    <dgm:pt modelId="{C583874D-7C14-49A5-B243-4E5F3F3DAE29}" type="parTrans" cxnId="{531EC871-6E97-4B17-B1D1-A7A3698E0A74}">
      <dgm:prSet/>
      <dgm:spPr/>
      <dgm:t>
        <a:bodyPr/>
        <a:lstStyle/>
        <a:p>
          <a:pPr rtl="1"/>
          <a:endParaRPr lang="fa-IR">
            <a:cs typeface="B Homa" panose="00000400000000000000" pitchFamily="2" charset="-78"/>
          </a:endParaRPr>
        </a:p>
      </dgm:t>
    </dgm:pt>
    <dgm:pt modelId="{CF126EB3-701A-4E1F-BEF0-5C25A9FAADC7}" type="sibTrans" cxnId="{531EC871-6E97-4B17-B1D1-A7A3698E0A74}">
      <dgm:prSet/>
      <dgm:spPr/>
      <dgm:t>
        <a:bodyPr/>
        <a:lstStyle/>
        <a:p>
          <a:pPr rtl="1"/>
          <a:endParaRPr lang="fa-IR">
            <a:cs typeface="B Homa" panose="00000400000000000000" pitchFamily="2" charset="-78"/>
          </a:endParaRPr>
        </a:p>
      </dgm:t>
    </dgm:pt>
    <dgm:pt modelId="{CFF7B312-41C3-454B-B24D-B129A607BC55}">
      <dgm:prSet/>
      <dgm:spPr/>
      <dgm:t>
        <a:bodyPr/>
        <a:lstStyle/>
        <a:p>
          <a:pPr rtl="1"/>
          <a:r>
            <a:rPr lang="fa-IR" dirty="0" smtClean="0">
              <a:cs typeface="B Homa" panose="00000400000000000000" pitchFamily="2" charset="-78"/>
            </a:rPr>
            <a:t>آسایش</a:t>
          </a:r>
          <a:endParaRPr lang="fa-IR" dirty="0">
            <a:cs typeface="B Homa" panose="00000400000000000000" pitchFamily="2" charset="-78"/>
          </a:endParaRPr>
        </a:p>
      </dgm:t>
    </dgm:pt>
    <dgm:pt modelId="{C8F3D95A-CBD6-4142-8822-B564A0535092}" type="parTrans" cxnId="{911F73F3-56FB-4200-81F7-323004FEA414}">
      <dgm:prSet/>
      <dgm:spPr/>
      <dgm:t>
        <a:bodyPr/>
        <a:lstStyle/>
        <a:p>
          <a:pPr rtl="1"/>
          <a:endParaRPr lang="fa-IR">
            <a:cs typeface="B Homa" panose="00000400000000000000" pitchFamily="2" charset="-78"/>
          </a:endParaRPr>
        </a:p>
      </dgm:t>
    </dgm:pt>
    <dgm:pt modelId="{3F4CBE5D-3106-4EB4-9C40-2C3622125E7D}" type="sibTrans" cxnId="{911F73F3-56FB-4200-81F7-323004FEA414}">
      <dgm:prSet/>
      <dgm:spPr/>
      <dgm:t>
        <a:bodyPr/>
        <a:lstStyle/>
        <a:p>
          <a:pPr rtl="1"/>
          <a:endParaRPr lang="fa-IR">
            <a:cs typeface="B Homa" panose="00000400000000000000" pitchFamily="2" charset="-78"/>
          </a:endParaRPr>
        </a:p>
      </dgm:t>
    </dgm:pt>
    <dgm:pt modelId="{637A064C-9579-4BB8-9034-E62E037E78A8}">
      <dgm:prSet/>
      <dgm:spPr/>
      <dgm:t>
        <a:bodyPr/>
        <a:lstStyle/>
        <a:p>
          <a:pPr rtl="1"/>
          <a:r>
            <a:rPr lang="fa-IR" dirty="0" smtClean="0">
              <a:cs typeface="B Homa" panose="00000400000000000000" pitchFamily="2" charset="-78"/>
            </a:rPr>
            <a:t>هماهنگی</a:t>
          </a:r>
          <a:endParaRPr lang="fa-IR" dirty="0">
            <a:cs typeface="B Homa" panose="00000400000000000000" pitchFamily="2" charset="-78"/>
          </a:endParaRPr>
        </a:p>
      </dgm:t>
    </dgm:pt>
    <dgm:pt modelId="{88212958-5511-4476-9F81-91674FC8902C}" type="parTrans" cxnId="{A3EE0D42-26C2-4A90-A359-7E2257B1512E}">
      <dgm:prSet/>
      <dgm:spPr/>
      <dgm:t>
        <a:bodyPr/>
        <a:lstStyle/>
        <a:p>
          <a:pPr rtl="1"/>
          <a:endParaRPr lang="fa-IR">
            <a:cs typeface="B Homa" panose="00000400000000000000" pitchFamily="2" charset="-78"/>
          </a:endParaRPr>
        </a:p>
      </dgm:t>
    </dgm:pt>
    <dgm:pt modelId="{0D5F2750-706E-483B-AD5D-323C4CD2EAF9}" type="sibTrans" cxnId="{A3EE0D42-26C2-4A90-A359-7E2257B1512E}">
      <dgm:prSet/>
      <dgm:spPr/>
      <dgm:t>
        <a:bodyPr/>
        <a:lstStyle/>
        <a:p>
          <a:pPr rtl="1"/>
          <a:endParaRPr lang="fa-IR">
            <a:cs typeface="B Homa" panose="00000400000000000000" pitchFamily="2" charset="-78"/>
          </a:endParaRPr>
        </a:p>
      </dgm:t>
    </dgm:pt>
    <dgm:pt modelId="{88CC7E68-ECEC-47CC-810C-EC9736001E16}">
      <dgm:prSet/>
      <dgm:spPr/>
      <dgm:t>
        <a:bodyPr/>
        <a:lstStyle/>
        <a:p>
          <a:pPr rtl="1"/>
          <a:r>
            <a:rPr lang="fa-IR" dirty="0" smtClean="0">
              <a:cs typeface="B Homa" panose="00000400000000000000" pitchFamily="2" charset="-78"/>
            </a:rPr>
            <a:t>مشارکت</a:t>
          </a:r>
          <a:endParaRPr lang="fa-IR" dirty="0">
            <a:cs typeface="B Homa" panose="00000400000000000000" pitchFamily="2" charset="-78"/>
          </a:endParaRPr>
        </a:p>
      </dgm:t>
    </dgm:pt>
    <dgm:pt modelId="{64D6D63C-BB2D-433E-8122-87B2EB9DE0B1}" type="parTrans" cxnId="{1A32ADEC-698E-4DE7-B1AD-A4BA337528B9}">
      <dgm:prSet/>
      <dgm:spPr/>
      <dgm:t>
        <a:bodyPr/>
        <a:lstStyle/>
        <a:p>
          <a:pPr rtl="1"/>
          <a:endParaRPr lang="fa-IR">
            <a:cs typeface="B Homa" panose="00000400000000000000" pitchFamily="2" charset="-78"/>
          </a:endParaRPr>
        </a:p>
      </dgm:t>
    </dgm:pt>
    <dgm:pt modelId="{2DBA814E-86D2-411D-9BF5-4323D52884B9}" type="sibTrans" cxnId="{1A32ADEC-698E-4DE7-B1AD-A4BA337528B9}">
      <dgm:prSet/>
      <dgm:spPr/>
      <dgm:t>
        <a:bodyPr/>
        <a:lstStyle/>
        <a:p>
          <a:pPr rtl="1"/>
          <a:endParaRPr lang="fa-IR">
            <a:cs typeface="B Homa" panose="00000400000000000000" pitchFamily="2" charset="-78"/>
          </a:endParaRPr>
        </a:p>
      </dgm:t>
    </dgm:pt>
    <dgm:pt modelId="{96645E87-B360-4EEB-A43C-A6901698A025}" type="pres">
      <dgm:prSet presAssocID="{DEC926E9-80CF-48E7-96C7-9961FE6C3DAD}" presName="Name0" presStyleCnt="0">
        <dgm:presLayoutVars>
          <dgm:dir/>
          <dgm:animLvl val="lvl"/>
          <dgm:resizeHandles val="exact"/>
        </dgm:presLayoutVars>
      </dgm:prSet>
      <dgm:spPr/>
      <dgm:t>
        <a:bodyPr/>
        <a:lstStyle/>
        <a:p>
          <a:pPr rtl="1"/>
          <a:endParaRPr lang="fa-IR"/>
        </a:p>
      </dgm:t>
    </dgm:pt>
    <dgm:pt modelId="{EBF64F2D-0A45-442E-A0DB-127FEA137DE6}" type="pres">
      <dgm:prSet presAssocID="{AC9E561E-F110-4601-A2A1-DA5BF3A2FCB4}" presName="parTxOnly" presStyleLbl="node1" presStyleIdx="0" presStyleCnt="6">
        <dgm:presLayoutVars>
          <dgm:chMax val="0"/>
          <dgm:chPref val="0"/>
          <dgm:bulletEnabled val="1"/>
        </dgm:presLayoutVars>
      </dgm:prSet>
      <dgm:spPr/>
      <dgm:t>
        <a:bodyPr/>
        <a:lstStyle/>
        <a:p>
          <a:pPr rtl="1"/>
          <a:endParaRPr lang="fa-IR"/>
        </a:p>
      </dgm:t>
    </dgm:pt>
    <dgm:pt modelId="{18932210-3BE6-49DD-A45E-66D64474BFCE}" type="pres">
      <dgm:prSet presAssocID="{EA30E39B-232E-4EFF-8C28-B017FE7073D4}" presName="parTxOnlySpace" presStyleCnt="0"/>
      <dgm:spPr/>
    </dgm:pt>
    <dgm:pt modelId="{DF87395B-0870-4BCC-B0AA-9184E4CC5CDA}" type="pres">
      <dgm:prSet presAssocID="{F807D6C9-7D58-4E1A-94AB-6CCD94960E98}" presName="parTxOnly" presStyleLbl="node1" presStyleIdx="1" presStyleCnt="6">
        <dgm:presLayoutVars>
          <dgm:chMax val="0"/>
          <dgm:chPref val="0"/>
          <dgm:bulletEnabled val="1"/>
        </dgm:presLayoutVars>
      </dgm:prSet>
      <dgm:spPr/>
      <dgm:t>
        <a:bodyPr/>
        <a:lstStyle/>
        <a:p>
          <a:pPr rtl="1"/>
          <a:endParaRPr lang="fa-IR"/>
        </a:p>
      </dgm:t>
    </dgm:pt>
    <dgm:pt modelId="{595E61E0-5E6B-4FD1-9BD7-C1AA513CE094}" type="pres">
      <dgm:prSet presAssocID="{92E2D27B-3EED-455A-9082-AC0632080C9C}" presName="parTxOnlySpace" presStyleCnt="0"/>
      <dgm:spPr/>
    </dgm:pt>
    <dgm:pt modelId="{85D6B0A2-9CDF-4D4F-A57C-0A2B0BE3EBFB}" type="pres">
      <dgm:prSet presAssocID="{46BB1C73-1F78-4928-966E-81E204C93BC9}" presName="parTxOnly" presStyleLbl="node1" presStyleIdx="2" presStyleCnt="6">
        <dgm:presLayoutVars>
          <dgm:chMax val="0"/>
          <dgm:chPref val="0"/>
          <dgm:bulletEnabled val="1"/>
        </dgm:presLayoutVars>
      </dgm:prSet>
      <dgm:spPr/>
      <dgm:t>
        <a:bodyPr/>
        <a:lstStyle/>
        <a:p>
          <a:pPr rtl="1"/>
          <a:endParaRPr lang="fa-IR"/>
        </a:p>
      </dgm:t>
    </dgm:pt>
    <dgm:pt modelId="{B3DDDB9E-FA53-4499-905A-2F09B85A6005}" type="pres">
      <dgm:prSet presAssocID="{CF126EB3-701A-4E1F-BEF0-5C25A9FAADC7}" presName="parTxOnlySpace" presStyleCnt="0"/>
      <dgm:spPr/>
    </dgm:pt>
    <dgm:pt modelId="{E654AC44-48C9-4C48-A127-571A6A0323EA}" type="pres">
      <dgm:prSet presAssocID="{CFF7B312-41C3-454B-B24D-B129A607BC55}" presName="parTxOnly" presStyleLbl="node1" presStyleIdx="3" presStyleCnt="6">
        <dgm:presLayoutVars>
          <dgm:chMax val="0"/>
          <dgm:chPref val="0"/>
          <dgm:bulletEnabled val="1"/>
        </dgm:presLayoutVars>
      </dgm:prSet>
      <dgm:spPr/>
      <dgm:t>
        <a:bodyPr/>
        <a:lstStyle/>
        <a:p>
          <a:pPr rtl="1"/>
          <a:endParaRPr lang="fa-IR"/>
        </a:p>
      </dgm:t>
    </dgm:pt>
    <dgm:pt modelId="{0E68241E-74C7-4D2B-9485-05A9F0F1FA88}" type="pres">
      <dgm:prSet presAssocID="{3F4CBE5D-3106-4EB4-9C40-2C3622125E7D}" presName="parTxOnlySpace" presStyleCnt="0"/>
      <dgm:spPr/>
    </dgm:pt>
    <dgm:pt modelId="{5FC4409A-E0EE-4E3E-9115-FE457ED52505}" type="pres">
      <dgm:prSet presAssocID="{637A064C-9579-4BB8-9034-E62E037E78A8}" presName="parTxOnly" presStyleLbl="node1" presStyleIdx="4" presStyleCnt="6">
        <dgm:presLayoutVars>
          <dgm:chMax val="0"/>
          <dgm:chPref val="0"/>
          <dgm:bulletEnabled val="1"/>
        </dgm:presLayoutVars>
      </dgm:prSet>
      <dgm:spPr/>
      <dgm:t>
        <a:bodyPr/>
        <a:lstStyle/>
        <a:p>
          <a:pPr rtl="1"/>
          <a:endParaRPr lang="fa-IR"/>
        </a:p>
      </dgm:t>
    </dgm:pt>
    <dgm:pt modelId="{3627E792-1A44-4FB2-BF55-41E1CBB7DBA2}" type="pres">
      <dgm:prSet presAssocID="{0D5F2750-706E-483B-AD5D-323C4CD2EAF9}" presName="parTxOnlySpace" presStyleCnt="0"/>
      <dgm:spPr/>
    </dgm:pt>
    <dgm:pt modelId="{E8126188-824A-4D50-985C-616EFD8F072F}" type="pres">
      <dgm:prSet presAssocID="{88CC7E68-ECEC-47CC-810C-EC9736001E16}" presName="parTxOnly" presStyleLbl="node1" presStyleIdx="5" presStyleCnt="6">
        <dgm:presLayoutVars>
          <dgm:chMax val="0"/>
          <dgm:chPref val="0"/>
          <dgm:bulletEnabled val="1"/>
        </dgm:presLayoutVars>
      </dgm:prSet>
      <dgm:spPr/>
      <dgm:t>
        <a:bodyPr/>
        <a:lstStyle/>
        <a:p>
          <a:pPr rtl="1"/>
          <a:endParaRPr lang="fa-IR"/>
        </a:p>
      </dgm:t>
    </dgm:pt>
  </dgm:ptLst>
  <dgm:cxnLst>
    <dgm:cxn modelId="{49C6FAC8-1C02-4E97-9422-1A1A43F4F314}" type="presOf" srcId="{CFF7B312-41C3-454B-B24D-B129A607BC55}" destId="{E654AC44-48C9-4C48-A127-571A6A0323EA}" srcOrd="0" destOrd="0" presId="urn:microsoft.com/office/officeart/2005/8/layout/chevron1"/>
    <dgm:cxn modelId="{469BC8F7-3B0C-49B9-9A37-08F245DB3643}" type="presOf" srcId="{88CC7E68-ECEC-47CC-810C-EC9736001E16}" destId="{E8126188-824A-4D50-985C-616EFD8F072F}" srcOrd="0" destOrd="0" presId="urn:microsoft.com/office/officeart/2005/8/layout/chevron1"/>
    <dgm:cxn modelId="{CC568012-9188-4D6C-A670-58A0738FAFD5}" type="presOf" srcId="{637A064C-9579-4BB8-9034-E62E037E78A8}" destId="{5FC4409A-E0EE-4E3E-9115-FE457ED52505}" srcOrd="0" destOrd="0" presId="urn:microsoft.com/office/officeart/2005/8/layout/chevron1"/>
    <dgm:cxn modelId="{FC2E8030-13B4-491F-AE9A-7FF52F5C441D}" type="presOf" srcId="{AC9E561E-F110-4601-A2A1-DA5BF3A2FCB4}" destId="{EBF64F2D-0A45-442E-A0DB-127FEA137DE6}" srcOrd="0" destOrd="0" presId="urn:microsoft.com/office/officeart/2005/8/layout/chevron1"/>
    <dgm:cxn modelId="{223F1891-2086-416F-9366-7968CDE3C63E}" type="presOf" srcId="{DEC926E9-80CF-48E7-96C7-9961FE6C3DAD}" destId="{96645E87-B360-4EEB-A43C-A6901698A025}" srcOrd="0" destOrd="0" presId="urn:microsoft.com/office/officeart/2005/8/layout/chevron1"/>
    <dgm:cxn modelId="{1A32ADEC-698E-4DE7-B1AD-A4BA337528B9}" srcId="{DEC926E9-80CF-48E7-96C7-9961FE6C3DAD}" destId="{88CC7E68-ECEC-47CC-810C-EC9736001E16}" srcOrd="5" destOrd="0" parTransId="{64D6D63C-BB2D-433E-8122-87B2EB9DE0B1}" sibTransId="{2DBA814E-86D2-411D-9BF5-4323D52884B9}"/>
    <dgm:cxn modelId="{531EC871-6E97-4B17-B1D1-A7A3698E0A74}" srcId="{DEC926E9-80CF-48E7-96C7-9961FE6C3DAD}" destId="{46BB1C73-1F78-4928-966E-81E204C93BC9}" srcOrd="2" destOrd="0" parTransId="{C583874D-7C14-49A5-B243-4E5F3F3DAE29}" sibTransId="{CF126EB3-701A-4E1F-BEF0-5C25A9FAADC7}"/>
    <dgm:cxn modelId="{CA0DEA8D-D897-457D-BF7D-46143B483BF6}" type="presOf" srcId="{F807D6C9-7D58-4E1A-94AB-6CCD94960E98}" destId="{DF87395B-0870-4BCC-B0AA-9184E4CC5CDA}" srcOrd="0" destOrd="0" presId="urn:microsoft.com/office/officeart/2005/8/layout/chevron1"/>
    <dgm:cxn modelId="{A3EE0D42-26C2-4A90-A359-7E2257B1512E}" srcId="{DEC926E9-80CF-48E7-96C7-9961FE6C3DAD}" destId="{637A064C-9579-4BB8-9034-E62E037E78A8}" srcOrd="4" destOrd="0" parTransId="{88212958-5511-4476-9F81-91674FC8902C}" sibTransId="{0D5F2750-706E-483B-AD5D-323C4CD2EAF9}"/>
    <dgm:cxn modelId="{C662609D-1A12-48B1-83FD-6ABBB2EFB1FC}" srcId="{DEC926E9-80CF-48E7-96C7-9961FE6C3DAD}" destId="{F807D6C9-7D58-4E1A-94AB-6CCD94960E98}" srcOrd="1" destOrd="0" parTransId="{390FBF3B-4E46-498F-870E-13F4A1A831EA}" sibTransId="{92E2D27B-3EED-455A-9082-AC0632080C9C}"/>
    <dgm:cxn modelId="{FB197F31-7FEB-43F0-9BB8-50739E09D9DC}" srcId="{DEC926E9-80CF-48E7-96C7-9961FE6C3DAD}" destId="{AC9E561E-F110-4601-A2A1-DA5BF3A2FCB4}" srcOrd="0" destOrd="0" parTransId="{F7019A89-C899-47E1-97BA-4205FA63B618}" sibTransId="{EA30E39B-232E-4EFF-8C28-B017FE7073D4}"/>
    <dgm:cxn modelId="{9B3695BA-3907-4D33-85C8-9A945D303902}" type="presOf" srcId="{46BB1C73-1F78-4928-966E-81E204C93BC9}" destId="{85D6B0A2-9CDF-4D4F-A57C-0A2B0BE3EBFB}" srcOrd="0" destOrd="0" presId="urn:microsoft.com/office/officeart/2005/8/layout/chevron1"/>
    <dgm:cxn modelId="{911F73F3-56FB-4200-81F7-323004FEA414}" srcId="{DEC926E9-80CF-48E7-96C7-9961FE6C3DAD}" destId="{CFF7B312-41C3-454B-B24D-B129A607BC55}" srcOrd="3" destOrd="0" parTransId="{C8F3D95A-CBD6-4142-8822-B564A0535092}" sibTransId="{3F4CBE5D-3106-4EB4-9C40-2C3622125E7D}"/>
    <dgm:cxn modelId="{29E2E6AA-1A3D-4F66-B9DA-5743966F9F3D}" type="presParOf" srcId="{96645E87-B360-4EEB-A43C-A6901698A025}" destId="{EBF64F2D-0A45-442E-A0DB-127FEA137DE6}" srcOrd="0" destOrd="0" presId="urn:microsoft.com/office/officeart/2005/8/layout/chevron1"/>
    <dgm:cxn modelId="{BBABAE13-603B-4841-82C1-83DDBD07B384}" type="presParOf" srcId="{96645E87-B360-4EEB-A43C-A6901698A025}" destId="{18932210-3BE6-49DD-A45E-66D64474BFCE}" srcOrd="1" destOrd="0" presId="urn:microsoft.com/office/officeart/2005/8/layout/chevron1"/>
    <dgm:cxn modelId="{767101DD-DD23-4C7D-89B9-236F680A0217}" type="presParOf" srcId="{96645E87-B360-4EEB-A43C-A6901698A025}" destId="{DF87395B-0870-4BCC-B0AA-9184E4CC5CDA}" srcOrd="2" destOrd="0" presId="urn:microsoft.com/office/officeart/2005/8/layout/chevron1"/>
    <dgm:cxn modelId="{BD094439-7564-43AD-8417-9906C25DCFCF}" type="presParOf" srcId="{96645E87-B360-4EEB-A43C-A6901698A025}" destId="{595E61E0-5E6B-4FD1-9BD7-C1AA513CE094}" srcOrd="3" destOrd="0" presId="urn:microsoft.com/office/officeart/2005/8/layout/chevron1"/>
    <dgm:cxn modelId="{2A8AD219-6F6D-4049-A4F9-4EFFA221ABD8}" type="presParOf" srcId="{96645E87-B360-4EEB-A43C-A6901698A025}" destId="{85D6B0A2-9CDF-4D4F-A57C-0A2B0BE3EBFB}" srcOrd="4" destOrd="0" presId="urn:microsoft.com/office/officeart/2005/8/layout/chevron1"/>
    <dgm:cxn modelId="{BE7C6DA7-6B7B-4855-BE40-56A34E7BD786}" type="presParOf" srcId="{96645E87-B360-4EEB-A43C-A6901698A025}" destId="{B3DDDB9E-FA53-4499-905A-2F09B85A6005}" srcOrd="5" destOrd="0" presId="urn:microsoft.com/office/officeart/2005/8/layout/chevron1"/>
    <dgm:cxn modelId="{665739CF-AAFC-46C0-A1CF-BC5FEFA140A9}" type="presParOf" srcId="{96645E87-B360-4EEB-A43C-A6901698A025}" destId="{E654AC44-48C9-4C48-A127-571A6A0323EA}" srcOrd="6" destOrd="0" presId="urn:microsoft.com/office/officeart/2005/8/layout/chevron1"/>
    <dgm:cxn modelId="{42548345-278E-4D9B-BC01-E697755829A8}" type="presParOf" srcId="{96645E87-B360-4EEB-A43C-A6901698A025}" destId="{0E68241E-74C7-4D2B-9485-05A9F0F1FA88}" srcOrd="7" destOrd="0" presId="urn:microsoft.com/office/officeart/2005/8/layout/chevron1"/>
    <dgm:cxn modelId="{0057BB54-F04B-4F79-B027-396680FF4EC0}" type="presParOf" srcId="{96645E87-B360-4EEB-A43C-A6901698A025}" destId="{5FC4409A-E0EE-4E3E-9115-FE457ED52505}" srcOrd="8" destOrd="0" presId="urn:microsoft.com/office/officeart/2005/8/layout/chevron1"/>
    <dgm:cxn modelId="{41DD9ED4-C677-4AB8-911F-63CF7E14FF72}" type="presParOf" srcId="{96645E87-B360-4EEB-A43C-A6901698A025}" destId="{3627E792-1A44-4FB2-BF55-41E1CBB7DBA2}" srcOrd="9" destOrd="0" presId="urn:microsoft.com/office/officeart/2005/8/layout/chevron1"/>
    <dgm:cxn modelId="{7C608152-04E5-4FD9-8C46-A46556CC657E}" type="presParOf" srcId="{96645E87-B360-4EEB-A43C-A6901698A025}" destId="{E8126188-824A-4D50-985C-616EFD8F072F}" srcOrd="1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pPr rtl="1"/>
          <a:endParaRPr lang="fa-IR"/>
        </a:p>
      </dgm:t>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379EEBCC-06CC-45C3-AD8A-A9B8D15284FA}" type="pres">
      <dgm:prSet presAssocID="{5696341A-D157-4458-AEF0-75FA59CB2A67}" presName="Name0" presStyleCnt="0">
        <dgm:presLayoutVars>
          <dgm:chMax val="7"/>
          <dgm:chPref val="7"/>
          <dgm:dir/>
          <dgm:animLvl val="lvl"/>
        </dgm:presLayoutVars>
      </dgm:prSet>
      <dgm:spPr/>
      <dgm:t>
        <a:bodyPr/>
        <a:lstStyle/>
        <a:p>
          <a:pPr rtl="1"/>
          <a:endParaRPr lang="fa-IR"/>
        </a:p>
      </dgm:t>
    </dgm:pt>
    <dgm:pt modelId="{65CA8822-6F2E-4297-A7AE-D942F5B89B91}" type="pres">
      <dgm:prSet presAssocID="{283CAA76-5E60-40A2-8562-556A1A577AF4}" presName="Accent1" presStyleCnt="0"/>
      <dgm:spPr/>
    </dgm:pt>
    <dgm:pt modelId="{0B8C2731-C0EB-41FC-82A9-DAE09597C5F8}" type="pres">
      <dgm:prSet presAssocID="{283CAA76-5E60-40A2-8562-556A1A577AF4}" presName="Accent" presStyleLbl="node1" presStyleIdx="0" presStyleCnt="4"/>
      <dgm:spPr/>
    </dgm:pt>
    <dgm:pt modelId="{1D949435-8C25-4FF6-8A4A-54BA7220BA21}"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E853B946-2985-4538-9EF6-3549D60C8FF0}" type="pres">
      <dgm:prSet presAssocID="{CAC4BE85-C9F2-4FC0-A789-63B7313B8D89}" presName="Accent2" presStyleCnt="0"/>
      <dgm:spPr/>
    </dgm:pt>
    <dgm:pt modelId="{B56053FB-098D-4B72-A11E-F811554A5227}" type="pres">
      <dgm:prSet presAssocID="{CAC4BE85-C9F2-4FC0-A789-63B7313B8D89}" presName="Accent" presStyleLbl="node1" presStyleIdx="1" presStyleCnt="4"/>
      <dgm:spPr/>
    </dgm:pt>
    <dgm:pt modelId="{2B4963A8-23B0-4C15-8CBB-9389DCAFC049}"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C5CD0D7A-AE0B-4E03-8733-7970A589A98D}" type="pres">
      <dgm:prSet presAssocID="{98198050-6188-473C-940C-62399B39FB0B}" presName="Accent3" presStyleCnt="0"/>
      <dgm:spPr/>
    </dgm:pt>
    <dgm:pt modelId="{9AFC3B1F-E468-4F93-A523-0473DAF3764A}" type="pres">
      <dgm:prSet presAssocID="{98198050-6188-473C-940C-62399B39FB0B}" presName="Accent" presStyleLbl="node1" presStyleIdx="2" presStyleCnt="4"/>
      <dgm:spPr/>
    </dgm:pt>
    <dgm:pt modelId="{19D5622D-5D2F-49A7-8A8B-BB6C3382767D}"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F7FD53C7-AE27-41F3-BE22-C270D223BD04}" type="pres">
      <dgm:prSet presAssocID="{99AE6E60-8159-44C4-8DA7-2351D2E9C824}" presName="Accent4" presStyleCnt="0"/>
      <dgm:spPr/>
    </dgm:pt>
    <dgm:pt modelId="{2BC1A981-1A1B-428D-A56B-10CE80AC1F27}" type="pres">
      <dgm:prSet presAssocID="{99AE6E60-8159-44C4-8DA7-2351D2E9C824}" presName="Accent" presStyleLbl="node1" presStyleIdx="3" presStyleCnt="4"/>
      <dgm:spPr/>
    </dgm:pt>
    <dgm:pt modelId="{94EB9BF6-F85C-4C3A-9BDD-039DEB434F6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94334FFC-3C60-4850-B76A-F2470D12D8AD}" type="presOf" srcId="{283CAA76-5E60-40A2-8562-556A1A577AF4}" destId="{1D949435-8C25-4FF6-8A4A-54BA7220BA21}" srcOrd="0" destOrd="0" presId="urn:microsoft.com/office/officeart/2009/layout/CircleArrowProcess"/>
    <dgm:cxn modelId="{1B5E5953-AF20-4F7E-A5FA-3403EC7EFFA6}" type="presOf" srcId="{CAC4BE85-C9F2-4FC0-A789-63B7313B8D89}" destId="{2B4963A8-23B0-4C15-8CBB-9389DCAFC049}"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B9B1E136-55F5-445B-A499-3224A69A6932}" type="presOf" srcId="{99AE6E60-8159-44C4-8DA7-2351D2E9C824}" destId="{94EB9BF6-F85C-4C3A-9BDD-039DEB434F62}" srcOrd="0" destOrd="0" presId="urn:microsoft.com/office/officeart/2009/layout/CircleArrowProcess"/>
    <dgm:cxn modelId="{6B04E3B4-E5AB-4061-9030-BFA160C21AB6}" type="presOf" srcId="{98198050-6188-473C-940C-62399B39FB0B}" destId="{19D5622D-5D2F-49A7-8A8B-BB6C3382767D}" srcOrd="0" destOrd="0" presId="urn:microsoft.com/office/officeart/2009/layout/CircleArrowProcess"/>
    <dgm:cxn modelId="{8F3A0D79-47B6-43B3-904E-41968D99BE3C}" type="presOf" srcId="{5696341A-D157-4458-AEF0-75FA59CB2A67}" destId="{379EEBCC-06CC-45C3-AD8A-A9B8D15284FA}"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48E2BB14-82CD-49FC-83DB-08EE9550ACFF}" type="presParOf" srcId="{379EEBCC-06CC-45C3-AD8A-A9B8D15284FA}" destId="{65CA8822-6F2E-4297-A7AE-D942F5B89B91}" srcOrd="0" destOrd="0" presId="urn:microsoft.com/office/officeart/2009/layout/CircleArrowProcess"/>
    <dgm:cxn modelId="{49E9E4B8-36F9-450E-BC65-A8553AE4A382}" type="presParOf" srcId="{65CA8822-6F2E-4297-A7AE-D942F5B89B91}" destId="{0B8C2731-C0EB-41FC-82A9-DAE09597C5F8}" srcOrd="0" destOrd="0" presId="urn:microsoft.com/office/officeart/2009/layout/CircleArrowProcess"/>
    <dgm:cxn modelId="{CD904D6C-9F0D-4A17-B8E4-890398EF4741}" type="presParOf" srcId="{379EEBCC-06CC-45C3-AD8A-A9B8D15284FA}" destId="{1D949435-8C25-4FF6-8A4A-54BA7220BA21}" srcOrd="1" destOrd="0" presId="urn:microsoft.com/office/officeart/2009/layout/CircleArrowProcess"/>
    <dgm:cxn modelId="{0BBAC8EC-723B-4712-BDE5-DB8283117939}" type="presParOf" srcId="{379EEBCC-06CC-45C3-AD8A-A9B8D15284FA}" destId="{E853B946-2985-4538-9EF6-3549D60C8FF0}" srcOrd="2" destOrd="0" presId="urn:microsoft.com/office/officeart/2009/layout/CircleArrowProcess"/>
    <dgm:cxn modelId="{99D3AC4A-AC71-43A3-B2CA-C326908D2BC4}" type="presParOf" srcId="{E853B946-2985-4538-9EF6-3549D60C8FF0}" destId="{B56053FB-098D-4B72-A11E-F811554A5227}" srcOrd="0" destOrd="0" presId="urn:microsoft.com/office/officeart/2009/layout/CircleArrowProcess"/>
    <dgm:cxn modelId="{DA0C91F8-C8F9-4187-9313-CC7128CA5FDA}" type="presParOf" srcId="{379EEBCC-06CC-45C3-AD8A-A9B8D15284FA}" destId="{2B4963A8-23B0-4C15-8CBB-9389DCAFC049}" srcOrd="3" destOrd="0" presId="urn:microsoft.com/office/officeart/2009/layout/CircleArrowProcess"/>
    <dgm:cxn modelId="{3FCC140B-6FEC-4DC5-88A3-B642B0332773}" type="presParOf" srcId="{379EEBCC-06CC-45C3-AD8A-A9B8D15284FA}" destId="{C5CD0D7A-AE0B-4E03-8733-7970A589A98D}" srcOrd="4" destOrd="0" presId="urn:microsoft.com/office/officeart/2009/layout/CircleArrowProcess"/>
    <dgm:cxn modelId="{AF7137E7-FC4B-4180-BB56-72531272B4B0}" type="presParOf" srcId="{C5CD0D7A-AE0B-4E03-8733-7970A589A98D}" destId="{9AFC3B1F-E468-4F93-A523-0473DAF3764A}" srcOrd="0" destOrd="0" presId="urn:microsoft.com/office/officeart/2009/layout/CircleArrowProcess"/>
    <dgm:cxn modelId="{75A7C1C9-AD46-40FC-8A47-5812251160EC}" type="presParOf" srcId="{379EEBCC-06CC-45C3-AD8A-A9B8D15284FA}" destId="{19D5622D-5D2F-49A7-8A8B-BB6C3382767D}" srcOrd="5" destOrd="0" presId="urn:microsoft.com/office/officeart/2009/layout/CircleArrowProcess"/>
    <dgm:cxn modelId="{AAC7B2B9-1294-44A1-AE01-7A712D75D127}" type="presParOf" srcId="{379EEBCC-06CC-45C3-AD8A-A9B8D15284FA}" destId="{F7FD53C7-AE27-41F3-BE22-C270D223BD04}" srcOrd="6" destOrd="0" presId="urn:microsoft.com/office/officeart/2009/layout/CircleArrowProcess"/>
    <dgm:cxn modelId="{1B15EE6D-68CC-4B60-855D-1EBB03A8B043}" type="presParOf" srcId="{F7FD53C7-AE27-41F3-BE22-C270D223BD04}" destId="{2BC1A981-1A1B-428D-A56B-10CE80AC1F27}" srcOrd="0" destOrd="0" presId="urn:microsoft.com/office/officeart/2009/layout/CircleArrowProcess"/>
    <dgm:cxn modelId="{E5603649-52C2-43AE-BC11-716C7ADB7817}" type="presParOf" srcId="{379EEBCC-06CC-45C3-AD8A-A9B8D15284FA}" destId="{94EB9BF6-F85C-4C3A-9BDD-039DEB434F62}"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3E05AD49-4C95-4297-A609-B2E91DBB44E7}" type="pres">
      <dgm:prSet presAssocID="{5696341A-D157-4458-AEF0-75FA59CB2A67}" presName="Name0" presStyleCnt="0">
        <dgm:presLayoutVars>
          <dgm:chMax val="7"/>
          <dgm:chPref val="7"/>
          <dgm:dir/>
          <dgm:animLvl val="lvl"/>
        </dgm:presLayoutVars>
      </dgm:prSet>
      <dgm:spPr/>
    </dgm:pt>
    <dgm:pt modelId="{77B9DEA9-1D82-4630-BD3C-AD2D010EF6F4}" type="pres">
      <dgm:prSet presAssocID="{283CAA76-5E60-40A2-8562-556A1A577AF4}" presName="Accent1" presStyleCnt="0"/>
      <dgm:spPr/>
    </dgm:pt>
    <dgm:pt modelId="{2A9B7FAC-5A54-4F29-BC7C-7C816FD38007}" type="pres">
      <dgm:prSet presAssocID="{283CAA76-5E60-40A2-8562-556A1A577AF4}" presName="Accent" presStyleLbl="node1" presStyleIdx="0" presStyleCnt="4"/>
      <dgm:spPr/>
    </dgm:pt>
    <dgm:pt modelId="{C6372226-D36A-46B3-BCD0-D99A8F34D4E3}"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A1A7281-09A7-4DF6-9449-F336BF036D0E}" type="pres">
      <dgm:prSet presAssocID="{CAC4BE85-C9F2-4FC0-A789-63B7313B8D89}" presName="Accent2" presStyleCnt="0"/>
      <dgm:spPr/>
    </dgm:pt>
    <dgm:pt modelId="{A57EDEBE-5DAF-458E-ACBE-170E9246FB53}" type="pres">
      <dgm:prSet presAssocID="{CAC4BE85-C9F2-4FC0-A789-63B7313B8D89}" presName="Accent" presStyleLbl="node1" presStyleIdx="1" presStyleCnt="4"/>
      <dgm:spPr/>
    </dgm:pt>
    <dgm:pt modelId="{44619B88-3A54-4AAD-9F9A-5B3639184950}"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5C63B3A1-0B97-4B1F-9A1C-E2E5BF910326}" type="pres">
      <dgm:prSet presAssocID="{98198050-6188-473C-940C-62399B39FB0B}" presName="Accent3" presStyleCnt="0"/>
      <dgm:spPr/>
    </dgm:pt>
    <dgm:pt modelId="{31CE3392-B39A-456C-8D93-DD3E4D5A2CFA}" type="pres">
      <dgm:prSet presAssocID="{98198050-6188-473C-940C-62399B39FB0B}" presName="Accent" presStyleLbl="node1" presStyleIdx="2" presStyleCnt="4"/>
      <dgm:spPr/>
    </dgm:pt>
    <dgm:pt modelId="{EB135E5D-4464-427C-BB7F-B8F039739DEA}"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BE5148C9-6F1F-4B8E-8B1B-9F8240A0F4EC}" type="pres">
      <dgm:prSet presAssocID="{99AE6E60-8159-44C4-8DA7-2351D2E9C824}" presName="Accent4" presStyleCnt="0"/>
      <dgm:spPr/>
    </dgm:pt>
    <dgm:pt modelId="{0BAB38A6-6434-40D4-B1E0-73ACE222281B}" type="pres">
      <dgm:prSet presAssocID="{99AE6E60-8159-44C4-8DA7-2351D2E9C824}" presName="Accent" presStyleLbl="node1" presStyleIdx="3" presStyleCnt="4"/>
      <dgm:spPr/>
    </dgm:pt>
    <dgm:pt modelId="{BFA5CFC8-0823-440F-9800-612ED1B7B4F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B5F3D51D-AEC5-4D2A-BEBB-FBDC0B83680D}" type="presOf" srcId="{CAC4BE85-C9F2-4FC0-A789-63B7313B8D89}" destId="{44619B88-3A54-4AAD-9F9A-5B3639184950}"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38161FD1-DA83-4E17-8061-D7FAA1B12438}" type="presOf" srcId="{98198050-6188-473C-940C-62399B39FB0B}" destId="{EB135E5D-4464-427C-BB7F-B8F039739DEA}" srcOrd="0" destOrd="0" presId="urn:microsoft.com/office/officeart/2009/layout/CircleArrowProcess"/>
    <dgm:cxn modelId="{95265349-6DA6-482F-A637-8FE0CEB357D0}" type="presOf" srcId="{283CAA76-5E60-40A2-8562-556A1A577AF4}" destId="{C6372226-D36A-46B3-BCD0-D99A8F34D4E3}" srcOrd="0" destOrd="0" presId="urn:microsoft.com/office/officeart/2009/layout/CircleArrowProcess"/>
    <dgm:cxn modelId="{49BC1C82-43F8-4A47-B29F-10E8E7930483}" type="presOf" srcId="{99AE6E60-8159-44C4-8DA7-2351D2E9C824}" destId="{BFA5CFC8-0823-440F-9800-612ED1B7B4F2}"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A9411F66-C584-4478-99E6-872F33C65C23}" srcId="{5696341A-D157-4458-AEF0-75FA59CB2A67}" destId="{99AE6E60-8159-44C4-8DA7-2351D2E9C824}" srcOrd="3" destOrd="0" parTransId="{BA4CF5E3-83D5-49CB-8322-75E7548D0CFB}" sibTransId="{A13361C7-84EE-4805-8E36-D8B1B725E182}"/>
    <dgm:cxn modelId="{D55BD7CE-DDB6-4AC3-88C3-BB683A02F36A}" type="presOf" srcId="{5696341A-D157-4458-AEF0-75FA59CB2A67}" destId="{3E05AD49-4C95-4297-A609-B2E91DBB44E7}" srcOrd="0" destOrd="0" presId="urn:microsoft.com/office/officeart/2009/layout/CircleArrowProcess"/>
    <dgm:cxn modelId="{6932AA7C-D086-4411-AFCB-9DDADD72895A}" type="presParOf" srcId="{3E05AD49-4C95-4297-A609-B2E91DBB44E7}" destId="{77B9DEA9-1D82-4630-BD3C-AD2D010EF6F4}" srcOrd="0" destOrd="0" presId="urn:microsoft.com/office/officeart/2009/layout/CircleArrowProcess"/>
    <dgm:cxn modelId="{D550F673-3F70-47C3-ACCD-618C42F946F5}" type="presParOf" srcId="{77B9DEA9-1D82-4630-BD3C-AD2D010EF6F4}" destId="{2A9B7FAC-5A54-4F29-BC7C-7C816FD38007}" srcOrd="0" destOrd="0" presId="urn:microsoft.com/office/officeart/2009/layout/CircleArrowProcess"/>
    <dgm:cxn modelId="{99E06DA4-D8EF-44F7-A615-4DC54AEDDC69}" type="presParOf" srcId="{3E05AD49-4C95-4297-A609-B2E91DBB44E7}" destId="{C6372226-D36A-46B3-BCD0-D99A8F34D4E3}" srcOrd="1" destOrd="0" presId="urn:microsoft.com/office/officeart/2009/layout/CircleArrowProcess"/>
    <dgm:cxn modelId="{42401905-B5B8-4FF6-8111-A4106FB7457B}" type="presParOf" srcId="{3E05AD49-4C95-4297-A609-B2E91DBB44E7}" destId="{FA1A7281-09A7-4DF6-9449-F336BF036D0E}" srcOrd="2" destOrd="0" presId="urn:microsoft.com/office/officeart/2009/layout/CircleArrowProcess"/>
    <dgm:cxn modelId="{036FEA3A-0029-454F-A2FD-F3909DB3357E}" type="presParOf" srcId="{FA1A7281-09A7-4DF6-9449-F336BF036D0E}" destId="{A57EDEBE-5DAF-458E-ACBE-170E9246FB53}" srcOrd="0" destOrd="0" presId="urn:microsoft.com/office/officeart/2009/layout/CircleArrowProcess"/>
    <dgm:cxn modelId="{B3D57340-CC59-4AE1-96EB-C36ECD813797}" type="presParOf" srcId="{3E05AD49-4C95-4297-A609-B2E91DBB44E7}" destId="{44619B88-3A54-4AAD-9F9A-5B3639184950}" srcOrd="3" destOrd="0" presId="urn:microsoft.com/office/officeart/2009/layout/CircleArrowProcess"/>
    <dgm:cxn modelId="{B01429B5-C738-461B-ACA4-656719D0EFCB}" type="presParOf" srcId="{3E05AD49-4C95-4297-A609-B2E91DBB44E7}" destId="{5C63B3A1-0B97-4B1F-9A1C-E2E5BF910326}" srcOrd="4" destOrd="0" presId="urn:microsoft.com/office/officeart/2009/layout/CircleArrowProcess"/>
    <dgm:cxn modelId="{F2FD5030-4D35-448C-8600-76FD3229BB15}" type="presParOf" srcId="{5C63B3A1-0B97-4B1F-9A1C-E2E5BF910326}" destId="{31CE3392-B39A-456C-8D93-DD3E4D5A2CFA}" srcOrd="0" destOrd="0" presId="urn:microsoft.com/office/officeart/2009/layout/CircleArrowProcess"/>
    <dgm:cxn modelId="{B78BF55D-76B2-4318-A117-20570E20CD70}" type="presParOf" srcId="{3E05AD49-4C95-4297-A609-B2E91DBB44E7}" destId="{EB135E5D-4464-427C-BB7F-B8F039739DEA}" srcOrd="5" destOrd="0" presId="urn:microsoft.com/office/officeart/2009/layout/CircleArrowProcess"/>
    <dgm:cxn modelId="{208FE040-7D24-4894-BBB2-44CFBACA910A}" type="presParOf" srcId="{3E05AD49-4C95-4297-A609-B2E91DBB44E7}" destId="{BE5148C9-6F1F-4B8E-8B1B-9F8240A0F4EC}" srcOrd="6" destOrd="0" presId="urn:microsoft.com/office/officeart/2009/layout/CircleArrowProcess"/>
    <dgm:cxn modelId="{9D07CCFA-9D62-43EF-9CD3-BAE99A7E37B0}" type="presParOf" srcId="{BE5148C9-6F1F-4B8E-8B1B-9F8240A0F4EC}" destId="{0BAB38A6-6434-40D4-B1E0-73ACE222281B}" srcOrd="0" destOrd="0" presId="urn:microsoft.com/office/officeart/2009/layout/CircleArrowProcess"/>
    <dgm:cxn modelId="{C49AA6EF-F199-4F5E-A076-F1848C2B4F29}" type="presParOf" srcId="{3E05AD49-4C95-4297-A609-B2E91DBB44E7}" destId="{BFA5CFC8-0823-440F-9800-612ED1B7B4F2}"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10066C5-ADFA-4CEC-BF8E-DB11999F4E2F}" type="doc">
      <dgm:prSet loTypeId="urn:microsoft.com/office/officeart/2005/8/layout/lProcess3" loCatId="process" qsTypeId="urn:microsoft.com/office/officeart/2005/8/quickstyle/3d2" qsCatId="3D" csTypeId="urn:microsoft.com/office/officeart/2005/8/colors/accent2_2" csCatId="accent2" phldr="1"/>
      <dgm:spPr/>
      <dgm:t>
        <a:bodyPr/>
        <a:lstStyle/>
        <a:p>
          <a:pPr rtl="1"/>
          <a:endParaRPr lang="fa-IR"/>
        </a:p>
      </dgm:t>
    </dgm:pt>
    <dgm:pt modelId="{B1F5F44E-6E9A-4B18-BC24-535A50FAA3BE}">
      <dgm:prSet phldrT="[Text]" custT="1"/>
      <dgm:spPr/>
      <dgm:t>
        <a:bodyPr/>
        <a:lstStyle/>
        <a:p>
          <a:pPr rtl="1"/>
          <a:r>
            <a:rPr lang="en-US" sz="2400" dirty="0" smtClean="0">
              <a:cs typeface="B Homa" panose="00000400000000000000" pitchFamily="2" charset="-78"/>
            </a:rPr>
            <a:t>Smart</a:t>
          </a:r>
        </a:p>
        <a:p>
          <a:pPr rtl="1"/>
          <a:r>
            <a:rPr lang="en-US" sz="2400" dirty="0" smtClean="0">
              <a:cs typeface="B Homa" panose="00000400000000000000" pitchFamily="2" charset="-78"/>
            </a:rPr>
            <a:t>growth</a:t>
          </a:r>
          <a:endParaRPr lang="fa-IR" sz="2400" dirty="0">
            <a:cs typeface="B Homa" panose="00000400000000000000" pitchFamily="2" charset="-78"/>
          </a:endParaRPr>
        </a:p>
      </dgm:t>
    </dgm:pt>
    <dgm:pt modelId="{8E11BB7D-5BBF-40A7-9AF1-33DC574BBBF9}" type="parTrans" cxnId="{D3A9452A-8B6A-4C2C-B055-96EFF87C28EC}">
      <dgm:prSet/>
      <dgm:spPr/>
      <dgm:t>
        <a:bodyPr/>
        <a:lstStyle/>
        <a:p>
          <a:pPr rtl="1"/>
          <a:endParaRPr lang="fa-IR">
            <a:cs typeface="B Homa" panose="00000400000000000000" pitchFamily="2" charset="-78"/>
          </a:endParaRPr>
        </a:p>
      </dgm:t>
    </dgm:pt>
    <dgm:pt modelId="{85F9C59F-C7E7-40F2-AD22-47F7DCF066FC}" type="sibTrans" cxnId="{D3A9452A-8B6A-4C2C-B055-96EFF87C28EC}">
      <dgm:prSet/>
      <dgm:spPr/>
      <dgm:t>
        <a:bodyPr/>
        <a:lstStyle/>
        <a:p>
          <a:pPr rtl="1"/>
          <a:endParaRPr lang="fa-IR">
            <a:cs typeface="B Homa" panose="00000400000000000000" pitchFamily="2" charset="-78"/>
          </a:endParaRPr>
        </a:p>
      </dgm:t>
    </dgm:pt>
    <dgm:pt modelId="{9857BAC8-55DB-4FE7-93E6-38EAFC6076F0}">
      <dgm:prSet phldrT="[Text]" custT="1"/>
      <dgm:spPr/>
      <dgm:t>
        <a:bodyPr/>
        <a:lstStyle/>
        <a:p>
          <a:pPr rtl="1"/>
          <a:r>
            <a:rPr lang="fa-IR" sz="1800" dirty="0" smtClean="0">
              <a:cs typeface="B Homa" panose="00000400000000000000" pitchFamily="2" charset="-78"/>
            </a:rPr>
            <a:t>فشردگی بیشتر-اختلاط کاربری-توسعه درون بافتی</a:t>
          </a:r>
        </a:p>
        <a:p>
          <a:pPr rtl="1"/>
          <a:r>
            <a:rPr lang="fa-IR" sz="1800" dirty="0" smtClean="0">
              <a:cs typeface="B Homa" panose="00000400000000000000" pitchFamily="2" charset="-78"/>
            </a:rPr>
            <a:t>ایجاد فرصت های متنوعی از حمل و نقل</a:t>
          </a:r>
          <a:endParaRPr lang="fa-IR" sz="1800" dirty="0">
            <a:cs typeface="B Homa" panose="00000400000000000000" pitchFamily="2" charset="-78"/>
          </a:endParaRPr>
        </a:p>
      </dgm:t>
    </dgm:pt>
    <dgm:pt modelId="{1F2B52D5-541C-4840-9FD7-A6A3ECC0A1BE}" type="parTrans" cxnId="{5C158CCD-C8B3-4598-99F8-B7627DC7072B}">
      <dgm:prSet/>
      <dgm:spPr/>
      <dgm:t>
        <a:bodyPr/>
        <a:lstStyle/>
        <a:p>
          <a:pPr rtl="1"/>
          <a:endParaRPr lang="fa-IR">
            <a:cs typeface="B Homa" panose="00000400000000000000" pitchFamily="2" charset="-78"/>
          </a:endParaRPr>
        </a:p>
      </dgm:t>
    </dgm:pt>
    <dgm:pt modelId="{5C96068E-863E-49CC-8376-9B08BCF7CB28}" type="sibTrans" cxnId="{5C158CCD-C8B3-4598-99F8-B7627DC7072B}">
      <dgm:prSet/>
      <dgm:spPr/>
      <dgm:t>
        <a:bodyPr/>
        <a:lstStyle/>
        <a:p>
          <a:pPr rtl="1"/>
          <a:endParaRPr lang="fa-IR">
            <a:cs typeface="B Homa" panose="00000400000000000000" pitchFamily="2" charset="-78"/>
          </a:endParaRPr>
        </a:p>
      </dgm:t>
    </dgm:pt>
    <dgm:pt modelId="{569D7C17-6DD2-4DB5-B3FD-3A31FF12A7AB}">
      <dgm:prSet phldrT="[Text]" custT="1"/>
      <dgm:spPr/>
      <dgm:t>
        <a:bodyPr/>
        <a:lstStyle/>
        <a:p>
          <a:pPr rtl="1"/>
          <a:r>
            <a:rPr lang="en-US" sz="2400" dirty="0" smtClean="0">
              <a:cs typeface="B Homa" panose="00000400000000000000" pitchFamily="2" charset="-78"/>
            </a:rPr>
            <a:t>New urbanism</a:t>
          </a:r>
          <a:endParaRPr lang="fa-IR" sz="2400" dirty="0">
            <a:cs typeface="B Homa" panose="00000400000000000000" pitchFamily="2" charset="-78"/>
          </a:endParaRPr>
        </a:p>
      </dgm:t>
    </dgm:pt>
    <dgm:pt modelId="{A478D648-9144-4010-A476-B755B47655C8}" type="parTrans" cxnId="{E64BE6DD-CDE6-4CE5-8D5E-FDBEF95959A0}">
      <dgm:prSet/>
      <dgm:spPr/>
      <dgm:t>
        <a:bodyPr/>
        <a:lstStyle/>
        <a:p>
          <a:pPr rtl="1"/>
          <a:endParaRPr lang="fa-IR">
            <a:cs typeface="B Homa" panose="00000400000000000000" pitchFamily="2" charset="-78"/>
          </a:endParaRPr>
        </a:p>
      </dgm:t>
    </dgm:pt>
    <dgm:pt modelId="{0F507EDD-8F18-432E-A97B-41EEBEFAD837}" type="sibTrans" cxnId="{E64BE6DD-CDE6-4CE5-8D5E-FDBEF95959A0}">
      <dgm:prSet/>
      <dgm:spPr/>
      <dgm:t>
        <a:bodyPr/>
        <a:lstStyle/>
        <a:p>
          <a:pPr rtl="1"/>
          <a:endParaRPr lang="fa-IR">
            <a:cs typeface="B Homa" panose="00000400000000000000" pitchFamily="2" charset="-78"/>
          </a:endParaRPr>
        </a:p>
      </dgm:t>
    </dgm:pt>
    <dgm:pt modelId="{ADA69B64-CFEB-4FFD-BA7D-10A38A5A2985}">
      <dgm:prSet phldrT="[Text]" custT="1"/>
      <dgm:spPr/>
      <dgm:t>
        <a:bodyPr/>
        <a:lstStyle/>
        <a:p>
          <a:pPr rtl="1"/>
          <a:r>
            <a:rPr lang="fa-IR" sz="1800" dirty="0" smtClean="0">
              <a:cs typeface="B Homa" panose="00000400000000000000" pitchFamily="2" charset="-78"/>
            </a:rPr>
            <a:t>فشردگی بیشتر-اختلاط کاربری-توسعه پیاده محور</a:t>
          </a:r>
        </a:p>
        <a:p>
          <a:pPr rtl="1"/>
          <a:r>
            <a:rPr lang="fa-IR" sz="1600" dirty="0" smtClean="0">
              <a:cs typeface="B Homa" panose="00000400000000000000" pitchFamily="2" charset="-78"/>
            </a:rPr>
            <a:t>ایجاد گونه های مختلف مسکن -ایجاد شبکه ی ترافیکی پیوسته</a:t>
          </a:r>
          <a:endParaRPr lang="fa-IR" sz="1600" dirty="0">
            <a:cs typeface="B Homa" panose="00000400000000000000" pitchFamily="2" charset="-78"/>
          </a:endParaRPr>
        </a:p>
      </dgm:t>
    </dgm:pt>
    <dgm:pt modelId="{47AE6896-A086-4CB4-A8E0-8D0BE8551574}" type="parTrans" cxnId="{ED6071A9-D730-4370-9285-E8AAC923EAB3}">
      <dgm:prSet/>
      <dgm:spPr/>
      <dgm:t>
        <a:bodyPr/>
        <a:lstStyle/>
        <a:p>
          <a:pPr rtl="1"/>
          <a:endParaRPr lang="fa-IR">
            <a:cs typeface="B Homa" panose="00000400000000000000" pitchFamily="2" charset="-78"/>
          </a:endParaRPr>
        </a:p>
      </dgm:t>
    </dgm:pt>
    <dgm:pt modelId="{187E5971-297E-4968-952F-802D342BCA84}" type="sibTrans" cxnId="{ED6071A9-D730-4370-9285-E8AAC923EAB3}">
      <dgm:prSet/>
      <dgm:spPr/>
      <dgm:t>
        <a:bodyPr/>
        <a:lstStyle/>
        <a:p>
          <a:pPr rtl="1"/>
          <a:endParaRPr lang="fa-IR">
            <a:cs typeface="B Homa" panose="00000400000000000000" pitchFamily="2" charset="-78"/>
          </a:endParaRPr>
        </a:p>
      </dgm:t>
    </dgm:pt>
    <dgm:pt modelId="{4076E233-EF5F-481F-BF9E-D90B50EBA474}">
      <dgm:prSet custT="1"/>
      <dgm:spPr/>
      <dgm:t>
        <a:bodyPr/>
        <a:lstStyle/>
        <a:p>
          <a:pPr rtl="1"/>
          <a:r>
            <a:rPr lang="fa-IR" sz="1800" dirty="0" smtClean="0">
              <a:cs typeface="B Homa" panose="00000400000000000000" pitchFamily="2" charset="-78"/>
            </a:rPr>
            <a:t>فشردگی بیشتر-اختلاط کاربری-توسعه دراطراف ایستگاه های حمل ونقل همگانی</a:t>
          </a:r>
          <a:endParaRPr lang="fa-IR" sz="1800" dirty="0">
            <a:cs typeface="B Homa" panose="00000400000000000000" pitchFamily="2" charset="-78"/>
          </a:endParaRPr>
        </a:p>
      </dgm:t>
    </dgm:pt>
    <dgm:pt modelId="{F31BAEF9-87D1-4933-9D76-C584A4F2B229}" type="parTrans" cxnId="{BCBC069B-E7D3-4D4E-91A3-802758557933}">
      <dgm:prSet/>
      <dgm:spPr/>
      <dgm:t>
        <a:bodyPr/>
        <a:lstStyle/>
        <a:p>
          <a:pPr rtl="1"/>
          <a:endParaRPr lang="fa-IR">
            <a:cs typeface="B Homa" panose="00000400000000000000" pitchFamily="2" charset="-78"/>
          </a:endParaRPr>
        </a:p>
      </dgm:t>
    </dgm:pt>
    <dgm:pt modelId="{9FA0C5EE-CA68-4625-A350-A9B5AF8FF393}" type="sibTrans" cxnId="{BCBC069B-E7D3-4D4E-91A3-802758557933}">
      <dgm:prSet/>
      <dgm:spPr/>
      <dgm:t>
        <a:bodyPr/>
        <a:lstStyle/>
        <a:p>
          <a:pPr rtl="1"/>
          <a:endParaRPr lang="fa-IR">
            <a:cs typeface="B Homa" panose="00000400000000000000" pitchFamily="2" charset="-78"/>
          </a:endParaRPr>
        </a:p>
      </dgm:t>
    </dgm:pt>
    <dgm:pt modelId="{8BC54CD9-95D1-4FA7-A6C4-B884F329052F}">
      <dgm:prSet custT="1"/>
      <dgm:spPr/>
      <dgm:t>
        <a:bodyPr/>
        <a:lstStyle/>
        <a:p>
          <a:pPr rtl="1"/>
          <a:r>
            <a:rPr lang="en-US" sz="2400" dirty="0" smtClean="0">
              <a:cs typeface="B Homa" panose="00000400000000000000" pitchFamily="2" charset="-78"/>
            </a:rPr>
            <a:t>TOD</a:t>
          </a:r>
          <a:endParaRPr lang="fa-IR" sz="2400" dirty="0">
            <a:cs typeface="B Homa" panose="00000400000000000000" pitchFamily="2" charset="-78"/>
          </a:endParaRPr>
        </a:p>
      </dgm:t>
    </dgm:pt>
    <dgm:pt modelId="{9D39CCD6-C7A2-48B7-B532-558D4252A2BF}" type="parTrans" cxnId="{3C3121D5-19A4-45CD-89DF-311B7ADD513F}">
      <dgm:prSet/>
      <dgm:spPr/>
      <dgm:t>
        <a:bodyPr/>
        <a:lstStyle/>
        <a:p>
          <a:pPr rtl="1"/>
          <a:endParaRPr lang="fa-IR">
            <a:cs typeface="B Homa" panose="00000400000000000000" pitchFamily="2" charset="-78"/>
          </a:endParaRPr>
        </a:p>
      </dgm:t>
    </dgm:pt>
    <dgm:pt modelId="{8835CB1C-4757-4E1E-A445-D14408C8ABC7}" type="sibTrans" cxnId="{3C3121D5-19A4-45CD-89DF-311B7ADD513F}">
      <dgm:prSet/>
      <dgm:spPr/>
      <dgm:t>
        <a:bodyPr/>
        <a:lstStyle/>
        <a:p>
          <a:pPr rtl="1"/>
          <a:endParaRPr lang="fa-IR">
            <a:cs typeface="B Homa" panose="00000400000000000000" pitchFamily="2" charset="-78"/>
          </a:endParaRPr>
        </a:p>
      </dgm:t>
    </dgm:pt>
    <dgm:pt modelId="{F945F77D-5733-4070-80BB-46FA332A3341}">
      <dgm:prSet custT="1"/>
      <dgm:spPr/>
      <dgm:t>
        <a:bodyPr/>
        <a:lstStyle/>
        <a:p>
          <a:pPr rtl="1"/>
          <a:r>
            <a:rPr lang="fa-IR" sz="2400" dirty="0" smtClean="0">
              <a:cs typeface="B Homa" panose="00000400000000000000" pitchFamily="2" charset="-78"/>
            </a:rPr>
            <a:t>استراتژی</a:t>
          </a:r>
          <a:endParaRPr lang="fa-IR" sz="2400" dirty="0">
            <a:cs typeface="B Homa" panose="00000400000000000000" pitchFamily="2" charset="-78"/>
          </a:endParaRPr>
        </a:p>
      </dgm:t>
    </dgm:pt>
    <dgm:pt modelId="{32F11229-C27E-4B02-82CA-6B50F518D26F}" type="parTrans" cxnId="{26C26C7A-48CA-46E9-B002-51AFB4CF9BCA}">
      <dgm:prSet/>
      <dgm:spPr/>
      <dgm:t>
        <a:bodyPr/>
        <a:lstStyle/>
        <a:p>
          <a:pPr rtl="1"/>
          <a:endParaRPr lang="fa-IR">
            <a:cs typeface="B Homa" panose="00000400000000000000" pitchFamily="2" charset="-78"/>
          </a:endParaRPr>
        </a:p>
      </dgm:t>
    </dgm:pt>
    <dgm:pt modelId="{B15D7927-9B85-4A8B-A218-37E489883FBA}" type="sibTrans" cxnId="{26C26C7A-48CA-46E9-B002-51AFB4CF9BCA}">
      <dgm:prSet/>
      <dgm:spPr/>
      <dgm:t>
        <a:bodyPr/>
        <a:lstStyle/>
        <a:p>
          <a:pPr rtl="1"/>
          <a:endParaRPr lang="fa-IR">
            <a:cs typeface="B Homa" panose="00000400000000000000" pitchFamily="2" charset="-78"/>
          </a:endParaRPr>
        </a:p>
      </dgm:t>
    </dgm:pt>
    <dgm:pt modelId="{A88530BF-A81E-4082-974F-8242D33D778A}">
      <dgm:prSet custT="1"/>
      <dgm:spPr/>
      <dgm:t>
        <a:bodyPr/>
        <a:lstStyle/>
        <a:p>
          <a:pPr rtl="1"/>
          <a:r>
            <a:rPr lang="fa-IR" sz="1800" dirty="0" smtClean="0">
              <a:cs typeface="B Homa" panose="00000400000000000000" pitchFamily="2" charset="-78"/>
            </a:rPr>
            <a:t>توصیف</a:t>
          </a:r>
          <a:endParaRPr lang="fa-IR" sz="1800" dirty="0">
            <a:cs typeface="B Homa" panose="00000400000000000000" pitchFamily="2" charset="-78"/>
          </a:endParaRPr>
        </a:p>
      </dgm:t>
    </dgm:pt>
    <dgm:pt modelId="{C21C3DAD-DAA7-4EF5-991D-87963ED5E756}" type="parTrans" cxnId="{B5564C7D-5E96-4E6E-802A-1401F67BA6C3}">
      <dgm:prSet/>
      <dgm:spPr/>
      <dgm:t>
        <a:bodyPr/>
        <a:lstStyle/>
        <a:p>
          <a:pPr rtl="1"/>
          <a:endParaRPr lang="fa-IR">
            <a:cs typeface="B Homa" panose="00000400000000000000" pitchFamily="2" charset="-78"/>
          </a:endParaRPr>
        </a:p>
      </dgm:t>
    </dgm:pt>
    <dgm:pt modelId="{BC775E86-82F9-4CEB-A8F9-17463D923F19}" type="sibTrans" cxnId="{B5564C7D-5E96-4E6E-802A-1401F67BA6C3}">
      <dgm:prSet/>
      <dgm:spPr/>
      <dgm:t>
        <a:bodyPr/>
        <a:lstStyle/>
        <a:p>
          <a:pPr rtl="1"/>
          <a:endParaRPr lang="fa-IR">
            <a:cs typeface="B Homa" panose="00000400000000000000" pitchFamily="2" charset="-78"/>
          </a:endParaRPr>
        </a:p>
      </dgm:t>
    </dgm:pt>
    <dgm:pt modelId="{B4BD4B1F-C8EC-4D5C-925E-E6D610BF2557}" type="pres">
      <dgm:prSet presAssocID="{D10066C5-ADFA-4CEC-BF8E-DB11999F4E2F}" presName="Name0" presStyleCnt="0">
        <dgm:presLayoutVars>
          <dgm:chPref val="3"/>
          <dgm:dir val="rev"/>
          <dgm:animLvl val="lvl"/>
          <dgm:resizeHandles/>
        </dgm:presLayoutVars>
      </dgm:prSet>
      <dgm:spPr/>
      <dgm:t>
        <a:bodyPr/>
        <a:lstStyle/>
        <a:p>
          <a:pPr rtl="1"/>
          <a:endParaRPr lang="fa-IR"/>
        </a:p>
      </dgm:t>
    </dgm:pt>
    <dgm:pt modelId="{F0F8C358-04A2-416A-8594-27610303979A}" type="pres">
      <dgm:prSet presAssocID="{F945F77D-5733-4070-80BB-46FA332A3341}" presName="horFlow" presStyleCnt="0"/>
      <dgm:spPr/>
      <dgm:t>
        <a:bodyPr/>
        <a:lstStyle/>
        <a:p>
          <a:pPr rtl="1"/>
          <a:endParaRPr lang="fa-IR"/>
        </a:p>
      </dgm:t>
    </dgm:pt>
    <dgm:pt modelId="{C443DE1A-ABF3-4C79-8753-7EFBF0CBF688}" type="pres">
      <dgm:prSet presAssocID="{F945F77D-5733-4070-80BB-46FA332A3341}" presName="bigChev" presStyleLbl="node1" presStyleIdx="0" presStyleCnt="4"/>
      <dgm:spPr/>
      <dgm:t>
        <a:bodyPr/>
        <a:lstStyle/>
        <a:p>
          <a:pPr rtl="1"/>
          <a:endParaRPr lang="fa-IR"/>
        </a:p>
      </dgm:t>
    </dgm:pt>
    <dgm:pt modelId="{EF6737AF-83F6-4543-A926-DCF20C7BBB84}" type="pres">
      <dgm:prSet presAssocID="{C21C3DAD-DAA7-4EF5-991D-87963ED5E756}" presName="parTrans" presStyleCnt="0"/>
      <dgm:spPr/>
    </dgm:pt>
    <dgm:pt modelId="{83594264-2FF1-4568-ACFE-95C926CE3129}" type="pres">
      <dgm:prSet presAssocID="{A88530BF-A81E-4082-974F-8242D33D778A}" presName="node" presStyleLbl="alignAccFollowNode1" presStyleIdx="0" presStyleCnt="4" custScaleX="262965">
        <dgm:presLayoutVars>
          <dgm:bulletEnabled val="1"/>
        </dgm:presLayoutVars>
      </dgm:prSet>
      <dgm:spPr/>
      <dgm:t>
        <a:bodyPr/>
        <a:lstStyle/>
        <a:p>
          <a:pPr rtl="1"/>
          <a:endParaRPr lang="fa-IR"/>
        </a:p>
      </dgm:t>
    </dgm:pt>
    <dgm:pt modelId="{967639C3-9844-4C22-B15B-30E086A363A1}" type="pres">
      <dgm:prSet presAssocID="{F945F77D-5733-4070-80BB-46FA332A3341}" presName="vSp" presStyleCnt="0"/>
      <dgm:spPr/>
      <dgm:t>
        <a:bodyPr/>
        <a:lstStyle/>
        <a:p>
          <a:pPr rtl="1"/>
          <a:endParaRPr lang="fa-IR"/>
        </a:p>
      </dgm:t>
    </dgm:pt>
    <dgm:pt modelId="{F84E4D5D-BD84-4633-8689-62D803B53E49}" type="pres">
      <dgm:prSet presAssocID="{B1F5F44E-6E9A-4B18-BC24-535A50FAA3BE}" presName="horFlow" presStyleCnt="0"/>
      <dgm:spPr/>
      <dgm:t>
        <a:bodyPr/>
        <a:lstStyle/>
        <a:p>
          <a:pPr rtl="1"/>
          <a:endParaRPr lang="fa-IR"/>
        </a:p>
      </dgm:t>
    </dgm:pt>
    <dgm:pt modelId="{D1530914-D65C-4BC7-92F5-AE4A6D9D1086}" type="pres">
      <dgm:prSet presAssocID="{B1F5F44E-6E9A-4B18-BC24-535A50FAA3BE}" presName="bigChev" presStyleLbl="node1" presStyleIdx="1" presStyleCnt="4"/>
      <dgm:spPr/>
      <dgm:t>
        <a:bodyPr/>
        <a:lstStyle/>
        <a:p>
          <a:pPr rtl="1"/>
          <a:endParaRPr lang="fa-IR"/>
        </a:p>
      </dgm:t>
    </dgm:pt>
    <dgm:pt modelId="{58C0C35C-5FDE-47CF-9DA2-DC911E9B5417}" type="pres">
      <dgm:prSet presAssocID="{1F2B52D5-541C-4840-9FD7-A6A3ECC0A1BE}" presName="parTrans" presStyleCnt="0"/>
      <dgm:spPr/>
    </dgm:pt>
    <dgm:pt modelId="{83390F11-AFEE-4A01-AADD-9016293EBB21}" type="pres">
      <dgm:prSet presAssocID="{9857BAC8-55DB-4FE7-93E6-38EAFC6076F0}" presName="node" presStyleLbl="alignAccFollowNode1" presStyleIdx="1" presStyleCnt="4" custScaleX="261093" custLinFactNeighborX="-12860">
        <dgm:presLayoutVars>
          <dgm:bulletEnabled val="1"/>
        </dgm:presLayoutVars>
      </dgm:prSet>
      <dgm:spPr/>
      <dgm:t>
        <a:bodyPr/>
        <a:lstStyle/>
        <a:p>
          <a:pPr rtl="1"/>
          <a:endParaRPr lang="fa-IR"/>
        </a:p>
      </dgm:t>
    </dgm:pt>
    <dgm:pt modelId="{908E0C1D-8ECD-4ECE-8FB7-E52BBCF52B3E}" type="pres">
      <dgm:prSet presAssocID="{B1F5F44E-6E9A-4B18-BC24-535A50FAA3BE}" presName="vSp" presStyleCnt="0"/>
      <dgm:spPr/>
      <dgm:t>
        <a:bodyPr/>
        <a:lstStyle/>
        <a:p>
          <a:pPr rtl="1"/>
          <a:endParaRPr lang="fa-IR"/>
        </a:p>
      </dgm:t>
    </dgm:pt>
    <dgm:pt modelId="{605ABEDE-B766-4621-933A-85416DDB2948}" type="pres">
      <dgm:prSet presAssocID="{569D7C17-6DD2-4DB5-B3FD-3A31FF12A7AB}" presName="horFlow" presStyleCnt="0"/>
      <dgm:spPr/>
      <dgm:t>
        <a:bodyPr/>
        <a:lstStyle/>
        <a:p>
          <a:pPr rtl="1"/>
          <a:endParaRPr lang="fa-IR"/>
        </a:p>
      </dgm:t>
    </dgm:pt>
    <dgm:pt modelId="{5693C5EB-E624-49E4-976A-91DB10733FA5}" type="pres">
      <dgm:prSet presAssocID="{569D7C17-6DD2-4DB5-B3FD-3A31FF12A7AB}" presName="bigChev" presStyleLbl="node1" presStyleIdx="2" presStyleCnt="4"/>
      <dgm:spPr/>
      <dgm:t>
        <a:bodyPr/>
        <a:lstStyle/>
        <a:p>
          <a:pPr rtl="1"/>
          <a:endParaRPr lang="fa-IR"/>
        </a:p>
      </dgm:t>
    </dgm:pt>
    <dgm:pt modelId="{9768558B-C945-4197-A3BA-10F36070FBF2}" type="pres">
      <dgm:prSet presAssocID="{47AE6896-A086-4CB4-A8E0-8D0BE8551574}" presName="parTrans" presStyleCnt="0"/>
      <dgm:spPr/>
    </dgm:pt>
    <dgm:pt modelId="{CF235D77-BFC0-40FD-B00A-C02104EB8D14}" type="pres">
      <dgm:prSet presAssocID="{ADA69B64-CFEB-4FFD-BA7D-10A38A5A2985}" presName="node" presStyleLbl="alignAccFollowNode1" presStyleIdx="2" presStyleCnt="4" custScaleX="264616">
        <dgm:presLayoutVars>
          <dgm:bulletEnabled val="1"/>
        </dgm:presLayoutVars>
      </dgm:prSet>
      <dgm:spPr/>
      <dgm:t>
        <a:bodyPr/>
        <a:lstStyle/>
        <a:p>
          <a:pPr rtl="1"/>
          <a:endParaRPr lang="fa-IR"/>
        </a:p>
      </dgm:t>
    </dgm:pt>
    <dgm:pt modelId="{5BA6651B-30AA-4F95-A92A-E5079596B18D}" type="pres">
      <dgm:prSet presAssocID="{569D7C17-6DD2-4DB5-B3FD-3A31FF12A7AB}" presName="vSp" presStyleCnt="0"/>
      <dgm:spPr/>
      <dgm:t>
        <a:bodyPr/>
        <a:lstStyle/>
        <a:p>
          <a:pPr rtl="1"/>
          <a:endParaRPr lang="fa-IR"/>
        </a:p>
      </dgm:t>
    </dgm:pt>
    <dgm:pt modelId="{8C21941F-3F47-4ECD-AA3D-86CA5B7F4472}" type="pres">
      <dgm:prSet presAssocID="{8BC54CD9-95D1-4FA7-A6C4-B884F329052F}" presName="horFlow" presStyleCnt="0"/>
      <dgm:spPr/>
      <dgm:t>
        <a:bodyPr/>
        <a:lstStyle/>
        <a:p>
          <a:pPr rtl="1"/>
          <a:endParaRPr lang="fa-IR"/>
        </a:p>
      </dgm:t>
    </dgm:pt>
    <dgm:pt modelId="{854FDA3E-7942-4CE7-8242-CEDD0AB03F8D}" type="pres">
      <dgm:prSet presAssocID="{8BC54CD9-95D1-4FA7-A6C4-B884F329052F}" presName="bigChev" presStyleLbl="node1" presStyleIdx="3" presStyleCnt="4"/>
      <dgm:spPr/>
      <dgm:t>
        <a:bodyPr/>
        <a:lstStyle/>
        <a:p>
          <a:pPr rtl="1"/>
          <a:endParaRPr lang="fa-IR"/>
        </a:p>
      </dgm:t>
    </dgm:pt>
    <dgm:pt modelId="{4C82E5B6-3885-4F50-9873-C3C15F64FFDB}" type="pres">
      <dgm:prSet presAssocID="{F31BAEF9-87D1-4933-9D76-C584A4F2B229}" presName="parTrans" presStyleCnt="0"/>
      <dgm:spPr/>
    </dgm:pt>
    <dgm:pt modelId="{BEE466FF-F415-423D-9BB0-9122EF9D943D}" type="pres">
      <dgm:prSet presAssocID="{4076E233-EF5F-481F-BF9E-D90B50EBA474}" presName="node" presStyleLbl="alignAccFollowNode1" presStyleIdx="3" presStyleCnt="4" custScaleX="264727">
        <dgm:presLayoutVars>
          <dgm:bulletEnabled val="1"/>
        </dgm:presLayoutVars>
      </dgm:prSet>
      <dgm:spPr/>
      <dgm:t>
        <a:bodyPr/>
        <a:lstStyle/>
        <a:p>
          <a:pPr rtl="1"/>
          <a:endParaRPr lang="fa-IR"/>
        </a:p>
      </dgm:t>
    </dgm:pt>
  </dgm:ptLst>
  <dgm:cxnLst>
    <dgm:cxn modelId="{3C3121D5-19A4-45CD-89DF-311B7ADD513F}" srcId="{D10066C5-ADFA-4CEC-BF8E-DB11999F4E2F}" destId="{8BC54CD9-95D1-4FA7-A6C4-B884F329052F}" srcOrd="3" destOrd="0" parTransId="{9D39CCD6-C7A2-48B7-B532-558D4252A2BF}" sibTransId="{8835CB1C-4757-4E1E-A445-D14408C8ABC7}"/>
    <dgm:cxn modelId="{29BCAC9B-0FAD-4D95-BEA7-527EA44C84A1}" type="presOf" srcId="{ADA69B64-CFEB-4FFD-BA7D-10A38A5A2985}" destId="{CF235D77-BFC0-40FD-B00A-C02104EB8D14}" srcOrd="0" destOrd="0" presId="urn:microsoft.com/office/officeart/2005/8/layout/lProcess3"/>
    <dgm:cxn modelId="{D3A9452A-8B6A-4C2C-B055-96EFF87C28EC}" srcId="{D10066C5-ADFA-4CEC-BF8E-DB11999F4E2F}" destId="{B1F5F44E-6E9A-4B18-BC24-535A50FAA3BE}" srcOrd="1" destOrd="0" parTransId="{8E11BB7D-5BBF-40A7-9AF1-33DC574BBBF9}" sibTransId="{85F9C59F-C7E7-40F2-AD22-47F7DCF066FC}"/>
    <dgm:cxn modelId="{E64BE6DD-CDE6-4CE5-8D5E-FDBEF95959A0}" srcId="{D10066C5-ADFA-4CEC-BF8E-DB11999F4E2F}" destId="{569D7C17-6DD2-4DB5-B3FD-3A31FF12A7AB}" srcOrd="2" destOrd="0" parTransId="{A478D648-9144-4010-A476-B755B47655C8}" sibTransId="{0F507EDD-8F18-432E-A97B-41EEBEFAD837}"/>
    <dgm:cxn modelId="{E6F112F3-32F2-48C1-A5C8-A70FEBF60F62}" type="presOf" srcId="{9857BAC8-55DB-4FE7-93E6-38EAFC6076F0}" destId="{83390F11-AFEE-4A01-AADD-9016293EBB21}" srcOrd="0" destOrd="0" presId="urn:microsoft.com/office/officeart/2005/8/layout/lProcess3"/>
    <dgm:cxn modelId="{3CCAA27C-2913-4D00-8427-1C6A300AEC2F}" type="presOf" srcId="{F945F77D-5733-4070-80BB-46FA332A3341}" destId="{C443DE1A-ABF3-4C79-8753-7EFBF0CBF688}" srcOrd="0" destOrd="0" presId="urn:microsoft.com/office/officeart/2005/8/layout/lProcess3"/>
    <dgm:cxn modelId="{B5564C7D-5E96-4E6E-802A-1401F67BA6C3}" srcId="{F945F77D-5733-4070-80BB-46FA332A3341}" destId="{A88530BF-A81E-4082-974F-8242D33D778A}" srcOrd="0" destOrd="0" parTransId="{C21C3DAD-DAA7-4EF5-991D-87963ED5E756}" sibTransId="{BC775E86-82F9-4CEB-A8F9-17463D923F19}"/>
    <dgm:cxn modelId="{BCBC069B-E7D3-4D4E-91A3-802758557933}" srcId="{8BC54CD9-95D1-4FA7-A6C4-B884F329052F}" destId="{4076E233-EF5F-481F-BF9E-D90B50EBA474}" srcOrd="0" destOrd="0" parTransId="{F31BAEF9-87D1-4933-9D76-C584A4F2B229}" sibTransId="{9FA0C5EE-CA68-4625-A350-A9B5AF8FF393}"/>
    <dgm:cxn modelId="{916FCB21-9EDB-4EDE-B22C-BC81905229CA}" type="presOf" srcId="{569D7C17-6DD2-4DB5-B3FD-3A31FF12A7AB}" destId="{5693C5EB-E624-49E4-976A-91DB10733FA5}" srcOrd="0" destOrd="0" presId="urn:microsoft.com/office/officeart/2005/8/layout/lProcess3"/>
    <dgm:cxn modelId="{A5770CA7-C64F-42FA-AF5E-CC7994A9077E}" type="presOf" srcId="{8BC54CD9-95D1-4FA7-A6C4-B884F329052F}" destId="{854FDA3E-7942-4CE7-8242-CEDD0AB03F8D}" srcOrd="0" destOrd="0" presId="urn:microsoft.com/office/officeart/2005/8/layout/lProcess3"/>
    <dgm:cxn modelId="{90286575-400A-4D9C-8ACC-95C95B53BB5E}" type="presOf" srcId="{4076E233-EF5F-481F-BF9E-D90B50EBA474}" destId="{BEE466FF-F415-423D-9BB0-9122EF9D943D}" srcOrd="0" destOrd="0" presId="urn:microsoft.com/office/officeart/2005/8/layout/lProcess3"/>
    <dgm:cxn modelId="{5C158CCD-C8B3-4598-99F8-B7627DC7072B}" srcId="{B1F5F44E-6E9A-4B18-BC24-535A50FAA3BE}" destId="{9857BAC8-55DB-4FE7-93E6-38EAFC6076F0}" srcOrd="0" destOrd="0" parTransId="{1F2B52D5-541C-4840-9FD7-A6A3ECC0A1BE}" sibTransId="{5C96068E-863E-49CC-8376-9B08BCF7CB28}"/>
    <dgm:cxn modelId="{26C26C7A-48CA-46E9-B002-51AFB4CF9BCA}" srcId="{D10066C5-ADFA-4CEC-BF8E-DB11999F4E2F}" destId="{F945F77D-5733-4070-80BB-46FA332A3341}" srcOrd="0" destOrd="0" parTransId="{32F11229-C27E-4B02-82CA-6B50F518D26F}" sibTransId="{B15D7927-9B85-4A8B-A218-37E489883FBA}"/>
    <dgm:cxn modelId="{ED6071A9-D730-4370-9285-E8AAC923EAB3}" srcId="{569D7C17-6DD2-4DB5-B3FD-3A31FF12A7AB}" destId="{ADA69B64-CFEB-4FFD-BA7D-10A38A5A2985}" srcOrd="0" destOrd="0" parTransId="{47AE6896-A086-4CB4-A8E0-8D0BE8551574}" sibTransId="{187E5971-297E-4968-952F-802D342BCA84}"/>
    <dgm:cxn modelId="{CE21D88A-DD3E-477E-8E57-15324FF87C77}" type="presOf" srcId="{A88530BF-A81E-4082-974F-8242D33D778A}" destId="{83594264-2FF1-4568-ACFE-95C926CE3129}" srcOrd="0" destOrd="0" presId="urn:microsoft.com/office/officeart/2005/8/layout/lProcess3"/>
    <dgm:cxn modelId="{312BFE0F-12A3-4BAD-A714-FC720C277EB5}" type="presOf" srcId="{D10066C5-ADFA-4CEC-BF8E-DB11999F4E2F}" destId="{B4BD4B1F-C8EC-4D5C-925E-E6D610BF2557}" srcOrd="0" destOrd="0" presId="urn:microsoft.com/office/officeart/2005/8/layout/lProcess3"/>
    <dgm:cxn modelId="{F6252CB9-3F4E-462B-9922-C34B52F0D01E}" type="presOf" srcId="{B1F5F44E-6E9A-4B18-BC24-535A50FAA3BE}" destId="{D1530914-D65C-4BC7-92F5-AE4A6D9D1086}" srcOrd="0" destOrd="0" presId="urn:microsoft.com/office/officeart/2005/8/layout/lProcess3"/>
    <dgm:cxn modelId="{8DF6A12A-1175-495D-B116-1EF9C868C778}" type="presParOf" srcId="{B4BD4B1F-C8EC-4D5C-925E-E6D610BF2557}" destId="{F0F8C358-04A2-416A-8594-27610303979A}" srcOrd="0" destOrd="0" presId="urn:microsoft.com/office/officeart/2005/8/layout/lProcess3"/>
    <dgm:cxn modelId="{3169808B-0490-48E0-89A2-220926E7D706}" type="presParOf" srcId="{F0F8C358-04A2-416A-8594-27610303979A}" destId="{C443DE1A-ABF3-4C79-8753-7EFBF0CBF688}" srcOrd="0" destOrd="0" presId="urn:microsoft.com/office/officeart/2005/8/layout/lProcess3"/>
    <dgm:cxn modelId="{1F7BB769-CF0E-4312-86E0-A96AE0CBBD4C}" type="presParOf" srcId="{F0F8C358-04A2-416A-8594-27610303979A}" destId="{EF6737AF-83F6-4543-A926-DCF20C7BBB84}" srcOrd="1" destOrd="0" presId="urn:microsoft.com/office/officeart/2005/8/layout/lProcess3"/>
    <dgm:cxn modelId="{DF9DF222-FA10-40BE-95AB-E997DEA55324}" type="presParOf" srcId="{F0F8C358-04A2-416A-8594-27610303979A}" destId="{83594264-2FF1-4568-ACFE-95C926CE3129}" srcOrd="2" destOrd="0" presId="urn:microsoft.com/office/officeart/2005/8/layout/lProcess3"/>
    <dgm:cxn modelId="{0003991B-8FAC-4CBD-9939-B9DAF9242065}" type="presParOf" srcId="{B4BD4B1F-C8EC-4D5C-925E-E6D610BF2557}" destId="{967639C3-9844-4C22-B15B-30E086A363A1}" srcOrd="1" destOrd="0" presId="urn:microsoft.com/office/officeart/2005/8/layout/lProcess3"/>
    <dgm:cxn modelId="{03BA6BFC-FC69-4B2D-A46F-C8B02FBB68F5}" type="presParOf" srcId="{B4BD4B1F-C8EC-4D5C-925E-E6D610BF2557}" destId="{F84E4D5D-BD84-4633-8689-62D803B53E49}" srcOrd="2" destOrd="0" presId="urn:microsoft.com/office/officeart/2005/8/layout/lProcess3"/>
    <dgm:cxn modelId="{063F7BCE-D153-4FF5-901D-8B23991C6564}" type="presParOf" srcId="{F84E4D5D-BD84-4633-8689-62D803B53E49}" destId="{D1530914-D65C-4BC7-92F5-AE4A6D9D1086}" srcOrd="0" destOrd="0" presId="urn:microsoft.com/office/officeart/2005/8/layout/lProcess3"/>
    <dgm:cxn modelId="{A2F2B145-1DD2-434E-805D-8042CF6E677D}" type="presParOf" srcId="{F84E4D5D-BD84-4633-8689-62D803B53E49}" destId="{58C0C35C-5FDE-47CF-9DA2-DC911E9B5417}" srcOrd="1" destOrd="0" presId="urn:microsoft.com/office/officeart/2005/8/layout/lProcess3"/>
    <dgm:cxn modelId="{78C8032C-2018-4FDE-8E54-38771D3ACEC7}" type="presParOf" srcId="{F84E4D5D-BD84-4633-8689-62D803B53E49}" destId="{83390F11-AFEE-4A01-AADD-9016293EBB21}" srcOrd="2" destOrd="0" presId="urn:microsoft.com/office/officeart/2005/8/layout/lProcess3"/>
    <dgm:cxn modelId="{23C76F89-14B7-4025-9961-2743F763C5C4}" type="presParOf" srcId="{B4BD4B1F-C8EC-4D5C-925E-E6D610BF2557}" destId="{908E0C1D-8ECD-4ECE-8FB7-E52BBCF52B3E}" srcOrd="3" destOrd="0" presId="urn:microsoft.com/office/officeart/2005/8/layout/lProcess3"/>
    <dgm:cxn modelId="{98204C14-414A-4D6C-BC40-0EBECA4A5B24}" type="presParOf" srcId="{B4BD4B1F-C8EC-4D5C-925E-E6D610BF2557}" destId="{605ABEDE-B766-4621-933A-85416DDB2948}" srcOrd="4" destOrd="0" presId="urn:microsoft.com/office/officeart/2005/8/layout/lProcess3"/>
    <dgm:cxn modelId="{293BCFE9-91C7-429A-B82D-65EB9270242D}" type="presParOf" srcId="{605ABEDE-B766-4621-933A-85416DDB2948}" destId="{5693C5EB-E624-49E4-976A-91DB10733FA5}" srcOrd="0" destOrd="0" presId="urn:microsoft.com/office/officeart/2005/8/layout/lProcess3"/>
    <dgm:cxn modelId="{992A7495-6F93-4B47-8A8C-3F23EC66F341}" type="presParOf" srcId="{605ABEDE-B766-4621-933A-85416DDB2948}" destId="{9768558B-C945-4197-A3BA-10F36070FBF2}" srcOrd="1" destOrd="0" presId="urn:microsoft.com/office/officeart/2005/8/layout/lProcess3"/>
    <dgm:cxn modelId="{0004C25B-9F81-4D7B-A351-FB6132CC4C52}" type="presParOf" srcId="{605ABEDE-B766-4621-933A-85416DDB2948}" destId="{CF235D77-BFC0-40FD-B00A-C02104EB8D14}" srcOrd="2" destOrd="0" presId="urn:microsoft.com/office/officeart/2005/8/layout/lProcess3"/>
    <dgm:cxn modelId="{4F597561-B06D-43F4-A80D-974E181771A2}" type="presParOf" srcId="{B4BD4B1F-C8EC-4D5C-925E-E6D610BF2557}" destId="{5BA6651B-30AA-4F95-A92A-E5079596B18D}" srcOrd="5" destOrd="0" presId="urn:microsoft.com/office/officeart/2005/8/layout/lProcess3"/>
    <dgm:cxn modelId="{DC5F931A-8D35-439B-AF96-30AB76D3840A}" type="presParOf" srcId="{B4BD4B1F-C8EC-4D5C-925E-E6D610BF2557}" destId="{8C21941F-3F47-4ECD-AA3D-86CA5B7F4472}" srcOrd="6" destOrd="0" presId="urn:microsoft.com/office/officeart/2005/8/layout/lProcess3"/>
    <dgm:cxn modelId="{53F4F1B2-07FF-42D9-90DE-580FF6994D9A}" type="presParOf" srcId="{8C21941F-3F47-4ECD-AA3D-86CA5B7F4472}" destId="{854FDA3E-7942-4CE7-8242-CEDD0AB03F8D}" srcOrd="0" destOrd="0" presId="urn:microsoft.com/office/officeart/2005/8/layout/lProcess3"/>
    <dgm:cxn modelId="{A6D36824-5C27-4C43-BB51-77C820811FC5}" type="presParOf" srcId="{8C21941F-3F47-4ECD-AA3D-86CA5B7F4472}" destId="{4C82E5B6-3885-4F50-9873-C3C15F64FFDB}" srcOrd="1" destOrd="0" presId="urn:microsoft.com/office/officeart/2005/8/layout/lProcess3"/>
    <dgm:cxn modelId="{6935418C-A3EC-4482-B24F-16B38BEB7A2A}" type="presParOf" srcId="{8C21941F-3F47-4ECD-AA3D-86CA5B7F4472}" destId="{BEE466FF-F415-423D-9BB0-9122EF9D943D}"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1F163F8-380D-48DE-BF21-21E87589D90B}" type="pres">
      <dgm:prSet presAssocID="{5696341A-D157-4458-AEF0-75FA59CB2A67}" presName="Name0" presStyleCnt="0">
        <dgm:presLayoutVars>
          <dgm:chMax val="7"/>
          <dgm:chPref val="7"/>
          <dgm:dir/>
          <dgm:animLvl val="lvl"/>
        </dgm:presLayoutVars>
      </dgm:prSet>
      <dgm:spPr/>
    </dgm:pt>
    <dgm:pt modelId="{0CE0136E-C104-48F4-A8E1-74F94D210F34}" type="pres">
      <dgm:prSet presAssocID="{283CAA76-5E60-40A2-8562-556A1A577AF4}" presName="Accent1" presStyleCnt="0"/>
      <dgm:spPr/>
    </dgm:pt>
    <dgm:pt modelId="{C66F9F9D-5DC0-4929-BDCA-8A4D65C1D767}" type="pres">
      <dgm:prSet presAssocID="{283CAA76-5E60-40A2-8562-556A1A577AF4}" presName="Accent" presStyleLbl="node1" presStyleIdx="0" presStyleCnt="4"/>
      <dgm:spPr/>
    </dgm:pt>
    <dgm:pt modelId="{53B7417A-879D-4086-8ACC-99CF2191F4D4}"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10510C42-5339-4DDF-9252-023DCAA1D2B7}" type="pres">
      <dgm:prSet presAssocID="{CAC4BE85-C9F2-4FC0-A789-63B7313B8D89}" presName="Accent2" presStyleCnt="0"/>
      <dgm:spPr/>
    </dgm:pt>
    <dgm:pt modelId="{90BDCEE1-3C9B-42BD-822E-D6AA4E65A74D}" type="pres">
      <dgm:prSet presAssocID="{CAC4BE85-C9F2-4FC0-A789-63B7313B8D89}" presName="Accent" presStyleLbl="node1" presStyleIdx="1" presStyleCnt="4"/>
      <dgm:spPr/>
    </dgm:pt>
    <dgm:pt modelId="{B701113B-05F6-42EC-A0F7-D72ABB94B282}"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74B93713-5199-4224-8B6A-EF6749852035}" type="pres">
      <dgm:prSet presAssocID="{98198050-6188-473C-940C-62399B39FB0B}" presName="Accent3" presStyleCnt="0"/>
      <dgm:spPr/>
    </dgm:pt>
    <dgm:pt modelId="{809105E9-229D-4F2D-8CB0-B6D3E43967F9}" type="pres">
      <dgm:prSet presAssocID="{98198050-6188-473C-940C-62399B39FB0B}" presName="Accent" presStyleLbl="node1" presStyleIdx="2" presStyleCnt="4"/>
      <dgm:spPr/>
    </dgm:pt>
    <dgm:pt modelId="{6D0B3821-9191-464A-9F99-B8DD9513A721}"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3467F8A5-9CDF-4C45-97E1-8B6C79A29760}" type="pres">
      <dgm:prSet presAssocID="{99AE6E60-8159-44C4-8DA7-2351D2E9C824}" presName="Accent4" presStyleCnt="0"/>
      <dgm:spPr/>
    </dgm:pt>
    <dgm:pt modelId="{E659A299-F51A-4BDC-8071-EA6F7A35F1B4}" type="pres">
      <dgm:prSet presAssocID="{99AE6E60-8159-44C4-8DA7-2351D2E9C824}" presName="Accent" presStyleLbl="node1" presStyleIdx="3" presStyleCnt="4"/>
      <dgm:spPr/>
    </dgm:pt>
    <dgm:pt modelId="{DD944029-5A01-4ECB-AE4E-5421B7A3FAF6}"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32645520-E860-4BEF-947A-A80C787FCE9E}" type="presOf" srcId="{CAC4BE85-C9F2-4FC0-A789-63B7313B8D89}" destId="{B701113B-05F6-42EC-A0F7-D72ABB94B282}"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56181039-366B-4EAD-B68D-77126305B719}" type="presOf" srcId="{283CAA76-5E60-40A2-8562-556A1A577AF4}" destId="{53B7417A-879D-4086-8ACC-99CF2191F4D4}" srcOrd="0" destOrd="0" presId="urn:microsoft.com/office/officeart/2009/layout/CircleArrowProcess"/>
    <dgm:cxn modelId="{CA89A76B-855A-481C-87D0-35A1140E45CD}" type="presOf" srcId="{99AE6E60-8159-44C4-8DA7-2351D2E9C824}" destId="{DD944029-5A01-4ECB-AE4E-5421B7A3FAF6}" srcOrd="0" destOrd="0" presId="urn:microsoft.com/office/officeart/2009/layout/CircleArrowProcess"/>
    <dgm:cxn modelId="{793FA45B-EADE-49F0-A671-E24AB65DE50F}" type="presOf" srcId="{98198050-6188-473C-940C-62399B39FB0B}" destId="{6D0B3821-9191-464A-9F99-B8DD9513A721}" srcOrd="0" destOrd="0" presId="urn:microsoft.com/office/officeart/2009/layout/CircleArrowProcess"/>
    <dgm:cxn modelId="{564119DE-0169-45BE-8469-AD04CCD4456D}" type="presOf" srcId="{5696341A-D157-4458-AEF0-75FA59CB2A67}" destId="{D1F163F8-380D-48DE-BF21-21E87589D90B}"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9C1D6C76-F50E-49C2-8D7F-48EF0B0CB795}" type="presParOf" srcId="{D1F163F8-380D-48DE-BF21-21E87589D90B}" destId="{0CE0136E-C104-48F4-A8E1-74F94D210F34}" srcOrd="0" destOrd="0" presId="urn:microsoft.com/office/officeart/2009/layout/CircleArrowProcess"/>
    <dgm:cxn modelId="{0D1E35D5-4B5D-4828-A6EF-852613F6C576}" type="presParOf" srcId="{0CE0136E-C104-48F4-A8E1-74F94D210F34}" destId="{C66F9F9D-5DC0-4929-BDCA-8A4D65C1D767}" srcOrd="0" destOrd="0" presId="urn:microsoft.com/office/officeart/2009/layout/CircleArrowProcess"/>
    <dgm:cxn modelId="{55671AE0-260D-4602-8C8D-6B5F221F62C0}" type="presParOf" srcId="{D1F163F8-380D-48DE-BF21-21E87589D90B}" destId="{53B7417A-879D-4086-8ACC-99CF2191F4D4}" srcOrd="1" destOrd="0" presId="urn:microsoft.com/office/officeart/2009/layout/CircleArrowProcess"/>
    <dgm:cxn modelId="{22FAACF5-6529-4D65-9EF6-50DBA3F67CF1}" type="presParOf" srcId="{D1F163F8-380D-48DE-BF21-21E87589D90B}" destId="{10510C42-5339-4DDF-9252-023DCAA1D2B7}" srcOrd="2" destOrd="0" presId="urn:microsoft.com/office/officeart/2009/layout/CircleArrowProcess"/>
    <dgm:cxn modelId="{A182834F-ABBA-41FF-852C-DDCC2E5BE7EA}" type="presParOf" srcId="{10510C42-5339-4DDF-9252-023DCAA1D2B7}" destId="{90BDCEE1-3C9B-42BD-822E-D6AA4E65A74D}" srcOrd="0" destOrd="0" presId="urn:microsoft.com/office/officeart/2009/layout/CircleArrowProcess"/>
    <dgm:cxn modelId="{1CCD2C31-BE12-4BD3-963F-31790EB46D01}" type="presParOf" srcId="{D1F163F8-380D-48DE-BF21-21E87589D90B}" destId="{B701113B-05F6-42EC-A0F7-D72ABB94B282}" srcOrd="3" destOrd="0" presId="urn:microsoft.com/office/officeart/2009/layout/CircleArrowProcess"/>
    <dgm:cxn modelId="{6B5424F9-64A2-44F6-927F-AC56B0629E2F}" type="presParOf" srcId="{D1F163F8-380D-48DE-BF21-21E87589D90B}" destId="{74B93713-5199-4224-8B6A-EF6749852035}" srcOrd="4" destOrd="0" presId="urn:microsoft.com/office/officeart/2009/layout/CircleArrowProcess"/>
    <dgm:cxn modelId="{8E8FEEFA-105A-466C-A2FF-C6EF84312243}" type="presParOf" srcId="{74B93713-5199-4224-8B6A-EF6749852035}" destId="{809105E9-229D-4F2D-8CB0-B6D3E43967F9}" srcOrd="0" destOrd="0" presId="urn:microsoft.com/office/officeart/2009/layout/CircleArrowProcess"/>
    <dgm:cxn modelId="{7D28E0B1-38E6-429A-AF15-F080E5815CE9}" type="presParOf" srcId="{D1F163F8-380D-48DE-BF21-21E87589D90B}" destId="{6D0B3821-9191-464A-9F99-B8DD9513A721}" srcOrd="5" destOrd="0" presId="urn:microsoft.com/office/officeart/2009/layout/CircleArrowProcess"/>
    <dgm:cxn modelId="{539B368D-8633-4549-942C-9C1CCAF06BEF}" type="presParOf" srcId="{D1F163F8-380D-48DE-BF21-21E87589D90B}" destId="{3467F8A5-9CDF-4C45-97E1-8B6C79A29760}" srcOrd="6" destOrd="0" presId="urn:microsoft.com/office/officeart/2009/layout/CircleArrowProcess"/>
    <dgm:cxn modelId="{AF1C1289-4A6C-4CFA-A603-74A360D188A2}" type="presParOf" srcId="{3467F8A5-9CDF-4C45-97E1-8B6C79A29760}" destId="{E659A299-F51A-4BDC-8071-EA6F7A35F1B4}" srcOrd="0" destOrd="0" presId="urn:microsoft.com/office/officeart/2009/layout/CircleArrowProcess"/>
    <dgm:cxn modelId="{3CFBD5B0-F0C4-4295-AF66-D30EC7A0F77A}" type="presParOf" srcId="{D1F163F8-380D-48DE-BF21-21E87589D90B}" destId="{DD944029-5A01-4ECB-AE4E-5421B7A3FAF6}"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90ACB85-015E-4FBC-A68C-FF23F48A0CC4}" type="doc">
      <dgm:prSet loTypeId="urn:microsoft.com/office/officeart/2008/layout/RadialCluster" loCatId="cycle" qsTypeId="urn:microsoft.com/office/officeart/2005/8/quickstyle/3d4" qsCatId="3D" csTypeId="urn:microsoft.com/office/officeart/2005/8/colors/accent2_5" csCatId="accent2" phldr="1"/>
      <dgm:spPr/>
      <dgm:t>
        <a:bodyPr/>
        <a:lstStyle/>
        <a:p>
          <a:pPr rtl="1"/>
          <a:endParaRPr lang="fa-IR"/>
        </a:p>
      </dgm:t>
    </dgm:pt>
    <dgm:pt modelId="{9CA009C9-4C88-4EC3-A5F0-6F34A6050D64}">
      <dgm:prSet phldrT="[Text]" custT="1"/>
      <dgm:spPr/>
      <dgm:t>
        <a:bodyPr/>
        <a:lstStyle/>
        <a:p>
          <a:pPr rtl="1"/>
          <a:r>
            <a:rPr lang="fa-IR" sz="2000" b="1" dirty="0" smtClean="0">
              <a:solidFill>
                <a:schemeClr val="tx1"/>
              </a:solidFill>
              <a:cs typeface="B Titr" panose="00000700000000000000" pitchFamily="2" charset="-78"/>
            </a:rPr>
            <a:t>توسعه پایدارشهری</a:t>
          </a:r>
          <a:endParaRPr lang="fa-IR" sz="2000" b="1" dirty="0">
            <a:solidFill>
              <a:schemeClr val="tx1"/>
            </a:solidFill>
            <a:cs typeface="B Titr" panose="00000700000000000000" pitchFamily="2" charset="-78"/>
          </a:endParaRPr>
        </a:p>
      </dgm:t>
    </dgm:pt>
    <dgm:pt modelId="{E7C6ED10-4F2B-4D4E-9966-D8B660146935}" type="parTrans" cxnId="{20930E58-C7DF-4647-908D-66686FAFF675}">
      <dgm:prSet/>
      <dgm:spPr/>
      <dgm:t>
        <a:bodyPr/>
        <a:lstStyle/>
        <a:p>
          <a:pPr rtl="1"/>
          <a:endParaRPr lang="fa-IR" b="1">
            <a:cs typeface="B Nazanin" panose="00000400000000000000" pitchFamily="2" charset="-78"/>
          </a:endParaRPr>
        </a:p>
      </dgm:t>
    </dgm:pt>
    <dgm:pt modelId="{6F8AF26C-16BB-4EB1-8D45-69A559EAF80C}" type="sibTrans" cxnId="{20930E58-C7DF-4647-908D-66686FAFF675}">
      <dgm:prSet/>
      <dgm:spPr/>
      <dgm:t>
        <a:bodyPr/>
        <a:lstStyle/>
        <a:p>
          <a:pPr rtl="1"/>
          <a:endParaRPr lang="fa-IR" b="1">
            <a:cs typeface="B Nazanin" panose="00000400000000000000" pitchFamily="2" charset="-78"/>
          </a:endParaRPr>
        </a:p>
      </dgm:t>
    </dgm:pt>
    <dgm:pt modelId="{5A2B6944-F54F-42EF-8A82-3AE09D3DDBF1}">
      <dgm:prSet phldrT="[Text]" custT="1"/>
      <dgm:spPr/>
      <dgm:t>
        <a:bodyPr/>
        <a:lstStyle/>
        <a:p>
          <a:pPr algn="ctr" rtl="1"/>
          <a:r>
            <a:rPr lang="fa-IR" sz="1600" b="1" dirty="0" smtClean="0">
              <a:solidFill>
                <a:schemeClr val="tx1"/>
              </a:solidFill>
              <a:cs typeface="B Homa" panose="00000400000000000000" pitchFamily="2" charset="-78"/>
            </a:rPr>
            <a:t>نقش دولت</a:t>
          </a:r>
        </a:p>
        <a:p>
          <a:pPr algn="ctr" rtl="1"/>
          <a:r>
            <a:rPr lang="fa-IR" sz="1600" b="1" dirty="0" smtClean="0">
              <a:solidFill>
                <a:schemeClr val="tx1"/>
              </a:solidFill>
              <a:cs typeface="B Homa" panose="00000400000000000000" pitchFamily="2" charset="-78"/>
            </a:rPr>
            <a:t>موسسات دموکراتیک</a:t>
          </a:r>
        </a:p>
        <a:p>
          <a:pPr algn="ctr" rtl="1"/>
          <a:r>
            <a:rPr lang="fa-IR" sz="1600" b="1" dirty="0" smtClean="0">
              <a:solidFill>
                <a:schemeClr val="tx1"/>
              </a:solidFill>
              <a:cs typeface="B Homa" panose="00000400000000000000" pitchFamily="2" charset="-78"/>
            </a:rPr>
            <a:t>برنامه ریزی مشارکتی</a:t>
          </a:r>
          <a:endParaRPr lang="fa-IR" sz="1600" b="1" dirty="0">
            <a:solidFill>
              <a:schemeClr val="tx1"/>
            </a:solidFill>
            <a:cs typeface="B Homa" panose="00000400000000000000" pitchFamily="2" charset="-78"/>
          </a:endParaRPr>
        </a:p>
      </dgm:t>
    </dgm:pt>
    <dgm:pt modelId="{70572D33-2D42-419C-8A59-35B6E3A7275D}" type="parTrans" cxnId="{4DCF1356-6F3B-4D30-A914-3B561118CD30}">
      <dgm:prSet/>
      <dgm:spPr/>
      <dgm:t>
        <a:bodyPr/>
        <a:lstStyle/>
        <a:p>
          <a:pPr rtl="1"/>
          <a:endParaRPr lang="fa-IR" b="1">
            <a:cs typeface="B Nazanin" panose="00000400000000000000" pitchFamily="2" charset="-78"/>
          </a:endParaRPr>
        </a:p>
      </dgm:t>
    </dgm:pt>
    <dgm:pt modelId="{6A0C824F-8D0E-4D33-8423-CB6B39B3FDD3}" type="sibTrans" cxnId="{4DCF1356-6F3B-4D30-A914-3B561118CD30}">
      <dgm:prSet/>
      <dgm:spPr/>
      <dgm:t>
        <a:bodyPr/>
        <a:lstStyle/>
        <a:p>
          <a:pPr rtl="1"/>
          <a:endParaRPr lang="fa-IR" b="1">
            <a:cs typeface="B Nazanin" panose="00000400000000000000" pitchFamily="2" charset="-78"/>
          </a:endParaRPr>
        </a:p>
      </dgm:t>
    </dgm:pt>
    <dgm:pt modelId="{56E8C4A0-6E39-441D-A9E9-E509DFF851CB}">
      <dgm:prSet phldrT="[Text]" custT="1"/>
      <dgm:spPr/>
      <dgm:t>
        <a:bodyPr/>
        <a:lstStyle/>
        <a:p>
          <a:pPr rtl="1"/>
          <a:r>
            <a:rPr lang="fa-IR" sz="1600" b="1" dirty="0" smtClean="0">
              <a:solidFill>
                <a:schemeClr val="tx1"/>
              </a:solidFill>
              <a:cs typeface="B Homa" panose="00000400000000000000" pitchFamily="2" charset="-78"/>
            </a:rPr>
            <a:t>استفاده پایدارازمنابع تجدیدشونده</a:t>
          </a:r>
        </a:p>
        <a:p>
          <a:pPr rtl="1"/>
          <a:r>
            <a:rPr lang="fa-IR" sz="1600" b="1" dirty="0" smtClean="0">
              <a:solidFill>
                <a:schemeClr val="tx1"/>
              </a:solidFill>
              <a:cs typeface="B Homa" panose="00000400000000000000" pitchFamily="2" charset="-78"/>
            </a:rPr>
            <a:t>برنامه فیزیکی مناسب</a:t>
          </a:r>
          <a:endParaRPr lang="fa-IR" sz="1600" b="1" dirty="0">
            <a:solidFill>
              <a:schemeClr val="tx1"/>
            </a:solidFill>
            <a:cs typeface="B Homa" panose="00000400000000000000" pitchFamily="2" charset="-78"/>
          </a:endParaRPr>
        </a:p>
      </dgm:t>
    </dgm:pt>
    <dgm:pt modelId="{0F3D4A30-C888-4C23-AFF7-3AB57201C841}" type="parTrans" cxnId="{84FD5CCF-CF4A-4580-BA41-C528FB75AE77}">
      <dgm:prSet/>
      <dgm:spPr/>
      <dgm:t>
        <a:bodyPr/>
        <a:lstStyle/>
        <a:p>
          <a:pPr rtl="1"/>
          <a:endParaRPr lang="fa-IR" b="1">
            <a:cs typeface="B Nazanin" panose="00000400000000000000" pitchFamily="2" charset="-78"/>
          </a:endParaRPr>
        </a:p>
      </dgm:t>
    </dgm:pt>
    <dgm:pt modelId="{FAA89891-ABF9-404B-83B0-70CF65BA8B8C}" type="sibTrans" cxnId="{84FD5CCF-CF4A-4580-BA41-C528FB75AE77}">
      <dgm:prSet/>
      <dgm:spPr/>
      <dgm:t>
        <a:bodyPr/>
        <a:lstStyle/>
        <a:p>
          <a:pPr rtl="1"/>
          <a:endParaRPr lang="fa-IR" b="1">
            <a:cs typeface="B Nazanin" panose="00000400000000000000" pitchFamily="2" charset="-78"/>
          </a:endParaRPr>
        </a:p>
      </dgm:t>
    </dgm:pt>
    <dgm:pt modelId="{C48C6276-2BC3-449F-A92E-DD28C60C1C64}">
      <dgm:prSet phldrT="[Text]" custT="1"/>
      <dgm:spPr/>
      <dgm:t>
        <a:bodyPr/>
        <a:lstStyle/>
        <a:p>
          <a:pPr rtl="1"/>
          <a:r>
            <a:rPr lang="fa-IR" sz="1600" b="1" dirty="0" smtClean="0">
              <a:solidFill>
                <a:schemeClr val="tx1"/>
              </a:solidFill>
              <a:cs typeface="B Homa" panose="00000400000000000000" pitchFamily="2" charset="-78"/>
            </a:rPr>
            <a:t>منابع مالیاتی شهر</a:t>
          </a:r>
        </a:p>
        <a:p>
          <a:pPr rtl="1"/>
          <a:r>
            <a:rPr lang="fa-IR" sz="1600" b="1" dirty="0" smtClean="0">
              <a:solidFill>
                <a:schemeClr val="tx1"/>
              </a:solidFill>
              <a:cs typeface="B Homa" panose="00000400000000000000" pitchFamily="2" charset="-78"/>
            </a:rPr>
            <a:t>دسترسی به درآمد کافی</a:t>
          </a:r>
          <a:endParaRPr lang="fa-IR" sz="1600" b="1" dirty="0">
            <a:solidFill>
              <a:schemeClr val="tx1"/>
            </a:solidFill>
            <a:cs typeface="B Homa" panose="00000400000000000000" pitchFamily="2" charset="-78"/>
          </a:endParaRPr>
        </a:p>
      </dgm:t>
    </dgm:pt>
    <dgm:pt modelId="{B01B1614-3ADC-4B94-88FB-9FD9689DF59D}" type="parTrans" cxnId="{3961A72D-09B4-4988-B283-7749EFE27485}">
      <dgm:prSet/>
      <dgm:spPr/>
      <dgm:t>
        <a:bodyPr/>
        <a:lstStyle/>
        <a:p>
          <a:pPr rtl="1"/>
          <a:endParaRPr lang="fa-IR" b="1">
            <a:cs typeface="B Nazanin" panose="00000400000000000000" pitchFamily="2" charset="-78"/>
          </a:endParaRPr>
        </a:p>
      </dgm:t>
    </dgm:pt>
    <dgm:pt modelId="{37012E7E-083C-40F0-8282-512DAFF00F26}" type="sibTrans" cxnId="{3961A72D-09B4-4988-B283-7749EFE27485}">
      <dgm:prSet/>
      <dgm:spPr/>
      <dgm:t>
        <a:bodyPr/>
        <a:lstStyle/>
        <a:p>
          <a:pPr rtl="1"/>
          <a:endParaRPr lang="fa-IR" b="1">
            <a:cs typeface="B Nazanin" panose="00000400000000000000" pitchFamily="2" charset="-78"/>
          </a:endParaRPr>
        </a:p>
      </dgm:t>
    </dgm:pt>
    <dgm:pt modelId="{9B5994EA-34AD-489D-956D-85394B8A9FDF}">
      <dgm:prSet custT="1"/>
      <dgm:spPr/>
      <dgm:t>
        <a:bodyPr/>
        <a:lstStyle/>
        <a:p>
          <a:pPr rtl="1"/>
          <a:r>
            <a:rPr lang="fa-IR" sz="1600" b="1" dirty="0" smtClean="0">
              <a:solidFill>
                <a:schemeClr val="tx1"/>
              </a:solidFill>
              <a:cs typeface="B Homa" panose="00000400000000000000" pitchFamily="2" charset="-78"/>
            </a:rPr>
            <a:t>نیازهای اساسی</a:t>
          </a:r>
        </a:p>
        <a:p>
          <a:pPr rtl="1"/>
          <a:r>
            <a:rPr lang="fa-IR" sz="1600" b="1" dirty="0" smtClean="0">
              <a:solidFill>
                <a:schemeClr val="tx1"/>
              </a:solidFill>
              <a:cs typeface="B Homa" panose="00000400000000000000" pitchFamily="2" charset="-78"/>
            </a:rPr>
            <a:t>حقوق بشر</a:t>
          </a:r>
          <a:endParaRPr lang="fa-IR" sz="1600" b="1" dirty="0">
            <a:solidFill>
              <a:schemeClr val="tx1"/>
            </a:solidFill>
            <a:cs typeface="B Homa" panose="00000400000000000000" pitchFamily="2" charset="-78"/>
          </a:endParaRPr>
        </a:p>
      </dgm:t>
    </dgm:pt>
    <dgm:pt modelId="{AA497A22-91B4-4296-A4B8-42B551065A38}" type="parTrans" cxnId="{1DD04209-069F-4D55-B568-33B9B70114E1}">
      <dgm:prSet/>
      <dgm:spPr/>
      <dgm:t>
        <a:bodyPr/>
        <a:lstStyle/>
        <a:p>
          <a:pPr rtl="1"/>
          <a:endParaRPr lang="fa-IR" b="1">
            <a:cs typeface="B Nazanin" panose="00000400000000000000" pitchFamily="2" charset="-78"/>
          </a:endParaRPr>
        </a:p>
      </dgm:t>
    </dgm:pt>
    <dgm:pt modelId="{58F62FAA-D15C-4AD9-A8CE-816BEA243EE7}" type="sibTrans" cxnId="{1DD04209-069F-4D55-B568-33B9B70114E1}">
      <dgm:prSet/>
      <dgm:spPr/>
      <dgm:t>
        <a:bodyPr/>
        <a:lstStyle/>
        <a:p>
          <a:pPr rtl="1"/>
          <a:endParaRPr lang="fa-IR" b="1">
            <a:cs typeface="B Nazanin" panose="00000400000000000000" pitchFamily="2" charset="-78"/>
          </a:endParaRPr>
        </a:p>
      </dgm:t>
    </dgm:pt>
    <dgm:pt modelId="{6D214EDF-057B-4D3C-9541-3C580AD2B869}">
      <dgm:prSet custT="1"/>
      <dgm:spPr/>
      <dgm:t>
        <a:bodyPr/>
        <a:lstStyle/>
        <a:p>
          <a:pPr rtl="1"/>
          <a:endParaRPr lang="fa-IR" sz="1600" b="1" dirty="0" smtClean="0">
            <a:solidFill>
              <a:schemeClr val="tx1"/>
            </a:solidFill>
            <a:cs typeface="B Homa" panose="00000400000000000000" pitchFamily="2" charset="-78"/>
          </a:endParaRPr>
        </a:p>
        <a:p>
          <a:pPr rtl="1"/>
          <a:r>
            <a:rPr lang="fa-IR" sz="1600" b="1" dirty="0" smtClean="0">
              <a:solidFill>
                <a:schemeClr val="tx1"/>
              </a:solidFill>
              <a:cs typeface="B Homa" panose="00000400000000000000" pitchFamily="2" charset="-78"/>
            </a:rPr>
            <a:t>زادوولد</a:t>
          </a:r>
        </a:p>
        <a:p>
          <a:pPr rtl="1"/>
          <a:r>
            <a:rPr lang="fa-IR" sz="1600" b="1" dirty="0" smtClean="0">
              <a:solidFill>
                <a:schemeClr val="tx1"/>
              </a:solidFill>
              <a:cs typeface="B Homa" panose="00000400000000000000" pitchFamily="2" charset="-78"/>
            </a:rPr>
            <a:t>نژاد</a:t>
          </a:r>
        </a:p>
        <a:p>
          <a:pPr rtl="1"/>
          <a:r>
            <a:rPr lang="fa-IR" sz="1600" b="1" dirty="0" smtClean="0">
              <a:solidFill>
                <a:schemeClr val="tx1"/>
              </a:solidFill>
              <a:cs typeface="B Homa" panose="00000400000000000000" pitchFamily="2" charset="-78"/>
            </a:rPr>
            <a:t>مهاجرت</a:t>
          </a:r>
        </a:p>
        <a:p>
          <a:pPr rtl="1"/>
          <a:endParaRPr lang="fa-IR" sz="1600" b="1" dirty="0">
            <a:solidFill>
              <a:schemeClr val="tx1"/>
            </a:solidFill>
            <a:cs typeface="B Homa" panose="00000400000000000000" pitchFamily="2" charset="-78"/>
          </a:endParaRPr>
        </a:p>
      </dgm:t>
    </dgm:pt>
    <dgm:pt modelId="{80E2CA38-9D45-433E-9983-64835292D97E}" type="parTrans" cxnId="{A05706E7-3487-4261-ABD3-6A9EA60B5560}">
      <dgm:prSet/>
      <dgm:spPr/>
      <dgm:t>
        <a:bodyPr/>
        <a:lstStyle/>
        <a:p>
          <a:pPr rtl="1"/>
          <a:endParaRPr lang="fa-IR" b="1">
            <a:cs typeface="B Nazanin" panose="00000400000000000000" pitchFamily="2" charset="-78"/>
          </a:endParaRPr>
        </a:p>
      </dgm:t>
    </dgm:pt>
    <dgm:pt modelId="{3AF7D4C8-761D-417A-BE9C-EC39B148A5D8}" type="sibTrans" cxnId="{A05706E7-3487-4261-ABD3-6A9EA60B5560}">
      <dgm:prSet/>
      <dgm:spPr/>
      <dgm:t>
        <a:bodyPr/>
        <a:lstStyle/>
        <a:p>
          <a:pPr rtl="1"/>
          <a:endParaRPr lang="fa-IR" b="1">
            <a:cs typeface="B Nazanin" panose="00000400000000000000" pitchFamily="2" charset="-78"/>
          </a:endParaRPr>
        </a:p>
      </dgm:t>
    </dgm:pt>
    <dgm:pt modelId="{7854CE11-758D-4EA0-9E8E-19C97EED5DA4}">
      <dgm:prSet custT="1"/>
      <dgm:spPr/>
      <dgm:t>
        <a:bodyPr/>
        <a:lstStyle/>
        <a:p>
          <a:pPr rtl="1"/>
          <a:endParaRPr lang="fa-IR" sz="1600" b="1" dirty="0" smtClean="0">
            <a:solidFill>
              <a:schemeClr val="tx1"/>
            </a:solidFill>
            <a:cs typeface="B Homa" panose="00000400000000000000" pitchFamily="2" charset="-78"/>
          </a:endParaRPr>
        </a:p>
        <a:p>
          <a:pPr rtl="1"/>
          <a:r>
            <a:rPr lang="fa-IR" sz="1600" b="1" dirty="0" smtClean="0">
              <a:solidFill>
                <a:schemeClr val="tx1"/>
              </a:solidFill>
              <a:cs typeface="B Homa" panose="00000400000000000000" pitchFamily="2" charset="-78"/>
            </a:rPr>
            <a:t>شهر</a:t>
          </a:r>
        </a:p>
        <a:p>
          <a:pPr rtl="1"/>
          <a:r>
            <a:rPr lang="fa-IR" sz="1600" b="1" dirty="0" smtClean="0">
              <a:solidFill>
                <a:schemeClr val="tx1"/>
              </a:solidFill>
              <a:cs typeface="B Homa" panose="00000400000000000000" pitchFamily="2" charset="-78"/>
            </a:rPr>
            <a:t>محله</a:t>
          </a:r>
        </a:p>
        <a:p>
          <a:pPr rtl="1"/>
          <a:r>
            <a:rPr lang="fa-IR" sz="1600" b="1" dirty="0" smtClean="0">
              <a:solidFill>
                <a:schemeClr val="tx1"/>
              </a:solidFill>
              <a:cs typeface="B Homa" panose="00000400000000000000" pitchFamily="2" charset="-78"/>
            </a:rPr>
            <a:t>واحدهمسایگی</a:t>
          </a:r>
        </a:p>
        <a:p>
          <a:pPr rtl="1"/>
          <a:endParaRPr lang="fa-IR" sz="1600" b="1" dirty="0">
            <a:solidFill>
              <a:schemeClr val="tx1"/>
            </a:solidFill>
            <a:cs typeface="B Homa" panose="00000400000000000000" pitchFamily="2" charset="-78"/>
          </a:endParaRPr>
        </a:p>
      </dgm:t>
    </dgm:pt>
    <dgm:pt modelId="{EDB430BE-68F1-4F69-9377-E9611D6AF30F}" type="parTrans" cxnId="{30DB92E7-1BC7-4491-8EC4-CFF79F854772}">
      <dgm:prSet/>
      <dgm:spPr/>
      <dgm:t>
        <a:bodyPr/>
        <a:lstStyle/>
        <a:p>
          <a:pPr rtl="1"/>
          <a:endParaRPr lang="fa-IR" b="1">
            <a:cs typeface="B Nazanin" panose="00000400000000000000" pitchFamily="2" charset="-78"/>
          </a:endParaRPr>
        </a:p>
      </dgm:t>
    </dgm:pt>
    <dgm:pt modelId="{6AC08203-7204-4BE0-B342-7DC73FAA12A3}" type="sibTrans" cxnId="{30DB92E7-1BC7-4491-8EC4-CFF79F854772}">
      <dgm:prSet/>
      <dgm:spPr/>
      <dgm:t>
        <a:bodyPr/>
        <a:lstStyle/>
        <a:p>
          <a:pPr rtl="1"/>
          <a:endParaRPr lang="fa-IR" b="1">
            <a:cs typeface="B Nazanin" panose="00000400000000000000" pitchFamily="2" charset="-78"/>
          </a:endParaRPr>
        </a:p>
      </dgm:t>
    </dgm:pt>
    <dgm:pt modelId="{8301BC83-DB16-4E34-A13C-B6E245814838}" type="pres">
      <dgm:prSet presAssocID="{B90ACB85-015E-4FBC-A68C-FF23F48A0CC4}" presName="Name0" presStyleCnt="0">
        <dgm:presLayoutVars>
          <dgm:chMax val="1"/>
          <dgm:chPref val="1"/>
          <dgm:dir/>
          <dgm:animOne val="branch"/>
          <dgm:animLvl val="lvl"/>
        </dgm:presLayoutVars>
      </dgm:prSet>
      <dgm:spPr/>
      <dgm:t>
        <a:bodyPr/>
        <a:lstStyle/>
        <a:p>
          <a:pPr rtl="1"/>
          <a:endParaRPr lang="fa-IR"/>
        </a:p>
      </dgm:t>
    </dgm:pt>
    <dgm:pt modelId="{47AC23E1-0203-4FC1-B3CF-333BD0F99711}" type="pres">
      <dgm:prSet presAssocID="{9CA009C9-4C88-4EC3-A5F0-6F34A6050D64}" presName="singleCycle" presStyleCnt="0"/>
      <dgm:spPr/>
      <dgm:t>
        <a:bodyPr/>
        <a:lstStyle/>
        <a:p>
          <a:pPr rtl="1"/>
          <a:endParaRPr lang="fa-IR"/>
        </a:p>
      </dgm:t>
    </dgm:pt>
    <dgm:pt modelId="{061D082F-FF58-4D30-96C1-F2E03D112F92}" type="pres">
      <dgm:prSet presAssocID="{9CA009C9-4C88-4EC3-A5F0-6F34A6050D64}" presName="singleCenter" presStyleLbl="node1" presStyleIdx="0" presStyleCnt="7" custLinFactNeighborX="72" custLinFactNeighborY="2609">
        <dgm:presLayoutVars>
          <dgm:chMax val="7"/>
          <dgm:chPref val="7"/>
        </dgm:presLayoutVars>
      </dgm:prSet>
      <dgm:spPr/>
      <dgm:t>
        <a:bodyPr/>
        <a:lstStyle/>
        <a:p>
          <a:pPr rtl="1"/>
          <a:endParaRPr lang="fa-IR"/>
        </a:p>
      </dgm:t>
    </dgm:pt>
    <dgm:pt modelId="{4E910C2F-10FA-47FB-90C5-49C7DB564473}" type="pres">
      <dgm:prSet presAssocID="{70572D33-2D42-419C-8A59-35B6E3A7275D}" presName="Name56" presStyleLbl="parChTrans1D2" presStyleIdx="0" presStyleCnt="6"/>
      <dgm:spPr/>
      <dgm:t>
        <a:bodyPr/>
        <a:lstStyle/>
        <a:p>
          <a:pPr rtl="1"/>
          <a:endParaRPr lang="fa-IR"/>
        </a:p>
      </dgm:t>
    </dgm:pt>
    <dgm:pt modelId="{B1C11A65-CB8D-4914-8DED-038ECEB2B543}" type="pres">
      <dgm:prSet presAssocID="{5A2B6944-F54F-42EF-8A82-3AE09D3DDBF1}" presName="text0" presStyleLbl="node1" presStyleIdx="1" presStyleCnt="7" custScaleX="223536" custScaleY="144663" custRadScaleRad="92579" custRadScaleInc="295">
        <dgm:presLayoutVars>
          <dgm:bulletEnabled val="1"/>
        </dgm:presLayoutVars>
      </dgm:prSet>
      <dgm:spPr/>
      <dgm:t>
        <a:bodyPr/>
        <a:lstStyle/>
        <a:p>
          <a:pPr rtl="1"/>
          <a:endParaRPr lang="fa-IR"/>
        </a:p>
      </dgm:t>
    </dgm:pt>
    <dgm:pt modelId="{BFEF4C3F-34C7-4A9F-9997-C32E92060C99}" type="pres">
      <dgm:prSet presAssocID="{AA497A22-91B4-4296-A4B8-42B551065A38}" presName="Name56" presStyleLbl="parChTrans1D2" presStyleIdx="1" presStyleCnt="6"/>
      <dgm:spPr/>
      <dgm:t>
        <a:bodyPr/>
        <a:lstStyle/>
        <a:p>
          <a:pPr rtl="1"/>
          <a:endParaRPr lang="fa-IR"/>
        </a:p>
      </dgm:t>
    </dgm:pt>
    <dgm:pt modelId="{37CE6FA3-0A84-47DE-9DD5-4507B47446CD}" type="pres">
      <dgm:prSet presAssocID="{9B5994EA-34AD-489D-956D-85394B8A9FDF}" presName="text0" presStyleLbl="node1" presStyleIdx="2" presStyleCnt="7" custScaleX="226413" custScaleY="157533" custRadScaleRad="150559" custRadScaleInc="25588">
        <dgm:presLayoutVars>
          <dgm:bulletEnabled val="1"/>
        </dgm:presLayoutVars>
      </dgm:prSet>
      <dgm:spPr/>
      <dgm:t>
        <a:bodyPr/>
        <a:lstStyle/>
        <a:p>
          <a:pPr rtl="1"/>
          <a:endParaRPr lang="fa-IR"/>
        </a:p>
      </dgm:t>
    </dgm:pt>
    <dgm:pt modelId="{5C04A1A1-33D2-4D62-9E75-F3518C89F559}" type="pres">
      <dgm:prSet presAssocID="{80E2CA38-9D45-433E-9983-64835292D97E}" presName="Name56" presStyleLbl="parChTrans1D2" presStyleIdx="2" presStyleCnt="6"/>
      <dgm:spPr/>
      <dgm:t>
        <a:bodyPr/>
        <a:lstStyle/>
        <a:p>
          <a:pPr rtl="1"/>
          <a:endParaRPr lang="fa-IR"/>
        </a:p>
      </dgm:t>
    </dgm:pt>
    <dgm:pt modelId="{495FE770-1EC0-4F35-85E6-282442E96195}" type="pres">
      <dgm:prSet presAssocID="{6D214EDF-057B-4D3C-9541-3C580AD2B869}" presName="text0" presStyleLbl="node1" presStyleIdx="3" presStyleCnt="7" custScaleX="237344" custScaleY="170112" custRadScaleRad="153873" custRadScaleInc="-24565">
        <dgm:presLayoutVars>
          <dgm:bulletEnabled val="1"/>
        </dgm:presLayoutVars>
      </dgm:prSet>
      <dgm:spPr/>
      <dgm:t>
        <a:bodyPr/>
        <a:lstStyle/>
        <a:p>
          <a:pPr rtl="1"/>
          <a:endParaRPr lang="fa-IR"/>
        </a:p>
      </dgm:t>
    </dgm:pt>
    <dgm:pt modelId="{DE34C09C-458D-4D21-B245-B5A027FFE484}" type="pres">
      <dgm:prSet presAssocID="{EDB430BE-68F1-4F69-9377-E9611D6AF30F}" presName="Name56" presStyleLbl="parChTrans1D2" presStyleIdx="3" presStyleCnt="6"/>
      <dgm:spPr/>
      <dgm:t>
        <a:bodyPr/>
        <a:lstStyle/>
        <a:p>
          <a:pPr rtl="1"/>
          <a:endParaRPr lang="fa-IR"/>
        </a:p>
      </dgm:t>
    </dgm:pt>
    <dgm:pt modelId="{B28FC54D-1A37-4207-9FF9-D37E20E0B213}" type="pres">
      <dgm:prSet presAssocID="{7854CE11-758D-4EA0-9E8E-19C97EED5DA4}" presName="text0" presStyleLbl="node1" presStyleIdx="4" presStyleCnt="7" custScaleX="245933" custScaleY="145951" custRadScaleRad="101985" custRadScaleInc="22609">
        <dgm:presLayoutVars>
          <dgm:bulletEnabled val="1"/>
        </dgm:presLayoutVars>
      </dgm:prSet>
      <dgm:spPr/>
      <dgm:t>
        <a:bodyPr/>
        <a:lstStyle/>
        <a:p>
          <a:pPr rtl="1"/>
          <a:endParaRPr lang="fa-IR"/>
        </a:p>
      </dgm:t>
    </dgm:pt>
    <dgm:pt modelId="{9B1A4BF1-A6F3-4C6E-BB5A-7DBAAB83850F}" type="pres">
      <dgm:prSet presAssocID="{0F3D4A30-C888-4C23-AFF7-3AB57201C841}" presName="Name56" presStyleLbl="parChTrans1D2" presStyleIdx="4" presStyleCnt="6"/>
      <dgm:spPr/>
      <dgm:t>
        <a:bodyPr/>
        <a:lstStyle/>
        <a:p>
          <a:pPr rtl="1"/>
          <a:endParaRPr lang="fa-IR"/>
        </a:p>
      </dgm:t>
    </dgm:pt>
    <dgm:pt modelId="{C72461F2-823F-43F9-8C68-BDEE77BE6F2F}" type="pres">
      <dgm:prSet presAssocID="{56E8C4A0-6E39-441D-A9E9-E509DFF851CB}" presName="text0" presStyleLbl="node1" presStyleIdx="5" presStyleCnt="7" custScaleX="236207" custScaleY="158936" custRadScaleRad="146178" custRadScaleInc="66178">
        <dgm:presLayoutVars>
          <dgm:bulletEnabled val="1"/>
        </dgm:presLayoutVars>
      </dgm:prSet>
      <dgm:spPr/>
      <dgm:t>
        <a:bodyPr/>
        <a:lstStyle/>
        <a:p>
          <a:pPr rtl="1"/>
          <a:endParaRPr lang="fa-IR"/>
        </a:p>
      </dgm:t>
    </dgm:pt>
    <dgm:pt modelId="{D98D328F-994C-464D-9B63-C3C4D13BE285}" type="pres">
      <dgm:prSet presAssocID="{B01B1614-3ADC-4B94-88FB-9FD9689DF59D}" presName="Name56" presStyleLbl="parChTrans1D2" presStyleIdx="5" presStyleCnt="6"/>
      <dgm:spPr/>
      <dgm:t>
        <a:bodyPr/>
        <a:lstStyle/>
        <a:p>
          <a:pPr rtl="1"/>
          <a:endParaRPr lang="fa-IR"/>
        </a:p>
      </dgm:t>
    </dgm:pt>
    <dgm:pt modelId="{29723C08-9AC9-41FF-BAAE-A3389BB5C9E3}" type="pres">
      <dgm:prSet presAssocID="{C48C6276-2BC3-449F-A92E-DD28C60C1C64}" presName="text0" presStyleLbl="node1" presStyleIdx="6" presStyleCnt="7" custScaleX="220819" custScaleY="145580" custRadScaleRad="156786" custRadScaleInc="10929">
        <dgm:presLayoutVars>
          <dgm:bulletEnabled val="1"/>
        </dgm:presLayoutVars>
      </dgm:prSet>
      <dgm:spPr/>
      <dgm:t>
        <a:bodyPr/>
        <a:lstStyle/>
        <a:p>
          <a:pPr rtl="1"/>
          <a:endParaRPr lang="fa-IR"/>
        </a:p>
      </dgm:t>
    </dgm:pt>
  </dgm:ptLst>
  <dgm:cxnLst>
    <dgm:cxn modelId="{30DB92E7-1BC7-4491-8EC4-CFF79F854772}" srcId="{9CA009C9-4C88-4EC3-A5F0-6F34A6050D64}" destId="{7854CE11-758D-4EA0-9E8E-19C97EED5DA4}" srcOrd="3" destOrd="0" parTransId="{EDB430BE-68F1-4F69-9377-E9611D6AF30F}" sibTransId="{6AC08203-7204-4BE0-B342-7DC73FAA12A3}"/>
    <dgm:cxn modelId="{D79F2E3E-3B7F-4AFB-899A-68F59E9681E7}" type="presOf" srcId="{80E2CA38-9D45-433E-9983-64835292D97E}" destId="{5C04A1A1-33D2-4D62-9E75-F3518C89F559}" srcOrd="0" destOrd="0" presId="urn:microsoft.com/office/officeart/2008/layout/RadialCluster"/>
    <dgm:cxn modelId="{7D9C2FDD-53DC-4C87-AD2D-00B38AB24007}" type="presOf" srcId="{0F3D4A30-C888-4C23-AFF7-3AB57201C841}" destId="{9B1A4BF1-A6F3-4C6E-BB5A-7DBAAB83850F}" srcOrd="0" destOrd="0" presId="urn:microsoft.com/office/officeart/2008/layout/RadialCluster"/>
    <dgm:cxn modelId="{84FD5CCF-CF4A-4580-BA41-C528FB75AE77}" srcId="{9CA009C9-4C88-4EC3-A5F0-6F34A6050D64}" destId="{56E8C4A0-6E39-441D-A9E9-E509DFF851CB}" srcOrd="4" destOrd="0" parTransId="{0F3D4A30-C888-4C23-AFF7-3AB57201C841}" sibTransId="{FAA89891-ABF9-404B-83B0-70CF65BA8B8C}"/>
    <dgm:cxn modelId="{BDC6785E-B738-4E4B-B1C5-24043A6104A3}" type="presOf" srcId="{C48C6276-2BC3-449F-A92E-DD28C60C1C64}" destId="{29723C08-9AC9-41FF-BAAE-A3389BB5C9E3}" srcOrd="0" destOrd="0" presId="urn:microsoft.com/office/officeart/2008/layout/RadialCluster"/>
    <dgm:cxn modelId="{52AD2A02-6547-47E6-BB65-33EF88B47CF9}" type="presOf" srcId="{AA497A22-91B4-4296-A4B8-42B551065A38}" destId="{BFEF4C3F-34C7-4A9F-9997-C32E92060C99}" srcOrd="0" destOrd="0" presId="urn:microsoft.com/office/officeart/2008/layout/RadialCluster"/>
    <dgm:cxn modelId="{42365D85-2331-470D-8DFC-943721926EC5}" type="presOf" srcId="{6D214EDF-057B-4D3C-9541-3C580AD2B869}" destId="{495FE770-1EC0-4F35-85E6-282442E96195}" srcOrd="0" destOrd="0" presId="urn:microsoft.com/office/officeart/2008/layout/RadialCluster"/>
    <dgm:cxn modelId="{32DA2D23-CE48-49D8-B303-D542711CA64F}" type="presOf" srcId="{9CA009C9-4C88-4EC3-A5F0-6F34A6050D64}" destId="{061D082F-FF58-4D30-96C1-F2E03D112F92}" srcOrd="0" destOrd="0" presId="urn:microsoft.com/office/officeart/2008/layout/RadialCluster"/>
    <dgm:cxn modelId="{A05706E7-3487-4261-ABD3-6A9EA60B5560}" srcId="{9CA009C9-4C88-4EC3-A5F0-6F34A6050D64}" destId="{6D214EDF-057B-4D3C-9541-3C580AD2B869}" srcOrd="2" destOrd="0" parTransId="{80E2CA38-9D45-433E-9983-64835292D97E}" sibTransId="{3AF7D4C8-761D-417A-BE9C-EC39B148A5D8}"/>
    <dgm:cxn modelId="{4DCF1356-6F3B-4D30-A914-3B561118CD30}" srcId="{9CA009C9-4C88-4EC3-A5F0-6F34A6050D64}" destId="{5A2B6944-F54F-42EF-8A82-3AE09D3DDBF1}" srcOrd="0" destOrd="0" parTransId="{70572D33-2D42-419C-8A59-35B6E3A7275D}" sibTransId="{6A0C824F-8D0E-4D33-8423-CB6B39B3FDD3}"/>
    <dgm:cxn modelId="{3961A72D-09B4-4988-B283-7749EFE27485}" srcId="{9CA009C9-4C88-4EC3-A5F0-6F34A6050D64}" destId="{C48C6276-2BC3-449F-A92E-DD28C60C1C64}" srcOrd="5" destOrd="0" parTransId="{B01B1614-3ADC-4B94-88FB-9FD9689DF59D}" sibTransId="{37012E7E-083C-40F0-8282-512DAFF00F26}"/>
    <dgm:cxn modelId="{FBA518A2-3EEB-4337-BC84-9C77DD43D8B4}" type="presOf" srcId="{B01B1614-3ADC-4B94-88FB-9FD9689DF59D}" destId="{D98D328F-994C-464D-9B63-C3C4D13BE285}" srcOrd="0" destOrd="0" presId="urn:microsoft.com/office/officeart/2008/layout/RadialCluster"/>
    <dgm:cxn modelId="{70F89CC9-8DD0-47BB-BAE4-F80EF8E4B89A}" type="presOf" srcId="{9B5994EA-34AD-489D-956D-85394B8A9FDF}" destId="{37CE6FA3-0A84-47DE-9DD5-4507B47446CD}" srcOrd="0" destOrd="0" presId="urn:microsoft.com/office/officeart/2008/layout/RadialCluster"/>
    <dgm:cxn modelId="{20930E58-C7DF-4647-908D-66686FAFF675}" srcId="{B90ACB85-015E-4FBC-A68C-FF23F48A0CC4}" destId="{9CA009C9-4C88-4EC3-A5F0-6F34A6050D64}" srcOrd="0" destOrd="0" parTransId="{E7C6ED10-4F2B-4D4E-9966-D8B660146935}" sibTransId="{6F8AF26C-16BB-4EB1-8D45-69A559EAF80C}"/>
    <dgm:cxn modelId="{DE3B1593-23CC-4671-A919-626971D1B7FC}" type="presOf" srcId="{70572D33-2D42-419C-8A59-35B6E3A7275D}" destId="{4E910C2F-10FA-47FB-90C5-49C7DB564473}" srcOrd="0" destOrd="0" presId="urn:microsoft.com/office/officeart/2008/layout/RadialCluster"/>
    <dgm:cxn modelId="{ECE28571-0D7A-4CB8-B212-766A29EEC384}" type="presOf" srcId="{B90ACB85-015E-4FBC-A68C-FF23F48A0CC4}" destId="{8301BC83-DB16-4E34-A13C-B6E245814838}" srcOrd="0" destOrd="0" presId="urn:microsoft.com/office/officeart/2008/layout/RadialCluster"/>
    <dgm:cxn modelId="{BA097AE2-FC6A-4201-A56F-BEDB30B65ADC}" type="presOf" srcId="{EDB430BE-68F1-4F69-9377-E9611D6AF30F}" destId="{DE34C09C-458D-4D21-B245-B5A027FFE484}" srcOrd="0" destOrd="0" presId="urn:microsoft.com/office/officeart/2008/layout/RadialCluster"/>
    <dgm:cxn modelId="{B7ACC379-CB64-4A07-B42B-262A738EE81A}" type="presOf" srcId="{7854CE11-758D-4EA0-9E8E-19C97EED5DA4}" destId="{B28FC54D-1A37-4207-9FF9-D37E20E0B213}" srcOrd="0" destOrd="0" presId="urn:microsoft.com/office/officeart/2008/layout/RadialCluster"/>
    <dgm:cxn modelId="{1DD04209-069F-4D55-B568-33B9B70114E1}" srcId="{9CA009C9-4C88-4EC3-A5F0-6F34A6050D64}" destId="{9B5994EA-34AD-489D-956D-85394B8A9FDF}" srcOrd="1" destOrd="0" parTransId="{AA497A22-91B4-4296-A4B8-42B551065A38}" sibTransId="{58F62FAA-D15C-4AD9-A8CE-816BEA243EE7}"/>
    <dgm:cxn modelId="{3D241E6E-FC27-4B36-9896-1F7E617BC18C}" type="presOf" srcId="{56E8C4A0-6E39-441D-A9E9-E509DFF851CB}" destId="{C72461F2-823F-43F9-8C68-BDEE77BE6F2F}" srcOrd="0" destOrd="0" presId="urn:microsoft.com/office/officeart/2008/layout/RadialCluster"/>
    <dgm:cxn modelId="{840CEE24-636F-4063-8995-55FB51C58CFE}" type="presOf" srcId="{5A2B6944-F54F-42EF-8A82-3AE09D3DDBF1}" destId="{B1C11A65-CB8D-4914-8DED-038ECEB2B543}" srcOrd="0" destOrd="0" presId="urn:microsoft.com/office/officeart/2008/layout/RadialCluster"/>
    <dgm:cxn modelId="{ADC6FD72-9BF0-4618-8068-2D8FA6E4D26F}" type="presParOf" srcId="{8301BC83-DB16-4E34-A13C-B6E245814838}" destId="{47AC23E1-0203-4FC1-B3CF-333BD0F99711}" srcOrd="0" destOrd="0" presId="urn:microsoft.com/office/officeart/2008/layout/RadialCluster"/>
    <dgm:cxn modelId="{3985B1C7-98A3-4540-9B87-9C6C1DCF37D3}" type="presParOf" srcId="{47AC23E1-0203-4FC1-B3CF-333BD0F99711}" destId="{061D082F-FF58-4D30-96C1-F2E03D112F92}" srcOrd="0" destOrd="0" presId="urn:microsoft.com/office/officeart/2008/layout/RadialCluster"/>
    <dgm:cxn modelId="{A8EE8BC9-89E4-48AF-976E-C647731332AC}" type="presParOf" srcId="{47AC23E1-0203-4FC1-B3CF-333BD0F99711}" destId="{4E910C2F-10FA-47FB-90C5-49C7DB564473}" srcOrd="1" destOrd="0" presId="urn:microsoft.com/office/officeart/2008/layout/RadialCluster"/>
    <dgm:cxn modelId="{BC3FB273-3BB2-4428-A8D9-8139E28ECB2D}" type="presParOf" srcId="{47AC23E1-0203-4FC1-B3CF-333BD0F99711}" destId="{B1C11A65-CB8D-4914-8DED-038ECEB2B543}" srcOrd="2" destOrd="0" presId="urn:microsoft.com/office/officeart/2008/layout/RadialCluster"/>
    <dgm:cxn modelId="{8673BD64-22AE-4037-8B3E-8BA0A9ED9A14}" type="presParOf" srcId="{47AC23E1-0203-4FC1-B3CF-333BD0F99711}" destId="{BFEF4C3F-34C7-4A9F-9997-C32E92060C99}" srcOrd="3" destOrd="0" presId="urn:microsoft.com/office/officeart/2008/layout/RadialCluster"/>
    <dgm:cxn modelId="{00CA4B9E-264B-4312-8A49-60670E54C580}" type="presParOf" srcId="{47AC23E1-0203-4FC1-B3CF-333BD0F99711}" destId="{37CE6FA3-0A84-47DE-9DD5-4507B47446CD}" srcOrd="4" destOrd="0" presId="urn:microsoft.com/office/officeart/2008/layout/RadialCluster"/>
    <dgm:cxn modelId="{292737AC-80EA-4311-A9DB-6EC7AB1A2110}" type="presParOf" srcId="{47AC23E1-0203-4FC1-B3CF-333BD0F99711}" destId="{5C04A1A1-33D2-4D62-9E75-F3518C89F559}" srcOrd="5" destOrd="0" presId="urn:microsoft.com/office/officeart/2008/layout/RadialCluster"/>
    <dgm:cxn modelId="{116B823D-1B94-4B73-AA0B-4859231111AB}" type="presParOf" srcId="{47AC23E1-0203-4FC1-B3CF-333BD0F99711}" destId="{495FE770-1EC0-4F35-85E6-282442E96195}" srcOrd="6" destOrd="0" presId="urn:microsoft.com/office/officeart/2008/layout/RadialCluster"/>
    <dgm:cxn modelId="{F086BC08-7883-491C-BF0F-9F31C8C6EA4E}" type="presParOf" srcId="{47AC23E1-0203-4FC1-B3CF-333BD0F99711}" destId="{DE34C09C-458D-4D21-B245-B5A027FFE484}" srcOrd="7" destOrd="0" presId="urn:microsoft.com/office/officeart/2008/layout/RadialCluster"/>
    <dgm:cxn modelId="{F5C5BB4B-B423-40F8-8E0C-C10D150902E0}" type="presParOf" srcId="{47AC23E1-0203-4FC1-B3CF-333BD0F99711}" destId="{B28FC54D-1A37-4207-9FF9-D37E20E0B213}" srcOrd="8" destOrd="0" presId="urn:microsoft.com/office/officeart/2008/layout/RadialCluster"/>
    <dgm:cxn modelId="{47B6D018-1593-4673-A52F-6486AAB9DCDC}" type="presParOf" srcId="{47AC23E1-0203-4FC1-B3CF-333BD0F99711}" destId="{9B1A4BF1-A6F3-4C6E-BB5A-7DBAAB83850F}" srcOrd="9" destOrd="0" presId="urn:microsoft.com/office/officeart/2008/layout/RadialCluster"/>
    <dgm:cxn modelId="{95E52C7B-70BA-47B2-8D3B-8D7E5D25D1A7}" type="presParOf" srcId="{47AC23E1-0203-4FC1-B3CF-333BD0F99711}" destId="{C72461F2-823F-43F9-8C68-BDEE77BE6F2F}" srcOrd="10" destOrd="0" presId="urn:microsoft.com/office/officeart/2008/layout/RadialCluster"/>
    <dgm:cxn modelId="{668DD0B1-5387-4D81-9560-29CFCC9378ED}" type="presParOf" srcId="{47AC23E1-0203-4FC1-B3CF-333BD0F99711}" destId="{D98D328F-994C-464D-9B63-C3C4D13BE285}" srcOrd="11" destOrd="0" presId="urn:microsoft.com/office/officeart/2008/layout/RadialCluster"/>
    <dgm:cxn modelId="{38AEFA81-17BA-4100-B985-0DC202EEA1A2}" type="presParOf" srcId="{47AC23E1-0203-4FC1-B3CF-333BD0F99711}" destId="{29723C08-9AC9-41FF-BAAE-A3389BB5C9E3}" srcOrd="1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1F9B28F-AFA6-4F40-8556-94A62B7E676A}" type="pres">
      <dgm:prSet presAssocID="{5696341A-D157-4458-AEF0-75FA59CB2A67}" presName="Name0" presStyleCnt="0">
        <dgm:presLayoutVars>
          <dgm:chMax val="7"/>
          <dgm:chPref val="7"/>
          <dgm:dir/>
          <dgm:animLvl val="lvl"/>
        </dgm:presLayoutVars>
      </dgm:prSet>
      <dgm:spPr/>
    </dgm:pt>
    <dgm:pt modelId="{0EEC9BF4-A09F-48E1-A6E1-5873648F918C}" type="pres">
      <dgm:prSet presAssocID="{283CAA76-5E60-40A2-8562-556A1A577AF4}" presName="Accent1" presStyleCnt="0"/>
      <dgm:spPr/>
    </dgm:pt>
    <dgm:pt modelId="{14D9E493-28F2-483C-924F-9D78A3DE7F2A}" type="pres">
      <dgm:prSet presAssocID="{283CAA76-5E60-40A2-8562-556A1A577AF4}" presName="Accent" presStyleLbl="node1" presStyleIdx="0" presStyleCnt="4"/>
      <dgm:spPr/>
    </dgm:pt>
    <dgm:pt modelId="{434B9A3A-E630-4FAA-8094-A46089BCB022}"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9DD6AD-DB4D-4560-8AD7-E73276F6BB78}" type="pres">
      <dgm:prSet presAssocID="{CAC4BE85-C9F2-4FC0-A789-63B7313B8D89}" presName="Accent2" presStyleCnt="0"/>
      <dgm:spPr/>
    </dgm:pt>
    <dgm:pt modelId="{09A5C65E-C016-4946-927D-C8F60CDD5FC1}" type="pres">
      <dgm:prSet presAssocID="{CAC4BE85-C9F2-4FC0-A789-63B7313B8D89}" presName="Accent" presStyleLbl="node1" presStyleIdx="1" presStyleCnt="4"/>
      <dgm:spPr/>
    </dgm:pt>
    <dgm:pt modelId="{290055CF-0693-405A-9ACB-5E7E456924ED}"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64D778CB-38AD-4F88-AECB-F6CEA0ECFA2F}" type="pres">
      <dgm:prSet presAssocID="{98198050-6188-473C-940C-62399B39FB0B}" presName="Accent3" presStyleCnt="0"/>
      <dgm:spPr/>
    </dgm:pt>
    <dgm:pt modelId="{3B2FAE80-2033-4A1E-9E3D-33D14DBC5059}" type="pres">
      <dgm:prSet presAssocID="{98198050-6188-473C-940C-62399B39FB0B}" presName="Accent" presStyleLbl="node1" presStyleIdx="2" presStyleCnt="4"/>
      <dgm:spPr/>
    </dgm:pt>
    <dgm:pt modelId="{5146485B-E36F-44DB-8179-C09A79D00906}"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545D66E6-CF9D-4629-9FCF-7B409C4A4487}" type="pres">
      <dgm:prSet presAssocID="{99AE6E60-8159-44C4-8DA7-2351D2E9C824}" presName="Accent4" presStyleCnt="0"/>
      <dgm:spPr/>
    </dgm:pt>
    <dgm:pt modelId="{1007962D-E461-4260-8030-723EA505FD18}" type="pres">
      <dgm:prSet presAssocID="{99AE6E60-8159-44C4-8DA7-2351D2E9C824}" presName="Accent" presStyleLbl="node1" presStyleIdx="3" presStyleCnt="4"/>
      <dgm:spPr/>
    </dgm:pt>
    <dgm:pt modelId="{3A3CE072-151F-493A-83D0-00415F71B98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28D0D073-3D60-4848-A590-37E96A98C4D1}" type="presOf" srcId="{98198050-6188-473C-940C-62399B39FB0B}" destId="{5146485B-E36F-44DB-8179-C09A79D00906}" srcOrd="0" destOrd="0" presId="urn:microsoft.com/office/officeart/2009/layout/CircleArrowProcess"/>
    <dgm:cxn modelId="{3C30EE0C-3197-48D8-8F91-E6895B67B936}" type="presOf" srcId="{CAC4BE85-C9F2-4FC0-A789-63B7313B8D89}" destId="{290055CF-0693-405A-9ACB-5E7E456924ED}"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1C9018B4-AB92-47EC-BF21-DE790B5FCFAA}" type="presOf" srcId="{5696341A-D157-4458-AEF0-75FA59CB2A67}" destId="{D1F9B28F-AFA6-4F40-8556-94A62B7E676A}" srcOrd="0" destOrd="0" presId="urn:microsoft.com/office/officeart/2009/layout/CircleArrowProcess"/>
    <dgm:cxn modelId="{C685C76B-FA4B-42E8-A3EA-6A586E55E883}" type="presOf" srcId="{283CAA76-5E60-40A2-8562-556A1A577AF4}" destId="{434B9A3A-E630-4FAA-8094-A46089BCB022}"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FF07F00A-B2F3-46FC-9407-4B68F790890E}" type="presOf" srcId="{99AE6E60-8159-44C4-8DA7-2351D2E9C824}" destId="{3A3CE072-151F-493A-83D0-00415F71B982}" srcOrd="0" destOrd="0" presId="urn:microsoft.com/office/officeart/2009/layout/CircleArrowProcess"/>
    <dgm:cxn modelId="{BB1603C7-7BF4-48BF-8CE6-E3DA12956E4F}" type="presParOf" srcId="{D1F9B28F-AFA6-4F40-8556-94A62B7E676A}" destId="{0EEC9BF4-A09F-48E1-A6E1-5873648F918C}" srcOrd="0" destOrd="0" presId="urn:microsoft.com/office/officeart/2009/layout/CircleArrowProcess"/>
    <dgm:cxn modelId="{FA20B400-BD6A-467B-8853-26AAFBEFB203}" type="presParOf" srcId="{0EEC9BF4-A09F-48E1-A6E1-5873648F918C}" destId="{14D9E493-28F2-483C-924F-9D78A3DE7F2A}" srcOrd="0" destOrd="0" presId="urn:microsoft.com/office/officeart/2009/layout/CircleArrowProcess"/>
    <dgm:cxn modelId="{F1AB51D5-A633-43DC-8AF4-CEDF96B1B233}" type="presParOf" srcId="{D1F9B28F-AFA6-4F40-8556-94A62B7E676A}" destId="{434B9A3A-E630-4FAA-8094-A46089BCB022}" srcOrd="1" destOrd="0" presId="urn:microsoft.com/office/officeart/2009/layout/CircleArrowProcess"/>
    <dgm:cxn modelId="{FA27B073-91DA-41FE-946E-A30BAB0C181A}" type="presParOf" srcId="{D1F9B28F-AFA6-4F40-8556-94A62B7E676A}" destId="{FC9DD6AD-DB4D-4560-8AD7-E73276F6BB78}" srcOrd="2" destOrd="0" presId="urn:microsoft.com/office/officeart/2009/layout/CircleArrowProcess"/>
    <dgm:cxn modelId="{DF3C79A1-7557-40F0-8E44-890059C4BB68}" type="presParOf" srcId="{FC9DD6AD-DB4D-4560-8AD7-E73276F6BB78}" destId="{09A5C65E-C016-4946-927D-C8F60CDD5FC1}" srcOrd="0" destOrd="0" presId="urn:microsoft.com/office/officeart/2009/layout/CircleArrowProcess"/>
    <dgm:cxn modelId="{E61AB791-A43D-4D16-9CEE-DB006F384BB2}" type="presParOf" srcId="{D1F9B28F-AFA6-4F40-8556-94A62B7E676A}" destId="{290055CF-0693-405A-9ACB-5E7E456924ED}" srcOrd="3" destOrd="0" presId="urn:microsoft.com/office/officeart/2009/layout/CircleArrowProcess"/>
    <dgm:cxn modelId="{BE7DDA8E-55D4-43E7-87A5-B83A6E8ED3C7}" type="presParOf" srcId="{D1F9B28F-AFA6-4F40-8556-94A62B7E676A}" destId="{64D778CB-38AD-4F88-AECB-F6CEA0ECFA2F}" srcOrd="4" destOrd="0" presId="urn:microsoft.com/office/officeart/2009/layout/CircleArrowProcess"/>
    <dgm:cxn modelId="{D0E651D8-33B9-4238-8FCF-14535587ADA1}" type="presParOf" srcId="{64D778CB-38AD-4F88-AECB-F6CEA0ECFA2F}" destId="{3B2FAE80-2033-4A1E-9E3D-33D14DBC5059}" srcOrd="0" destOrd="0" presId="urn:microsoft.com/office/officeart/2009/layout/CircleArrowProcess"/>
    <dgm:cxn modelId="{1CD8D080-AC95-447E-B1EA-5A9BE21A8823}" type="presParOf" srcId="{D1F9B28F-AFA6-4F40-8556-94A62B7E676A}" destId="{5146485B-E36F-44DB-8179-C09A79D00906}" srcOrd="5" destOrd="0" presId="urn:microsoft.com/office/officeart/2009/layout/CircleArrowProcess"/>
    <dgm:cxn modelId="{F734FE66-D332-4796-9C6B-5B485F721A52}" type="presParOf" srcId="{D1F9B28F-AFA6-4F40-8556-94A62B7E676A}" destId="{545D66E6-CF9D-4629-9FCF-7B409C4A4487}" srcOrd="6" destOrd="0" presId="urn:microsoft.com/office/officeart/2009/layout/CircleArrowProcess"/>
    <dgm:cxn modelId="{C53E65AD-7705-4500-BF71-A4FE35FEE82A}" type="presParOf" srcId="{545D66E6-CF9D-4629-9FCF-7B409C4A4487}" destId="{1007962D-E461-4260-8030-723EA505FD18}" srcOrd="0" destOrd="0" presId="urn:microsoft.com/office/officeart/2009/layout/CircleArrowProcess"/>
    <dgm:cxn modelId="{65FEB073-601C-4CB6-9520-A30B49BDE84F}" type="presParOf" srcId="{D1F9B28F-AFA6-4F40-8556-94A62B7E676A}" destId="{3A3CE072-151F-493A-83D0-00415F71B982}"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DDB28-3675-48B8-920E-3B561CFAAD51}" type="doc">
      <dgm:prSet loTypeId="urn:microsoft.com/office/officeart/2005/8/layout/hProcess9" loCatId="process" qsTypeId="urn:microsoft.com/office/officeart/2005/8/quickstyle/3d3" qsCatId="3D" csTypeId="urn:microsoft.com/office/officeart/2005/8/colors/accent1_2" csCatId="accent1" phldr="1"/>
      <dgm:spPr/>
      <dgm:t>
        <a:bodyPr/>
        <a:lstStyle/>
        <a:p>
          <a:pPr rtl="1"/>
          <a:endParaRPr lang="fa-IR"/>
        </a:p>
      </dgm:t>
    </dgm:pt>
    <dgm:pt modelId="{192D0E4F-B982-4208-B78D-304719E38DE2}">
      <dgm:prSet phldrT="[Text]" custT="1"/>
      <dgm:spPr/>
      <dgm:t>
        <a:bodyPr/>
        <a:lstStyle/>
        <a:p>
          <a:pPr algn="ctr" rtl="1"/>
          <a:r>
            <a:rPr lang="fa-IR" sz="2000" b="1" dirty="0" smtClean="0">
              <a:solidFill>
                <a:schemeClr val="tx1"/>
              </a:solidFill>
              <a:cs typeface="B Homa" panose="00000400000000000000" pitchFamily="2" charset="-78"/>
            </a:rPr>
            <a:t>نابودی منابع طبیعی</a:t>
          </a:r>
          <a:endParaRPr lang="fa-IR" sz="2000" b="1" dirty="0">
            <a:solidFill>
              <a:schemeClr val="tx1"/>
            </a:solidFill>
            <a:cs typeface="B Homa" panose="00000400000000000000" pitchFamily="2" charset="-78"/>
          </a:endParaRPr>
        </a:p>
      </dgm:t>
    </dgm:pt>
    <dgm:pt modelId="{05509583-3578-4DF9-8546-5AE56AE4573C}" type="parTrans" cxnId="{3AFE403B-13D4-464E-9E6B-DC70F2DAF2AB}">
      <dgm:prSet/>
      <dgm:spPr/>
      <dgm:t>
        <a:bodyPr/>
        <a:lstStyle/>
        <a:p>
          <a:pPr algn="ctr" rtl="1"/>
          <a:endParaRPr lang="fa-IR" sz="2000" b="1">
            <a:cs typeface="B Nazanin" panose="00000400000000000000" pitchFamily="2" charset="-78"/>
          </a:endParaRPr>
        </a:p>
      </dgm:t>
    </dgm:pt>
    <dgm:pt modelId="{6B48D136-6B2F-45ED-85D0-C9757DA46BC9}" type="sibTrans" cxnId="{3AFE403B-13D4-464E-9E6B-DC70F2DAF2AB}">
      <dgm:prSet custT="1"/>
      <dgm:spPr/>
      <dgm:t>
        <a:bodyPr/>
        <a:lstStyle/>
        <a:p>
          <a:pPr algn="ctr" rtl="1"/>
          <a:endParaRPr lang="fa-IR" sz="2000" b="1" dirty="0">
            <a:cs typeface="B Homa" panose="00000400000000000000" pitchFamily="2" charset="-78"/>
          </a:endParaRPr>
        </a:p>
      </dgm:t>
    </dgm:pt>
    <dgm:pt modelId="{E7B47245-6944-4EF6-B6B2-04D066793E5C}">
      <dgm:prSet phldrT="[Text]" custT="1"/>
      <dgm:spPr/>
      <dgm:t>
        <a:bodyPr/>
        <a:lstStyle/>
        <a:p>
          <a:pPr algn="ctr" rtl="1"/>
          <a:r>
            <a:rPr lang="fa-IR" sz="2000" b="1" dirty="0" smtClean="0">
              <a:solidFill>
                <a:schemeClr val="tx1"/>
              </a:solidFill>
              <a:cs typeface="B Homa" panose="00000400000000000000" pitchFamily="2" charset="-78"/>
            </a:rPr>
            <a:t>تخریب اکو سیستم ها</a:t>
          </a:r>
          <a:endParaRPr lang="fa-IR" sz="2000" b="1" dirty="0">
            <a:solidFill>
              <a:schemeClr val="tx1"/>
            </a:solidFill>
            <a:cs typeface="B Homa" panose="00000400000000000000" pitchFamily="2" charset="-78"/>
          </a:endParaRPr>
        </a:p>
      </dgm:t>
    </dgm:pt>
    <dgm:pt modelId="{55C493C2-E228-4C66-9296-C2B19F06482E}" type="parTrans" cxnId="{03075542-9D79-42D9-8D10-BC883DC4AEEB}">
      <dgm:prSet/>
      <dgm:spPr/>
      <dgm:t>
        <a:bodyPr/>
        <a:lstStyle/>
        <a:p>
          <a:pPr algn="ctr" rtl="1"/>
          <a:endParaRPr lang="fa-IR" sz="2000" b="1">
            <a:cs typeface="B Nazanin" panose="00000400000000000000" pitchFamily="2" charset="-78"/>
          </a:endParaRPr>
        </a:p>
      </dgm:t>
    </dgm:pt>
    <dgm:pt modelId="{3BF2F158-B0A8-4B94-A203-B11CFF728754}" type="sibTrans" cxnId="{03075542-9D79-42D9-8D10-BC883DC4AEEB}">
      <dgm:prSet custT="1"/>
      <dgm:spPr/>
      <dgm:t>
        <a:bodyPr/>
        <a:lstStyle/>
        <a:p>
          <a:pPr algn="ctr" rtl="1"/>
          <a:endParaRPr lang="fa-IR" sz="2000" b="1" dirty="0">
            <a:cs typeface="B Homa" panose="00000400000000000000" pitchFamily="2" charset="-78"/>
          </a:endParaRPr>
        </a:p>
      </dgm:t>
    </dgm:pt>
    <dgm:pt modelId="{DA361908-D224-4C55-B9FF-B5041905EBEC}">
      <dgm:prSet phldrT="[Text]" custT="1"/>
      <dgm:spPr/>
      <dgm:t>
        <a:bodyPr/>
        <a:lstStyle/>
        <a:p>
          <a:pPr algn="ctr" rtl="1"/>
          <a:r>
            <a:rPr lang="fa-IR" sz="2000" b="1" dirty="0" smtClean="0">
              <a:solidFill>
                <a:schemeClr val="tx1"/>
              </a:solidFill>
              <a:cs typeface="B Homa" panose="00000400000000000000" pitchFamily="2" charset="-78"/>
            </a:rPr>
            <a:t>رواج بی عدالتی</a:t>
          </a:r>
          <a:endParaRPr lang="fa-IR" sz="2000" b="1" dirty="0">
            <a:solidFill>
              <a:schemeClr val="tx1"/>
            </a:solidFill>
            <a:cs typeface="B Homa" panose="00000400000000000000" pitchFamily="2" charset="-78"/>
          </a:endParaRPr>
        </a:p>
      </dgm:t>
    </dgm:pt>
    <dgm:pt modelId="{07AC6EE7-4CE6-4CC0-8701-62CEB30ED30E}" type="parTrans" cxnId="{5438005B-A4C5-4F9B-87C4-A2F123081163}">
      <dgm:prSet/>
      <dgm:spPr/>
      <dgm:t>
        <a:bodyPr/>
        <a:lstStyle/>
        <a:p>
          <a:pPr algn="ctr" rtl="1"/>
          <a:endParaRPr lang="fa-IR" sz="2000" b="1">
            <a:cs typeface="B Nazanin" panose="00000400000000000000" pitchFamily="2" charset="-78"/>
          </a:endParaRPr>
        </a:p>
      </dgm:t>
    </dgm:pt>
    <dgm:pt modelId="{79357CD6-5083-4253-8D45-F793FFA38B5D}" type="sibTrans" cxnId="{5438005B-A4C5-4F9B-87C4-A2F123081163}">
      <dgm:prSet custT="1"/>
      <dgm:spPr/>
      <dgm:t>
        <a:bodyPr/>
        <a:lstStyle/>
        <a:p>
          <a:pPr algn="ctr" rtl="1"/>
          <a:endParaRPr lang="fa-IR" sz="2000" b="1" dirty="0">
            <a:cs typeface="B Homa" panose="00000400000000000000" pitchFamily="2" charset="-78"/>
          </a:endParaRPr>
        </a:p>
      </dgm:t>
    </dgm:pt>
    <dgm:pt modelId="{B0D6BA1B-29F5-47FA-B6D4-A211B8453153}">
      <dgm:prSet custT="1"/>
      <dgm:spPr/>
      <dgm:t>
        <a:bodyPr/>
        <a:lstStyle/>
        <a:p>
          <a:pPr algn="ctr" rtl="1"/>
          <a:r>
            <a:rPr lang="fa-IR" sz="2000" b="1" dirty="0" smtClean="0">
              <a:solidFill>
                <a:schemeClr val="tx1"/>
              </a:solidFill>
              <a:cs typeface="B Homa" panose="00000400000000000000" pitchFamily="2" charset="-78"/>
            </a:rPr>
            <a:t>آلودگی</a:t>
          </a:r>
          <a:endParaRPr lang="fa-IR" sz="2000" b="1" dirty="0">
            <a:solidFill>
              <a:schemeClr val="tx1"/>
            </a:solidFill>
            <a:cs typeface="B Homa" panose="00000400000000000000" pitchFamily="2" charset="-78"/>
          </a:endParaRPr>
        </a:p>
      </dgm:t>
    </dgm:pt>
    <dgm:pt modelId="{F507CBB3-F1AC-414D-8B7E-6FA9E2F64024}" type="parTrans" cxnId="{D2E1458F-2443-433F-9071-14D139D81551}">
      <dgm:prSet/>
      <dgm:spPr/>
      <dgm:t>
        <a:bodyPr/>
        <a:lstStyle/>
        <a:p>
          <a:pPr algn="ctr" rtl="1"/>
          <a:endParaRPr lang="fa-IR" sz="2000" b="1">
            <a:cs typeface="B Nazanin" panose="00000400000000000000" pitchFamily="2" charset="-78"/>
          </a:endParaRPr>
        </a:p>
      </dgm:t>
    </dgm:pt>
    <dgm:pt modelId="{27B1ABF5-C2EA-4B61-86A1-1E5B6B5581D4}" type="sibTrans" cxnId="{D2E1458F-2443-433F-9071-14D139D81551}">
      <dgm:prSet custT="1"/>
      <dgm:spPr/>
      <dgm:t>
        <a:bodyPr/>
        <a:lstStyle/>
        <a:p>
          <a:pPr algn="ctr" rtl="1"/>
          <a:endParaRPr lang="fa-IR" sz="2000" b="1" dirty="0">
            <a:cs typeface="B Homa" panose="00000400000000000000" pitchFamily="2" charset="-78"/>
          </a:endParaRPr>
        </a:p>
      </dgm:t>
    </dgm:pt>
    <dgm:pt modelId="{F224DBE8-D13C-46BD-A6FA-951729F74CA9}">
      <dgm:prSet custT="1"/>
      <dgm:spPr/>
      <dgm:t>
        <a:bodyPr/>
        <a:lstStyle/>
        <a:p>
          <a:pPr algn="ctr" rtl="1"/>
          <a:r>
            <a:rPr lang="fa-IR" sz="2000" b="1" dirty="0" smtClean="0">
              <a:solidFill>
                <a:schemeClr val="tx1"/>
              </a:solidFill>
              <a:cs typeface="B Homa" panose="00000400000000000000" pitchFamily="2" charset="-78"/>
            </a:rPr>
            <a:t>افزایش بی رویه جمعیت</a:t>
          </a:r>
          <a:endParaRPr lang="fa-IR" sz="2000" b="1" dirty="0">
            <a:solidFill>
              <a:schemeClr val="tx1"/>
            </a:solidFill>
            <a:cs typeface="B Homa" panose="00000400000000000000" pitchFamily="2" charset="-78"/>
          </a:endParaRPr>
        </a:p>
      </dgm:t>
    </dgm:pt>
    <dgm:pt modelId="{F1A2514E-4055-48AC-8318-3921E1872AC0}" type="parTrans" cxnId="{7FD47872-CA17-4517-B938-9AB704DA4528}">
      <dgm:prSet/>
      <dgm:spPr/>
      <dgm:t>
        <a:bodyPr/>
        <a:lstStyle/>
        <a:p>
          <a:pPr algn="ctr" rtl="1"/>
          <a:endParaRPr lang="fa-IR" sz="2000" b="1">
            <a:cs typeface="B Nazanin" panose="00000400000000000000" pitchFamily="2" charset="-78"/>
          </a:endParaRPr>
        </a:p>
      </dgm:t>
    </dgm:pt>
    <dgm:pt modelId="{0C0AF8E6-EAE9-4C69-9B5B-B284C32036F8}" type="sibTrans" cxnId="{7FD47872-CA17-4517-B938-9AB704DA4528}">
      <dgm:prSet/>
      <dgm:spPr/>
      <dgm:t>
        <a:bodyPr/>
        <a:lstStyle/>
        <a:p>
          <a:pPr algn="ctr" rtl="1"/>
          <a:endParaRPr lang="fa-IR" sz="2000" b="1">
            <a:cs typeface="B Nazanin" panose="00000400000000000000" pitchFamily="2" charset="-78"/>
          </a:endParaRPr>
        </a:p>
      </dgm:t>
    </dgm:pt>
    <dgm:pt modelId="{A28595B8-50B9-4574-BFB1-1D10FC581122}" type="pres">
      <dgm:prSet presAssocID="{B17DDB28-3675-48B8-920E-3B561CFAAD51}" presName="CompostProcess" presStyleCnt="0">
        <dgm:presLayoutVars>
          <dgm:dir/>
          <dgm:resizeHandles val="exact"/>
        </dgm:presLayoutVars>
      </dgm:prSet>
      <dgm:spPr/>
      <dgm:t>
        <a:bodyPr/>
        <a:lstStyle/>
        <a:p>
          <a:pPr rtl="1"/>
          <a:endParaRPr lang="fa-IR"/>
        </a:p>
      </dgm:t>
    </dgm:pt>
    <dgm:pt modelId="{B044A1A2-9509-48F7-BF1A-D67A35CFC51E}" type="pres">
      <dgm:prSet presAssocID="{B17DDB28-3675-48B8-920E-3B561CFAAD51}" presName="arrow" presStyleLbl="bgShp" presStyleIdx="0" presStyleCnt="1"/>
      <dgm:spPr/>
    </dgm:pt>
    <dgm:pt modelId="{CD93CDDC-C5E0-4364-AC47-05096BE0ABBE}" type="pres">
      <dgm:prSet presAssocID="{B17DDB28-3675-48B8-920E-3B561CFAAD51}" presName="linearProcess" presStyleCnt="0"/>
      <dgm:spPr/>
    </dgm:pt>
    <dgm:pt modelId="{D52AF6E0-5353-41FB-B3EB-9A88C9F171B3}" type="pres">
      <dgm:prSet presAssocID="{192D0E4F-B982-4208-B78D-304719E38DE2}" presName="textNode" presStyleLbl="node1" presStyleIdx="0" presStyleCnt="5">
        <dgm:presLayoutVars>
          <dgm:bulletEnabled val="1"/>
        </dgm:presLayoutVars>
      </dgm:prSet>
      <dgm:spPr/>
      <dgm:t>
        <a:bodyPr/>
        <a:lstStyle/>
        <a:p>
          <a:pPr rtl="1"/>
          <a:endParaRPr lang="fa-IR"/>
        </a:p>
      </dgm:t>
    </dgm:pt>
    <dgm:pt modelId="{974049C6-3E32-4723-B80E-51AC89339BB9}" type="pres">
      <dgm:prSet presAssocID="{6B48D136-6B2F-45ED-85D0-C9757DA46BC9}" presName="sibTrans" presStyleCnt="0"/>
      <dgm:spPr/>
    </dgm:pt>
    <dgm:pt modelId="{E5B18933-9A17-4FEA-9C3D-0A304888D251}" type="pres">
      <dgm:prSet presAssocID="{E7B47245-6944-4EF6-B6B2-04D066793E5C}" presName="textNode" presStyleLbl="node1" presStyleIdx="1" presStyleCnt="5">
        <dgm:presLayoutVars>
          <dgm:bulletEnabled val="1"/>
        </dgm:presLayoutVars>
      </dgm:prSet>
      <dgm:spPr/>
      <dgm:t>
        <a:bodyPr/>
        <a:lstStyle/>
        <a:p>
          <a:pPr rtl="1"/>
          <a:endParaRPr lang="fa-IR"/>
        </a:p>
      </dgm:t>
    </dgm:pt>
    <dgm:pt modelId="{A334BAD9-D2F5-43FA-8B5A-BB522B9A7981}" type="pres">
      <dgm:prSet presAssocID="{3BF2F158-B0A8-4B94-A203-B11CFF728754}" presName="sibTrans" presStyleCnt="0"/>
      <dgm:spPr/>
    </dgm:pt>
    <dgm:pt modelId="{44DCBA1D-26B1-46DE-9B0F-9CFCEF84DF90}" type="pres">
      <dgm:prSet presAssocID="{DA361908-D224-4C55-B9FF-B5041905EBEC}" presName="textNode" presStyleLbl="node1" presStyleIdx="2" presStyleCnt="5">
        <dgm:presLayoutVars>
          <dgm:bulletEnabled val="1"/>
        </dgm:presLayoutVars>
      </dgm:prSet>
      <dgm:spPr/>
      <dgm:t>
        <a:bodyPr/>
        <a:lstStyle/>
        <a:p>
          <a:pPr rtl="1"/>
          <a:endParaRPr lang="fa-IR"/>
        </a:p>
      </dgm:t>
    </dgm:pt>
    <dgm:pt modelId="{9736C867-4F6C-4B26-A9C4-BA025D5F10FC}" type="pres">
      <dgm:prSet presAssocID="{79357CD6-5083-4253-8D45-F793FFA38B5D}" presName="sibTrans" presStyleCnt="0"/>
      <dgm:spPr/>
    </dgm:pt>
    <dgm:pt modelId="{BF2A94B9-9269-49A8-9BB5-FA2B9CCD72AB}" type="pres">
      <dgm:prSet presAssocID="{B0D6BA1B-29F5-47FA-B6D4-A211B8453153}" presName="textNode" presStyleLbl="node1" presStyleIdx="3" presStyleCnt="5">
        <dgm:presLayoutVars>
          <dgm:bulletEnabled val="1"/>
        </dgm:presLayoutVars>
      </dgm:prSet>
      <dgm:spPr/>
      <dgm:t>
        <a:bodyPr/>
        <a:lstStyle/>
        <a:p>
          <a:pPr rtl="1"/>
          <a:endParaRPr lang="fa-IR"/>
        </a:p>
      </dgm:t>
    </dgm:pt>
    <dgm:pt modelId="{8359442E-3338-431B-A4D4-490A7EBC0463}" type="pres">
      <dgm:prSet presAssocID="{27B1ABF5-C2EA-4B61-86A1-1E5B6B5581D4}" presName="sibTrans" presStyleCnt="0"/>
      <dgm:spPr/>
    </dgm:pt>
    <dgm:pt modelId="{7344EF72-9916-4A9C-B778-64A1BDC9CC6D}" type="pres">
      <dgm:prSet presAssocID="{F224DBE8-D13C-46BD-A6FA-951729F74CA9}" presName="textNode" presStyleLbl="node1" presStyleIdx="4" presStyleCnt="5">
        <dgm:presLayoutVars>
          <dgm:bulletEnabled val="1"/>
        </dgm:presLayoutVars>
      </dgm:prSet>
      <dgm:spPr/>
      <dgm:t>
        <a:bodyPr/>
        <a:lstStyle/>
        <a:p>
          <a:pPr rtl="1"/>
          <a:endParaRPr lang="fa-IR"/>
        </a:p>
      </dgm:t>
    </dgm:pt>
  </dgm:ptLst>
  <dgm:cxnLst>
    <dgm:cxn modelId="{03075542-9D79-42D9-8D10-BC883DC4AEEB}" srcId="{B17DDB28-3675-48B8-920E-3B561CFAAD51}" destId="{E7B47245-6944-4EF6-B6B2-04D066793E5C}" srcOrd="1" destOrd="0" parTransId="{55C493C2-E228-4C66-9296-C2B19F06482E}" sibTransId="{3BF2F158-B0A8-4B94-A203-B11CFF728754}"/>
    <dgm:cxn modelId="{5631A8A3-1EDD-4F52-AC5D-D5A911E250F4}" type="presOf" srcId="{F224DBE8-D13C-46BD-A6FA-951729F74CA9}" destId="{7344EF72-9916-4A9C-B778-64A1BDC9CC6D}" srcOrd="0" destOrd="0" presId="urn:microsoft.com/office/officeart/2005/8/layout/hProcess9"/>
    <dgm:cxn modelId="{D2E1458F-2443-433F-9071-14D139D81551}" srcId="{B17DDB28-3675-48B8-920E-3B561CFAAD51}" destId="{B0D6BA1B-29F5-47FA-B6D4-A211B8453153}" srcOrd="3" destOrd="0" parTransId="{F507CBB3-F1AC-414D-8B7E-6FA9E2F64024}" sibTransId="{27B1ABF5-C2EA-4B61-86A1-1E5B6B5581D4}"/>
    <dgm:cxn modelId="{675FFEEB-6FD9-4735-AAAC-F34E8952F2A8}" type="presOf" srcId="{B17DDB28-3675-48B8-920E-3B561CFAAD51}" destId="{A28595B8-50B9-4574-BFB1-1D10FC581122}" srcOrd="0" destOrd="0" presId="urn:microsoft.com/office/officeart/2005/8/layout/hProcess9"/>
    <dgm:cxn modelId="{226C24F3-14F3-42BE-A6F9-1284E995E3D5}" type="presOf" srcId="{E7B47245-6944-4EF6-B6B2-04D066793E5C}" destId="{E5B18933-9A17-4FEA-9C3D-0A304888D251}" srcOrd="0" destOrd="0" presId="urn:microsoft.com/office/officeart/2005/8/layout/hProcess9"/>
    <dgm:cxn modelId="{273F5FBA-802D-4D11-9580-701059EA69D7}" type="presOf" srcId="{B0D6BA1B-29F5-47FA-B6D4-A211B8453153}" destId="{BF2A94B9-9269-49A8-9BB5-FA2B9CCD72AB}" srcOrd="0" destOrd="0" presId="urn:microsoft.com/office/officeart/2005/8/layout/hProcess9"/>
    <dgm:cxn modelId="{3AFE403B-13D4-464E-9E6B-DC70F2DAF2AB}" srcId="{B17DDB28-3675-48B8-920E-3B561CFAAD51}" destId="{192D0E4F-B982-4208-B78D-304719E38DE2}" srcOrd="0" destOrd="0" parTransId="{05509583-3578-4DF9-8546-5AE56AE4573C}" sibTransId="{6B48D136-6B2F-45ED-85D0-C9757DA46BC9}"/>
    <dgm:cxn modelId="{7FD47872-CA17-4517-B938-9AB704DA4528}" srcId="{B17DDB28-3675-48B8-920E-3B561CFAAD51}" destId="{F224DBE8-D13C-46BD-A6FA-951729F74CA9}" srcOrd="4" destOrd="0" parTransId="{F1A2514E-4055-48AC-8318-3921E1872AC0}" sibTransId="{0C0AF8E6-EAE9-4C69-9B5B-B284C32036F8}"/>
    <dgm:cxn modelId="{7C3E07FB-9873-4848-8E7F-8575A4C24E37}" type="presOf" srcId="{192D0E4F-B982-4208-B78D-304719E38DE2}" destId="{D52AF6E0-5353-41FB-B3EB-9A88C9F171B3}" srcOrd="0" destOrd="0" presId="urn:microsoft.com/office/officeart/2005/8/layout/hProcess9"/>
    <dgm:cxn modelId="{5438005B-A4C5-4F9B-87C4-A2F123081163}" srcId="{B17DDB28-3675-48B8-920E-3B561CFAAD51}" destId="{DA361908-D224-4C55-B9FF-B5041905EBEC}" srcOrd="2" destOrd="0" parTransId="{07AC6EE7-4CE6-4CC0-8701-62CEB30ED30E}" sibTransId="{79357CD6-5083-4253-8D45-F793FFA38B5D}"/>
    <dgm:cxn modelId="{30BCB927-A06D-4949-87B2-FC5E16BA949B}" type="presOf" srcId="{DA361908-D224-4C55-B9FF-B5041905EBEC}" destId="{44DCBA1D-26B1-46DE-9B0F-9CFCEF84DF90}" srcOrd="0" destOrd="0" presId="urn:microsoft.com/office/officeart/2005/8/layout/hProcess9"/>
    <dgm:cxn modelId="{01E37448-8CF4-48D5-9F7B-C09CD194E56F}" type="presParOf" srcId="{A28595B8-50B9-4574-BFB1-1D10FC581122}" destId="{B044A1A2-9509-48F7-BF1A-D67A35CFC51E}" srcOrd="0" destOrd="0" presId="urn:microsoft.com/office/officeart/2005/8/layout/hProcess9"/>
    <dgm:cxn modelId="{42285C5A-0DB0-4424-BFA8-B0CB164FC893}" type="presParOf" srcId="{A28595B8-50B9-4574-BFB1-1D10FC581122}" destId="{CD93CDDC-C5E0-4364-AC47-05096BE0ABBE}" srcOrd="1" destOrd="0" presId="urn:microsoft.com/office/officeart/2005/8/layout/hProcess9"/>
    <dgm:cxn modelId="{61B8AFA8-2693-4676-BA06-82A52193B33D}" type="presParOf" srcId="{CD93CDDC-C5E0-4364-AC47-05096BE0ABBE}" destId="{D52AF6E0-5353-41FB-B3EB-9A88C9F171B3}" srcOrd="0" destOrd="0" presId="urn:microsoft.com/office/officeart/2005/8/layout/hProcess9"/>
    <dgm:cxn modelId="{B9831692-FDB1-4296-AE9B-9CBCB8D9198E}" type="presParOf" srcId="{CD93CDDC-C5E0-4364-AC47-05096BE0ABBE}" destId="{974049C6-3E32-4723-B80E-51AC89339BB9}" srcOrd="1" destOrd="0" presId="urn:microsoft.com/office/officeart/2005/8/layout/hProcess9"/>
    <dgm:cxn modelId="{CFBBA2FC-2026-456E-A882-0FADDF1A1E3C}" type="presParOf" srcId="{CD93CDDC-C5E0-4364-AC47-05096BE0ABBE}" destId="{E5B18933-9A17-4FEA-9C3D-0A304888D251}" srcOrd="2" destOrd="0" presId="urn:microsoft.com/office/officeart/2005/8/layout/hProcess9"/>
    <dgm:cxn modelId="{81C63EE5-061F-4570-BAA1-C2ED957C365F}" type="presParOf" srcId="{CD93CDDC-C5E0-4364-AC47-05096BE0ABBE}" destId="{A334BAD9-D2F5-43FA-8B5A-BB522B9A7981}" srcOrd="3" destOrd="0" presId="urn:microsoft.com/office/officeart/2005/8/layout/hProcess9"/>
    <dgm:cxn modelId="{CC2E2C21-9A67-4B31-BE89-6A38E6EF3D50}" type="presParOf" srcId="{CD93CDDC-C5E0-4364-AC47-05096BE0ABBE}" destId="{44DCBA1D-26B1-46DE-9B0F-9CFCEF84DF90}" srcOrd="4" destOrd="0" presId="urn:microsoft.com/office/officeart/2005/8/layout/hProcess9"/>
    <dgm:cxn modelId="{979A02CC-07DF-4B2B-9B59-B63683385C04}" type="presParOf" srcId="{CD93CDDC-C5E0-4364-AC47-05096BE0ABBE}" destId="{9736C867-4F6C-4B26-A9C4-BA025D5F10FC}" srcOrd="5" destOrd="0" presId="urn:microsoft.com/office/officeart/2005/8/layout/hProcess9"/>
    <dgm:cxn modelId="{9C1F65D9-208E-4704-8EB3-FC0691A0282C}" type="presParOf" srcId="{CD93CDDC-C5E0-4364-AC47-05096BE0ABBE}" destId="{BF2A94B9-9269-49A8-9BB5-FA2B9CCD72AB}" srcOrd="6" destOrd="0" presId="urn:microsoft.com/office/officeart/2005/8/layout/hProcess9"/>
    <dgm:cxn modelId="{34BA02AA-954F-443A-88D9-0CCF161F000D}" type="presParOf" srcId="{CD93CDDC-C5E0-4364-AC47-05096BE0ABBE}" destId="{8359442E-3338-431B-A4D4-490A7EBC0463}" srcOrd="7" destOrd="0" presId="urn:microsoft.com/office/officeart/2005/8/layout/hProcess9"/>
    <dgm:cxn modelId="{EEE34A0F-D332-4239-8B84-8FF4CDB2888E}" type="presParOf" srcId="{CD93CDDC-C5E0-4364-AC47-05096BE0ABBE}" destId="{7344EF72-9916-4A9C-B778-64A1BDC9CC6D}"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9ED09BF-488F-4626-B9F6-EE883E932B19}" type="doc">
      <dgm:prSet loTypeId="urn:microsoft.com/office/officeart/2005/8/layout/pyramid2" loCatId="pyramid" qsTypeId="urn:microsoft.com/office/officeart/2005/8/quickstyle/3d2" qsCatId="3D" csTypeId="urn:microsoft.com/office/officeart/2005/8/colors/accent2_2" csCatId="accent2" phldr="1"/>
      <dgm:spPr/>
      <dgm:t>
        <a:bodyPr/>
        <a:lstStyle/>
        <a:p>
          <a:pPr rtl="1"/>
          <a:endParaRPr lang="fa-IR"/>
        </a:p>
      </dgm:t>
    </dgm:pt>
    <dgm:pt modelId="{4063A60F-27F3-45C5-BB1D-FA16B3CCDBB7}">
      <dgm:prSet phldrT="[Text]" custT="1"/>
      <dgm:spPr/>
      <dgm:t>
        <a:bodyPr/>
        <a:lstStyle/>
        <a:p>
          <a:pPr algn="ctr" rtl="1"/>
          <a:r>
            <a:rPr lang="fa-IR" sz="2000" dirty="0" smtClean="0">
              <a:cs typeface="B Homa" panose="00000400000000000000" pitchFamily="2" charset="-78"/>
            </a:rPr>
            <a:t>توجه به فشردگی بافت</a:t>
          </a:r>
          <a:endParaRPr lang="fa-IR" sz="2000" dirty="0">
            <a:cs typeface="B Homa" panose="00000400000000000000" pitchFamily="2" charset="-78"/>
          </a:endParaRPr>
        </a:p>
      </dgm:t>
    </dgm:pt>
    <dgm:pt modelId="{2FC326AA-B832-468C-836B-EEB4C0FE95BD}" type="parTrans" cxnId="{8ECA5AD2-056A-4CC2-A35B-73108A251D33}">
      <dgm:prSet/>
      <dgm:spPr/>
      <dgm:t>
        <a:bodyPr/>
        <a:lstStyle/>
        <a:p>
          <a:pPr algn="ctr" rtl="1"/>
          <a:endParaRPr lang="fa-IR"/>
        </a:p>
      </dgm:t>
    </dgm:pt>
    <dgm:pt modelId="{37A57A58-A6F2-4259-810F-168B54931CAA}" type="sibTrans" cxnId="{8ECA5AD2-056A-4CC2-A35B-73108A251D33}">
      <dgm:prSet/>
      <dgm:spPr/>
      <dgm:t>
        <a:bodyPr/>
        <a:lstStyle/>
        <a:p>
          <a:pPr algn="ctr" rtl="1"/>
          <a:endParaRPr lang="fa-IR"/>
        </a:p>
      </dgm:t>
    </dgm:pt>
    <dgm:pt modelId="{FA095226-4D10-45C6-BA9E-2D7F1F7F067B}">
      <dgm:prSet phldrT="[Text]" custT="1"/>
      <dgm:spPr/>
      <dgm:t>
        <a:bodyPr/>
        <a:lstStyle/>
        <a:p>
          <a:pPr algn="ctr" rtl="1"/>
          <a:r>
            <a:rPr lang="fa-IR" sz="2000" dirty="0" smtClean="0">
              <a:cs typeface="B Homa" panose="00000400000000000000" pitchFamily="2" charset="-78"/>
            </a:rPr>
            <a:t>افزایش تراکم</a:t>
          </a:r>
          <a:endParaRPr lang="fa-IR" sz="2000" dirty="0">
            <a:cs typeface="B Homa" panose="00000400000000000000" pitchFamily="2" charset="-78"/>
          </a:endParaRPr>
        </a:p>
      </dgm:t>
    </dgm:pt>
    <dgm:pt modelId="{D66BBD56-7613-4D17-BE87-BE71BC662510}" type="parTrans" cxnId="{78C67E58-9963-4192-B6E0-4B6F85627DC7}">
      <dgm:prSet/>
      <dgm:spPr/>
      <dgm:t>
        <a:bodyPr/>
        <a:lstStyle/>
        <a:p>
          <a:pPr algn="ctr" rtl="1"/>
          <a:endParaRPr lang="fa-IR"/>
        </a:p>
      </dgm:t>
    </dgm:pt>
    <dgm:pt modelId="{9FDE57B9-8391-420C-9B89-E6365DB5ECFE}" type="sibTrans" cxnId="{78C67E58-9963-4192-B6E0-4B6F85627DC7}">
      <dgm:prSet/>
      <dgm:spPr/>
      <dgm:t>
        <a:bodyPr/>
        <a:lstStyle/>
        <a:p>
          <a:pPr algn="ctr" rtl="1"/>
          <a:endParaRPr lang="fa-IR"/>
        </a:p>
      </dgm:t>
    </dgm:pt>
    <dgm:pt modelId="{8C46D171-9CF5-4728-8E46-8838FC8A68B0}">
      <dgm:prSet phldrT="[Text]" custT="1"/>
      <dgm:spPr/>
      <dgm:t>
        <a:bodyPr/>
        <a:lstStyle/>
        <a:p>
          <a:pPr algn="ctr" rtl="1"/>
          <a:r>
            <a:rPr lang="fa-IR" sz="2000" dirty="0" smtClean="0">
              <a:cs typeface="B Homa" panose="00000400000000000000" pitchFamily="2" charset="-78"/>
            </a:rPr>
            <a:t>افزایش کاربری های چندعملکردی</a:t>
          </a:r>
          <a:endParaRPr lang="fa-IR" sz="2000" dirty="0">
            <a:cs typeface="B Homa" panose="00000400000000000000" pitchFamily="2" charset="-78"/>
          </a:endParaRPr>
        </a:p>
      </dgm:t>
    </dgm:pt>
    <dgm:pt modelId="{D368E9C3-1C17-44A7-BBE8-71DA721EF9E8}" type="parTrans" cxnId="{983F220A-00EB-40B4-8AC2-C992F95BA819}">
      <dgm:prSet/>
      <dgm:spPr/>
      <dgm:t>
        <a:bodyPr/>
        <a:lstStyle/>
        <a:p>
          <a:pPr algn="ctr" rtl="1"/>
          <a:endParaRPr lang="fa-IR"/>
        </a:p>
      </dgm:t>
    </dgm:pt>
    <dgm:pt modelId="{009165E2-4D48-484C-A558-0F19CEF2B66C}" type="sibTrans" cxnId="{983F220A-00EB-40B4-8AC2-C992F95BA819}">
      <dgm:prSet/>
      <dgm:spPr/>
      <dgm:t>
        <a:bodyPr/>
        <a:lstStyle/>
        <a:p>
          <a:pPr algn="ctr" rtl="1"/>
          <a:endParaRPr lang="fa-IR"/>
        </a:p>
      </dgm:t>
    </dgm:pt>
    <dgm:pt modelId="{DD7DACCA-C4DC-479A-ABD2-19E8603E222A}">
      <dgm:prSet custT="1"/>
      <dgm:spPr/>
      <dgm:t>
        <a:bodyPr/>
        <a:lstStyle/>
        <a:p>
          <a:pPr algn="ctr" rtl="1"/>
          <a:r>
            <a:rPr lang="fa-IR" sz="2000" dirty="0" smtClean="0">
              <a:cs typeface="B Homa" panose="00000400000000000000" pitchFamily="2" charset="-78"/>
            </a:rPr>
            <a:t>طراحی مناسب شریان ها</a:t>
          </a:r>
          <a:endParaRPr lang="fa-IR" sz="2000" dirty="0">
            <a:cs typeface="B Homa" panose="00000400000000000000" pitchFamily="2" charset="-78"/>
          </a:endParaRPr>
        </a:p>
      </dgm:t>
    </dgm:pt>
    <dgm:pt modelId="{B504F794-3F05-405E-94D2-9839E8733587}" type="parTrans" cxnId="{5E3F9A5A-7E16-45A0-8D11-F26877C4D760}">
      <dgm:prSet/>
      <dgm:spPr/>
      <dgm:t>
        <a:bodyPr/>
        <a:lstStyle/>
        <a:p>
          <a:pPr algn="ctr" rtl="1"/>
          <a:endParaRPr lang="fa-IR"/>
        </a:p>
      </dgm:t>
    </dgm:pt>
    <dgm:pt modelId="{F2859603-CD57-4572-BA9D-22334F2F4B37}" type="sibTrans" cxnId="{5E3F9A5A-7E16-45A0-8D11-F26877C4D760}">
      <dgm:prSet/>
      <dgm:spPr/>
      <dgm:t>
        <a:bodyPr/>
        <a:lstStyle/>
        <a:p>
          <a:pPr algn="ctr" rtl="1"/>
          <a:endParaRPr lang="fa-IR"/>
        </a:p>
      </dgm:t>
    </dgm:pt>
    <dgm:pt modelId="{B623CE0F-3A74-469D-8D5F-1FCDA175AE24}">
      <dgm:prSet custT="1"/>
      <dgm:spPr/>
      <dgm:t>
        <a:bodyPr/>
        <a:lstStyle/>
        <a:p>
          <a:pPr algn="ctr" rtl="1"/>
          <a:r>
            <a:rPr lang="fa-IR" sz="2000" dirty="0" smtClean="0">
              <a:cs typeface="B Homa" panose="00000400000000000000" pitchFamily="2" charset="-78"/>
            </a:rPr>
            <a:t>بهینه سازی ارتفاع ساختمان ها</a:t>
          </a:r>
          <a:endParaRPr lang="fa-IR" sz="2000" dirty="0">
            <a:cs typeface="B Homa" panose="00000400000000000000" pitchFamily="2" charset="-78"/>
          </a:endParaRPr>
        </a:p>
      </dgm:t>
    </dgm:pt>
    <dgm:pt modelId="{B1769836-1EC3-4A75-915D-DF1DE3CC912D}" type="parTrans" cxnId="{F0A8F455-DC1E-43CF-A827-AC69CE0ABFB5}">
      <dgm:prSet/>
      <dgm:spPr/>
      <dgm:t>
        <a:bodyPr/>
        <a:lstStyle/>
        <a:p>
          <a:pPr algn="ctr" rtl="1"/>
          <a:endParaRPr lang="fa-IR"/>
        </a:p>
      </dgm:t>
    </dgm:pt>
    <dgm:pt modelId="{EFC9F31D-BC00-4ED5-ACD5-BF2F0E96D20B}" type="sibTrans" cxnId="{F0A8F455-DC1E-43CF-A827-AC69CE0ABFB5}">
      <dgm:prSet/>
      <dgm:spPr/>
      <dgm:t>
        <a:bodyPr/>
        <a:lstStyle/>
        <a:p>
          <a:pPr algn="ctr" rtl="1"/>
          <a:endParaRPr lang="fa-IR"/>
        </a:p>
      </dgm:t>
    </dgm:pt>
    <dgm:pt modelId="{89CA1A38-A012-4944-94A7-7534E1E6A134}">
      <dgm:prSet custT="1"/>
      <dgm:spPr/>
      <dgm:t>
        <a:bodyPr/>
        <a:lstStyle/>
        <a:p>
          <a:pPr algn="ctr" rtl="1"/>
          <a:r>
            <a:rPr lang="fa-IR" sz="2000" dirty="0" smtClean="0">
              <a:cs typeface="B Homa" panose="00000400000000000000" pitchFamily="2" charset="-78"/>
            </a:rPr>
            <a:t>برنامه ریزی برای کاهش آلودگی هوا</a:t>
          </a:r>
          <a:endParaRPr lang="fa-IR" sz="2000" dirty="0">
            <a:cs typeface="B Homa" panose="00000400000000000000" pitchFamily="2" charset="-78"/>
          </a:endParaRPr>
        </a:p>
      </dgm:t>
    </dgm:pt>
    <dgm:pt modelId="{0B3F235F-2C2F-41CF-9295-66DD364B2799}" type="parTrans" cxnId="{E9E5209C-5CFD-4D56-A2E6-974BF625D867}">
      <dgm:prSet/>
      <dgm:spPr/>
      <dgm:t>
        <a:bodyPr/>
        <a:lstStyle/>
        <a:p>
          <a:pPr algn="ctr" rtl="1"/>
          <a:endParaRPr lang="fa-IR"/>
        </a:p>
      </dgm:t>
    </dgm:pt>
    <dgm:pt modelId="{6ECA013B-D1BC-49B9-87DE-A7B14311E004}" type="sibTrans" cxnId="{E9E5209C-5CFD-4D56-A2E6-974BF625D867}">
      <dgm:prSet/>
      <dgm:spPr/>
      <dgm:t>
        <a:bodyPr/>
        <a:lstStyle/>
        <a:p>
          <a:pPr algn="ctr" rtl="1"/>
          <a:endParaRPr lang="fa-IR"/>
        </a:p>
      </dgm:t>
    </dgm:pt>
    <dgm:pt modelId="{48A7F58A-CF8A-4679-A837-EF7B19EF8C6A}">
      <dgm:prSet custT="1"/>
      <dgm:spPr/>
      <dgm:t>
        <a:bodyPr/>
        <a:lstStyle/>
        <a:p>
          <a:pPr algn="ctr" rtl="1"/>
          <a:r>
            <a:rPr lang="fa-IR" sz="2000" dirty="0" smtClean="0">
              <a:cs typeface="B Homa" panose="00000400000000000000" pitchFamily="2" charset="-78"/>
            </a:rPr>
            <a:t>استفاده ازسیستم یکپارچه حمل ونقل عمومی</a:t>
          </a:r>
          <a:endParaRPr lang="fa-IR" sz="2000" dirty="0">
            <a:cs typeface="B Homa" panose="00000400000000000000" pitchFamily="2" charset="-78"/>
          </a:endParaRPr>
        </a:p>
      </dgm:t>
    </dgm:pt>
    <dgm:pt modelId="{F3CA4BCF-BBD8-43B5-B5F3-EE4CB691DEEB}" type="parTrans" cxnId="{2A8C6B6C-A71C-4AF6-A002-327D00C26B12}">
      <dgm:prSet/>
      <dgm:spPr/>
      <dgm:t>
        <a:bodyPr/>
        <a:lstStyle/>
        <a:p>
          <a:pPr algn="ctr" rtl="1"/>
          <a:endParaRPr lang="fa-IR"/>
        </a:p>
      </dgm:t>
    </dgm:pt>
    <dgm:pt modelId="{F331994E-EBA8-4D9B-941E-CBC80731A8F9}" type="sibTrans" cxnId="{2A8C6B6C-A71C-4AF6-A002-327D00C26B12}">
      <dgm:prSet/>
      <dgm:spPr/>
      <dgm:t>
        <a:bodyPr/>
        <a:lstStyle/>
        <a:p>
          <a:pPr algn="ctr" rtl="1"/>
          <a:endParaRPr lang="fa-IR"/>
        </a:p>
      </dgm:t>
    </dgm:pt>
    <dgm:pt modelId="{7153163C-71C1-48AD-9F30-DDFA2205A52F}" type="pres">
      <dgm:prSet presAssocID="{59ED09BF-488F-4626-B9F6-EE883E932B19}" presName="compositeShape" presStyleCnt="0">
        <dgm:presLayoutVars>
          <dgm:dir/>
          <dgm:resizeHandles/>
        </dgm:presLayoutVars>
      </dgm:prSet>
      <dgm:spPr/>
      <dgm:t>
        <a:bodyPr/>
        <a:lstStyle/>
        <a:p>
          <a:pPr rtl="1"/>
          <a:endParaRPr lang="fa-IR"/>
        </a:p>
      </dgm:t>
    </dgm:pt>
    <dgm:pt modelId="{F52B7631-E80E-45ED-900D-823BE8DCAAA9}" type="pres">
      <dgm:prSet presAssocID="{59ED09BF-488F-4626-B9F6-EE883E932B19}" presName="pyramid" presStyleLbl="node1" presStyleIdx="0" presStyleCnt="1"/>
      <dgm:spPr/>
      <dgm:t>
        <a:bodyPr/>
        <a:lstStyle/>
        <a:p>
          <a:pPr rtl="1"/>
          <a:endParaRPr lang="fa-IR"/>
        </a:p>
      </dgm:t>
    </dgm:pt>
    <dgm:pt modelId="{8F595349-A0C6-4FA8-8978-336BC11B9CC8}" type="pres">
      <dgm:prSet presAssocID="{59ED09BF-488F-4626-B9F6-EE883E932B19}" presName="theList" presStyleCnt="0"/>
      <dgm:spPr/>
      <dgm:t>
        <a:bodyPr/>
        <a:lstStyle/>
        <a:p>
          <a:pPr rtl="1"/>
          <a:endParaRPr lang="fa-IR"/>
        </a:p>
      </dgm:t>
    </dgm:pt>
    <dgm:pt modelId="{B929A7DF-2DED-4132-8953-D8F66495E53C}" type="pres">
      <dgm:prSet presAssocID="{4063A60F-27F3-45C5-BB1D-FA16B3CCDBB7}" presName="aNode" presStyleLbl="fgAcc1" presStyleIdx="0" presStyleCnt="7">
        <dgm:presLayoutVars>
          <dgm:bulletEnabled val="1"/>
        </dgm:presLayoutVars>
      </dgm:prSet>
      <dgm:spPr/>
      <dgm:t>
        <a:bodyPr/>
        <a:lstStyle/>
        <a:p>
          <a:pPr rtl="1"/>
          <a:endParaRPr lang="fa-IR"/>
        </a:p>
      </dgm:t>
    </dgm:pt>
    <dgm:pt modelId="{53EE6BEC-602E-47F6-80CD-EFAFA64BB456}" type="pres">
      <dgm:prSet presAssocID="{4063A60F-27F3-45C5-BB1D-FA16B3CCDBB7}" presName="aSpace" presStyleCnt="0"/>
      <dgm:spPr/>
      <dgm:t>
        <a:bodyPr/>
        <a:lstStyle/>
        <a:p>
          <a:pPr rtl="1"/>
          <a:endParaRPr lang="fa-IR"/>
        </a:p>
      </dgm:t>
    </dgm:pt>
    <dgm:pt modelId="{BAE20782-CACD-4399-89C3-CDD19AD4E62E}" type="pres">
      <dgm:prSet presAssocID="{FA095226-4D10-45C6-BA9E-2D7F1F7F067B}" presName="aNode" presStyleLbl="fgAcc1" presStyleIdx="1" presStyleCnt="7">
        <dgm:presLayoutVars>
          <dgm:bulletEnabled val="1"/>
        </dgm:presLayoutVars>
      </dgm:prSet>
      <dgm:spPr/>
      <dgm:t>
        <a:bodyPr/>
        <a:lstStyle/>
        <a:p>
          <a:pPr rtl="1"/>
          <a:endParaRPr lang="fa-IR"/>
        </a:p>
      </dgm:t>
    </dgm:pt>
    <dgm:pt modelId="{AF66CB45-FCF7-4980-AA73-DEC3DD392BB4}" type="pres">
      <dgm:prSet presAssocID="{FA095226-4D10-45C6-BA9E-2D7F1F7F067B}" presName="aSpace" presStyleCnt="0"/>
      <dgm:spPr/>
      <dgm:t>
        <a:bodyPr/>
        <a:lstStyle/>
        <a:p>
          <a:pPr rtl="1"/>
          <a:endParaRPr lang="fa-IR"/>
        </a:p>
      </dgm:t>
    </dgm:pt>
    <dgm:pt modelId="{7A62CCB6-7D7B-4D68-AE8C-7EC938D64D6B}" type="pres">
      <dgm:prSet presAssocID="{DD7DACCA-C4DC-479A-ABD2-19E8603E222A}" presName="aNode" presStyleLbl="fgAcc1" presStyleIdx="2" presStyleCnt="7">
        <dgm:presLayoutVars>
          <dgm:bulletEnabled val="1"/>
        </dgm:presLayoutVars>
      </dgm:prSet>
      <dgm:spPr/>
      <dgm:t>
        <a:bodyPr/>
        <a:lstStyle/>
        <a:p>
          <a:pPr rtl="1"/>
          <a:endParaRPr lang="fa-IR"/>
        </a:p>
      </dgm:t>
    </dgm:pt>
    <dgm:pt modelId="{498CB70D-5456-40B9-A1DF-7B3DC8C66C1B}" type="pres">
      <dgm:prSet presAssocID="{DD7DACCA-C4DC-479A-ABD2-19E8603E222A}" presName="aSpace" presStyleCnt="0"/>
      <dgm:spPr/>
      <dgm:t>
        <a:bodyPr/>
        <a:lstStyle/>
        <a:p>
          <a:pPr rtl="1"/>
          <a:endParaRPr lang="fa-IR"/>
        </a:p>
      </dgm:t>
    </dgm:pt>
    <dgm:pt modelId="{EC16F571-85F8-43D4-AB02-EAE76E2AE320}" type="pres">
      <dgm:prSet presAssocID="{8C46D171-9CF5-4728-8E46-8838FC8A68B0}" presName="aNode" presStyleLbl="fgAcc1" presStyleIdx="3" presStyleCnt="7">
        <dgm:presLayoutVars>
          <dgm:bulletEnabled val="1"/>
        </dgm:presLayoutVars>
      </dgm:prSet>
      <dgm:spPr/>
      <dgm:t>
        <a:bodyPr/>
        <a:lstStyle/>
        <a:p>
          <a:pPr rtl="1"/>
          <a:endParaRPr lang="fa-IR"/>
        </a:p>
      </dgm:t>
    </dgm:pt>
    <dgm:pt modelId="{0D7364EE-32CD-4F9F-B5EA-6E457DE11260}" type="pres">
      <dgm:prSet presAssocID="{8C46D171-9CF5-4728-8E46-8838FC8A68B0}" presName="aSpace" presStyleCnt="0"/>
      <dgm:spPr/>
      <dgm:t>
        <a:bodyPr/>
        <a:lstStyle/>
        <a:p>
          <a:pPr rtl="1"/>
          <a:endParaRPr lang="fa-IR"/>
        </a:p>
      </dgm:t>
    </dgm:pt>
    <dgm:pt modelId="{2FBB4679-636C-4208-9042-9D50AB308DF9}" type="pres">
      <dgm:prSet presAssocID="{B623CE0F-3A74-469D-8D5F-1FCDA175AE24}" presName="aNode" presStyleLbl="fgAcc1" presStyleIdx="4" presStyleCnt="7">
        <dgm:presLayoutVars>
          <dgm:bulletEnabled val="1"/>
        </dgm:presLayoutVars>
      </dgm:prSet>
      <dgm:spPr/>
      <dgm:t>
        <a:bodyPr/>
        <a:lstStyle/>
        <a:p>
          <a:pPr rtl="1"/>
          <a:endParaRPr lang="fa-IR"/>
        </a:p>
      </dgm:t>
    </dgm:pt>
    <dgm:pt modelId="{43759B4F-0667-47CF-AF04-CAC5E9FC17F3}" type="pres">
      <dgm:prSet presAssocID="{B623CE0F-3A74-469D-8D5F-1FCDA175AE24}" presName="aSpace" presStyleCnt="0"/>
      <dgm:spPr/>
      <dgm:t>
        <a:bodyPr/>
        <a:lstStyle/>
        <a:p>
          <a:pPr rtl="1"/>
          <a:endParaRPr lang="fa-IR"/>
        </a:p>
      </dgm:t>
    </dgm:pt>
    <dgm:pt modelId="{78ED4174-7D8A-45BB-812D-9AC85A507635}" type="pres">
      <dgm:prSet presAssocID="{48A7F58A-CF8A-4679-A837-EF7B19EF8C6A}" presName="aNode" presStyleLbl="fgAcc1" presStyleIdx="5" presStyleCnt="7">
        <dgm:presLayoutVars>
          <dgm:bulletEnabled val="1"/>
        </dgm:presLayoutVars>
      </dgm:prSet>
      <dgm:spPr/>
      <dgm:t>
        <a:bodyPr/>
        <a:lstStyle/>
        <a:p>
          <a:pPr rtl="1"/>
          <a:endParaRPr lang="fa-IR"/>
        </a:p>
      </dgm:t>
    </dgm:pt>
    <dgm:pt modelId="{9AA7B9EC-59EE-4897-9BCC-4D91E4499356}" type="pres">
      <dgm:prSet presAssocID="{48A7F58A-CF8A-4679-A837-EF7B19EF8C6A}" presName="aSpace" presStyleCnt="0"/>
      <dgm:spPr/>
      <dgm:t>
        <a:bodyPr/>
        <a:lstStyle/>
        <a:p>
          <a:pPr rtl="1"/>
          <a:endParaRPr lang="fa-IR"/>
        </a:p>
      </dgm:t>
    </dgm:pt>
    <dgm:pt modelId="{3378A263-2EB0-42A1-AA33-ECABE0893088}" type="pres">
      <dgm:prSet presAssocID="{89CA1A38-A012-4944-94A7-7534E1E6A134}" presName="aNode" presStyleLbl="fgAcc1" presStyleIdx="6" presStyleCnt="7">
        <dgm:presLayoutVars>
          <dgm:bulletEnabled val="1"/>
        </dgm:presLayoutVars>
      </dgm:prSet>
      <dgm:spPr/>
      <dgm:t>
        <a:bodyPr/>
        <a:lstStyle/>
        <a:p>
          <a:pPr rtl="1"/>
          <a:endParaRPr lang="fa-IR"/>
        </a:p>
      </dgm:t>
    </dgm:pt>
    <dgm:pt modelId="{33E5A1ED-1310-48FE-9F86-2F52AC53E60C}" type="pres">
      <dgm:prSet presAssocID="{89CA1A38-A012-4944-94A7-7534E1E6A134}" presName="aSpace" presStyleCnt="0"/>
      <dgm:spPr/>
      <dgm:t>
        <a:bodyPr/>
        <a:lstStyle/>
        <a:p>
          <a:pPr rtl="1"/>
          <a:endParaRPr lang="fa-IR"/>
        </a:p>
      </dgm:t>
    </dgm:pt>
  </dgm:ptLst>
  <dgm:cxnLst>
    <dgm:cxn modelId="{8ECA5AD2-056A-4CC2-A35B-73108A251D33}" srcId="{59ED09BF-488F-4626-B9F6-EE883E932B19}" destId="{4063A60F-27F3-45C5-BB1D-FA16B3CCDBB7}" srcOrd="0" destOrd="0" parTransId="{2FC326AA-B832-468C-836B-EEB4C0FE95BD}" sibTransId="{37A57A58-A6F2-4259-810F-168B54931CAA}"/>
    <dgm:cxn modelId="{DC53AC8D-FD93-443A-8DC4-74951FF40B0F}" type="presOf" srcId="{59ED09BF-488F-4626-B9F6-EE883E932B19}" destId="{7153163C-71C1-48AD-9F30-DDFA2205A52F}" srcOrd="0" destOrd="0" presId="urn:microsoft.com/office/officeart/2005/8/layout/pyramid2"/>
    <dgm:cxn modelId="{E9E5209C-5CFD-4D56-A2E6-974BF625D867}" srcId="{59ED09BF-488F-4626-B9F6-EE883E932B19}" destId="{89CA1A38-A012-4944-94A7-7534E1E6A134}" srcOrd="6" destOrd="0" parTransId="{0B3F235F-2C2F-41CF-9295-66DD364B2799}" sibTransId="{6ECA013B-D1BC-49B9-87DE-A7B14311E004}"/>
    <dgm:cxn modelId="{490AE3E6-316B-4C4F-A0C5-578474138AC4}" type="presOf" srcId="{FA095226-4D10-45C6-BA9E-2D7F1F7F067B}" destId="{BAE20782-CACD-4399-89C3-CDD19AD4E62E}" srcOrd="0" destOrd="0" presId="urn:microsoft.com/office/officeart/2005/8/layout/pyramid2"/>
    <dgm:cxn modelId="{983F220A-00EB-40B4-8AC2-C992F95BA819}" srcId="{59ED09BF-488F-4626-B9F6-EE883E932B19}" destId="{8C46D171-9CF5-4728-8E46-8838FC8A68B0}" srcOrd="3" destOrd="0" parTransId="{D368E9C3-1C17-44A7-BBE8-71DA721EF9E8}" sibTransId="{009165E2-4D48-484C-A558-0F19CEF2B66C}"/>
    <dgm:cxn modelId="{78C67E58-9963-4192-B6E0-4B6F85627DC7}" srcId="{59ED09BF-488F-4626-B9F6-EE883E932B19}" destId="{FA095226-4D10-45C6-BA9E-2D7F1F7F067B}" srcOrd="1" destOrd="0" parTransId="{D66BBD56-7613-4D17-BE87-BE71BC662510}" sibTransId="{9FDE57B9-8391-420C-9B89-E6365DB5ECFE}"/>
    <dgm:cxn modelId="{5E3F9A5A-7E16-45A0-8D11-F26877C4D760}" srcId="{59ED09BF-488F-4626-B9F6-EE883E932B19}" destId="{DD7DACCA-C4DC-479A-ABD2-19E8603E222A}" srcOrd="2" destOrd="0" parTransId="{B504F794-3F05-405E-94D2-9839E8733587}" sibTransId="{F2859603-CD57-4572-BA9D-22334F2F4B37}"/>
    <dgm:cxn modelId="{1186D62C-D549-48E7-A74A-EA7C3678012C}" type="presOf" srcId="{8C46D171-9CF5-4728-8E46-8838FC8A68B0}" destId="{EC16F571-85F8-43D4-AB02-EAE76E2AE320}" srcOrd="0" destOrd="0" presId="urn:microsoft.com/office/officeart/2005/8/layout/pyramid2"/>
    <dgm:cxn modelId="{166D0CAB-F4A9-4CA7-88AB-D372F99C12E4}" type="presOf" srcId="{89CA1A38-A012-4944-94A7-7534E1E6A134}" destId="{3378A263-2EB0-42A1-AA33-ECABE0893088}" srcOrd="0" destOrd="0" presId="urn:microsoft.com/office/officeart/2005/8/layout/pyramid2"/>
    <dgm:cxn modelId="{1FAF27CE-6776-4288-AFD5-EF08D71995CD}" type="presOf" srcId="{B623CE0F-3A74-469D-8D5F-1FCDA175AE24}" destId="{2FBB4679-636C-4208-9042-9D50AB308DF9}" srcOrd="0" destOrd="0" presId="urn:microsoft.com/office/officeart/2005/8/layout/pyramid2"/>
    <dgm:cxn modelId="{F0A8F455-DC1E-43CF-A827-AC69CE0ABFB5}" srcId="{59ED09BF-488F-4626-B9F6-EE883E932B19}" destId="{B623CE0F-3A74-469D-8D5F-1FCDA175AE24}" srcOrd="4" destOrd="0" parTransId="{B1769836-1EC3-4A75-915D-DF1DE3CC912D}" sibTransId="{EFC9F31D-BC00-4ED5-ACD5-BF2F0E96D20B}"/>
    <dgm:cxn modelId="{6EBAC4D4-E653-47F0-B2DE-2935DD3D38C9}" type="presOf" srcId="{48A7F58A-CF8A-4679-A837-EF7B19EF8C6A}" destId="{78ED4174-7D8A-45BB-812D-9AC85A507635}" srcOrd="0" destOrd="0" presId="urn:microsoft.com/office/officeart/2005/8/layout/pyramid2"/>
    <dgm:cxn modelId="{2A8C6B6C-A71C-4AF6-A002-327D00C26B12}" srcId="{59ED09BF-488F-4626-B9F6-EE883E932B19}" destId="{48A7F58A-CF8A-4679-A837-EF7B19EF8C6A}" srcOrd="5" destOrd="0" parTransId="{F3CA4BCF-BBD8-43B5-B5F3-EE4CB691DEEB}" sibTransId="{F331994E-EBA8-4D9B-941E-CBC80731A8F9}"/>
    <dgm:cxn modelId="{321ED22F-5E29-48E6-B2D3-1748F051C9C0}" type="presOf" srcId="{4063A60F-27F3-45C5-BB1D-FA16B3CCDBB7}" destId="{B929A7DF-2DED-4132-8953-D8F66495E53C}" srcOrd="0" destOrd="0" presId="urn:microsoft.com/office/officeart/2005/8/layout/pyramid2"/>
    <dgm:cxn modelId="{5CAC53D0-47B9-436C-AA5A-9ABF0774B453}" type="presOf" srcId="{DD7DACCA-C4DC-479A-ABD2-19E8603E222A}" destId="{7A62CCB6-7D7B-4D68-AE8C-7EC938D64D6B}" srcOrd="0" destOrd="0" presId="urn:microsoft.com/office/officeart/2005/8/layout/pyramid2"/>
    <dgm:cxn modelId="{9F6CBD9A-6A95-4966-8947-3A1384913C26}" type="presParOf" srcId="{7153163C-71C1-48AD-9F30-DDFA2205A52F}" destId="{F52B7631-E80E-45ED-900D-823BE8DCAAA9}" srcOrd="0" destOrd="0" presId="urn:microsoft.com/office/officeart/2005/8/layout/pyramid2"/>
    <dgm:cxn modelId="{0E578E21-ADE4-4BEC-A83F-C904FCA144D7}" type="presParOf" srcId="{7153163C-71C1-48AD-9F30-DDFA2205A52F}" destId="{8F595349-A0C6-4FA8-8978-336BC11B9CC8}" srcOrd="1" destOrd="0" presId="urn:microsoft.com/office/officeart/2005/8/layout/pyramid2"/>
    <dgm:cxn modelId="{A7724180-6F2A-48F3-A983-C8D537EECA88}" type="presParOf" srcId="{8F595349-A0C6-4FA8-8978-336BC11B9CC8}" destId="{B929A7DF-2DED-4132-8953-D8F66495E53C}" srcOrd="0" destOrd="0" presId="urn:microsoft.com/office/officeart/2005/8/layout/pyramid2"/>
    <dgm:cxn modelId="{C33FD18F-670A-426D-B359-955E8460123D}" type="presParOf" srcId="{8F595349-A0C6-4FA8-8978-336BC11B9CC8}" destId="{53EE6BEC-602E-47F6-80CD-EFAFA64BB456}" srcOrd="1" destOrd="0" presId="urn:microsoft.com/office/officeart/2005/8/layout/pyramid2"/>
    <dgm:cxn modelId="{521762C7-61D5-4471-9FE1-60831B0933F4}" type="presParOf" srcId="{8F595349-A0C6-4FA8-8978-336BC11B9CC8}" destId="{BAE20782-CACD-4399-89C3-CDD19AD4E62E}" srcOrd="2" destOrd="0" presId="urn:microsoft.com/office/officeart/2005/8/layout/pyramid2"/>
    <dgm:cxn modelId="{69169DB2-7E3A-4985-8F12-4C926DD8B8A4}" type="presParOf" srcId="{8F595349-A0C6-4FA8-8978-336BC11B9CC8}" destId="{AF66CB45-FCF7-4980-AA73-DEC3DD392BB4}" srcOrd="3" destOrd="0" presId="urn:microsoft.com/office/officeart/2005/8/layout/pyramid2"/>
    <dgm:cxn modelId="{DE5EC736-1B5D-4459-A2DD-5964D365A5AA}" type="presParOf" srcId="{8F595349-A0C6-4FA8-8978-336BC11B9CC8}" destId="{7A62CCB6-7D7B-4D68-AE8C-7EC938D64D6B}" srcOrd="4" destOrd="0" presId="urn:microsoft.com/office/officeart/2005/8/layout/pyramid2"/>
    <dgm:cxn modelId="{24D5E3B8-01E0-4B5C-8D19-FB10AAB8D5D5}" type="presParOf" srcId="{8F595349-A0C6-4FA8-8978-336BC11B9CC8}" destId="{498CB70D-5456-40B9-A1DF-7B3DC8C66C1B}" srcOrd="5" destOrd="0" presId="urn:microsoft.com/office/officeart/2005/8/layout/pyramid2"/>
    <dgm:cxn modelId="{28ED7B8C-F3E2-4985-84F8-C2D2475DE5A2}" type="presParOf" srcId="{8F595349-A0C6-4FA8-8978-336BC11B9CC8}" destId="{EC16F571-85F8-43D4-AB02-EAE76E2AE320}" srcOrd="6" destOrd="0" presId="urn:microsoft.com/office/officeart/2005/8/layout/pyramid2"/>
    <dgm:cxn modelId="{53879F7A-1FFC-42A7-A380-019D41202DA3}" type="presParOf" srcId="{8F595349-A0C6-4FA8-8978-336BC11B9CC8}" destId="{0D7364EE-32CD-4F9F-B5EA-6E457DE11260}" srcOrd="7" destOrd="0" presId="urn:microsoft.com/office/officeart/2005/8/layout/pyramid2"/>
    <dgm:cxn modelId="{8602714F-4143-4965-A253-CD86D6B6F9D1}" type="presParOf" srcId="{8F595349-A0C6-4FA8-8978-336BC11B9CC8}" destId="{2FBB4679-636C-4208-9042-9D50AB308DF9}" srcOrd="8" destOrd="0" presId="urn:microsoft.com/office/officeart/2005/8/layout/pyramid2"/>
    <dgm:cxn modelId="{D330D367-6A81-4C33-94B7-4731F1D4BD6A}" type="presParOf" srcId="{8F595349-A0C6-4FA8-8978-336BC11B9CC8}" destId="{43759B4F-0667-47CF-AF04-CAC5E9FC17F3}" srcOrd="9" destOrd="0" presId="urn:microsoft.com/office/officeart/2005/8/layout/pyramid2"/>
    <dgm:cxn modelId="{8D86870F-B1E0-407A-A2AF-74074E887CEF}" type="presParOf" srcId="{8F595349-A0C6-4FA8-8978-336BC11B9CC8}" destId="{78ED4174-7D8A-45BB-812D-9AC85A507635}" srcOrd="10" destOrd="0" presId="urn:microsoft.com/office/officeart/2005/8/layout/pyramid2"/>
    <dgm:cxn modelId="{860ABFD9-30DA-4F74-B721-ED1A6A1E5717}" type="presParOf" srcId="{8F595349-A0C6-4FA8-8978-336BC11B9CC8}" destId="{9AA7B9EC-59EE-4897-9BCC-4D91E4499356}" srcOrd="11" destOrd="0" presId="urn:microsoft.com/office/officeart/2005/8/layout/pyramid2"/>
    <dgm:cxn modelId="{991382AA-AFE0-4205-9A73-C5A283DB9399}" type="presParOf" srcId="{8F595349-A0C6-4FA8-8978-336BC11B9CC8}" destId="{3378A263-2EB0-42A1-AA33-ECABE0893088}" srcOrd="12" destOrd="0" presId="urn:microsoft.com/office/officeart/2005/8/layout/pyramid2"/>
    <dgm:cxn modelId="{8F4EE5DA-A295-47D0-BCC9-57F3D375F8B7}" type="presParOf" srcId="{8F595349-A0C6-4FA8-8978-336BC11B9CC8}" destId="{33E5A1ED-1310-48FE-9F86-2F52AC53E60C}"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E9B5F1C0-7DAC-41A2-8E5C-4DC759BE3AE3}" type="pres">
      <dgm:prSet presAssocID="{5696341A-D157-4458-AEF0-75FA59CB2A67}" presName="Name0" presStyleCnt="0">
        <dgm:presLayoutVars>
          <dgm:chMax val="7"/>
          <dgm:chPref val="7"/>
          <dgm:dir/>
          <dgm:animLvl val="lvl"/>
        </dgm:presLayoutVars>
      </dgm:prSet>
      <dgm:spPr/>
    </dgm:pt>
    <dgm:pt modelId="{29CCE664-2442-4101-AB9E-650373DE0359}" type="pres">
      <dgm:prSet presAssocID="{283CAA76-5E60-40A2-8562-556A1A577AF4}" presName="Accent1" presStyleCnt="0"/>
      <dgm:spPr/>
    </dgm:pt>
    <dgm:pt modelId="{933042B3-FD51-4C10-B174-B2F9C47B95D3}" type="pres">
      <dgm:prSet presAssocID="{283CAA76-5E60-40A2-8562-556A1A577AF4}" presName="Accent" presStyleLbl="node1" presStyleIdx="0" presStyleCnt="4"/>
      <dgm:spPr/>
    </dgm:pt>
    <dgm:pt modelId="{AC6DFDD3-C7FB-483F-8298-6C659BBC3998}"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39465EE0-8D38-4385-A76C-DBC258379951}" type="pres">
      <dgm:prSet presAssocID="{CAC4BE85-C9F2-4FC0-A789-63B7313B8D89}" presName="Accent2" presStyleCnt="0"/>
      <dgm:spPr/>
    </dgm:pt>
    <dgm:pt modelId="{8C5EAFF4-9542-4A0B-AE9A-E10E045131D4}" type="pres">
      <dgm:prSet presAssocID="{CAC4BE85-C9F2-4FC0-A789-63B7313B8D89}" presName="Accent" presStyleLbl="node1" presStyleIdx="1" presStyleCnt="4"/>
      <dgm:spPr/>
    </dgm:pt>
    <dgm:pt modelId="{7068632C-7DD1-4092-BBB1-9308E7750E94}"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09923F6D-F03B-4720-BDFF-7C40AF003104}" type="pres">
      <dgm:prSet presAssocID="{98198050-6188-473C-940C-62399B39FB0B}" presName="Accent3" presStyleCnt="0"/>
      <dgm:spPr/>
    </dgm:pt>
    <dgm:pt modelId="{1CD6E3D3-D285-452E-BBC5-6EF323F7A658}" type="pres">
      <dgm:prSet presAssocID="{98198050-6188-473C-940C-62399B39FB0B}" presName="Accent" presStyleLbl="node1" presStyleIdx="2" presStyleCnt="4"/>
      <dgm:spPr/>
    </dgm:pt>
    <dgm:pt modelId="{1DCC9501-7CED-4C09-899F-518DAA01A0BC}"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24D159D1-73F3-48A5-B28A-0DD70AC15C5A}" type="pres">
      <dgm:prSet presAssocID="{99AE6E60-8159-44C4-8DA7-2351D2E9C824}" presName="Accent4" presStyleCnt="0"/>
      <dgm:spPr/>
    </dgm:pt>
    <dgm:pt modelId="{E73581E3-F3E7-45B7-8EA2-A99D807A25AF}" type="pres">
      <dgm:prSet presAssocID="{99AE6E60-8159-44C4-8DA7-2351D2E9C824}" presName="Accent" presStyleLbl="node1" presStyleIdx="3" presStyleCnt="4"/>
      <dgm:spPr/>
    </dgm:pt>
    <dgm:pt modelId="{75D3DEB7-336C-4182-8BEB-AC6048005AC7}"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674A8CF2-2CF8-4C08-96DE-491216E049A9}" type="presOf" srcId="{CAC4BE85-C9F2-4FC0-A789-63B7313B8D89}" destId="{7068632C-7DD1-4092-BBB1-9308E7750E94}"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0868AB10-704F-4F8B-AB5E-90E8978A249B}" type="presOf" srcId="{283CAA76-5E60-40A2-8562-556A1A577AF4}" destId="{AC6DFDD3-C7FB-483F-8298-6C659BBC3998}" srcOrd="0" destOrd="0" presId="urn:microsoft.com/office/officeart/2009/layout/CircleArrowProcess"/>
    <dgm:cxn modelId="{EA63201E-BBFD-47F5-A7D4-7A2D062A0C89}" type="presOf" srcId="{5696341A-D157-4458-AEF0-75FA59CB2A67}" destId="{E9B5F1C0-7DAC-41A2-8E5C-4DC759BE3AE3}" srcOrd="0" destOrd="0" presId="urn:microsoft.com/office/officeart/2009/layout/CircleArrowProcess"/>
    <dgm:cxn modelId="{308CD4F0-A502-4B5A-A149-75A3204218F1}" type="presOf" srcId="{99AE6E60-8159-44C4-8DA7-2351D2E9C824}" destId="{75D3DEB7-336C-4182-8BEB-AC6048005AC7}" srcOrd="0" destOrd="0" presId="urn:microsoft.com/office/officeart/2009/layout/CircleArrowProcess"/>
    <dgm:cxn modelId="{B15BBCF5-F509-4E04-9623-2CBEDFF54BAF}" type="presOf" srcId="{98198050-6188-473C-940C-62399B39FB0B}" destId="{1DCC9501-7CED-4C09-899F-518DAA01A0BC}"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E5E6B52A-A7E8-43FB-AB17-5B621174315A}" type="presParOf" srcId="{E9B5F1C0-7DAC-41A2-8E5C-4DC759BE3AE3}" destId="{29CCE664-2442-4101-AB9E-650373DE0359}" srcOrd="0" destOrd="0" presId="urn:microsoft.com/office/officeart/2009/layout/CircleArrowProcess"/>
    <dgm:cxn modelId="{97CC07EE-2EC0-406B-B681-B98B619732C7}" type="presParOf" srcId="{29CCE664-2442-4101-AB9E-650373DE0359}" destId="{933042B3-FD51-4C10-B174-B2F9C47B95D3}" srcOrd="0" destOrd="0" presId="urn:microsoft.com/office/officeart/2009/layout/CircleArrowProcess"/>
    <dgm:cxn modelId="{211A73BE-6E5F-4B56-9166-61A3950F11A8}" type="presParOf" srcId="{E9B5F1C0-7DAC-41A2-8E5C-4DC759BE3AE3}" destId="{AC6DFDD3-C7FB-483F-8298-6C659BBC3998}" srcOrd="1" destOrd="0" presId="urn:microsoft.com/office/officeart/2009/layout/CircleArrowProcess"/>
    <dgm:cxn modelId="{A14AB4C7-E7DB-4EFE-9E91-8A3299C85BF3}" type="presParOf" srcId="{E9B5F1C0-7DAC-41A2-8E5C-4DC759BE3AE3}" destId="{39465EE0-8D38-4385-A76C-DBC258379951}" srcOrd="2" destOrd="0" presId="urn:microsoft.com/office/officeart/2009/layout/CircleArrowProcess"/>
    <dgm:cxn modelId="{169FF522-3109-4B88-9A64-3279560E1C78}" type="presParOf" srcId="{39465EE0-8D38-4385-A76C-DBC258379951}" destId="{8C5EAFF4-9542-4A0B-AE9A-E10E045131D4}" srcOrd="0" destOrd="0" presId="urn:microsoft.com/office/officeart/2009/layout/CircleArrowProcess"/>
    <dgm:cxn modelId="{06C8CE77-C08D-436F-9A75-B95384E9FBF9}" type="presParOf" srcId="{E9B5F1C0-7DAC-41A2-8E5C-4DC759BE3AE3}" destId="{7068632C-7DD1-4092-BBB1-9308E7750E94}" srcOrd="3" destOrd="0" presId="urn:microsoft.com/office/officeart/2009/layout/CircleArrowProcess"/>
    <dgm:cxn modelId="{7DA222E0-F9AD-4A48-85F6-5D1407D95C5F}" type="presParOf" srcId="{E9B5F1C0-7DAC-41A2-8E5C-4DC759BE3AE3}" destId="{09923F6D-F03B-4720-BDFF-7C40AF003104}" srcOrd="4" destOrd="0" presId="urn:microsoft.com/office/officeart/2009/layout/CircleArrowProcess"/>
    <dgm:cxn modelId="{1B98A880-37DD-4E0F-A4BA-8A5575BB2579}" type="presParOf" srcId="{09923F6D-F03B-4720-BDFF-7C40AF003104}" destId="{1CD6E3D3-D285-452E-BBC5-6EF323F7A658}" srcOrd="0" destOrd="0" presId="urn:microsoft.com/office/officeart/2009/layout/CircleArrowProcess"/>
    <dgm:cxn modelId="{E8C45881-1CEB-4635-9378-C992CCD36EFA}" type="presParOf" srcId="{E9B5F1C0-7DAC-41A2-8E5C-4DC759BE3AE3}" destId="{1DCC9501-7CED-4C09-899F-518DAA01A0BC}" srcOrd="5" destOrd="0" presId="urn:microsoft.com/office/officeart/2009/layout/CircleArrowProcess"/>
    <dgm:cxn modelId="{F42B6FCA-F4A1-49B7-BD73-C91FFE791B8C}" type="presParOf" srcId="{E9B5F1C0-7DAC-41A2-8E5C-4DC759BE3AE3}" destId="{24D159D1-73F3-48A5-B28A-0DD70AC15C5A}" srcOrd="6" destOrd="0" presId="urn:microsoft.com/office/officeart/2009/layout/CircleArrowProcess"/>
    <dgm:cxn modelId="{CC18F1E1-3257-4699-83E1-0B40F1C18506}" type="presParOf" srcId="{24D159D1-73F3-48A5-B28A-0DD70AC15C5A}" destId="{E73581E3-F3E7-45B7-8EA2-A99D807A25AF}" srcOrd="0" destOrd="0" presId="urn:microsoft.com/office/officeart/2009/layout/CircleArrowProcess"/>
    <dgm:cxn modelId="{D1BDDC6E-E146-4254-BF4F-B8640DBC2FA3}" type="presParOf" srcId="{E9B5F1C0-7DAC-41A2-8E5C-4DC759BE3AE3}" destId="{75D3DEB7-336C-4182-8BEB-AC6048005AC7}"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DA1DFE8-ADAA-412A-81D6-9AC73009850E}" type="doc">
      <dgm:prSet loTypeId="urn:microsoft.com/office/officeart/2005/8/layout/pyramid2" loCatId="pyramid" qsTypeId="urn:microsoft.com/office/officeart/2005/8/quickstyle/3d3" qsCatId="3D" csTypeId="urn:microsoft.com/office/officeart/2005/8/colors/accent2_2" csCatId="accent2" phldr="1"/>
      <dgm:spPr/>
    </dgm:pt>
    <dgm:pt modelId="{88FFBFAE-9249-4BB8-B928-8692629611EA}">
      <dgm:prSet phldrT="[Text]" custT="1"/>
      <dgm:spPr/>
      <dgm:t>
        <a:bodyPr/>
        <a:lstStyle/>
        <a:p>
          <a:pPr rtl="1"/>
          <a:r>
            <a:rPr lang="fa-IR" sz="2000" dirty="0" smtClean="0">
              <a:cs typeface="B Homa" panose="00000400000000000000" pitchFamily="2" charset="-78"/>
            </a:rPr>
            <a:t>تطابق طراحی محله با طبیعت</a:t>
          </a:r>
          <a:endParaRPr lang="fa-IR" sz="2000" dirty="0">
            <a:cs typeface="B Homa" panose="00000400000000000000" pitchFamily="2" charset="-78"/>
          </a:endParaRPr>
        </a:p>
      </dgm:t>
    </dgm:pt>
    <dgm:pt modelId="{C4E7A5B9-4E5E-41E7-A3FC-A6B87FCD4C1A}" type="parTrans" cxnId="{1551828A-C0C0-403A-A367-560A20606645}">
      <dgm:prSet/>
      <dgm:spPr/>
      <dgm:t>
        <a:bodyPr/>
        <a:lstStyle/>
        <a:p>
          <a:pPr rtl="1"/>
          <a:endParaRPr lang="fa-IR"/>
        </a:p>
      </dgm:t>
    </dgm:pt>
    <dgm:pt modelId="{46FE10A2-AC1B-4AD6-A166-71B3AAC11CF6}" type="sibTrans" cxnId="{1551828A-C0C0-403A-A367-560A20606645}">
      <dgm:prSet/>
      <dgm:spPr/>
      <dgm:t>
        <a:bodyPr/>
        <a:lstStyle/>
        <a:p>
          <a:pPr rtl="1"/>
          <a:endParaRPr lang="fa-IR"/>
        </a:p>
      </dgm:t>
    </dgm:pt>
    <dgm:pt modelId="{C2EF77BD-1A14-4E29-B954-18C0A049E3FE}">
      <dgm:prSet phldrT="[Text]" custT="1"/>
      <dgm:spPr/>
      <dgm:t>
        <a:bodyPr/>
        <a:lstStyle/>
        <a:p>
          <a:pPr rtl="1"/>
          <a:r>
            <a:rPr lang="fa-IR" sz="2000" dirty="0" smtClean="0">
              <a:cs typeface="B Homa" panose="00000400000000000000" pitchFamily="2" charset="-78"/>
            </a:rPr>
            <a:t>استفاده اززمین های خالی وبناهای متروک</a:t>
          </a:r>
          <a:endParaRPr lang="fa-IR" sz="2000" dirty="0">
            <a:cs typeface="B Homa" panose="00000400000000000000" pitchFamily="2" charset="-78"/>
          </a:endParaRPr>
        </a:p>
      </dgm:t>
    </dgm:pt>
    <dgm:pt modelId="{D94BCCFA-FAA1-4C9C-8992-4AF8215D0EF2}" type="parTrans" cxnId="{3C9D371A-1426-4DF7-AF73-694FD784F419}">
      <dgm:prSet/>
      <dgm:spPr/>
      <dgm:t>
        <a:bodyPr/>
        <a:lstStyle/>
        <a:p>
          <a:pPr rtl="1"/>
          <a:endParaRPr lang="fa-IR"/>
        </a:p>
      </dgm:t>
    </dgm:pt>
    <dgm:pt modelId="{58035A49-D4C0-43F5-B149-F7BA0FAD07B3}" type="sibTrans" cxnId="{3C9D371A-1426-4DF7-AF73-694FD784F419}">
      <dgm:prSet/>
      <dgm:spPr/>
      <dgm:t>
        <a:bodyPr/>
        <a:lstStyle/>
        <a:p>
          <a:pPr rtl="1"/>
          <a:endParaRPr lang="fa-IR"/>
        </a:p>
      </dgm:t>
    </dgm:pt>
    <dgm:pt modelId="{24263607-C5E2-4790-A6BF-8C341C77FBF4}">
      <dgm:prSet phldrT="[Text]" custT="1"/>
      <dgm:spPr/>
      <dgm:t>
        <a:bodyPr/>
        <a:lstStyle/>
        <a:p>
          <a:pPr rtl="1"/>
          <a:r>
            <a:rPr lang="fa-IR" sz="2000" dirty="0" smtClean="0">
              <a:cs typeface="B Homa" panose="00000400000000000000" pitchFamily="2" charset="-78"/>
            </a:rPr>
            <a:t>اختلاط کاربری ها درنزدیکی محلات مسکونی</a:t>
          </a:r>
          <a:endParaRPr lang="fa-IR" sz="2000" dirty="0">
            <a:cs typeface="B Homa" panose="00000400000000000000" pitchFamily="2" charset="-78"/>
          </a:endParaRPr>
        </a:p>
      </dgm:t>
    </dgm:pt>
    <dgm:pt modelId="{C515EFA3-AB07-486A-81AC-49F2C4052B8D}" type="parTrans" cxnId="{6BD5D3D3-A4E9-4CA5-AC6A-2179D1C5EDA5}">
      <dgm:prSet/>
      <dgm:spPr/>
      <dgm:t>
        <a:bodyPr/>
        <a:lstStyle/>
        <a:p>
          <a:pPr rtl="1"/>
          <a:endParaRPr lang="fa-IR"/>
        </a:p>
      </dgm:t>
    </dgm:pt>
    <dgm:pt modelId="{F65A4903-286E-439E-9C29-FFC2184595C0}" type="sibTrans" cxnId="{6BD5D3D3-A4E9-4CA5-AC6A-2179D1C5EDA5}">
      <dgm:prSet/>
      <dgm:spPr/>
      <dgm:t>
        <a:bodyPr/>
        <a:lstStyle/>
        <a:p>
          <a:pPr rtl="1"/>
          <a:endParaRPr lang="fa-IR"/>
        </a:p>
      </dgm:t>
    </dgm:pt>
    <dgm:pt modelId="{025CF405-D55C-4991-A97C-D3689C8EEEE4}">
      <dgm:prSet custT="1"/>
      <dgm:spPr/>
      <dgm:t>
        <a:bodyPr/>
        <a:lstStyle/>
        <a:p>
          <a:pPr rtl="1"/>
          <a:r>
            <a:rPr lang="fa-IR" sz="2000" dirty="0" smtClean="0">
              <a:cs typeface="B Homa" panose="00000400000000000000" pitchFamily="2" charset="-78"/>
            </a:rPr>
            <a:t>استفاده ازکمربند سبزاطراف محله</a:t>
          </a:r>
          <a:endParaRPr lang="fa-IR" sz="2000" dirty="0">
            <a:cs typeface="B Homa" panose="00000400000000000000" pitchFamily="2" charset="-78"/>
          </a:endParaRPr>
        </a:p>
      </dgm:t>
    </dgm:pt>
    <dgm:pt modelId="{8A45399C-EC98-4B8A-A1EB-7B722914712F}" type="parTrans" cxnId="{9EC0915F-54EF-43E2-B63A-194FFAEA2BCC}">
      <dgm:prSet/>
      <dgm:spPr/>
      <dgm:t>
        <a:bodyPr/>
        <a:lstStyle/>
        <a:p>
          <a:pPr rtl="1"/>
          <a:endParaRPr lang="fa-IR"/>
        </a:p>
      </dgm:t>
    </dgm:pt>
    <dgm:pt modelId="{5408D286-35F2-42FB-A534-1D60090D5C9A}" type="sibTrans" cxnId="{9EC0915F-54EF-43E2-B63A-194FFAEA2BCC}">
      <dgm:prSet/>
      <dgm:spPr/>
      <dgm:t>
        <a:bodyPr/>
        <a:lstStyle/>
        <a:p>
          <a:pPr rtl="1"/>
          <a:endParaRPr lang="fa-IR"/>
        </a:p>
      </dgm:t>
    </dgm:pt>
    <dgm:pt modelId="{D5C0D4D3-2F6E-4796-AEF8-9E884A0CDC95}" type="pres">
      <dgm:prSet presAssocID="{CDA1DFE8-ADAA-412A-81D6-9AC73009850E}" presName="compositeShape" presStyleCnt="0">
        <dgm:presLayoutVars>
          <dgm:dir/>
          <dgm:resizeHandles/>
        </dgm:presLayoutVars>
      </dgm:prSet>
      <dgm:spPr/>
    </dgm:pt>
    <dgm:pt modelId="{B1118BF5-3BE4-4EF4-B572-E52A514F591F}" type="pres">
      <dgm:prSet presAssocID="{CDA1DFE8-ADAA-412A-81D6-9AC73009850E}" presName="pyramid" presStyleLbl="node1" presStyleIdx="0" presStyleCnt="1" custLinFactNeighborX="496" custLinFactNeighborY="248"/>
      <dgm:spPr/>
    </dgm:pt>
    <dgm:pt modelId="{52B32C74-A504-485A-9B9E-52FDE8018624}" type="pres">
      <dgm:prSet presAssocID="{CDA1DFE8-ADAA-412A-81D6-9AC73009850E}" presName="theList" presStyleCnt="0"/>
      <dgm:spPr/>
    </dgm:pt>
    <dgm:pt modelId="{B265830E-91CA-44D0-A914-94C94D9A0FC0}" type="pres">
      <dgm:prSet presAssocID="{88FFBFAE-9249-4BB8-B928-8692629611EA}" presName="aNode" presStyleLbl="fgAcc1" presStyleIdx="0" presStyleCnt="4">
        <dgm:presLayoutVars>
          <dgm:bulletEnabled val="1"/>
        </dgm:presLayoutVars>
      </dgm:prSet>
      <dgm:spPr/>
      <dgm:t>
        <a:bodyPr/>
        <a:lstStyle/>
        <a:p>
          <a:pPr rtl="1"/>
          <a:endParaRPr lang="fa-IR"/>
        </a:p>
      </dgm:t>
    </dgm:pt>
    <dgm:pt modelId="{4930E3EF-AA88-4188-BE52-47FE8C6E9124}" type="pres">
      <dgm:prSet presAssocID="{88FFBFAE-9249-4BB8-B928-8692629611EA}" presName="aSpace" presStyleCnt="0"/>
      <dgm:spPr/>
    </dgm:pt>
    <dgm:pt modelId="{52FA6BAB-8F94-4B89-A5AA-1EB8241CFF9C}" type="pres">
      <dgm:prSet presAssocID="{C2EF77BD-1A14-4E29-B954-18C0A049E3FE}" presName="aNode" presStyleLbl="fgAcc1" presStyleIdx="1" presStyleCnt="4">
        <dgm:presLayoutVars>
          <dgm:bulletEnabled val="1"/>
        </dgm:presLayoutVars>
      </dgm:prSet>
      <dgm:spPr/>
      <dgm:t>
        <a:bodyPr/>
        <a:lstStyle/>
        <a:p>
          <a:pPr rtl="1"/>
          <a:endParaRPr lang="fa-IR"/>
        </a:p>
      </dgm:t>
    </dgm:pt>
    <dgm:pt modelId="{97A3D15B-DA3C-42EE-82F0-1BB4A49F0DD3}" type="pres">
      <dgm:prSet presAssocID="{C2EF77BD-1A14-4E29-B954-18C0A049E3FE}" presName="aSpace" presStyleCnt="0"/>
      <dgm:spPr/>
    </dgm:pt>
    <dgm:pt modelId="{CF1B9EBF-C689-4E87-A537-036951595449}" type="pres">
      <dgm:prSet presAssocID="{025CF405-D55C-4991-A97C-D3689C8EEEE4}" presName="aNode" presStyleLbl="fgAcc1" presStyleIdx="2" presStyleCnt="4">
        <dgm:presLayoutVars>
          <dgm:bulletEnabled val="1"/>
        </dgm:presLayoutVars>
      </dgm:prSet>
      <dgm:spPr/>
      <dgm:t>
        <a:bodyPr/>
        <a:lstStyle/>
        <a:p>
          <a:pPr rtl="1"/>
          <a:endParaRPr lang="fa-IR"/>
        </a:p>
      </dgm:t>
    </dgm:pt>
    <dgm:pt modelId="{E9A1A8AE-1813-485E-BA97-81CFBDFC01FB}" type="pres">
      <dgm:prSet presAssocID="{025CF405-D55C-4991-A97C-D3689C8EEEE4}" presName="aSpace" presStyleCnt="0"/>
      <dgm:spPr/>
    </dgm:pt>
    <dgm:pt modelId="{97FF97D4-8073-4E1C-81CC-A4C04C794776}" type="pres">
      <dgm:prSet presAssocID="{24263607-C5E2-4790-A6BF-8C341C77FBF4}" presName="aNode" presStyleLbl="fgAcc1" presStyleIdx="3" presStyleCnt="4">
        <dgm:presLayoutVars>
          <dgm:bulletEnabled val="1"/>
        </dgm:presLayoutVars>
      </dgm:prSet>
      <dgm:spPr/>
      <dgm:t>
        <a:bodyPr/>
        <a:lstStyle/>
        <a:p>
          <a:pPr rtl="1"/>
          <a:endParaRPr lang="fa-IR"/>
        </a:p>
      </dgm:t>
    </dgm:pt>
    <dgm:pt modelId="{D12E5454-6696-434E-8533-DC02004538B8}" type="pres">
      <dgm:prSet presAssocID="{24263607-C5E2-4790-A6BF-8C341C77FBF4}" presName="aSpace" presStyleCnt="0"/>
      <dgm:spPr/>
    </dgm:pt>
  </dgm:ptLst>
  <dgm:cxnLst>
    <dgm:cxn modelId="{6BD5D3D3-A4E9-4CA5-AC6A-2179D1C5EDA5}" srcId="{CDA1DFE8-ADAA-412A-81D6-9AC73009850E}" destId="{24263607-C5E2-4790-A6BF-8C341C77FBF4}" srcOrd="3" destOrd="0" parTransId="{C515EFA3-AB07-486A-81AC-49F2C4052B8D}" sibTransId="{F65A4903-286E-439E-9C29-FFC2184595C0}"/>
    <dgm:cxn modelId="{DFA20429-0DBC-46F3-B7DE-4C8394BB6F8B}" type="presOf" srcId="{24263607-C5E2-4790-A6BF-8C341C77FBF4}" destId="{97FF97D4-8073-4E1C-81CC-A4C04C794776}" srcOrd="0" destOrd="0" presId="urn:microsoft.com/office/officeart/2005/8/layout/pyramid2"/>
    <dgm:cxn modelId="{EBF8AF0C-2792-4010-8BD7-5A025ABCF91E}" type="presOf" srcId="{C2EF77BD-1A14-4E29-B954-18C0A049E3FE}" destId="{52FA6BAB-8F94-4B89-A5AA-1EB8241CFF9C}" srcOrd="0" destOrd="0" presId="urn:microsoft.com/office/officeart/2005/8/layout/pyramid2"/>
    <dgm:cxn modelId="{3C9D371A-1426-4DF7-AF73-694FD784F419}" srcId="{CDA1DFE8-ADAA-412A-81D6-9AC73009850E}" destId="{C2EF77BD-1A14-4E29-B954-18C0A049E3FE}" srcOrd="1" destOrd="0" parTransId="{D94BCCFA-FAA1-4C9C-8992-4AF8215D0EF2}" sibTransId="{58035A49-D4C0-43F5-B149-F7BA0FAD07B3}"/>
    <dgm:cxn modelId="{DA9C34B5-D2AB-440A-A13B-AC2ED4DEE60D}" type="presOf" srcId="{025CF405-D55C-4991-A97C-D3689C8EEEE4}" destId="{CF1B9EBF-C689-4E87-A537-036951595449}" srcOrd="0" destOrd="0" presId="urn:microsoft.com/office/officeart/2005/8/layout/pyramid2"/>
    <dgm:cxn modelId="{1551828A-C0C0-403A-A367-560A20606645}" srcId="{CDA1DFE8-ADAA-412A-81D6-9AC73009850E}" destId="{88FFBFAE-9249-4BB8-B928-8692629611EA}" srcOrd="0" destOrd="0" parTransId="{C4E7A5B9-4E5E-41E7-A3FC-A6B87FCD4C1A}" sibTransId="{46FE10A2-AC1B-4AD6-A166-71B3AAC11CF6}"/>
    <dgm:cxn modelId="{1A411BA6-6987-4940-9171-F9EB3ECFD1C3}" type="presOf" srcId="{88FFBFAE-9249-4BB8-B928-8692629611EA}" destId="{B265830E-91CA-44D0-A914-94C94D9A0FC0}" srcOrd="0" destOrd="0" presId="urn:microsoft.com/office/officeart/2005/8/layout/pyramid2"/>
    <dgm:cxn modelId="{9EC0915F-54EF-43E2-B63A-194FFAEA2BCC}" srcId="{CDA1DFE8-ADAA-412A-81D6-9AC73009850E}" destId="{025CF405-D55C-4991-A97C-D3689C8EEEE4}" srcOrd="2" destOrd="0" parTransId="{8A45399C-EC98-4B8A-A1EB-7B722914712F}" sibTransId="{5408D286-35F2-42FB-A534-1D60090D5C9A}"/>
    <dgm:cxn modelId="{60F6DDE1-70D7-4460-909D-02E26B498523}" type="presOf" srcId="{CDA1DFE8-ADAA-412A-81D6-9AC73009850E}" destId="{D5C0D4D3-2F6E-4796-AEF8-9E884A0CDC95}" srcOrd="0" destOrd="0" presId="urn:microsoft.com/office/officeart/2005/8/layout/pyramid2"/>
    <dgm:cxn modelId="{BB104965-1374-4AAC-9E59-8FA2EB318BB8}" type="presParOf" srcId="{D5C0D4D3-2F6E-4796-AEF8-9E884A0CDC95}" destId="{B1118BF5-3BE4-4EF4-B572-E52A514F591F}" srcOrd="0" destOrd="0" presId="urn:microsoft.com/office/officeart/2005/8/layout/pyramid2"/>
    <dgm:cxn modelId="{7F1B60CD-34D4-4791-A353-66776A7414CD}" type="presParOf" srcId="{D5C0D4D3-2F6E-4796-AEF8-9E884A0CDC95}" destId="{52B32C74-A504-485A-9B9E-52FDE8018624}" srcOrd="1" destOrd="0" presId="urn:microsoft.com/office/officeart/2005/8/layout/pyramid2"/>
    <dgm:cxn modelId="{391A6BAA-E2F3-4D96-9F89-B5A849233267}" type="presParOf" srcId="{52B32C74-A504-485A-9B9E-52FDE8018624}" destId="{B265830E-91CA-44D0-A914-94C94D9A0FC0}" srcOrd="0" destOrd="0" presId="urn:microsoft.com/office/officeart/2005/8/layout/pyramid2"/>
    <dgm:cxn modelId="{B6D80C09-BBA8-4504-B10D-FE89424B01EA}" type="presParOf" srcId="{52B32C74-A504-485A-9B9E-52FDE8018624}" destId="{4930E3EF-AA88-4188-BE52-47FE8C6E9124}" srcOrd="1" destOrd="0" presId="urn:microsoft.com/office/officeart/2005/8/layout/pyramid2"/>
    <dgm:cxn modelId="{02C410FE-E048-4F85-934E-16A5695B1885}" type="presParOf" srcId="{52B32C74-A504-485A-9B9E-52FDE8018624}" destId="{52FA6BAB-8F94-4B89-A5AA-1EB8241CFF9C}" srcOrd="2" destOrd="0" presId="urn:microsoft.com/office/officeart/2005/8/layout/pyramid2"/>
    <dgm:cxn modelId="{200D9901-EB9E-4C29-BEB5-5140E3956076}" type="presParOf" srcId="{52B32C74-A504-485A-9B9E-52FDE8018624}" destId="{97A3D15B-DA3C-42EE-82F0-1BB4A49F0DD3}" srcOrd="3" destOrd="0" presId="urn:microsoft.com/office/officeart/2005/8/layout/pyramid2"/>
    <dgm:cxn modelId="{4A869069-0C8F-4284-8805-797B9C769F02}" type="presParOf" srcId="{52B32C74-A504-485A-9B9E-52FDE8018624}" destId="{CF1B9EBF-C689-4E87-A537-036951595449}" srcOrd="4" destOrd="0" presId="urn:microsoft.com/office/officeart/2005/8/layout/pyramid2"/>
    <dgm:cxn modelId="{624AADE5-AD9C-4D38-8FFA-0326A155783B}" type="presParOf" srcId="{52B32C74-A504-485A-9B9E-52FDE8018624}" destId="{E9A1A8AE-1813-485E-BA97-81CFBDFC01FB}" srcOrd="5" destOrd="0" presId="urn:microsoft.com/office/officeart/2005/8/layout/pyramid2"/>
    <dgm:cxn modelId="{F097FAE9-A456-4C91-B9F0-D21DC850F8E2}" type="presParOf" srcId="{52B32C74-A504-485A-9B9E-52FDE8018624}" destId="{97FF97D4-8073-4E1C-81CC-A4C04C794776}" srcOrd="6" destOrd="0" presId="urn:microsoft.com/office/officeart/2005/8/layout/pyramid2"/>
    <dgm:cxn modelId="{B4ADC894-A0FA-4F01-91A6-0E8C5EE2A12D}" type="presParOf" srcId="{52B32C74-A504-485A-9B9E-52FDE8018624}" destId="{D12E5454-6696-434E-8533-DC02004538B8}"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5D483486-2A90-4302-9AE7-306203D24D2D}" type="pres">
      <dgm:prSet presAssocID="{5696341A-D157-4458-AEF0-75FA59CB2A67}" presName="Name0" presStyleCnt="0">
        <dgm:presLayoutVars>
          <dgm:chMax val="7"/>
          <dgm:chPref val="7"/>
          <dgm:dir/>
          <dgm:animLvl val="lvl"/>
        </dgm:presLayoutVars>
      </dgm:prSet>
      <dgm:spPr/>
    </dgm:pt>
    <dgm:pt modelId="{380D920D-34DD-4CAA-8BCF-A641998D9FB9}" type="pres">
      <dgm:prSet presAssocID="{283CAA76-5E60-40A2-8562-556A1A577AF4}" presName="Accent1" presStyleCnt="0"/>
      <dgm:spPr/>
    </dgm:pt>
    <dgm:pt modelId="{EC9881A0-DE6F-445E-BF40-C720A02E7651}" type="pres">
      <dgm:prSet presAssocID="{283CAA76-5E60-40A2-8562-556A1A577AF4}" presName="Accent" presStyleLbl="node1" presStyleIdx="0" presStyleCnt="4"/>
      <dgm:spPr/>
    </dgm:pt>
    <dgm:pt modelId="{EC7B0611-5DD4-4192-AB26-39CC3C4694C4}"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B701E74-3453-409E-9BA2-7DC1FBEBA72A}" type="pres">
      <dgm:prSet presAssocID="{CAC4BE85-C9F2-4FC0-A789-63B7313B8D89}" presName="Accent2" presStyleCnt="0"/>
      <dgm:spPr/>
    </dgm:pt>
    <dgm:pt modelId="{B4C73B88-4C83-4968-A055-274B65F56C5F}" type="pres">
      <dgm:prSet presAssocID="{CAC4BE85-C9F2-4FC0-A789-63B7313B8D89}" presName="Accent" presStyleLbl="node1" presStyleIdx="1" presStyleCnt="4"/>
      <dgm:spPr/>
    </dgm:pt>
    <dgm:pt modelId="{48C65179-CBF4-4F3C-B777-468EA5FE06D0}"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D49B1518-F8A1-499C-9F10-7D64FFBEF4B4}" type="pres">
      <dgm:prSet presAssocID="{98198050-6188-473C-940C-62399B39FB0B}" presName="Accent3" presStyleCnt="0"/>
      <dgm:spPr/>
    </dgm:pt>
    <dgm:pt modelId="{18CBCBB1-8C4B-4E29-B889-815EB1D06AE6}" type="pres">
      <dgm:prSet presAssocID="{98198050-6188-473C-940C-62399B39FB0B}" presName="Accent" presStyleLbl="node1" presStyleIdx="2" presStyleCnt="4"/>
      <dgm:spPr/>
    </dgm:pt>
    <dgm:pt modelId="{D11C80D8-5FB3-45D3-93C8-4AF6B3406C2E}"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E9ED29B4-C38E-4B30-8A3F-DDEB3CA6ACD6}" type="pres">
      <dgm:prSet presAssocID="{99AE6E60-8159-44C4-8DA7-2351D2E9C824}" presName="Accent4" presStyleCnt="0"/>
      <dgm:spPr/>
    </dgm:pt>
    <dgm:pt modelId="{A6E4AD82-F95D-4F12-BB36-2AB516D76ACA}" type="pres">
      <dgm:prSet presAssocID="{99AE6E60-8159-44C4-8DA7-2351D2E9C824}" presName="Accent" presStyleLbl="node1" presStyleIdx="3" presStyleCnt="4"/>
      <dgm:spPr/>
    </dgm:pt>
    <dgm:pt modelId="{A76BC6EE-52F7-4B18-AF82-D08837CB4707}"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A9411F66-C584-4478-99E6-872F33C65C23}" srcId="{5696341A-D157-4458-AEF0-75FA59CB2A67}" destId="{99AE6E60-8159-44C4-8DA7-2351D2E9C824}" srcOrd="3" destOrd="0" parTransId="{BA4CF5E3-83D5-49CB-8322-75E7548D0CFB}" sibTransId="{A13361C7-84EE-4805-8E36-D8B1B725E182}"/>
    <dgm:cxn modelId="{A3258463-B25A-46E8-913F-22E58B903E3A}" type="presOf" srcId="{CAC4BE85-C9F2-4FC0-A789-63B7313B8D89}" destId="{48C65179-CBF4-4F3C-B777-468EA5FE06D0}" srcOrd="0" destOrd="0" presId="urn:microsoft.com/office/officeart/2009/layout/CircleArrowProcess"/>
    <dgm:cxn modelId="{6836F318-B0DD-4DCC-80D8-F06D7E565FED}" type="presOf" srcId="{99AE6E60-8159-44C4-8DA7-2351D2E9C824}" destId="{A76BC6EE-52F7-4B18-AF82-D08837CB4707}"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3E70DD08-A37F-4519-BF82-EEFEA4198ECC}" type="presOf" srcId="{98198050-6188-473C-940C-62399B39FB0B}" destId="{D11C80D8-5FB3-45D3-93C8-4AF6B3406C2E}" srcOrd="0" destOrd="0" presId="urn:microsoft.com/office/officeart/2009/layout/CircleArrowProcess"/>
    <dgm:cxn modelId="{9AE20D1D-9802-492F-8D2A-A9118585D522}" type="presOf" srcId="{5696341A-D157-4458-AEF0-75FA59CB2A67}" destId="{5D483486-2A90-4302-9AE7-306203D24D2D}" srcOrd="0" destOrd="0" presId="urn:microsoft.com/office/officeart/2009/layout/CircleArrowProcess"/>
    <dgm:cxn modelId="{0533BF22-06BE-47CF-B0D8-1202A0ABA4BD}" type="presOf" srcId="{283CAA76-5E60-40A2-8562-556A1A577AF4}" destId="{EC7B0611-5DD4-4192-AB26-39CC3C4694C4}"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332644FB-0CFE-4CCD-93D3-CEB7E150804D}" type="presParOf" srcId="{5D483486-2A90-4302-9AE7-306203D24D2D}" destId="{380D920D-34DD-4CAA-8BCF-A641998D9FB9}" srcOrd="0" destOrd="0" presId="urn:microsoft.com/office/officeart/2009/layout/CircleArrowProcess"/>
    <dgm:cxn modelId="{684254EA-71B2-4023-B9B3-B4E4DEECE13F}" type="presParOf" srcId="{380D920D-34DD-4CAA-8BCF-A641998D9FB9}" destId="{EC9881A0-DE6F-445E-BF40-C720A02E7651}" srcOrd="0" destOrd="0" presId="urn:microsoft.com/office/officeart/2009/layout/CircleArrowProcess"/>
    <dgm:cxn modelId="{AA3732C8-C918-4972-A7E9-942A6C171F64}" type="presParOf" srcId="{5D483486-2A90-4302-9AE7-306203D24D2D}" destId="{EC7B0611-5DD4-4192-AB26-39CC3C4694C4}" srcOrd="1" destOrd="0" presId="urn:microsoft.com/office/officeart/2009/layout/CircleArrowProcess"/>
    <dgm:cxn modelId="{7495A075-18F1-481B-9848-44ECDF6D182F}" type="presParOf" srcId="{5D483486-2A90-4302-9AE7-306203D24D2D}" destId="{FB701E74-3453-409E-9BA2-7DC1FBEBA72A}" srcOrd="2" destOrd="0" presId="urn:microsoft.com/office/officeart/2009/layout/CircleArrowProcess"/>
    <dgm:cxn modelId="{DF512570-E6AF-4E1F-93C6-28AAFA58B69C}" type="presParOf" srcId="{FB701E74-3453-409E-9BA2-7DC1FBEBA72A}" destId="{B4C73B88-4C83-4968-A055-274B65F56C5F}" srcOrd="0" destOrd="0" presId="urn:microsoft.com/office/officeart/2009/layout/CircleArrowProcess"/>
    <dgm:cxn modelId="{58B57E84-A192-41F2-B5C2-3DDDFBC22F6C}" type="presParOf" srcId="{5D483486-2A90-4302-9AE7-306203D24D2D}" destId="{48C65179-CBF4-4F3C-B777-468EA5FE06D0}" srcOrd="3" destOrd="0" presId="urn:microsoft.com/office/officeart/2009/layout/CircleArrowProcess"/>
    <dgm:cxn modelId="{03C0A4A8-D093-42F8-8920-C8AD35A21ED0}" type="presParOf" srcId="{5D483486-2A90-4302-9AE7-306203D24D2D}" destId="{D49B1518-F8A1-499C-9F10-7D64FFBEF4B4}" srcOrd="4" destOrd="0" presId="urn:microsoft.com/office/officeart/2009/layout/CircleArrowProcess"/>
    <dgm:cxn modelId="{4014C0EA-C7C2-41A3-A435-2C02B42F9800}" type="presParOf" srcId="{D49B1518-F8A1-499C-9F10-7D64FFBEF4B4}" destId="{18CBCBB1-8C4B-4E29-B889-815EB1D06AE6}" srcOrd="0" destOrd="0" presId="urn:microsoft.com/office/officeart/2009/layout/CircleArrowProcess"/>
    <dgm:cxn modelId="{9A6917F6-CD78-405B-8C2A-445AC6CA2643}" type="presParOf" srcId="{5D483486-2A90-4302-9AE7-306203D24D2D}" destId="{D11C80D8-5FB3-45D3-93C8-4AF6B3406C2E}" srcOrd="5" destOrd="0" presId="urn:microsoft.com/office/officeart/2009/layout/CircleArrowProcess"/>
    <dgm:cxn modelId="{83E58C81-D2EC-4F7A-80F7-3FF0C0BF8C7F}" type="presParOf" srcId="{5D483486-2A90-4302-9AE7-306203D24D2D}" destId="{E9ED29B4-C38E-4B30-8A3F-DDEB3CA6ACD6}" srcOrd="6" destOrd="0" presId="urn:microsoft.com/office/officeart/2009/layout/CircleArrowProcess"/>
    <dgm:cxn modelId="{21C786E5-3680-49BF-8C59-701B2B53DD1E}" type="presParOf" srcId="{E9ED29B4-C38E-4B30-8A3F-DDEB3CA6ACD6}" destId="{A6E4AD82-F95D-4F12-BB36-2AB516D76ACA}" srcOrd="0" destOrd="0" presId="urn:microsoft.com/office/officeart/2009/layout/CircleArrowProcess"/>
    <dgm:cxn modelId="{A7A0E75F-4B6B-4EFD-A0F4-DB31427C3D8F}" type="presParOf" srcId="{5D483486-2A90-4302-9AE7-306203D24D2D}" destId="{A76BC6EE-52F7-4B18-AF82-D08837CB4707}"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2B9306F-E872-4351-A458-B5BC80E60840}" type="doc">
      <dgm:prSet loTypeId="urn:microsoft.com/office/officeart/2005/8/layout/pyramid2" loCatId="pyramid" qsTypeId="urn:microsoft.com/office/officeart/2005/8/quickstyle/3d3" qsCatId="3D" csTypeId="urn:microsoft.com/office/officeart/2005/8/colors/accent2_2" csCatId="accent2" phldr="1"/>
      <dgm:spPr/>
      <dgm:t>
        <a:bodyPr/>
        <a:lstStyle/>
        <a:p>
          <a:pPr rtl="1"/>
          <a:endParaRPr lang="fa-IR"/>
        </a:p>
      </dgm:t>
    </dgm:pt>
    <dgm:pt modelId="{AD1881F2-D48D-4C0A-BF67-6DC3B66C231B}">
      <dgm:prSet phldrT="[Text]" custT="1"/>
      <dgm:spPr/>
      <dgm:t>
        <a:bodyPr/>
        <a:lstStyle/>
        <a:p>
          <a:pPr rtl="1"/>
          <a:r>
            <a:rPr lang="fa-IR" sz="2000" dirty="0" smtClean="0">
              <a:cs typeface="B Homa" panose="00000400000000000000" pitchFamily="2" charset="-78"/>
            </a:rPr>
            <a:t>ایمن سازی خیابان ها برای مسیرپیاده</a:t>
          </a:r>
          <a:endParaRPr lang="fa-IR" sz="2000" dirty="0">
            <a:cs typeface="B Homa" panose="00000400000000000000" pitchFamily="2" charset="-78"/>
          </a:endParaRPr>
        </a:p>
      </dgm:t>
    </dgm:pt>
    <dgm:pt modelId="{B7CEDB2F-E213-4810-8036-8B1D5D1ED1A6}" type="parTrans" cxnId="{3D4C057D-BD6D-4C2E-8178-66A2736191D1}">
      <dgm:prSet/>
      <dgm:spPr/>
      <dgm:t>
        <a:bodyPr/>
        <a:lstStyle/>
        <a:p>
          <a:pPr rtl="1"/>
          <a:endParaRPr lang="fa-IR"/>
        </a:p>
      </dgm:t>
    </dgm:pt>
    <dgm:pt modelId="{BE112390-0969-422B-B9B1-69DCF3B40204}" type="sibTrans" cxnId="{3D4C057D-BD6D-4C2E-8178-66A2736191D1}">
      <dgm:prSet/>
      <dgm:spPr/>
      <dgm:t>
        <a:bodyPr/>
        <a:lstStyle/>
        <a:p>
          <a:pPr rtl="1"/>
          <a:endParaRPr lang="fa-IR"/>
        </a:p>
      </dgm:t>
    </dgm:pt>
    <dgm:pt modelId="{6652C187-1334-439C-8924-8C96C72141CE}">
      <dgm:prSet phldrT="[Text]" custT="1"/>
      <dgm:spPr/>
      <dgm:t>
        <a:bodyPr/>
        <a:lstStyle/>
        <a:p>
          <a:pPr rtl="1"/>
          <a:r>
            <a:rPr lang="fa-IR" sz="2000" dirty="0" smtClean="0">
              <a:cs typeface="B Homa" panose="00000400000000000000" pitchFamily="2" charset="-78"/>
            </a:rPr>
            <a:t>طراحی مسیر دوچرخه</a:t>
          </a:r>
          <a:endParaRPr lang="fa-IR" sz="2000" dirty="0">
            <a:cs typeface="B Homa" panose="00000400000000000000" pitchFamily="2" charset="-78"/>
          </a:endParaRPr>
        </a:p>
      </dgm:t>
    </dgm:pt>
    <dgm:pt modelId="{B3962E40-457E-493B-9816-672A16AF87AE}" type="parTrans" cxnId="{74C9933C-1330-4B83-9475-B4DA5035A22B}">
      <dgm:prSet/>
      <dgm:spPr/>
      <dgm:t>
        <a:bodyPr/>
        <a:lstStyle/>
        <a:p>
          <a:pPr rtl="1"/>
          <a:endParaRPr lang="fa-IR"/>
        </a:p>
      </dgm:t>
    </dgm:pt>
    <dgm:pt modelId="{A8E46AE1-DB23-4E04-93FF-6FEC59653305}" type="sibTrans" cxnId="{74C9933C-1330-4B83-9475-B4DA5035A22B}">
      <dgm:prSet/>
      <dgm:spPr/>
      <dgm:t>
        <a:bodyPr/>
        <a:lstStyle/>
        <a:p>
          <a:pPr rtl="1"/>
          <a:endParaRPr lang="fa-IR"/>
        </a:p>
      </dgm:t>
    </dgm:pt>
    <dgm:pt modelId="{65EA83D4-56FC-4D9C-8CF5-E9EC8E682158}">
      <dgm:prSet phldrT="[Text]" custT="1"/>
      <dgm:spPr/>
      <dgm:t>
        <a:bodyPr/>
        <a:lstStyle/>
        <a:p>
          <a:pPr rtl="1"/>
          <a:r>
            <a:rPr lang="fa-IR" sz="2000" dirty="0" smtClean="0">
              <a:cs typeface="B Homa" panose="00000400000000000000" pitchFamily="2" charset="-78"/>
            </a:rPr>
            <a:t>بازنده سازی وحفظ بناهای تاریخی</a:t>
          </a:r>
          <a:endParaRPr lang="fa-IR" sz="2000" dirty="0">
            <a:cs typeface="B Homa" panose="00000400000000000000" pitchFamily="2" charset="-78"/>
          </a:endParaRPr>
        </a:p>
      </dgm:t>
    </dgm:pt>
    <dgm:pt modelId="{8AF14E8D-B5C2-48CB-B862-2EAA40AC0BDF}" type="parTrans" cxnId="{7923E98E-D87A-4179-A103-0AF2D1E122CF}">
      <dgm:prSet/>
      <dgm:spPr/>
      <dgm:t>
        <a:bodyPr/>
        <a:lstStyle/>
        <a:p>
          <a:pPr rtl="1"/>
          <a:endParaRPr lang="fa-IR"/>
        </a:p>
      </dgm:t>
    </dgm:pt>
    <dgm:pt modelId="{4FEA7665-EA67-47F1-B820-88BD6FFBB3A0}" type="sibTrans" cxnId="{7923E98E-D87A-4179-A103-0AF2D1E122CF}">
      <dgm:prSet/>
      <dgm:spPr/>
      <dgm:t>
        <a:bodyPr/>
        <a:lstStyle/>
        <a:p>
          <a:pPr rtl="1"/>
          <a:endParaRPr lang="fa-IR"/>
        </a:p>
      </dgm:t>
    </dgm:pt>
    <dgm:pt modelId="{DBEBA082-B586-477C-A048-F00BC3503E69}">
      <dgm:prSet custT="1"/>
      <dgm:spPr/>
      <dgm:t>
        <a:bodyPr/>
        <a:lstStyle/>
        <a:p>
          <a:pPr rtl="1"/>
          <a:r>
            <a:rPr lang="fa-IR" sz="2000" dirty="0" smtClean="0">
              <a:cs typeface="B Homa" panose="00000400000000000000" pitchFamily="2" charset="-78"/>
            </a:rPr>
            <a:t>زیبا سازی خیابان ها وشریان ها</a:t>
          </a:r>
          <a:endParaRPr lang="fa-IR" sz="2000" dirty="0">
            <a:cs typeface="B Homa" panose="00000400000000000000" pitchFamily="2" charset="-78"/>
          </a:endParaRPr>
        </a:p>
      </dgm:t>
    </dgm:pt>
    <dgm:pt modelId="{007F5B41-77EC-4298-B961-FA1F58F73038}" type="parTrans" cxnId="{16B0316C-C63B-4DA6-948A-00FA1A94DA53}">
      <dgm:prSet/>
      <dgm:spPr/>
      <dgm:t>
        <a:bodyPr/>
        <a:lstStyle/>
        <a:p>
          <a:pPr rtl="1"/>
          <a:endParaRPr lang="fa-IR"/>
        </a:p>
      </dgm:t>
    </dgm:pt>
    <dgm:pt modelId="{A586796A-FD54-4C55-9CF7-A6D036CFE72E}" type="sibTrans" cxnId="{16B0316C-C63B-4DA6-948A-00FA1A94DA53}">
      <dgm:prSet/>
      <dgm:spPr/>
      <dgm:t>
        <a:bodyPr/>
        <a:lstStyle/>
        <a:p>
          <a:pPr rtl="1"/>
          <a:endParaRPr lang="fa-IR"/>
        </a:p>
      </dgm:t>
    </dgm:pt>
    <dgm:pt modelId="{2FB97847-3F3F-4705-9A74-821A28DC6DF5}">
      <dgm:prSet custT="1"/>
      <dgm:spPr/>
      <dgm:t>
        <a:bodyPr/>
        <a:lstStyle/>
        <a:p>
          <a:pPr rtl="1"/>
          <a:r>
            <a:rPr lang="fa-IR" sz="2000" dirty="0" smtClean="0">
              <a:cs typeface="B Homa" panose="00000400000000000000" pitchFamily="2" charset="-78"/>
            </a:rPr>
            <a:t>افزایش کاربری های متنوع درواحد همسایگی</a:t>
          </a:r>
          <a:endParaRPr lang="fa-IR" sz="2000" dirty="0">
            <a:cs typeface="B Homa" panose="00000400000000000000" pitchFamily="2" charset="-78"/>
          </a:endParaRPr>
        </a:p>
      </dgm:t>
    </dgm:pt>
    <dgm:pt modelId="{2C0D88C9-77D4-4461-AD64-1C48E5B370FD}" type="parTrans" cxnId="{25DDFBF4-E940-4DC4-92EA-1528431ABA40}">
      <dgm:prSet/>
      <dgm:spPr/>
      <dgm:t>
        <a:bodyPr/>
        <a:lstStyle/>
        <a:p>
          <a:pPr rtl="1"/>
          <a:endParaRPr lang="fa-IR"/>
        </a:p>
      </dgm:t>
    </dgm:pt>
    <dgm:pt modelId="{AA09EEAF-382F-437B-8AA6-8D2FE54461AE}" type="sibTrans" cxnId="{25DDFBF4-E940-4DC4-92EA-1528431ABA40}">
      <dgm:prSet/>
      <dgm:spPr/>
      <dgm:t>
        <a:bodyPr/>
        <a:lstStyle/>
        <a:p>
          <a:pPr rtl="1"/>
          <a:endParaRPr lang="fa-IR"/>
        </a:p>
      </dgm:t>
    </dgm:pt>
    <dgm:pt modelId="{9E990BF0-1275-47A8-A714-233A483A7A16}">
      <dgm:prSet custT="1"/>
      <dgm:spPr/>
      <dgm:t>
        <a:bodyPr/>
        <a:lstStyle/>
        <a:p>
          <a:pPr rtl="1"/>
          <a:r>
            <a:rPr lang="fa-IR" sz="2000" dirty="0" smtClean="0">
              <a:cs typeface="B Homa" panose="00000400000000000000" pitchFamily="2" charset="-78"/>
            </a:rPr>
            <a:t>جلوگیری ازتخریب بناها</a:t>
          </a:r>
          <a:endParaRPr lang="fa-IR" sz="2000" dirty="0">
            <a:cs typeface="B Homa" panose="00000400000000000000" pitchFamily="2" charset="-78"/>
          </a:endParaRPr>
        </a:p>
      </dgm:t>
    </dgm:pt>
    <dgm:pt modelId="{87AFD43B-FDF3-4977-B606-62181575F723}" type="parTrans" cxnId="{AFDB110E-76CA-4B94-8F98-BF623D0F76DC}">
      <dgm:prSet/>
      <dgm:spPr/>
      <dgm:t>
        <a:bodyPr/>
        <a:lstStyle/>
        <a:p>
          <a:pPr rtl="1"/>
          <a:endParaRPr lang="fa-IR"/>
        </a:p>
      </dgm:t>
    </dgm:pt>
    <dgm:pt modelId="{DBF0B5AC-82CF-45F5-9184-1B9F38240E93}" type="sibTrans" cxnId="{AFDB110E-76CA-4B94-8F98-BF623D0F76DC}">
      <dgm:prSet/>
      <dgm:spPr/>
      <dgm:t>
        <a:bodyPr/>
        <a:lstStyle/>
        <a:p>
          <a:pPr rtl="1"/>
          <a:endParaRPr lang="fa-IR"/>
        </a:p>
      </dgm:t>
    </dgm:pt>
    <dgm:pt modelId="{B4129F5B-FF70-4B00-84EB-EB74667DC441}">
      <dgm:prSet custT="1"/>
      <dgm:spPr/>
      <dgm:t>
        <a:bodyPr/>
        <a:lstStyle/>
        <a:p>
          <a:pPr rtl="1"/>
          <a:r>
            <a:rPr lang="fa-IR" sz="2000" dirty="0" smtClean="0">
              <a:cs typeface="B Homa" panose="00000400000000000000" pitchFamily="2" charset="-78"/>
            </a:rPr>
            <a:t>تامین انرژي مصرفی واحد همسایگی از منابع محلی</a:t>
          </a:r>
          <a:endParaRPr lang="fa-IR" sz="2000" dirty="0">
            <a:cs typeface="B Homa" panose="00000400000000000000" pitchFamily="2" charset="-78"/>
          </a:endParaRPr>
        </a:p>
      </dgm:t>
    </dgm:pt>
    <dgm:pt modelId="{84426DE2-6983-418E-92B6-F0807DFF8C82}" type="parTrans" cxnId="{75229783-4EAF-464B-A25A-EEE34DF119A6}">
      <dgm:prSet/>
      <dgm:spPr/>
      <dgm:t>
        <a:bodyPr/>
        <a:lstStyle/>
        <a:p>
          <a:pPr rtl="1"/>
          <a:endParaRPr lang="fa-IR"/>
        </a:p>
      </dgm:t>
    </dgm:pt>
    <dgm:pt modelId="{EC49C8C7-2FB0-4415-BE15-5090A974FB1D}" type="sibTrans" cxnId="{75229783-4EAF-464B-A25A-EEE34DF119A6}">
      <dgm:prSet/>
      <dgm:spPr/>
      <dgm:t>
        <a:bodyPr/>
        <a:lstStyle/>
        <a:p>
          <a:pPr rtl="1"/>
          <a:endParaRPr lang="fa-IR"/>
        </a:p>
      </dgm:t>
    </dgm:pt>
    <dgm:pt modelId="{F7759930-BD8A-46E4-A8ED-CA1D8A7E5A05}" type="pres">
      <dgm:prSet presAssocID="{A2B9306F-E872-4351-A458-B5BC80E60840}" presName="compositeShape" presStyleCnt="0">
        <dgm:presLayoutVars>
          <dgm:dir/>
          <dgm:resizeHandles/>
        </dgm:presLayoutVars>
      </dgm:prSet>
      <dgm:spPr/>
      <dgm:t>
        <a:bodyPr/>
        <a:lstStyle/>
        <a:p>
          <a:pPr rtl="1"/>
          <a:endParaRPr lang="fa-IR"/>
        </a:p>
      </dgm:t>
    </dgm:pt>
    <dgm:pt modelId="{AC5A77BF-7754-44A8-B24F-97807EECC018}" type="pres">
      <dgm:prSet presAssocID="{A2B9306F-E872-4351-A458-B5BC80E60840}" presName="pyramid" presStyleLbl="node1" presStyleIdx="0" presStyleCnt="1" custLinFactNeighborX="-1901" custLinFactNeighborY="2482"/>
      <dgm:spPr/>
      <dgm:t>
        <a:bodyPr/>
        <a:lstStyle/>
        <a:p>
          <a:pPr rtl="1"/>
          <a:endParaRPr lang="fa-IR"/>
        </a:p>
      </dgm:t>
    </dgm:pt>
    <dgm:pt modelId="{7066FEB2-D50F-4134-83DE-3631A6B8CF85}" type="pres">
      <dgm:prSet presAssocID="{A2B9306F-E872-4351-A458-B5BC80E60840}" presName="theList" presStyleCnt="0"/>
      <dgm:spPr/>
      <dgm:t>
        <a:bodyPr/>
        <a:lstStyle/>
        <a:p>
          <a:pPr rtl="1"/>
          <a:endParaRPr lang="fa-IR"/>
        </a:p>
      </dgm:t>
    </dgm:pt>
    <dgm:pt modelId="{0E343525-DDB1-4DAC-B400-EB6B2B3F0C1E}" type="pres">
      <dgm:prSet presAssocID="{2FB97847-3F3F-4705-9A74-821A28DC6DF5}" presName="aNode" presStyleLbl="fgAcc1" presStyleIdx="0" presStyleCnt="7">
        <dgm:presLayoutVars>
          <dgm:bulletEnabled val="1"/>
        </dgm:presLayoutVars>
      </dgm:prSet>
      <dgm:spPr/>
      <dgm:t>
        <a:bodyPr/>
        <a:lstStyle/>
        <a:p>
          <a:pPr rtl="1"/>
          <a:endParaRPr lang="fa-IR"/>
        </a:p>
      </dgm:t>
    </dgm:pt>
    <dgm:pt modelId="{9AE0C379-E5B6-4719-9742-586048ADD0BB}" type="pres">
      <dgm:prSet presAssocID="{2FB97847-3F3F-4705-9A74-821A28DC6DF5}" presName="aSpace" presStyleCnt="0"/>
      <dgm:spPr/>
      <dgm:t>
        <a:bodyPr/>
        <a:lstStyle/>
        <a:p>
          <a:pPr rtl="1"/>
          <a:endParaRPr lang="fa-IR"/>
        </a:p>
      </dgm:t>
    </dgm:pt>
    <dgm:pt modelId="{3217A669-A305-4B3E-94AA-0A5106320B3D}" type="pres">
      <dgm:prSet presAssocID="{DBEBA082-B586-477C-A048-F00BC3503E69}" presName="aNode" presStyleLbl="fgAcc1" presStyleIdx="1" presStyleCnt="7">
        <dgm:presLayoutVars>
          <dgm:bulletEnabled val="1"/>
        </dgm:presLayoutVars>
      </dgm:prSet>
      <dgm:spPr/>
      <dgm:t>
        <a:bodyPr/>
        <a:lstStyle/>
        <a:p>
          <a:pPr rtl="1"/>
          <a:endParaRPr lang="fa-IR"/>
        </a:p>
      </dgm:t>
    </dgm:pt>
    <dgm:pt modelId="{7F041485-4216-4EA9-8D7A-5EBD1E160AF9}" type="pres">
      <dgm:prSet presAssocID="{DBEBA082-B586-477C-A048-F00BC3503E69}" presName="aSpace" presStyleCnt="0"/>
      <dgm:spPr/>
      <dgm:t>
        <a:bodyPr/>
        <a:lstStyle/>
        <a:p>
          <a:pPr rtl="1"/>
          <a:endParaRPr lang="fa-IR"/>
        </a:p>
      </dgm:t>
    </dgm:pt>
    <dgm:pt modelId="{E2EA3752-9EB6-4E5C-A4B9-E5D290134F7A}" type="pres">
      <dgm:prSet presAssocID="{AD1881F2-D48D-4C0A-BF67-6DC3B66C231B}" presName="aNode" presStyleLbl="fgAcc1" presStyleIdx="2" presStyleCnt="7">
        <dgm:presLayoutVars>
          <dgm:bulletEnabled val="1"/>
        </dgm:presLayoutVars>
      </dgm:prSet>
      <dgm:spPr/>
      <dgm:t>
        <a:bodyPr/>
        <a:lstStyle/>
        <a:p>
          <a:pPr rtl="1"/>
          <a:endParaRPr lang="fa-IR"/>
        </a:p>
      </dgm:t>
    </dgm:pt>
    <dgm:pt modelId="{88716DAC-996C-4E05-8299-1D8C4D47BDDD}" type="pres">
      <dgm:prSet presAssocID="{AD1881F2-D48D-4C0A-BF67-6DC3B66C231B}" presName="aSpace" presStyleCnt="0"/>
      <dgm:spPr/>
      <dgm:t>
        <a:bodyPr/>
        <a:lstStyle/>
        <a:p>
          <a:pPr rtl="1"/>
          <a:endParaRPr lang="fa-IR"/>
        </a:p>
      </dgm:t>
    </dgm:pt>
    <dgm:pt modelId="{BEC6573B-B0F9-46B2-BCC1-859404CE535B}" type="pres">
      <dgm:prSet presAssocID="{6652C187-1334-439C-8924-8C96C72141CE}" presName="aNode" presStyleLbl="fgAcc1" presStyleIdx="3" presStyleCnt="7">
        <dgm:presLayoutVars>
          <dgm:bulletEnabled val="1"/>
        </dgm:presLayoutVars>
      </dgm:prSet>
      <dgm:spPr/>
      <dgm:t>
        <a:bodyPr/>
        <a:lstStyle/>
        <a:p>
          <a:pPr rtl="1"/>
          <a:endParaRPr lang="fa-IR"/>
        </a:p>
      </dgm:t>
    </dgm:pt>
    <dgm:pt modelId="{DD61C67B-A918-4514-97B3-540B08DB48A3}" type="pres">
      <dgm:prSet presAssocID="{6652C187-1334-439C-8924-8C96C72141CE}" presName="aSpace" presStyleCnt="0"/>
      <dgm:spPr/>
      <dgm:t>
        <a:bodyPr/>
        <a:lstStyle/>
        <a:p>
          <a:pPr rtl="1"/>
          <a:endParaRPr lang="fa-IR"/>
        </a:p>
      </dgm:t>
    </dgm:pt>
    <dgm:pt modelId="{C0EA923B-3C86-4797-B975-7EFF67D2131C}" type="pres">
      <dgm:prSet presAssocID="{65EA83D4-56FC-4D9C-8CF5-E9EC8E682158}" presName="aNode" presStyleLbl="fgAcc1" presStyleIdx="4" presStyleCnt="7">
        <dgm:presLayoutVars>
          <dgm:bulletEnabled val="1"/>
        </dgm:presLayoutVars>
      </dgm:prSet>
      <dgm:spPr/>
      <dgm:t>
        <a:bodyPr/>
        <a:lstStyle/>
        <a:p>
          <a:pPr rtl="1"/>
          <a:endParaRPr lang="fa-IR"/>
        </a:p>
      </dgm:t>
    </dgm:pt>
    <dgm:pt modelId="{EF97D875-FB19-4DE9-90DE-C108E6DA9C3D}" type="pres">
      <dgm:prSet presAssocID="{65EA83D4-56FC-4D9C-8CF5-E9EC8E682158}" presName="aSpace" presStyleCnt="0"/>
      <dgm:spPr/>
      <dgm:t>
        <a:bodyPr/>
        <a:lstStyle/>
        <a:p>
          <a:pPr rtl="1"/>
          <a:endParaRPr lang="fa-IR"/>
        </a:p>
      </dgm:t>
    </dgm:pt>
    <dgm:pt modelId="{A087FF1C-1BBD-4A3A-8264-BC5DDADF5A26}" type="pres">
      <dgm:prSet presAssocID="{9E990BF0-1275-47A8-A714-233A483A7A16}" presName="aNode" presStyleLbl="fgAcc1" presStyleIdx="5" presStyleCnt="7">
        <dgm:presLayoutVars>
          <dgm:bulletEnabled val="1"/>
        </dgm:presLayoutVars>
      </dgm:prSet>
      <dgm:spPr/>
      <dgm:t>
        <a:bodyPr/>
        <a:lstStyle/>
        <a:p>
          <a:pPr rtl="1"/>
          <a:endParaRPr lang="fa-IR"/>
        </a:p>
      </dgm:t>
    </dgm:pt>
    <dgm:pt modelId="{41BFC186-432A-42DB-817A-BC4F6B58818B}" type="pres">
      <dgm:prSet presAssocID="{9E990BF0-1275-47A8-A714-233A483A7A16}" presName="aSpace" presStyleCnt="0"/>
      <dgm:spPr/>
      <dgm:t>
        <a:bodyPr/>
        <a:lstStyle/>
        <a:p>
          <a:pPr rtl="1"/>
          <a:endParaRPr lang="fa-IR"/>
        </a:p>
      </dgm:t>
    </dgm:pt>
    <dgm:pt modelId="{C221DEB4-40CD-4D6D-9078-15AEC85C97C4}" type="pres">
      <dgm:prSet presAssocID="{B4129F5B-FF70-4B00-84EB-EB74667DC441}" presName="aNode" presStyleLbl="fgAcc1" presStyleIdx="6" presStyleCnt="7">
        <dgm:presLayoutVars>
          <dgm:bulletEnabled val="1"/>
        </dgm:presLayoutVars>
      </dgm:prSet>
      <dgm:spPr/>
      <dgm:t>
        <a:bodyPr/>
        <a:lstStyle/>
        <a:p>
          <a:pPr rtl="1"/>
          <a:endParaRPr lang="fa-IR"/>
        </a:p>
      </dgm:t>
    </dgm:pt>
    <dgm:pt modelId="{ACEB4643-F77C-401B-9FD0-BC8078CC6935}" type="pres">
      <dgm:prSet presAssocID="{B4129F5B-FF70-4B00-84EB-EB74667DC441}" presName="aSpace" presStyleCnt="0"/>
      <dgm:spPr/>
      <dgm:t>
        <a:bodyPr/>
        <a:lstStyle/>
        <a:p>
          <a:pPr rtl="1"/>
          <a:endParaRPr lang="fa-IR"/>
        </a:p>
      </dgm:t>
    </dgm:pt>
  </dgm:ptLst>
  <dgm:cxnLst>
    <dgm:cxn modelId="{645F8FF0-CCDC-4730-970B-EDE2BEC08A1C}" type="presOf" srcId="{DBEBA082-B586-477C-A048-F00BC3503E69}" destId="{3217A669-A305-4B3E-94AA-0A5106320B3D}" srcOrd="0" destOrd="0" presId="urn:microsoft.com/office/officeart/2005/8/layout/pyramid2"/>
    <dgm:cxn modelId="{7923E98E-D87A-4179-A103-0AF2D1E122CF}" srcId="{A2B9306F-E872-4351-A458-B5BC80E60840}" destId="{65EA83D4-56FC-4D9C-8CF5-E9EC8E682158}" srcOrd="4" destOrd="0" parTransId="{8AF14E8D-B5C2-48CB-B862-2EAA40AC0BDF}" sibTransId="{4FEA7665-EA67-47F1-B820-88BD6FFBB3A0}"/>
    <dgm:cxn modelId="{B615C30B-3EDC-4890-8617-4FF3725844BC}" type="presOf" srcId="{2FB97847-3F3F-4705-9A74-821A28DC6DF5}" destId="{0E343525-DDB1-4DAC-B400-EB6B2B3F0C1E}" srcOrd="0" destOrd="0" presId="urn:microsoft.com/office/officeart/2005/8/layout/pyramid2"/>
    <dgm:cxn modelId="{FA35E1BB-2409-47E0-B8FE-04691C434D97}" type="presOf" srcId="{6652C187-1334-439C-8924-8C96C72141CE}" destId="{BEC6573B-B0F9-46B2-BCC1-859404CE535B}" srcOrd="0" destOrd="0" presId="urn:microsoft.com/office/officeart/2005/8/layout/pyramid2"/>
    <dgm:cxn modelId="{AFDB110E-76CA-4B94-8F98-BF623D0F76DC}" srcId="{A2B9306F-E872-4351-A458-B5BC80E60840}" destId="{9E990BF0-1275-47A8-A714-233A483A7A16}" srcOrd="5" destOrd="0" parTransId="{87AFD43B-FDF3-4977-B606-62181575F723}" sibTransId="{DBF0B5AC-82CF-45F5-9184-1B9F38240E93}"/>
    <dgm:cxn modelId="{E8D61B7C-D2BD-4D10-87AF-0AF963A37F5E}" type="presOf" srcId="{AD1881F2-D48D-4C0A-BF67-6DC3B66C231B}" destId="{E2EA3752-9EB6-4E5C-A4B9-E5D290134F7A}" srcOrd="0" destOrd="0" presId="urn:microsoft.com/office/officeart/2005/8/layout/pyramid2"/>
    <dgm:cxn modelId="{3D4C057D-BD6D-4C2E-8178-66A2736191D1}" srcId="{A2B9306F-E872-4351-A458-B5BC80E60840}" destId="{AD1881F2-D48D-4C0A-BF67-6DC3B66C231B}" srcOrd="2" destOrd="0" parTransId="{B7CEDB2F-E213-4810-8036-8B1D5D1ED1A6}" sibTransId="{BE112390-0969-422B-B9B1-69DCF3B40204}"/>
    <dgm:cxn modelId="{75229783-4EAF-464B-A25A-EEE34DF119A6}" srcId="{A2B9306F-E872-4351-A458-B5BC80E60840}" destId="{B4129F5B-FF70-4B00-84EB-EB74667DC441}" srcOrd="6" destOrd="0" parTransId="{84426DE2-6983-418E-92B6-F0807DFF8C82}" sibTransId="{EC49C8C7-2FB0-4415-BE15-5090A974FB1D}"/>
    <dgm:cxn modelId="{7F9B2BF4-14D1-4552-B66F-B36BE7AB8419}" type="presOf" srcId="{9E990BF0-1275-47A8-A714-233A483A7A16}" destId="{A087FF1C-1BBD-4A3A-8264-BC5DDADF5A26}" srcOrd="0" destOrd="0" presId="urn:microsoft.com/office/officeart/2005/8/layout/pyramid2"/>
    <dgm:cxn modelId="{16B0316C-C63B-4DA6-948A-00FA1A94DA53}" srcId="{A2B9306F-E872-4351-A458-B5BC80E60840}" destId="{DBEBA082-B586-477C-A048-F00BC3503E69}" srcOrd="1" destOrd="0" parTransId="{007F5B41-77EC-4298-B961-FA1F58F73038}" sibTransId="{A586796A-FD54-4C55-9CF7-A6D036CFE72E}"/>
    <dgm:cxn modelId="{74C9933C-1330-4B83-9475-B4DA5035A22B}" srcId="{A2B9306F-E872-4351-A458-B5BC80E60840}" destId="{6652C187-1334-439C-8924-8C96C72141CE}" srcOrd="3" destOrd="0" parTransId="{B3962E40-457E-493B-9816-672A16AF87AE}" sibTransId="{A8E46AE1-DB23-4E04-93FF-6FEC59653305}"/>
    <dgm:cxn modelId="{25DDFBF4-E940-4DC4-92EA-1528431ABA40}" srcId="{A2B9306F-E872-4351-A458-B5BC80E60840}" destId="{2FB97847-3F3F-4705-9A74-821A28DC6DF5}" srcOrd="0" destOrd="0" parTransId="{2C0D88C9-77D4-4461-AD64-1C48E5B370FD}" sibTransId="{AA09EEAF-382F-437B-8AA6-8D2FE54461AE}"/>
    <dgm:cxn modelId="{299D6213-462C-4C5C-9083-D79F2E658BE0}" type="presOf" srcId="{65EA83D4-56FC-4D9C-8CF5-E9EC8E682158}" destId="{C0EA923B-3C86-4797-B975-7EFF67D2131C}" srcOrd="0" destOrd="0" presId="urn:microsoft.com/office/officeart/2005/8/layout/pyramid2"/>
    <dgm:cxn modelId="{A2477627-B8F8-4E05-AD0C-DBC57842461A}" type="presOf" srcId="{A2B9306F-E872-4351-A458-B5BC80E60840}" destId="{F7759930-BD8A-46E4-A8ED-CA1D8A7E5A05}" srcOrd="0" destOrd="0" presId="urn:microsoft.com/office/officeart/2005/8/layout/pyramid2"/>
    <dgm:cxn modelId="{809A9CCB-8FED-4B21-9352-F3FE8F6CB4DB}" type="presOf" srcId="{B4129F5B-FF70-4B00-84EB-EB74667DC441}" destId="{C221DEB4-40CD-4D6D-9078-15AEC85C97C4}" srcOrd="0" destOrd="0" presId="urn:microsoft.com/office/officeart/2005/8/layout/pyramid2"/>
    <dgm:cxn modelId="{2AFF483E-3D4F-424E-B9C2-B5DA57BA84A9}" type="presParOf" srcId="{F7759930-BD8A-46E4-A8ED-CA1D8A7E5A05}" destId="{AC5A77BF-7754-44A8-B24F-97807EECC018}" srcOrd="0" destOrd="0" presId="urn:microsoft.com/office/officeart/2005/8/layout/pyramid2"/>
    <dgm:cxn modelId="{E91BA9A3-078E-4B01-98E8-0D017BA6BBFF}" type="presParOf" srcId="{F7759930-BD8A-46E4-A8ED-CA1D8A7E5A05}" destId="{7066FEB2-D50F-4134-83DE-3631A6B8CF85}" srcOrd="1" destOrd="0" presId="urn:microsoft.com/office/officeart/2005/8/layout/pyramid2"/>
    <dgm:cxn modelId="{B28FB877-7E53-40B4-94B6-A9BAEF1DC2EB}" type="presParOf" srcId="{7066FEB2-D50F-4134-83DE-3631A6B8CF85}" destId="{0E343525-DDB1-4DAC-B400-EB6B2B3F0C1E}" srcOrd="0" destOrd="0" presId="urn:microsoft.com/office/officeart/2005/8/layout/pyramid2"/>
    <dgm:cxn modelId="{B4F3E060-3579-4DFA-AC0E-95E039AB0E40}" type="presParOf" srcId="{7066FEB2-D50F-4134-83DE-3631A6B8CF85}" destId="{9AE0C379-E5B6-4719-9742-586048ADD0BB}" srcOrd="1" destOrd="0" presId="urn:microsoft.com/office/officeart/2005/8/layout/pyramid2"/>
    <dgm:cxn modelId="{3B8F7232-5E51-4341-8886-057C538A8182}" type="presParOf" srcId="{7066FEB2-D50F-4134-83DE-3631A6B8CF85}" destId="{3217A669-A305-4B3E-94AA-0A5106320B3D}" srcOrd="2" destOrd="0" presId="urn:microsoft.com/office/officeart/2005/8/layout/pyramid2"/>
    <dgm:cxn modelId="{88E4E60B-0B91-49C4-8CC9-47E450CFF1F4}" type="presParOf" srcId="{7066FEB2-D50F-4134-83DE-3631A6B8CF85}" destId="{7F041485-4216-4EA9-8D7A-5EBD1E160AF9}" srcOrd="3" destOrd="0" presId="urn:microsoft.com/office/officeart/2005/8/layout/pyramid2"/>
    <dgm:cxn modelId="{100BB9EC-AF40-469B-8D18-609E9987AA5C}" type="presParOf" srcId="{7066FEB2-D50F-4134-83DE-3631A6B8CF85}" destId="{E2EA3752-9EB6-4E5C-A4B9-E5D290134F7A}" srcOrd="4" destOrd="0" presId="urn:microsoft.com/office/officeart/2005/8/layout/pyramid2"/>
    <dgm:cxn modelId="{569E42D2-05D6-4676-A2BB-EC595289B0CF}" type="presParOf" srcId="{7066FEB2-D50F-4134-83DE-3631A6B8CF85}" destId="{88716DAC-996C-4E05-8299-1D8C4D47BDDD}" srcOrd="5" destOrd="0" presId="urn:microsoft.com/office/officeart/2005/8/layout/pyramid2"/>
    <dgm:cxn modelId="{F73DF43B-3D79-4667-9D71-B84669C846A4}" type="presParOf" srcId="{7066FEB2-D50F-4134-83DE-3631A6B8CF85}" destId="{BEC6573B-B0F9-46B2-BCC1-859404CE535B}" srcOrd="6" destOrd="0" presId="urn:microsoft.com/office/officeart/2005/8/layout/pyramid2"/>
    <dgm:cxn modelId="{5CDA3259-43EF-43CE-AE4F-E35AAACFE348}" type="presParOf" srcId="{7066FEB2-D50F-4134-83DE-3631A6B8CF85}" destId="{DD61C67B-A918-4514-97B3-540B08DB48A3}" srcOrd="7" destOrd="0" presId="urn:microsoft.com/office/officeart/2005/8/layout/pyramid2"/>
    <dgm:cxn modelId="{6769A3BC-FF65-4D1B-B6C9-455EDD0D525B}" type="presParOf" srcId="{7066FEB2-D50F-4134-83DE-3631A6B8CF85}" destId="{C0EA923B-3C86-4797-B975-7EFF67D2131C}" srcOrd="8" destOrd="0" presId="urn:microsoft.com/office/officeart/2005/8/layout/pyramid2"/>
    <dgm:cxn modelId="{F20AC21C-DB21-4C44-B827-68F0554FC9F0}" type="presParOf" srcId="{7066FEB2-D50F-4134-83DE-3631A6B8CF85}" destId="{EF97D875-FB19-4DE9-90DE-C108E6DA9C3D}" srcOrd="9" destOrd="0" presId="urn:microsoft.com/office/officeart/2005/8/layout/pyramid2"/>
    <dgm:cxn modelId="{A0719624-D984-4FEF-AD6B-167A1522D364}" type="presParOf" srcId="{7066FEB2-D50F-4134-83DE-3631A6B8CF85}" destId="{A087FF1C-1BBD-4A3A-8264-BC5DDADF5A26}" srcOrd="10" destOrd="0" presId="urn:microsoft.com/office/officeart/2005/8/layout/pyramid2"/>
    <dgm:cxn modelId="{FD01249B-E703-4873-8CDD-1A4A1FDD05DE}" type="presParOf" srcId="{7066FEB2-D50F-4134-83DE-3631A6B8CF85}" destId="{41BFC186-432A-42DB-817A-BC4F6B58818B}" srcOrd="11" destOrd="0" presId="urn:microsoft.com/office/officeart/2005/8/layout/pyramid2"/>
    <dgm:cxn modelId="{6B1F8EBE-5A9A-4E69-80B7-E4DFBFDFA288}" type="presParOf" srcId="{7066FEB2-D50F-4134-83DE-3631A6B8CF85}" destId="{C221DEB4-40CD-4D6D-9078-15AEC85C97C4}" srcOrd="12" destOrd="0" presId="urn:microsoft.com/office/officeart/2005/8/layout/pyramid2"/>
    <dgm:cxn modelId="{EFD6850F-F112-484B-B319-4CBEF003A074}" type="presParOf" srcId="{7066FEB2-D50F-4134-83DE-3631A6B8CF85}" destId="{ACEB4643-F77C-401B-9FD0-BC8078CC6935}"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C19D7D13-D2A0-4DED-9321-C5CA61D2A8F8}" type="pres">
      <dgm:prSet presAssocID="{5696341A-D157-4458-AEF0-75FA59CB2A67}" presName="Name0" presStyleCnt="0">
        <dgm:presLayoutVars>
          <dgm:chMax val="7"/>
          <dgm:chPref val="7"/>
          <dgm:dir/>
          <dgm:animLvl val="lvl"/>
        </dgm:presLayoutVars>
      </dgm:prSet>
      <dgm:spPr/>
    </dgm:pt>
    <dgm:pt modelId="{48FAD360-E84A-49F9-8DDF-68EDE5F9B49C}" type="pres">
      <dgm:prSet presAssocID="{283CAA76-5E60-40A2-8562-556A1A577AF4}" presName="Accent1" presStyleCnt="0"/>
      <dgm:spPr/>
    </dgm:pt>
    <dgm:pt modelId="{F1B23906-1962-4201-ABB9-C2B647FEA225}" type="pres">
      <dgm:prSet presAssocID="{283CAA76-5E60-40A2-8562-556A1A577AF4}" presName="Accent" presStyleLbl="node1" presStyleIdx="0" presStyleCnt="4"/>
      <dgm:spPr/>
    </dgm:pt>
    <dgm:pt modelId="{BA06F37C-68AC-4755-BE93-01C1048CA4DB}"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BC1A648-46C3-4CF6-9097-D4CCA3CABBA9}" type="pres">
      <dgm:prSet presAssocID="{CAC4BE85-C9F2-4FC0-A789-63B7313B8D89}" presName="Accent2" presStyleCnt="0"/>
      <dgm:spPr/>
    </dgm:pt>
    <dgm:pt modelId="{B9822B41-505F-4C60-9D65-0451E54CA052}" type="pres">
      <dgm:prSet presAssocID="{CAC4BE85-C9F2-4FC0-A789-63B7313B8D89}" presName="Accent" presStyleLbl="node1" presStyleIdx="1" presStyleCnt="4"/>
      <dgm:spPr/>
    </dgm:pt>
    <dgm:pt modelId="{DA3D726B-2957-455A-8EE8-64723E89AAF0}"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23688396-7EC9-4AE3-ABB3-207B4B61E33C}" type="pres">
      <dgm:prSet presAssocID="{98198050-6188-473C-940C-62399B39FB0B}" presName="Accent3" presStyleCnt="0"/>
      <dgm:spPr/>
    </dgm:pt>
    <dgm:pt modelId="{A77BB445-CD2E-4117-87C3-A5FB8B3C4A02}" type="pres">
      <dgm:prSet presAssocID="{98198050-6188-473C-940C-62399B39FB0B}" presName="Accent" presStyleLbl="node1" presStyleIdx="2" presStyleCnt="4"/>
      <dgm:spPr/>
    </dgm:pt>
    <dgm:pt modelId="{0503D2BC-D53D-4719-83E9-0F8CFF23A638}"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C4FF5BD5-597A-407D-AE83-5C598FCF965F}" type="pres">
      <dgm:prSet presAssocID="{99AE6E60-8159-44C4-8DA7-2351D2E9C824}" presName="Accent4" presStyleCnt="0"/>
      <dgm:spPr/>
    </dgm:pt>
    <dgm:pt modelId="{343BDFA4-B632-4800-BB50-3D0AEAC298A2}" type="pres">
      <dgm:prSet presAssocID="{99AE6E60-8159-44C4-8DA7-2351D2E9C824}" presName="Accent" presStyleLbl="node1" presStyleIdx="3" presStyleCnt="4"/>
      <dgm:spPr/>
    </dgm:pt>
    <dgm:pt modelId="{D3FE01C1-CC8B-4B5F-9B0B-375A4E9EEA3A}"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EDAA534F-A615-427E-B658-AC29541A7FC4}" type="presOf" srcId="{CAC4BE85-C9F2-4FC0-A789-63B7313B8D89}" destId="{DA3D726B-2957-455A-8EE8-64723E89AAF0}" srcOrd="0" destOrd="0" presId="urn:microsoft.com/office/officeart/2009/layout/CircleArrowProcess"/>
    <dgm:cxn modelId="{17D06EBB-7E52-4011-8ECC-31DFFF2E0352}" type="presOf" srcId="{5696341A-D157-4458-AEF0-75FA59CB2A67}" destId="{C19D7D13-D2A0-4DED-9321-C5CA61D2A8F8}"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6ED8BF69-EB8A-4A87-9838-763CBFBEBA22}" type="presOf" srcId="{99AE6E60-8159-44C4-8DA7-2351D2E9C824}" destId="{D3FE01C1-CC8B-4B5F-9B0B-375A4E9EEA3A}" srcOrd="0" destOrd="0" presId="urn:microsoft.com/office/officeart/2009/layout/CircleArrowProcess"/>
    <dgm:cxn modelId="{FDD19DB4-A1CF-4835-8D62-30F638C4EBC9}" type="presOf" srcId="{283CAA76-5E60-40A2-8562-556A1A577AF4}" destId="{BA06F37C-68AC-4755-BE93-01C1048CA4DB}" srcOrd="0" destOrd="0" presId="urn:microsoft.com/office/officeart/2009/layout/CircleArrowProcess"/>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D3F69CEE-D14C-460D-BA97-61709D4E3F1C}" type="presOf" srcId="{98198050-6188-473C-940C-62399B39FB0B}" destId="{0503D2BC-D53D-4719-83E9-0F8CFF23A638}" srcOrd="0" destOrd="0" presId="urn:microsoft.com/office/officeart/2009/layout/CircleArrowProcess"/>
    <dgm:cxn modelId="{4D1F3B5C-81D3-4444-A597-5059D1C1D2E3}" type="presParOf" srcId="{C19D7D13-D2A0-4DED-9321-C5CA61D2A8F8}" destId="{48FAD360-E84A-49F9-8DDF-68EDE5F9B49C}" srcOrd="0" destOrd="0" presId="urn:microsoft.com/office/officeart/2009/layout/CircleArrowProcess"/>
    <dgm:cxn modelId="{2920EE86-1AA3-400C-9D4F-69B73E0568EA}" type="presParOf" srcId="{48FAD360-E84A-49F9-8DDF-68EDE5F9B49C}" destId="{F1B23906-1962-4201-ABB9-C2B647FEA225}" srcOrd="0" destOrd="0" presId="urn:microsoft.com/office/officeart/2009/layout/CircleArrowProcess"/>
    <dgm:cxn modelId="{2469C208-48D4-4DF1-B748-C1A81B6A4F23}" type="presParOf" srcId="{C19D7D13-D2A0-4DED-9321-C5CA61D2A8F8}" destId="{BA06F37C-68AC-4755-BE93-01C1048CA4DB}" srcOrd="1" destOrd="0" presId="urn:microsoft.com/office/officeart/2009/layout/CircleArrowProcess"/>
    <dgm:cxn modelId="{89BC2AB4-DAA5-4508-A7DA-6A21D259A653}" type="presParOf" srcId="{C19D7D13-D2A0-4DED-9321-C5CA61D2A8F8}" destId="{FBC1A648-46C3-4CF6-9097-D4CCA3CABBA9}" srcOrd="2" destOrd="0" presId="urn:microsoft.com/office/officeart/2009/layout/CircleArrowProcess"/>
    <dgm:cxn modelId="{6F529D23-3AE2-49E3-8879-808D43D37C3C}" type="presParOf" srcId="{FBC1A648-46C3-4CF6-9097-D4CCA3CABBA9}" destId="{B9822B41-505F-4C60-9D65-0451E54CA052}" srcOrd="0" destOrd="0" presId="urn:microsoft.com/office/officeart/2009/layout/CircleArrowProcess"/>
    <dgm:cxn modelId="{FEAE3701-2FB7-43D9-BBE2-CBCDBAFEF7FC}" type="presParOf" srcId="{C19D7D13-D2A0-4DED-9321-C5CA61D2A8F8}" destId="{DA3D726B-2957-455A-8EE8-64723E89AAF0}" srcOrd="3" destOrd="0" presId="urn:microsoft.com/office/officeart/2009/layout/CircleArrowProcess"/>
    <dgm:cxn modelId="{89EF5408-D415-402B-B1CF-041A98E84BF0}" type="presParOf" srcId="{C19D7D13-D2A0-4DED-9321-C5CA61D2A8F8}" destId="{23688396-7EC9-4AE3-ABB3-207B4B61E33C}" srcOrd="4" destOrd="0" presId="urn:microsoft.com/office/officeart/2009/layout/CircleArrowProcess"/>
    <dgm:cxn modelId="{C2E6B3EB-A680-4885-B5C9-24D4EA9AE6B2}" type="presParOf" srcId="{23688396-7EC9-4AE3-ABB3-207B4B61E33C}" destId="{A77BB445-CD2E-4117-87C3-A5FB8B3C4A02}" srcOrd="0" destOrd="0" presId="urn:microsoft.com/office/officeart/2009/layout/CircleArrowProcess"/>
    <dgm:cxn modelId="{E91B9796-C433-47FC-AAC7-1F4731FBE8C9}" type="presParOf" srcId="{C19D7D13-D2A0-4DED-9321-C5CA61D2A8F8}" destId="{0503D2BC-D53D-4719-83E9-0F8CFF23A638}" srcOrd="5" destOrd="0" presId="urn:microsoft.com/office/officeart/2009/layout/CircleArrowProcess"/>
    <dgm:cxn modelId="{F649781E-2545-43A6-934C-22B23039DEE2}" type="presParOf" srcId="{C19D7D13-D2A0-4DED-9321-C5CA61D2A8F8}" destId="{C4FF5BD5-597A-407D-AE83-5C598FCF965F}" srcOrd="6" destOrd="0" presId="urn:microsoft.com/office/officeart/2009/layout/CircleArrowProcess"/>
    <dgm:cxn modelId="{49CE912E-F760-40F1-BD1F-B6DE66AC9055}" type="presParOf" srcId="{C4FF5BD5-597A-407D-AE83-5C598FCF965F}" destId="{343BDFA4-B632-4800-BB50-3D0AEAC298A2}" srcOrd="0" destOrd="0" presId="urn:microsoft.com/office/officeart/2009/layout/CircleArrowProcess"/>
    <dgm:cxn modelId="{60F8F924-3460-4D53-BF07-674B2EAA8BC9}" type="presParOf" srcId="{C19D7D13-D2A0-4DED-9321-C5CA61D2A8F8}" destId="{D3FE01C1-CC8B-4B5F-9B0B-375A4E9EEA3A}"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A91C03A8-739D-4E13-ADD2-0A0F50E4CE83}" type="pres">
      <dgm:prSet presAssocID="{5696341A-D157-4458-AEF0-75FA59CB2A67}" presName="Name0" presStyleCnt="0">
        <dgm:presLayoutVars>
          <dgm:chMax val="7"/>
          <dgm:chPref val="7"/>
          <dgm:dir/>
          <dgm:animLvl val="lvl"/>
        </dgm:presLayoutVars>
      </dgm:prSet>
      <dgm:spPr/>
    </dgm:pt>
    <dgm:pt modelId="{D6608D67-B083-4220-A967-F8024ECD6518}" type="pres">
      <dgm:prSet presAssocID="{283CAA76-5E60-40A2-8562-556A1A577AF4}" presName="Accent1" presStyleCnt="0"/>
      <dgm:spPr/>
    </dgm:pt>
    <dgm:pt modelId="{BDDFE1EA-E4C0-417C-A5CC-32E1E123F948}" type="pres">
      <dgm:prSet presAssocID="{283CAA76-5E60-40A2-8562-556A1A577AF4}" presName="Accent" presStyleLbl="node1" presStyleIdx="0" presStyleCnt="4"/>
      <dgm:spPr/>
    </dgm:pt>
    <dgm:pt modelId="{A9AF3723-D79B-4D6E-9E23-96AFCC8EF6DE}"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5D477DA4-E99E-42A2-8205-76C258C9B8D9}" type="pres">
      <dgm:prSet presAssocID="{CAC4BE85-C9F2-4FC0-A789-63B7313B8D89}" presName="Accent2" presStyleCnt="0"/>
      <dgm:spPr/>
    </dgm:pt>
    <dgm:pt modelId="{24CBFA28-B684-4F2D-BE15-8E2DE5151989}" type="pres">
      <dgm:prSet presAssocID="{CAC4BE85-C9F2-4FC0-A789-63B7313B8D89}" presName="Accent" presStyleLbl="node1" presStyleIdx="1" presStyleCnt="4"/>
      <dgm:spPr/>
    </dgm:pt>
    <dgm:pt modelId="{86C79E31-4315-408E-AED6-CE8E17F769EB}"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DA8A599D-8AE2-48FC-86BF-DB7D208FE390}" type="pres">
      <dgm:prSet presAssocID="{98198050-6188-473C-940C-62399B39FB0B}" presName="Accent3" presStyleCnt="0"/>
      <dgm:spPr/>
    </dgm:pt>
    <dgm:pt modelId="{0997829E-4F28-4D2C-8C5D-6C2EF8F31330}" type="pres">
      <dgm:prSet presAssocID="{98198050-6188-473C-940C-62399B39FB0B}" presName="Accent" presStyleLbl="node1" presStyleIdx="2" presStyleCnt="4"/>
      <dgm:spPr/>
    </dgm:pt>
    <dgm:pt modelId="{B099A712-15B2-442E-9BF0-562A787C7197}"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ED7D830-A65E-450E-BA48-758E7238912C}" type="pres">
      <dgm:prSet presAssocID="{99AE6E60-8159-44C4-8DA7-2351D2E9C824}" presName="Accent4" presStyleCnt="0"/>
      <dgm:spPr/>
    </dgm:pt>
    <dgm:pt modelId="{CE106138-5A9E-4280-9234-EA45931673DF}" type="pres">
      <dgm:prSet presAssocID="{99AE6E60-8159-44C4-8DA7-2351D2E9C824}" presName="Accent" presStyleLbl="node1" presStyleIdx="3" presStyleCnt="4"/>
      <dgm:spPr/>
    </dgm:pt>
    <dgm:pt modelId="{34EA4756-58FA-41B2-91FC-AFF546BE5A7B}"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445CA680-550D-478C-9073-6854C40FC44A}" type="presOf" srcId="{98198050-6188-473C-940C-62399B39FB0B}" destId="{B099A712-15B2-442E-9BF0-562A787C7197}"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D01F250F-7DC9-4335-9071-E6FDD79EFB69}" type="presOf" srcId="{99AE6E60-8159-44C4-8DA7-2351D2E9C824}" destId="{34EA4756-58FA-41B2-91FC-AFF546BE5A7B}" srcOrd="0" destOrd="0" presId="urn:microsoft.com/office/officeart/2009/layout/CircleArrowProcess"/>
    <dgm:cxn modelId="{3B72BD93-7E97-4C3F-AD7C-B3B17DB000FD}" type="presOf" srcId="{CAC4BE85-C9F2-4FC0-A789-63B7313B8D89}" destId="{86C79E31-4315-408E-AED6-CE8E17F769EB}" srcOrd="0" destOrd="0" presId="urn:microsoft.com/office/officeart/2009/layout/CircleArrowProcess"/>
    <dgm:cxn modelId="{AD0C0F46-41A6-4C18-835B-8A65C1239256}" type="presOf" srcId="{283CAA76-5E60-40A2-8562-556A1A577AF4}" destId="{A9AF3723-D79B-4D6E-9E23-96AFCC8EF6DE}" srcOrd="0" destOrd="0" presId="urn:microsoft.com/office/officeart/2009/layout/CircleArrowProcess"/>
    <dgm:cxn modelId="{2E5C3F46-D5A5-47EF-9A11-0A696BC513EC}" type="presOf" srcId="{5696341A-D157-4458-AEF0-75FA59CB2A67}" destId="{A91C03A8-739D-4E13-ADD2-0A0F50E4CE83}"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60ECE48B-0734-47AC-BA94-BB33FEDF7977}" type="presParOf" srcId="{A91C03A8-739D-4E13-ADD2-0A0F50E4CE83}" destId="{D6608D67-B083-4220-A967-F8024ECD6518}" srcOrd="0" destOrd="0" presId="urn:microsoft.com/office/officeart/2009/layout/CircleArrowProcess"/>
    <dgm:cxn modelId="{21319108-9F2A-4411-B1BB-8343E5059AC2}" type="presParOf" srcId="{D6608D67-B083-4220-A967-F8024ECD6518}" destId="{BDDFE1EA-E4C0-417C-A5CC-32E1E123F948}" srcOrd="0" destOrd="0" presId="urn:microsoft.com/office/officeart/2009/layout/CircleArrowProcess"/>
    <dgm:cxn modelId="{13424153-2E50-4FCC-B731-224AE7ACBC94}" type="presParOf" srcId="{A91C03A8-739D-4E13-ADD2-0A0F50E4CE83}" destId="{A9AF3723-D79B-4D6E-9E23-96AFCC8EF6DE}" srcOrd="1" destOrd="0" presId="urn:microsoft.com/office/officeart/2009/layout/CircleArrowProcess"/>
    <dgm:cxn modelId="{C3EC5F27-2ACA-4E9B-8E74-EA640CF9B9BD}" type="presParOf" srcId="{A91C03A8-739D-4E13-ADD2-0A0F50E4CE83}" destId="{5D477DA4-E99E-42A2-8205-76C258C9B8D9}" srcOrd="2" destOrd="0" presId="urn:microsoft.com/office/officeart/2009/layout/CircleArrowProcess"/>
    <dgm:cxn modelId="{9A87C69E-C0B4-458E-8F64-ADB3E864B7E9}" type="presParOf" srcId="{5D477DA4-E99E-42A2-8205-76C258C9B8D9}" destId="{24CBFA28-B684-4F2D-BE15-8E2DE5151989}" srcOrd="0" destOrd="0" presId="urn:microsoft.com/office/officeart/2009/layout/CircleArrowProcess"/>
    <dgm:cxn modelId="{B298EBC8-4D89-4706-BA62-B202C3388F5E}" type="presParOf" srcId="{A91C03A8-739D-4E13-ADD2-0A0F50E4CE83}" destId="{86C79E31-4315-408E-AED6-CE8E17F769EB}" srcOrd="3" destOrd="0" presId="urn:microsoft.com/office/officeart/2009/layout/CircleArrowProcess"/>
    <dgm:cxn modelId="{C7947AFD-FDFF-4CDD-9645-2F9693237877}" type="presParOf" srcId="{A91C03A8-739D-4E13-ADD2-0A0F50E4CE83}" destId="{DA8A599D-8AE2-48FC-86BF-DB7D208FE390}" srcOrd="4" destOrd="0" presId="urn:microsoft.com/office/officeart/2009/layout/CircleArrowProcess"/>
    <dgm:cxn modelId="{AF2751BB-7110-4359-9BE7-04F65666D05C}" type="presParOf" srcId="{DA8A599D-8AE2-48FC-86BF-DB7D208FE390}" destId="{0997829E-4F28-4D2C-8C5D-6C2EF8F31330}" srcOrd="0" destOrd="0" presId="urn:microsoft.com/office/officeart/2009/layout/CircleArrowProcess"/>
    <dgm:cxn modelId="{FF1E8E55-ABE0-4B73-8C0C-B8C87EA96ED8}" type="presParOf" srcId="{A91C03A8-739D-4E13-ADD2-0A0F50E4CE83}" destId="{B099A712-15B2-442E-9BF0-562A787C7197}" srcOrd="5" destOrd="0" presId="urn:microsoft.com/office/officeart/2009/layout/CircleArrowProcess"/>
    <dgm:cxn modelId="{25DA5743-DCC7-4225-8E00-2D7B280D82BB}" type="presParOf" srcId="{A91C03A8-739D-4E13-ADD2-0A0F50E4CE83}" destId="{1ED7D830-A65E-450E-BA48-758E7238912C}" srcOrd="6" destOrd="0" presId="urn:microsoft.com/office/officeart/2009/layout/CircleArrowProcess"/>
    <dgm:cxn modelId="{F4F9576A-C45E-470E-AC55-811EA5043F62}" type="presParOf" srcId="{1ED7D830-A65E-450E-BA48-758E7238912C}" destId="{CE106138-5A9E-4280-9234-EA45931673DF}" srcOrd="0" destOrd="0" presId="urn:microsoft.com/office/officeart/2009/layout/CircleArrowProcess"/>
    <dgm:cxn modelId="{F2A7C80B-A969-4C5D-A69E-8E20240ED86E}" type="presParOf" srcId="{A91C03A8-739D-4E13-ADD2-0A0F50E4CE83}" destId="{34EA4756-58FA-41B2-91FC-AFF546BE5A7B}"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B01FE049-6C5A-472F-8DEB-D411855EF4A1}" type="pres">
      <dgm:prSet presAssocID="{5696341A-D157-4458-AEF0-75FA59CB2A67}" presName="Name0" presStyleCnt="0">
        <dgm:presLayoutVars>
          <dgm:chMax val="7"/>
          <dgm:chPref val="7"/>
          <dgm:dir/>
          <dgm:animLvl val="lvl"/>
        </dgm:presLayoutVars>
      </dgm:prSet>
      <dgm:spPr/>
    </dgm:pt>
    <dgm:pt modelId="{32D1F444-8E70-4A5A-BB00-0F19947BF492}" type="pres">
      <dgm:prSet presAssocID="{283CAA76-5E60-40A2-8562-556A1A577AF4}" presName="Accent1" presStyleCnt="0"/>
      <dgm:spPr/>
    </dgm:pt>
    <dgm:pt modelId="{84E276D2-79A4-4B52-9D43-A7017F4060DF}" type="pres">
      <dgm:prSet presAssocID="{283CAA76-5E60-40A2-8562-556A1A577AF4}" presName="Accent" presStyleLbl="node1" presStyleIdx="0" presStyleCnt="4"/>
      <dgm:spPr/>
    </dgm:pt>
    <dgm:pt modelId="{E0D34B26-FCC1-4623-A602-15075AF48AFE}"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00FF37FA-6272-4155-97BD-6D9FEAB6C965}" type="pres">
      <dgm:prSet presAssocID="{CAC4BE85-C9F2-4FC0-A789-63B7313B8D89}" presName="Accent2" presStyleCnt="0"/>
      <dgm:spPr/>
    </dgm:pt>
    <dgm:pt modelId="{15BAFE91-8F70-44BB-BC3A-52E65F8E5EA4}" type="pres">
      <dgm:prSet presAssocID="{CAC4BE85-C9F2-4FC0-A789-63B7313B8D89}" presName="Accent" presStyleLbl="node1" presStyleIdx="1" presStyleCnt="4"/>
      <dgm:spPr/>
    </dgm:pt>
    <dgm:pt modelId="{76B8DFF3-5019-4B57-A59F-D5F018B0FAC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3B3F4611-4249-4A81-A5E4-F3BC110113AD}" type="pres">
      <dgm:prSet presAssocID="{98198050-6188-473C-940C-62399B39FB0B}" presName="Accent3" presStyleCnt="0"/>
      <dgm:spPr/>
    </dgm:pt>
    <dgm:pt modelId="{C0417077-6A7C-4784-9C6A-55526FF20182}" type="pres">
      <dgm:prSet presAssocID="{98198050-6188-473C-940C-62399B39FB0B}" presName="Accent" presStyleLbl="node1" presStyleIdx="2" presStyleCnt="4"/>
      <dgm:spPr/>
    </dgm:pt>
    <dgm:pt modelId="{A7DAA0E7-B61E-4BA1-B8D0-EB3E71999566}"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B4E707A4-9481-4503-B4FA-4C2D53BD1226}" type="pres">
      <dgm:prSet presAssocID="{99AE6E60-8159-44C4-8DA7-2351D2E9C824}" presName="Accent4" presStyleCnt="0"/>
      <dgm:spPr/>
    </dgm:pt>
    <dgm:pt modelId="{489DB362-2814-4DAE-AE53-F19AA52705AE}" type="pres">
      <dgm:prSet presAssocID="{99AE6E60-8159-44C4-8DA7-2351D2E9C824}" presName="Accent" presStyleLbl="node1" presStyleIdx="3" presStyleCnt="4"/>
      <dgm:spPr/>
    </dgm:pt>
    <dgm:pt modelId="{8DCD8A1D-E43E-4584-9B5D-9335DE4A249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4DFE4B03-2E62-43B5-B71A-934BC7C637BA}" type="presOf" srcId="{98198050-6188-473C-940C-62399B39FB0B}" destId="{A7DAA0E7-B61E-4BA1-B8D0-EB3E71999566}"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782EAF80-A76E-4E24-9924-E4EAD914B143}" type="presOf" srcId="{5696341A-D157-4458-AEF0-75FA59CB2A67}" destId="{B01FE049-6C5A-472F-8DEB-D411855EF4A1}"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CF0EFB6-29D7-4291-A5D9-27F2AA1FBE1D}" type="presOf" srcId="{CAC4BE85-C9F2-4FC0-A789-63B7313B8D89}" destId="{76B8DFF3-5019-4B57-A59F-D5F018B0FAC1}" srcOrd="0" destOrd="0" presId="urn:microsoft.com/office/officeart/2009/layout/CircleArrowProcess"/>
    <dgm:cxn modelId="{9F7BA777-B78D-4854-906B-ABB4800E0046}" type="presOf" srcId="{283CAA76-5E60-40A2-8562-556A1A577AF4}" destId="{E0D34B26-FCC1-4623-A602-15075AF48AFE}" srcOrd="0" destOrd="0" presId="urn:microsoft.com/office/officeart/2009/layout/CircleArrowProcess"/>
    <dgm:cxn modelId="{A8EDABF0-46DF-4598-A4FA-62C586303D35}" type="presOf" srcId="{99AE6E60-8159-44C4-8DA7-2351D2E9C824}" destId="{8DCD8A1D-E43E-4584-9B5D-9335DE4A2492}" srcOrd="0" destOrd="0" presId="urn:microsoft.com/office/officeart/2009/layout/CircleArrowProcess"/>
    <dgm:cxn modelId="{D34746B6-5889-4FB5-9AC2-5561A59CBFBD}" type="presParOf" srcId="{B01FE049-6C5A-472F-8DEB-D411855EF4A1}" destId="{32D1F444-8E70-4A5A-BB00-0F19947BF492}" srcOrd="0" destOrd="0" presId="urn:microsoft.com/office/officeart/2009/layout/CircleArrowProcess"/>
    <dgm:cxn modelId="{E3963790-B6EB-4C7C-A12B-01AA75F6FCE1}" type="presParOf" srcId="{32D1F444-8E70-4A5A-BB00-0F19947BF492}" destId="{84E276D2-79A4-4B52-9D43-A7017F4060DF}" srcOrd="0" destOrd="0" presId="urn:microsoft.com/office/officeart/2009/layout/CircleArrowProcess"/>
    <dgm:cxn modelId="{122BA332-97D9-4346-841E-1FF0B80F06F7}" type="presParOf" srcId="{B01FE049-6C5A-472F-8DEB-D411855EF4A1}" destId="{E0D34B26-FCC1-4623-A602-15075AF48AFE}" srcOrd="1" destOrd="0" presId="urn:microsoft.com/office/officeart/2009/layout/CircleArrowProcess"/>
    <dgm:cxn modelId="{CA3C28FA-B6A1-4DB7-A78A-8AE6C97AADFC}" type="presParOf" srcId="{B01FE049-6C5A-472F-8DEB-D411855EF4A1}" destId="{00FF37FA-6272-4155-97BD-6D9FEAB6C965}" srcOrd="2" destOrd="0" presId="urn:microsoft.com/office/officeart/2009/layout/CircleArrowProcess"/>
    <dgm:cxn modelId="{42550F44-2281-4F98-90C5-8854C084E8D6}" type="presParOf" srcId="{00FF37FA-6272-4155-97BD-6D9FEAB6C965}" destId="{15BAFE91-8F70-44BB-BC3A-52E65F8E5EA4}" srcOrd="0" destOrd="0" presId="urn:microsoft.com/office/officeart/2009/layout/CircleArrowProcess"/>
    <dgm:cxn modelId="{031BC596-A2EF-4547-9F4A-F273020DF91C}" type="presParOf" srcId="{B01FE049-6C5A-472F-8DEB-D411855EF4A1}" destId="{76B8DFF3-5019-4B57-A59F-D5F018B0FAC1}" srcOrd="3" destOrd="0" presId="urn:microsoft.com/office/officeart/2009/layout/CircleArrowProcess"/>
    <dgm:cxn modelId="{94487F11-AD7E-4F5C-A6F2-498061F4C757}" type="presParOf" srcId="{B01FE049-6C5A-472F-8DEB-D411855EF4A1}" destId="{3B3F4611-4249-4A81-A5E4-F3BC110113AD}" srcOrd="4" destOrd="0" presId="urn:microsoft.com/office/officeart/2009/layout/CircleArrowProcess"/>
    <dgm:cxn modelId="{E6C31B21-B706-42CB-8B9E-3E1051940082}" type="presParOf" srcId="{3B3F4611-4249-4A81-A5E4-F3BC110113AD}" destId="{C0417077-6A7C-4784-9C6A-55526FF20182}" srcOrd="0" destOrd="0" presId="urn:microsoft.com/office/officeart/2009/layout/CircleArrowProcess"/>
    <dgm:cxn modelId="{E26B76C0-3A96-44D6-A7B8-2B4C40AA197C}" type="presParOf" srcId="{B01FE049-6C5A-472F-8DEB-D411855EF4A1}" destId="{A7DAA0E7-B61E-4BA1-B8D0-EB3E71999566}" srcOrd="5" destOrd="0" presId="urn:microsoft.com/office/officeart/2009/layout/CircleArrowProcess"/>
    <dgm:cxn modelId="{C5EAF373-CC1D-4542-A719-B5BB71DED44F}" type="presParOf" srcId="{B01FE049-6C5A-472F-8DEB-D411855EF4A1}" destId="{B4E707A4-9481-4503-B4FA-4C2D53BD1226}" srcOrd="6" destOrd="0" presId="urn:microsoft.com/office/officeart/2009/layout/CircleArrowProcess"/>
    <dgm:cxn modelId="{4DA63837-B6FE-439E-BCB0-7CF567B500AB}" type="presParOf" srcId="{B4E707A4-9481-4503-B4FA-4C2D53BD1226}" destId="{489DB362-2814-4DAE-AE53-F19AA52705AE}" srcOrd="0" destOrd="0" presId="urn:microsoft.com/office/officeart/2009/layout/CircleArrowProcess"/>
    <dgm:cxn modelId="{59E14180-0699-4609-91C7-1156B670EE69}" type="presParOf" srcId="{B01FE049-6C5A-472F-8DEB-D411855EF4A1}" destId="{8DCD8A1D-E43E-4584-9B5D-9335DE4A2492}"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rgbClr val="FF0000"/>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B1562934-093B-4304-ADA6-89D66A8929E2}" type="pres">
      <dgm:prSet presAssocID="{5696341A-D157-4458-AEF0-75FA59CB2A67}" presName="Name0" presStyleCnt="0">
        <dgm:presLayoutVars>
          <dgm:chMax val="7"/>
          <dgm:chPref val="7"/>
          <dgm:dir/>
          <dgm:animLvl val="lvl"/>
        </dgm:presLayoutVars>
      </dgm:prSet>
      <dgm:spPr/>
    </dgm:pt>
    <dgm:pt modelId="{8E0C3520-0971-4711-8A7B-FD44472CE760}" type="pres">
      <dgm:prSet presAssocID="{283CAA76-5E60-40A2-8562-556A1A577AF4}" presName="Accent1" presStyleCnt="0"/>
      <dgm:spPr/>
    </dgm:pt>
    <dgm:pt modelId="{C06BECD1-D32F-4682-A48C-179D4622996F}" type="pres">
      <dgm:prSet presAssocID="{283CAA76-5E60-40A2-8562-556A1A577AF4}" presName="Accent" presStyleLbl="node1" presStyleIdx="0" presStyleCnt="4"/>
      <dgm:spPr/>
    </dgm:pt>
    <dgm:pt modelId="{0F31CA27-4357-4E64-A5EB-3A8CD52D529A}"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DE1EB638-6EE9-4DDA-9085-E1271315AC2B}" type="pres">
      <dgm:prSet presAssocID="{CAC4BE85-C9F2-4FC0-A789-63B7313B8D89}" presName="Accent2" presStyleCnt="0"/>
      <dgm:spPr/>
    </dgm:pt>
    <dgm:pt modelId="{77892E94-ACBB-42A4-8AB6-6B831A6210A0}" type="pres">
      <dgm:prSet presAssocID="{CAC4BE85-C9F2-4FC0-A789-63B7313B8D89}" presName="Accent" presStyleLbl="node1" presStyleIdx="1" presStyleCnt="4"/>
      <dgm:spPr/>
    </dgm:pt>
    <dgm:pt modelId="{173C68E2-FE20-43F5-8D9D-13F7DE1BF000}"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EB731C4A-9BF7-4FB9-AD36-14712ADEEC55}" type="pres">
      <dgm:prSet presAssocID="{98198050-6188-473C-940C-62399B39FB0B}" presName="Accent3" presStyleCnt="0"/>
      <dgm:spPr/>
    </dgm:pt>
    <dgm:pt modelId="{91C2CC59-66A6-44EA-88CB-6C7618B275E6}" type="pres">
      <dgm:prSet presAssocID="{98198050-6188-473C-940C-62399B39FB0B}" presName="Accent" presStyleLbl="node1" presStyleIdx="2" presStyleCnt="4"/>
      <dgm:spPr/>
    </dgm:pt>
    <dgm:pt modelId="{6C62AC00-8C50-4E43-9F97-E2ACB58B8725}"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4EECB81C-02B6-4165-AD22-06009190D2AC}" type="pres">
      <dgm:prSet presAssocID="{99AE6E60-8159-44C4-8DA7-2351D2E9C824}" presName="Accent4" presStyleCnt="0"/>
      <dgm:spPr/>
    </dgm:pt>
    <dgm:pt modelId="{8F67637D-91BE-496E-BD46-B074C6BA850C}" type="pres">
      <dgm:prSet presAssocID="{99AE6E60-8159-44C4-8DA7-2351D2E9C824}" presName="Accent" presStyleLbl="node1" presStyleIdx="3" presStyleCnt="4"/>
      <dgm:spPr/>
    </dgm:pt>
    <dgm:pt modelId="{C684F3B6-C3BC-4C2D-AF8A-9C904C22AAD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5E01AC92-6928-4E95-8923-44CC0170B6BD}" type="presOf" srcId="{99AE6E60-8159-44C4-8DA7-2351D2E9C824}" destId="{C684F3B6-C3BC-4C2D-AF8A-9C904C22AAD3}"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8A50F8E4-5552-40B8-BC9D-FB473D2D5259}" type="presOf" srcId="{5696341A-D157-4458-AEF0-75FA59CB2A67}" destId="{B1562934-093B-4304-ADA6-89D66A8929E2}" srcOrd="0" destOrd="0" presId="urn:microsoft.com/office/officeart/2009/layout/CircleArrowProcess"/>
    <dgm:cxn modelId="{96295EC8-835E-4E75-B39D-4D404F6B8049}" type="presOf" srcId="{98198050-6188-473C-940C-62399B39FB0B}" destId="{6C62AC00-8C50-4E43-9F97-E2ACB58B8725}"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BDA82C9A-5240-4236-AA8C-56EC1EE5ECEB}" type="presOf" srcId="{CAC4BE85-C9F2-4FC0-A789-63B7313B8D89}" destId="{173C68E2-FE20-43F5-8D9D-13F7DE1BF000}" srcOrd="0" destOrd="0" presId="urn:microsoft.com/office/officeart/2009/layout/CircleArrowProcess"/>
    <dgm:cxn modelId="{04CB5797-24E4-46A8-90F2-F8B44F207613}" type="presOf" srcId="{283CAA76-5E60-40A2-8562-556A1A577AF4}" destId="{0F31CA27-4357-4E64-A5EB-3A8CD52D529A}" srcOrd="0" destOrd="0" presId="urn:microsoft.com/office/officeart/2009/layout/CircleArrowProcess"/>
    <dgm:cxn modelId="{CFD39C81-F0E2-4D30-840F-9F39FD331DC0}" type="presParOf" srcId="{B1562934-093B-4304-ADA6-89D66A8929E2}" destId="{8E0C3520-0971-4711-8A7B-FD44472CE760}" srcOrd="0" destOrd="0" presId="urn:microsoft.com/office/officeart/2009/layout/CircleArrowProcess"/>
    <dgm:cxn modelId="{D51349BE-FF35-4AE2-B690-8D976AD2A0C3}" type="presParOf" srcId="{8E0C3520-0971-4711-8A7B-FD44472CE760}" destId="{C06BECD1-D32F-4682-A48C-179D4622996F}" srcOrd="0" destOrd="0" presId="urn:microsoft.com/office/officeart/2009/layout/CircleArrowProcess"/>
    <dgm:cxn modelId="{BE094FF8-3DCD-4E5D-BB0C-A706C6BA05A1}" type="presParOf" srcId="{B1562934-093B-4304-ADA6-89D66A8929E2}" destId="{0F31CA27-4357-4E64-A5EB-3A8CD52D529A}" srcOrd="1" destOrd="0" presId="urn:microsoft.com/office/officeart/2009/layout/CircleArrowProcess"/>
    <dgm:cxn modelId="{5FF3F959-21DD-4A83-90B8-33A845047BE8}" type="presParOf" srcId="{B1562934-093B-4304-ADA6-89D66A8929E2}" destId="{DE1EB638-6EE9-4DDA-9085-E1271315AC2B}" srcOrd="2" destOrd="0" presId="urn:microsoft.com/office/officeart/2009/layout/CircleArrowProcess"/>
    <dgm:cxn modelId="{E3703DB3-FD35-43AF-88F5-28763F55FEB8}" type="presParOf" srcId="{DE1EB638-6EE9-4DDA-9085-E1271315AC2B}" destId="{77892E94-ACBB-42A4-8AB6-6B831A6210A0}" srcOrd="0" destOrd="0" presId="urn:microsoft.com/office/officeart/2009/layout/CircleArrowProcess"/>
    <dgm:cxn modelId="{68FAB62E-12B7-4912-B5F6-E5C88C7DCB94}" type="presParOf" srcId="{B1562934-093B-4304-ADA6-89D66A8929E2}" destId="{173C68E2-FE20-43F5-8D9D-13F7DE1BF000}" srcOrd="3" destOrd="0" presId="urn:microsoft.com/office/officeart/2009/layout/CircleArrowProcess"/>
    <dgm:cxn modelId="{6C4CAC3C-7453-4F04-9B84-B721A4AC2462}" type="presParOf" srcId="{B1562934-093B-4304-ADA6-89D66A8929E2}" destId="{EB731C4A-9BF7-4FB9-AD36-14712ADEEC55}" srcOrd="4" destOrd="0" presId="urn:microsoft.com/office/officeart/2009/layout/CircleArrowProcess"/>
    <dgm:cxn modelId="{CE49EFFC-7B83-4909-9951-498248F3E06D}" type="presParOf" srcId="{EB731C4A-9BF7-4FB9-AD36-14712ADEEC55}" destId="{91C2CC59-66A6-44EA-88CB-6C7618B275E6}" srcOrd="0" destOrd="0" presId="urn:microsoft.com/office/officeart/2009/layout/CircleArrowProcess"/>
    <dgm:cxn modelId="{2F196480-5D74-473F-BF28-CE690D493659}" type="presParOf" srcId="{B1562934-093B-4304-ADA6-89D66A8929E2}" destId="{6C62AC00-8C50-4E43-9F97-E2ACB58B8725}" srcOrd="5" destOrd="0" presId="urn:microsoft.com/office/officeart/2009/layout/CircleArrowProcess"/>
    <dgm:cxn modelId="{02DD1C04-7184-4450-83A7-C1498FB60AF7}" type="presParOf" srcId="{B1562934-093B-4304-ADA6-89D66A8929E2}" destId="{4EECB81C-02B6-4165-AD22-06009190D2AC}" srcOrd="6" destOrd="0" presId="urn:microsoft.com/office/officeart/2009/layout/CircleArrowProcess"/>
    <dgm:cxn modelId="{1EE46035-6B1A-43DB-8539-D48789A33CA0}" type="presParOf" srcId="{4EECB81C-02B6-4165-AD22-06009190D2AC}" destId="{8F67637D-91BE-496E-BD46-B074C6BA850C}" srcOrd="0" destOrd="0" presId="urn:microsoft.com/office/officeart/2009/layout/CircleArrowProcess"/>
    <dgm:cxn modelId="{47CAC582-7E3E-41E9-AEA7-4066BD37E3CF}" type="presParOf" srcId="{B1562934-093B-4304-ADA6-89D66A8929E2}" destId="{C684F3B6-C3BC-4C2D-AF8A-9C904C22AAD3}" srcOrd="7" destOrd="0" presId="urn:microsoft.com/office/officeart/2009/layout/CircleArrow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77EA7AC6-D782-4291-8491-F40820734737}" type="pres">
      <dgm:prSet presAssocID="{5696341A-D157-4458-AEF0-75FA59CB2A67}" presName="Name0" presStyleCnt="0">
        <dgm:presLayoutVars>
          <dgm:chMax val="7"/>
          <dgm:chPref val="7"/>
          <dgm:dir/>
          <dgm:animLvl val="lvl"/>
        </dgm:presLayoutVars>
      </dgm:prSet>
      <dgm:spPr/>
    </dgm:pt>
    <dgm:pt modelId="{443C5E8D-6C8C-4337-8C00-4D54142ACB85}" type="pres">
      <dgm:prSet presAssocID="{283CAA76-5E60-40A2-8562-556A1A577AF4}" presName="Accent1" presStyleCnt="0"/>
      <dgm:spPr/>
    </dgm:pt>
    <dgm:pt modelId="{3C1BADA7-AFA7-47EB-9A90-47F6D083EA5F}" type="pres">
      <dgm:prSet presAssocID="{283CAA76-5E60-40A2-8562-556A1A577AF4}" presName="Accent" presStyleLbl="node1" presStyleIdx="0" presStyleCnt="4"/>
      <dgm:spPr/>
    </dgm:pt>
    <dgm:pt modelId="{40E276BD-BDF0-4502-B44A-962CAE3EB147}"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507584C8-84C4-4A89-B004-A60D13B66E07}" type="pres">
      <dgm:prSet presAssocID="{CAC4BE85-C9F2-4FC0-A789-63B7313B8D89}" presName="Accent2" presStyleCnt="0"/>
      <dgm:spPr/>
    </dgm:pt>
    <dgm:pt modelId="{AB2A1233-073F-48C9-9614-64034A486E0E}" type="pres">
      <dgm:prSet presAssocID="{CAC4BE85-C9F2-4FC0-A789-63B7313B8D89}" presName="Accent" presStyleLbl="node1" presStyleIdx="1" presStyleCnt="4"/>
      <dgm:spPr/>
    </dgm:pt>
    <dgm:pt modelId="{34BCBE29-6D63-4527-AFC6-B1ECBA84781B}"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B1F38CB2-9C06-44E0-8C0B-63FE6D9FE2B3}" type="pres">
      <dgm:prSet presAssocID="{98198050-6188-473C-940C-62399B39FB0B}" presName="Accent3" presStyleCnt="0"/>
      <dgm:spPr/>
    </dgm:pt>
    <dgm:pt modelId="{9AF82281-D05F-436F-82F9-39607F6B5F4F}" type="pres">
      <dgm:prSet presAssocID="{98198050-6188-473C-940C-62399B39FB0B}" presName="Accent" presStyleLbl="node1" presStyleIdx="2" presStyleCnt="4"/>
      <dgm:spPr/>
    </dgm:pt>
    <dgm:pt modelId="{A76F21EB-4186-4222-BC3D-E216BE08DEBA}"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CE670588-314B-4DCE-8B9D-2BD966F9BECD}" type="pres">
      <dgm:prSet presAssocID="{99AE6E60-8159-44C4-8DA7-2351D2E9C824}" presName="Accent4" presStyleCnt="0"/>
      <dgm:spPr/>
    </dgm:pt>
    <dgm:pt modelId="{6B183165-D695-4655-A52C-D0ADFE7C3C67}" type="pres">
      <dgm:prSet presAssocID="{99AE6E60-8159-44C4-8DA7-2351D2E9C824}" presName="Accent" presStyleLbl="node1" presStyleIdx="3" presStyleCnt="4"/>
      <dgm:spPr/>
    </dgm:pt>
    <dgm:pt modelId="{6E8DECD8-4A56-4747-A2BD-D90BD7ED42C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C249A42F-891F-42FD-B060-F18E3EAFFD49}" type="presOf" srcId="{5696341A-D157-4458-AEF0-75FA59CB2A67}" destId="{77EA7AC6-D782-4291-8491-F40820734737}" srcOrd="0" destOrd="0" presId="urn:microsoft.com/office/officeart/2009/layout/CircleArrowProcess"/>
    <dgm:cxn modelId="{EBE7736E-20B3-4E2F-88DF-746B4B7B3616}" type="presOf" srcId="{99AE6E60-8159-44C4-8DA7-2351D2E9C824}" destId="{6E8DECD8-4A56-4747-A2BD-D90BD7ED42C3}"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F57881CD-3B1F-4B95-8A45-3014594259A4}" type="presOf" srcId="{98198050-6188-473C-940C-62399B39FB0B}" destId="{A76F21EB-4186-4222-BC3D-E216BE08DEBA}" srcOrd="0" destOrd="0" presId="urn:microsoft.com/office/officeart/2009/layout/CircleArrowProcess"/>
    <dgm:cxn modelId="{4B77FB7E-F19D-4FA4-AA50-4F11F72F8AA7}" type="presOf" srcId="{283CAA76-5E60-40A2-8562-556A1A577AF4}" destId="{40E276BD-BDF0-4502-B44A-962CAE3EB147}"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E90733E8-FC82-4C57-8BDB-B104FFD36505}" type="presOf" srcId="{CAC4BE85-C9F2-4FC0-A789-63B7313B8D89}" destId="{34BCBE29-6D63-4527-AFC6-B1ECBA84781B}" srcOrd="0" destOrd="0" presId="urn:microsoft.com/office/officeart/2009/layout/CircleArrowProcess"/>
    <dgm:cxn modelId="{B69C43F1-B097-4DEE-9562-2D798D976EC8}" type="presParOf" srcId="{77EA7AC6-D782-4291-8491-F40820734737}" destId="{443C5E8D-6C8C-4337-8C00-4D54142ACB85}" srcOrd="0" destOrd="0" presId="urn:microsoft.com/office/officeart/2009/layout/CircleArrowProcess"/>
    <dgm:cxn modelId="{074DFDC7-AF7A-454B-8D38-4AF04DBD7BDA}" type="presParOf" srcId="{443C5E8D-6C8C-4337-8C00-4D54142ACB85}" destId="{3C1BADA7-AFA7-47EB-9A90-47F6D083EA5F}" srcOrd="0" destOrd="0" presId="urn:microsoft.com/office/officeart/2009/layout/CircleArrowProcess"/>
    <dgm:cxn modelId="{443D5547-246A-40ED-B664-9CE5A481E53E}" type="presParOf" srcId="{77EA7AC6-D782-4291-8491-F40820734737}" destId="{40E276BD-BDF0-4502-B44A-962CAE3EB147}" srcOrd="1" destOrd="0" presId="urn:microsoft.com/office/officeart/2009/layout/CircleArrowProcess"/>
    <dgm:cxn modelId="{2D765184-CB72-4858-849A-B276E82F140C}" type="presParOf" srcId="{77EA7AC6-D782-4291-8491-F40820734737}" destId="{507584C8-84C4-4A89-B004-A60D13B66E07}" srcOrd="2" destOrd="0" presId="urn:microsoft.com/office/officeart/2009/layout/CircleArrowProcess"/>
    <dgm:cxn modelId="{77A7E22D-A2D1-4BEB-8186-AEA584996733}" type="presParOf" srcId="{507584C8-84C4-4A89-B004-A60D13B66E07}" destId="{AB2A1233-073F-48C9-9614-64034A486E0E}" srcOrd="0" destOrd="0" presId="urn:microsoft.com/office/officeart/2009/layout/CircleArrowProcess"/>
    <dgm:cxn modelId="{45D94835-CD01-4429-AEA8-8EE25FC0B7EF}" type="presParOf" srcId="{77EA7AC6-D782-4291-8491-F40820734737}" destId="{34BCBE29-6D63-4527-AFC6-B1ECBA84781B}" srcOrd="3" destOrd="0" presId="urn:microsoft.com/office/officeart/2009/layout/CircleArrowProcess"/>
    <dgm:cxn modelId="{49B33C6A-C4EA-497A-885A-31BB5FF684A9}" type="presParOf" srcId="{77EA7AC6-D782-4291-8491-F40820734737}" destId="{B1F38CB2-9C06-44E0-8C0B-63FE6D9FE2B3}" srcOrd="4" destOrd="0" presId="urn:microsoft.com/office/officeart/2009/layout/CircleArrowProcess"/>
    <dgm:cxn modelId="{1130D90E-DC34-43C8-92D5-1CF8A23FCA9C}" type="presParOf" srcId="{B1F38CB2-9C06-44E0-8C0B-63FE6D9FE2B3}" destId="{9AF82281-D05F-436F-82F9-39607F6B5F4F}" srcOrd="0" destOrd="0" presId="urn:microsoft.com/office/officeart/2009/layout/CircleArrowProcess"/>
    <dgm:cxn modelId="{37AF0B79-C13C-4492-9763-72AE5B11781A}" type="presParOf" srcId="{77EA7AC6-D782-4291-8491-F40820734737}" destId="{A76F21EB-4186-4222-BC3D-E216BE08DEBA}" srcOrd="5" destOrd="0" presId="urn:microsoft.com/office/officeart/2009/layout/CircleArrowProcess"/>
    <dgm:cxn modelId="{F97D23D9-2D9E-48DE-9F14-2E7DA49C7884}" type="presParOf" srcId="{77EA7AC6-D782-4291-8491-F40820734737}" destId="{CE670588-314B-4DCE-8B9D-2BD966F9BECD}" srcOrd="6" destOrd="0" presId="urn:microsoft.com/office/officeart/2009/layout/CircleArrowProcess"/>
    <dgm:cxn modelId="{7B03B3B4-83FC-4FFD-A609-238E6E9ED41B}" type="presParOf" srcId="{CE670588-314B-4DCE-8B9D-2BD966F9BECD}" destId="{6B183165-D695-4655-A52C-D0ADFE7C3C67}" srcOrd="0" destOrd="0" presId="urn:microsoft.com/office/officeart/2009/layout/CircleArrowProcess"/>
    <dgm:cxn modelId="{06BDE365-F176-428E-949D-8C5F3B847B7A}" type="presParOf" srcId="{77EA7AC6-D782-4291-8491-F40820734737}" destId="{6E8DECD8-4A56-4747-A2BD-D90BD7ED42C3}"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custT="1"/>
      <dgm:spPr>
        <a:solidFill>
          <a:srgbClr val="FF0000"/>
        </a:solidFill>
        <a:ln>
          <a:solidFill>
            <a:schemeClr val="bg1"/>
          </a:solidFill>
        </a:ln>
      </dgm:spPr>
      <dgm:t>
        <a:bodyPr/>
        <a:lstStyle/>
        <a:p>
          <a:pPr rtl="1"/>
          <a:r>
            <a:rPr lang="fa-IR" sz="1200" dirty="0" smtClean="0">
              <a:cs typeface="B Titr" panose="00000700000000000000" pitchFamily="2" charset="-78"/>
            </a:rPr>
            <a:t>توسعه پایدار</a:t>
          </a:r>
          <a:endParaRPr lang="fa-IR" sz="1200" dirty="0">
            <a:cs typeface="B Titr" panose="00000700000000000000" pitchFamily="2" charset="-78"/>
          </a:endParaRPr>
        </a:p>
      </dgm:t>
    </dgm:pt>
    <dgm:pt modelId="{142A8640-1685-498A-917E-4766EBDCB707}" type="parTrans" cxnId="{256E459C-347A-4AB5-97FE-82CCCB49F7BA}">
      <dgm:prSet/>
      <dgm:spPr/>
      <dgm:t>
        <a:bodyPr/>
        <a:lstStyle/>
        <a:p>
          <a:pPr rtl="1"/>
          <a:endParaRPr lang="fa-IR" sz="2000">
            <a:cs typeface="B Titr" panose="00000700000000000000" pitchFamily="2" charset="-78"/>
          </a:endParaRPr>
        </a:p>
      </dgm:t>
    </dgm:pt>
    <dgm:pt modelId="{65179AA5-C59F-4C20-B105-F2C13B1C0C69}" type="sibTrans" cxnId="{256E459C-347A-4AB5-97FE-82CCCB49F7BA}">
      <dgm:prSet/>
      <dgm:spPr/>
      <dgm:t>
        <a:bodyPr/>
        <a:lstStyle/>
        <a:p>
          <a:pPr rtl="1"/>
          <a:endParaRPr lang="fa-IR" sz="2000">
            <a:cs typeface="B Titr" panose="00000700000000000000" pitchFamily="2" charset="-78"/>
          </a:endParaRPr>
        </a:p>
      </dgm:t>
    </dgm:pt>
    <dgm:pt modelId="{CAC4BE85-C9F2-4FC0-A789-63B7313B8D89}">
      <dgm:prSet phldrT="[Text]" custT="1"/>
      <dgm:spPr>
        <a:solidFill>
          <a:schemeClr val="accent2">
            <a:lumMod val="50000"/>
          </a:schemeClr>
        </a:solidFill>
        <a:ln>
          <a:solidFill>
            <a:schemeClr val="bg1"/>
          </a:solidFill>
        </a:ln>
      </dgm:spPr>
      <dgm:t>
        <a:bodyPr/>
        <a:lstStyle/>
        <a:p>
          <a:pPr rtl="1"/>
          <a:r>
            <a:rPr lang="fa-IR" sz="1200" dirty="0" smtClean="0">
              <a:cs typeface="B Titr" panose="00000700000000000000" pitchFamily="2" charset="-78"/>
            </a:rPr>
            <a:t>توسعه پایدار شهری</a:t>
          </a:r>
          <a:endParaRPr lang="fa-IR" sz="1200" dirty="0">
            <a:cs typeface="B Titr" panose="00000700000000000000" pitchFamily="2" charset="-78"/>
          </a:endParaRPr>
        </a:p>
      </dgm:t>
    </dgm:pt>
    <dgm:pt modelId="{083755FB-C815-4BDD-A702-111B83DD01C8}" type="parTrans" cxnId="{0FA603E5-ABBE-4C1C-9F02-7AD7A89F4438}">
      <dgm:prSet/>
      <dgm:spPr/>
      <dgm:t>
        <a:bodyPr/>
        <a:lstStyle/>
        <a:p>
          <a:pPr rtl="1"/>
          <a:endParaRPr lang="fa-IR" sz="2000">
            <a:cs typeface="B Titr" panose="00000700000000000000" pitchFamily="2" charset="-78"/>
          </a:endParaRPr>
        </a:p>
      </dgm:t>
    </dgm:pt>
    <dgm:pt modelId="{967D6FCD-C2E2-46E4-8366-DB1F98E1E7B7}" type="sibTrans" cxnId="{0FA603E5-ABBE-4C1C-9F02-7AD7A89F4438}">
      <dgm:prSet/>
      <dgm:spPr/>
      <dgm:t>
        <a:bodyPr/>
        <a:lstStyle/>
        <a:p>
          <a:pPr rtl="1"/>
          <a:endParaRPr lang="fa-IR" sz="2000">
            <a:cs typeface="B Titr" panose="00000700000000000000" pitchFamily="2" charset="-78"/>
          </a:endParaRPr>
        </a:p>
      </dgm:t>
    </dgm:pt>
    <dgm:pt modelId="{99AE6E60-8159-44C4-8DA7-2351D2E9C824}">
      <dgm:prSet phldrT="[Text]" custT="1"/>
      <dgm:spPr>
        <a:solidFill>
          <a:schemeClr val="accent2">
            <a:lumMod val="50000"/>
          </a:schemeClr>
        </a:solidFill>
        <a:ln>
          <a:solidFill>
            <a:schemeClr val="bg1"/>
          </a:solidFill>
        </a:ln>
      </dgm:spPr>
      <dgm:t>
        <a:bodyPr/>
        <a:lstStyle/>
        <a:p>
          <a:pPr rtl="1"/>
          <a:r>
            <a:rPr lang="fa-IR" sz="1200" dirty="0" smtClean="0">
              <a:cs typeface="B Titr" panose="00000700000000000000" pitchFamily="2" charset="-78"/>
            </a:rPr>
            <a:t>نتیجه گیری</a:t>
          </a:r>
          <a:endParaRPr lang="fa-IR" sz="1200" dirty="0">
            <a:cs typeface="B Titr" panose="00000700000000000000" pitchFamily="2" charset="-78"/>
          </a:endParaRPr>
        </a:p>
      </dgm:t>
    </dgm:pt>
    <dgm:pt modelId="{BA4CF5E3-83D5-49CB-8322-75E7548D0CFB}" type="parTrans" cxnId="{A9411F66-C584-4478-99E6-872F33C65C23}">
      <dgm:prSet/>
      <dgm:spPr/>
      <dgm:t>
        <a:bodyPr/>
        <a:lstStyle/>
        <a:p>
          <a:pPr rtl="1"/>
          <a:endParaRPr lang="fa-IR" sz="2000">
            <a:cs typeface="B Titr" panose="00000700000000000000" pitchFamily="2" charset="-78"/>
          </a:endParaRPr>
        </a:p>
      </dgm:t>
    </dgm:pt>
    <dgm:pt modelId="{A13361C7-84EE-4805-8E36-D8B1B725E182}" type="sibTrans" cxnId="{A9411F66-C584-4478-99E6-872F33C65C23}">
      <dgm:prSet/>
      <dgm:spPr/>
      <dgm:t>
        <a:bodyPr/>
        <a:lstStyle/>
        <a:p>
          <a:pPr rtl="1"/>
          <a:endParaRPr lang="fa-IR" sz="2000">
            <a:cs typeface="B Titr" panose="00000700000000000000" pitchFamily="2" charset="-78"/>
          </a:endParaRPr>
        </a:p>
      </dgm:t>
    </dgm:pt>
    <dgm:pt modelId="{98198050-6188-473C-940C-62399B39FB0B}">
      <dgm:prSet custT="1"/>
      <dgm:spPr>
        <a:solidFill>
          <a:schemeClr val="accent2">
            <a:lumMod val="50000"/>
          </a:schemeClr>
        </a:solidFill>
        <a:ln>
          <a:solidFill>
            <a:schemeClr val="bg1"/>
          </a:solidFill>
        </a:ln>
      </dgm:spPr>
      <dgm:t>
        <a:bodyPr/>
        <a:lstStyle/>
        <a:p>
          <a:pPr rtl="1"/>
          <a:r>
            <a:rPr lang="fa-IR" sz="1200" dirty="0" smtClean="0">
              <a:cs typeface="B Titr" panose="00000700000000000000" pitchFamily="2" charset="-78"/>
            </a:rPr>
            <a:t>بام ودیوار سبز</a:t>
          </a:r>
          <a:endParaRPr lang="fa-IR" sz="1200" dirty="0">
            <a:cs typeface="B Titr" panose="00000700000000000000" pitchFamily="2" charset="-78"/>
          </a:endParaRPr>
        </a:p>
      </dgm:t>
    </dgm:pt>
    <dgm:pt modelId="{29DFEEA1-5F16-4A62-AAAE-DF7421DB5F90}" type="parTrans" cxnId="{FAA0DB4C-9E8F-4A87-B819-8D39B4ED30A4}">
      <dgm:prSet/>
      <dgm:spPr/>
      <dgm:t>
        <a:bodyPr/>
        <a:lstStyle/>
        <a:p>
          <a:pPr rtl="1"/>
          <a:endParaRPr lang="fa-IR" sz="2000">
            <a:cs typeface="B Titr" panose="00000700000000000000" pitchFamily="2" charset="-78"/>
          </a:endParaRPr>
        </a:p>
      </dgm:t>
    </dgm:pt>
    <dgm:pt modelId="{765C1EE8-540A-43AA-A5F9-9A3DBD448757}" type="sibTrans" cxnId="{FAA0DB4C-9E8F-4A87-B819-8D39B4ED30A4}">
      <dgm:prSet/>
      <dgm:spPr/>
      <dgm:t>
        <a:bodyPr/>
        <a:lstStyle/>
        <a:p>
          <a:pPr rtl="1"/>
          <a:endParaRPr lang="fa-IR" sz="2000">
            <a:cs typeface="B Titr" panose="00000700000000000000" pitchFamily="2" charset="-78"/>
          </a:endParaRPr>
        </a:p>
      </dgm:t>
    </dgm:pt>
    <dgm:pt modelId="{781CC47D-45EC-45F2-BBAB-9ED658B97E44}" type="pres">
      <dgm:prSet presAssocID="{5696341A-D157-4458-AEF0-75FA59CB2A67}" presName="Name0" presStyleCnt="0">
        <dgm:presLayoutVars>
          <dgm:chMax val="7"/>
          <dgm:chPref val="7"/>
          <dgm:dir/>
          <dgm:animLvl val="lvl"/>
        </dgm:presLayoutVars>
      </dgm:prSet>
      <dgm:spPr/>
    </dgm:pt>
    <dgm:pt modelId="{EE21B6F6-8AA8-44E0-8A4E-DFEC4C61B772}" type="pres">
      <dgm:prSet presAssocID="{283CAA76-5E60-40A2-8562-556A1A577AF4}" presName="Accent1" presStyleCnt="0"/>
      <dgm:spPr/>
    </dgm:pt>
    <dgm:pt modelId="{C7BA0035-C11E-4EC4-B19A-67E9DC786D9B}" type="pres">
      <dgm:prSet presAssocID="{283CAA76-5E60-40A2-8562-556A1A577AF4}" presName="Accent" presStyleLbl="node1" presStyleIdx="0" presStyleCnt="4"/>
      <dgm:spPr/>
    </dgm:pt>
    <dgm:pt modelId="{B7E83588-78E9-46E5-AE11-A2BA0611887B}"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78BC8FE7-4612-4469-8658-FFAFDA2CD429}" type="pres">
      <dgm:prSet presAssocID="{CAC4BE85-C9F2-4FC0-A789-63B7313B8D89}" presName="Accent2" presStyleCnt="0"/>
      <dgm:spPr/>
    </dgm:pt>
    <dgm:pt modelId="{EF18DD9A-B7AA-46DE-A84F-A3A0AA409FE8}" type="pres">
      <dgm:prSet presAssocID="{CAC4BE85-C9F2-4FC0-A789-63B7313B8D89}" presName="Accent" presStyleLbl="node1" presStyleIdx="1" presStyleCnt="4"/>
      <dgm:spPr/>
    </dgm:pt>
    <dgm:pt modelId="{AC4961EA-9FE5-424D-A54A-01A0C79DAA58}"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60475971-B466-4A39-A8D7-E20B511F3596}" type="pres">
      <dgm:prSet presAssocID="{98198050-6188-473C-940C-62399B39FB0B}" presName="Accent3" presStyleCnt="0"/>
      <dgm:spPr/>
    </dgm:pt>
    <dgm:pt modelId="{C8AA3C5C-0515-48F6-903C-E5E11425366F}" type="pres">
      <dgm:prSet presAssocID="{98198050-6188-473C-940C-62399B39FB0B}" presName="Accent" presStyleLbl="node1" presStyleIdx="2" presStyleCnt="4"/>
      <dgm:spPr/>
    </dgm:pt>
    <dgm:pt modelId="{C8F58A62-E729-47DE-BAF0-0EA3D2C6900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786A058-1B59-43FD-AFC7-6F5743E87FF4}" type="pres">
      <dgm:prSet presAssocID="{99AE6E60-8159-44C4-8DA7-2351D2E9C824}" presName="Accent4" presStyleCnt="0"/>
      <dgm:spPr/>
    </dgm:pt>
    <dgm:pt modelId="{A0238FDD-40E9-4E03-A471-4E40A2E79A22}" type="pres">
      <dgm:prSet presAssocID="{99AE6E60-8159-44C4-8DA7-2351D2E9C824}" presName="Accent" presStyleLbl="node1" presStyleIdx="3" presStyleCnt="4"/>
      <dgm:spPr/>
    </dgm:pt>
    <dgm:pt modelId="{54FDCA4B-997A-4F0B-A755-AE72D7083211}"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9A0D2AD8-D52C-445A-9F3E-1D6D73A31260}" type="presOf" srcId="{CAC4BE85-C9F2-4FC0-A789-63B7313B8D89}" destId="{AC4961EA-9FE5-424D-A54A-01A0C79DAA58}" srcOrd="0" destOrd="0" presId="urn:microsoft.com/office/officeart/2009/layout/CircleArrowProcess"/>
    <dgm:cxn modelId="{75E2BF1C-B6E5-4D2D-8A14-763DEFF10ED1}" type="presOf" srcId="{283CAA76-5E60-40A2-8562-556A1A577AF4}" destId="{B7E83588-78E9-46E5-AE11-A2BA0611887B}" srcOrd="0" destOrd="0" presId="urn:microsoft.com/office/officeart/2009/layout/CircleArrowProcess"/>
    <dgm:cxn modelId="{0FA603E5-ABBE-4C1C-9F02-7AD7A89F4438}" srcId="{5696341A-D157-4458-AEF0-75FA59CB2A67}" destId="{CAC4BE85-C9F2-4FC0-A789-63B7313B8D89}" srcOrd="1" destOrd="0" parTransId="{083755FB-C815-4BDD-A702-111B83DD01C8}" sibTransId="{967D6FCD-C2E2-46E4-8366-DB1F98E1E7B7}"/>
    <dgm:cxn modelId="{FAA0DB4C-9E8F-4A87-B819-8D39B4ED30A4}" srcId="{5696341A-D157-4458-AEF0-75FA59CB2A67}" destId="{98198050-6188-473C-940C-62399B39FB0B}" srcOrd="2" destOrd="0" parTransId="{29DFEEA1-5F16-4A62-AAAE-DF7421DB5F90}" sibTransId="{765C1EE8-540A-43AA-A5F9-9A3DBD448757}"/>
    <dgm:cxn modelId="{21637BF7-1823-433A-ADD4-066609295A68}" type="presOf" srcId="{5696341A-D157-4458-AEF0-75FA59CB2A67}" destId="{781CC47D-45EC-45F2-BBAB-9ED658B97E44}"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BA9E8262-2BB1-4D96-BF6D-E0508CD62627}" type="presOf" srcId="{99AE6E60-8159-44C4-8DA7-2351D2E9C824}" destId="{54FDCA4B-997A-4F0B-A755-AE72D7083211}" srcOrd="0" destOrd="0" presId="urn:microsoft.com/office/officeart/2009/layout/CircleArrowProcess"/>
    <dgm:cxn modelId="{702A19AC-D1DD-4646-B072-75DFF580FD2D}" type="presOf" srcId="{98198050-6188-473C-940C-62399B39FB0B}" destId="{C8F58A62-E729-47DE-BAF0-0EA3D2C6900B}"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29F4F441-98DA-4D27-9985-ECE16236DEDE}" type="presParOf" srcId="{781CC47D-45EC-45F2-BBAB-9ED658B97E44}" destId="{EE21B6F6-8AA8-44E0-8A4E-DFEC4C61B772}" srcOrd="0" destOrd="0" presId="urn:microsoft.com/office/officeart/2009/layout/CircleArrowProcess"/>
    <dgm:cxn modelId="{867CFCB4-62DE-433E-ACCB-7358CFF14F46}" type="presParOf" srcId="{EE21B6F6-8AA8-44E0-8A4E-DFEC4C61B772}" destId="{C7BA0035-C11E-4EC4-B19A-67E9DC786D9B}" srcOrd="0" destOrd="0" presId="urn:microsoft.com/office/officeart/2009/layout/CircleArrowProcess"/>
    <dgm:cxn modelId="{75D5588C-2EBE-49D2-8CD5-91A8FB27A3E5}" type="presParOf" srcId="{781CC47D-45EC-45F2-BBAB-9ED658B97E44}" destId="{B7E83588-78E9-46E5-AE11-A2BA0611887B}" srcOrd="1" destOrd="0" presId="urn:microsoft.com/office/officeart/2009/layout/CircleArrowProcess"/>
    <dgm:cxn modelId="{12C837BD-BBF4-4B62-AE42-A14D560B33B5}" type="presParOf" srcId="{781CC47D-45EC-45F2-BBAB-9ED658B97E44}" destId="{78BC8FE7-4612-4469-8658-FFAFDA2CD429}" srcOrd="2" destOrd="0" presId="urn:microsoft.com/office/officeart/2009/layout/CircleArrowProcess"/>
    <dgm:cxn modelId="{F8F1B9AB-05B8-4C6F-85C5-18F17BD93AE3}" type="presParOf" srcId="{78BC8FE7-4612-4469-8658-FFAFDA2CD429}" destId="{EF18DD9A-B7AA-46DE-A84F-A3A0AA409FE8}" srcOrd="0" destOrd="0" presId="urn:microsoft.com/office/officeart/2009/layout/CircleArrowProcess"/>
    <dgm:cxn modelId="{755ACA5D-9B9E-465A-8BD7-EAA1448EF7B3}" type="presParOf" srcId="{781CC47D-45EC-45F2-BBAB-9ED658B97E44}" destId="{AC4961EA-9FE5-424D-A54A-01A0C79DAA58}" srcOrd="3" destOrd="0" presId="urn:microsoft.com/office/officeart/2009/layout/CircleArrowProcess"/>
    <dgm:cxn modelId="{1D071F7F-438F-49B5-A28B-21E36288124D}" type="presParOf" srcId="{781CC47D-45EC-45F2-BBAB-9ED658B97E44}" destId="{60475971-B466-4A39-A8D7-E20B511F3596}" srcOrd="4" destOrd="0" presId="urn:microsoft.com/office/officeart/2009/layout/CircleArrowProcess"/>
    <dgm:cxn modelId="{AA186DCC-9D67-4B33-8BE5-AA2B1D9BDB08}" type="presParOf" srcId="{60475971-B466-4A39-A8D7-E20B511F3596}" destId="{C8AA3C5C-0515-48F6-903C-E5E11425366F}" srcOrd="0" destOrd="0" presId="urn:microsoft.com/office/officeart/2009/layout/CircleArrowProcess"/>
    <dgm:cxn modelId="{08CB3A71-7B07-4B8F-8F2F-894440F86BB0}" type="presParOf" srcId="{781CC47D-45EC-45F2-BBAB-9ED658B97E44}" destId="{C8F58A62-E729-47DE-BAF0-0EA3D2C6900B}" srcOrd="5" destOrd="0" presId="urn:microsoft.com/office/officeart/2009/layout/CircleArrowProcess"/>
    <dgm:cxn modelId="{70D9F045-078A-4310-892A-3BA6BFCA8FE8}" type="presParOf" srcId="{781CC47D-45EC-45F2-BBAB-9ED658B97E44}" destId="{1786A058-1B59-43FD-AFC7-6F5743E87FF4}" srcOrd="6" destOrd="0" presId="urn:microsoft.com/office/officeart/2009/layout/CircleArrowProcess"/>
    <dgm:cxn modelId="{587E61BC-7172-493C-B7FA-A8EF1A85116E}" type="presParOf" srcId="{1786A058-1B59-43FD-AFC7-6F5743E87FF4}" destId="{A0238FDD-40E9-4E03-A471-4E40A2E79A22}" srcOrd="0" destOrd="0" presId="urn:microsoft.com/office/officeart/2009/layout/CircleArrowProcess"/>
    <dgm:cxn modelId="{B2ED125E-02DC-446F-8683-EA5E72E1CE28}" type="presParOf" srcId="{781CC47D-45EC-45F2-BBAB-9ED658B97E44}" destId="{54FDCA4B-997A-4F0B-A755-AE72D7083211}"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41FF4EE0-A273-4429-9756-BEB1E73C8F96}" type="pres">
      <dgm:prSet presAssocID="{5696341A-D157-4458-AEF0-75FA59CB2A67}" presName="Name0" presStyleCnt="0">
        <dgm:presLayoutVars>
          <dgm:chMax val="7"/>
          <dgm:chPref val="7"/>
          <dgm:dir/>
          <dgm:animLvl val="lvl"/>
        </dgm:presLayoutVars>
      </dgm:prSet>
      <dgm:spPr/>
    </dgm:pt>
    <dgm:pt modelId="{AFFDB2C1-A309-4CE6-9DB5-ABDBA082EBE5}" type="pres">
      <dgm:prSet presAssocID="{283CAA76-5E60-40A2-8562-556A1A577AF4}" presName="Accent1" presStyleCnt="0"/>
      <dgm:spPr/>
    </dgm:pt>
    <dgm:pt modelId="{E60D8ADF-D511-4F1C-AC61-9692FD68536C}" type="pres">
      <dgm:prSet presAssocID="{283CAA76-5E60-40A2-8562-556A1A577AF4}" presName="Accent" presStyleLbl="node1" presStyleIdx="0" presStyleCnt="4"/>
      <dgm:spPr/>
    </dgm:pt>
    <dgm:pt modelId="{7F887B05-E36A-4619-BBC3-0B6AAF1AFFCD}"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ED206A5F-1C12-4430-91A1-434CA7BDB3A1}" type="pres">
      <dgm:prSet presAssocID="{CAC4BE85-C9F2-4FC0-A789-63B7313B8D89}" presName="Accent2" presStyleCnt="0"/>
      <dgm:spPr/>
    </dgm:pt>
    <dgm:pt modelId="{79CA0543-2563-4876-A1EC-31CEE9F54175}" type="pres">
      <dgm:prSet presAssocID="{CAC4BE85-C9F2-4FC0-A789-63B7313B8D89}" presName="Accent" presStyleLbl="node1" presStyleIdx="1" presStyleCnt="4"/>
      <dgm:spPr/>
    </dgm:pt>
    <dgm:pt modelId="{ACA18D72-F747-4376-A12A-9536AA9D41DF}"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A52B4A95-B9E7-46F8-98B7-52BD6ABB05C0}" type="pres">
      <dgm:prSet presAssocID="{98198050-6188-473C-940C-62399B39FB0B}" presName="Accent3" presStyleCnt="0"/>
      <dgm:spPr/>
    </dgm:pt>
    <dgm:pt modelId="{70E024B8-1407-424B-82DB-AA120FF191AB}" type="pres">
      <dgm:prSet presAssocID="{98198050-6188-473C-940C-62399B39FB0B}" presName="Accent" presStyleLbl="node1" presStyleIdx="2" presStyleCnt="4"/>
      <dgm:spPr/>
    </dgm:pt>
    <dgm:pt modelId="{A68BA747-34B0-49C3-8F8E-05CFB71C78C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0787A093-6429-4261-8D15-5316CA1389B7}" type="pres">
      <dgm:prSet presAssocID="{99AE6E60-8159-44C4-8DA7-2351D2E9C824}" presName="Accent4" presStyleCnt="0"/>
      <dgm:spPr/>
    </dgm:pt>
    <dgm:pt modelId="{51E3D7CD-C507-4CDE-A410-4BFE42D96667}" type="pres">
      <dgm:prSet presAssocID="{99AE6E60-8159-44C4-8DA7-2351D2E9C824}" presName="Accent" presStyleLbl="node1" presStyleIdx="3" presStyleCnt="4"/>
      <dgm:spPr/>
    </dgm:pt>
    <dgm:pt modelId="{14050812-411B-4D3C-A610-A535EC610CFE}"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69C49630-2D7B-4889-A619-650233205668}" type="presOf" srcId="{98198050-6188-473C-940C-62399B39FB0B}" destId="{A68BA747-34B0-49C3-8F8E-05CFB71C78CB}"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7ED9E267-7013-4537-977A-9127819AFE3A}" type="presOf" srcId="{99AE6E60-8159-44C4-8DA7-2351D2E9C824}" destId="{14050812-411B-4D3C-A610-A535EC610CFE}" srcOrd="0" destOrd="0" presId="urn:microsoft.com/office/officeart/2009/layout/CircleArrowProcess"/>
    <dgm:cxn modelId="{901FD93A-1B6B-4246-8F37-F2B2758CD7DF}" type="presOf" srcId="{CAC4BE85-C9F2-4FC0-A789-63B7313B8D89}" destId="{ACA18D72-F747-4376-A12A-9536AA9D41DF}"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C7287F00-1190-415F-84B9-28BCD24113C9}" type="presOf" srcId="{283CAA76-5E60-40A2-8562-556A1A577AF4}" destId="{7F887B05-E36A-4619-BBC3-0B6AAF1AFFCD}"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7EFD0F66-EE0E-4388-9CBF-65AAC3DEEA5E}" type="presOf" srcId="{5696341A-D157-4458-AEF0-75FA59CB2A67}" destId="{41FF4EE0-A273-4429-9756-BEB1E73C8F96}" srcOrd="0" destOrd="0" presId="urn:microsoft.com/office/officeart/2009/layout/CircleArrowProcess"/>
    <dgm:cxn modelId="{31B73C84-FB15-4874-B67F-8B0812A4425E}" type="presParOf" srcId="{41FF4EE0-A273-4429-9756-BEB1E73C8F96}" destId="{AFFDB2C1-A309-4CE6-9DB5-ABDBA082EBE5}" srcOrd="0" destOrd="0" presId="urn:microsoft.com/office/officeart/2009/layout/CircleArrowProcess"/>
    <dgm:cxn modelId="{0D0B2E5E-14E7-4471-8785-0C4F69A09ABC}" type="presParOf" srcId="{AFFDB2C1-A309-4CE6-9DB5-ABDBA082EBE5}" destId="{E60D8ADF-D511-4F1C-AC61-9692FD68536C}" srcOrd="0" destOrd="0" presId="urn:microsoft.com/office/officeart/2009/layout/CircleArrowProcess"/>
    <dgm:cxn modelId="{118874BB-46EC-4F35-94D8-01957FA92102}" type="presParOf" srcId="{41FF4EE0-A273-4429-9756-BEB1E73C8F96}" destId="{7F887B05-E36A-4619-BBC3-0B6AAF1AFFCD}" srcOrd="1" destOrd="0" presId="urn:microsoft.com/office/officeart/2009/layout/CircleArrowProcess"/>
    <dgm:cxn modelId="{A79313E9-2171-41B1-8BB5-28DCEE5503A0}" type="presParOf" srcId="{41FF4EE0-A273-4429-9756-BEB1E73C8F96}" destId="{ED206A5F-1C12-4430-91A1-434CA7BDB3A1}" srcOrd="2" destOrd="0" presId="urn:microsoft.com/office/officeart/2009/layout/CircleArrowProcess"/>
    <dgm:cxn modelId="{5EA3ECE8-A85C-4868-8E68-EBADCE2D4132}" type="presParOf" srcId="{ED206A5F-1C12-4430-91A1-434CA7BDB3A1}" destId="{79CA0543-2563-4876-A1EC-31CEE9F54175}" srcOrd="0" destOrd="0" presId="urn:microsoft.com/office/officeart/2009/layout/CircleArrowProcess"/>
    <dgm:cxn modelId="{6573DADA-1A4E-484C-9848-A90F236EC51D}" type="presParOf" srcId="{41FF4EE0-A273-4429-9756-BEB1E73C8F96}" destId="{ACA18D72-F747-4376-A12A-9536AA9D41DF}" srcOrd="3" destOrd="0" presId="urn:microsoft.com/office/officeart/2009/layout/CircleArrowProcess"/>
    <dgm:cxn modelId="{F3EBE01E-08D0-4E9C-BC85-4BE1277A90A3}" type="presParOf" srcId="{41FF4EE0-A273-4429-9756-BEB1E73C8F96}" destId="{A52B4A95-B9E7-46F8-98B7-52BD6ABB05C0}" srcOrd="4" destOrd="0" presId="urn:microsoft.com/office/officeart/2009/layout/CircleArrowProcess"/>
    <dgm:cxn modelId="{1D1AAB62-181D-4968-9B36-8D29C8C00775}" type="presParOf" srcId="{A52B4A95-B9E7-46F8-98B7-52BD6ABB05C0}" destId="{70E024B8-1407-424B-82DB-AA120FF191AB}" srcOrd="0" destOrd="0" presId="urn:microsoft.com/office/officeart/2009/layout/CircleArrowProcess"/>
    <dgm:cxn modelId="{7DE36DCB-980C-4A53-B1F8-61D667708E8D}" type="presParOf" srcId="{41FF4EE0-A273-4429-9756-BEB1E73C8F96}" destId="{A68BA747-34B0-49C3-8F8E-05CFB71C78CB}" srcOrd="5" destOrd="0" presId="urn:microsoft.com/office/officeart/2009/layout/CircleArrowProcess"/>
    <dgm:cxn modelId="{7BFFF419-E082-4157-A635-D59AC11454B9}" type="presParOf" srcId="{41FF4EE0-A273-4429-9756-BEB1E73C8F96}" destId="{0787A093-6429-4261-8D15-5316CA1389B7}" srcOrd="6" destOrd="0" presId="urn:microsoft.com/office/officeart/2009/layout/CircleArrowProcess"/>
    <dgm:cxn modelId="{8BF19F69-42AC-4E68-8E55-7FAB7696083C}" type="presParOf" srcId="{0787A093-6429-4261-8D15-5316CA1389B7}" destId="{51E3D7CD-C507-4CDE-A410-4BFE42D96667}" srcOrd="0" destOrd="0" presId="urn:microsoft.com/office/officeart/2009/layout/CircleArrowProcess"/>
    <dgm:cxn modelId="{33A25E65-4192-4954-BB1B-A7716411DB1D}" type="presParOf" srcId="{41FF4EE0-A273-4429-9756-BEB1E73C8F96}" destId="{14050812-411B-4D3C-A610-A535EC610CFE}"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D678166F-991B-49CB-8FC3-62E392D1282E}" type="doc">
      <dgm:prSet loTypeId="urn:microsoft.com/office/officeart/2005/8/layout/lProcess1" loCatId="process" qsTypeId="urn:microsoft.com/office/officeart/2005/8/quickstyle/3d1" qsCatId="3D" csTypeId="urn:microsoft.com/office/officeart/2005/8/colors/accent1_2" csCatId="accent1" phldr="1"/>
      <dgm:spPr/>
      <dgm:t>
        <a:bodyPr/>
        <a:lstStyle/>
        <a:p>
          <a:pPr rtl="1"/>
          <a:endParaRPr lang="fa-IR"/>
        </a:p>
      </dgm:t>
    </dgm:pt>
    <dgm:pt modelId="{6E50A6F2-A76E-4649-B9B2-086D26F0FB6D}">
      <dgm:prSet phldrT="[Text]"/>
      <dgm:spPr/>
      <dgm:t>
        <a:bodyPr/>
        <a:lstStyle/>
        <a:p>
          <a:pPr rtl="1"/>
          <a:r>
            <a:rPr lang="fa-IR" b="1" i="0" smtClean="0">
              <a:cs typeface="B Homa" panose="00000400000000000000" pitchFamily="2" charset="-78"/>
            </a:rPr>
            <a:t>ایجاد منظر شهری سبز و کاهش آلودگی</a:t>
          </a:r>
          <a:endParaRPr lang="fa-IR" b="1" dirty="0">
            <a:cs typeface="B Homa" panose="00000400000000000000" pitchFamily="2" charset="-78"/>
          </a:endParaRPr>
        </a:p>
      </dgm:t>
    </dgm:pt>
    <dgm:pt modelId="{DBA98957-2523-4E68-BD82-26586CA856AD}" type="parTrans" cxnId="{0AB56646-59D9-4A05-A72D-09F6E8AE600D}">
      <dgm:prSet/>
      <dgm:spPr/>
      <dgm:t>
        <a:bodyPr/>
        <a:lstStyle/>
        <a:p>
          <a:pPr rtl="1"/>
          <a:endParaRPr lang="fa-IR"/>
        </a:p>
      </dgm:t>
    </dgm:pt>
    <dgm:pt modelId="{13589558-98A1-45B4-8158-DA5B486B7BD9}" type="sibTrans" cxnId="{0AB56646-59D9-4A05-A72D-09F6E8AE600D}">
      <dgm:prSet/>
      <dgm:spPr/>
      <dgm:t>
        <a:bodyPr/>
        <a:lstStyle/>
        <a:p>
          <a:pPr rtl="1"/>
          <a:endParaRPr lang="fa-IR"/>
        </a:p>
      </dgm:t>
    </dgm:pt>
    <dgm:pt modelId="{B0F79A82-8A97-4206-9D78-D2E4B849A643}">
      <dgm:prSet phldrT="[Text]"/>
      <dgm:spPr/>
      <dgm:t>
        <a:bodyPr/>
        <a:lstStyle/>
        <a:p>
          <a:pPr rtl="1"/>
          <a:r>
            <a:rPr lang="fa-IR" b="1" i="0" smtClean="0">
              <a:cs typeface="B Homa" panose="00000400000000000000" pitchFamily="2" charset="-78"/>
            </a:rPr>
            <a:t>تصفیه هوا و کاهش </a:t>
          </a:r>
          <a:r>
            <a:rPr lang="en-US" b="1" i="0" smtClean="0">
              <a:cs typeface="B Homa" panose="00000400000000000000" pitchFamily="2" charset="-78"/>
            </a:rPr>
            <a:t>CO2 </a:t>
          </a:r>
          <a:r>
            <a:rPr lang="fa-IR" b="1" i="0" smtClean="0">
              <a:cs typeface="B Homa" panose="00000400000000000000" pitchFamily="2" charset="-78"/>
            </a:rPr>
            <a:t>هوا</a:t>
          </a:r>
          <a:endParaRPr lang="fa-IR" b="1" i="0" dirty="0">
            <a:cs typeface="B Homa" panose="00000400000000000000" pitchFamily="2" charset="-78"/>
          </a:endParaRPr>
        </a:p>
      </dgm:t>
    </dgm:pt>
    <dgm:pt modelId="{00B95EDE-8116-4ECB-9FC0-6935AD655C80}" type="parTrans" cxnId="{134F4C08-CBFE-4080-9B59-4E32480015E7}">
      <dgm:prSet/>
      <dgm:spPr/>
      <dgm:t>
        <a:bodyPr/>
        <a:lstStyle/>
        <a:p>
          <a:pPr rtl="1"/>
          <a:endParaRPr lang="fa-IR"/>
        </a:p>
      </dgm:t>
    </dgm:pt>
    <dgm:pt modelId="{9A7465FB-4C4E-4187-9C1E-3D7DEA9D37A8}" type="sibTrans" cxnId="{134F4C08-CBFE-4080-9B59-4E32480015E7}">
      <dgm:prSet/>
      <dgm:spPr/>
      <dgm:t>
        <a:bodyPr/>
        <a:lstStyle/>
        <a:p>
          <a:pPr rtl="1"/>
          <a:endParaRPr lang="fa-IR"/>
        </a:p>
      </dgm:t>
    </dgm:pt>
    <dgm:pt modelId="{14EF01BB-09DA-407D-9BB6-B44597E400A4}">
      <dgm:prSet phldrT="[Text]"/>
      <dgm:spPr/>
      <dgm:t>
        <a:bodyPr/>
        <a:lstStyle/>
        <a:p>
          <a:pPr rtl="1"/>
          <a:r>
            <a:rPr lang="fa-IR" b="1" i="0" smtClean="0">
              <a:cs typeface="B Homa" panose="00000400000000000000" pitchFamily="2" charset="-78"/>
            </a:rPr>
            <a:t>بالا بردن طول عمر غشای بام (دو یا سه بار بیشتر) با محافظت از آن در برابر اشعات </a:t>
          </a:r>
          <a:r>
            <a:rPr lang="en-US" b="1" i="0" smtClean="0">
              <a:cs typeface="B Homa" panose="00000400000000000000" pitchFamily="2" charset="-78"/>
            </a:rPr>
            <a:t>UV </a:t>
          </a:r>
          <a:r>
            <a:rPr lang="fa-IR" b="1" i="0" smtClean="0">
              <a:cs typeface="B Homa" panose="00000400000000000000" pitchFamily="2" charset="-78"/>
            </a:rPr>
            <a:t>مضر و صدمات آب و هوایی</a:t>
          </a:r>
          <a:r>
            <a:rPr lang="fa-IR" b="1" i="0" smtClean="0"/>
            <a:t>.</a:t>
          </a:r>
          <a:endParaRPr lang="fa-IR" b="1" dirty="0"/>
        </a:p>
      </dgm:t>
    </dgm:pt>
    <dgm:pt modelId="{636F85F7-8965-44EA-A206-D6FF850FCB4A}" type="parTrans" cxnId="{F4DD37A9-D36B-4283-AD31-2EAC5C391C51}">
      <dgm:prSet/>
      <dgm:spPr/>
      <dgm:t>
        <a:bodyPr/>
        <a:lstStyle/>
        <a:p>
          <a:pPr rtl="1"/>
          <a:endParaRPr lang="fa-IR"/>
        </a:p>
      </dgm:t>
    </dgm:pt>
    <dgm:pt modelId="{4FBDAB15-E409-4419-A5A2-D3AABC8B5B30}" type="sibTrans" cxnId="{F4DD37A9-D36B-4283-AD31-2EAC5C391C51}">
      <dgm:prSet/>
      <dgm:spPr/>
      <dgm:t>
        <a:bodyPr/>
        <a:lstStyle/>
        <a:p>
          <a:pPr rtl="1"/>
          <a:endParaRPr lang="fa-IR"/>
        </a:p>
      </dgm:t>
    </dgm:pt>
    <dgm:pt modelId="{787684CB-2FD6-4357-94F4-96CCEC031AC5}">
      <dgm:prSet phldrT="[Text]"/>
      <dgm:spPr/>
      <dgm:t>
        <a:bodyPr/>
        <a:lstStyle/>
        <a:p>
          <a:pPr rtl="1"/>
          <a:r>
            <a:rPr lang="fa-IR" b="1" i="0" smtClean="0">
              <a:cs typeface="B Homa" panose="00000400000000000000" pitchFamily="2" charset="-78"/>
            </a:rPr>
            <a:t>ایجاد محیطی سبز، زیبا ونیمه عمومی (مشاعی) برای ساکنین ساختمان و بالا بردن کیفیت زندگی</a:t>
          </a:r>
          <a:endParaRPr lang="fa-IR" b="1" dirty="0">
            <a:cs typeface="B Homa" panose="00000400000000000000" pitchFamily="2" charset="-78"/>
          </a:endParaRPr>
        </a:p>
      </dgm:t>
    </dgm:pt>
    <dgm:pt modelId="{B0F80978-C2CF-4610-981F-0D6E263B45E8}" type="parTrans" cxnId="{73ACE79E-2F73-40A3-93A4-4779BE7326C0}">
      <dgm:prSet/>
      <dgm:spPr/>
      <dgm:t>
        <a:bodyPr/>
        <a:lstStyle/>
        <a:p>
          <a:pPr rtl="1"/>
          <a:endParaRPr lang="fa-IR"/>
        </a:p>
      </dgm:t>
    </dgm:pt>
    <dgm:pt modelId="{2349F77F-256C-4861-AEA7-AB2027838F24}" type="sibTrans" cxnId="{73ACE79E-2F73-40A3-93A4-4779BE7326C0}">
      <dgm:prSet/>
      <dgm:spPr/>
      <dgm:t>
        <a:bodyPr/>
        <a:lstStyle/>
        <a:p>
          <a:pPr rtl="1"/>
          <a:endParaRPr lang="fa-IR"/>
        </a:p>
      </dgm:t>
    </dgm:pt>
    <dgm:pt modelId="{861D74BA-1A77-4F79-86EA-A10683A742B8}">
      <dgm:prSet phldrT="[Text]"/>
      <dgm:spPr/>
      <dgm:t>
        <a:bodyPr/>
        <a:lstStyle/>
        <a:p>
          <a:pPr rtl="1"/>
          <a:r>
            <a:rPr lang="fa-IR" b="1" i="0" smtClean="0">
              <a:cs typeface="B Homa" panose="00000400000000000000" pitchFamily="2" charset="-78"/>
            </a:rPr>
            <a:t>کاهش بار گرمایش (با افزودن توده و لایه عایق حرارتی) و سرمایش بنا (از طریق سرمایش تبخیری)</a:t>
          </a:r>
          <a:endParaRPr lang="fa-IR" b="1" i="0" dirty="0">
            <a:cs typeface="B Homa" panose="00000400000000000000" pitchFamily="2" charset="-78"/>
          </a:endParaRPr>
        </a:p>
      </dgm:t>
    </dgm:pt>
    <dgm:pt modelId="{D637D0D2-26CE-4C17-917F-399545389F95}" type="parTrans" cxnId="{E83D18F0-2A2F-47FF-99B5-8C5AA23D0347}">
      <dgm:prSet/>
      <dgm:spPr/>
      <dgm:t>
        <a:bodyPr/>
        <a:lstStyle/>
        <a:p>
          <a:pPr rtl="1"/>
          <a:endParaRPr lang="fa-IR"/>
        </a:p>
      </dgm:t>
    </dgm:pt>
    <dgm:pt modelId="{896ADBCD-8324-4613-A034-C776240C0C91}" type="sibTrans" cxnId="{E83D18F0-2A2F-47FF-99B5-8C5AA23D0347}">
      <dgm:prSet/>
      <dgm:spPr/>
      <dgm:t>
        <a:bodyPr/>
        <a:lstStyle/>
        <a:p>
          <a:pPr rtl="1"/>
          <a:endParaRPr lang="fa-IR"/>
        </a:p>
      </dgm:t>
    </dgm:pt>
    <dgm:pt modelId="{43EF1D60-6067-498B-9EB5-7F49946BE8A8}">
      <dgm:prSet phldrT="[Text]"/>
      <dgm:spPr/>
      <dgm:t>
        <a:bodyPr/>
        <a:lstStyle/>
        <a:p>
          <a:pPr rtl="1"/>
          <a:r>
            <a:rPr lang="fa-IR" b="1" i="0" dirty="0" smtClean="0">
              <a:cs typeface="B Homa" panose="00000400000000000000" pitchFamily="2" charset="-78"/>
            </a:rPr>
            <a:t>کاهش و تعدیل شدت صداهایی که تا </a:t>
          </a:r>
          <a:r>
            <a:rPr lang="en-US" b="1" i="0" dirty="0" smtClean="0">
              <a:cs typeface="B Homa" panose="00000400000000000000" pitchFamily="2" charset="-78"/>
            </a:rPr>
            <a:t>db18 </a:t>
          </a:r>
          <a:r>
            <a:rPr lang="fa-IR" b="1" i="0" dirty="0" smtClean="0">
              <a:cs typeface="B Homa" panose="00000400000000000000" pitchFamily="2" charset="-78"/>
            </a:rPr>
            <a:t>وارد ساختمان می‌شود و به میزان </a:t>
          </a:r>
          <a:r>
            <a:rPr lang="en-US" b="1" i="0" dirty="0" smtClean="0">
              <a:cs typeface="B Homa" panose="00000400000000000000" pitchFamily="2" charset="-78"/>
            </a:rPr>
            <a:t>db3 </a:t>
          </a:r>
          <a:r>
            <a:rPr lang="fa-IR" b="1" i="0" dirty="0" smtClean="0">
              <a:cs typeface="B Homa" panose="00000400000000000000" pitchFamily="2" charset="-78"/>
            </a:rPr>
            <a:t>یا بیشتر خارج می‌شود</a:t>
          </a:r>
          <a:r>
            <a:rPr lang="fa-IR" b="1" i="0" dirty="0" smtClean="0"/>
            <a:t>.</a:t>
          </a:r>
          <a:endParaRPr lang="fa-IR" b="1" dirty="0"/>
        </a:p>
      </dgm:t>
    </dgm:pt>
    <dgm:pt modelId="{77D48A75-8691-42AA-8F07-436CD11D3E53}" type="parTrans" cxnId="{955BF6A9-1FBD-4761-BDB1-E4B2F474064E}">
      <dgm:prSet/>
      <dgm:spPr/>
      <dgm:t>
        <a:bodyPr/>
        <a:lstStyle/>
        <a:p>
          <a:pPr rtl="1"/>
          <a:endParaRPr lang="fa-IR"/>
        </a:p>
      </dgm:t>
    </dgm:pt>
    <dgm:pt modelId="{22596C1B-794B-471E-AB1E-0D6CFF7B9F3B}" type="sibTrans" cxnId="{955BF6A9-1FBD-4761-BDB1-E4B2F474064E}">
      <dgm:prSet/>
      <dgm:spPr/>
      <dgm:t>
        <a:bodyPr/>
        <a:lstStyle/>
        <a:p>
          <a:pPr rtl="1"/>
          <a:endParaRPr lang="fa-IR"/>
        </a:p>
      </dgm:t>
    </dgm:pt>
    <dgm:pt modelId="{20914CDF-AE60-4398-B32D-1684ECD2A709}">
      <dgm:prSet/>
      <dgm:spPr/>
      <dgm:t>
        <a:bodyPr/>
        <a:lstStyle/>
        <a:p>
          <a:pPr rtl="1"/>
          <a:r>
            <a:rPr lang="fa-IR" b="1" i="0" smtClean="0">
              <a:cs typeface="B Homa" panose="00000400000000000000" pitchFamily="2" charset="-78"/>
            </a:rPr>
            <a:t>افزایش ارزش ملک</a:t>
          </a:r>
          <a:endParaRPr lang="fa-IR" b="1" i="0" dirty="0">
            <a:cs typeface="B Homa" panose="00000400000000000000" pitchFamily="2" charset="-78"/>
          </a:endParaRPr>
        </a:p>
      </dgm:t>
    </dgm:pt>
    <dgm:pt modelId="{0DBD183C-4110-4D43-AB62-265663682FE9}" type="parTrans" cxnId="{57B10337-C280-4FFF-B842-02DDA61252C7}">
      <dgm:prSet/>
      <dgm:spPr/>
      <dgm:t>
        <a:bodyPr/>
        <a:lstStyle/>
        <a:p>
          <a:pPr rtl="1"/>
          <a:endParaRPr lang="fa-IR"/>
        </a:p>
      </dgm:t>
    </dgm:pt>
    <dgm:pt modelId="{F8B104F1-1153-4538-A1D4-72FEEA524B2A}" type="sibTrans" cxnId="{57B10337-C280-4FFF-B842-02DDA61252C7}">
      <dgm:prSet/>
      <dgm:spPr/>
      <dgm:t>
        <a:bodyPr/>
        <a:lstStyle/>
        <a:p>
          <a:pPr rtl="1"/>
          <a:endParaRPr lang="fa-IR"/>
        </a:p>
      </dgm:t>
    </dgm:pt>
    <dgm:pt modelId="{297E4EC9-2C5B-44BA-93FA-7A7B12F07AB8}">
      <dgm:prSet/>
      <dgm:spPr/>
      <dgm:t>
        <a:bodyPr/>
        <a:lstStyle/>
        <a:p>
          <a:pPr rtl="1"/>
          <a:r>
            <a:rPr lang="fa-IR" b="1" i="0" smtClean="0">
              <a:cs typeface="B Homa" panose="00000400000000000000" pitchFamily="2" charset="-78"/>
            </a:rPr>
            <a:t>افزایش محدوده زندگی</a:t>
          </a:r>
          <a:endParaRPr lang="fa-IR" b="1" i="0" dirty="0">
            <a:cs typeface="B Homa" panose="00000400000000000000" pitchFamily="2" charset="-78"/>
          </a:endParaRPr>
        </a:p>
      </dgm:t>
    </dgm:pt>
    <dgm:pt modelId="{BE1D4A05-2A4D-4E00-9D19-B3A0A845E6AF}" type="parTrans" cxnId="{E3ABC40B-2414-4B63-BA7F-C8BBF568B476}">
      <dgm:prSet/>
      <dgm:spPr/>
      <dgm:t>
        <a:bodyPr/>
        <a:lstStyle/>
        <a:p>
          <a:pPr rtl="1"/>
          <a:endParaRPr lang="fa-IR"/>
        </a:p>
      </dgm:t>
    </dgm:pt>
    <dgm:pt modelId="{4BB0D2DE-3A31-46CC-9A35-CC223B239E14}" type="sibTrans" cxnId="{E3ABC40B-2414-4B63-BA7F-C8BBF568B476}">
      <dgm:prSet/>
      <dgm:spPr/>
      <dgm:t>
        <a:bodyPr/>
        <a:lstStyle/>
        <a:p>
          <a:pPr rtl="1"/>
          <a:endParaRPr lang="fa-IR"/>
        </a:p>
      </dgm:t>
    </dgm:pt>
    <dgm:pt modelId="{D76623D7-9058-4C16-9869-F21CD2054E8B}" type="pres">
      <dgm:prSet presAssocID="{D678166F-991B-49CB-8FC3-62E392D1282E}" presName="Name0" presStyleCnt="0">
        <dgm:presLayoutVars>
          <dgm:dir/>
          <dgm:animLvl val="lvl"/>
          <dgm:resizeHandles val="exact"/>
        </dgm:presLayoutVars>
      </dgm:prSet>
      <dgm:spPr/>
      <dgm:t>
        <a:bodyPr/>
        <a:lstStyle/>
        <a:p>
          <a:pPr rtl="1"/>
          <a:endParaRPr lang="fa-IR"/>
        </a:p>
      </dgm:t>
    </dgm:pt>
    <dgm:pt modelId="{B2248E38-0BC0-4A59-B8B9-689BCAF0C333}" type="pres">
      <dgm:prSet presAssocID="{6E50A6F2-A76E-4649-B9B2-086D26F0FB6D}" presName="vertFlow" presStyleCnt="0"/>
      <dgm:spPr/>
      <dgm:t>
        <a:bodyPr/>
        <a:lstStyle/>
        <a:p>
          <a:pPr rtl="1"/>
          <a:endParaRPr lang="fa-IR"/>
        </a:p>
      </dgm:t>
    </dgm:pt>
    <dgm:pt modelId="{B172408C-D2C3-4887-9C84-CF5E21744CE6}" type="pres">
      <dgm:prSet presAssocID="{6E50A6F2-A76E-4649-B9B2-086D26F0FB6D}" presName="header" presStyleLbl="node1" presStyleIdx="0" presStyleCnt="2"/>
      <dgm:spPr/>
      <dgm:t>
        <a:bodyPr/>
        <a:lstStyle/>
        <a:p>
          <a:pPr rtl="1"/>
          <a:endParaRPr lang="fa-IR"/>
        </a:p>
      </dgm:t>
    </dgm:pt>
    <dgm:pt modelId="{308EA83E-E703-4104-9E60-0A215BB4792D}" type="pres">
      <dgm:prSet presAssocID="{00B95EDE-8116-4ECB-9FC0-6935AD655C80}" presName="parTrans" presStyleLbl="sibTrans2D1" presStyleIdx="0" presStyleCnt="6"/>
      <dgm:spPr/>
      <dgm:t>
        <a:bodyPr/>
        <a:lstStyle/>
        <a:p>
          <a:pPr rtl="1"/>
          <a:endParaRPr lang="fa-IR"/>
        </a:p>
      </dgm:t>
    </dgm:pt>
    <dgm:pt modelId="{2FA24E77-1317-486B-8DBC-96C1E0BAD56D}" type="pres">
      <dgm:prSet presAssocID="{B0F79A82-8A97-4206-9D78-D2E4B849A643}" presName="child" presStyleLbl="alignAccFollowNode1" presStyleIdx="0" presStyleCnt="6">
        <dgm:presLayoutVars>
          <dgm:chMax val="0"/>
          <dgm:bulletEnabled val="1"/>
        </dgm:presLayoutVars>
      </dgm:prSet>
      <dgm:spPr/>
      <dgm:t>
        <a:bodyPr/>
        <a:lstStyle/>
        <a:p>
          <a:pPr rtl="1"/>
          <a:endParaRPr lang="fa-IR"/>
        </a:p>
      </dgm:t>
    </dgm:pt>
    <dgm:pt modelId="{E1A30968-1832-421B-98EE-AE09433300EE}" type="pres">
      <dgm:prSet presAssocID="{9A7465FB-4C4E-4187-9C1E-3D7DEA9D37A8}" presName="sibTrans" presStyleLbl="sibTrans2D1" presStyleIdx="1" presStyleCnt="6"/>
      <dgm:spPr/>
      <dgm:t>
        <a:bodyPr/>
        <a:lstStyle/>
        <a:p>
          <a:pPr rtl="1"/>
          <a:endParaRPr lang="fa-IR"/>
        </a:p>
      </dgm:t>
    </dgm:pt>
    <dgm:pt modelId="{D6B21F6F-7444-405D-9E7F-D019BFA81DF0}" type="pres">
      <dgm:prSet presAssocID="{14EF01BB-09DA-407D-9BB6-B44597E400A4}" presName="child" presStyleLbl="alignAccFollowNode1" presStyleIdx="1" presStyleCnt="6">
        <dgm:presLayoutVars>
          <dgm:chMax val="0"/>
          <dgm:bulletEnabled val="1"/>
        </dgm:presLayoutVars>
      </dgm:prSet>
      <dgm:spPr/>
      <dgm:t>
        <a:bodyPr/>
        <a:lstStyle/>
        <a:p>
          <a:pPr rtl="1"/>
          <a:endParaRPr lang="fa-IR"/>
        </a:p>
      </dgm:t>
    </dgm:pt>
    <dgm:pt modelId="{96F4C85A-D2CA-41AA-B71A-6A41B6548E0F}" type="pres">
      <dgm:prSet presAssocID="{4FBDAB15-E409-4419-A5A2-D3AABC8B5B30}" presName="sibTrans" presStyleLbl="sibTrans2D1" presStyleIdx="2" presStyleCnt="6"/>
      <dgm:spPr/>
      <dgm:t>
        <a:bodyPr/>
        <a:lstStyle/>
        <a:p>
          <a:pPr rtl="1"/>
          <a:endParaRPr lang="fa-IR"/>
        </a:p>
      </dgm:t>
    </dgm:pt>
    <dgm:pt modelId="{1B022FC0-AA0C-430D-AE80-F4ADC241CA40}" type="pres">
      <dgm:prSet presAssocID="{297E4EC9-2C5B-44BA-93FA-7A7B12F07AB8}" presName="child" presStyleLbl="alignAccFollowNode1" presStyleIdx="2" presStyleCnt="6">
        <dgm:presLayoutVars>
          <dgm:chMax val="0"/>
          <dgm:bulletEnabled val="1"/>
        </dgm:presLayoutVars>
      </dgm:prSet>
      <dgm:spPr/>
      <dgm:t>
        <a:bodyPr/>
        <a:lstStyle/>
        <a:p>
          <a:pPr rtl="1"/>
          <a:endParaRPr lang="fa-IR"/>
        </a:p>
      </dgm:t>
    </dgm:pt>
    <dgm:pt modelId="{1A2EDFEC-41B6-4280-A7F5-AF2BC965E7E6}" type="pres">
      <dgm:prSet presAssocID="{6E50A6F2-A76E-4649-B9B2-086D26F0FB6D}" presName="hSp" presStyleCnt="0"/>
      <dgm:spPr/>
      <dgm:t>
        <a:bodyPr/>
        <a:lstStyle/>
        <a:p>
          <a:pPr rtl="1"/>
          <a:endParaRPr lang="fa-IR"/>
        </a:p>
      </dgm:t>
    </dgm:pt>
    <dgm:pt modelId="{68401A73-D876-47E9-9550-38E77709E1B8}" type="pres">
      <dgm:prSet presAssocID="{787684CB-2FD6-4357-94F4-96CCEC031AC5}" presName="vertFlow" presStyleCnt="0"/>
      <dgm:spPr/>
      <dgm:t>
        <a:bodyPr/>
        <a:lstStyle/>
        <a:p>
          <a:pPr rtl="1"/>
          <a:endParaRPr lang="fa-IR"/>
        </a:p>
      </dgm:t>
    </dgm:pt>
    <dgm:pt modelId="{464C3603-64BD-4DCE-9890-832100DF44DE}" type="pres">
      <dgm:prSet presAssocID="{787684CB-2FD6-4357-94F4-96CCEC031AC5}" presName="header" presStyleLbl="node1" presStyleIdx="1" presStyleCnt="2"/>
      <dgm:spPr/>
      <dgm:t>
        <a:bodyPr/>
        <a:lstStyle/>
        <a:p>
          <a:pPr rtl="1"/>
          <a:endParaRPr lang="fa-IR"/>
        </a:p>
      </dgm:t>
    </dgm:pt>
    <dgm:pt modelId="{326C2C8A-F811-4C73-A19A-CC1307B6BD2D}" type="pres">
      <dgm:prSet presAssocID="{D637D0D2-26CE-4C17-917F-399545389F95}" presName="parTrans" presStyleLbl="sibTrans2D1" presStyleIdx="3" presStyleCnt="6"/>
      <dgm:spPr/>
      <dgm:t>
        <a:bodyPr/>
        <a:lstStyle/>
        <a:p>
          <a:pPr rtl="1"/>
          <a:endParaRPr lang="fa-IR"/>
        </a:p>
      </dgm:t>
    </dgm:pt>
    <dgm:pt modelId="{23976388-9E67-4B9E-8A2F-27C62A02F223}" type="pres">
      <dgm:prSet presAssocID="{861D74BA-1A77-4F79-86EA-A10683A742B8}" presName="child" presStyleLbl="alignAccFollowNode1" presStyleIdx="3" presStyleCnt="6">
        <dgm:presLayoutVars>
          <dgm:chMax val="0"/>
          <dgm:bulletEnabled val="1"/>
        </dgm:presLayoutVars>
      </dgm:prSet>
      <dgm:spPr/>
      <dgm:t>
        <a:bodyPr/>
        <a:lstStyle/>
        <a:p>
          <a:pPr rtl="1"/>
          <a:endParaRPr lang="fa-IR"/>
        </a:p>
      </dgm:t>
    </dgm:pt>
    <dgm:pt modelId="{97451C96-F683-4439-95D0-0F14B1315EC9}" type="pres">
      <dgm:prSet presAssocID="{896ADBCD-8324-4613-A034-C776240C0C91}" presName="sibTrans" presStyleLbl="sibTrans2D1" presStyleIdx="4" presStyleCnt="6"/>
      <dgm:spPr/>
      <dgm:t>
        <a:bodyPr/>
        <a:lstStyle/>
        <a:p>
          <a:pPr rtl="1"/>
          <a:endParaRPr lang="fa-IR"/>
        </a:p>
      </dgm:t>
    </dgm:pt>
    <dgm:pt modelId="{26085B45-B923-4A5F-87D5-98C05992E0FD}" type="pres">
      <dgm:prSet presAssocID="{43EF1D60-6067-498B-9EB5-7F49946BE8A8}" presName="child" presStyleLbl="alignAccFollowNode1" presStyleIdx="4" presStyleCnt="6">
        <dgm:presLayoutVars>
          <dgm:chMax val="0"/>
          <dgm:bulletEnabled val="1"/>
        </dgm:presLayoutVars>
      </dgm:prSet>
      <dgm:spPr/>
      <dgm:t>
        <a:bodyPr/>
        <a:lstStyle/>
        <a:p>
          <a:pPr rtl="1"/>
          <a:endParaRPr lang="fa-IR"/>
        </a:p>
      </dgm:t>
    </dgm:pt>
    <dgm:pt modelId="{32B5601A-F475-41AC-B708-1ADA1F71A6A1}" type="pres">
      <dgm:prSet presAssocID="{22596C1B-794B-471E-AB1E-0D6CFF7B9F3B}" presName="sibTrans" presStyleLbl="sibTrans2D1" presStyleIdx="5" presStyleCnt="6"/>
      <dgm:spPr/>
      <dgm:t>
        <a:bodyPr/>
        <a:lstStyle/>
        <a:p>
          <a:pPr rtl="1"/>
          <a:endParaRPr lang="fa-IR"/>
        </a:p>
      </dgm:t>
    </dgm:pt>
    <dgm:pt modelId="{7073FB76-EC6A-42A7-917C-BF889362C205}" type="pres">
      <dgm:prSet presAssocID="{20914CDF-AE60-4398-B32D-1684ECD2A709}" presName="child" presStyleLbl="alignAccFollowNode1" presStyleIdx="5" presStyleCnt="6">
        <dgm:presLayoutVars>
          <dgm:chMax val="0"/>
          <dgm:bulletEnabled val="1"/>
        </dgm:presLayoutVars>
      </dgm:prSet>
      <dgm:spPr/>
      <dgm:t>
        <a:bodyPr/>
        <a:lstStyle/>
        <a:p>
          <a:pPr rtl="1"/>
          <a:endParaRPr lang="fa-IR"/>
        </a:p>
      </dgm:t>
    </dgm:pt>
  </dgm:ptLst>
  <dgm:cxnLst>
    <dgm:cxn modelId="{E4509552-C584-4181-A820-91D1AD74339C}" type="presOf" srcId="{00B95EDE-8116-4ECB-9FC0-6935AD655C80}" destId="{308EA83E-E703-4104-9E60-0A215BB4792D}" srcOrd="0" destOrd="0" presId="urn:microsoft.com/office/officeart/2005/8/layout/lProcess1"/>
    <dgm:cxn modelId="{0FE133E2-969E-4758-A1FF-FE2042D1B251}" type="presOf" srcId="{6E50A6F2-A76E-4649-B9B2-086D26F0FB6D}" destId="{B172408C-D2C3-4887-9C84-CF5E21744CE6}" srcOrd="0" destOrd="0" presId="urn:microsoft.com/office/officeart/2005/8/layout/lProcess1"/>
    <dgm:cxn modelId="{F691E52A-3EC4-443A-9144-77FD0B7A95B6}" type="presOf" srcId="{4FBDAB15-E409-4419-A5A2-D3AABC8B5B30}" destId="{96F4C85A-D2CA-41AA-B71A-6A41B6548E0F}" srcOrd="0" destOrd="0" presId="urn:microsoft.com/office/officeart/2005/8/layout/lProcess1"/>
    <dgm:cxn modelId="{955BF6A9-1FBD-4761-BDB1-E4B2F474064E}" srcId="{787684CB-2FD6-4357-94F4-96CCEC031AC5}" destId="{43EF1D60-6067-498B-9EB5-7F49946BE8A8}" srcOrd="1" destOrd="0" parTransId="{77D48A75-8691-42AA-8F07-436CD11D3E53}" sibTransId="{22596C1B-794B-471E-AB1E-0D6CFF7B9F3B}"/>
    <dgm:cxn modelId="{C906FFFF-9A39-477D-B340-9DD4CCB759F3}" type="presOf" srcId="{22596C1B-794B-471E-AB1E-0D6CFF7B9F3B}" destId="{32B5601A-F475-41AC-B708-1ADA1F71A6A1}" srcOrd="0" destOrd="0" presId="urn:microsoft.com/office/officeart/2005/8/layout/lProcess1"/>
    <dgm:cxn modelId="{48E39310-5E00-40D9-B63E-4E49C465420A}" type="presOf" srcId="{D637D0D2-26CE-4C17-917F-399545389F95}" destId="{326C2C8A-F811-4C73-A19A-CC1307B6BD2D}" srcOrd="0" destOrd="0" presId="urn:microsoft.com/office/officeart/2005/8/layout/lProcess1"/>
    <dgm:cxn modelId="{8685427D-D30A-44EC-9A22-9B09C24C86C5}" type="presOf" srcId="{9A7465FB-4C4E-4187-9C1E-3D7DEA9D37A8}" destId="{E1A30968-1832-421B-98EE-AE09433300EE}" srcOrd="0" destOrd="0" presId="urn:microsoft.com/office/officeart/2005/8/layout/lProcess1"/>
    <dgm:cxn modelId="{484FCACD-11DC-41BD-BF9D-271493875C94}" type="presOf" srcId="{43EF1D60-6067-498B-9EB5-7F49946BE8A8}" destId="{26085B45-B923-4A5F-87D5-98C05992E0FD}" srcOrd="0" destOrd="0" presId="urn:microsoft.com/office/officeart/2005/8/layout/lProcess1"/>
    <dgm:cxn modelId="{57B10337-C280-4FFF-B842-02DDA61252C7}" srcId="{787684CB-2FD6-4357-94F4-96CCEC031AC5}" destId="{20914CDF-AE60-4398-B32D-1684ECD2A709}" srcOrd="2" destOrd="0" parTransId="{0DBD183C-4110-4D43-AB62-265663682FE9}" sibTransId="{F8B104F1-1153-4538-A1D4-72FEEA524B2A}"/>
    <dgm:cxn modelId="{134F4C08-CBFE-4080-9B59-4E32480015E7}" srcId="{6E50A6F2-A76E-4649-B9B2-086D26F0FB6D}" destId="{B0F79A82-8A97-4206-9D78-D2E4B849A643}" srcOrd="0" destOrd="0" parTransId="{00B95EDE-8116-4ECB-9FC0-6935AD655C80}" sibTransId="{9A7465FB-4C4E-4187-9C1E-3D7DEA9D37A8}"/>
    <dgm:cxn modelId="{44B6A8D8-40C6-40E4-A6BB-20E2E9F76196}" type="presOf" srcId="{D678166F-991B-49CB-8FC3-62E392D1282E}" destId="{D76623D7-9058-4C16-9869-F21CD2054E8B}" srcOrd="0" destOrd="0" presId="urn:microsoft.com/office/officeart/2005/8/layout/lProcess1"/>
    <dgm:cxn modelId="{CC508967-D10C-47C7-8523-874ABC766C3D}" type="presOf" srcId="{20914CDF-AE60-4398-B32D-1684ECD2A709}" destId="{7073FB76-EC6A-42A7-917C-BF889362C205}" srcOrd="0" destOrd="0" presId="urn:microsoft.com/office/officeart/2005/8/layout/lProcess1"/>
    <dgm:cxn modelId="{F4DD37A9-D36B-4283-AD31-2EAC5C391C51}" srcId="{6E50A6F2-A76E-4649-B9B2-086D26F0FB6D}" destId="{14EF01BB-09DA-407D-9BB6-B44597E400A4}" srcOrd="1" destOrd="0" parTransId="{636F85F7-8965-44EA-A206-D6FF850FCB4A}" sibTransId="{4FBDAB15-E409-4419-A5A2-D3AABC8B5B30}"/>
    <dgm:cxn modelId="{73ACE79E-2F73-40A3-93A4-4779BE7326C0}" srcId="{D678166F-991B-49CB-8FC3-62E392D1282E}" destId="{787684CB-2FD6-4357-94F4-96CCEC031AC5}" srcOrd="1" destOrd="0" parTransId="{B0F80978-C2CF-4610-981F-0D6E263B45E8}" sibTransId="{2349F77F-256C-4861-AEA7-AB2027838F24}"/>
    <dgm:cxn modelId="{BAEFB5E8-3F89-495D-8CE7-AFAC59E6F006}" type="presOf" srcId="{861D74BA-1A77-4F79-86EA-A10683A742B8}" destId="{23976388-9E67-4B9E-8A2F-27C62A02F223}" srcOrd="0" destOrd="0" presId="urn:microsoft.com/office/officeart/2005/8/layout/lProcess1"/>
    <dgm:cxn modelId="{29CC624E-B67D-4A34-9981-694D2DADF37D}" type="presOf" srcId="{896ADBCD-8324-4613-A034-C776240C0C91}" destId="{97451C96-F683-4439-95D0-0F14B1315EC9}" srcOrd="0" destOrd="0" presId="urn:microsoft.com/office/officeart/2005/8/layout/lProcess1"/>
    <dgm:cxn modelId="{7A5600E8-4405-42AB-BD6D-DA47CBBAB14A}" type="presOf" srcId="{787684CB-2FD6-4357-94F4-96CCEC031AC5}" destId="{464C3603-64BD-4DCE-9890-832100DF44DE}" srcOrd="0" destOrd="0" presId="urn:microsoft.com/office/officeart/2005/8/layout/lProcess1"/>
    <dgm:cxn modelId="{E3ABC40B-2414-4B63-BA7F-C8BBF568B476}" srcId="{6E50A6F2-A76E-4649-B9B2-086D26F0FB6D}" destId="{297E4EC9-2C5B-44BA-93FA-7A7B12F07AB8}" srcOrd="2" destOrd="0" parTransId="{BE1D4A05-2A4D-4E00-9D19-B3A0A845E6AF}" sibTransId="{4BB0D2DE-3A31-46CC-9A35-CC223B239E14}"/>
    <dgm:cxn modelId="{0AB56646-59D9-4A05-A72D-09F6E8AE600D}" srcId="{D678166F-991B-49CB-8FC3-62E392D1282E}" destId="{6E50A6F2-A76E-4649-B9B2-086D26F0FB6D}" srcOrd="0" destOrd="0" parTransId="{DBA98957-2523-4E68-BD82-26586CA856AD}" sibTransId="{13589558-98A1-45B4-8158-DA5B486B7BD9}"/>
    <dgm:cxn modelId="{A56D2EEF-CCA5-4F32-92F1-758E0DBF5CD8}" type="presOf" srcId="{297E4EC9-2C5B-44BA-93FA-7A7B12F07AB8}" destId="{1B022FC0-AA0C-430D-AE80-F4ADC241CA40}" srcOrd="0" destOrd="0" presId="urn:microsoft.com/office/officeart/2005/8/layout/lProcess1"/>
    <dgm:cxn modelId="{4AB6B93A-40E8-4297-969B-69F6F783A827}" type="presOf" srcId="{B0F79A82-8A97-4206-9D78-D2E4B849A643}" destId="{2FA24E77-1317-486B-8DBC-96C1E0BAD56D}" srcOrd="0" destOrd="0" presId="urn:microsoft.com/office/officeart/2005/8/layout/lProcess1"/>
    <dgm:cxn modelId="{E83D18F0-2A2F-47FF-99B5-8C5AA23D0347}" srcId="{787684CB-2FD6-4357-94F4-96CCEC031AC5}" destId="{861D74BA-1A77-4F79-86EA-A10683A742B8}" srcOrd="0" destOrd="0" parTransId="{D637D0D2-26CE-4C17-917F-399545389F95}" sibTransId="{896ADBCD-8324-4613-A034-C776240C0C91}"/>
    <dgm:cxn modelId="{A98707B4-C060-4312-B951-8B0CB05CAA64}" type="presOf" srcId="{14EF01BB-09DA-407D-9BB6-B44597E400A4}" destId="{D6B21F6F-7444-405D-9E7F-D019BFA81DF0}" srcOrd="0" destOrd="0" presId="urn:microsoft.com/office/officeart/2005/8/layout/lProcess1"/>
    <dgm:cxn modelId="{D21089AE-467A-4ECC-9E93-EFEB46DE5F16}" type="presParOf" srcId="{D76623D7-9058-4C16-9869-F21CD2054E8B}" destId="{B2248E38-0BC0-4A59-B8B9-689BCAF0C333}" srcOrd="0" destOrd="0" presId="urn:microsoft.com/office/officeart/2005/8/layout/lProcess1"/>
    <dgm:cxn modelId="{B23633F8-E6FC-4CF0-B2FD-7117E617983F}" type="presParOf" srcId="{B2248E38-0BC0-4A59-B8B9-689BCAF0C333}" destId="{B172408C-D2C3-4887-9C84-CF5E21744CE6}" srcOrd="0" destOrd="0" presId="urn:microsoft.com/office/officeart/2005/8/layout/lProcess1"/>
    <dgm:cxn modelId="{33BDE73B-7C33-4540-B205-787A116336DC}" type="presParOf" srcId="{B2248E38-0BC0-4A59-B8B9-689BCAF0C333}" destId="{308EA83E-E703-4104-9E60-0A215BB4792D}" srcOrd="1" destOrd="0" presId="urn:microsoft.com/office/officeart/2005/8/layout/lProcess1"/>
    <dgm:cxn modelId="{49CEE3A6-2096-45EA-BD0C-C1E2E83F652C}" type="presParOf" srcId="{B2248E38-0BC0-4A59-B8B9-689BCAF0C333}" destId="{2FA24E77-1317-486B-8DBC-96C1E0BAD56D}" srcOrd="2" destOrd="0" presId="urn:microsoft.com/office/officeart/2005/8/layout/lProcess1"/>
    <dgm:cxn modelId="{131F24C8-BCA0-4B15-93BF-247F9ABD04ED}" type="presParOf" srcId="{B2248E38-0BC0-4A59-B8B9-689BCAF0C333}" destId="{E1A30968-1832-421B-98EE-AE09433300EE}" srcOrd="3" destOrd="0" presId="urn:microsoft.com/office/officeart/2005/8/layout/lProcess1"/>
    <dgm:cxn modelId="{B9F33324-AFD9-4292-AFFB-41DD7BB80172}" type="presParOf" srcId="{B2248E38-0BC0-4A59-B8B9-689BCAF0C333}" destId="{D6B21F6F-7444-405D-9E7F-D019BFA81DF0}" srcOrd="4" destOrd="0" presId="urn:microsoft.com/office/officeart/2005/8/layout/lProcess1"/>
    <dgm:cxn modelId="{325ACA92-0817-4630-811B-F41A396869F5}" type="presParOf" srcId="{B2248E38-0BC0-4A59-B8B9-689BCAF0C333}" destId="{96F4C85A-D2CA-41AA-B71A-6A41B6548E0F}" srcOrd="5" destOrd="0" presId="urn:microsoft.com/office/officeart/2005/8/layout/lProcess1"/>
    <dgm:cxn modelId="{056FBB4D-81FC-4E9C-9046-C05ACE668730}" type="presParOf" srcId="{B2248E38-0BC0-4A59-B8B9-689BCAF0C333}" destId="{1B022FC0-AA0C-430D-AE80-F4ADC241CA40}" srcOrd="6" destOrd="0" presId="urn:microsoft.com/office/officeart/2005/8/layout/lProcess1"/>
    <dgm:cxn modelId="{C3AE98A7-9A2C-43FD-B283-9139889F0995}" type="presParOf" srcId="{D76623D7-9058-4C16-9869-F21CD2054E8B}" destId="{1A2EDFEC-41B6-4280-A7F5-AF2BC965E7E6}" srcOrd="1" destOrd="0" presId="urn:microsoft.com/office/officeart/2005/8/layout/lProcess1"/>
    <dgm:cxn modelId="{BA576BD2-9F81-4FB6-B71A-AE53A6646AB6}" type="presParOf" srcId="{D76623D7-9058-4C16-9869-F21CD2054E8B}" destId="{68401A73-D876-47E9-9550-38E77709E1B8}" srcOrd="2" destOrd="0" presId="urn:microsoft.com/office/officeart/2005/8/layout/lProcess1"/>
    <dgm:cxn modelId="{6D9ACC71-5C9D-48BD-93E0-AD8344C50BDC}" type="presParOf" srcId="{68401A73-D876-47E9-9550-38E77709E1B8}" destId="{464C3603-64BD-4DCE-9890-832100DF44DE}" srcOrd="0" destOrd="0" presId="urn:microsoft.com/office/officeart/2005/8/layout/lProcess1"/>
    <dgm:cxn modelId="{952C99FD-91C8-4A00-B6DD-DF187CC46C4E}" type="presParOf" srcId="{68401A73-D876-47E9-9550-38E77709E1B8}" destId="{326C2C8A-F811-4C73-A19A-CC1307B6BD2D}" srcOrd="1" destOrd="0" presId="urn:microsoft.com/office/officeart/2005/8/layout/lProcess1"/>
    <dgm:cxn modelId="{263900AA-3857-4BC5-8BCB-61A0509C4C0B}" type="presParOf" srcId="{68401A73-D876-47E9-9550-38E77709E1B8}" destId="{23976388-9E67-4B9E-8A2F-27C62A02F223}" srcOrd="2" destOrd="0" presId="urn:microsoft.com/office/officeart/2005/8/layout/lProcess1"/>
    <dgm:cxn modelId="{A57D033F-AA89-4A94-B5ED-30F026E04734}" type="presParOf" srcId="{68401A73-D876-47E9-9550-38E77709E1B8}" destId="{97451C96-F683-4439-95D0-0F14B1315EC9}" srcOrd="3" destOrd="0" presId="urn:microsoft.com/office/officeart/2005/8/layout/lProcess1"/>
    <dgm:cxn modelId="{E473F6D2-E65E-45F1-A905-2CF7C720BC7D}" type="presParOf" srcId="{68401A73-D876-47E9-9550-38E77709E1B8}" destId="{26085B45-B923-4A5F-87D5-98C05992E0FD}" srcOrd="4" destOrd="0" presId="urn:microsoft.com/office/officeart/2005/8/layout/lProcess1"/>
    <dgm:cxn modelId="{4322FBBE-5793-4C39-BDCD-7BDC256DE0D5}" type="presParOf" srcId="{68401A73-D876-47E9-9550-38E77709E1B8}" destId="{32B5601A-F475-41AC-B708-1ADA1F71A6A1}" srcOrd="5" destOrd="0" presId="urn:microsoft.com/office/officeart/2005/8/layout/lProcess1"/>
    <dgm:cxn modelId="{305C55E6-67A8-46BF-9CE7-51F50DCE38FB}" type="presParOf" srcId="{68401A73-D876-47E9-9550-38E77709E1B8}" destId="{7073FB76-EC6A-42A7-917C-BF889362C205}" srcOrd="6" destOrd="0" presId="urn:microsoft.com/office/officeart/2005/8/layout/l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18D32540-BB8E-4D60-8BA8-831D60EE2EAB}" type="presOf" srcId="{283CAA76-5E60-40A2-8562-556A1A577AF4}" destId="{74F67987-0327-4D13-9A42-BAC7C0144696}" srcOrd="0" destOrd="0" presId="urn:microsoft.com/office/officeart/2009/layout/CircleArrowProcess"/>
    <dgm:cxn modelId="{E4DE76CB-54E7-430C-9001-5B80429CE89E}" type="presOf" srcId="{99AE6E60-8159-44C4-8DA7-2351D2E9C824}" destId="{750C77B8-C8C0-44C4-A678-8BCC75C3F6A3}" srcOrd="0" destOrd="0" presId="urn:microsoft.com/office/officeart/2009/layout/CircleArrowProcess"/>
    <dgm:cxn modelId="{890FA292-847C-45FE-A0B4-71EC85279897}" type="presOf" srcId="{CAC4BE85-C9F2-4FC0-A789-63B7313B8D89}" destId="{794FA87D-CCB0-42F2-9CD9-65D55E8C4741}" srcOrd="0" destOrd="0" presId="urn:microsoft.com/office/officeart/2009/layout/CircleArrowProcess"/>
    <dgm:cxn modelId="{D8D657CD-CF62-4835-8C1C-08B52064E070}" type="presOf" srcId="{98198050-6188-473C-940C-62399B39FB0B}" destId="{114BC0BC-0B0E-4406-ABAC-5E5BD4C05B7B}"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6C270202-245C-4707-965A-BC660E988C13}" type="presOf" srcId="{5696341A-D157-4458-AEF0-75FA59CB2A67}" destId="{D5717D96-2960-4843-8E93-413FFA037811}"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A548C092-A4AF-4872-968F-5030EE832835}" type="presParOf" srcId="{D5717D96-2960-4843-8E93-413FFA037811}" destId="{32E03198-14EF-4775-A894-11BB5E7EEB2C}" srcOrd="0" destOrd="0" presId="urn:microsoft.com/office/officeart/2009/layout/CircleArrowProcess"/>
    <dgm:cxn modelId="{6BECFFB2-198C-4CD4-93F9-DE28CD1BB4CC}" type="presParOf" srcId="{32E03198-14EF-4775-A894-11BB5E7EEB2C}" destId="{C34C8C08-249F-43C4-8B1D-AE664F0B6686}" srcOrd="0" destOrd="0" presId="urn:microsoft.com/office/officeart/2009/layout/CircleArrowProcess"/>
    <dgm:cxn modelId="{17EFC8CC-7788-47C3-A014-FB8CEAEAA47B}" type="presParOf" srcId="{D5717D96-2960-4843-8E93-413FFA037811}" destId="{74F67987-0327-4D13-9A42-BAC7C0144696}" srcOrd="1" destOrd="0" presId="urn:microsoft.com/office/officeart/2009/layout/CircleArrowProcess"/>
    <dgm:cxn modelId="{13423F7B-0A65-4E22-BFD6-110520CEE5D7}" type="presParOf" srcId="{D5717D96-2960-4843-8E93-413FFA037811}" destId="{FC11CD61-9457-49C9-8F18-828307483365}" srcOrd="2" destOrd="0" presId="urn:microsoft.com/office/officeart/2009/layout/CircleArrowProcess"/>
    <dgm:cxn modelId="{A879F5C9-80CA-49E1-B91F-2165F148A9F5}" type="presParOf" srcId="{FC11CD61-9457-49C9-8F18-828307483365}" destId="{C08C970B-2698-4EE6-BB0C-108B722F805C}" srcOrd="0" destOrd="0" presId="urn:microsoft.com/office/officeart/2009/layout/CircleArrowProcess"/>
    <dgm:cxn modelId="{E55100C2-446D-4347-9F2F-2FF64C84FC8D}" type="presParOf" srcId="{D5717D96-2960-4843-8E93-413FFA037811}" destId="{794FA87D-CCB0-42F2-9CD9-65D55E8C4741}" srcOrd="3" destOrd="0" presId="urn:microsoft.com/office/officeart/2009/layout/CircleArrowProcess"/>
    <dgm:cxn modelId="{BDC8CFFC-0608-4BB9-94DF-46DFE154B41B}" type="presParOf" srcId="{D5717D96-2960-4843-8E93-413FFA037811}" destId="{41A23DAE-61D1-46A1-A722-0D2014711772}" srcOrd="4" destOrd="0" presId="urn:microsoft.com/office/officeart/2009/layout/CircleArrowProcess"/>
    <dgm:cxn modelId="{9254988B-4713-426C-A13D-48B9030803B6}" type="presParOf" srcId="{41A23DAE-61D1-46A1-A722-0D2014711772}" destId="{33934F4E-D274-4959-9747-1859A2544E27}" srcOrd="0" destOrd="0" presId="urn:microsoft.com/office/officeart/2009/layout/CircleArrowProcess"/>
    <dgm:cxn modelId="{2B114B96-AE30-4A65-9532-9AF809259FCB}" type="presParOf" srcId="{D5717D96-2960-4843-8E93-413FFA037811}" destId="{114BC0BC-0B0E-4406-ABAC-5E5BD4C05B7B}" srcOrd="5" destOrd="0" presId="urn:microsoft.com/office/officeart/2009/layout/CircleArrowProcess"/>
    <dgm:cxn modelId="{365C3BB7-B2DC-4D0C-B64C-B444863C858F}" type="presParOf" srcId="{D5717D96-2960-4843-8E93-413FFA037811}" destId="{105E6867-4A2E-46E5-A8CA-673F4EFF923C}" srcOrd="6" destOrd="0" presId="urn:microsoft.com/office/officeart/2009/layout/CircleArrowProcess"/>
    <dgm:cxn modelId="{601953C1-B782-40A3-9C79-212A2591F282}" type="presParOf" srcId="{105E6867-4A2E-46E5-A8CA-673F4EFF923C}" destId="{B3060864-3617-41FA-BC69-DC757C94C2C0}" srcOrd="0" destOrd="0" presId="urn:microsoft.com/office/officeart/2009/layout/CircleArrowProcess"/>
    <dgm:cxn modelId="{985900EF-2359-4868-B22B-F20F19300477}"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D552BB5-0B02-4419-A8FF-486AB27954A5}" type="doc">
      <dgm:prSet loTypeId="urn:microsoft.com/office/officeart/2005/8/layout/cycle4" loCatId="matrix" qsTypeId="urn:microsoft.com/office/officeart/2005/8/quickstyle/3d2" qsCatId="3D" csTypeId="urn:microsoft.com/office/officeart/2005/8/colors/accent1_2" csCatId="accent1" phldr="1"/>
      <dgm:spPr/>
      <dgm:t>
        <a:bodyPr/>
        <a:lstStyle/>
        <a:p>
          <a:pPr rtl="1"/>
          <a:endParaRPr lang="fa-IR"/>
        </a:p>
      </dgm:t>
    </dgm:pt>
    <dgm:pt modelId="{12387322-1160-48BD-B6C1-8C68B093189D}">
      <dgm:prSet phldrT="[Text]" custT="1"/>
      <dgm:spPr/>
      <dgm:t>
        <a:bodyPr/>
        <a:lstStyle/>
        <a:p>
          <a:pPr rtl="1"/>
          <a:r>
            <a:rPr lang="fa-IR" sz="2000" dirty="0" smtClean="0">
              <a:solidFill>
                <a:schemeClr val="tx1"/>
              </a:solidFill>
              <a:latin typeface="Tahoma" panose="020B0604030504040204" pitchFamily="34" charset="0"/>
              <a:cs typeface="B Homa" panose="00000400000000000000" pitchFamily="2" charset="-78"/>
            </a:rPr>
            <a:t>سیستم متمرکز </a:t>
          </a:r>
          <a:r>
            <a:rPr lang="en-US" sz="2000" dirty="0" smtClean="0">
              <a:solidFill>
                <a:schemeClr val="tx1"/>
              </a:solidFill>
              <a:latin typeface="Tahoma" panose="020B0604030504040204" pitchFamily="34" charset="0"/>
              <a:cs typeface="B Homa" panose="00000400000000000000" pitchFamily="2" charset="-78"/>
            </a:rPr>
            <a:t>intensive</a:t>
          </a:r>
          <a:endParaRPr lang="fa-IR" sz="2000" dirty="0">
            <a:solidFill>
              <a:schemeClr val="tx1"/>
            </a:solidFill>
            <a:cs typeface="B Homa" panose="00000400000000000000" pitchFamily="2" charset="-78"/>
          </a:endParaRPr>
        </a:p>
      </dgm:t>
    </dgm:pt>
    <dgm:pt modelId="{32C29A0D-AC2E-4248-AA05-D7EACEDEC87D}" type="parTrans" cxnId="{0492AE08-469D-460F-9B10-CC4A90B898C5}">
      <dgm:prSet/>
      <dgm:spPr/>
      <dgm:t>
        <a:bodyPr/>
        <a:lstStyle/>
        <a:p>
          <a:pPr rtl="1"/>
          <a:endParaRPr lang="fa-IR" sz="2400">
            <a:solidFill>
              <a:schemeClr val="tx1"/>
            </a:solidFill>
            <a:cs typeface="B Homa" panose="00000400000000000000" pitchFamily="2" charset="-78"/>
          </a:endParaRPr>
        </a:p>
      </dgm:t>
    </dgm:pt>
    <dgm:pt modelId="{BA779278-0CB6-4723-8778-91EB198AE610}" type="sibTrans" cxnId="{0492AE08-469D-460F-9B10-CC4A90B898C5}">
      <dgm:prSet/>
      <dgm:spPr/>
      <dgm:t>
        <a:bodyPr/>
        <a:lstStyle/>
        <a:p>
          <a:pPr rtl="1"/>
          <a:endParaRPr lang="fa-IR" sz="2400">
            <a:solidFill>
              <a:schemeClr val="tx1"/>
            </a:solidFill>
            <a:cs typeface="B Homa" panose="00000400000000000000" pitchFamily="2" charset="-78"/>
          </a:endParaRPr>
        </a:p>
      </dgm:t>
    </dgm:pt>
    <dgm:pt modelId="{73B08C28-DDB7-4D0A-A77C-1467597F5122}">
      <dgm:prSet phldrT="[Text]" custT="1"/>
      <dgm:spPr/>
      <dgm:t>
        <a:bodyPr/>
        <a:lstStyle/>
        <a:p>
          <a:pPr rtl="1"/>
          <a:r>
            <a:rPr lang="fa-IR" sz="2000" dirty="0" smtClean="0">
              <a:solidFill>
                <a:schemeClr val="tx1"/>
              </a:solidFill>
              <a:latin typeface="Tahoma" panose="020B0604030504040204" pitchFamily="34" charset="0"/>
              <a:cs typeface="B Homa" panose="00000400000000000000" pitchFamily="2" charset="-78"/>
            </a:rPr>
            <a:t>سیستم گسترده </a:t>
          </a:r>
          <a:r>
            <a:rPr lang="en-US" sz="2000" dirty="0" smtClean="0">
              <a:solidFill>
                <a:schemeClr val="tx1"/>
              </a:solidFill>
              <a:latin typeface="Tahoma" panose="020B0604030504040204" pitchFamily="34" charset="0"/>
              <a:cs typeface="B Homa" panose="00000400000000000000" pitchFamily="2" charset="-78"/>
            </a:rPr>
            <a:t>extensive</a:t>
          </a:r>
          <a:endParaRPr lang="fa-IR" sz="2000" dirty="0">
            <a:solidFill>
              <a:schemeClr val="tx1"/>
            </a:solidFill>
            <a:cs typeface="B Homa" panose="00000400000000000000" pitchFamily="2" charset="-78"/>
          </a:endParaRPr>
        </a:p>
      </dgm:t>
    </dgm:pt>
    <dgm:pt modelId="{BE4B19D7-CED8-4CA0-9796-5A275A6B93D2}" type="parTrans" cxnId="{CF32FCDE-B299-4F8B-8580-AF386FFF9FE9}">
      <dgm:prSet/>
      <dgm:spPr/>
      <dgm:t>
        <a:bodyPr/>
        <a:lstStyle/>
        <a:p>
          <a:pPr rtl="1"/>
          <a:endParaRPr lang="fa-IR" sz="2400">
            <a:solidFill>
              <a:schemeClr val="tx1"/>
            </a:solidFill>
            <a:cs typeface="B Homa" panose="00000400000000000000" pitchFamily="2" charset="-78"/>
          </a:endParaRPr>
        </a:p>
      </dgm:t>
    </dgm:pt>
    <dgm:pt modelId="{D2EFEA2C-EC6D-4EB1-941D-E43F46A02C76}" type="sibTrans" cxnId="{CF32FCDE-B299-4F8B-8580-AF386FFF9FE9}">
      <dgm:prSet/>
      <dgm:spPr/>
      <dgm:t>
        <a:bodyPr/>
        <a:lstStyle/>
        <a:p>
          <a:pPr rtl="1"/>
          <a:endParaRPr lang="fa-IR" sz="2400">
            <a:solidFill>
              <a:schemeClr val="tx1"/>
            </a:solidFill>
            <a:cs typeface="B Homa" panose="00000400000000000000" pitchFamily="2" charset="-78"/>
          </a:endParaRPr>
        </a:p>
      </dgm:t>
    </dgm:pt>
    <dgm:pt modelId="{DEAEA9DD-6A72-415C-AE06-91079061ED7B}">
      <dgm:prSet phldrT="[Text]" custT="1"/>
      <dgm:spPr/>
      <dgm:t>
        <a:bodyPr/>
        <a:lstStyle/>
        <a:p>
          <a:pPr rtl="1"/>
          <a:r>
            <a:rPr lang="fa-IR" sz="2000" dirty="0" smtClean="0">
              <a:solidFill>
                <a:schemeClr val="tx1"/>
              </a:solidFill>
              <a:latin typeface="Tahoma" panose="020B0604030504040204" pitchFamily="34" charset="0"/>
              <a:cs typeface="B Homa" panose="00000400000000000000" pitchFamily="2" charset="-78"/>
            </a:rPr>
            <a:t>سیستم ترکیبی </a:t>
          </a:r>
          <a:r>
            <a:rPr lang="en-US" sz="2000" dirty="0" smtClean="0">
              <a:solidFill>
                <a:schemeClr val="tx1"/>
              </a:solidFill>
              <a:latin typeface="Tahoma" panose="020B0604030504040204" pitchFamily="34" charset="0"/>
              <a:cs typeface="B Homa" panose="00000400000000000000" pitchFamily="2" charset="-78"/>
            </a:rPr>
            <a:t>synthetic</a:t>
          </a:r>
          <a:endParaRPr lang="fa-IR" sz="2000" dirty="0">
            <a:solidFill>
              <a:schemeClr val="tx1"/>
            </a:solidFill>
            <a:cs typeface="B Homa" panose="00000400000000000000" pitchFamily="2" charset="-78"/>
          </a:endParaRPr>
        </a:p>
      </dgm:t>
    </dgm:pt>
    <dgm:pt modelId="{3418E73B-C84B-4EC3-8213-8C9EB28627F0}" type="parTrans" cxnId="{44C07ADF-6D3A-4096-A624-BBCC310A1BC8}">
      <dgm:prSet/>
      <dgm:spPr/>
      <dgm:t>
        <a:bodyPr/>
        <a:lstStyle/>
        <a:p>
          <a:pPr rtl="1"/>
          <a:endParaRPr lang="fa-IR" sz="2400">
            <a:solidFill>
              <a:schemeClr val="tx1"/>
            </a:solidFill>
            <a:cs typeface="B Homa" panose="00000400000000000000" pitchFamily="2" charset="-78"/>
          </a:endParaRPr>
        </a:p>
      </dgm:t>
    </dgm:pt>
    <dgm:pt modelId="{3EC99672-B767-4725-BA8B-E2371D43A8F9}" type="sibTrans" cxnId="{44C07ADF-6D3A-4096-A624-BBCC310A1BC8}">
      <dgm:prSet/>
      <dgm:spPr/>
      <dgm:t>
        <a:bodyPr/>
        <a:lstStyle/>
        <a:p>
          <a:pPr rtl="1"/>
          <a:endParaRPr lang="fa-IR" sz="2400">
            <a:solidFill>
              <a:schemeClr val="tx1"/>
            </a:solidFill>
            <a:cs typeface="B Homa" panose="00000400000000000000" pitchFamily="2" charset="-78"/>
          </a:endParaRPr>
        </a:p>
      </dgm:t>
    </dgm:pt>
    <dgm:pt modelId="{ECE5C7A8-9A74-46F0-86B3-ED58F6B80B03}">
      <dgm:prSet phldrT="[Text]" custT="1"/>
      <dgm:spPr/>
      <dgm:t>
        <a:bodyPr/>
        <a:lstStyle/>
        <a:p>
          <a:pPr rtl="1"/>
          <a:r>
            <a:rPr lang="fa-IR" sz="2000" dirty="0" smtClean="0">
              <a:solidFill>
                <a:schemeClr val="tx1"/>
              </a:solidFill>
              <a:latin typeface="Tahoma" panose="020B0604030504040204" pitchFamily="34" charset="0"/>
              <a:cs typeface="B Homa" panose="00000400000000000000" pitchFamily="2" charset="-78"/>
            </a:rPr>
            <a:t>سیستم مدولار یا جعبه گیاه </a:t>
          </a:r>
          <a:r>
            <a:rPr lang="en-US" sz="2000" dirty="0" smtClean="0">
              <a:solidFill>
                <a:schemeClr val="tx1"/>
              </a:solidFill>
              <a:latin typeface="Tahoma" panose="020B0604030504040204" pitchFamily="34" charset="0"/>
              <a:cs typeface="B Homa" panose="00000400000000000000" pitchFamily="2" charset="-78"/>
            </a:rPr>
            <a:t>planter box</a:t>
          </a:r>
          <a:r>
            <a:rPr lang="fa-IR" sz="2000" baseline="30000" dirty="0" smtClean="0">
              <a:solidFill>
                <a:schemeClr val="tx1"/>
              </a:solidFill>
              <a:latin typeface="Tahoma" panose="020B0604030504040204" pitchFamily="34" charset="0"/>
              <a:cs typeface="B Homa" panose="00000400000000000000" pitchFamily="2" charset="-78"/>
            </a:rPr>
            <a:t> </a:t>
          </a:r>
          <a:endParaRPr lang="fa-IR" sz="2000" dirty="0">
            <a:solidFill>
              <a:schemeClr val="tx1"/>
            </a:solidFill>
            <a:cs typeface="B Homa" panose="00000400000000000000" pitchFamily="2" charset="-78"/>
          </a:endParaRPr>
        </a:p>
      </dgm:t>
    </dgm:pt>
    <dgm:pt modelId="{3F6A9605-41A4-4FE4-9B2B-B79C500777D0}" type="parTrans" cxnId="{7F9CD8A3-C76F-48CB-B4C5-5FD16143F756}">
      <dgm:prSet/>
      <dgm:spPr/>
      <dgm:t>
        <a:bodyPr/>
        <a:lstStyle/>
        <a:p>
          <a:pPr rtl="1"/>
          <a:endParaRPr lang="fa-IR" sz="2400">
            <a:solidFill>
              <a:schemeClr val="tx1"/>
            </a:solidFill>
            <a:cs typeface="B Homa" panose="00000400000000000000" pitchFamily="2" charset="-78"/>
          </a:endParaRPr>
        </a:p>
      </dgm:t>
    </dgm:pt>
    <dgm:pt modelId="{D27C1586-2ECC-41B6-9F24-D73E24E29AD7}" type="sibTrans" cxnId="{7F9CD8A3-C76F-48CB-B4C5-5FD16143F756}">
      <dgm:prSet/>
      <dgm:spPr/>
      <dgm:t>
        <a:bodyPr/>
        <a:lstStyle/>
        <a:p>
          <a:pPr rtl="1"/>
          <a:endParaRPr lang="fa-IR" sz="2400">
            <a:solidFill>
              <a:schemeClr val="tx1"/>
            </a:solidFill>
            <a:cs typeface="B Homa" panose="00000400000000000000" pitchFamily="2" charset="-78"/>
          </a:endParaRPr>
        </a:p>
      </dgm:t>
    </dgm:pt>
    <dgm:pt modelId="{F89A95FC-396E-42B5-B9F5-499E4D2572FA}" type="pres">
      <dgm:prSet presAssocID="{0D552BB5-0B02-4419-A8FF-486AB27954A5}" presName="cycleMatrixDiagram" presStyleCnt="0">
        <dgm:presLayoutVars>
          <dgm:chMax val="1"/>
          <dgm:dir/>
          <dgm:animLvl val="lvl"/>
          <dgm:resizeHandles val="exact"/>
        </dgm:presLayoutVars>
      </dgm:prSet>
      <dgm:spPr/>
      <dgm:t>
        <a:bodyPr/>
        <a:lstStyle/>
        <a:p>
          <a:pPr rtl="1"/>
          <a:endParaRPr lang="fa-IR"/>
        </a:p>
      </dgm:t>
    </dgm:pt>
    <dgm:pt modelId="{C1750D22-7785-4E01-BDF7-0E0079A52628}" type="pres">
      <dgm:prSet presAssocID="{0D552BB5-0B02-4419-A8FF-486AB27954A5}" presName="children" presStyleCnt="0"/>
      <dgm:spPr/>
    </dgm:pt>
    <dgm:pt modelId="{EFA6BD90-7CD4-4B06-B153-36972A10E231}" type="pres">
      <dgm:prSet presAssocID="{0D552BB5-0B02-4419-A8FF-486AB27954A5}" presName="childPlaceholder" presStyleCnt="0"/>
      <dgm:spPr/>
    </dgm:pt>
    <dgm:pt modelId="{E5963010-8C1A-48BA-AC73-8F2A47E324C8}" type="pres">
      <dgm:prSet presAssocID="{0D552BB5-0B02-4419-A8FF-486AB27954A5}" presName="circle" presStyleCnt="0"/>
      <dgm:spPr/>
    </dgm:pt>
    <dgm:pt modelId="{6D548E40-1AA0-4D36-9C85-29B0A80275D2}" type="pres">
      <dgm:prSet presAssocID="{0D552BB5-0B02-4419-A8FF-486AB27954A5}" presName="quadrant1" presStyleLbl="node1" presStyleIdx="0" presStyleCnt="4">
        <dgm:presLayoutVars>
          <dgm:chMax val="1"/>
          <dgm:bulletEnabled val="1"/>
        </dgm:presLayoutVars>
      </dgm:prSet>
      <dgm:spPr/>
      <dgm:t>
        <a:bodyPr/>
        <a:lstStyle/>
        <a:p>
          <a:pPr rtl="1"/>
          <a:endParaRPr lang="fa-IR"/>
        </a:p>
      </dgm:t>
    </dgm:pt>
    <dgm:pt modelId="{D4ADC50F-A97A-4CB1-BA41-86A70514D1EB}" type="pres">
      <dgm:prSet presAssocID="{0D552BB5-0B02-4419-A8FF-486AB27954A5}" presName="quadrant2" presStyleLbl="node1" presStyleIdx="1" presStyleCnt="4">
        <dgm:presLayoutVars>
          <dgm:chMax val="1"/>
          <dgm:bulletEnabled val="1"/>
        </dgm:presLayoutVars>
      </dgm:prSet>
      <dgm:spPr/>
      <dgm:t>
        <a:bodyPr/>
        <a:lstStyle/>
        <a:p>
          <a:pPr rtl="1"/>
          <a:endParaRPr lang="fa-IR"/>
        </a:p>
      </dgm:t>
    </dgm:pt>
    <dgm:pt modelId="{9DF4B171-1032-42F9-8CD5-CDDF9F86F0B6}" type="pres">
      <dgm:prSet presAssocID="{0D552BB5-0B02-4419-A8FF-486AB27954A5}" presName="quadrant3" presStyleLbl="node1" presStyleIdx="2" presStyleCnt="4">
        <dgm:presLayoutVars>
          <dgm:chMax val="1"/>
          <dgm:bulletEnabled val="1"/>
        </dgm:presLayoutVars>
      </dgm:prSet>
      <dgm:spPr/>
      <dgm:t>
        <a:bodyPr/>
        <a:lstStyle/>
        <a:p>
          <a:pPr rtl="1"/>
          <a:endParaRPr lang="fa-IR"/>
        </a:p>
      </dgm:t>
    </dgm:pt>
    <dgm:pt modelId="{6786F131-1C7E-475C-9C28-99F743D09947}" type="pres">
      <dgm:prSet presAssocID="{0D552BB5-0B02-4419-A8FF-486AB27954A5}" presName="quadrant4" presStyleLbl="node1" presStyleIdx="3" presStyleCnt="4">
        <dgm:presLayoutVars>
          <dgm:chMax val="1"/>
          <dgm:bulletEnabled val="1"/>
        </dgm:presLayoutVars>
      </dgm:prSet>
      <dgm:spPr/>
      <dgm:t>
        <a:bodyPr/>
        <a:lstStyle/>
        <a:p>
          <a:pPr rtl="1"/>
          <a:endParaRPr lang="fa-IR"/>
        </a:p>
      </dgm:t>
    </dgm:pt>
    <dgm:pt modelId="{1F38A3E2-9286-4E25-ABED-FFF5A8FBB0E2}" type="pres">
      <dgm:prSet presAssocID="{0D552BB5-0B02-4419-A8FF-486AB27954A5}" presName="quadrantPlaceholder" presStyleCnt="0"/>
      <dgm:spPr/>
    </dgm:pt>
    <dgm:pt modelId="{39F96EBE-4948-4873-9D2D-71ADB57BF0F7}" type="pres">
      <dgm:prSet presAssocID="{0D552BB5-0B02-4419-A8FF-486AB27954A5}" presName="center1" presStyleLbl="fgShp" presStyleIdx="0" presStyleCnt="2"/>
      <dgm:spPr/>
    </dgm:pt>
    <dgm:pt modelId="{857DB0C6-12E9-43FE-A55C-F34D0AB95899}" type="pres">
      <dgm:prSet presAssocID="{0D552BB5-0B02-4419-A8FF-486AB27954A5}" presName="center2" presStyleLbl="fgShp" presStyleIdx="1" presStyleCnt="2"/>
      <dgm:spPr/>
    </dgm:pt>
  </dgm:ptLst>
  <dgm:cxnLst>
    <dgm:cxn modelId="{44C07ADF-6D3A-4096-A624-BBCC310A1BC8}" srcId="{0D552BB5-0B02-4419-A8FF-486AB27954A5}" destId="{DEAEA9DD-6A72-415C-AE06-91079061ED7B}" srcOrd="2" destOrd="0" parTransId="{3418E73B-C84B-4EC3-8213-8C9EB28627F0}" sibTransId="{3EC99672-B767-4725-BA8B-E2371D43A8F9}"/>
    <dgm:cxn modelId="{CF32FCDE-B299-4F8B-8580-AF386FFF9FE9}" srcId="{0D552BB5-0B02-4419-A8FF-486AB27954A5}" destId="{73B08C28-DDB7-4D0A-A77C-1467597F5122}" srcOrd="1" destOrd="0" parTransId="{BE4B19D7-CED8-4CA0-9796-5A275A6B93D2}" sibTransId="{D2EFEA2C-EC6D-4EB1-941D-E43F46A02C76}"/>
    <dgm:cxn modelId="{B052F271-5D2A-4317-95A3-A1663F8D2A5F}" type="presOf" srcId="{12387322-1160-48BD-B6C1-8C68B093189D}" destId="{6D548E40-1AA0-4D36-9C85-29B0A80275D2}" srcOrd="0" destOrd="0" presId="urn:microsoft.com/office/officeart/2005/8/layout/cycle4"/>
    <dgm:cxn modelId="{DD99A904-E57C-4327-9694-FB1E345E35BC}" type="presOf" srcId="{ECE5C7A8-9A74-46F0-86B3-ED58F6B80B03}" destId="{6786F131-1C7E-475C-9C28-99F743D09947}" srcOrd="0" destOrd="0" presId="urn:microsoft.com/office/officeart/2005/8/layout/cycle4"/>
    <dgm:cxn modelId="{7F9CD8A3-C76F-48CB-B4C5-5FD16143F756}" srcId="{0D552BB5-0B02-4419-A8FF-486AB27954A5}" destId="{ECE5C7A8-9A74-46F0-86B3-ED58F6B80B03}" srcOrd="3" destOrd="0" parTransId="{3F6A9605-41A4-4FE4-9B2B-B79C500777D0}" sibTransId="{D27C1586-2ECC-41B6-9F24-D73E24E29AD7}"/>
    <dgm:cxn modelId="{2067524F-E45B-408F-90F3-6F504CA0B9B7}" type="presOf" srcId="{DEAEA9DD-6A72-415C-AE06-91079061ED7B}" destId="{9DF4B171-1032-42F9-8CD5-CDDF9F86F0B6}" srcOrd="0" destOrd="0" presId="urn:microsoft.com/office/officeart/2005/8/layout/cycle4"/>
    <dgm:cxn modelId="{D9C1481F-C7A8-444A-A0EB-1C51C0A90C6A}" type="presOf" srcId="{0D552BB5-0B02-4419-A8FF-486AB27954A5}" destId="{F89A95FC-396E-42B5-B9F5-499E4D2572FA}" srcOrd="0" destOrd="0" presId="urn:microsoft.com/office/officeart/2005/8/layout/cycle4"/>
    <dgm:cxn modelId="{0492AE08-469D-460F-9B10-CC4A90B898C5}" srcId="{0D552BB5-0B02-4419-A8FF-486AB27954A5}" destId="{12387322-1160-48BD-B6C1-8C68B093189D}" srcOrd="0" destOrd="0" parTransId="{32C29A0D-AC2E-4248-AA05-D7EACEDEC87D}" sibTransId="{BA779278-0CB6-4723-8778-91EB198AE610}"/>
    <dgm:cxn modelId="{357ECCE7-6E7A-45F6-A6C8-41A6AFD57F29}" type="presOf" srcId="{73B08C28-DDB7-4D0A-A77C-1467597F5122}" destId="{D4ADC50F-A97A-4CB1-BA41-86A70514D1EB}" srcOrd="0" destOrd="0" presId="urn:microsoft.com/office/officeart/2005/8/layout/cycle4"/>
    <dgm:cxn modelId="{C958B9A2-6CF5-4709-B27B-BE9C6A2A1F1E}" type="presParOf" srcId="{F89A95FC-396E-42B5-B9F5-499E4D2572FA}" destId="{C1750D22-7785-4E01-BDF7-0E0079A52628}" srcOrd="0" destOrd="0" presId="urn:microsoft.com/office/officeart/2005/8/layout/cycle4"/>
    <dgm:cxn modelId="{A86E1F3F-CE92-4511-88EF-BC6449888E78}" type="presParOf" srcId="{C1750D22-7785-4E01-BDF7-0E0079A52628}" destId="{EFA6BD90-7CD4-4B06-B153-36972A10E231}" srcOrd="0" destOrd="0" presId="urn:microsoft.com/office/officeart/2005/8/layout/cycle4"/>
    <dgm:cxn modelId="{225F098D-5806-424C-B791-E98BD4E66DEF}" type="presParOf" srcId="{F89A95FC-396E-42B5-B9F5-499E4D2572FA}" destId="{E5963010-8C1A-48BA-AC73-8F2A47E324C8}" srcOrd="1" destOrd="0" presId="urn:microsoft.com/office/officeart/2005/8/layout/cycle4"/>
    <dgm:cxn modelId="{C4257C19-3A4F-4F24-B707-1FA3CF00D7D7}" type="presParOf" srcId="{E5963010-8C1A-48BA-AC73-8F2A47E324C8}" destId="{6D548E40-1AA0-4D36-9C85-29B0A80275D2}" srcOrd="0" destOrd="0" presId="urn:microsoft.com/office/officeart/2005/8/layout/cycle4"/>
    <dgm:cxn modelId="{F8633D93-9CBD-4BBF-9DEA-62EA21A17512}" type="presParOf" srcId="{E5963010-8C1A-48BA-AC73-8F2A47E324C8}" destId="{D4ADC50F-A97A-4CB1-BA41-86A70514D1EB}" srcOrd="1" destOrd="0" presId="urn:microsoft.com/office/officeart/2005/8/layout/cycle4"/>
    <dgm:cxn modelId="{891E4DC1-E87A-41DC-BE3F-CBA15E4A1CA5}" type="presParOf" srcId="{E5963010-8C1A-48BA-AC73-8F2A47E324C8}" destId="{9DF4B171-1032-42F9-8CD5-CDDF9F86F0B6}" srcOrd="2" destOrd="0" presId="urn:microsoft.com/office/officeart/2005/8/layout/cycle4"/>
    <dgm:cxn modelId="{E23EDE36-1374-46ED-A10C-5FB133FD8BF4}" type="presParOf" srcId="{E5963010-8C1A-48BA-AC73-8F2A47E324C8}" destId="{6786F131-1C7E-475C-9C28-99F743D09947}" srcOrd="3" destOrd="0" presId="urn:microsoft.com/office/officeart/2005/8/layout/cycle4"/>
    <dgm:cxn modelId="{BE70F805-1C2A-4628-9843-B92A7D6FAF45}" type="presParOf" srcId="{E5963010-8C1A-48BA-AC73-8F2A47E324C8}" destId="{1F38A3E2-9286-4E25-ABED-FFF5A8FBB0E2}" srcOrd="4" destOrd="0" presId="urn:microsoft.com/office/officeart/2005/8/layout/cycle4"/>
    <dgm:cxn modelId="{D3F5967E-EA86-483F-A339-BD8083220AA5}" type="presParOf" srcId="{F89A95FC-396E-42B5-B9F5-499E4D2572FA}" destId="{39F96EBE-4948-4873-9D2D-71ADB57BF0F7}" srcOrd="2" destOrd="0" presId="urn:microsoft.com/office/officeart/2005/8/layout/cycle4"/>
    <dgm:cxn modelId="{928F9AE2-6B5F-45AA-9FF2-8B5820615BD4}" type="presParOf" srcId="{F89A95FC-396E-42B5-B9F5-499E4D2572FA}" destId="{857DB0C6-12E9-43FE-A55C-F34D0AB9589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06A442A-C35D-49B0-88E8-6AEE5AD3D53E}" type="presOf" srcId="{99AE6E60-8159-44C4-8DA7-2351D2E9C824}" destId="{750C77B8-C8C0-44C4-A678-8BCC75C3F6A3}" srcOrd="0" destOrd="0" presId="urn:microsoft.com/office/officeart/2009/layout/CircleArrowProcess"/>
    <dgm:cxn modelId="{87DCCA09-FC0C-4781-970A-794A42A55B04}" type="presOf" srcId="{98198050-6188-473C-940C-62399B39FB0B}" destId="{114BC0BC-0B0E-4406-ABAC-5E5BD4C05B7B}" srcOrd="0" destOrd="0" presId="urn:microsoft.com/office/officeart/2009/layout/CircleArrowProcess"/>
    <dgm:cxn modelId="{2F3A7CBB-4414-4F7B-9B02-3FAB9ABC8D2D}" type="presOf" srcId="{CAC4BE85-C9F2-4FC0-A789-63B7313B8D89}" destId="{794FA87D-CCB0-42F2-9CD9-65D55E8C4741}" srcOrd="0" destOrd="0" presId="urn:microsoft.com/office/officeart/2009/layout/CircleArrowProcess"/>
    <dgm:cxn modelId="{58612742-0EDE-448F-979D-CD77F171E4F7}" type="presOf" srcId="{283CAA76-5E60-40A2-8562-556A1A577AF4}" destId="{74F67987-0327-4D13-9A42-BAC7C0144696}" srcOrd="0" destOrd="0" presId="urn:microsoft.com/office/officeart/2009/layout/CircleArrowProcess"/>
    <dgm:cxn modelId="{380C18FE-1900-4184-B9DF-58B58B7F8FF6}" type="presOf" srcId="{5696341A-D157-4458-AEF0-75FA59CB2A67}" destId="{D5717D96-2960-4843-8E93-413FFA037811}"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256E459C-347A-4AB5-97FE-82CCCB49F7BA}" srcId="{5696341A-D157-4458-AEF0-75FA59CB2A67}" destId="{283CAA76-5E60-40A2-8562-556A1A577AF4}" srcOrd="0" destOrd="0" parTransId="{142A8640-1685-498A-917E-4766EBDCB707}" sibTransId="{65179AA5-C59F-4C20-B105-F2C13B1C0C69}"/>
    <dgm:cxn modelId="{0FA603E5-ABBE-4C1C-9F02-7AD7A89F4438}" srcId="{5696341A-D157-4458-AEF0-75FA59CB2A67}" destId="{CAC4BE85-C9F2-4FC0-A789-63B7313B8D89}" srcOrd="1" destOrd="0" parTransId="{083755FB-C815-4BDD-A702-111B83DD01C8}" sibTransId="{967D6FCD-C2E2-46E4-8366-DB1F98E1E7B7}"/>
    <dgm:cxn modelId="{FAA0DB4C-9E8F-4A87-B819-8D39B4ED30A4}" srcId="{5696341A-D157-4458-AEF0-75FA59CB2A67}" destId="{98198050-6188-473C-940C-62399B39FB0B}" srcOrd="2" destOrd="0" parTransId="{29DFEEA1-5F16-4A62-AAAE-DF7421DB5F90}" sibTransId="{765C1EE8-540A-43AA-A5F9-9A3DBD448757}"/>
    <dgm:cxn modelId="{1E5ADB2B-ACB2-4F04-9F89-07488B36162B}" type="presParOf" srcId="{D5717D96-2960-4843-8E93-413FFA037811}" destId="{32E03198-14EF-4775-A894-11BB5E7EEB2C}" srcOrd="0" destOrd="0" presId="urn:microsoft.com/office/officeart/2009/layout/CircleArrowProcess"/>
    <dgm:cxn modelId="{77A3C8F7-9750-4E35-92CA-6FE89D59E37F}" type="presParOf" srcId="{32E03198-14EF-4775-A894-11BB5E7EEB2C}" destId="{C34C8C08-249F-43C4-8B1D-AE664F0B6686}" srcOrd="0" destOrd="0" presId="urn:microsoft.com/office/officeart/2009/layout/CircleArrowProcess"/>
    <dgm:cxn modelId="{B3F51BF0-EC2B-453C-95A1-F576BAFE38EF}" type="presParOf" srcId="{D5717D96-2960-4843-8E93-413FFA037811}" destId="{74F67987-0327-4D13-9A42-BAC7C0144696}" srcOrd="1" destOrd="0" presId="urn:microsoft.com/office/officeart/2009/layout/CircleArrowProcess"/>
    <dgm:cxn modelId="{8A48C252-9BF0-43B5-ACC2-71F2E6EB8AC5}" type="presParOf" srcId="{D5717D96-2960-4843-8E93-413FFA037811}" destId="{FC11CD61-9457-49C9-8F18-828307483365}" srcOrd="2" destOrd="0" presId="urn:microsoft.com/office/officeart/2009/layout/CircleArrowProcess"/>
    <dgm:cxn modelId="{7B9667E0-5C6B-4FF1-84F7-31A45C8A3147}" type="presParOf" srcId="{FC11CD61-9457-49C9-8F18-828307483365}" destId="{C08C970B-2698-4EE6-BB0C-108B722F805C}" srcOrd="0" destOrd="0" presId="urn:microsoft.com/office/officeart/2009/layout/CircleArrowProcess"/>
    <dgm:cxn modelId="{676EDD1C-FF45-4D24-AB91-F0AB69A90738}" type="presParOf" srcId="{D5717D96-2960-4843-8E93-413FFA037811}" destId="{794FA87D-CCB0-42F2-9CD9-65D55E8C4741}" srcOrd="3" destOrd="0" presId="urn:microsoft.com/office/officeart/2009/layout/CircleArrowProcess"/>
    <dgm:cxn modelId="{3507B5C0-B519-4F56-9FC8-579FD98D1322}" type="presParOf" srcId="{D5717D96-2960-4843-8E93-413FFA037811}" destId="{41A23DAE-61D1-46A1-A722-0D2014711772}" srcOrd="4" destOrd="0" presId="urn:microsoft.com/office/officeart/2009/layout/CircleArrowProcess"/>
    <dgm:cxn modelId="{F00DA4AF-0605-4569-A8D7-EB7A68A5680C}" type="presParOf" srcId="{41A23DAE-61D1-46A1-A722-0D2014711772}" destId="{33934F4E-D274-4959-9747-1859A2544E27}" srcOrd="0" destOrd="0" presId="urn:microsoft.com/office/officeart/2009/layout/CircleArrowProcess"/>
    <dgm:cxn modelId="{B6AF0986-B939-41F9-A56A-18E74A1E6806}" type="presParOf" srcId="{D5717D96-2960-4843-8E93-413FFA037811}" destId="{114BC0BC-0B0E-4406-ABAC-5E5BD4C05B7B}" srcOrd="5" destOrd="0" presId="urn:microsoft.com/office/officeart/2009/layout/CircleArrowProcess"/>
    <dgm:cxn modelId="{D3A9B964-5329-4B1B-94E3-17774D5D9CF1}" type="presParOf" srcId="{D5717D96-2960-4843-8E93-413FFA037811}" destId="{105E6867-4A2E-46E5-A8CA-673F4EFF923C}" srcOrd="6" destOrd="0" presId="urn:microsoft.com/office/officeart/2009/layout/CircleArrowProcess"/>
    <dgm:cxn modelId="{CBDD23A1-4668-49FD-B667-1C5090BE1E32}" type="presParOf" srcId="{105E6867-4A2E-46E5-A8CA-673F4EFF923C}" destId="{B3060864-3617-41FA-BC69-DC757C94C2C0}" srcOrd="0" destOrd="0" presId="urn:microsoft.com/office/officeart/2009/layout/CircleArrowProcess"/>
    <dgm:cxn modelId="{5A929474-9887-4262-B0D3-A999FEA7C506}"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2BD6D9C0-68C1-4433-95FA-CE06590B408F}" type="presOf" srcId="{283CAA76-5E60-40A2-8562-556A1A577AF4}" destId="{74F67987-0327-4D13-9A42-BAC7C0144696}"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A9411F66-C584-4478-99E6-872F33C65C23}" srcId="{5696341A-D157-4458-AEF0-75FA59CB2A67}" destId="{99AE6E60-8159-44C4-8DA7-2351D2E9C824}" srcOrd="3" destOrd="0" parTransId="{BA4CF5E3-83D5-49CB-8322-75E7548D0CFB}" sibTransId="{A13361C7-84EE-4805-8E36-D8B1B725E182}"/>
    <dgm:cxn modelId="{5313A9DB-B2F5-48B5-AA99-77AB9C415680}" type="presOf" srcId="{CAC4BE85-C9F2-4FC0-A789-63B7313B8D89}" destId="{794FA87D-CCB0-42F2-9CD9-65D55E8C4741}" srcOrd="0" destOrd="0" presId="urn:microsoft.com/office/officeart/2009/layout/CircleArrowProcess"/>
    <dgm:cxn modelId="{4A77F620-AE4F-4D25-A414-C9D2BAC06502}" type="presOf" srcId="{98198050-6188-473C-940C-62399B39FB0B}" destId="{114BC0BC-0B0E-4406-ABAC-5E5BD4C05B7B}" srcOrd="0" destOrd="0" presId="urn:microsoft.com/office/officeart/2009/layout/CircleArrowProcess"/>
    <dgm:cxn modelId="{3EB26B95-D17F-4B7B-9646-DA9397D2A487}" type="presOf" srcId="{5696341A-D157-4458-AEF0-75FA59CB2A67}" destId="{D5717D96-2960-4843-8E93-413FFA037811}" srcOrd="0" destOrd="0" presId="urn:microsoft.com/office/officeart/2009/layout/CircleArrowProcess"/>
    <dgm:cxn modelId="{2765C08C-E77D-4452-80FA-A790D1F69B14}" type="presOf" srcId="{99AE6E60-8159-44C4-8DA7-2351D2E9C824}" destId="{750C77B8-C8C0-44C4-A678-8BCC75C3F6A3}" srcOrd="0" destOrd="0" presId="urn:microsoft.com/office/officeart/2009/layout/CircleArrowProcess"/>
    <dgm:cxn modelId="{1157056C-FF03-4A75-88FB-AA1FA59445F4}" type="presParOf" srcId="{D5717D96-2960-4843-8E93-413FFA037811}" destId="{32E03198-14EF-4775-A894-11BB5E7EEB2C}" srcOrd="0" destOrd="0" presId="urn:microsoft.com/office/officeart/2009/layout/CircleArrowProcess"/>
    <dgm:cxn modelId="{D65F1191-F3F5-4DD8-8DB9-CF3589F0A34C}" type="presParOf" srcId="{32E03198-14EF-4775-A894-11BB5E7EEB2C}" destId="{C34C8C08-249F-43C4-8B1D-AE664F0B6686}" srcOrd="0" destOrd="0" presId="urn:microsoft.com/office/officeart/2009/layout/CircleArrowProcess"/>
    <dgm:cxn modelId="{9503A6A0-AAE2-4113-9911-149542791CC9}" type="presParOf" srcId="{D5717D96-2960-4843-8E93-413FFA037811}" destId="{74F67987-0327-4D13-9A42-BAC7C0144696}" srcOrd="1" destOrd="0" presId="urn:microsoft.com/office/officeart/2009/layout/CircleArrowProcess"/>
    <dgm:cxn modelId="{7BB1AC97-2C44-4D81-B4D4-A600C971CC9A}" type="presParOf" srcId="{D5717D96-2960-4843-8E93-413FFA037811}" destId="{FC11CD61-9457-49C9-8F18-828307483365}" srcOrd="2" destOrd="0" presId="urn:microsoft.com/office/officeart/2009/layout/CircleArrowProcess"/>
    <dgm:cxn modelId="{213E2BC5-F526-48ED-8EF2-99FE01DC77D9}" type="presParOf" srcId="{FC11CD61-9457-49C9-8F18-828307483365}" destId="{C08C970B-2698-4EE6-BB0C-108B722F805C}" srcOrd="0" destOrd="0" presId="urn:microsoft.com/office/officeart/2009/layout/CircleArrowProcess"/>
    <dgm:cxn modelId="{998FCD77-9DC4-4117-AD30-BC2D270D0F62}" type="presParOf" srcId="{D5717D96-2960-4843-8E93-413FFA037811}" destId="{794FA87D-CCB0-42F2-9CD9-65D55E8C4741}" srcOrd="3" destOrd="0" presId="urn:microsoft.com/office/officeart/2009/layout/CircleArrowProcess"/>
    <dgm:cxn modelId="{22974015-2497-485C-9C95-8FE577942A1E}" type="presParOf" srcId="{D5717D96-2960-4843-8E93-413FFA037811}" destId="{41A23DAE-61D1-46A1-A722-0D2014711772}" srcOrd="4" destOrd="0" presId="urn:microsoft.com/office/officeart/2009/layout/CircleArrowProcess"/>
    <dgm:cxn modelId="{48AB6D9D-2247-497D-91BB-2B7069381E82}" type="presParOf" srcId="{41A23DAE-61D1-46A1-A722-0D2014711772}" destId="{33934F4E-D274-4959-9747-1859A2544E27}" srcOrd="0" destOrd="0" presId="urn:microsoft.com/office/officeart/2009/layout/CircleArrowProcess"/>
    <dgm:cxn modelId="{5C0C729E-A63A-43AA-A509-3829747C0536}" type="presParOf" srcId="{D5717D96-2960-4843-8E93-413FFA037811}" destId="{114BC0BC-0B0E-4406-ABAC-5E5BD4C05B7B}" srcOrd="5" destOrd="0" presId="urn:microsoft.com/office/officeart/2009/layout/CircleArrowProcess"/>
    <dgm:cxn modelId="{CAD9E59B-67E8-4029-B923-86AC6371B665}" type="presParOf" srcId="{D5717D96-2960-4843-8E93-413FFA037811}" destId="{105E6867-4A2E-46E5-A8CA-673F4EFF923C}" srcOrd="6" destOrd="0" presId="urn:microsoft.com/office/officeart/2009/layout/CircleArrowProcess"/>
    <dgm:cxn modelId="{2307E2DD-6D5C-4B66-B1FF-2F2D52AC3A55}" type="presParOf" srcId="{105E6867-4A2E-46E5-A8CA-673F4EFF923C}" destId="{B3060864-3617-41FA-BC69-DC757C94C2C0}" srcOrd="0" destOrd="0" presId="urn:microsoft.com/office/officeart/2009/layout/CircleArrowProcess"/>
    <dgm:cxn modelId="{EDD1CAE3-ED30-4FF1-B824-76ADCD2EAED6}"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EC4DA011-4CEF-4B75-9CFD-43F34731EAC3}" type="presOf" srcId="{98198050-6188-473C-940C-62399B39FB0B}" destId="{114BC0BC-0B0E-4406-ABAC-5E5BD4C05B7B}" srcOrd="0" destOrd="0" presId="urn:microsoft.com/office/officeart/2009/layout/CircleArrowProcess"/>
    <dgm:cxn modelId="{CDED5B71-DB19-4D0C-9FE7-595E2D65E669}" type="presOf" srcId="{99AE6E60-8159-44C4-8DA7-2351D2E9C824}" destId="{750C77B8-C8C0-44C4-A678-8BCC75C3F6A3}"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17D32DE7-3299-4B3A-BCA5-D80A911E45F3}" type="presOf" srcId="{CAC4BE85-C9F2-4FC0-A789-63B7313B8D89}" destId="{794FA87D-CCB0-42F2-9CD9-65D55E8C4741}" srcOrd="0" destOrd="0" presId="urn:microsoft.com/office/officeart/2009/layout/CircleArrowProcess"/>
    <dgm:cxn modelId="{ADD791F1-C051-4E54-BE4E-68BB44FB50D6}" type="presOf" srcId="{5696341A-D157-4458-AEF0-75FA59CB2A67}" destId="{D5717D96-2960-4843-8E93-413FFA037811}"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0FA603E5-ABBE-4C1C-9F02-7AD7A89F4438}" srcId="{5696341A-D157-4458-AEF0-75FA59CB2A67}" destId="{CAC4BE85-C9F2-4FC0-A789-63B7313B8D89}" srcOrd="1" destOrd="0" parTransId="{083755FB-C815-4BDD-A702-111B83DD01C8}" sibTransId="{967D6FCD-C2E2-46E4-8366-DB1F98E1E7B7}"/>
    <dgm:cxn modelId="{FAA0DB4C-9E8F-4A87-B819-8D39B4ED30A4}" srcId="{5696341A-D157-4458-AEF0-75FA59CB2A67}" destId="{98198050-6188-473C-940C-62399B39FB0B}" srcOrd="2" destOrd="0" parTransId="{29DFEEA1-5F16-4A62-AAAE-DF7421DB5F90}" sibTransId="{765C1EE8-540A-43AA-A5F9-9A3DBD448757}"/>
    <dgm:cxn modelId="{E00A0757-96D6-453B-82C0-295B3CD78825}" type="presOf" srcId="{283CAA76-5E60-40A2-8562-556A1A577AF4}" destId="{74F67987-0327-4D13-9A42-BAC7C0144696}" srcOrd="0" destOrd="0" presId="urn:microsoft.com/office/officeart/2009/layout/CircleArrowProcess"/>
    <dgm:cxn modelId="{1FB670B0-3357-4A1F-A86F-5B77DAE68229}" type="presParOf" srcId="{D5717D96-2960-4843-8E93-413FFA037811}" destId="{32E03198-14EF-4775-A894-11BB5E7EEB2C}" srcOrd="0" destOrd="0" presId="urn:microsoft.com/office/officeart/2009/layout/CircleArrowProcess"/>
    <dgm:cxn modelId="{84308796-CB0F-46B4-8680-45E408033A49}" type="presParOf" srcId="{32E03198-14EF-4775-A894-11BB5E7EEB2C}" destId="{C34C8C08-249F-43C4-8B1D-AE664F0B6686}" srcOrd="0" destOrd="0" presId="urn:microsoft.com/office/officeart/2009/layout/CircleArrowProcess"/>
    <dgm:cxn modelId="{DC11F6C6-3F7C-42C0-AFD0-BE5B732812D0}" type="presParOf" srcId="{D5717D96-2960-4843-8E93-413FFA037811}" destId="{74F67987-0327-4D13-9A42-BAC7C0144696}" srcOrd="1" destOrd="0" presId="urn:microsoft.com/office/officeart/2009/layout/CircleArrowProcess"/>
    <dgm:cxn modelId="{0FB8764F-0909-44CC-922F-9CD13A925042}" type="presParOf" srcId="{D5717D96-2960-4843-8E93-413FFA037811}" destId="{FC11CD61-9457-49C9-8F18-828307483365}" srcOrd="2" destOrd="0" presId="urn:microsoft.com/office/officeart/2009/layout/CircleArrowProcess"/>
    <dgm:cxn modelId="{F6642FDB-16B9-4274-A0C1-E9A0EC042410}" type="presParOf" srcId="{FC11CD61-9457-49C9-8F18-828307483365}" destId="{C08C970B-2698-4EE6-BB0C-108B722F805C}" srcOrd="0" destOrd="0" presId="urn:microsoft.com/office/officeart/2009/layout/CircleArrowProcess"/>
    <dgm:cxn modelId="{12F58F1E-9818-4876-98B3-779AEDF7F93D}" type="presParOf" srcId="{D5717D96-2960-4843-8E93-413FFA037811}" destId="{794FA87D-CCB0-42F2-9CD9-65D55E8C4741}" srcOrd="3" destOrd="0" presId="urn:microsoft.com/office/officeart/2009/layout/CircleArrowProcess"/>
    <dgm:cxn modelId="{FB48825C-BCEE-4DA2-BEEF-C0B71F5C7E9F}" type="presParOf" srcId="{D5717D96-2960-4843-8E93-413FFA037811}" destId="{41A23DAE-61D1-46A1-A722-0D2014711772}" srcOrd="4" destOrd="0" presId="urn:microsoft.com/office/officeart/2009/layout/CircleArrowProcess"/>
    <dgm:cxn modelId="{23DF79F5-2ED0-479D-BAD8-76BC5AB0429E}" type="presParOf" srcId="{41A23DAE-61D1-46A1-A722-0D2014711772}" destId="{33934F4E-D274-4959-9747-1859A2544E27}" srcOrd="0" destOrd="0" presId="urn:microsoft.com/office/officeart/2009/layout/CircleArrowProcess"/>
    <dgm:cxn modelId="{AB0BD565-1C80-4FB4-8173-09AD00B777C3}" type="presParOf" srcId="{D5717D96-2960-4843-8E93-413FFA037811}" destId="{114BC0BC-0B0E-4406-ABAC-5E5BD4C05B7B}" srcOrd="5" destOrd="0" presId="urn:microsoft.com/office/officeart/2009/layout/CircleArrowProcess"/>
    <dgm:cxn modelId="{E61B4E7C-A686-4D60-8EEA-3F929AC26369}" type="presParOf" srcId="{D5717D96-2960-4843-8E93-413FFA037811}" destId="{105E6867-4A2E-46E5-A8CA-673F4EFF923C}" srcOrd="6" destOrd="0" presId="urn:microsoft.com/office/officeart/2009/layout/CircleArrowProcess"/>
    <dgm:cxn modelId="{739C7B59-CCF2-4236-B291-AE64B41AAEC9}" type="presParOf" srcId="{105E6867-4A2E-46E5-A8CA-673F4EFF923C}" destId="{B3060864-3617-41FA-BC69-DC757C94C2C0}" srcOrd="0" destOrd="0" presId="urn:microsoft.com/office/officeart/2009/layout/CircleArrowProcess"/>
    <dgm:cxn modelId="{A0BFADEE-3F4F-41C8-8DB7-4BD0E7B81DE9}"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E8B81884-9A9D-44D6-898B-8AB1227D830F}" type="presOf" srcId="{99AE6E60-8159-44C4-8DA7-2351D2E9C824}" destId="{750C77B8-C8C0-44C4-A678-8BCC75C3F6A3}"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22CBD363-E519-4B6D-892F-79DF52F1C0CF}" type="presOf" srcId="{98198050-6188-473C-940C-62399B39FB0B}" destId="{114BC0BC-0B0E-4406-ABAC-5E5BD4C05B7B}" srcOrd="0" destOrd="0" presId="urn:microsoft.com/office/officeart/2009/layout/CircleArrowProcess"/>
    <dgm:cxn modelId="{15929724-75A2-4BB6-8F0A-E02F8B43E647}" type="presOf" srcId="{5696341A-D157-4458-AEF0-75FA59CB2A67}" destId="{D5717D96-2960-4843-8E93-413FFA037811}" srcOrd="0" destOrd="0" presId="urn:microsoft.com/office/officeart/2009/layout/CircleArrowProcess"/>
    <dgm:cxn modelId="{89E95F16-012C-475D-9F25-3E6C5F1494AC}" type="presOf" srcId="{CAC4BE85-C9F2-4FC0-A789-63B7313B8D89}" destId="{794FA87D-CCB0-42F2-9CD9-65D55E8C4741}"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1B01E6E7-6947-4D4E-ADAB-176C332A4E88}" type="presOf" srcId="{283CAA76-5E60-40A2-8562-556A1A577AF4}" destId="{74F67987-0327-4D13-9A42-BAC7C0144696}" srcOrd="0" destOrd="0" presId="urn:microsoft.com/office/officeart/2009/layout/CircleArrowProcess"/>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D7C41513-B3D0-475E-81A1-5A6924F961CA}" type="presParOf" srcId="{D5717D96-2960-4843-8E93-413FFA037811}" destId="{32E03198-14EF-4775-A894-11BB5E7EEB2C}" srcOrd="0" destOrd="0" presId="urn:microsoft.com/office/officeart/2009/layout/CircleArrowProcess"/>
    <dgm:cxn modelId="{C69DF2C3-BD86-4687-ADBF-916ED8698164}" type="presParOf" srcId="{32E03198-14EF-4775-A894-11BB5E7EEB2C}" destId="{C34C8C08-249F-43C4-8B1D-AE664F0B6686}" srcOrd="0" destOrd="0" presId="urn:microsoft.com/office/officeart/2009/layout/CircleArrowProcess"/>
    <dgm:cxn modelId="{4DF1140B-836E-4227-BB43-FF3FAF33C060}" type="presParOf" srcId="{D5717D96-2960-4843-8E93-413FFA037811}" destId="{74F67987-0327-4D13-9A42-BAC7C0144696}" srcOrd="1" destOrd="0" presId="urn:microsoft.com/office/officeart/2009/layout/CircleArrowProcess"/>
    <dgm:cxn modelId="{8FD0F820-629C-4851-A462-B1831697BD26}" type="presParOf" srcId="{D5717D96-2960-4843-8E93-413FFA037811}" destId="{FC11CD61-9457-49C9-8F18-828307483365}" srcOrd="2" destOrd="0" presId="urn:microsoft.com/office/officeart/2009/layout/CircleArrowProcess"/>
    <dgm:cxn modelId="{AE4F2CFE-1E68-4BF2-B380-5E5F5B9E62C7}" type="presParOf" srcId="{FC11CD61-9457-49C9-8F18-828307483365}" destId="{C08C970B-2698-4EE6-BB0C-108B722F805C}" srcOrd="0" destOrd="0" presId="urn:microsoft.com/office/officeart/2009/layout/CircleArrowProcess"/>
    <dgm:cxn modelId="{B19D7000-2F97-46BC-92F0-C7E2627B83C2}" type="presParOf" srcId="{D5717D96-2960-4843-8E93-413FFA037811}" destId="{794FA87D-CCB0-42F2-9CD9-65D55E8C4741}" srcOrd="3" destOrd="0" presId="urn:microsoft.com/office/officeart/2009/layout/CircleArrowProcess"/>
    <dgm:cxn modelId="{44D6A028-8A49-4446-BFD8-B6518FDE8499}" type="presParOf" srcId="{D5717D96-2960-4843-8E93-413FFA037811}" destId="{41A23DAE-61D1-46A1-A722-0D2014711772}" srcOrd="4" destOrd="0" presId="urn:microsoft.com/office/officeart/2009/layout/CircleArrowProcess"/>
    <dgm:cxn modelId="{8101B9B9-11BB-4936-8119-08DA908C7982}" type="presParOf" srcId="{41A23DAE-61D1-46A1-A722-0D2014711772}" destId="{33934F4E-D274-4959-9747-1859A2544E27}" srcOrd="0" destOrd="0" presId="urn:microsoft.com/office/officeart/2009/layout/CircleArrowProcess"/>
    <dgm:cxn modelId="{73F57E83-2286-4CD3-A37F-CC828D25920B}" type="presParOf" srcId="{D5717D96-2960-4843-8E93-413FFA037811}" destId="{114BC0BC-0B0E-4406-ABAC-5E5BD4C05B7B}" srcOrd="5" destOrd="0" presId="urn:microsoft.com/office/officeart/2009/layout/CircleArrowProcess"/>
    <dgm:cxn modelId="{9BF27100-EA89-4912-A666-70CE992C17F0}" type="presParOf" srcId="{D5717D96-2960-4843-8E93-413FFA037811}" destId="{105E6867-4A2E-46E5-A8CA-673F4EFF923C}" srcOrd="6" destOrd="0" presId="urn:microsoft.com/office/officeart/2009/layout/CircleArrowProcess"/>
    <dgm:cxn modelId="{637B07D5-57E3-4955-91EE-1B27EC728B3E}" type="presParOf" srcId="{105E6867-4A2E-46E5-A8CA-673F4EFF923C}" destId="{B3060864-3617-41FA-BC69-DC757C94C2C0}" srcOrd="0" destOrd="0" presId="urn:microsoft.com/office/officeart/2009/layout/CircleArrowProcess"/>
    <dgm:cxn modelId="{78A3C96B-6592-408B-8702-1D8D7769FA1D}"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FF0000"/>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93EF190C-74E6-44F6-B1C4-6B8235C37BD5}" type="presOf" srcId="{5696341A-D157-4458-AEF0-75FA59CB2A67}" destId="{D5717D96-2960-4843-8E93-413FFA037811}" srcOrd="0" destOrd="0" presId="urn:microsoft.com/office/officeart/2009/layout/CircleArrowProcess"/>
    <dgm:cxn modelId="{697E0A73-047A-4E77-8683-7F8771314A01}" type="presOf" srcId="{CAC4BE85-C9F2-4FC0-A789-63B7313B8D89}" destId="{794FA87D-CCB0-42F2-9CD9-65D55E8C4741}"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AB5503F9-273B-475C-B30A-7550189942F0}" type="presOf" srcId="{283CAA76-5E60-40A2-8562-556A1A577AF4}" destId="{74F67987-0327-4D13-9A42-BAC7C0144696}"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0FA603E5-ABBE-4C1C-9F02-7AD7A89F4438}" srcId="{5696341A-D157-4458-AEF0-75FA59CB2A67}" destId="{CAC4BE85-C9F2-4FC0-A789-63B7313B8D89}" srcOrd="1" destOrd="0" parTransId="{083755FB-C815-4BDD-A702-111B83DD01C8}" sibTransId="{967D6FCD-C2E2-46E4-8366-DB1F98E1E7B7}"/>
    <dgm:cxn modelId="{10930510-DBDB-48A1-AE0A-E1670544D6A4}" type="presOf" srcId="{98198050-6188-473C-940C-62399B39FB0B}" destId="{114BC0BC-0B0E-4406-ABAC-5E5BD4C05B7B}" srcOrd="0" destOrd="0" presId="urn:microsoft.com/office/officeart/2009/layout/CircleArrowProcess"/>
    <dgm:cxn modelId="{CB609218-65B4-429C-A09B-F84C74B230B1}" type="presOf" srcId="{99AE6E60-8159-44C4-8DA7-2351D2E9C824}" destId="{750C77B8-C8C0-44C4-A678-8BCC75C3F6A3}"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A38920BF-A54D-4D7D-8B8C-9A01599D49D3}" type="presParOf" srcId="{D5717D96-2960-4843-8E93-413FFA037811}" destId="{32E03198-14EF-4775-A894-11BB5E7EEB2C}" srcOrd="0" destOrd="0" presId="urn:microsoft.com/office/officeart/2009/layout/CircleArrowProcess"/>
    <dgm:cxn modelId="{16F5853A-AEBB-4E03-9860-5BA3D0697414}" type="presParOf" srcId="{32E03198-14EF-4775-A894-11BB5E7EEB2C}" destId="{C34C8C08-249F-43C4-8B1D-AE664F0B6686}" srcOrd="0" destOrd="0" presId="urn:microsoft.com/office/officeart/2009/layout/CircleArrowProcess"/>
    <dgm:cxn modelId="{3C435533-CF9D-4D12-8812-949B9D0E26EE}" type="presParOf" srcId="{D5717D96-2960-4843-8E93-413FFA037811}" destId="{74F67987-0327-4D13-9A42-BAC7C0144696}" srcOrd="1" destOrd="0" presId="urn:microsoft.com/office/officeart/2009/layout/CircleArrowProcess"/>
    <dgm:cxn modelId="{D4FF7260-F6BE-49E9-B43C-2565CA51B31C}" type="presParOf" srcId="{D5717D96-2960-4843-8E93-413FFA037811}" destId="{FC11CD61-9457-49C9-8F18-828307483365}" srcOrd="2" destOrd="0" presId="urn:microsoft.com/office/officeart/2009/layout/CircleArrowProcess"/>
    <dgm:cxn modelId="{48D3BCBC-96D5-463F-A32A-0DDF6F754F73}" type="presParOf" srcId="{FC11CD61-9457-49C9-8F18-828307483365}" destId="{C08C970B-2698-4EE6-BB0C-108B722F805C}" srcOrd="0" destOrd="0" presId="urn:microsoft.com/office/officeart/2009/layout/CircleArrowProcess"/>
    <dgm:cxn modelId="{534ED88B-CA3C-49B6-B47B-818C79E8D71D}" type="presParOf" srcId="{D5717D96-2960-4843-8E93-413FFA037811}" destId="{794FA87D-CCB0-42F2-9CD9-65D55E8C4741}" srcOrd="3" destOrd="0" presId="urn:microsoft.com/office/officeart/2009/layout/CircleArrowProcess"/>
    <dgm:cxn modelId="{51C64C04-7C11-49CA-ADEC-54A819C9241B}" type="presParOf" srcId="{D5717D96-2960-4843-8E93-413FFA037811}" destId="{41A23DAE-61D1-46A1-A722-0D2014711772}" srcOrd="4" destOrd="0" presId="urn:microsoft.com/office/officeart/2009/layout/CircleArrowProcess"/>
    <dgm:cxn modelId="{B364E45B-151B-4E55-9458-7ED371A88EF9}" type="presParOf" srcId="{41A23DAE-61D1-46A1-A722-0D2014711772}" destId="{33934F4E-D274-4959-9747-1859A2544E27}" srcOrd="0" destOrd="0" presId="urn:microsoft.com/office/officeart/2009/layout/CircleArrowProcess"/>
    <dgm:cxn modelId="{AE2AE6FE-E2F1-4EC5-AD92-351BA4E12355}" type="presParOf" srcId="{D5717D96-2960-4843-8E93-413FFA037811}" destId="{114BC0BC-0B0E-4406-ABAC-5E5BD4C05B7B}" srcOrd="5" destOrd="0" presId="urn:microsoft.com/office/officeart/2009/layout/CircleArrowProcess"/>
    <dgm:cxn modelId="{862418E3-08AB-46D2-8600-8504ACB35B98}" type="presParOf" srcId="{D5717D96-2960-4843-8E93-413FFA037811}" destId="{105E6867-4A2E-46E5-A8CA-673F4EFF923C}" srcOrd="6" destOrd="0" presId="urn:microsoft.com/office/officeart/2009/layout/CircleArrowProcess"/>
    <dgm:cxn modelId="{DF911516-DC2C-4438-860A-22C6AA85807B}" type="presParOf" srcId="{105E6867-4A2E-46E5-A8CA-673F4EFF923C}" destId="{B3060864-3617-41FA-BC69-DC757C94C2C0}" srcOrd="0" destOrd="0" presId="urn:microsoft.com/office/officeart/2009/layout/CircleArrowProcess"/>
    <dgm:cxn modelId="{2CE050BC-F184-431E-83B3-92E92E0960A7}"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chemeClr val="accent2">
            <a:lumMod val="50000"/>
          </a:schemeClr>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rgbClr val="FF0000"/>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rgbClr val="753109"/>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5717D96-2960-4843-8E93-413FFA037811}" type="pres">
      <dgm:prSet presAssocID="{5696341A-D157-4458-AEF0-75FA59CB2A67}" presName="Name0" presStyleCnt="0">
        <dgm:presLayoutVars>
          <dgm:chMax val="7"/>
          <dgm:chPref val="7"/>
          <dgm:dir/>
          <dgm:animLvl val="lvl"/>
        </dgm:presLayoutVars>
      </dgm:prSet>
      <dgm:spPr/>
    </dgm:pt>
    <dgm:pt modelId="{32E03198-14EF-4775-A894-11BB5E7EEB2C}" type="pres">
      <dgm:prSet presAssocID="{283CAA76-5E60-40A2-8562-556A1A577AF4}" presName="Accent1" presStyleCnt="0"/>
      <dgm:spPr/>
    </dgm:pt>
    <dgm:pt modelId="{C34C8C08-249F-43C4-8B1D-AE664F0B6686}" type="pres">
      <dgm:prSet presAssocID="{283CAA76-5E60-40A2-8562-556A1A577AF4}" presName="Accent" presStyleLbl="node1" presStyleIdx="0" presStyleCnt="4"/>
      <dgm:spPr/>
    </dgm:pt>
    <dgm:pt modelId="{74F67987-0327-4D13-9A42-BAC7C0144696}"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C11CD61-9457-49C9-8F18-828307483365}" type="pres">
      <dgm:prSet presAssocID="{CAC4BE85-C9F2-4FC0-A789-63B7313B8D89}" presName="Accent2" presStyleCnt="0"/>
      <dgm:spPr/>
    </dgm:pt>
    <dgm:pt modelId="{C08C970B-2698-4EE6-BB0C-108B722F805C}" type="pres">
      <dgm:prSet presAssocID="{CAC4BE85-C9F2-4FC0-A789-63B7313B8D89}" presName="Accent" presStyleLbl="node1" presStyleIdx="1" presStyleCnt="4"/>
      <dgm:spPr/>
    </dgm:pt>
    <dgm:pt modelId="{794FA87D-CCB0-42F2-9CD9-65D55E8C474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41A23DAE-61D1-46A1-A722-0D2014711772}" type="pres">
      <dgm:prSet presAssocID="{98198050-6188-473C-940C-62399B39FB0B}" presName="Accent3" presStyleCnt="0"/>
      <dgm:spPr/>
    </dgm:pt>
    <dgm:pt modelId="{33934F4E-D274-4959-9747-1859A2544E27}" type="pres">
      <dgm:prSet presAssocID="{98198050-6188-473C-940C-62399B39FB0B}" presName="Accent" presStyleLbl="node1" presStyleIdx="2" presStyleCnt="4"/>
      <dgm:spPr/>
    </dgm:pt>
    <dgm:pt modelId="{114BC0BC-0B0E-4406-ABAC-5E5BD4C05B7B}"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105E6867-4A2E-46E5-A8CA-673F4EFF923C}" type="pres">
      <dgm:prSet presAssocID="{99AE6E60-8159-44C4-8DA7-2351D2E9C824}" presName="Accent4" presStyleCnt="0"/>
      <dgm:spPr/>
    </dgm:pt>
    <dgm:pt modelId="{B3060864-3617-41FA-BC69-DC757C94C2C0}" type="pres">
      <dgm:prSet presAssocID="{99AE6E60-8159-44C4-8DA7-2351D2E9C824}" presName="Accent" presStyleLbl="node1" presStyleIdx="3" presStyleCnt="4"/>
      <dgm:spPr/>
    </dgm:pt>
    <dgm:pt modelId="{750C77B8-C8C0-44C4-A678-8BCC75C3F6A3}"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BD6367A3-60C7-414E-8409-1DA60804414B}" type="presOf" srcId="{283CAA76-5E60-40A2-8562-556A1A577AF4}" destId="{74F67987-0327-4D13-9A42-BAC7C0144696}" srcOrd="0" destOrd="0" presId="urn:microsoft.com/office/officeart/2009/layout/CircleArrowProcess"/>
    <dgm:cxn modelId="{8FC2389B-1575-4A7B-9C3F-B7B66F33B3C6}" type="presOf" srcId="{99AE6E60-8159-44C4-8DA7-2351D2E9C824}" destId="{750C77B8-C8C0-44C4-A678-8BCC75C3F6A3}"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406282E8-A843-4ABD-B050-D304CFF65708}" type="presOf" srcId="{98198050-6188-473C-940C-62399B39FB0B}" destId="{114BC0BC-0B0E-4406-ABAC-5E5BD4C05B7B}" srcOrd="0" destOrd="0" presId="urn:microsoft.com/office/officeart/2009/layout/CircleArrowProcess"/>
    <dgm:cxn modelId="{256E459C-347A-4AB5-97FE-82CCCB49F7BA}" srcId="{5696341A-D157-4458-AEF0-75FA59CB2A67}" destId="{283CAA76-5E60-40A2-8562-556A1A577AF4}" srcOrd="0" destOrd="0" parTransId="{142A8640-1685-498A-917E-4766EBDCB707}" sibTransId="{65179AA5-C59F-4C20-B105-F2C13B1C0C69}"/>
    <dgm:cxn modelId="{DCAC0EBC-7DFB-4990-A575-1BCCAF68062E}" type="presOf" srcId="{CAC4BE85-C9F2-4FC0-A789-63B7313B8D89}" destId="{794FA87D-CCB0-42F2-9CD9-65D55E8C4741}" srcOrd="0" destOrd="0" presId="urn:microsoft.com/office/officeart/2009/layout/CircleArrowProcess"/>
    <dgm:cxn modelId="{C25B74FB-76B3-4652-B31F-76EC30739DDD}" type="presOf" srcId="{5696341A-D157-4458-AEF0-75FA59CB2A67}" destId="{D5717D96-2960-4843-8E93-413FFA037811}" srcOrd="0" destOrd="0" presId="urn:microsoft.com/office/officeart/2009/layout/CircleArrowProcess"/>
    <dgm:cxn modelId="{0FA603E5-ABBE-4C1C-9F02-7AD7A89F4438}" srcId="{5696341A-D157-4458-AEF0-75FA59CB2A67}" destId="{CAC4BE85-C9F2-4FC0-A789-63B7313B8D89}" srcOrd="1" destOrd="0" parTransId="{083755FB-C815-4BDD-A702-111B83DD01C8}" sibTransId="{967D6FCD-C2E2-46E4-8366-DB1F98E1E7B7}"/>
    <dgm:cxn modelId="{FAA0DB4C-9E8F-4A87-B819-8D39B4ED30A4}" srcId="{5696341A-D157-4458-AEF0-75FA59CB2A67}" destId="{98198050-6188-473C-940C-62399B39FB0B}" srcOrd="2" destOrd="0" parTransId="{29DFEEA1-5F16-4A62-AAAE-DF7421DB5F90}" sibTransId="{765C1EE8-540A-43AA-A5F9-9A3DBD448757}"/>
    <dgm:cxn modelId="{D7571FFD-D5B2-41EA-AAE9-60982A9821D6}" type="presParOf" srcId="{D5717D96-2960-4843-8E93-413FFA037811}" destId="{32E03198-14EF-4775-A894-11BB5E7EEB2C}" srcOrd="0" destOrd="0" presId="urn:microsoft.com/office/officeart/2009/layout/CircleArrowProcess"/>
    <dgm:cxn modelId="{4CFBD64C-83A4-4D6B-B899-3E14CA9FF20C}" type="presParOf" srcId="{32E03198-14EF-4775-A894-11BB5E7EEB2C}" destId="{C34C8C08-249F-43C4-8B1D-AE664F0B6686}" srcOrd="0" destOrd="0" presId="urn:microsoft.com/office/officeart/2009/layout/CircleArrowProcess"/>
    <dgm:cxn modelId="{15BB0FC0-74B2-40F1-A3F1-161EC8A72910}" type="presParOf" srcId="{D5717D96-2960-4843-8E93-413FFA037811}" destId="{74F67987-0327-4D13-9A42-BAC7C0144696}" srcOrd="1" destOrd="0" presId="urn:microsoft.com/office/officeart/2009/layout/CircleArrowProcess"/>
    <dgm:cxn modelId="{369D2949-0554-41FC-AA4B-1466BD8C07E3}" type="presParOf" srcId="{D5717D96-2960-4843-8E93-413FFA037811}" destId="{FC11CD61-9457-49C9-8F18-828307483365}" srcOrd="2" destOrd="0" presId="urn:microsoft.com/office/officeart/2009/layout/CircleArrowProcess"/>
    <dgm:cxn modelId="{BFCBBCF3-0B12-45D3-9DEB-7216793541C0}" type="presParOf" srcId="{FC11CD61-9457-49C9-8F18-828307483365}" destId="{C08C970B-2698-4EE6-BB0C-108B722F805C}" srcOrd="0" destOrd="0" presId="urn:microsoft.com/office/officeart/2009/layout/CircleArrowProcess"/>
    <dgm:cxn modelId="{47AE3EDE-6FFA-41DD-9587-C9BEBA3D96FF}" type="presParOf" srcId="{D5717D96-2960-4843-8E93-413FFA037811}" destId="{794FA87D-CCB0-42F2-9CD9-65D55E8C4741}" srcOrd="3" destOrd="0" presId="urn:microsoft.com/office/officeart/2009/layout/CircleArrowProcess"/>
    <dgm:cxn modelId="{E5111F5B-3B14-4D75-952B-86AD4DE872BC}" type="presParOf" srcId="{D5717D96-2960-4843-8E93-413FFA037811}" destId="{41A23DAE-61D1-46A1-A722-0D2014711772}" srcOrd="4" destOrd="0" presId="urn:microsoft.com/office/officeart/2009/layout/CircleArrowProcess"/>
    <dgm:cxn modelId="{C0F3C64F-61DE-4801-B727-E901F67738E4}" type="presParOf" srcId="{41A23DAE-61D1-46A1-A722-0D2014711772}" destId="{33934F4E-D274-4959-9747-1859A2544E27}" srcOrd="0" destOrd="0" presId="urn:microsoft.com/office/officeart/2009/layout/CircleArrowProcess"/>
    <dgm:cxn modelId="{4CDA26CC-07D6-46AC-8A9E-9F0AF108C0BC}" type="presParOf" srcId="{D5717D96-2960-4843-8E93-413FFA037811}" destId="{114BC0BC-0B0E-4406-ABAC-5E5BD4C05B7B}" srcOrd="5" destOrd="0" presId="urn:microsoft.com/office/officeart/2009/layout/CircleArrowProcess"/>
    <dgm:cxn modelId="{B9B410EC-3A84-4671-8C04-533B05EC5BD8}" type="presParOf" srcId="{D5717D96-2960-4843-8E93-413FFA037811}" destId="{105E6867-4A2E-46E5-A8CA-673F4EFF923C}" srcOrd="6" destOrd="0" presId="urn:microsoft.com/office/officeart/2009/layout/CircleArrowProcess"/>
    <dgm:cxn modelId="{B0DF9B67-BAAC-40F7-8322-FC75874BDBDE}" type="presParOf" srcId="{105E6867-4A2E-46E5-A8CA-673F4EFF923C}" destId="{B3060864-3617-41FA-BC69-DC757C94C2C0}" srcOrd="0" destOrd="0" presId="urn:microsoft.com/office/officeart/2009/layout/CircleArrowProcess"/>
    <dgm:cxn modelId="{1B76439B-C86D-4CEE-B091-FEA26855D274}" type="presParOf" srcId="{D5717D96-2960-4843-8E93-413FFA037811}" destId="{750C77B8-C8C0-44C4-A678-8BCC75C3F6A3}"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4F8AB3-F225-4CE7-B2F9-554E145BFD53}" type="doc">
      <dgm:prSet loTypeId="urn:microsoft.com/office/officeart/2005/8/layout/radial2" loCatId="relationship" qsTypeId="urn:microsoft.com/office/officeart/2005/8/quickstyle/3d2" qsCatId="3D" csTypeId="urn:microsoft.com/office/officeart/2005/8/colors/accent2_2" csCatId="accent2" phldr="1"/>
      <dgm:spPr/>
      <dgm:t>
        <a:bodyPr/>
        <a:lstStyle/>
        <a:p>
          <a:pPr rtl="1"/>
          <a:endParaRPr lang="fa-IR"/>
        </a:p>
      </dgm:t>
    </dgm:pt>
    <dgm:pt modelId="{33D44FB1-7ABB-4B2D-AFFD-B0A86B85C63F}">
      <dgm:prSet phldrT="[Text]" custT="1"/>
      <dgm:spPr/>
      <dgm:t>
        <a:bodyPr/>
        <a:lstStyle/>
        <a:p>
          <a:pPr algn="ctr" rtl="1"/>
          <a:r>
            <a:rPr lang="fa-IR" sz="1800" b="1" smtClean="0">
              <a:solidFill>
                <a:schemeClr val="tx1"/>
              </a:solidFill>
              <a:cs typeface="B Homa" panose="00000400000000000000" pitchFamily="2" charset="-78"/>
            </a:rPr>
            <a:t>محدودیت منابع</a:t>
          </a:r>
          <a:endParaRPr lang="fa-IR" sz="1800" b="1" dirty="0">
            <a:solidFill>
              <a:schemeClr val="tx1"/>
            </a:solidFill>
            <a:cs typeface="B Homa" panose="00000400000000000000" pitchFamily="2" charset="-78"/>
          </a:endParaRPr>
        </a:p>
      </dgm:t>
    </dgm:pt>
    <dgm:pt modelId="{14F22179-30E5-453C-861B-4908A774E972}" type="parTrans" cxnId="{955BDCBF-4B7B-4BD5-87E3-D44D44170437}">
      <dgm:prSet/>
      <dgm:spPr/>
      <dgm:t>
        <a:bodyPr/>
        <a:lstStyle/>
        <a:p>
          <a:pPr algn="ctr" rtl="1"/>
          <a:endParaRPr lang="fa-IR"/>
        </a:p>
      </dgm:t>
    </dgm:pt>
    <dgm:pt modelId="{B0E28159-E113-4B08-BCC5-23ED6715F7B6}" type="sibTrans" cxnId="{955BDCBF-4B7B-4BD5-87E3-D44D44170437}">
      <dgm:prSet/>
      <dgm:spPr/>
      <dgm:t>
        <a:bodyPr/>
        <a:lstStyle/>
        <a:p>
          <a:pPr algn="ctr" rtl="1"/>
          <a:endParaRPr lang="fa-IR"/>
        </a:p>
      </dgm:t>
    </dgm:pt>
    <dgm:pt modelId="{F5F91BC8-18F8-421E-92DD-86E2584A6611}">
      <dgm:prSet phldrT="[Text]" phldr="1"/>
      <dgm:spPr/>
      <dgm:t>
        <a:bodyPr/>
        <a:lstStyle/>
        <a:p>
          <a:pPr algn="ctr" rtl="1"/>
          <a:endParaRPr lang="fa-IR" dirty="0"/>
        </a:p>
      </dgm:t>
    </dgm:pt>
    <dgm:pt modelId="{BE74C303-8B75-437B-A1C4-A3A8EB434325}" type="parTrans" cxnId="{320C0B5B-9968-4A5F-A62E-36AC62BE4C39}">
      <dgm:prSet/>
      <dgm:spPr/>
      <dgm:t>
        <a:bodyPr/>
        <a:lstStyle/>
        <a:p>
          <a:pPr algn="ctr" rtl="1"/>
          <a:endParaRPr lang="fa-IR"/>
        </a:p>
      </dgm:t>
    </dgm:pt>
    <dgm:pt modelId="{7C86A5E0-8172-4957-9400-3EB63443D128}" type="sibTrans" cxnId="{320C0B5B-9968-4A5F-A62E-36AC62BE4C39}">
      <dgm:prSet/>
      <dgm:spPr/>
      <dgm:t>
        <a:bodyPr/>
        <a:lstStyle/>
        <a:p>
          <a:pPr algn="ctr" rtl="1"/>
          <a:endParaRPr lang="fa-IR"/>
        </a:p>
      </dgm:t>
    </dgm:pt>
    <dgm:pt modelId="{74466A88-CC9A-4533-B5DF-1A2A0208F419}">
      <dgm:prSet phldrT="[Text]" custT="1"/>
      <dgm:spPr/>
      <dgm:t>
        <a:bodyPr/>
        <a:lstStyle/>
        <a:p>
          <a:pPr algn="ctr" rtl="1"/>
          <a:r>
            <a:rPr lang="fa-IR" sz="1800" b="1" smtClean="0">
              <a:solidFill>
                <a:schemeClr val="tx1"/>
              </a:solidFill>
              <a:cs typeface="B Homa" panose="00000400000000000000" pitchFamily="2" charset="-78"/>
            </a:rPr>
            <a:t>فاجعه محیط زیستی</a:t>
          </a:r>
          <a:endParaRPr lang="fa-IR" sz="1800" b="1" dirty="0">
            <a:solidFill>
              <a:schemeClr val="tx1"/>
            </a:solidFill>
            <a:cs typeface="B Homa" panose="00000400000000000000" pitchFamily="2" charset="-78"/>
          </a:endParaRPr>
        </a:p>
      </dgm:t>
    </dgm:pt>
    <dgm:pt modelId="{B95C820D-5CA3-47D2-BF6A-130730702941}" type="parTrans" cxnId="{3F8EB317-223F-4B25-BB71-0FAD3798D75B}">
      <dgm:prSet/>
      <dgm:spPr/>
      <dgm:t>
        <a:bodyPr/>
        <a:lstStyle/>
        <a:p>
          <a:pPr algn="ctr" rtl="1"/>
          <a:endParaRPr lang="fa-IR"/>
        </a:p>
      </dgm:t>
    </dgm:pt>
    <dgm:pt modelId="{4A68EBB7-50E4-48C9-8952-49A2A2F05C76}" type="sibTrans" cxnId="{3F8EB317-223F-4B25-BB71-0FAD3798D75B}">
      <dgm:prSet/>
      <dgm:spPr/>
      <dgm:t>
        <a:bodyPr/>
        <a:lstStyle/>
        <a:p>
          <a:pPr algn="ctr" rtl="1"/>
          <a:endParaRPr lang="fa-IR"/>
        </a:p>
      </dgm:t>
    </dgm:pt>
    <dgm:pt modelId="{AA022A60-E490-4127-8B74-7A72F74A4260}">
      <dgm:prSet phldrT="[Text]" phldr="1"/>
      <dgm:spPr/>
      <dgm:t>
        <a:bodyPr/>
        <a:lstStyle/>
        <a:p>
          <a:pPr algn="ctr" rtl="1"/>
          <a:endParaRPr lang="fa-IR" dirty="0"/>
        </a:p>
      </dgm:t>
    </dgm:pt>
    <dgm:pt modelId="{54E8869B-FC89-4FEC-8A58-164760E16DE8}" type="parTrans" cxnId="{9A3CAF58-3DE0-41EA-B47C-77C37DB2FD20}">
      <dgm:prSet/>
      <dgm:spPr/>
      <dgm:t>
        <a:bodyPr/>
        <a:lstStyle/>
        <a:p>
          <a:pPr algn="ctr" rtl="1"/>
          <a:endParaRPr lang="fa-IR"/>
        </a:p>
      </dgm:t>
    </dgm:pt>
    <dgm:pt modelId="{80289D6D-527E-49A1-B88C-78845E28BE72}" type="sibTrans" cxnId="{9A3CAF58-3DE0-41EA-B47C-77C37DB2FD20}">
      <dgm:prSet/>
      <dgm:spPr/>
      <dgm:t>
        <a:bodyPr/>
        <a:lstStyle/>
        <a:p>
          <a:pPr algn="ctr" rtl="1"/>
          <a:endParaRPr lang="fa-IR"/>
        </a:p>
      </dgm:t>
    </dgm:pt>
    <dgm:pt modelId="{BCE5B75D-D054-496C-B679-3907F9956BF2}">
      <dgm:prSet phldrT="[Text]" custT="1"/>
      <dgm:spPr/>
      <dgm:t>
        <a:bodyPr/>
        <a:lstStyle/>
        <a:p>
          <a:pPr algn="ctr" rtl="1"/>
          <a:r>
            <a:rPr lang="fa-IR" sz="1800" b="1" dirty="0" smtClean="0">
              <a:solidFill>
                <a:schemeClr val="tx1"/>
              </a:solidFill>
              <a:cs typeface="B Homa" panose="00000400000000000000" pitchFamily="2" charset="-78"/>
            </a:rPr>
            <a:t>توجه به</a:t>
          </a:r>
        </a:p>
        <a:p>
          <a:pPr algn="ctr" rtl="1"/>
          <a:r>
            <a:rPr lang="fa-IR" sz="1800" b="1" dirty="0" smtClean="0">
              <a:solidFill>
                <a:schemeClr val="tx1"/>
              </a:solidFill>
              <a:cs typeface="B Homa" panose="00000400000000000000" pitchFamily="2" charset="-78"/>
            </a:rPr>
            <a:t> نسل های</a:t>
          </a:r>
        </a:p>
        <a:p>
          <a:pPr algn="ctr" rtl="1"/>
          <a:r>
            <a:rPr lang="fa-IR" sz="1800" b="1" dirty="0" smtClean="0">
              <a:solidFill>
                <a:schemeClr val="tx1"/>
              </a:solidFill>
              <a:cs typeface="B Homa" panose="00000400000000000000" pitchFamily="2" charset="-78"/>
            </a:rPr>
            <a:t>آینده</a:t>
          </a:r>
          <a:endParaRPr lang="fa-IR" sz="1800" b="1" dirty="0">
            <a:solidFill>
              <a:schemeClr val="tx1"/>
            </a:solidFill>
            <a:cs typeface="B Homa" panose="00000400000000000000" pitchFamily="2" charset="-78"/>
          </a:endParaRPr>
        </a:p>
      </dgm:t>
    </dgm:pt>
    <dgm:pt modelId="{C57A4AD7-975D-4B9C-81E8-F41E150C6C84}" type="parTrans" cxnId="{B88D56D2-0806-4E8F-B6FA-3C4F8585E4E8}">
      <dgm:prSet/>
      <dgm:spPr/>
      <dgm:t>
        <a:bodyPr/>
        <a:lstStyle/>
        <a:p>
          <a:pPr algn="ctr" rtl="1"/>
          <a:endParaRPr lang="fa-IR"/>
        </a:p>
      </dgm:t>
    </dgm:pt>
    <dgm:pt modelId="{A9573EF4-5572-451D-A4B4-25D7027AA4CD}" type="sibTrans" cxnId="{B88D56D2-0806-4E8F-B6FA-3C4F8585E4E8}">
      <dgm:prSet/>
      <dgm:spPr/>
      <dgm:t>
        <a:bodyPr/>
        <a:lstStyle/>
        <a:p>
          <a:pPr algn="ctr" rtl="1"/>
          <a:endParaRPr lang="fa-IR"/>
        </a:p>
      </dgm:t>
    </dgm:pt>
    <dgm:pt modelId="{FE4B4A61-4F4B-4DFB-AB23-0A333808F42B}">
      <dgm:prSet phldrT="[Text]" phldr="1"/>
      <dgm:spPr/>
      <dgm:t>
        <a:bodyPr/>
        <a:lstStyle/>
        <a:p>
          <a:pPr algn="ctr" rtl="1"/>
          <a:endParaRPr lang="fa-IR" dirty="0"/>
        </a:p>
      </dgm:t>
    </dgm:pt>
    <dgm:pt modelId="{307B459C-47D8-49A7-B33C-9121EB926A95}" type="parTrans" cxnId="{E19A73DF-EACF-4527-8C15-B69B1533FCA2}">
      <dgm:prSet/>
      <dgm:spPr/>
      <dgm:t>
        <a:bodyPr/>
        <a:lstStyle/>
        <a:p>
          <a:pPr algn="ctr" rtl="1"/>
          <a:endParaRPr lang="fa-IR"/>
        </a:p>
      </dgm:t>
    </dgm:pt>
    <dgm:pt modelId="{05892714-93FB-4FBF-B448-EB28FA05CBB5}" type="sibTrans" cxnId="{E19A73DF-EACF-4527-8C15-B69B1533FCA2}">
      <dgm:prSet/>
      <dgm:spPr/>
      <dgm:t>
        <a:bodyPr/>
        <a:lstStyle/>
        <a:p>
          <a:pPr algn="ctr" rtl="1"/>
          <a:endParaRPr lang="fa-IR"/>
        </a:p>
      </dgm:t>
    </dgm:pt>
    <dgm:pt modelId="{591E0BB8-8059-4ED0-8B88-771A14706B6B}" type="pres">
      <dgm:prSet presAssocID="{0E4F8AB3-F225-4CE7-B2F9-554E145BFD53}" presName="composite" presStyleCnt="0">
        <dgm:presLayoutVars>
          <dgm:chMax val="5"/>
          <dgm:dir val="rev"/>
          <dgm:animLvl val="ctr"/>
          <dgm:resizeHandles val="exact"/>
        </dgm:presLayoutVars>
      </dgm:prSet>
      <dgm:spPr/>
      <dgm:t>
        <a:bodyPr/>
        <a:lstStyle/>
        <a:p>
          <a:pPr rtl="1"/>
          <a:endParaRPr lang="fa-IR"/>
        </a:p>
      </dgm:t>
    </dgm:pt>
    <dgm:pt modelId="{5FF8226D-E8D4-4335-9230-F30D219D971D}" type="pres">
      <dgm:prSet presAssocID="{0E4F8AB3-F225-4CE7-B2F9-554E145BFD53}" presName="cycle" presStyleCnt="0"/>
      <dgm:spPr/>
      <dgm:t>
        <a:bodyPr/>
        <a:lstStyle/>
        <a:p>
          <a:pPr rtl="1"/>
          <a:endParaRPr lang="fa-IR"/>
        </a:p>
      </dgm:t>
    </dgm:pt>
    <dgm:pt modelId="{44781837-8E32-48F6-866C-3FAAAAC51A38}" type="pres">
      <dgm:prSet presAssocID="{0E4F8AB3-F225-4CE7-B2F9-554E145BFD53}" presName="centerShape" presStyleCnt="0"/>
      <dgm:spPr/>
      <dgm:t>
        <a:bodyPr/>
        <a:lstStyle/>
        <a:p>
          <a:pPr rtl="1"/>
          <a:endParaRPr lang="fa-IR"/>
        </a:p>
      </dgm:t>
    </dgm:pt>
    <dgm:pt modelId="{0F819CFF-2A9C-4C70-8CB8-193B912B46A3}" type="pres">
      <dgm:prSet presAssocID="{0E4F8AB3-F225-4CE7-B2F9-554E145BFD53}" presName="connSite" presStyleLbl="node1" presStyleIdx="0" presStyleCnt="4"/>
      <dgm:spPr/>
      <dgm:t>
        <a:bodyPr/>
        <a:lstStyle/>
        <a:p>
          <a:pPr rtl="1"/>
          <a:endParaRPr lang="fa-IR"/>
        </a:p>
      </dgm:t>
    </dgm:pt>
    <dgm:pt modelId="{B7C38F48-ECE1-4785-9BDB-B84BD4D89925}" type="pres">
      <dgm:prSet presAssocID="{0E4F8AB3-F225-4CE7-B2F9-554E145BFD53}" presName="visible" presStyleLbl="node1" presStyleIdx="0" presStyleCnt="4" custScaleX="83250" custScaleY="88663"/>
      <dgm:spPr/>
      <dgm:t>
        <a:bodyPr/>
        <a:lstStyle/>
        <a:p>
          <a:pPr rtl="1"/>
          <a:endParaRPr lang="fa-IR"/>
        </a:p>
      </dgm:t>
    </dgm:pt>
    <dgm:pt modelId="{A27D9B1E-9E0C-40B1-A4E3-AB2915887FCB}" type="pres">
      <dgm:prSet presAssocID="{14F22179-30E5-453C-861B-4908A774E972}" presName="Name25" presStyleLbl="parChTrans1D1" presStyleIdx="0" presStyleCnt="3"/>
      <dgm:spPr/>
      <dgm:t>
        <a:bodyPr/>
        <a:lstStyle/>
        <a:p>
          <a:pPr rtl="1"/>
          <a:endParaRPr lang="fa-IR"/>
        </a:p>
      </dgm:t>
    </dgm:pt>
    <dgm:pt modelId="{B88438AF-0A63-4480-A6E7-54430A5700A8}" type="pres">
      <dgm:prSet presAssocID="{33D44FB1-7ABB-4B2D-AFFD-B0A86B85C63F}" presName="node" presStyleCnt="0"/>
      <dgm:spPr/>
      <dgm:t>
        <a:bodyPr/>
        <a:lstStyle/>
        <a:p>
          <a:pPr rtl="1"/>
          <a:endParaRPr lang="fa-IR"/>
        </a:p>
      </dgm:t>
    </dgm:pt>
    <dgm:pt modelId="{4B3690C0-BECF-4874-B78B-7AA114DFACC5}" type="pres">
      <dgm:prSet presAssocID="{33D44FB1-7ABB-4B2D-AFFD-B0A86B85C63F}" presName="parentNode" presStyleLbl="node1" presStyleIdx="1" presStyleCnt="4">
        <dgm:presLayoutVars>
          <dgm:chMax val="1"/>
          <dgm:bulletEnabled val="1"/>
        </dgm:presLayoutVars>
      </dgm:prSet>
      <dgm:spPr/>
      <dgm:t>
        <a:bodyPr/>
        <a:lstStyle/>
        <a:p>
          <a:pPr rtl="1"/>
          <a:endParaRPr lang="fa-IR"/>
        </a:p>
      </dgm:t>
    </dgm:pt>
    <dgm:pt modelId="{22070836-E8D7-4AB5-ADBA-D81F3EB7A10F}" type="pres">
      <dgm:prSet presAssocID="{33D44FB1-7ABB-4B2D-AFFD-B0A86B85C63F}" presName="childNode" presStyleLbl="revTx" presStyleIdx="0" presStyleCnt="3">
        <dgm:presLayoutVars>
          <dgm:bulletEnabled val="1"/>
        </dgm:presLayoutVars>
      </dgm:prSet>
      <dgm:spPr/>
      <dgm:t>
        <a:bodyPr/>
        <a:lstStyle/>
        <a:p>
          <a:pPr rtl="1"/>
          <a:endParaRPr lang="fa-IR"/>
        </a:p>
      </dgm:t>
    </dgm:pt>
    <dgm:pt modelId="{5B44841F-9510-43DC-A5FC-6EE0815D89A5}" type="pres">
      <dgm:prSet presAssocID="{B95C820D-5CA3-47D2-BF6A-130730702941}" presName="Name25" presStyleLbl="parChTrans1D1" presStyleIdx="1" presStyleCnt="3"/>
      <dgm:spPr/>
      <dgm:t>
        <a:bodyPr/>
        <a:lstStyle/>
        <a:p>
          <a:pPr rtl="1"/>
          <a:endParaRPr lang="fa-IR"/>
        </a:p>
      </dgm:t>
    </dgm:pt>
    <dgm:pt modelId="{8D8A1A04-80E0-4483-92CC-12F137D448D6}" type="pres">
      <dgm:prSet presAssocID="{74466A88-CC9A-4533-B5DF-1A2A0208F419}" presName="node" presStyleCnt="0"/>
      <dgm:spPr/>
      <dgm:t>
        <a:bodyPr/>
        <a:lstStyle/>
        <a:p>
          <a:pPr rtl="1"/>
          <a:endParaRPr lang="fa-IR"/>
        </a:p>
      </dgm:t>
    </dgm:pt>
    <dgm:pt modelId="{44BF18B0-8699-43E1-904F-8EDD85A40B35}" type="pres">
      <dgm:prSet presAssocID="{74466A88-CC9A-4533-B5DF-1A2A0208F419}" presName="parentNode" presStyleLbl="node1" presStyleIdx="2" presStyleCnt="4">
        <dgm:presLayoutVars>
          <dgm:chMax val="1"/>
          <dgm:bulletEnabled val="1"/>
        </dgm:presLayoutVars>
      </dgm:prSet>
      <dgm:spPr/>
      <dgm:t>
        <a:bodyPr/>
        <a:lstStyle/>
        <a:p>
          <a:pPr rtl="1"/>
          <a:endParaRPr lang="fa-IR"/>
        </a:p>
      </dgm:t>
    </dgm:pt>
    <dgm:pt modelId="{ED3B70B0-4553-49B6-B6A5-EABDD912D75C}" type="pres">
      <dgm:prSet presAssocID="{74466A88-CC9A-4533-B5DF-1A2A0208F419}" presName="childNode" presStyleLbl="revTx" presStyleIdx="1" presStyleCnt="3">
        <dgm:presLayoutVars>
          <dgm:bulletEnabled val="1"/>
        </dgm:presLayoutVars>
      </dgm:prSet>
      <dgm:spPr/>
      <dgm:t>
        <a:bodyPr/>
        <a:lstStyle/>
        <a:p>
          <a:pPr rtl="1"/>
          <a:endParaRPr lang="fa-IR"/>
        </a:p>
      </dgm:t>
    </dgm:pt>
    <dgm:pt modelId="{322E5242-D447-496F-9F24-C54D8419F0FA}" type="pres">
      <dgm:prSet presAssocID="{C57A4AD7-975D-4B9C-81E8-F41E150C6C84}" presName="Name25" presStyleLbl="parChTrans1D1" presStyleIdx="2" presStyleCnt="3"/>
      <dgm:spPr/>
      <dgm:t>
        <a:bodyPr/>
        <a:lstStyle/>
        <a:p>
          <a:pPr rtl="1"/>
          <a:endParaRPr lang="fa-IR"/>
        </a:p>
      </dgm:t>
    </dgm:pt>
    <dgm:pt modelId="{72775E58-E6C0-4D20-A82E-8E9DEBF364E2}" type="pres">
      <dgm:prSet presAssocID="{BCE5B75D-D054-496C-B679-3907F9956BF2}" presName="node" presStyleCnt="0"/>
      <dgm:spPr/>
      <dgm:t>
        <a:bodyPr/>
        <a:lstStyle/>
        <a:p>
          <a:pPr rtl="1"/>
          <a:endParaRPr lang="fa-IR"/>
        </a:p>
      </dgm:t>
    </dgm:pt>
    <dgm:pt modelId="{43A4240A-7B4A-4AEE-B29B-39A73A6B26D7}" type="pres">
      <dgm:prSet presAssocID="{BCE5B75D-D054-496C-B679-3907F9956BF2}" presName="parentNode" presStyleLbl="node1" presStyleIdx="3" presStyleCnt="4">
        <dgm:presLayoutVars>
          <dgm:chMax val="1"/>
          <dgm:bulletEnabled val="1"/>
        </dgm:presLayoutVars>
      </dgm:prSet>
      <dgm:spPr/>
      <dgm:t>
        <a:bodyPr/>
        <a:lstStyle/>
        <a:p>
          <a:pPr rtl="1"/>
          <a:endParaRPr lang="fa-IR"/>
        </a:p>
      </dgm:t>
    </dgm:pt>
    <dgm:pt modelId="{D4592FB8-DA39-4FFE-B94B-1FF4F27C1F06}" type="pres">
      <dgm:prSet presAssocID="{BCE5B75D-D054-496C-B679-3907F9956BF2}" presName="childNode" presStyleLbl="revTx" presStyleIdx="2" presStyleCnt="3">
        <dgm:presLayoutVars>
          <dgm:bulletEnabled val="1"/>
        </dgm:presLayoutVars>
      </dgm:prSet>
      <dgm:spPr/>
      <dgm:t>
        <a:bodyPr/>
        <a:lstStyle/>
        <a:p>
          <a:pPr rtl="1"/>
          <a:endParaRPr lang="fa-IR"/>
        </a:p>
      </dgm:t>
    </dgm:pt>
  </dgm:ptLst>
  <dgm:cxnLst>
    <dgm:cxn modelId="{320C0B5B-9968-4A5F-A62E-36AC62BE4C39}" srcId="{33D44FB1-7ABB-4B2D-AFFD-B0A86B85C63F}" destId="{F5F91BC8-18F8-421E-92DD-86E2584A6611}" srcOrd="0" destOrd="0" parTransId="{BE74C303-8B75-437B-A1C4-A3A8EB434325}" sibTransId="{7C86A5E0-8172-4957-9400-3EB63443D128}"/>
    <dgm:cxn modelId="{BA303B24-F3DA-40DB-B7E1-C00226C1225B}" type="presOf" srcId="{33D44FB1-7ABB-4B2D-AFFD-B0A86B85C63F}" destId="{4B3690C0-BECF-4874-B78B-7AA114DFACC5}" srcOrd="0" destOrd="0" presId="urn:microsoft.com/office/officeart/2005/8/layout/radial2"/>
    <dgm:cxn modelId="{4AD1FF02-CADE-41DD-ADCC-75D76B894A95}" type="presOf" srcId="{C57A4AD7-975D-4B9C-81E8-F41E150C6C84}" destId="{322E5242-D447-496F-9F24-C54D8419F0FA}" srcOrd="0" destOrd="0" presId="urn:microsoft.com/office/officeart/2005/8/layout/radial2"/>
    <dgm:cxn modelId="{9B319C4D-4F25-4746-AED1-6ADDBCE64BE3}" type="presOf" srcId="{0E4F8AB3-F225-4CE7-B2F9-554E145BFD53}" destId="{591E0BB8-8059-4ED0-8B88-771A14706B6B}" srcOrd="0" destOrd="0" presId="urn:microsoft.com/office/officeart/2005/8/layout/radial2"/>
    <dgm:cxn modelId="{5A2BF2C0-8B51-41E7-8E8B-60951F7E8966}" type="presOf" srcId="{14F22179-30E5-453C-861B-4908A774E972}" destId="{A27D9B1E-9E0C-40B1-A4E3-AB2915887FCB}" srcOrd="0" destOrd="0" presId="urn:microsoft.com/office/officeart/2005/8/layout/radial2"/>
    <dgm:cxn modelId="{9A3CAF58-3DE0-41EA-B47C-77C37DB2FD20}" srcId="{74466A88-CC9A-4533-B5DF-1A2A0208F419}" destId="{AA022A60-E490-4127-8B74-7A72F74A4260}" srcOrd="0" destOrd="0" parTransId="{54E8869B-FC89-4FEC-8A58-164760E16DE8}" sibTransId="{80289D6D-527E-49A1-B88C-78845E28BE72}"/>
    <dgm:cxn modelId="{F7AB52AF-BAA2-4CF8-BE4C-9CC3A4B73682}" type="presOf" srcId="{F5F91BC8-18F8-421E-92DD-86E2584A6611}" destId="{22070836-E8D7-4AB5-ADBA-D81F3EB7A10F}" srcOrd="0" destOrd="0" presId="urn:microsoft.com/office/officeart/2005/8/layout/radial2"/>
    <dgm:cxn modelId="{718F620A-D4BC-4419-9955-AF6BD9708820}" type="presOf" srcId="{B95C820D-5CA3-47D2-BF6A-130730702941}" destId="{5B44841F-9510-43DC-A5FC-6EE0815D89A5}" srcOrd="0" destOrd="0" presId="urn:microsoft.com/office/officeart/2005/8/layout/radial2"/>
    <dgm:cxn modelId="{3F8EB317-223F-4B25-BB71-0FAD3798D75B}" srcId="{0E4F8AB3-F225-4CE7-B2F9-554E145BFD53}" destId="{74466A88-CC9A-4533-B5DF-1A2A0208F419}" srcOrd="1" destOrd="0" parTransId="{B95C820D-5CA3-47D2-BF6A-130730702941}" sibTransId="{4A68EBB7-50E4-48C9-8952-49A2A2F05C76}"/>
    <dgm:cxn modelId="{955BDCBF-4B7B-4BD5-87E3-D44D44170437}" srcId="{0E4F8AB3-F225-4CE7-B2F9-554E145BFD53}" destId="{33D44FB1-7ABB-4B2D-AFFD-B0A86B85C63F}" srcOrd="0" destOrd="0" parTransId="{14F22179-30E5-453C-861B-4908A774E972}" sibTransId="{B0E28159-E113-4B08-BCC5-23ED6715F7B6}"/>
    <dgm:cxn modelId="{B88D56D2-0806-4E8F-B6FA-3C4F8585E4E8}" srcId="{0E4F8AB3-F225-4CE7-B2F9-554E145BFD53}" destId="{BCE5B75D-D054-496C-B679-3907F9956BF2}" srcOrd="2" destOrd="0" parTransId="{C57A4AD7-975D-4B9C-81E8-F41E150C6C84}" sibTransId="{A9573EF4-5572-451D-A4B4-25D7027AA4CD}"/>
    <dgm:cxn modelId="{931D0AD7-0BEB-4BB5-8CC0-98DD30D0A405}" type="presOf" srcId="{BCE5B75D-D054-496C-B679-3907F9956BF2}" destId="{43A4240A-7B4A-4AEE-B29B-39A73A6B26D7}" srcOrd="0" destOrd="0" presId="urn:microsoft.com/office/officeart/2005/8/layout/radial2"/>
    <dgm:cxn modelId="{FDC069E7-BF78-4C30-AA8E-0D64F9B689F4}" type="presOf" srcId="{74466A88-CC9A-4533-B5DF-1A2A0208F419}" destId="{44BF18B0-8699-43E1-904F-8EDD85A40B35}" srcOrd="0" destOrd="0" presId="urn:microsoft.com/office/officeart/2005/8/layout/radial2"/>
    <dgm:cxn modelId="{74C10345-DD54-4968-8BE4-4B4A06B0F2CE}" type="presOf" srcId="{AA022A60-E490-4127-8B74-7A72F74A4260}" destId="{ED3B70B0-4553-49B6-B6A5-EABDD912D75C}" srcOrd="0" destOrd="0" presId="urn:microsoft.com/office/officeart/2005/8/layout/radial2"/>
    <dgm:cxn modelId="{08C9CD81-41D0-452D-9C84-CDE89BDE2D70}" type="presOf" srcId="{FE4B4A61-4F4B-4DFB-AB23-0A333808F42B}" destId="{D4592FB8-DA39-4FFE-B94B-1FF4F27C1F06}" srcOrd="0" destOrd="0" presId="urn:microsoft.com/office/officeart/2005/8/layout/radial2"/>
    <dgm:cxn modelId="{E19A73DF-EACF-4527-8C15-B69B1533FCA2}" srcId="{BCE5B75D-D054-496C-B679-3907F9956BF2}" destId="{FE4B4A61-4F4B-4DFB-AB23-0A333808F42B}" srcOrd="0" destOrd="0" parTransId="{307B459C-47D8-49A7-B33C-9121EB926A95}" sibTransId="{05892714-93FB-4FBF-B448-EB28FA05CBB5}"/>
    <dgm:cxn modelId="{0D333FFF-02C4-4CAA-A13D-673DDCE0D453}" type="presParOf" srcId="{591E0BB8-8059-4ED0-8B88-771A14706B6B}" destId="{5FF8226D-E8D4-4335-9230-F30D219D971D}" srcOrd="0" destOrd="0" presId="urn:microsoft.com/office/officeart/2005/8/layout/radial2"/>
    <dgm:cxn modelId="{616DCC52-51C6-4C4F-B5ED-1CF619747D20}" type="presParOf" srcId="{5FF8226D-E8D4-4335-9230-F30D219D971D}" destId="{44781837-8E32-48F6-866C-3FAAAAC51A38}" srcOrd="0" destOrd="0" presId="urn:microsoft.com/office/officeart/2005/8/layout/radial2"/>
    <dgm:cxn modelId="{C033D3C7-7FAB-43DA-B997-75ABC71CB174}" type="presParOf" srcId="{44781837-8E32-48F6-866C-3FAAAAC51A38}" destId="{0F819CFF-2A9C-4C70-8CB8-193B912B46A3}" srcOrd="0" destOrd="0" presId="urn:microsoft.com/office/officeart/2005/8/layout/radial2"/>
    <dgm:cxn modelId="{EFCE2A75-463A-4F59-B34E-FBD4501B3C70}" type="presParOf" srcId="{44781837-8E32-48F6-866C-3FAAAAC51A38}" destId="{B7C38F48-ECE1-4785-9BDB-B84BD4D89925}" srcOrd="1" destOrd="0" presId="urn:microsoft.com/office/officeart/2005/8/layout/radial2"/>
    <dgm:cxn modelId="{322A8975-8583-4E73-8C7C-020DD7021A52}" type="presParOf" srcId="{5FF8226D-E8D4-4335-9230-F30D219D971D}" destId="{A27D9B1E-9E0C-40B1-A4E3-AB2915887FCB}" srcOrd="1" destOrd="0" presId="urn:microsoft.com/office/officeart/2005/8/layout/radial2"/>
    <dgm:cxn modelId="{6B651B9A-62D3-4D75-B9A3-895247F4604C}" type="presParOf" srcId="{5FF8226D-E8D4-4335-9230-F30D219D971D}" destId="{B88438AF-0A63-4480-A6E7-54430A5700A8}" srcOrd="2" destOrd="0" presId="urn:microsoft.com/office/officeart/2005/8/layout/radial2"/>
    <dgm:cxn modelId="{73507B92-5938-4DB6-9563-D0071C5E5EB9}" type="presParOf" srcId="{B88438AF-0A63-4480-A6E7-54430A5700A8}" destId="{4B3690C0-BECF-4874-B78B-7AA114DFACC5}" srcOrd="0" destOrd="0" presId="urn:microsoft.com/office/officeart/2005/8/layout/radial2"/>
    <dgm:cxn modelId="{AE9C9714-2B53-49D8-906E-5DF243E64EEF}" type="presParOf" srcId="{B88438AF-0A63-4480-A6E7-54430A5700A8}" destId="{22070836-E8D7-4AB5-ADBA-D81F3EB7A10F}" srcOrd="1" destOrd="0" presId="urn:microsoft.com/office/officeart/2005/8/layout/radial2"/>
    <dgm:cxn modelId="{CD2306EE-A357-472E-A44C-BD42590FE36D}" type="presParOf" srcId="{5FF8226D-E8D4-4335-9230-F30D219D971D}" destId="{5B44841F-9510-43DC-A5FC-6EE0815D89A5}" srcOrd="3" destOrd="0" presId="urn:microsoft.com/office/officeart/2005/8/layout/radial2"/>
    <dgm:cxn modelId="{D08FA1B2-0BD4-4149-B32C-487ABFF688F0}" type="presParOf" srcId="{5FF8226D-E8D4-4335-9230-F30D219D971D}" destId="{8D8A1A04-80E0-4483-92CC-12F137D448D6}" srcOrd="4" destOrd="0" presId="urn:microsoft.com/office/officeart/2005/8/layout/radial2"/>
    <dgm:cxn modelId="{AD0D68DC-7A97-49F9-BE2E-049FCD9D9831}" type="presParOf" srcId="{8D8A1A04-80E0-4483-92CC-12F137D448D6}" destId="{44BF18B0-8699-43E1-904F-8EDD85A40B35}" srcOrd="0" destOrd="0" presId="urn:microsoft.com/office/officeart/2005/8/layout/radial2"/>
    <dgm:cxn modelId="{C138E003-7C03-4A4C-9F37-E2674D543F96}" type="presParOf" srcId="{8D8A1A04-80E0-4483-92CC-12F137D448D6}" destId="{ED3B70B0-4553-49B6-B6A5-EABDD912D75C}" srcOrd="1" destOrd="0" presId="urn:microsoft.com/office/officeart/2005/8/layout/radial2"/>
    <dgm:cxn modelId="{207E243D-4F08-4083-814D-2CA17478341B}" type="presParOf" srcId="{5FF8226D-E8D4-4335-9230-F30D219D971D}" destId="{322E5242-D447-496F-9F24-C54D8419F0FA}" srcOrd="5" destOrd="0" presId="urn:microsoft.com/office/officeart/2005/8/layout/radial2"/>
    <dgm:cxn modelId="{BA700C38-FBD0-4510-BB09-1C39F1877004}" type="presParOf" srcId="{5FF8226D-E8D4-4335-9230-F30D219D971D}" destId="{72775E58-E6C0-4D20-A82E-8E9DEBF364E2}" srcOrd="6" destOrd="0" presId="urn:microsoft.com/office/officeart/2005/8/layout/radial2"/>
    <dgm:cxn modelId="{DFC032A0-0FFB-4723-B04A-A113738C0299}" type="presParOf" srcId="{72775E58-E6C0-4D20-A82E-8E9DEBF364E2}" destId="{43A4240A-7B4A-4AEE-B29B-39A73A6B26D7}" srcOrd="0" destOrd="0" presId="urn:microsoft.com/office/officeart/2005/8/layout/radial2"/>
    <dgm:cxn modelId="{12BEF2B7-0A5C-4B5F-98F2-825CB5FD8A0B}" type="presParOf" srcId="{72775E58-E6C0-4D20-A82E-8E9DEBF364E2}" destId="{D4592FB8-DA39-4FFE-B94B-1FF4F27C1F06}"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p>
      </dgm:t>
    </dgm:pt>
    <dgm:pt modelId="{65179AA5-C59F-4C20-B105-F2C13B1C0C69}" type="sibTrans" cxnId="{256E459C-347A-4AB5-97FE-82CCCB49F7BA}">
      <dgm:prSet/>
      <dgm:spPr/>
      <dgm:t>
        <a:bodyPr/>
        <a:lstStyle/>
        <a:p>
          <a:pPr rtl="1"/>
          <a:endParaRPr lang="fa-I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p>
      </dgm:t>
    </dgm:pt>
    <dgm:pt modelId="{967D6FCD-C2E2-46E4-8366-DB1F98E1E7B7}" type="sibTrans" cxnId="{0FA603E5-ABBE-4C1C-9F02-7AD7A89F4438}">
      <dgm:prSet/>
      <dgm:spPr/>
      <dgm:t>
        <a:bodyPr/>
        <a:lstStyle/>
        <a:p>
          <a:pPr rtl="1"/>
          <a:endParaRPr lang="fa-I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p>
      </dgm:t>
    </dgm:pt>
    <dgm:pt modelId="{A13361C7-84EE-4805-8E36-D8B1B725E182}" type="sibTrans" cxnId="{A9411F66-C584-4478-99E6-872F33C65C23}">
      <dgm:prSet/>
      <dgm:spPr/>
      <dgm:t>
        <a:bodyPr/>
        <a:lstStyle/>
        <a:p>
          <a:pPr rtl="1"/>
          <a:endParaRPr lang="fa-I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p>
      </dgm:t>
    </dgm:pt>
    <dgm:pt modelId="{765C1EE8-540A-43AA-A5F9-9A3DBD448757}" type="sibTrans" cxnId="{FAA0DB4C-9E8F-4A87-B819-8D39B4ED30A4}">
      <dgm:prSet/>
      <dgm:spPr/>
      <dgm:t>
        <a:bodyPr/>
        <a:lstStyle/>
        <a:p>
          <a:pPr rtl="1"/>
          <a:endParaRPr lang="fa-IR"/>
        </a:p>
      </dgm:t>
    </dgm:pt>
    <dgm:pt modelId="{F37B560F-55F1-4432-87EA-2F80430A1A13}" type="pres">
      <dgm:prSet presAssocID="{5696341A-D157-4458-AEF0-75FA59CB2A67}" presName="Name0" presStyleCnt="0">
        <dgm:presLayoutVars>
          <dgm:chMax val="7"/>
          <dgm:chPref val="7"/>
          <dgm:dir/>
          <dgm:animLvl val="lvl"/>
        </dgm:presLayoutVars>
      </dgm:prSet>
      <dgm:spPr/>
    </dgm:pt>
    <dgm:pt modelId="{087DC026-6B93-4075-8232-A12578FC2946}" type="pres">
      <dgm:prSet presAssocID="{283CAA76-5E60-40A2-8562-556A1A577AF4}" presName="Accent1" presStyleCnt="0"/>
      <dgm:spPr/>
    </dgm:pt>
    <dgm:pt modelId="{F5194C09-7CBF-4DA7-AF81-C01CBB00B0BC}" type="pres">
      <dgm:prSet presAssocID="{283CAA76-5E60-40A2-8562-556A1A577AF4}" presName="Accent" presStyleLbl="node1" presStyleIdx="0" presStyleCnt="4"/>
      <dgm:spPr/>
    </dgm:pt>
    <dgm:pt modelId="{03023919-A606-45F8-8F84-3D41FABAF7A7}"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F8D7D70C-7B4D-4217-A1E1-54C8DDB79E27}" type="pres">
      <dgm:prSet presAssocID="{CAC4BE85-C9F2-4FC0-A789-63B7313B8D89}" presName="Accent2" presStyleCnt="0"/>
      <dgm:spPr/>
    </dgm:pt>
    <dgm:pt modelId="{7A81DA85-510C-4E10-BDCE-7C6AEF7087BF}" type="pres">
      <dgm:prSet presAssocID="{CAC4BE85-C9F2-4FC0-A789-63B7313B8D89}" presName="Accent" presStyleLbl="node1" presStyleIdx="1" presStyleCnt="4"/>
      <dgm:spPr/>
    </dgm:pt>
    <dgm:pt modelId="{8A51A66D-99F1-4188-B811-22F078274C11}"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0708E921-6763-49EA-9E35-17AFD221C448}" type="pres">
      <dgm:prSet presAssocID="{98198050-6188-473C-940C-62399B39FB0B}" presName="Accent3" presStyleCnt="0"/>
      <dgm:spPr/>
    </dgm:pt>
    <dgm:pt modelId="{B8960CD8-9BF4-4127-BBB5-E87FA642BAC9}" type="pres">
      <dgm:prSet presAssocID="{98198050-6188-473C-940C-62399B39FB0B}" presName="Accent" presStyleLbl="node1" presStyleIdx="2" presStyleCnt="4"/>
      <dgm:spPr/>
    </dgm:pt>
    <dgm:pt modelId="{990197DF-FE0A-47B0-90CD-863101952798}"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DFF44FCC-C2E5-4EA0-BCB1-A45426BDD4E7}" type="pres">
      <dgm:prSet presAssocID="{99AE6E60-8159-44C4-8DA7-2351D2E9C824}" presName="Accent4" presStyleCnt="0"/>
      <dgm:spPr/>
    </dgm:pt>
    <dgm:pt modelId="{4BD9F7F4-D28C-41D9-80CB-304F10735982}" type="pres">
      <dgm:prSet presAssocID="{99AE6E60-8159-44C4-8DA7-2351D2E9C824}" presName="Accent" presStyleLbl="node1" presStyleIdx="3" presStyleCnt="4"/>
      <dgm:spPr/>
    </dgm:pt>
    <dgm:pt modelId="{FCAE6731-06ED-48A0-A6FD-3FFB109AB595}"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B82C2276-029B-4C16-A479-90C86978F511}" type="presOf" srcId="{283CAA76-5E60-40A2-8562-556A1A577AF4}" destId="{03023919-A606-45F8-8F84-3D41FABAF7A7}" srcOrd="0" destOrd="0" presId="urn:microsoft.com/office/officeart/2009/layout/CircleArrowProcess"/>
    <dgm:cxn modelId="{F138059E-AB86-469B-8874-EE40CD8B2737}" type="presOf" srcId="{5696341A-D157-4458-AEF0-75FA59CB2A67}" destId="{F37B560F-55F1-4432-87EA-2F80430A1A13}"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A40A100D-F52D-4DCC-B611-C3953AE6CA54}" type="presOf" srcId="{CAC4BE85-C9F2-4FC0-A789-63B7313B8D89}" destId="{8A51A66D-99F1-4188-B811-22F078274C11}" srcOrd="0" destOrd="0" presId="urn:microsoft.com/office/officeart/2009/layout/CircleArrowProcess"/>
    <dgm:cxn modelId="{C23D4CF1-2133-43EE-BD04-761CA48A4F8E}" type="presOf" srcId="{98198050-6188-473C-940C-62399B39FB0B}" destId="{990197DF-FE0A-47B0-90CD-863101952798}"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9EF4E9C6-1797-4C6F-ADE6-B431FAC7484A}" type="presOf" srcId="{99AE6E60-8159-44C4-8DA7-2351D2E9C824}" destId="{FCAE6731-06ED-48A0-A6FD-3FFB109AB595}" srcOrd="0" destOrd="0" presId="urn:microsoft.com/office/officeart/2009/layout/CircleArrowProcess"/>
    <dgm:cxn modelId="{B70DDA4F-9B7B-4509-933D-5B3ABCAE4806}" type="presParOf" srcId="{F37B560F-55F1-4432-87EA-2F80430A1A13}" destId="{087DC026-6B93-4075-8232-A12578FC2946}" srcOrd="0" destOrd="0" presId="urn:microsoft.com/office/officeart/2009/layout/CircleArrowProcess"/>
    <dgm:cxn modelId="{44C92405-A027-46E5-97FA-7D76245126D3}" type="presParOf" srcId="{087DC026-6B93-4075-8232-A12578FC2946}" destId="{F5194C09-7CBF-4DA7-AF81-C01CBB00B0BC}" srcOrd="0" destOrd="0" presId="urn:microsoft.com/office/officeart/2009/layout/CircleArrowProcess"/>
    <dgm:cxn modelId="{0CBEE913-3E3E-4FAE-8B20-8FBD7AD36B76}" type="presParOf" srcId="{F37B560F-55F1-4432-87EA-2F80430A1A13}" destId="{03023919-A606-45F8-8F84-3D41FABAF7A7}" srcOrd="1" destOrd="0" presId="urn:microsoft.com/office/officeart/2009/layout/CircleArrowProcess"/>
    <dgm:cxn modelId="{781983C8-C955-419B-B0CA-01A5E1073F12}" type="presParOf" srcId="{F37B560F-55F1-4432-87EA-2F80430A1A13}" destId="{F8D7D70C-7B4D-4217-A1E1-54C8DDB79E27}" srcOrd="2" destOrd="0" presId="urn:microsoft.com/office/officeart/2009/layout/CircleArrowProcess"/>
    <dgm:cxn modelId="{D5A15EA8-70F0-4A84-A0A6-9BEBF70171F9}" type="presParOf" srcId="{F8D7D70C-7B4D-4217-A1E1-54C8DDB79E27}" destId="{7A81DA85-510C-4E10-BDCE-7C6AEF7087BF}" srcOrd="0" destOrd="0" presId="urn:microsoft.com/office/officeart/2009/layout/CircleArrowProcess"/>
    <dgm:cxn modelId="{453C779D-ED3C-4B76-A638-2FFD90D7E36B}" type="presParOf" srcId="{F37B560F-55F1-4432-87EA-2F80430A1A13}" destId="{8A51A66D-99F1-4188-B811-22F078274C11}" srcOrd="3" destOrd="0" presId="urn:microsoft.com/office/officeart/2009/layout/CircleArrowProcess"/>
    <dgm:cxn modelId="{739375E3-39A9-4393-8222-A3F43BEC2F47}" type="presParOf" srcId="{F37B560F-55F1-4432-87EA-2F80430A1A13}" destId="{0708E921-6763-49EA-9E35-17AFD221C448}" srcOrd="4" destOrd="0" presId="urn:microsoft.com/office/officeart/2009/layout/CircleArrowProcess"/>
    <dgm:cxn modelId="{BE15B053-6F3A-4ECD-8AD4-7477AE43B75A}" type="presParOf" srcId="{0708E921-6763-49EA-9E35-17AFD221C448}" destId="{B8960CD8-9BF4-4127-BBB5-E87FA642BAC9}" srcOrd="0" destOrd="0" presId="urn:microsoft.com/office/officeart/2009/layout/CircleArrowProcess"/>
    <dgm:cxn modelId="{FB66FD29-4E89-4CD0-8D5F-E2F2AD08B129}" type="presParOf" srcId="{F37B560F-55F1-4432-87EA-2F80430A1A13}" destId="{990197DF-FE0A-47B0-90CD-863101952798}" srcOrd="5" destOrd="0" presId="urn:microsoft.com/office/officeart/2009/layout/CircleArrowProcess"/>
    <dgm:cxn modelId="{4757BAF8-18A6-442A-90C2-784B14603348}" type="presParOf" srcId="{F37B560F-55F1-4432-87EA-2F80430A1A13}" destId="{DFF44FCC-C2E5-4EA0-BCB1-A45426BDD4E7}" srcOrd="6" destOrd="0" presId="urn:microsoft.com/office/officeart/2009/layout/CircleArrowProcess"/>
    <dgm:cxn modelId="{9AB5EADA-B172-4A71-9019-FCC7CC435F25}" type="presParOf" srcId="{DFF44FCC-C2E5-4EA0-BCB1-A45426BDD4E7}" destId="{4BD9F7F4-D28C-41D9-80CB-304F10735982}" srcOrd="0" destOrd="0" presId="urn:microsoft.com/office/officeart/2009/layout/CircleArrowProcess"/>
    <dgm:cxn modelId="{50083741-D272-429D-9632-08961537B6A1}" type="presParOf" srcId="{F37B560F-55F1-4432-87EA-2F80430A1A13}" destId="{FCAE6731-06ED-48A0-A6FD-3FFB109AB595}"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DE8067-CBDF-49F6-B813-1730ABD907BE}" type="doc">
      <dgm:prSet loTypeId="urn:microsoft.com/office/officeart/2008/layout/AscendingPictureAccentProcess" loCatId="process" qsTypeId="urn:microsoft.com/office/officeart/2005/8/quickstyle/simple4" qsCatId="simple" csTypeId="urn:microsoft.com/office/officeart/2005/8/colors/accent1_2" csCatId="accent1" phldr="1"/>
      <dgm:spPr/>
      <dgm:t>
        <a:bodyPr/>
        <a:lstStyle/>
        <a:p>
          <a:pPr rtl="1"/>
          <a:endParaRPr lang="fa-IR"/>
        </a:p>
      </dgm:t>
    </dgm:pt>
    <dgm:pt modelId="{4A2865F6-259F-40C1-9CA8-8566CA9F5C66}">
      <dgm:prSet phldrT="[Text]" custT="1"/>
      <dgm:spPr/>
      <dgm:t>
        <a:bodyPr/>
        <a:lstStyle/>
        <a:p>
          <a:pPr algn="ctr" rtl="1"/>
          <a:r>
            <a:rPr lang="fa-IR" sz="1100" b="1" smtClean="0">
              <a:cs typeface="B Homa" panose="00000400000000000000" pitchFamily="2" charset="-78"/>
            </a:rPr>
            <a:t>اعلامیه استکهلم</a:t>
          </a:r>
          <a:endParaRPr lang="fa-IR" sz="1100" b="1" dirty="0">
            <a:cs typeface="B Homa" panose="00000400000000000000" pitchFamily="2" charset="-78"/>
          </a:endParaRPr>
        </a:p>
      </dgm:t>
    </dgm:pt>
    <dgm:pt modelId="{21491CDE-4F51-4D78-ADD9-FE502D8F8CCB}" type="parTrans" cxnId="{B5082B66-5EC9-43FD-892D-FB07606554E0}">
      <dgm:prSet/>
      <dgm:spPr/>
      <dgm:t>
        <a:bodyPr/>
        <a:lstStyle/>
        <a:p>
          <a:pPr rtl="1"/>
          <a:endParaRPr lang="fa-IR"/>
        </a:p>
      </dgm:t>
    </dgm:pt>
    <dgm:pt modelId="{925D66E0-3A29-45B5-9594-758106770D61}" type="sibTrans" cxnId="{B5082B66-5EC9-43FD-892D-FB07606554E0}">
      <dgm:prSet/>
      <dgm:spPr/>
      <dgm:t>
        <a:bodyPr/>
        <a:lstStyle/>
        <a:p>
          <a:pPr rtl="1"/>
          <a:endParaRPr lang="fa-IR"/>
        </a:p>
      </dgm:t>
    </dgm:pt>
    <dgm:pt modelId="{92A4150A-0B64-4609-82BF-2FBC025C3411}">
      <dgm:prSet phldrT="[Text]" custT="1"/>
      <dgm:spPr/>
      <dgm:t>
        <a:bodyPr/>
        <a:lstStyle/>
        <a:p>
          <a:pPr algn="ctr" rtl="1"/>
          <a:r>
            <a:rPr lang="fa-IR" sz="1100" b="1" smtClean="0">
              <a:cs typeface="B Homa" panose="00000400000000000000" pitchFamily="2" charset="-78"/>
            </a:rPr>
            <a:t>گزارش برانتلند</a:t>
          </a:r>
        </a:p>
        <a:p>
          <a:pPr algn="ctr" rtl="1"/>
          <a:r>
            <a:rPr lang="fa-IR" sz="1100" b="1" smtClean="0">
              <a:cs typeface="B Homa" panose="00000400000000000000" pitchFamily="2" charset="-78"/>
            </a:rPr>
            <a:t>(آینده مشترک ما)</a:t>
          </a:r>
          <a:endParaRPr lang="fa-IR" sz="1100" b="1" dirty="0">
            <a:cs typeface="B Homa" panose="00000400000000000000" pitchFamily="2" charset="-78"/>
          </a:endParaRPr>
        </a:p>
      </dgm:t>
    </dgm:pt>
    <dgm:pt modelId="{EAB5AA10-95B3-45A4-8C95-7DAF9AA273AE}" type="parTrans" cxnId="{2F7E6382-0B34-42E7-B63C-8B932C300417}">
      <dgm:prSet/>
      <dgm:spPr/>
      <dgm:t>
        <a:bodyPr/>
        <a:lstStyle/>
        <a:p>
          <a:pPr rtl="1"/>
          <a:endParaRPr lang="fa-IR"/>
        </a:p>
      </dgm:t>
    </dgm:pt>
    <dgm:pt modelId="{40A2DB4C-67EA-4991-9692-0E15FBD773DB}" type="sibTrans" cxnId="{2F7E6382-0B34-42E7-B63C-8B932C300417}">
      <dgm:prSet/>
      <dgm:spPr/>
      <dgm:t>
        <a:bodyPr/>
        <a:lstStyle/>
        <a:p>
          <a:pPr rtl="1"/>
          <a:endParaRPr lang="fa-IR"/>
        </a:p>
      </dgm:t>
    </dgm:pt>
    <dgm:pt modelId="{94B4F24B-1EC6-4B1E-8B07-21B295710A47}">
      <dgm:prSet custT="1"/>
      <dgm:spPr/>
      <dgm:t>
        <a:bodyPr/>
        <a:lstStyle/>
        <a:p>
          <a:pPr algn="ctr" rtl="1"/>
          <a:r>
            <a:rPr lang="fa-IR" sz="1100" b="1" smtClean="0">
              <a:cs typeface="B Homa" panose="00000400000000000000" pitchFamily="2" charset="-78"/>
            </a:rPr>
            <a:t>اعلامیه ریو(کنفرانس زمین)</a:t>
          </a:r>
        </a:p>
        <a:p>
          <a:pPr algn="ctr" rtl="1"/>
          <a:r>
            <a:rPr lang="fa-IR" sz="1100" b="1" smtClean="0">
              <a:cs typeface="B Homa" panose="00000400000000000000" pitchFamily="2" charset="-78"/>
            </a:rPr>
            <a:t>(ارائه دستورکار21)</a:t>
          </a:r>
          <a:endParaRPr lang="fa-IR" sz="1100" b="1" dirty="0">
            <a:cs typeface="B Homa" panose="00000400000000000000" pitchFamily="2" charset="-78"/>
          </a:endParaRPr>
        </a:p>
      </dgm:t>
    </dgm:pt>
    <dgm:pt modelId="{1BF9B32F-4BC4-4DAC-B021-2092EEA3B850}" type="parTrans" cxnId="{F5723918-939D-4492-94F5-FF5970EE30BD}">
      <dgm:prSet/>
      <dgm:spPr/>
      <dgm:t>
        <a:bodyPr/>
        <a:lstStyle/>
        <a:p>
          <a:pPr rtl="1"/>
          <a:endParaRPr lang="fa-IR"/>
        </a:p>
      </dgm:t>
    </dgm:pt>
    <dgm:pt modelId="{AEE5D339-A74E-44B9-8BAB-EA2D56205C45}" type="sibTrans" cxnId="{F5723918-939D-4492-94F5-FF5970EE30BD}">
      <dgm:prSet/>
      <dgm:spPr/>
      <dgm:t>
        <a:bodyPr/>
        <a:lstStyle/>
        <a:p>
          <a:pPr rtl="1"/>
          <a:endParaRPr lang="fa-IR"/>
        </a:p>
      </dgm:t>
    </dgm:pt>
    <dgm:pt modelId="{F39A98FA-4007-4148-9538-F795032457BA}">
      <dgm:prSet custT="1"/>
      <dgm:spPr/>
      <dgm:t>
        <a:bodyPr/>
        <a:lstStyle/>
        <a:p>
          <a:pPr algn="ctr" rtl="1"/>
          <a:r>
            <a:rPr lang="fa-IR" sz="1200" b="1" smtClean="0">
              <a:cs typeface="B Homa" panose="00000400000000000000" pitchFamily="2" charset="-78"/>
            </a:rPr>
            <a:t>ژوهانسبورگ</a:t>
          </a:r>
        </a:p>
        <a:p>
          <a:pPr algn="ctr" rtl="1"/>
          <a:r>
            <a:rPr lang="fa-IR" sz="1200" b="1" smtClean="0">
              <a:cs typeface="B Homa" panose="00000400000000000000" pitchFamily="2" charset="-78"/>
            </a:rPr>
            <a:t>تاکیدبرای اجرای دستورکار21)</a:t>
          </a:r>
          <a:endParaRPr lang="fa-IR" sz="1200" b="1" dirty="0">
            <a:cs typeface="B Homa" panose="00000400000000000000" pitchFamily="2" charset="-78"/>
          </a:endParaRPr>
        </a:p>
      </dgm:t>
    </dgm:pt>
    <dgm:pt modelId="{06FA07A8-E743-4C26-960E-BE2DE58CCDBB}" type="parTrans" cxnId="{1EF1FE56-36A3-4C0C-8A33-86EAA3CBF266}">
      <dgm:prSet/>
      <dgm:spPr/>
      <dgm:t>
        <a:bodyPr/>
        <a:lstStyle/>
        <a:p>
          <a:pPr rtl="1"/>
          <a:endParaRPr lang="fa-IR"/>
        </a:p>
      </dgm:t>
    </dgm:pt>
    <dgm:pt modelId="{379A2610-50CB-4BA9-BAD5-3D637DE713B6}" type="sibTrans" cxnId="{1EF1FE56-36A3-4C0C-8A33-86EAA3CBF266}">
      <dgm:prSet/>
      <dgm:spPr/>
      <dgm:t>
        <a:bodyPr/>
        <a:lstStyle/>
        <a:p>
          <a:pPr rtl="1"/>
          <a:endParaRPr lang="fa-IR"/>
        </a:p>
      </dgm:t>
    </dgm:pt>
    <dgm:pt modelId="{5A94EBCC-C1F7-43E3-A061-B7AAA20DC5D7}">
      <dgm:prSet custT="1"/>
      <dgm:spPr/>
      <dgm:t>
        <a:bodyPr/>
        <a:lstStyle/>
        <a:p>
          <a:pPr algn="ctr" rtl="1"/>
          <a:r>
            <a:rPr lang="fa-IR" sz="1100" b="1" dirty="0" smtClean="0">
              <a:cs typeface="B Homa" panose="00000400000000000000" pitchFamily="2" charset="-78"/>
            </a:rPr>
            <a:t>کنفرانس سازمان ملل</a:t>
          </a:r>
        </a:p>
        <a:p>
          <a:pPr algn="ctr" rtl="1"/>
          <a:r>
            <a:rPr lang="fa-IR" sz="1100" b="1" dirty="0" smtClean="0">
              <a:cs typeface="B Homa" panose="00000400000000000000" pitchFamily="2" charset="-78"/>
            </a:rPr>
            <a:t>(آینده که ما میخواهیم)</a:t>
          </a:r>
          <a:endParaRPr lang="fa-IR" sz="1100" b="1" dirty="0">
            <a:cs typeface="B Homa" panose="00000400000000000000" pitchFamily="2" charset="-78"/>
          </a:endParaRPr>
        </a:p>
      </dgm:t>
    </dgm:pt>
    <dgm:pt modelId="{160BD347-75EF-433F-824B-799B2B666A01}" type="parTrans" cxnId="{CC1A507E-A93B-4F35-90C4-6025A3D4AEEF}">
      <dgm:prSet/>
      <dgm:spPr/>
      <dgm:t>
        <a:bodyPr/>
        <a:lstStyle/>
        <a:p>
          <a:pPr rtl="1"/>
          <a:endParaRPr lang="fa-IR"/>
        </a:p>
      </dgm:t>
    </dgm:pt>
    <dgm:pt modelId="{0808C8BC-5EE1-4820-B273-048405C290A3}" type="sibTrans" cxnId="{CC1A507E-A93B-4F35-90C4-6025A3D4AEEF}">
      <dgm:prSet/>
      <dgm:spPr/>
      <dgm:t>
        <a:bodyPr/>
        <a:lstStyle/>
        <a:p>
          <a:pPr rtl="1"/>
          <a:endParaRPr lang="fa-IR"/>
        </a:p>
      </dgm:t>
    </dgm:pt>
    <dgm:pt modelId="{5B22C580-F401-4421-94AB-B0F33AA20882}" type="pres">
      <dgm:prSet presAssocID="{12DE8067-CBDF-49F6-B813-1730ABD907BE}" presName="Name0" presStyleCnt="0">
        <dgm:presLayoutVars>
          <dgm:chMax val="7"/>
          <dgm:chPref val="7"/>
          <dgm:dir val="rev"/>
        </dgm:presLayoutVars>
      </dgm:prSet>
      <dgm:spPr/>
      <dgm:t>
        <a:bodyPr/>
        <a:lstStyle/>
        <a:p>
          <a:pPr rtl="1"/>
          <a:endParaRPr lang="fa-IR"/>
        </a:p>
      </dgm:t>
    </dgm:pt>
    <dgm:pt modelId="{4220042E-0E4D-4891-AB55-AB45F8BB4280}" type="pres">
      <dgm:prSet presAssocID="{12DE8067-CBDF-49F6-B813-1730ABD907BE}" presName="dot1" presStyleLbl="alignNode1" presStyleIdx="0" presStyleCnt="15"/>
      <dgm:spPr/>
      <dgm:t>
        <a:bodyPr/>
        <a:lstStyle/>
        <a:p>
          <a:pPr rtl="1"/>
          <a:endParaRPr lang="fa-IR"/>
        </a:p>
      </dgm:t>
    </dgm:pt>
    <dgm:pt modelId="{B0A02C4A-482B-4E7B-9D23-4872AFEB23FE}" type="pres">
      <dgm:prSet presAssocID="{12DE8067-CBDF-49F6-B813-1730ABD907BE}" presName="dot2" presStyleLbl="alignNode1" presStyleIdx="1" presStyleCnt="15"/>
      <dgm:spPr/>
      <dgm:t>
        <a:bodyPr/>
        <a:lstStyle/>
        <a:p>
          <a:pPr rtl="1"/>
          <a:endParaRPr lang="fa-IR"/>
        </a:p>
      </dgm:t>
    </dgm:pt>
    <dgm:pt modelId="{09254130-4A53-453E-8C8E-CAFF2BD97B0F}" type="pres">
      <dgm:prSet presAssocID="{12DE8067-CBDF-49F6-B813-1730ABD907BE}" presName="dot3" presStyleLbl="alignNode1" presStyleIdx="2" presStyleCnt="15"/>
      <dgm:spPr/>
      <dgm:t>
        <a:bodyPr/>
        <a:lstStyle/>
        <a:p>
          <a:pPr rtl="1"/>
          <a:endParaRPr lang="fa-IR"/>
        </a:p>
      </dgm:t>
    </dgm:pt>
    <dgm:pt modelId="{9C767189-891E-452B-B174-0BCC919CF2D4}" type="pres">
      <dgm:prSet presAssocID="{12DE8067-CBDF-49F6-B813-1730ABD907BE}" presName="dot4" presStyleLbl="alignNode1" presStyleIdx="3" presStyleCnt="15"/>
      <dgm:spPr/>
      <dgm:t>
        <a:bodyPr/>
        <a:lstStyle/>
        <a:p>
          <a:pPr rtl="1"/>
          <a:endParaRPr lang="fa-IR"/>
        </a:p>
      </dgm:t>
    </dgm:pt>
    <dgm:pt modelId="{16EF4534-9832-4086-8040-749E53070A66}" type="pres">
      <dgm:prSet presAssocID="{12DE8067-CBDF-49F6-B813-1730ABD907BE}" presName="dot5" presStyleLbl="alignNode1" presStyleIdx="4" presStyleCnt="15"/>
      <dgm:spPr/>
      <dgm:t>
        <a:bodyPr/>
        <a:lstStyle/>
        <a:p>
          <a:pPr rtl="1"/>
          <a:endParaRPr lang="fa-IR"/>
        </a:p>
      </dgm:t>
    </dgm:pt>
    <dgm:pt modelId="{36CA3571-38DC-4D93-BA07-00D86EB6CB8D}" type="pres">
      <dgm:prSet presAssocID="{12DE8067-CBDF-49F6-B813-1730ABD907BE}" presName="dot6" presStyleLbl="alignNode1" presStyleIdx="5" presStyleCnt="15"/>
      <dgm:spPr/>
      <dgm:t>
        <a:bodyPr/>
        <a:lstStyle/>
        <a:p>
          <a:pPr rtl="1"/>
          <a:endParaRPr lang="fa-IR"/>
        </a:p>
      </dgm:t>
    </dgm:pt>
    <dgm:pt modelId="{87176817-7E63-4C6D-A70D-42DFAD3C05C6}" type="pres">
      <dgm:prSet presAssocID="{12DE8067-CBDF-49F6-B813-1730ABD907BE}" presName="dot7" presStyleLbl="alignNode1" presStyleIdx="6" presStyleCnt="15"/>
      <dgm:spPr/>
      <dgm:t>
        <a:bodyPr/>
        <a:lstStyle/>
        <a:p>
          <a:pPr rtl="1"/>
          <a:endParaRPr lang="fa-IR"/>
        </a:p>
      </dgm:t>
    </dgm:pt>
    <dgm:pt modelId="{BC4334F1-B34D-4DE2-B3FE-251E6EB9945C}" type="pres">
      <dgm:prSet presAssocID="{12DE8067-CBDF-49F6-B813-1730ABD907BE}" presName="dot8" presStyleLbl="alignNode1" presStyleIdx="7" presStyleCnt="15"/>
      <dgm:spPr/>
      <dgm:t>
        <a:bodyPr/>
        <a:lstStyle/>
        <a:p>
          <a:pPr rtl="1"/>
          <a:endParaRPr lang="fa-IR"/>
        </a:p>
      </dgm:t>
    </dgm:pt>
    <dgm:pt modelId="{CBEBEFD8-F4FC-48F8-B873-4D97EBDDC798}" type="pres">
      <dgm:prSet presAssocID="{12DE8067-CBDF-49F6-B813-1730ABD907BE}" presName="dotArrow1" presStyleLbl="alignNode1" presStyleIdx="8" presStyleCnt="15"/>
      <dgm:spPr/>
      <dgm:t>
        <a:bodyPr/>
        <a:lstStyle/>
        <a:p>
          <a:pPr rtl="1"/>
          <a:endParaRPr lang="fa-IR"/>
        </a:p>
      </dgm:t>
    </dgm:pt>
    <dgm:pt modelId="{8D7CB059-5880-4DA7-86C4-70FD097AAEFB}" type="pres">
      <dgm:prSet presAssocID="{12DE8067-CBDF-49F6-B813-1730ABD907BE}" presName="dotArrow2" presStyleLbl="alignNode1" presStyleIdx="9" presStyleCnt="15"/>
      <dgm:spPr/>
      <dgm:t>
        <a:bodyPr/>
        <a:lstStyle/>
        <a:p>
          <a:pPr rtl="1"/>
          <a:endParaRPr lang="fa-IR"/>
        </a:p>
      </dgm:t>
    </dgm:pt>
    <dgm:pt modelId="{DE38B66F-D2A1-48C9-AF91-66A1862F8624}" type="pres">
      <dgm:prSet presAssocID="{12DE8067-CBDF-49F6-B813-1730ABD907BE}" presName="dotArrow3" presStyleLbl="alignNode1" presStyleIdx="10" presStyleCnt="15"/>
      <dgm:spPr/>
      <dgm:t>
        <a:bodyPr/>
        <a:lstStyle/>
        <a:p>
          <a:pPr rtl="1"/>
          <a:endParaRPr lang="fa-IR"/>
        </a:p>
      </dgm:t>
    </dgm:pt>
    <dgm:pt modelId="{876F1D28-9F62-4CA4-8F8A-20BE6937BCDE}" type="pres">
      <dgm:prSet presAssocID="{12DE8067-CBDF-49F6-B813-1730ABD907BE}" presName="dotArrow4" presStyleLbl="alignNode1" presStyleIdx="11" presStyleCnt="15"/>
      <dgm:spPr/>
      <dgm:t>
        <a:bodyPr/>
        <a:lstStyle/>
        <a:p>
          <a:pPr rtl="1"/>
          <a:endParaRPr lang="fa-IR"/>
        </a:p>
      </dgm:t>
    </dgm:pt>
    <dgm:pt modelId="{434CC582-BA40-4AF7-9346-56023810FB81}" type="pres">
      <dgm:prSet presAssocID="{12DE8067-CBDF-49F6-B813-1730ABD907BE}" presName="dotArrow5" presStyleLbl="alignNode1" presStyleIdx="12" presStyleCnt="15"/>
      <dgm:spPr/>
      <dgm:t>
        <a:bodyPr/>
        <a:lstStyle/>
        <a:p>
          <a:pPr rtl="1"/>
          <a:endParaRPr lang="fa-IR"/>
        </a:p>
      </dgm:t>
    </dgm:pt>
    <dgm:pt modelId="{86A69242-B060-4960-B063-9E7C7CF7A332}" type="pres">
      <dgm:prSet presAssocID="{12DE8067-CBDF-49F6-B813-1730ABD907BE}" presName="dotArrow6" presStyleLbl="alignNode1" presStyleIdx="13" presStyleCnt="15"/>
      <dgm:spPr/>
      <dgm:t>
        <a:bodyPr/>
        <a:lstStyle/>
        <a:p>
          <a:pPr rtl="1"/>
          <a:endParaRPr lang="fa-IR"/>
        </a:p>
      </dgm:t>
    </dgm:pt>
    <dgm:pt modelId="{8BD87F38-224F-4328-A9C0-44C49BEDA67E}" type="pres">
      <dgm:prSet presAssocID="{12DE8067-CBDF-49F6-B813-1730ABD907BE}" presName="dotArrow7" presStyleLbl="alignNode1" presStyleIdx="14" presStyleCnt="15"/>
      <dgm:spPr/>
      <dgm:t>
        <a:bodyPr/>
        <a:lstStyle/>
        <a:p>
          <a:pPr rtl="1"/>
          <a:endParaRPr lang="fa-IR"/>
        </a:p>
      </dgm:t>
    </dgm:pt>
    <dgm:pt modelId="{7371E597-9A55-4C1E-A165-020E9269E8CB}" type="pres">
      <dgm:prSet presAssocID="{4A2865F6-259F-40C1-9CA8-8566CA9F5C66}" presName="parTx1" presStyleLbl="node1" presStyleIdx="0" presStyleCnt="5"/>
      <dgm:spPr/>
      <dgm:t>
        <a:bodyPr/>
        <a:lstStyle/>
        <a:p>
          <a:pPr rtl="1"/>
          <a:endParaRPr lang="fa-IR"/>
        </a:p>
      </dgm:t>
    </dgm:pt>
    <dgm:pt modelId="{10A11A39-FA2F-4E20-ADDF-FE897A68FB0B}" type="pres">
      <dgm:prSet presAssocID="{925D66E0-3A29-45B5-9594-758106770D61}" presName="picture1" presStyleCnt="0"/>
      <dgm:spPr/>
      <dgm:t>
        <a:bodyPr/>
        <a:lstStyle/>
        <a:p>
          <a:pPr rtl="1"/>
          <a:endParaRPr lang="fa-IR"/>
        </a:p>
      </dgm:t>
    </dgm:pt>
    <dgm:pt modelId="{72A72748-0FAD-415F-AF96-77AE777A866E}" type="pres">
      <dgm:prSet presAssocID="{925D66E0-3A29-45B5-9594-758106770D61}" presName="imageRepeatNode" presStyleLbl="fgImgPlace1" presStyleIdx="0" presStyleCnt="5"/>
      <dgm:spPr/>
      <dgm:t>
        <a:bodyPr/>
        <a:lstStyle/>
        <a:p>
          <a:pPr rtl="1"/>
          <a:endParaRPr lang="fa-IR"/>
        </a:p>
      </dgm:t>
    </dgm:pt>
    <dgm:pt modelId="{3E39EA08-35B4-4275-9DCA-C150D08E8CB1}" type="pres">
      <dgm:prSet presAssocID="{92A4150A-0B64-4609-82BF-2FBC025C3411}" presName="parTx2" presStyleLbl="node1" presStyleIdx="1" presStyleCnt="5"/>
      <dgm:spPr/>
      <dgm:t>
        <a:bodyPr/>
        <a:lstStyle/>
        <a:p>
          <a:pPr rtl="1"/>
          <a:endParaRPr lang="fa-IR"/>
        </a:p>
      </dgm:t>
    </dgm:pt>
    <dgm:pt modelId="{31C15431-4075-4E59-BDDD-158908E2B04A}" type="pres">
      <dgm:prSet presAssocID="{40A2DB4C-67EA-4991-9692-0E15FBD773DB}" presName="picture2" presStyleCnt="0"/>
      <dgm:spPr/>
      <dgm:t>
        <a:bodyPr/>
        <a:lstStyle/>
        <a:p>
          <a:pPr rtl="1"/>
          <a:endParaRPr lang="fa-IR"/>
        </a:p>
      </dgm:t>
    </dgm:pt>
    <dgm:pt modelId="{FBCA58F7-9D0E-49BB-8649-7A37E0FD66BA}" type="pres">
      <dgm:prSet presAssocID="{40A2DB4C-67EA-4991-9692-0E15FBD773DB}" presName="imageRepeatNode" presStyleLbl="fgImgPlace1" presStyleIdx="1" presStyleCnt="5"/>
      <dgm:spPr/>
      <dgm:t>
        <a:bodyPr/>
        <a:lstStyle/>
        <a:p>
          <a:pPr rtl="1"/>
          <a:endParaRPr lang="fa-IR"/>
        </a:p>
      </dgm:t>
    </dgm:pt>
    <dgm:pt modelId="{5F7E3C32-EAB8-45FF-BB75-40BABA14EB47}" type="pres">
      <dgm:prSet presAssocID="{94B4F24B-1EC6-4B1E-8B07-21B295710A47}" presName="parTx3" presStyleLbl="node1" presStyleIdx="2" presStyleCnt="5"/>
      <dgm:spPr/>
      <dgm:t>
        <a:bodyPr/>
        <a:lstStyle/>
        <a:p>
          <a:pPr rtl="1"/>
          <a:endParaRPr lang="fa-IR"/>
        </a:p>
      </dgm:t>
    </dgm:pt>
    <dgm:pt modelId="{CA536CE0-CBB9-4851-88FD-A08E09F7DB59}" type="pres">
      <dgm:prSet presAssocID="{AEE5D339-A74E-44B9-8BAB-EA2D56205C45}" presName="picture3" presStyleCnt="0"/>
      <dgm:spPr/>
      <dgm:t>
        <a:bodyPr/>
        <a:lstStyle/>
        <a:p>
          <a:pPr rtl="1"/>
          <a:endParaRPr lang="fa-IR"/>
        </a:p>
      </dgm:t>
    </dgm:pt>
    <dgm:pt modelId="{DE04981F-E096-4A5F-9981-DC729532FE0C}" type="pres">
      <dgm:prSet presAssocID="{AEE5D339-A74E-44B9-8BAB-EA2D56205C45}" presName="imageRepeatNode" presStyleLbl="fgImgPlace1" presStyleIdx="2" presStyleCnt="5"/>
      <dgm:spPr/>
      <dgm:t>
        <a:bodyPr/>
        <a:lstStyle/>
        <a:p>
          <a:pPr rtl="1"/>
          <a:endParaRPr lang="fa-IR"/>
        </a:p>
      </dgm:t>
    </dgm:pt>
    <dgm:pt modelId="{79F69DDC-A651-49B1-8BED-FD1EEF7CAD75}" type="pres">
      <dgm:prSet presAssocID="{F39A98FA-4007-4148-9538-F795032457BA}" presName="parTx4" presStyleLbl="node1" presStyleIdx="3" presStyleCnt="5"/>
      <dgm:spPr/>
      <dgm:t>
        <a:bodyPr/>
        <a:lstStyle/>
        <a:p>
          <a:pPr rtl="1"/>
          <a:endParaRPr lang="fa-IR"/>
        </a:p>
      </dgm:t>
    </dgm:pt>
    <dgm:pt modelId="{091FDBDF-D0DA-4CD9-A04A-99A0F78A0884}" type="pres">
      <dgm:prSet presAssocID="{379A2610-50CB-4BA9-BAD5-3D637DE713B6}" presName="picture4" presStyleCnt="0"/>
      <dgm:spPr/>
      <dgm:t>
        <a:bodyPr/>
        <a:lstStyle/>
        <a:p>
          <a:pPr rtl="1"/>
          <a:endParaRPr lang="fa-IR"/>
        </a:p>
      </dgm:t>
    </dgm:pt>
    <dgm:pt modelId="{ABFFC74C-4189-43E4-9222-48FC17EB01AD}" type="pres">
      <dgm:prSet presAssocID="{379A2610-50CB-4BA9-BAD5-3D637DE713B6}" presName="imageRepeatNode" presStyleLbl="fgImgPlace1" presStyleIdx="3" presStyleCnt="5"/>
      <dgm:spPr/>
      <dgm:t>
        <a:bodyPr/>
        <a:lstStyle/>
        <a:p>
          <a:pPr rtl="1"/>
          <a:endParaRPr lang="fa-IR"/>
        </a:p>
      </dgm:t>
    </dgm:pt>
    <dgm:pt modelId="{7457064C-B49D-49C1-87F8-9463D0533837}" type="pres">
      <dgm:prSet presAssocID="{5A94EBCC-C1F7-43E3-A061-B7AAA20DC5D7}" presName="parTx5" presStyleLbl="node1" presStyleIdx="4" presStyleCnt="5"/>
      <dgm:spPr/>
      <dgm:t>
        <a:bodyPr/>
        <a:lstStyle/>
        <a:p>
          <a:pPr rtl="1"/>
          <a:endParaRPr lang="fa-IR"/>
        </a:p>
      </dgm:t>
    </dgm:pt>
    <dgm:pt modelId="{E9D26353-BAE3-4F23-819D-9E832133A478}" type="pres">
      <dgm:prSet presAssocID="{0808C8BC-5EE1-4820-B273-048405C290A3}" presName="picture5" presStyleCnt="0"/>
      <dgm:spPr/>
      <dgm:t>
        <a:bodyPr/>
        <a:lstStyle/>
        <a:p>
          <a:pPr rtl="1"/>
          <a:endParaRPr lang="fa-IR"/>
        </a:p>
      </dgm:t>
    </dgm:pt>
    <dgm:pt modelId="{5E6B4545-DB5E-4B71-A26A-5635F0653640}" type="pres">
      <dgm:prSet presAssocID="{0808C8BC-5EE1-4820-B273-048405C290A3}" presName="imageRepeatNode" presStyleLbl="fgImgPlace1" presStyleIdx="4" presStyleCnt="5"/>
      <dgm:spPr/>
      <dgm:t>
        <a:bodyPr/>
        <a:lstStyle/>
        <a:p>
          <a:pPr rtl="1"/>
          <a:endParaRPr lang="fa-IR"/>
        </a:p>
      </dgm:t>
    </dgm:pt>
  </dgm:ptLst>
  <dgm:cxnLst>
    <dgm:cxn modelId="{11110F20-EFC2-4CEF-BC14-4456EFC24DBA}" type="presOf" srcId="{4A2865F6-259F-40C1-9CA8-8566CA9F5C66}" destId="{7371E597-9A55-4C1E-A165-020E9269E8CB}" srcOrd="0" destOrd="0" presId="urn:microsoft.com/office/officeart/2008/layout/AscendingPictureAccentProcess"/>
    <dgm:cxn modelId="{DB3FAD07-A6CD-4407-B014-6995F8D58707}" type="presOf" srcId="{40A2DB4C-67EA-4991-9692-0E15FBD773DB}" destId="{FBCA58F7-9D0E-49BB-8649-7A37E0FD66BA}" srcOrd="0" destOrd="0" presId="urn:microsoft.com/office/officeart/2008/layout/AscendingPictureAccentProcess"/>
    <dgm:cxn modelId="{2F7E6382-0B34-42E7-B63C-8B932C300417}" srcId="{12DE8067-CBDF-49F6-B813-1730ABD907BE}" destId="{92A4150A-0B64-4609-82BF-2FBC025C3411}" srcOrd="1" destOrd="0" parTransId="{EAB5AA10-95B3-45A4-8C95-7DAF9AA273AE}" sibTransId="{40A2DB4C-67EA-4991-9692-0E15FBD773DB}"/>
    <dgm:cxn modelId="{901200DE-EABF-4D49-B57A-B2BA69655E50}" type="presOf" srcId="{0808C8BC-5EE1-4820-B273-048405C290A3}" destId="{5E6B4545-DB5E-4B71-A26A-5635F0653640}" srcOrd="0" destOrd="0" presId="urn:microsoft.com/office/officeart/2008/layout/AscendingPictureAccentProcess"/>
    <dgm:cxn modelId="{1763DFFA-633F-4285-A9ED-42B72F68571E}" type="presOf" srcId="{92A4150A-0B64-4609-82BF-2FBC025C3411}" destId="{3E39EA08-35B4-4275-9DCA-C150D08E8CB1}" srcOrd="0" destOrd="0" presId="urn:microsoft.com/office/officeart/2008/layout/AscendingPictureAccentProcess"/>
    <dgm:cxn modelId="{B5082B66-5EC9-43FD-892D-FB07606554E0}" srcId="{12DE8067-CBDF-49F6-B813-1730ABD907BE}" destId="{4A2865F6-259F-40C1-9CA8-8566CA9F5C66}" srcOrd="0" destOrd="0" parTransId="{21491CDE-4F51-4D78-ADD9-FE502D8F8CCB}" sibTransId="{925D66E0-3A29-45B5-9594-758106770D61}"/>
    <dgm:cxn modelId="{1EFEA5B3-74EF-410D-A2AF-859D69AC748A}" type="presOf" srcId="{5A94EBCC-C1F7-43E3-A061-B7AAA20DC5D7}" destId="{7457064C-B49D-49C1-87F8-9463D0533837}" srcOrd="0" destOrd="0" presId="urn:microsoft.com/office/officeart/2008/layout/AscendingPictureAccentProcess"/>
    <dgm:cxn modelId="{1EF1FE56-36A3-4C0C-8A33-86EAA3CBF266}" srcId="{12DE8067-CBDF-49F6-B813-1730ABD907BE}" destId="{F39A98FA-4007-4148-9538-F795032457BA}" srcOrd="3" destOrd="0" parTransId="{06FA07A8-E743-4C26-960E-BE2DE58CCDBB}" sibTransId="{379A2610-50CB-4BA9-BAD5-3D637DE713B6}"/>
    <dgm:cxn modelId="{F5723918-939D-4492-94F5-FF5970EE30BD}" srcId="{12DE8067-CBDF-49F6-B813-1730ABD907BE}" destId="{94B4F24B-1EC6-4B1E-8B07-21B295710A47}" srcOrd="2" destOrd="0" parTransId="{1BF9B32F-4BC4-4DAC-B021-2092EEA3B850}" sibTransId="{AEE5D339-A74E-44B9-8BAB-EA2D56205C45}"/>
    <dgm:cxn modelId="{B0A82C15-CDCB-4E2D-9759-DA6FB0794009}" type="presOf" srcId="{12DE8067-CBDF-49F6-B813-1730ABD907BE}" destId="{5B22C580-F401-4421-94AB-B0F33AA20882}" srcOrd="0" destOrd="0" presId="urn:microsoft.com/office/officeart/2008/layout/AscendingPictureAccentProcess"/>
    <dgm:cxn modelId="{573B810B-1A1B-4AA7-B32E-87A07A5715A4}" type="presOf" srcId="{F39A98FA-4007-4148-9538-F795032457BA}" destId="{79F69DDC-A651-49B1-8BED-FD1EEF7CAD75}" srcOrd="0" destOrd="0" presId="urn:microsoft.com/office/officeart/2008/layout/AscendingPictureAccentProcess"/>
    <dgm:cxn modelId="{50EADAB8-A514-47C2-BF28-A46618C4AE1E}" type="presOf" srcId="{379A2610-50CB-4BA9-BAD5-3D637DE713B6}" destId="{ABFFC74C-4189-43E4-9222-48FC17EB01AD}" srcOrd="0" destOrd="0" presId="urn:microsoft.com/office/officeart/2008/layout/AscendingPictureAccentProcess"/>
    <dgm:cxn modelId="{2CD420B9-A8F0-4227-A1BF-3881213C9655}" type="presOf" srcId="{AEE5D339-A74E-44B9-8BAB-EA2D56205C45}" destId="{DE04981F-E096-4A5F-9981-DC729532FE0C}" srcOrd="0" destOrd="0" presId="urn:microsoft.com/office/officeart/2008/layout/AscendingPictureAccentProcess"/>
    <dgm:cxn modelId="{CF1DDF24-6D24-44A1-AFCF-1DD2905CDF30}" type="presOf" srcId="{925D66E0-3A29-45B5-9594-758106770D61}" destId="{72A72748-0FAD-415F-AF96-77AE777A866E}" srcOrd="0" destOrd="0" presId="urn:microsoft.com/office/officeart/2008/layout/AscendingPictureAccentProcess"/>
    <dgm:cxn modelId="{CC1A507E-A93B-4F35-90C4-6025A3D4AEEF}" srcId="{12DE8067-CBDF-49F6-B813-1730ABD907BE}" destId="{5A94EBCC-C1F7-43E3-A061-B7AAA20DC5D7}" srcOrd="4" destOrd="0" parTransId="{160BD347-75EF-433F-824B-799B2B666A01}" sibTransId="{0808C8BC-5EE1-4820-B273-048405C290A3}"/>
    <dgm:cxn modelId="{E5EE9880-9EEF-474B-8FEC-CC86C178BEB9}" type="presOf" srcId="{94B4F24B-1EC6-4B1E-8B07-21B295710A47}" destId="{5F7E3C32-EAB8-45FF-BB75-40BABA14EB47}" srcOrd="0" destOrd="0" presId="urn:microsoft.com/office/officeart/2008/layout/AscendingPictureAccentProcess"/>
    <dgm:cxn modelId="{ED3A6410-4ADA-472C-A0B7-08E365BE8134}" type="presParOf" srcId="{5B22C580-F401-4421-94AB-B0F33AA20882}" destId="{4220042E-0E4D-4891-AB55-AB45F8BB4280}" srcOrd="0" destOrd="0" presId="urn:microsoft.com/office/officeart/2008/layout/AscendingPictureAccentProcess"/>
    <dgm:cxn modelId="{360F4A94-42DC-4B85-A5F9-ECDB8F03C9ED}" type="presParOf" srcId="{5B22C580-F401-4421-94AB-B0F33AA20882}" destId="{B0A02C4A-482B-4E7B-9D23-4872AFEB23FE}" srcOrd="1" destOrd="0" presId="urn:microsoft.com/office/officeart/2008/layout/AscendingPictureAccentProcess"/>
    <dgm:cxn modelId="{BB2901FC-29CE-49DF-8F9A-7A69A872A643}" type="presParOf" srcId="{5B22C580-F401-4421-94AB-B0F33AA20882}" destId="{09254130-4A53-453E-8C8E-CAFF2BD97B0F}" srcOrd="2" destOrd="0" presId="urn:microsoft.com/office/officeart/2008/layout/AscendingPictureAccentProcess"/>
    <dgm:cxn modelId="{BA4F2A55-70E1-4AAB-B1AC-6AA2C4613BB1}" type="presParOf" srcId="{5B22C580-F401-4421-94AB-B0F33AA20882}" destId="{9C767189-891E-452B-B174-0BCC919CF2D4}" srcOrd="3" destOrd="0" presId="urn:microsoft.com/office/officeart/2008/layout/AscendingPictureAccentProcess"/>
    <dgm:cxn modelId="{2B579A90-8774-45D1-94AE-1458F6D6A2A6}" type="presParOf" srcId="{5B22C580-F401-4421-94AB-B0F33AA20882}" destId="{16EF4534-9832-4086-8040-749E53070A66}" srcOrd="4" destOrd="0" presId="urn:microsoft.com/office/officeart/2008/layout/AscendingPictureAccentProcess"/>
    <dgm:cxn modelId="{C75798E3-672E-49D5-A5C1-DEA9330070F7}" type="presParOf" srcId="{5B22C580-F401-4421-94AB-B0F33AA20882}" destId="{36CA3571-38DC-4D93-BA07-00D86EB6CB8D}" srcOrd="5" destOrd="0" presId="urn:microsoft.com/office/officeart/2008/layout/AscendingPictureAccentProcess"/>
    <dgm:cxn modelId="{14C75207-52E9-4A97-8891-8A8E629E1C5A}" type="presParOf" srcId="{5B22C580-F401-4421-94AB-B0F33AA20882}" destId="{87176817-7E63-4C6D-A70D-42DFAD3C05C6}" srcOrd="6" destOrd="0" presId="urn:microsoft.com/office/officeart/2008/layout/AscendingPictureAccentProcess"/>
    <dgm:cxn modelId="{0FE6CA36-A68B-469B-BA0F-98AC4F094399}" type="presParOf" srcId="{5B22C580-F401-4421-94AB-B0F33AA20882}" destId="{BC4334F1-B34D-4DE2-B3FE-251E6EB9945C}" srcOrd="7" destOrd="0" presId="urn:microsoft.com/office/officeart/2008/layout/AscendingPictureAccentProcess"/>
    <dgm:cxn modelId="{8B7A5335-F483-424F-A37C-A6F1708B54E2}" type="presParOf" srcId="{5B22C580-F401-4421-94AB-B0F33AA20882}" destId="{CBEBEFD8-F4FC-48F8-B873-4D97EBDDC798}" srcOrd="8" destOrd="0" presId="urn:microsoft.com/office/officeart/2008/layout/AscendingPictureAccentProcess"/>
    <dgm:cxn modelId="{8598FE82-6120-4692-837E-206504F6DEB3}" type="presParOf" srcId="{5B22C580-F401-4421-94AB-B0F33AA20882}" destId="{8D7CB059-5880-4DA7-86C4-70FD097AAEFB}" srcOrd="9" destOrd="0" presId="urn:microsoft.com/office/officeart/2008/layout/AscendingPictureAccentProcess"/>
    <dgm:cxn modelId="{05F15F84-8A1C-4F0F-8072-973105083600}" type="presParOf" srcId="{5B22C580-F401-4421-94AB-B0F33AA20882}" destId="{DE38B66F-D2A1-48C9-AF91-66A1862F8624}" srcOrd="10" destOrd="0" presId="urn:microsoft.com/office/officeart/2008/layout/AscendingPictureAccentProcess"/>
    <dgm:cxn modelId="{1143465E-FF7A-47BF-B9BE-38D69CD2A815}" type="presParOf" srcId="{5B22C580-F401-4421-94AB-B0F33AA20882}" destId="{876F1D28-9F62-4CA4-8F8A-20BE6937BCDE}" srcOrd="11" destOrd="0" presId="urn:microsoft.com/office/officeart/2008/layout/AscendingPictureAccentProcess"/>
    <dgm:cxn modelId="{C5455336-2E9E-4320-98CD-29B43DBA4D60}" type="presParOf" srcId="{5B22C580-F401-4421-94AB-B0F33AA20882}" destId="{434CC582-BA40-4AF7-9346-56023810FB81}" srcOrd="12" destOrd="0" presId="urn:microsoft.com/office/officeart/2008/layout/AscendingPictureAccentProcess"/>
    <dgm:cxn modelId="{C8FEE776-DF11-4D64-8130-DDCCE6187DA9}" type="presParOf" srcId="{5B22C580-F401-4421-94AB-B0F33AA20882}" destId="{86A69242-B060-4960-B063-9E7C7CF7A332}" srcOrd="13" destOrd="0" presId="urn:microsoft.com/office/officeart/2008/layout/AscendingPictureAccentProcess"/>
    <dgm:cxn modelId="{653F2588-AE3D-4464-9CAC-09AEFF66187D}" type="presParOf" srcId="{5B22C580-F401-4421-94AB-B0F33AA20882}" destId="{8BD87F38-224F-4328-A9C0-44C49BEDA67E}" srcOrd="14" destOrd="0" presId="urn:microsoft.com/office/officeart/2008/layout/AscendingPictureAccentProcess"/>
    <dgm:cxn modelId="{A0D29FFE-76F8-4750-8620-3844CE661DA5}" type="presParOf" srcId="{5B22C580-F401-4421-94AB-B0F33AA20882}" destId="{7371E597-9A55-4C1E-A165-020E9269E8CB}" srcOrd="15" destOrd="0" presId="urn:microsoft.com/office/officeart/2008/layout/AscendingPictureAccentProcess"/>
    <dgm:cxn modelId="{D24D609A-4382-4019-9285-5C3D8A9DD8BA}" type="presParOf" srcId="{5B22C580-F401-4421-94AB-B0F33AA20882}" destId="{10A11A39-FA2F-4E20-ADDF-FE897A68FB0B}" srcOrd="16" destOrd="0" presId="urn:microsoft.com/office/officeart/2008/layout/AscendingPictureAccentProcess"/>
    <dgm:cxn modelId="{AB0F927D-B81A-4E67-B8FE-BAC47A4D97DD}" type="presParOf" srcId="{10A11A39-FA2F-4E20-ADDF-FE897A68FB0B}" destId="{72A72748-0FAD-415F-AF96-77AE777A866E}" srcOrd="0" destOrd="0" presId="urn:microsoft.com/office/officeart/2008/layout/AscendingPictureAccentProcess"/>
    <dgm:cxn modelId="{D187D3E6-3DEF-4630-9B2E-F72BBB8733B2}" type="presParOf" srcId="{5B22C580-F401-4421-94AB-B0F33AA20882}" destId="{3E39EA08-35B4-4275-9DCA-C150D08E8CB1}" srcOrd="17" destOrd="0" presId="urn:microsoft.com/office/officeart/2008/layout/AscendingPictureAccentProcess"/>
    <dgm:cxn modelId="{AC3D9A4D-21D7-4EA2-8F63-76467AF8FFE8}" type="presParOf" srcId="{5B22C580-F401-4421-94AB-B0F33AA20882}" destId="{31C15431-4075-4E59-BDDD-158908E2B04A}" srcOrd="18" destOrd="0" presId="urn:microsoft.com/office/officeart/2008/layout/AscendingPictureAccentProcess"/>
    <dgm:cxn modelId="{F33792EC-C0E7-44CE-8BD1-CBC5C2F7FEEB}" type="presParOf" srcId="{31C15431-4075-4E59-BDDD-158908E2B04A}" destId="{FBCA58F7-9D0E-49BB-8649-7A37E0FD66BA}" srcOrd="0" destOrd="0" presId="urn:microsoft.com/office/officeart/2008/layout/AscendingPictureAccentProcess"/>
    <dgm:cxn modelId="{D67F8C55-1CA0-41E5-9B3B-7879E83A7700}" type="presParOf" srcId="{5B22C580-F401-4421-94AB-B0F33AA20882}" destId="{5F7E3C32-EAB8-45FF-BB75-40BABA14EB47}" srcOrd="19" destOrd="0" presId="urn:microsoft.com/office/officeart/2008/layout/AscendingPictureAccentProcess"/>
    <dgm:cxn modelId="{8FC03F75-5A1F-4711-8F71-A80CD0378150}" type="presParOf" srcId="{5B22C580-F401-4421-94AB-B0F33AA20882}" destId="{CA536CE0-CBB9-4851-88FD-A08E09F7DB59}" srcOrd="20" destOrd="0" presId="urn:microsoft.com/office/officeart/2008/layout/AscendingPictureAccentProcess"/>
    <dgm:cxn modelId="{CF3E5DC0-91D7-481A-A5CF-A17664D9C92C}" type="presParOf" srcId="{CA536CE0-CBB9-4851-88FD-A08E09F7DB59}" destId="{DE04981F-E096-4A5F-9981-DC729532FE0C}" srcOrd="0" destOrd="0" presId="urn:microsoft.com/office/officeart/2008/layout/AscendingPictureAccentProcess"/>
    <dgm:cxn modelId="{BDF991EB-4FCF-44D0-A8D4-B213E0EF13FE}" type="presParOf" srcId="{5B22C580-F401-4421-94AB-B0F33AA20882}" destId="{79F69DDC-A651-49B1-8BED-FD1EEF7CAD75}" srcOrd="21" destOrd="0" presId="urn:microsoft.com/office/officeart/2008/layout/AscendingPictureAccentProcess"/>
    <dgm:cxn modelId="{9360AE68-78EF-488E-A8C2-0913D53C22B6}" type="presParOf" srcId="{5B22C580-F401-4421-94AB-B0F33AA20882}" destId="{091FDBDF-D0DA-4CD9-A04A-99A0F78A0884}" srcOrd="22" destOrd="0" presId="urn:microsoft.com/office/officeart/2008/layout/AscendingPictureAccentProcess"/>
    <dgm:cxn modelId="{1F00BB2A-55B8-4ED3-98B8-605E7D5B7A23}" type="presParOf" srcId="{091FDBDF-D0DA-4CD9-A04A-99A0F78A0884}" destId="{ABFFC74C-4189-43E4-9222-48FC17EB01AD}" srcOrd="0" destOrd="0" presId="urn:microsoft.com/office/officeart/2008/layout/AscendingPictureAccentProcess"/>
    <dgm:cxn modelId="{42E49B76-3A64-442A-971F-24057CBEDED7}" type="presParOf" srcId="{5B22C580-F401-4421-94AB-B0F33AA20882}" destId="{7457064C-B49D-49C1-87F8-9463D0533837}" srcOrd="23" destOrd="0" presId="urn:microsoft.com/office/officeart/2008/layout/AscendingPictureAccentProcess"/>
    <dgm:cxn modelId="{6EB8E587-39DA-48AF-BDC7-F91A9062A48D}" type="presParOf" srcId="{5B22C580-F401-4421-94AB-B0F33AA20882}" destId="{E9D26353-BAE3-4F23-819D-9E832133A478}" srcOrd="24" destOrd="0" presId="urn:microsoft.com/office/officeart/2008/layout/AscendingPictureAccentProcess"/>
    <dgm:cxn modelId="{AE24CB6F-CA5A-4989-8431-F7F27D1BA573}" type="presParOf" srcId="{E9D26353-BAE3-4F23-819D-9E832133A478}" destId="{5E6B4545-DB5E-4B71-A26A-5635F065364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5363D0F0-CE5C-4967-A54E-8CEB06DDE955}" type="pres">
      <dgm:prSet presAssocID="{5696341A-D157-4458-AEF0-75FA59CB2A67}" presName="Name0" presStyleCnt="0">
        <dgm:presLayoutVars>
          <dgm:chMax val="7"/>
          <dgm:chPref val="7"/>
          <dgm:dir/>
          <dgm:animLvl val="lvl"/>
        </dgm:presLayoutVars>
      </dgm:prSet>
      <dgm:spPr/>
    </dgm:pt>
    <dgm:pt modelId="{5A0B585E-91D7-4FB7-8EF3-29E1DF2F47ED}" type="pres">
      <dgm:prSet presAssocID="{283CAA76-5E60-40A2-8562-556A1A577AF4}" presName="Accent1" presStyleCnt="0"/>
      <dgm:spPr/>
    </dgm:pt>
    <dgm:pt modelId="{549844A3-6475-41FC-89FC-D903E819CCCB}" type="pres">
      <dgm:prSet presAssocID="{283CAA76-5E60-40A2-8562-556A1A577AF4}" presName="Accent" presStyleLbl="node1" presStyleIdx="0" presStyleCnt="4"/>
      <dgm:spPr/>
    </dgm:pt>
    <dgm:pt modelId="{9121AFEB-9AC8-4520-B62B-2DDCD52AA451}"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665D716F-4ECF-435C-9285-E1BA71D40A26}" type="pres">
      <dgm:prSet presAssocID="{CAC4BE85-C9F2-4FC0-A789-63B7313B8D89}" presName="Accent2" presStyleCnt="0"/>
      <dgm:spPr/>
    </dgm:pt>
    <dgm:pt modelId="{0C9C31CC-EF4A-4527-B88E-2E049C049008}" type="pres">
      <dgm:prSet presAssocID="{CAC4BE85-C9F2-4FC0-A789-63B7313B8D89}" presName="Accent" presStyleLbl="node1" presStyleIdx="1" presStyleCnt="4"/>
      <dgm:spPr/>
    </dgm:pt>
    <dgm:pt modelId="{681ED12F-6B16-445B-996E-C57C0D3636B9}"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C71B5F4A-E9D5-4FEE-9D7A-955FBCB25E33}" type="pres">
      <dgm:prSet presAssocID="{98198050-6188-473C-940C-62399B39FB0B}" presName="Accent3" presStyleCnt="0"/>
      <dgm:spPr/>
    </dgm:pt>
    <dgm:pt modelId="{BD2D2F63-55BF-42C2-A30E-F268955D97DF}" type="pres">
      <dgm:prSet presAssocID="{98198050-6188-473C-940C-62399B39FB0B}" presName="Accent" presStyleLbl="node1" presStyleIdx="2" presStyleCnt="4"/>
      <dgm:spPr/>
    </dgm:pt>
    <dgm:pt modelId="{56138199-50F0-4FC6-B23B-F126FE5A40DF}"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30DE301B-6971-4684-ADC5-E916F95B4195}" type="pres">
      <dgm:prSet presAssocID="{99AE6E60-8159-44C4-8DA7-2351D2E9C824}" presName="Accent4" presStyleCnt="0"/>
      <dgm:spPr/>
    </dgm:pt>
    <dgm:pt modelId="{B1480BE5-0425-4CFE-981F-48EF6778B7F6}" type="pres">
      <dgm:prSet presAssocID="{99AE6E60-8159-44C4-8DA7-2351D2E9C824}" presName="Accent" presStyleLbl="node1" presStyleIdx="3" presStyleCnt="4"/>
      <dgm:spPr/>
    </dgm:pt>
    <dgm:pt modelId="{F6951108-0CC2-4C5D-9415-1467BB6E39E5}"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FAA0DB4C-9E8F-4A87-B819-8D39B4ED30A4}" srcId="{5696341A-D157-4458-AEF0-75FA59CB2A67}" destId="{98198050-6188-473C-940C-62399B39FB0B}" srcOrd="2" destOrd="0" parTransId="{29DFEEA1-5F16-4A62-AAAE-DF7421DB5F90}" sibTransId="{765C1EE8-540A-43AA-A5F9-9A3DBD448757}"/>
    <dgm:cxn modelId="{4B62D148-1361-48D0-A8DB-543D9FE5B9BF}" type="presOf" srcId="{283CAA76-5E60-40A2-8562-556A1A577AF4}" destId="{9121AFEB-9AC8-4520-B62B-2DDCD52AA451}" srcOrd="0" destOrd="0" presId="urn:microsoft.com/office/officeart/2009/layout/CircleArrowProcess"/>
    <dgm:cxn modelId="{B5C32B3F-3600-4C42-9C51-6FAE23F18AB1}" type="presOf" srcId="{5696341A-D157-4458-AEF0-75FA59CB2A67}" destId="{5363D0F0-CE5C-4967-A54E-8CEB06DDE955}"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0BD45660-98E7-40A5-951F-2B0B58378AAF}" type="presOf" srcId="{CAC4BE85-C9F2-4FC0-A789-63B7313B8D89}" destId="{681ED12F-6B16-445B-996E-C57C0D3636B9}" srcOrd="0" destOrd="0" presId="urn:microsoft.com/office/officeart/2009/layout/CircleArrowProcess"/>
    <dgm:cxn modelId="{0CE3432B-E054-48B2-91DA-A31502DF4CB4}" type="presOf" srcId="{98198050-6188-473C-940C-62399B39FB0B}" destId="{56138199-50F0-4FC6-B23B-F126FE5A40DF}" srcOrd="0" destOrd="0" presId="urn:microsoft.com/office/officeart/2009/layout/CircleArrowProcess"/>
    <dgm:cxn modelId="{A696B76A-326E-420F-B818-7D62398DED7A}" type="presOf" srcId="{99AE6E60-8159-44C4-8DA7-2351D2E9C824}" destId="{F6951108-0CC2-4C5D-9415-1467BB6E39E5}" srcOrd="0" destOrd="0" presId="urn:microsoft.com/office/officeart/2009/layout/CircleArrowProcess"/>
    <dgm:cxn modelId="{DA9DF62D-ACF9-4D90-B28F-6B787045CF6D}" type="presParOf" srcId="{5363D0F0-CE5C-4967-A54E-8CEB06DDE955}" destId="{5A0B585E-91D7-4FB7-8EF3-29E1DF2F47ED}" srcOrd="0" destOrd="0" presId="urn:microsoft.com/office/officeart/2009/layout/CircleArrowProcess"/>
    <dgm:cxn modelId="{EB1F605C-CAAD-4214-A5E9-A5C51A36F771}" type="presParOf" srcId="{5A0B585E-91D7-4FB7-8EF3-29E1DF2F47ED}" destId="{549844A3-6475-41FC-89FC-D903E819CCCB}" srcOrd="0" destOrd="0" presId="urn:microsoft.com/office/officeart/2009/layout/CircleArrowProcess"/>
    <dgm:cxn modelId="{DD91044C-DD61-460C-867F-9E40B2701194}" type="presParOf" srcId="{5363D0F0-CE5C-4967-A54E-8CEB06DDE955}" destId="{9121AFEB-9AC8-4520-B62B-2DDCD52AA451}" srcOrd="1" destOrd="0" presId="urn:microsoft.com/office/officeart/2009/layout/CircleArrowProcess"/>
    <dgm:cxn modelId="{28BCF5FC-CF14-4CC5-A36F-DEF0CDC2FA5A}" type="presParOf" srcId="{5363D0F0-CE5C-4967-A54E-8CEB06DDE955}" destId="{665D716F-4ECF-435C-9285-E1BA71D40A26}" srcOrd="2" destOrd="0" presId="urn:microsoft.com/office/officeart/2009/layout/CircleArrowProcess"/>
    <dgm:cxn modelId="{9B4E795A-588E-4D0F-AABE-0438D6435BDB}" type="presParOf" srcId="{665D716F-4ECF-435C-9285-E1BA71D40A26}" destId="{0C9C31CC-EF4A-4527-B88E-2E049C049008}" srcOrd="0" destOrd="0" presId="urn:microsoft.com/office/officeart/2009/layout/CircleArrowProcess"/>
    <dgm:cxn modelId="{1ECDAABD-14DF-405B-B05E-6AF8AA5FE75A}" type="presParOf" srcId="{5363D0F0-CE5C-4967-A54E-8CEB06DDE955}" destId="{681ED12F-6B16-445B-996E-C57C0D3636B9}" srcOrd="3" destOrd="0" presId="urn:microsoft.com/office/officeart/2009/layout/CircleArrowProcess"/>
    <dgm:cxn modelId="{B3310953-C200-4008-932F-7916FA2453E4}" type="presParOf" srcId="{5363D0F0-CE5C-4967-A54E-8CEB06DDE955}" destId="{C71B5F4A-E9D5-4FEE-9D7A-955FBCB25E33}" srcOrd="4" destOrd="0" presId="urn:microsoft.com/office/officeart/2009/layout/CircleArrowProcess"/>
    <dgm:cxn modelId="{ADCFFDED-75FD-418A-8D1B-A769ABBD9160}" type="presParOf" srcId="{C71B5F4A-E9D5-4FEE-9D7A-955FBCB25E33}" destId="{BD2D2F63-55BF-42C2-A30E-F268955D97DF}" srcOrd="0" destOrd="0" presId="urn:microsoft.com/office/officeart/2009/layout/CircleArrowProcess"/>
    <dgm:cxn modelId="{B6ACFFAC-5E41-4FBD-93B9-71D8F08505EF}" type="presParOf" srcId="{5363D0F0-CE5C-4967-A54E-8CEB06DDE955}" destId="{56138199-50F0-4FC6-B23B-F126FE5A40DF}" srcOrd="5" destOrd="0" presId="urn:microsoft.com/office/officeart/2009/layout/CircleArrowProcess"/>
    <dgm:cxn modelId="{C7EE3CD2-4AA9-4979-ADC9-502F72469141}" type="presParOf" srcId="{5363D0F0-CE5C-4967-A54E-8CEB06DDE955}" destId="{30DE301B-6971-4684-ADC5-E916F95B4195}" srcOrd="6" destOrd="0" presId="urn:microsoft.com/office/officeart/2009/layout/CircleArrowProcess"/>
    <dgm:cxn modelId="{D8B4708E-5121-406D-8191-BCAEF8687024}" type="presParOf" srcId="{30DE301B-6971-4684-ADC5-E916F95B4195}" destId="{B1480BE5-0425-4CFE-981F-48EF6778B7F6}" srcOrd="0" destOrd="0" presId="urn:microsoft.com/office/officeart/2009/layout/CircleArrowProcess"/>
    <dgm:cxn modelId="{E25773EE-5BCF-4E23-9525-1B64E0572E9C}" type="presParOf" srcId="{5363D0F0-CE5C-4967-A54E-8CEB06DDE955}" destId="{F6951108-0CC2-4C5D-9415-1467BB6E39E5}" srcOrd="7"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DD330480-4641-48F8-8CE2-C3AB0B3A79F9}" type="pres">
      <dgm:prSet presAssocID="{5696341A-D157-4458-AEF0-75FA59CB2A67}" presName="Name0" presStyleCnt="0">
        <dgm:presLayoutVars>
          <dgm:chMax val="7"/>
          <dgm:chPref val="7"/>
          <dgm:dir/>
          <dgm:animLvl val="lvl"/>
        </dgm:presLayoutVars>
      </dgm:prSet>
      <dgm:spPr/>
    </dgm:pt>
    <dgm:pt modelId="{380CECF3-3A3C-488D-83DB-7B7ED3814AA7}" type="pres">
      <dgm:prSet presAssocID="{283CAA76-5E60-40A2-8562-556A1A577AF4}" presName="Accent1" presStyleCnt="0"/>
      <dgm:spPr/>
    </dgm:pt>
    <dgm:pt modelId="{192B076F-C59E-4D63-84DE-149A0C3C3D55}" type="pres">
      <dgm:prSet presAssocID="{283CAA76-5E60-40A2-8562-556A1A577AF4}" presName="Accent" presStyleLbl="node1" presStyleIdx="0" presStyleCnt="4"/>
      <dgm:spPr/>
    </dgm:pt>
    <dgm:pt modelId="{B219248F-E622-406B-9411-8ED1760933CE}"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4AF9A1A6-B883-475D-8EB0-B874C3925F6F}" type="pres">
      <dgm:prSet presAssocID="{CAC4BE85-C9F2-4FC0-A789-63B7313B8D89}" presName="Accent2" presStyleCnt="0"/>
      <dgm:spPr/>
    </dgm:pt>
    <dgm:pt modelId="{93D5F61F-A36D-4F87-90D5-1BA7F27B64B7}" type="pres">
      <dgm:prSet presAssocID="{CAC4BE85-C9F2-4FC0-A789-63B7313B8D89}" presName="Accent" presStyleLbl="node1" presStyleIdx="1" presStyleCnt="4"/>
      <dgm:spPr/>
    </dgm:pt>
    <dgm:pt modelId="{E870A97E-DEBE-4454-9619-C5B70DE84966}"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E3C8143F-A9FC-40B7-84F6-A529BAD31033}" type="pres">
      <dgm:prSet presAssocID="{98198050-6188-473C-940C-62399B39FB0B}" presName="Accent3" presStyleCnt="0"/>
      <dgm:spPr/>
    </dgm:pt>
    <dgm:pt modelId="{F59BAC67-0591-4C99-987D-654128B203F8}" type="pres">
      <dgm:prSet presAssocID="{98198050-6188-473C-940C-62399B39FB0B}" presName="Accent" presStyleLbl="node1" presStyleIdx="2" presStyleCnt="4"/>
      <dgm:spPr/>
    </dgm:pt>
    <dgm:pt modelId="{17AB6FB3-C9D1-4855-BF13-772B0E412005}"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FE065F6B-64FB-44A7-9966-E1F91A186FE9}" type="pres">
      <dgm:prSet presAssocID="{99AE6E60-8159-44C4-8DA7-2351D2E9C824}" presName="Accent4" presStyleCnt="0"/>
      <dgm:spPr/>
    </dgm:pt>
    <dgm:pt modelId="{DA646804-0D62-4F6B-ADC1-59B99B6B4242}" type="pres">
      <dgm:prSet presAssocID="{99AE6E60-8159-44C4-8DA7-2351D2E9C824}" presName="Accent" presStyleLbl="node1" presStyleIdx="3" presStyleCnt="4"/>
      <dgm:spPr/>
    </dgm:pt>
    <dgm:pt modelId="{2D81FD6D-0A63-4491-B3E7-AC88A4D69ED1}"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D86A04DA-332B-41B7-8DF1-CC38DC715F87}" type="presOf" srcId="{5696341A-D157-4458-AEF0-75FA59CB2A67}" destId="{DD330480-4641-48F8-8CE2-C3AB0B3A79F9}"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F5A4032B-3486-494B-B316-A9E5450DEC38}" type="presOf" srcId="{99AE6E60-8159-44C4-8DA7-2351D2E9C824}" destId="{2D81FD6D-0A63-4491-B3E7-AC88A4D69ED1}" srcOrd="0" destOrd="0" presId="urn:microsoft.com/office/officeart/2009/layout/CircleArrowProcess"/>
    <dgm:cxn modelId="{8F614B75-5B39-4219-AFA9-20253B734C7C}" type="presOf" srcId="{98198050-6188-473C-940C-62399B39FB0B}" destId="{17AB6FB3-C9D1-4855-BF13-772B0E412005}" srcOrd="0" destOrd="0" presId="urn:microsoft.com/office/officeart/2009/layout/CircleArrowProcess"/>
    <dgm:cxn modelId="{4C5E22C6-0EE0-4F30-96E0-71649FFB52AB}" type="presOf" srcId="{283CAA76-5E60-40A2-8562-556A1A577AF4}" destId="{B219248F-E622-406B-9411-8ED1760933CE}" srcOrd="0" destOrd="0" presId="urn:microsoft.com/office/officeart/2009/layout/CircleArrowProcess"/>
    <dgm:cxn modelId="{A9411F66-C584-4478-99E6-872F33C65C23}" srcId="{5696341A-D157-4458-AEF0-75FA59CB2A67}" destId="{99AE6E60-8159-44C4-8DA7-2351D2E9C824}" srcOrd="3" destOrd="0" parTransId="{BA4CF5E3-83D5-49CB-8322-75E7548D0CFB}" sibTransId="{A13361C7-84EE-4805-8E36-D8B1B725E182}"/>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9C379EB4-5D13-43F9-B65F-04AB2F184530}" type="presOf" srcId="{CAC4BE85-C9F2-4FC0-A789-63B7313B8D89}" destId="{E870A97E-DEBE-4454-9619-C5B70DE84966}" srcOrd="0" destOrd="0" presId="urn:microsoft.com/office/officeart/2009/layout/CircleArrowProcess"/>
    <dgm:cxn modelId="{A4BA1063-0C90-4B5C-A776-3FA46C449A3F}" type="presParOf" srcId="{DD330480-4641-48F8-8CE2-C3AB0B3A79F9}" destId="{380CECF3-3A3C-488D-83DB-7B7ED3814AA7}" srcOrd="0" destOrd="0" presId="urn:microsoft.com/office/officeart/2009/layout/CircleArrowProcess"/>
    <dgm:cxn modelId="{03092EC4-44F9-4AAA-BEC6-19D38DC04FA5}" type="presParOf" srcId="{380CECF3-3A3C-488D-83DB-7B7ED3814AA7}" destId="{192B076F-C59E-4D63-84DE-149A0C3C3D55}" srcOrd="0" destOrd="0" presId="urn:microsoft.com/office/officeart/2009/layout/CircleArrowProcess"/>
    <dgm:cxn modelId="{992415D7-A614-430E-871C-96087EEDBCED}" type="presParOf" srcId="{DD330480-4641-48F8-8CE2-C3AB0B3A79F9}" destId="{B219248F-E622-406B-9411-8ED1760933CE}" srcOrd="1" destOrd="0" presId="urn:microsoft.com/office/officeart/2009/layout/CircleArrowProcess"/>
    <dgm:cxn modelId="{0A8C6A57-74BA-4DA8-88F5-529094AFE8B7}" type="presParOf" srcId="{DD330480-4641-48F8-8CE2-C3AB0B3A79F9}" destId="{4AF9A1A6-B883-475D-8EB0-B874C3925F6F}" srcOrd="2" destOrd="0" presId="urn:microsoft.com/office/officeart/2009/layout/CircleArrowProcess"/>
    <dgm:cxn modelId="{A00B3340-A577-4EF9-800D-9A3B53DECEBC}" type="presParOf" srcId="{4AF9A1A6-B883-475D-8EB0-B874C3925F6F}" destId="{93D5F61F-A36D-4F87-90D5-1BA7F27B64B7}" srcOrd="0" destOrd="0" presId="urn:microsoft.com/office/officeart/2009/layout/CircleArrowProcess"/>
    <dgm:cxn modelId="{111985EB-40E9-4E61-A11F-78BC0F4218BD}" type="presParOf" srcId="{DD330480-4641-48F8-8CE2-C3AB0B3A79F9}" destId="{E870A97E-DEBE-4454-9619-C5B70DE84966}" srcOrd="3" destOrd="0" presId="urn:microsoft.com/office/officeart/2009/layout/CircleArrowProcess"/>
    <dgm:cxn modelId="{33EFD494-22F0-4D1E-A6BD-FE5F6815523E}" type="presParOf" srcId="{DD330480-4641-48F8-8CE2-C3AB0B3A79F9}" destId="{E3C8143F-A9FC-40B7-84F6-A529BAD31033}" srcOrd="4" destOrd="0" presId="urn:microsoft.com/office/officeart/2009/layout/CircleArrowProcess"/>
    <dgm:cxn modelId="{8061F568-135B-409E-ABC3-5F5C7B4481FD}" type="presParOf" srcId="{E3C8143F-A9FC-40B7-84F6-A529BAD31033}" destId="{F59BAC67-0591-4C99-987D-654128B203F8}" srcOrd="0" destOrd="0" presId="urn:microsoft.com/office/officeart/2009/layout/CircleArrowProcess"/>
    <dgm:cxn modelId="{680710AE-D10B-47D6-93A4-F6F14EFE64B6}" type="presParOf" srcId="{DD330480-4641-48F8-8CE2-C3AB0B3A79F9}" destId="{17AB6FB3-C9D1-4855-BF13-772B0E412005}" srcOrd="5" destOrd="0" presId="urn:microsoft.com/office/officeart/2009/layout/CircleArrowProcess"/>
    <dgm:cxn modelId="{DB0D5F1C-8528-4086-BEC8-F79DF6439720}" type="presParOf" srcId="{DD330480-4641-48F8-8CE2-C3AB0B3A79F9}" destId="{FE065F6B-64FB-44A7-9966-E1F91A186FE9}" srcOrd="6" destOrd="0" presId="urn:microsoft.com/office/officeart/2009/layout/CircleArrowProcess"/>
    <dgm:cxn modelId="{C42FDB77-A64A-44C8-A040-85A57B63019C}" type="presParOf" srcId="{FE065F6B-64FB-44A7-9966-E1F91A186FE9}" destId="{DA646804-0D62-4F6B-ADC1-59B99B6B4242}" srcOrd="0" destOrd="0" presId="urn:microsoft.com/office/officeart/2009/layout/CircleArrowProcess"/>
    <dgm:cxn modelId="{A0CE5B5A-4815-4B4E-8B24-CCA5DEC50AD9}" type="presParOf" srcId="{DD330480-4641-48F8-8CE2-C3AB0B3A79F9}" destId="{2D81FD6D-0A63-4491-B3E7-AC88A4D69ED1}"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696341A-D157-4458-AEF0-75FA59CB2A67}" type="doc">
      <dgm:prSet loTypeId="urn:microsoft.com/office/officeart/2009/layout/CircleArrowProcess" loCatId="process" qsTypeId="urn:microsoft.com/office/officeart/2005/8/quickstyle/simple1" qsCatId="simple" csTypeId="urn:microsoft.com/office/officeart/2005/8/colors/accent1_2" csCatId="accent1" phldr="1"/>
      <dgm:spPr/>
    </dgm:pt>
    <dgm:pt modelId="{283CAA76-5E60-40A2-8562-556A1A577AF4}">
      <dgm:prSet phldrT="[Text]"/>
      <dgm:spPr>
        <a:solidFill>
          <a:srgbClr val="FF0000"/>
        </a:solidFill>
      </dgm:spPr>
      <dgm:t>
        <a:bodyPr/>
        <a:lstStyle/>
        <a:p>
          <a:pPr rtl="1"/>
          <a:r>
            <a:rPr lang="fa-IR" dirty="0" smtClean="0">
              <a:cs typeface="B Titr" panose="00000700000000000000" pitchFamily="2" charset="-78"/>
            </a:rPr>
            <a:t>توسعه پایدار</a:t>
          </a:r>
          <a:endParaRPr lang="fa-IR" dirty="0">
            <a:cs typeface="B Titr" panose="00000700000000000000" pitchFamily="2" charset="-78"/>
          </a:endParaRPr>
        </a:p>
      </dgm:t>
    </dgm:pt>
    <dgm:pt modelId="{142A8640-1685-498A-917E-4766EBDCB707}" type="parTrans" cxnId="{256E459C-347A-4AB5-97FE-82CCCB49F7BA}">
      <dgm:prSet/>
      <dgm:spPr/>
      <dgm:t>
        <a:bodyPr/>
        <a:lstStyle/>
        <a:p>
          <a:pPr rtl="1"/>
          <a:endParaRPr lang="fa-IR">
            <a:cs typeface="B Titr" panose="00000700000000000000" pitchFamily="2" charset="-78"/>
          </a:endParaRPr>
        </a:p>
      </dgm:t>
    </dgm:pt>
    <dgm:pt modelId="{65179AA5-C59F-4C20-B105-F2C13B1C0C69}" type="sibTrans" cxnId="{256E459C-347A-4AB5-97FE-82CCCB49F7BA}">
      <dgm:prSet/>
      <dgm:spPr/>
      <dgm:t>
        <a:bodyPr/>
        <a:lstStyle/>
        <a:p>
          <a:pPr rtl="1"/>
          <a:endParaRPr lang="fa-IR">
            <a:cs typeface="B Titr" panose="00000700000000000000" pitchFamily="2" charset="-78"/>
          </a:endParaRPr>
        </a:p>
      </dgm:t>
    </dgm:pt>
    <dgm:pt modelId="{CAC4BE85-C9F2-4FC0-A789-63B7313B8D89}">
      <dgm:prSet phldrT="[Text]"/>
      <dgm:spPr>
        <a:solidFill>
          <a:schemeClr val="accent2">
            <a:lumMod val="50000"/>
          </a:schemeClr>
        </a:solidFill>
      </dgm:spPr>
      <dgm:t>
        <a:bodyPr/>
        <a:lstStyle/>
        <a:p>
          <a:pPr rtl="1"/>
          <a:r>
            <a:rPr lang="fa-IR" dirty="0" smtClean="0">
              <a:cs typeface="B Titr" panose="00000700000000000000" pitchFamily="2" charset="-78"/>
            </a:rPr>
            <a:t>توسعه پایدار شهری</a:t>
          </a:r>
          <a:endParaRPr lang="fa-IR" dirty="0">
            <a:cs typeface="B Titr" panose="00000700000000000000" pitchFamily="2" charset="-78"/>
          </a:endParaRPr>
        </a:p>
      </dgm:t>
    </dgm:pt>
    <dgm:pt modelId="{083755FB-C815-4BDD-A702-111B83DD01C8}" type="parTrans" cxnId="{0FA603E5-ABBE-4C1C-9F02-7AD7A89F4438}">
      <dgm:prSet/>
      <dgm:spPr/>
      <dgm:t>
        <a:bodyPr/>
        <a:lstStyle/>
        <a:p>
          <a:pPr rtl="1"/>
          <a:endParaRPr lang="fa-IR">
            <a:cs typeface="B Titr" panose="00000700000000000000" pitchFamily="2" charset="-78"/>
          </a:endParaRPr>
        </a:p>
      </dgm:t>
    </dgm:pt>
    <dgm:pt modelId="{967D6FCD-C2E2-46E4-8366-DB1F98E1E7B7}" type="sibTrans" cxnId="{0FA603E5-ABBE-4C1C-9F02-7AD7A89F4438}">
      <dgm:prSet/>
      <dgm:spPr/>
      <dgm:t>
        <a:bodyPr/>
        <a:lstStyle/>
        <a:p>
          <a:pPr rtl="1"/>
          <a:endParaRPr lang="fa-IR">
            <a:cs typeface="B Titr" panose="00000700000000000000" pitchFamily="2" charset="-78"/>
          </a:endParaRPr>
        </a:p>
      </dgm:t>
    </dgm:pt>
    <dgm:pt modelId="{99AE6E60-8159-44C4-8DA7-2351D2E9C824}">
      <dgm:prSet phldrT="[Text]"/>
      <dgm:spPr>
        <a:solidFill>
          <a:schemeClr val="accent2">
            <a:lumMod val="50000"/>
          </a:schemeClr>
        </a:solidFill>
      </dgm:spPr>
      <dgm:t>
        <a:bodyPr/>
        <a:lstStyle/>
        <a:p>
          <a:pPr rtl="1"/>
          <a:r>
            <a:rPr lang="fa-IR" dirty="0" smtClean="0">
              <a:cs typeface="B Titr" panose="00000700000000000000" pitchFamily="2" charset="-78"/>
            </a:rPr>
            <a:t>نتیجه گیری</a:t>
          </a:r>
          <a:endParaRPr lang="fa-IR" dirty="0">
            <a:cs typeface="B Titr" panose="00000700000000000000" pitchFamily="2" charset="-78"/>
          </a:endParaRPr>
        </a:p>
      </dgm:t>
    </dgm:pt>
    <dgm:pt modelId="{BA4CF5E3-83D5-49CB-8322-75E7548D0CFB}" type="parTrans" cxnId="{A9411F66-C584-4478-99E6-872F33C65C23}">
      <dgm:prSet/>
      <dgm:spPr/>
      <dgm:t>
        <a:bodyPr/>
        <a:lstStyle/>
        <a:p>
          <a:pPr rtl="1"/>
          <a:endParaRPr lang="fa-IR">
            <a:cs typeface="B Titr" panose="00000700000000000000" pitchFamily="2" charset="-78"/>
          </a:endParaRPr>
        </a:p>
      </dgm:t>
    </dgm:pt>
    <dgm:pt modelId="{A13361C7-84EE-4805-8E36-D8B1B725E182}" type="sibTrans" cxnId="{A9411F66-C584-4478-99E6-872F33C65C23}">
      <dgm:prSet/>
      <dgm:spPr/>
      <dgm:t>
        <a:bodyPr/>
        <a:lstStyle/>
        <a:p>
          <a:pPr rtl="1"/>
          <a:endParaRPr lang="fa-IR">
            <a:cs typeface="B Titr" panose="00000700000000000000" pitchFamily="2" charset="-78"/>
          </a:endParaRPr>
        </a:p>
      </dgm:t>
    </dgm:pt>
    <dgm:pt modelId="{98198050-6188-473C-940C-62399B39FB0B}">
      <dgm:prSet/>
      <dgm:spPr>
        <a:solidFill>
          <a:schemeClr val="accent2">
            <a:lumMod val="50000"/>
          </a:schemeClr>
        </a:solidFill>
      </dgm:spPr>
      <dgm:t>
        <a:bodyPr/>
        <a:lstStyle/>
        <a:p>
          <a:pPr rtl="1"/>
          <a:r>
            <a:rPr lang="fa-IR" dirty="0" smtClean="0">
              <a:cs typeface="B Titr" panose="00000700000000000000" pitchFamily="2" charset="-78"/>
            </a:rPr>
            <a:t>بام ودیوار سبز</a:t>
          </a:r>
          <a:endParaRPr lang="fa-IR" dirty="0">
            <a:cs typeface="B Titr" panose="00000700000000000000" pitchFamily="2" charset="-78"/>
          </a:endParaRPr>
        </a:p>
      </dgm:t>
    </dgm:pt>
    <dgm:pt modelId="{29DFEEA1-5F16-4A62-AAAE-DF7421DB5F90}" type="parTrans" cxnId="{FAA0DB4C-9E8F-4A87-B819-8D39B4ED30A4}">
      <dgm:prSet/>
      <dgm:spPr/>
      <dgm:t>
        <a:bodyPr/>
        <a:lstStyle/>
        <a:p>
          <a:pPr rtl="1"/>
          <a:endParaRPr lang="fa-IR">
            <a:cs typeface="B Titr" panose="00000700000000000000" pitchFamily="2" charset="-78"/>
          </a:endParaRPr>
        </a:p>
      </dgm:t>
    </dgm:pt>
    <dgm:pt modelId="{765C1EE8-540A-43AA-A5F9-9A3DBD448757}" type="sibTrans" cxnId="{FAA0DB4C-9E8F-4A87-B819-8D39B4ED30A4}">
      <dgm:prSet/>
      <dgm:spPr/>
      <dgm:t>
        <a:bodyPr/>
        <a:lstStyle/>
        <a:p>
          <a:pPr rtl="1"/>
          <a:endParaRPr lang="fa-IR">
            <a:cs typeface="B Titr" panose="00000700000000000000" pitchFamily="2" charset="-78"/>
          </a:endParaRPr>
        </a:p>
      </dgm:t>
    </dgm:pt>
    <dgm:pt modelId="{1472F82B-171D-4A1F-B73F-65847EC04FFE}" type="pres">
      <dgm:prSet presAssocID="{5696341A-D157-4458-AEF0-75FA59CB2A67}" presName="Name0" presStyleCnt="0">
        <dgm:presLayoutVars>
          <dgm:chMax val="7"/>
          <dgm:chPref val="7"/>
          <dgm:dir/>
          <dgm:animLvl val="lvl"/>
        </dgm:presLayoutVars>
      </dgm:prSet>
      <dgm:spPr/>
    </dgm:pt>
    <dgm:pt modelId="{9908F463-5BE5-459A-A9D9-5C0B0AB38BE3}" type="pres">
      <dgm:prSet presAssocID="{283CAA76-5E60-40A2-8562-556A1A577AF4}" presName="Accent1" presStyleCnt="0"/>
      <dgm:spPr/>
    </dgm:pt>
    <dgm:pt modelId="{FE087D11-4F2F-4703-86EF-C9250CA1E1BE}" type="pres">
      <dgm:prSet presAssocID="{283CAA76-5E60-40A2-8562-556A1A577AF4}" presName="Accent" presStyleLbl="node1" presStyleIdx="0" presStyleCnt="4"/>
      <dgm:spPr/>
    </dgm:pt>
    <dgm:pt modelId="{783095D8-F88B-4435-92F8-D277A2C25101}" type="pres">
      <dgm:prSet presAssocID="{283CAA76-5E60-40A2-8562-556A1A577AF4}" presName="Parent1" presStyleLbl="revTx" presStyleIdx="0" presStyleCnt="4">
        <dgm:presLayoutVars>
          <dgm:chMax val="1"/>
          <dgm:chPref val="1"/>
          <dgm:bulletEnabled val="1"/>
        </dgm:presLayoutVars>
      </dgm:prSet>
      <dgm:spPr/>
      <dgm:t>
        <a:bodyPr/>
        <a:lstStyle/>
        <a:p>
          <a:pPr rtl="1"/>
          <a:endParaRPr lang="fa-IR"/>
        </a:p>
      </dgm:t>
    </dgm:pt>
    <dgm:pt modelId="{86DDC239-A968-4E00-A798-D9F08C03C98F}" type="pres">
      <dgm:prSet presAssocID="{CAC4BE85-C9F2-4FC0-A789-63B7313B8D89}" presName="Accent2" presStyleCnt="0"/>
      <dgm:spPr/>
    </dgm:pt>
    <dgm:pt modelId="{99D74B99-B9B8-420E-8239-222A75C4D6AB}" type="pres">
      <dgm:prSet presAssocID="{CAC4BE85-C9F2-4FC0-A789-63B7313B8D89}" presName="Accent" presStyleLbl="node1" presStyleIdx="1" presStyleCnt="4"/>
      <dgm:spPr/>
    </dgm:pt>
    <dgm:pt modelId="{EA43FAD0-E451-4677-95A5-7624BA9C1A6C}" type="pres">
      <dgm:prSet presAssocID="{CAC4BE85-C9F2-4FC0-A789-63B7313B8D89}" presName="Parent2" presStyleLbl="revTx" presStyleIdx="1" presStyleCnt="4">
        <dgm:presLayoutVars>
          <dgm:chMax val="1"/>
          <dgm:chPref val="1"/>
          <dgm:bulletEnabled val="1"/>
        </dgm:presLayoutVars>
      </dgm:prSet>
      <dgm:spPr/>
      <dgm:t>
        <a:bodyPr/>
        <a:lstStyle/>
        <a:p>
          <a:pPr rtl="1"/>
          <a:endParaRPr lang="fa-IR"/>
        </a:p>
      </dgm:t>
    </dgm:pt>
    <dgm:pt modelId="{F7D7C5DC-5BBB-4EBD-979C-E45C259A874F}" type="pres">
      <dgm:prSet presAssocID="{98198050-6188-473C-940C-62399B39FB0B}" presName="Accent3" presStyleCnt="0"/>
      <dgm:spPr/>
    </dgm:pt>
    <dgm:pt modelId="{D6B8FEDD-B252-4846-9817-FEDC836938B7}" type="pres">
      <dgm:prSet presAssocID="{98198050-6188-473C-940C-62399B39FB0B}" presName="Accent" presStyleLbl="node1" presStyleIdx="2" presStyleCnt="4"/>
      <dgm:spPr/>
    </dgm:pt>
    <dgm:pt modelId="{90E8FAEE-4309-44F2-B519-FAE9F0BEA0F5}" type="pres">
      <dgm:prSet presAssocID="{98198050-6188-473C-940C-62399B39FB0B}" presName="Parent3" presStyleLbl="revTx" presStyleIdx="2" presStyleCnt="4">
        <dgm:presLayoutVars>
          <dgm:chMax val="1"/>
          <dgm:chPref val="1"/>
          <dgm:bulletEnabled val="1"/>
        </dgm:presLayoutVars>
      </dgm:prSet>
      <dgm:spPr/>
      <dgm:t>
        <a:bodyPr/>
        <a:lstStyle/>
        <a:p>
          <a:pPr rtl="1"/>
          <a:endParaRPr lang="fa-IR"/>
        </a:p>
      </dgm:t>
    </dgm:pt>
    <dgm:pt modelId="{53BCECFB-51CA-429E-80B6-0F52716E6F56}" type="pres">
      <dgm:prSet presAssocID="{99AE6E60-8159-44C4-8DA7-2351D2E9C824}" presName="Accent4" presStyleCnt="0"/>
      <dgm:spPr/>
    </dgm:pt>
    <dgm:pt modelId="{FA00C6A7-3A10-42A1-9704-8A81055E28B7}" type="pres">
      <dgm:prSet presAssocID="{99AE6E60-8159-44C4-8DA7-2351D2E9C824}" presName="Accent" presStyleLbl="node1" presStyleIdx="3" presStyleCnt="4"/>
      <dgm:spPr/>
    </dgm:pt>
    <dgm:pt modelId="{53EAA662-BDFD-415F-AF8A-542B0C4C5092}" type="pres">
      <dgm:prSet presAssocID="{99AE6E60-8159-44C4-8DA7-2351D2E9C824}" presName="Parent4" presStyleLbl="revTx" presStyleIdx="3" presStyleCnt="4">
        <dgm:presLayoutVars>
          <dgm:chMax val="1"/>
          <dgm:chPref val="1"/>
          <dgm:bulletEnabled val="1"/>
        </dgm:presLayoutVars>
      </dgm:prSet>
      <dgm:spPr/>
      <dgm:t>
        <a:bodyPr/>
        <a:lstStyle/>
        <a:p>
          <a:pPr rtl="1"/>
          <a:endParaRPr lang="fa-IR"/>
        </a:p>
      </dgm:t>
    </dgm:pt>
  </dgm:ptLst>
  <dgm:cxnLst>
    <dgm:cxn modelId="{D50857E6-579B-4D1C-BA42-4D010C70FE8C}" type="presOf" srcId="{99AE6E60-8159-44C4-8DA7-2351D2E9C824}" destId="{53EAA662-BDFD-415F-AF8A-542B0C4C5092}" srcOrd="0" destOrd="0" presId="urn:microsoft.com/office/officeart/2009/layout/CircleArrowProcess"/>
    <dgm:cxn modelId="{FAA0DB4C-9E8F-4A87-B819-8D39B4ED30A4}" srcId="{5696341A-D157-4458-AEF0-75FA59CB2A67}" destId="{98198050-6188-473C-940C-62399B39FB0B}" srcOrd="2" destOrd="0" parTransId="{29DFEEA1-5F16-4A62-AAAE-DF7421DB5F90}" sibTransId="{765C1EE8-540A-43AA-A5F9-9A3DBD448757}"/>
    <dgm:cxn modelId="{0FA603E5-ABBE-4C1C-9F02-7AD7A89F4438}" srcId="{5696341A-D157-4458-AEF0-75FA59CB2A67}" destId="{CAC4BE85-C9F2-4FC0-A789-63B7313B8D89}" srcOrd="1" destOrd="0" parTransId="{083755FB-C815-4BDD-A702-111B83DD01C8}" sibTransId="{967D6FCD-C2E2-46E4-8366-DB1F98E1E7B7}"/>
    <dgm:cxn modelId="{256E459C-347A-4AB5-97FE-82CCCB49F7BA}" srcId="{5696341A-D157-4458-AEF0-75FA59CB2A67}" destId="{283CAA76-5E60-40A2-8562-556A1A577AF4}" srcOrd="0" destOrd="0" parTransId="{142A8640-1685-498A-917E-4766EBDCB707}" sibTransId="{65179AA5-C59F-4C20-B105-F2C13B1C0C69}"/>
    <dgm:cxn modelId="{A9411F66-C584-4478-99E6-872F33C65C23}" srcId="{5696341A-D157-4458-AEF0-75FA59CB2A67}" destId="{99AE6E60-8159-44C4-8DA7-2351D2E9C824}" srcOrd="3" destOrd="0" parTransId="{BA4CF5E3-83D5-49CB-8322-75E7548D0CFB}" sibTransId="{A13361C7-84EE-4805-8E36-D8B1B725E182}"/>
    <dgm:cxn modelId="{0E18F4CA-64AA-47F9-9FD4-05277CAC2EA0}" type="presOf" srcId="{5696341A-D157-4458-AEF0-75FA59CB2A67}" destId="{1472F82B-171D-4A1F-B73F-65847EC04FFE}" srcOrd="0" destOrd="0" presId="urn:microsoft.com/office/officeart/2009/layout/CircleArrowProcess"/>
    <dgm:cxn modelId="{4C55F3E3-9C66-4DF1-9BA2-42FBA691152E}" type="presOf" srcId="{98198050-6188-473C-940C-62399B39FB0B}" destId="{90E8FAEE-4309-44F2-B519-FAE9F0BEA0F5}" srcOrd="0" destOrd="0" presId="urn:microsoft.com/office/officeart/2009/layout/CircleArrowProcess"/>
    <dgm:cxn modelId="{C09BD358-AE0E-4467-9151-51EF513A8FCF}" type="presOf" srcId="{283CAA76-5E60-40A2-8562-556A1A577AF4}" destId="{783095D8-F88B-4435-92F8-D277A2C25101}" srcOrd="0" destOrd="0" presId="urn:microsoft.com/office/officeart/2009/layout/CircleArrowProcess"/>
    <dgm:cxn modelId="{A9FE1E10-3450-4CD4-84E2-7943176DE656}" type="presOf" srcId="{CAC4BE85-C9F2-4FC0-A789-63B7313B8D89}" destId="{EA43FAD0-E451-4677-95A5-7624BA9C1A6C}" srcOrd="0" destOrd="0" presId="urn:microsoft.com/office/officeart/2009/layout/CircleArrowProcess"/>
    <dgm:cxn modelId="{C44FF753-0539-4D01-A70A-C893C18379EA}" type="presParOf" srcId="{1472F82B-171D-4A1F-B73F-65847EC04FFE}" destId="{9908F463-5BE5-459A-A9D9-5C0B0AB38BE3}" srcOrd="0" destOrd="0" presId="urn:microsoft.com/office/officeart/2009/layout/CircleArrowProcess"/>
    <dgm:cxn modelId="{DF2ADA88-1A67-46D0-B55A-A81FD8ED7E65}" type="presParOf" srcId="{9908F463-5BE5-459A-A9D9-5C0B0AB38BE3}" destId="{FE087D11-4F2F-4703-86EF-C9250CA1E1BE}" srcOrd="0" destOrd="0" presId="urn:microsoft.com/office/officeart/2009/layout/CircleArrowProcess"/>
    <dgm:cxn modelId="{AFDE009D-DE20-4347-9B1F-3F8B68EBCB46}" type="presParOf" srcId="{1472F82B-171D-4A1F-B73F-65847EC04FFE}" destId="{783095D8-F88B-4435-92F8-D277A2C25101}" srcOrd="1" destOrd="0" presId="urn:microsoft.com/office/officeart/2009/layout/CircleArrowProcess"/>
    <dgm:cxn modelId="{239B0EB4-F720-43AA-B06A-0F15C61374DE}" type="presParOf" srcId="{1472F82B-171D-4A1F-B73F-65847EC04FFE}" destId="{86DDC239-A968-4E00-A798-D9F08C03C98F}" srcOrd="2" destOrd="0" presId="urn:microsoft.com/office/officeart/2009/layout/CircleArrowProcess"/>
    <dgm:cxn modelId="{DD3A89CA-7873-427A-9891-C74975991A9E}" type="presParOf" srcId="{86DDC239-A968-4E00-A798-D9F08C03C98F}" destId="{99D74B99-B9B8-420E-8239-222A75C4D6AB}" srcOrd="0" destOrd="0" presId="urn:microsoft.com/office/officeart/2009/layout/CircleArrowProcess"/>
    <dgm:cxn modelId="{5D181441-1E25-489E-8565-BE5BA8FDE4CC}" type="presParOf" srcId="{1472F82B-171D-4A1F-B73F-65847EC04FFE}" destId="{EA43FAD0-E451-4677-95A5-7624BA9C1A6C}" srcOrd="3" destOrd="0" presId="urn:microsoft.com/office/officeart/2009/layout/CircleArrowProcess"/>
    <dgm:cxn modelId="{1A6A7F2D-7B54-4642-8B5B-4CD9E498F186}" type="presParOf" srcId="{1472F82B-171D-4A1F-B73F-65847EC04FFE}" destId="{F7D7C5DC-5BBB-4EBD-979C-E45C259A874F}" srcOrd="4" destOrd="0" presId="urn:microsoft.com/office/officeart/2009/layout/CircleArrowProcess"/>
    <dgm:cxn modelId="{BB211BBB-A6C3-4CAC-BCFA-0F2EA5CCA629}" type="presParOf" srcId="{F7D7C5DC-5BBB-4EBD-979C-E45C259A874F}" destId="{D6B8FEDD-B252-4846-9817-FEDC836938B7}" srcOrd="0" destOrd="0" presId="urn:microsoft.com/office/officeart/2009/layout/CircleArrowProcess"/>
    <dgm:cxn modelId="{6F5A280E-2706-4C7A-9C29-93F07346D1D0}" type="presParOf" srcId="{1472F82B-171D-4A1F-B73F-65847EC04FFE}" destId="{90E8FAEE-4309-44F2-B519-FAE9F0BEA0F5}" srcOrd="5" destOrd="0" presId="urn:microsoft.com/office/officeart/2009/layout/CircleArrowProcess"/>
    <dgm:cxn modelId="{65A39040-324D-40EF-B11A-EF5B270D3793}" type="presParOf" srcId="{1472F82B-171D-4A1F-B73F-65847EC04FFE}" destId="{53BCECFB-51CA-429E-80B6-0F52716E6F56}" srcOrd="6" destOrd="0" presId="urn:microsoft.com/office/officeart/2009/layout/CircleArrowProcess"/>
    <dgm:cxn modelId="{2A101F31-99D9-4FD9-844C-13F27DAF3C72}" type="presParOf" srcId="{53BCECFB-51CA-429E-80B6-0F52716E6F56}" destId="{FA00C6A7-3A10-42A1-9704-8A81055E28B7}" srcOrd="0" destOrd="0" presId="urn:microsoft.com/office/officeart/2009/layout/CircleArrowProcess"/>
    <dgm:cxn modelId="{74396858-FBD1-40DE-B3AB-FBEE1AD5FA98}" type="presParOf" srcId="{1472F82B-171D-4A1F-B73F-65847EC04FFE}" destId="{53EAA662-BDFD-415F-AF8A-542B0C4C5092}"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771155-845C-4730-942A-AE291A6A19AB}">
      <dsp:nvSpPr>
        <dsp:cNvPr id="0" name=""/>
        <dsp:cNvSpPr/>
      </dsp:nvSpPr>
      <dsp:spPr>
        <a:xfrm>
          <a:off x="0" y="3560436"/>
          <a:ext cx="7412625" cy="778936"/>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fa-IR" sz="2100" kern="1200" dirty="0" smtClean="0">
              <a:cs typeface="B Homa" panose="00000400000000000000" pitchFamily="2" charset="-78"/>
            </a:rPr>
            <a:t>نتیجه گیری</a:t>
          </a:r>
          <a:endParaRPr lang="fa-IR" sz="2100" kern="1200" dirty="0">
            <a:cs typeface="B Homa" panose="00000400000000000000" pitchFamily="2" charset="-78"/>
          </a:endParaRPr>
        </a:p>
      </dsp:txBody>
      <dsp:txXfrm>
        <a:off x="0" y="3560436"/>
        <a:ext cx="7412625" cy="778936"/>
      </dsp:txXfrm>
    </dsp:sp>
    <dsp:sp modelId="{7D7F996B-773C-4484-85DF-5FA3796CC7D4}">
      <dsp:nvSpPr>
        <dsp:cNvPr id="0" name=""/>
        <dsp:cNvSpPr/>
      </dsp:nvSpPr>
      <dsp:spPr>
        <a:xfrm rot="10800000">
          <a:off x="0" y="2374116"/>
          <a:ext cx="7412625" cy="1198004"/>
        </a:xfrm>
        <a:prstGeom prst="upArrowCallou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fa-IR" sz="2100" kern="1200" dirty="0" smtClean="0">
              <a:cs typeface="B Homa" panose="00000400000000000000" pitchFamily="2" charset="-78"/>
            </a:rPr>
            <a:t>بام ودیوار سبز</a:t>
          </a:r>
          <a:endParaRPr lang="fa-IR" sz="2100" kern="1200" dirty="0">
            <a:cs typeface="B Homa" panose="00000400000000000000" pitchFamily="2" charset="-78"/>
          </a:endParaRPr>
        </a:p>
      </dsp:txBody>
      <dsp:txXfrm rot="10800000">
        <a:off x="0" y="2374116"/>
        <a:ext cx="7412625" cy="778427"/>
      </dsp:txXfrm>
    </dsp:sp>
    <dsp:sp modelId="{F7D6E455-2CB5-4F05-8D23-96A26DEE3396}">
      <dsp:nvSpPr>
        <dsp:cNvPr id="0" name=""/>
        <dsp:cNvSpPr/>
      </dsp:nvSpPr>
      <dsp:spPr>
        <a:xfrm rot="10800000">
          <a:off x="0" y="1187796"/>
          <a:ext cx="7412625" cy="1198004"/>
        </a:xfrm>
        <a:prstGeom prst="upArrowCallou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fa-IR" sz="2100" kern="1200" dirty="0" smtClean="0">
              <a:cs typeface="B Homa" panose="00000400000000000000" pitchFamily="2" charset="-78"/>
            </a:rPr>
            <a:t>توسعه پایدار شهر</a:t>
          </a:r>
          <a:endParaRPr lang="fa-IR" sz="2100" kern="1200" dirty="0">
            <a:cs typeface="B Homa" panose="00000400000000000000" pitchFamily="2" charset="-78"/>
          </a:endParaRPr>
        </a:p>
      </dsp:txBody>
      <dsp:txXfrm rot="10800000">
        <a:off x="0" y="1187796"/>
        <a:ext cx="7412625" cy="778427"/>
      </dsp:txXfrm>
    </dsp:sp>
    <dsp:sp modelId="{60F862D1-D5A0-4A09-99B9-C194BB65D514}">
      <dsp:nvSpPr>
        <dsp:cNvPr id="0" name=""/>
        <dsp:cNvSpPr/>
      </dsp:nvSpPr>
      <dsp:spPr>
        <a:xfrm rot="10800000">
          <a:off x="0" y="1475"/>
          <a:ext cx="7412625" cy="1198004"/>
        </a:xfrm>
        <a:prstGeom prst="upArrowCallou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fa-IR" sz="2100" kern="1200" dirty="0" smtClean="0">
              <a:cs typeface="B Homa" panose="00000400000000000000" pitchFamily="2" charset="-78"/>
            </a:rPr>
            <a:t>توسعه پایدار</a:t>
          </a:r>
          <a:endParaRPr lang="fa-IR" sz="2100" kern="1200" dirty="0">
            <a:cs typeface="B Homa" panose="00000400000000000000" pitchFamily="2" charset="-78"/>
          </a:endParaRPr>
        </a:p>
      </dsp:txBody>
      <dsp:txXfrm rot="10800000">
        <a:off x="0" y="1475"/>
        <a:ext cx="7412625" cy="77842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88498-25B7-46D4-BED4-8676C01DCC5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592C08-33E3-4AF0-A90B-49E73927E676}">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B65E0E7A-A91C-4E31-8A66-BC02C2FEFD16}">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748469-0D6D-45D5-B8B5-77876287D1BF}">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6045A920-7EE0-4FAB-8857-72E0D7DE504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2D19D8-A976-4932-8FD7-AF9F40F9ADF9}">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30E9840F-09BE-4410-9B83-6E5C46EAFCC1}">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4B7F64-BC55-4F61-9E39-D1CCE6EB2DFF}">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6F072-15F0-436C-A87A-8A13C19C0433}">
      <dsp:nvSpPr>
        <dsp:cNvPr id="0" name=""/>
        <dsp:cNvSpPr/>
      </dsp:nvSpPr>
      <dsp:spPr>
        <a:xfrm rot="16200000">
          <a:off x="-1233550" y="1234684"/>
          <a:ext cx="5418667" cy="2949297"/>
        </a:xfrm>
        <a:prstGeom prst="flowChartManualOperati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r" defTabSz="1600200" rtl="1">
            <a:lnSpc>
              <a:spcPct val="90000"/>
            </a:lnSpc>
            <a:spcBef>
              <a:spcPct val="0"/>
            </a:spcBef>
            <a:spcAft>
              <a:spcPct val="35000"/>
            </a:spcAft>
          </a:pPr>
          <a:r>
            <a:rPr lang="fa-IR" sz="3600" b="1" kern="1200" dirty="0" smtClean="0">
              <a:cs typeface="B Homa" panose="00000400000000000000" pitchFamily="2" charset="-78"/>
            </a:rPr>
            <a:t>اقتصاد</a:t>
          </a:r>
          <a:endParaRPr lang="fa-IR" sz="3600" b="1" kern="1200" dirty="0">
            <a:cs typeface="B Homa" panose="00000400000000000000" pitchFamily="2" charset="-78"/>
          </a:endParaRPr>
        </a:p>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توسعه به لحاظ اقتصادی بازده بالایی داشته باشد وبین بخش های مختلف اقتصادی تعادل برقرارکند.</a:t>
          </a:r>
          <a:endParaRPr lang="fa-IR" sz="1800" kern="1200" dirty="0">
            <a:cs typeface="B Homa" panose="00000400000000000000" pitchFamily="2" charset="-78"/>
          </a:endParaRPr>
        </a:p>
      </dsp:txBody>
      <dsp:txXfrm rot="5400000">
        <a:off x="1135" y="1083732"/>
        <a:ext cx="2949297" cy="3251201"/>
      </dsp:txXfrm>
    </dsp:sp>
    <dsp:sp modelId="{951801CC-A46A-4EF7-A96A-90D270059717}">
      <dsp:nvSpPr>
        <dsp:cNvPr id="0" name=""/>
        <dsp:cNvSpPr/>
      </dsp:nvSpPr>
      <dsp:spPr>
        <a:xfrm rot="16200000">
          <a:off x="1936944" y="1234684"/>
          <a:ext cx="5418667" cy="2949297"/>
        </a:xfrm>
        <a:prstGeom prst="flowChartManualOperati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t" anchorCtr="0">
          <a:noAutofit/>
        </a:bodyPr>
        <a:lstStyle/>
        <a:p>
          <a:pPr lvl="0" algn="r" defTabSz="1244600" rtl="1">
            <a:lnSpc>
              <a:spcPct val="90000"/>
            </a:lnSpc>
            <a:spcBef>
              <a:spcPct val="0"/>
            </a:spcBef>
            <a:spcAft>
              <a:spcPct val="35000"/>
            </a:spcAft>
          </a:pPr>
          <a:r>
            <a:rPr lang="fa-IR" sz="2800" b="1" kern="1200" dirty="0" smtClean="0">
              <a:cs typeface="B Homa" panose="00000400000000000000" pitchFamily="2" charset="-78"/>
            </a:rPr>
            <a:t>عدالت اجتماعی</a:t>
          </a:r>
          <a:endParaRPr lang="fa-IR" sz="2800" b="1" kern="1200" dirty="0">
            <a:cs typeface="B Homa" panose="00000400000000000000" pitchFamily="2" charset="-78"/>
          </a:endParaRPr>
        </a:p>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توسعه باید موجب افزایش کنترل انسان بر زندگی خود،تداوم رشدوتوزیع برابروعادلانه تسهیلات وخدمات اجتماعی شده ودرنهایت به هویت بخشی جامعه بینجامد.</a:t>
          </a:r>
          <a:endParaRPr lang="fa-IR" sz="1800" kern="1200" dirty="0">
            <a:cs typeface="B Homa" panose="00000400000000000000" pitchFamily="2" charset="-78"/>
          </a:endParaRPr>
        </a:p>
      </dsp:txBody>
      <dsp:txXfrm rot="5400000">
        <a:off x="3171629" y="1083732"/>
        <a:ext cx="2949297" cy="3251201"/>
      </dsp:txXfrm>
    </dsp:sp>
    <dsp:sp modelId="{29DC1F5A-1E27-4224-A8EC-30F748633808}">
      <dsp:nvSpPr>
        <dsp:cNvPr id="0" name=""/>
        <dsp:cNvSpPr/>
      </dsp:nvSpPr>
      <dsp:spPr>
        <a:xfrm rot="16200000">
          <a:off x="5107440" y="1234684"/>
          <a:ext cx="5418667" cy="2949297"/>
        </a:xfrm>
        <a:prstGeom prst="flowChartManualOperati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t" anchorCtr="0">
          <a:noAutofit/>
        </a:bodyPr>
        <a:lstStyle/>
        <a:p>
          <a:pPr lvl="0" algn="r" defTabSz="1244600" rtl="1">
            <a:lnSpc>
              <a:spcPct val="90000"/>
            </a:lnSpc>
            <a:spcBef>
              <a:spcPct val="0"/>
            </a:spcBef>
            <a:spcAft>
              <a:spcPct val="35000"/>
            </a:spcAft>
          </a:pPr>
          <a:r>
            <a:rPr lang="fa-IR" sz="2800" b="1" kern="1200" dirty="0" smtClean="0">
              <a:cs typeface="B Homa" panose="00000400000000000000" pitchFamily="2" charset="-78"/>
            </a:rPr>
            <a:t>محیط زیست</a:t>
          </a:r>
          <a:endParaRPr lang="fa-IR" sz="2800" b="1" kern="1200" dirty="0">
            <a:cs typeface="B Homa" panose="00000400000000000000" pitchFamily="2" charset="-78"/>
          </a:endParaRPr>
        </a:p>
        <a:p>
          <a:pPr marL="171450" lvl="1" indent="-171450" algn="r" defTabSz="800100" rtl="1">
            <a:lnSpc>
              <a:spcPct val="90000"/>
            </a:lnSpc>
            <a:spcBef>
              <a:spcPct val="0"/>
            </a:spcBef>
            <a:spcAft>
              <a:spcPct val="15000"/>
            </a:spcAft>
            <a:buChar char="••"/>
          </a:pPr>
          <a:r>
            <a:rPr lang="fa-IR" sz="1800" kern="1200" dirty="0" smtClean="0">
              <a:cs typeface="B Homa" panose="00000400000000000000" pitchFamily="2" charset="-78"/>
            </a:rPr>
            <a:t>تقلیل آلودگی هاوکاهش اثرات تخریب آن واستفاده ازتکنولوژی های متعادل ومنطبق باوضعیت فیزیکی جامعه برای حفظ سلامت ورشد وبقای حال وآینده موجودات زنده مدنظر بوده است.</a:t>
          </a:r>
          <a:endParaRPr lang="fa-IR" sz="1800" kern="1200" dirty="0">
            <a:cs typeface="B Homa" panose="00000400000000000000" pitchFamily="2" charset="-78"/>
          </a:endParaRPr>
        </a:p>
      </dsp:txBody>
      <dsp:txXfrm rot="5400000">
        <a:off x="6342125" y="1083732"/>
        <a:ext cx="2949297" cy="325120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78579-3DC0-4C3B-88F5-6A4478FC7E5C}">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C1D1AC-E6E4-41B0-840A-E0CF1934D2A3}">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5236B329-2145-461D-9BD6-3B2397FD45D6}">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295577-0D9F-408F-90F9-1E40ED077BF0}">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24080472-2453-4890-88D6-2BB205789DED}">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823B10-EC63-4265-94B2-C127D68BF15D}">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1F121D82-0F06-4441-AFCB-2AF21B181E5C}">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A2B278-7E6F-42AF-AAA8-B3B22427C01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F64F2D-0A45-442E-A0DB-127FEA137DE6}">
      <dsp:nvSpPr>
        <dsp:cNvPr id="0" name=""/>
        <dsp:cNvSpPr/>
      </dsp:nvSpPr>
      <dsp:spPr>
        <a:xfrm>
          <a:off x="4261"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فشردگی</a:t>
          </a:r>
          <a:endParaRPr lang="fa-IR" sz="2000" kern="1200" dirty="0">
            <a:cs typeface="B Homa" panose="00000400000000000000" pitchFamily="2" charset="-78"/>
          </a:endParaRPr>
        </a:p>
      </dsp:txBody>
      <dsp:txXfrm>
        <a:off x="321350" y="47968"/>
        <a:ext cx="951267" cy="634178"/>
      </dsp:txXfrm>
    </dsp:sp>
    <dsp:sp modelId="{DF87395B-0870-4BCC-B0AA-9184E4CC5CDA}">
      <dsp:nvSpPr>
        <dsp:cNvPr id="0" name=""/>
        <dsp:cNvSpPr/>
      </dsp:nvSpPr>
      <dsp:spPr>
        <a:xfrm>
          <a:off x="1431162"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جامعیت</a:t>
          </a:r>
          <a:endParaRPr lang="fa-IR" sz="2000" kern="1200" dirty="0">
            <a:cs typeface="B Homa" panose="00000400000000000000" pitchFamily="2" charset="-78"/>
          </a:endParaRPr>
        </a:p>
      </dsp:txBody>
      <dsp:txXfrm>
        <a:off x="1748251" y="47968"/>
        <a:ext cx="951267" cy="634178"/>
      </dsp:txXfrm>
    </dsp:sp>
    <dsp:sp modelId="{85D6B0A2-9CDF-4D4F-A57C-0A2B0BE3EBFB}">
      <dsp:nvSpPr>
        <dsp:cNvPr id="0" name=""/>
        <dsp:cNvSpPr/>
      </dsp:nvSpPr>
      <dsp:spPr>
        <a:xfrm>
          <a:off x="2858063"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حفاظت</a:t>
          </a:r>
          <a:endParaRPr lang="fa-IR" sz="2000" kern="1200" dirty="0">
            <a:cs typeface="B Homa" panose="00000400000000000000" pitchFamily="2" charset="-78"/>
          </a:endParaRPr>
        </a:p>
      </dsp:txBody>
      <dsp:txXfrm>
        <a:off x="3175152" y="47968"/>
        <a:ext cx="951267" cy="634178"/>
      </dsp:txXfrm>
    </dsp:sp>
    <dsp:sp modelId="{E654AC44-48C9-4C48-A127-571A6A0323EA}">
      <dsp:nvSpPr>
        <dsp:cNvPr id="0" name=""/>
        <dsp:cNvSpPr/>
      </dsp:nvSpPr>
      <dsp:spPr>
        <a:xfrm>
          <a:off x="4284963"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آسایش</a:t>
          </a:r>
          <a:endParaRPr lang="fa-IR" sz="2000" kern="1200" dirty="0">
            <a:cs typeface="B Homa" panose="00000400000000000000" pitchFamily="2" charset="-78"/>
          </a:endParaRPr>
        </a:p>
      </dsp:txBody>
      <dsp:txXfrm>
        <a:off x="4602052" y="47968"/>
        <a:ext cx="951267" cy="634178"/>
      </dsp:txXfrm>
    </dsp:sp>
    <dsp:sp modelId="{5FC4409A-E0EE-4E3E-9115-FE457ED52505}">
      <dsp:nvSpPr>
        <dsp:cNvPr id="0" name=""/>
        <dsp:cNvSpPr/>
      </dsp:nvSpPr>
      <dsp:spPr>
        <a:xfrm>
          <a:off x="5711864"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هماهنگی</a:t>
          </a:r>
          <a:endParaRPr lang="fa-IR" sz="2000" kern="1200" dirty="0">
            <a:cs typeface="B Homa" panose="00000400000000000000" pitchFamily="2" charset="-78"/>
          </a:endParaRPr>
        </a:p>
      </dsp:txBody>
      <dsp:txXfrm>
        <a:off x="6028953" y="47968"/>
        <a:ext cx="951267" cy="634178"/>
      </dsp:txXfrm>
    </dsp:sp>
    <dsp:sp modelId="{E8126188-824A-4D50-985C-616EFD8F072F}">
      <dsp:nvSpPr>
        <dsp:cNvPr id="0" name=""/>
        <dsp:cNvSpPr/>
      </dsp:nvSpPr>
      <dsp:spPr>
        <a:xfrm>
          <a:off x="7138764" y="47968"/>
          <a:ext cx="1585445" cy="634178"/>
        </a:xfrm>
        <a:prstGeom prst="chevron">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مشارکت</a:t>
          </a:r>
          <a:endParaRPr lang="fa-IR" sz="2000" kern="1200" dirty="0">
            <a:cs typeface="B Homa" panose="00000400000000000000" pitchFamily="2" charset="-78"/>
          </a:endParaRPr>
        </a:p>
      </dsp:txBody>
      <dsp:txXfrm>
        <a:off x="7455853" y="47968"/>
        <a:ext cx="951267" cy="63417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8C2731-C0EB-41FC-82A9-DAE09597C5F8}">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49435-8C25-4FF6-8A4A-54BA7220BA21}">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B56053FB-098D-4B72-A11E-F811554A5227}">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4963A8-23B0-4C15-8CBB-9389DCAFC049}">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9AFC3B1F-E468-4F93-A523-0473DAF3764A}">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D5622D-5D2F-49A7-8A8B-BB6C3382767D}">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2BC1A981-1A1B-428D-A56B-10CE80AC1F27}">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EB9BF6-F85C-4C3A-9BDD-039DEB434F6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B7FAC-5A54-4F29-BC7C-7C816FD38007}">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372226-D36A-46B3-BCD0-D99A8F34D4E3}">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A57EDEBE-5DAF-458E-ACBE-170E9246FB53}">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619B88-3A54-4AAD-9F9A-5B3639184950}">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1CE3392-B39A-456C-8D93-DD3E4D5A2CFA}">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135E5D-4464-427C-BB7F-B8F039739DEA}">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0BAB38A6-6434-40D4-B1E0-73ACE222281B}">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A5CFC8-0823-440F-9800-612ED1B7B4F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43DE1A-ABF3-4C79-8753-7EFBF0CBF688}">
      <dsp:nvSpPr>
        <dsp:cNvPr id="0" name=""/>
        <dsp:cNvSpPr/>
      </dsp:nvSpPr>
      <dsp:spPr>
        <a:xfrm rot="10800000">
          <a:off x="5476567" y="369247"/>
          <a:ext cx="2647156" cy="1058862"/>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5240" rIns="30480" bIns="15240" numCol="1" spcCol="1270" anchor="ctr" anchorCtr="0">
          <a:noAutofit/>
        </a:bodyPr>
        <a:lstStyle/>
        <a:p>
          <a:pPr lvl="0" algn="ctr" defTabSz="1066800" rtl="1">
            <a:lnSpc>
              <a:spcPct val="90000"/>
            </a:lnSpc>
            <a:spcBef>
              <a:spcPct val="0"/>
            </a:spcBef>
            <a:spcAft>
              <a:spcPct val="35000"/>
            </a:spcAft>
          </a:pPr>
          <a:r>
            <a:rPr lang="fa-IR" sz="2400" kern="1200" dirty="0" smtClean="0">
              <a:cs typeface="B Homa" panose="00000400000000000000" pitchFamily="2" charset="-78"/>
            </a:rPr>
            <a:t>استراتژی</a:t>
          </a:r>
          <a:endParaRPr lang="fa-IR" sz="2400" kern="1200" dirty="0">
            <a:cs typeface="B Homa" panose="00000400000000000000" pitchFamily="2" charset="-78"/>
          </a:endParaRPr>
        </a:p>
      </dsp:txBody>
      <dsp:txXfrm rot="10800000">
        <a:off x="6005998" y="369247"/>
        <a:ext cx="1588294" cy="1058862"/>
      </dsp:txXfrm>
    </dsp:sp>
    <dsp:sp modelId="{83594264-2FF1-4568-ACFE-95C926CE3129}">
      <dsp:nvSpPr>
        <dsp:cNvPr id="0" name=""/>
        <dsp:cNvSpPr/>
      </dsp:nvSpPr>
      <dsp:spPr>
        <a:xfrm rot="10800000">
          <a:off x="42989" y="459250"/>
          <a:ext cx="5777708" cy="878855"/>
        </a:xfrm>
        <a:prstGeom prst="chevron">
          <a:avLst/>
        </a:prstGeom>
        <a:solidFill>
          <a:schemeClr val="accent2">
            <a:alpha val="90000"/>
            <a:tint val="40000"/>
            <a:hueOff val="0"/>
            <a:satOff val="0"/>
            <a:lumOff val="0"/>
            <a:alphaOff val="0"/>
          </a:schemeClr>
        </a:solidFill>
        <a:ln w="9525" cap="rnd" cmpd="sng" algn="ctr">
          <a:solidFill>
            <a:schemeClr val="accent2">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430" rIns="22860" bIns="11430"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توصیف</a:t>
          </a:r>
          <a:endParaRPr lang="fa-IR" sz="1800" kern="1200" dirty="0">
            <a:cs typeface="B Homa" panose="00000400000000000000" pitchFamily="2" charset="-78"/>
          </a:endParaRPr>
        </a:p>
      </dsp:txBody>
      <dsp:txXfrm rot="10800000">
        <a:off x="482416" y="459250"/>
        <a:ext cx="4898853" cy="878855"/>
      </dsp:txXfrm>
    </dsp:sp>
    <dsp:sp modelId="{D1530914-D65C-4BC7-92F5-AE4A6D9D1086}">
      <dsp:nvSpPr>
        <dsp:cNvPr id="0" name=""/>
        <dsp:cNvSpPr/>
      </dsp:nvSpPr>
      <dsp:spPr>
        <a:xfrm rot="10800000">
          <a:off x="5476567" y="1576350"/>
          <a:ext cx="2647156" cy="1058862"/>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5240" rIns="30480" bIns="15240" numCol="1" spcCol="1270" anchor="ctr" anchorCtr="0">
          <a:noAutofit/>
        </a:bodyPr>
        <a:lstStyle/>
        <a:p>
          <a:pPr lvl="0" algn="ctr" defTabSz="1066800" rtl="1">
            <a:lnSpc>
              <a:spcPct val="90000"/>
            </a:lnSpc>
            <a:spcBef>
              <a:spcPct val="0"/>
            </a:spcBef>
            <a:spcAft>
              <a:spcPct val="35000"/>
            </a:spcAft>
          </a:pPr>
          <a:r>
            <a:rPr lang="en-US" sz="2400" kern="1200" dirty="0" smtClean="0">
              <a:cs typeface="B Homa" panose="00000400000000000000" pitchFamily="2" charset="-78"/>
            </a:rPr>
            <a:t>Smart</a:t>
          </a:r>
        </a:p>
        <a:p>
          <a:pPr lvl="0" algn="ctr" defTabSz="1066800" rtl="1">
            <a:lnSpc>
              <a:spcPct val="90000"/>
            </a:lnSpc>
            <a:spcBef>
              <a:spcPct val="0"/>
            </a:spcBef>
            <a:spcAft>
              <a:spcPct val="35000"/>
            </a:spcAft>
          </a:pPr>
          <a:r>
            <a:rPr lang="en-US" sz="2400" kern="1200" dirty="0" smtClean="0">
              <a:cs typeface="B Homa" panose="00000400000000000000" pitchFamily="2" charset="-78"/>
            </a:rPr>
            <a:t>growth</a:t>
          </a:r>
          <a:endParaRPr lang="fa-IR" sz="2400" kern="1200" dirty="0">
            <a:cs typeface="B Homa" panose="00000400000000000000" pitchFamily="2" charset="-78"/>
          </a:endParaRPr>
        </a:p>
      </dsp:txBody>
      <dsp:txXfrm rot="10800000">
        <a:off x="6005998" y="1576350"/>
        <a:ext cx="1588294" cy="1058862"/>
      </dsp:txXfrm>
    </dsp:sp>
    <dsp:sp modelId="{83390F11-AFEE-4A01-AADD-9016293EBB21}">
      <dsp:nvSpPr>
        <dsp:cNvPr id="0" name=""/>
        <dsp:cNvSpPr/>
      </dsp:nvSpPr>
      <dsp:spPr>
        <a:xfrm rot="10800000">
          <a:off x="39864" y="1666353"/>
          <a:ext cx="5736577" cy="878855"/>
        </a:xfrm>
        <a:prstGeom prst="chevron">
          <a:avLst/>
        </a:prstGeom>
        <a:solidFill>
          <a:schemeClr val="accent2">
            <a:alpha val="90000"/>
            <a:tint val="40000"/>
            <a:hueOff val="0"/>
            <a:satOff val="0"/>
            <a:lumOff val="0"/>
            <a:alphaOff val="0"/>
          </a:schemeClr>
        </a:solidFill>
        <a:ln w="9525" cap="rnd" cmpd="sng" algn="ctr">
          <a:solidFill>
            <a:schemeClr val="accent2">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430" rIns="22860" bIns="11430"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فشردگی بیشتر-اختلاط کاربری-توسعه درون بافتی</a:t>
          </a:r>
        </a:p>
        <a:p>
          <a:pPr lvl="0" algn="ctr" defTabSz="800100" rtl="1">
            <a:lnSpc>
              <a:spcPct val="90000"/>
            </a:lnSpc>
            <a:spcBef>
              <a:spcPct val="0"/>
            </a:spcBef>
            <a:spcAft>
              <a:spcPct val="35000"/>
            </a:spcAft>
          </a:pPr>
          <a:r>
            <a:rPr lang="fa-IR" sz="1800" kern="1200" dirty="0" smtClean="0">
              <a:cs typeface="B Homa" panose="00000400000000000000" pitchFamily="2" charset="-78"/>
            </a:rPr>
            <a:t>ایجاد فرصت های متنوعی از حمل و نقل</a:t>
          </a:r>
          <a:endParaRPr lang="fa-IR" sz="1800" kern="1200" dirty="0">
            <a:cs typeface="B Homa" panose="00000400000000000000" pitchFamily="2" charset="-78"/>
          </a:endParaRPr>
        </a:p>
      </dsp:txBody>
      <dsp:txXfrm rot="10800000">
        <a:off x="479291" y="1666353"/>
        <a:ext cx="4857722" cy="878855"/>
      </dsp:txXfrm>
    </dsp:sp>
    <dsp:sp modelId="{5693C5EB-E624-49E4-976A-91DB10733FA5}">
      <dsp:nvSpPr>
        <dsp:cNvPr id="0" name=""/>
        <dsp:cNvSpPr/>
      </dsp:nvSpPr>
      <dsp:spPr>
        <a:xfrm rot="10800000">
          <a:off x="5476567" y="2783453"/>
          <a:ext cx="2647156" cy="1058862"/>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5240" rIns="30480" bIns="15240" numCol="1" spcCol="1270" anchor="ctr" anchorCtr="0">
          <a:noAutofit/>
        </a:bodyPr>
        <a:lstStyle/>
        <a:p>
          <a:pPr lvl="0" algn="ctr" defTabSz="1066800" rtl="1">
            <a:lnSpc>
              <a:spcPct val="90000"/>
            </a:lnSpc>
            <a:spcBef>
              <a:spcPct val="0"/>
            </a:spcBef>
            <a:spcAft>
              <a:spcPct val="35000"/>
            </a:spcAft>
          </a:pPr>
          <a:r>
            <a:rPr lang="en-US" sz="2400" kern="1200" dirty="0" smtClean="0">
              <a:cs typeface="B Homa" panose="00000400000000000000" pitchFamily="2" charset="-78"/>
            </a:rPr>
            <a:t>New urbanism</a:t>
          </a:r>
          <a:endParaRPr lang="fa-IR" sz="2400" kern="1200" dirty="0">
            <a:cs typeface="B Homa" panose="00000400000000000000" pitchFamily="2" charset="-78"/>
          </a:endParaRPr>
        </a:p>
      </dsp:txBody>
      <dsp:txXfrm rot="10800000">
        <a:off x="6005998" y="2783453"/>
        <a:ext cx="1588294" cy="1058862"/>
      </dsp:txXfrm>
    </dsp:sp>
    <dsp:sp modelId="{CF235D77-BFC0-40FD-B00A-C02104EB8D14}">
      <dsp:nvSpPr>
        <dsp:cNvPr id="0" name=""/>
        <dsp:cNvSpPr/>
      </dsp:nvSpPr>
      <dsp:spPr>
        <a:xfrm rot="10800000">
          <a:off x="6714" y="2873457"/>
          <a:ext cx="5813983" cy="878855"/>
        </a:xfrm>
        <a:prstGeom prst="chevron">
          <a:avLst/>
        </a:prstGeom>
        <a:solidFill>
          <a:schemeClr val="accent2">
            <a:alpha val="90000"/>
            <a:tint val="40000"/>
            <a:hueOff val="0"/>
            <a:satOff val="0"/>
            <a:lumOff val="0"/>
            <a:alphaOff val="0"/>
          </a:schemeClr>
        </a:solidFill>
        <a:ln w="9525" cap="rnd" cmpd="sng" algn="ctr">
          <a:solidFill>
            <a:schemeClr val="accent2">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430" rIns="22860" bIns="11430"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فشردگی بیشتر-اختلاط کاربری-توسعه پیاده محور</a:t>
          </a:r>
        </a:p>
        <a:p>
          <a:pPr lvl="0" algn="ctr" defTabSz="800100" rtl="1">
            <a:lnSpc>
              <a:spcPct val="90000"/>
            </a:lnSpc>
            <a:spcBef>
              <a:spcPct val="0"/>
            </a:spcBef>
            <a:spcAft>
              <a:spcPct val="35000"/>
            </a:spcAft>
          </a:pPr>
          <a:r>
            <a:rPr lang="fa-IR" sz="1600" kern="1200" dirty="0" smtClean="0">
              <a:cs typeface="B Homa" panose="00000400000000000000" pitchFamily="2" charset="-78"/>
            </a:rPr>
            <a:t>ایجاد گونه های مختلف مسکن -ایجاد شبکه ی ترافیکی پیوسته</a:t>
          </a:r>
          <a:endParaRPr lang="fa-IR" sz="1600" kern="1200" dirty="0">
            <a:cs typeface="B Homa" panose="00000400000000000000" pitchFamily="2" charset="-78"/>
          </a:endParaRPr>
        </a:p>
      </dsp:txBody>
      <dsp:txXfrm rot="10800000">
        <a:off x="446141" y="2873457"/>
        <a:ext cx="4935128" cy="878855"/>
      </dsp:txXfrm>
    </dsp:sp>
    <dsp:sp modelId="{854FDA3E-7942-4CE7-8242-CEDD0AB03F8D}">
      <dsp:nvSpPr>
        <dsp:cNvPr id="0" name=""/>
        <dsp:cNvSpPr/>
      </dsp:nvSpPr>
      <dsp:spPr>
        <a:xfrm rot="10800000">
          <a:off x="5476567" y="3990557"/>
          <a:ext cx="2647156" cy="1058862"/>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5240" rIns="30480" bIns="15240" numCol="1" spcCol="1270" anchor="ctr" anchorCtr="0">
          <a:noAutofit/>
        </a:bodyPr>
        <a:lstStyle/>
        <a:p>
          <a:pPr lvl="0" algn="ctr" defTabSz="1066800" rtl="1">
            <a:lnSpc>
              <a:spcPct val="90000"/>
            </a:lnSpc>
            <a:spcBef>
              <a:spcPct val="0"/>
            </a:spcBef>
            <a:spcAft>
              <a:spcPct val="35000"/>
            </a:spcAft>
          </a:pPr>
          <a:r>
            <a:rPr lang="en-US" sz="2400" kern="1200" dirty="0" smtClean="0">
              <a:cs typeface="B Homa" panose="00000400000000000000" pitchFamily="2" charset="-78"/>
            </a:rPr>
            <a:t>TOD</a:t>
          </a:r>
          <a:endParaRPr lang="fa-IR" sz="2400" kern="1200" dirty="0">
            <a:cs typeface="B Homa" panose="00000400000000000000" pitchFamily="2" charset="-78"/>
          </a:endParaRPr>
        </a:p>
      </dsp:txBody>
      <dsp:txXfrm rot="10800000">
        <a:off x="6005998" y="3990557"/>
        <a:ext cx="1588294" cy="1058862"/>
      </dsp:txXfrm>
    </dsp:sp>
    <dsp:sp modelId="{BEE466FF-F415-423D-9BB0-9122EF9D943D}">
      <dsp:nvSpPr>
        <dsp:cNvPr id="0" name=""/>
        <dsp:cNvSpPr/>
      </dsp:nvSpPr>
      <dsp:spPr>
        <a:xfrm rot="10800000">
          <a:off x="4276" y="4080560"/>
          <a:ext cx="5816421" cy="878855"/>
        </a:xfrm>
        <a:prstGeom prst="chevron">
          <a:avLst/>
        </a:prstGeom>
        <a:solidFill>
          <a:schemeClr val="accent2">
            <a:alpha val="90000"/>
            <a:tint val="40000"/>
            <a:hueOff val="0"/>
            <a:satOff val="0"/>
            <a:lumOff val="0"/>
            <a:alphaOff val="0"/>
          </a:schemeClr>
        </a:solidFill>
        <a:ln w="9525" cap="rnd" cmpd="sng" algn="ctr">
          <a:solidFill>
            <a:schemeClr val="accent2">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1430" rIns="22860" bIns="11430" numCol="1" spcCol="1270" anchor="ctr" anchorCtr="0">
          <a:noAutofit/>
        </a:bodyPr>
        <a:lstStyle/>
        <a:p>
          <a:pPr lvl="0" algn="ctr" defTabSz="800100" rtl="1">
            <a:lnSpc>
              <a:spcPct val="90000"/>
            </a:lnSpc>
            <a:spcBef>
              <a:spcPct val="0"/>
            </a:spcBef>
            <a:spcAft>
              <a:spcPct val="35000"/>
            </a:spcAft>
          </a:pPr>
          <a:r>
            <a:rPr lang="fa-IR" sz="1800" kern="1200" dirty="0" smtClean="0">
              <a:cs typeface="B Homa" panose="00000400000000000000" pitchFamily="2" charset="-78"/>
            </a:rPr>
            <a:t>فشردگی بیشتر-اختلاط کاربری-توسعه دراطراف ایستگاه های حمل ونقل همگانی</a:t>
          </a:r>
          <a:endParaRPr lang="fa-IR" sz="1800" kern="1200" dirty="0">
            <a:cs typeface="B Homa" panose="00000400000000000000" pitchFamily="2" charset="-78"/>
          </a:endParaRPr>
        </a:p>
      </dsp:txBody>
      <dsp:txXfrm rot="10800000">
        <a:off x="443703" y="4080560"/>
        <a:ext cx="4937566" cy="87885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F9F9D-5DC0-4929-BDCA-8A4D65C1D767}">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B7417A-879D-4086-8ACC-99CF2191F4D4}">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90BDCEE1-3C9B-42BD-822E-D6AA4E65A74D}">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01113B-05F6-42EC-A0F7-D72ABB94B282}">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809105E9-229D-4F2D-8CB0-B6D3E43967F9}">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0B3821-9191-464A-9F99-B8DD9513A721}">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E659A299-F51A-4BDC-8071-EA6F7A35F1B4}">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944029-5A01-4ECB-AE4E-5421B7A3FAF6}">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1D082F-FF58-4D30-96C1-F2E03D112F92}">
      <dsp:nvSpPr>
        <dsp:cNvPr id="0" name=""/>
        <dsp:cNvSpPr/>
      </dsp:nvSpPr>
      <dsp:spPr>
        <a:xfrm>
          <a:off x="3271819" y="2003211"/>
          <a:ext cx="1623373" cy="1623373"/>
        </a:xfrm>
        <a:prstGeom prst="roundRect">
          <a:avLst/>
        </a:prstGeom>
        <a:solidFill>
          <a:schemeClr val="accent2">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Titr" panose="00000700000000000000" pitchFamily="2" charset="-78"/>
            </a:rPr>
            <a:t>توسعه پایدارشهری</a:t>
          </a:r>
          <a:endParaRPr lang="fa-IR" sz="2000" b="1" kern="1200" dirty="0">
            <a:solidFill>
              <a:schemeClr val="tx1"/>
            </a:solidFill>
            <a:cs typeface="B Titr" panose="00000700000000000000" pitchFamily="2" charset="-78"/>
          </a:endParaRPr>
        </a:p>
      </dsp:txBody>
      <dsp:txXfrm>
        <a:off x="3351066" y="2082458"/>
        <a:ext cx="1464879" cy="1464879"/>
      </dsp:txXfrm>
    </dsp:sp>
    <dsp:sp modelId="{4E910C2F-10FA-47FB-90C5-49C7DB564473}">
      <dsp:nvSpPr>
        <dsp:cNvPr id="0" name=""/>
        <dsp:cNvSpPr/>
      </dsp:nvSpPr>
      <dsp:spPr>
        <a:xfrm rot="16199965">
          <a:off x="3825843" y="1745559"/>
          <a:ext cx="515303" cy="0"/>
        </a:xfrm>
        <a:custGeom>
          <a:avLst/>
          <a:gdLst/>
          <a:ahLst/>
          <a:cxnLst/>
          <a:rect l="0" t="0" r="0" b="0"/>
          <a:pathLst>
            <a:path>
              <a:moveTo>
                <a:pt x="0" y="0"/>
              </a:moveTo>
              <a:lnTo>
                <a:pt x="515303"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B1C11A65-CB8D-4914-8DED-038ECEB2B543}">
      <dsp:nvSpPr>
        <dsp:cNvPr id="0" name=""/>
        <dsp:cNvSpPr/>
      </dsp:nvSpPr>
      <dsp:spPr>
        <a:xfrm>
          <a:off x="2867828" y="-85533"/>
          <a:ext cx="2431311" cy="1573441"/>
        </a:xfrm>
        <a:prstGeom prst="roundRect">
          <a:avLst/>
        </a:prstGeom>
        <a:solidFill>
          <a:schemeClr val="accent2">
            <a:alpha val="90000"/>
            <a:hueOff val="0"/>
            <a:satOff val="0"/>
            <a:lumOff val="0"/>
            <a:alphaOff val="-6667"/>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نقش دولت</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موسسات دموکراتیک</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برنامه ریزی مشارکتی</a:t>
          </a:r>
          <a:endParaRPr lang="fa-IR" sz="1600" b="1" kern="1200" dirty="0">
            <a:solidFill>
              <a:schemeClr val="tx1"/>
            </a:solidFill>
            <a:cs typeface="B Homa" panose="00000400000000000000" pitchFamily="2" charset="-78"/>
          </a:endParaRPr>
        </a:p>
      </dsp:txBody>
      <dsp:txXfrm>
        <a:off x="2944637" y="-8724"/>
        <a:ext cx="2277693" cy="1419823"/>
      </dsp:txXfrm>
    </dsp:sp>
    <dsp:sp modelId="{BFEF4C3F-34C7-4A9F-9997-C32E92060C99}">
      <dsp:nvSpPr>
        <dsp:cNvPr id="0" name=""/>
        <dsp:cNvSpPr/>
      </dsp:nvSpPr>
      <dsp:spPr>
        <a:xfrm rot="20081424">
          <a:off x="4852233" y="2239718"/>
          <a:ext cx="895093" cy="0"/>
        </a:xfrm>
        <a:custGeom>
          <a:avLst/>
          <a:gdLst/>
          <a:ahLst/>
          <a:cxnLst/>
          <a:rect l="0" t="0" r="0" b="0"/>
          <a:pathLst>
            <a:path>
              <a:moveTo>
                <a:pt x="0" y="0"/>
              </a:moveTo>
              <a:lnTo>
                <a:pt x="895093"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7CE6FA3-0A84-47DE-9DD5-4507B47446CD}">
      <dsp:nvSpPr>
        <dsp:cNvPr id="0" name=""/>
        <dsp:cNvSpPr/>
      </dsp:nvSpPr>
      <dsp:spPr>
        <a:xfrm>
          <a:off x="5704367" y="609390"/>
          <a:ext cx="2462603" cy="1713423"/>
        </a:xfrm>
        <a:prstGeom prst="roundRect">
          <a:avLst/>
        </a:prstGeom>
        <a:solidFill>
          <a:schemeClr val="accent2">
            <a:alpha val="90000"/>
            <a:hueOff val="0"/>
            <a:satOff val="0"/>
            <a:lumOff val="0"/>
            <a:alphaOff val="-13333"/>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نیازهای اساسی</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حقوق بشر</a:t>
          </a:r>
          <a:endParaRPr lang="fa-IR" sz="1600" b="1" kern="1200" dirty="0">
            <a:solidFill>
              <a:schemeClr val="tx1"/>
            </a:solidFill>
            <a:cs typeface="B Homa" panose="00000400000000000000" pitchFamily="2" charset="-78"/>
          </a:endParaRPr>
        </a:p>
      </dsp:txBody>
      <dsp:txXfrm>
        <a:off x="5788009" y="693032"/>
        <a:ext cx="2295319" cy="1546139"/>
      </dsp:txXfrm>
    </dsp:sp>
    <dsp:sp modelId="{5C04A1A1-33D2-4D62-9E75-F3518C89F559}">
      <dsp:nvSpPr>
        <dsp:cNvPr id="0" name=""/>
        <dsp:cNvSpPr/>
      </dsp:nvSpPr>
      <dsp:spPr>
        <a:xfrm rot="1360625">
          <a:off x="4866275" y="3298265"/>
          <a:ext cx="748117" cy="0"/>
        </a:xfrm>
        <a:custGeom>
          <a:avLst/>
          <a:gdLst/>
          <a:ahLst/>
          <a:cxnLst/>
          <a:rect l="0" t="0" r="0" b="0"/>
          <a:pathLst>
            <a:path>
              <a:moveTo>
                <a:pt x="0" y="0"/>
              </a:moveTo>
              <a:lnTo>
                <a:pt x="748117"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495FE770-1EC0-4F35-85E6-282442E96195}">
      <dsp:nvSpPr>
        <dsp:cNvPr id="0" name=""/>
        <dsp:cNvSpPr/>
      </dsp:nvSpPr>
      <dsp:spPr>
        <a:xfrm>
          <a:off x="5585475" y="3056684"/>
          <a:ext cx="2581495" cy="1850240"/>
        </a:xfrm>
        <a:prstGeom prst="roundRect">
          <a:avLst/>
        </a:prstGeom>
        <a:solidFill>
          <a:schemeClr val="accent2">
            <a:alpha val="90000"/>
            <a:hueOff val="0"/>
            <a:satOff val="0"/>
            <a:lumOff val="0"/>
            <a:alphaOff val="-2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endParaRPr lang="fa-IR" sz="1600" b="1" kern="1200" dirty="0" smtClean="0">
            <a:solidFill>
              <a:schemeClr val="tx1"/>
            </a:solidFill>
            <a:cs typeface="B Homa" panose="00000400000000000000" pitchFamily="2" charset="-78"/>
          </a:endParaRP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زادوولد</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نژاد</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مهاجرت</a:t>
          </a:r>
        </a:p>
        <a:p>
          <a:pPr lvl="0" algn="ctr" defTabSz="711200" rtl="1">
            <a:lnSpc>
              <a:spcPct val="90000"/>
            </a:lnSpc>
            <a:spcBef>
              <a:spcPct val="0"/>
            </a:spcBef>
            <a:spcAft>
              <a:spcPct val="35000"/>
            </a:spcAft>
          </a:pPr>
          <a:endParaRPr lang="fa-IR" sz="1600" b="1" kern="1200" dirty="0">
            <a:solidFill>
              <a:schemeClr val="tx1"/>
            </a:solidFill>
            <a:cs typeface="B Homa" panose="00000400000000000000" pitchFamily="2" charset="-78"/>
          </a:endParaRPr>
        </a:p>
      </dsp:txBody>
      <dsp:txXfrm>
        <a:off x="5675796" y="3147005"/>
        <a:ext cx="2400853" cy="1669598"/>
      </dsp:txXfrm>
    </dsp:sp>
    <dsp:sp modelId="{DE34C09C-458D-4D21-B245-B5A027FFE484}">
      <dsp:nvSpPr>
        <dsp:cNvPr id="0" name=""/>
        <dsp:cNvSpPr/>
      </dsp:nvSpPr>
      <dsp:spPr>
        <a:xfrm rot="5839677">
          <a:off x="3727237" y="3848152"/>
          <a:ext cx="446786" cy="0"/>
        </a:xfrm>
        <a:custGeom>
          <a:avLst/>
          <a:gdLst/>
          <a:ahLst/>
          <a:cxnLst/>
          <a:rect l="0" t="0" r="0" b="0"/>
          <a:pathLst>
            <a:path>
              <a:moveTo>
                <a:pt x="0" y="0"/>
              </a:moveTo>
              <a:lnTo>
                <a:pt x="446786"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B28FC54D-1A37-4207-9FF9-D37E20E0B213}">
      <dsp:nvSpPr>
        <dsp:cNvPr id="0" name=""/>
        <dsp:cNvSpPr/>
      </dsp:nvSpPr>
      <dsp:spPr>
        <a:xfrm>
          <a:off x="2482607" y="4069721"/>
          <a:ext cx="2674914" cy="1587450"/>
        </a:xfrm>
        <a:prstGeom prst="roundRect">
          <a:avLst/>
        </a:prstGeom>
        <a:solidFill>
          <a:schemeClr val="accent2">
            <a:alpha val="90000"/>
            <a:hueOff val="0"/>
            <a:satOff val="0"/>
            <a:lumOff val="0"/>
            <a:alphaOff val="-26667"/>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endParaRPr lang="fa-IR" sz="1600" b="1" kern="1200" dirty="0" smtClean="0">
            <a:solidFill>
              <a:schemeClr val="tx1"/>
            </a:solidFill>
            <a:cs typeface="B Homa" panose="00000400000000000000" pitchFamily="2" charset="-78"/>
          </a:endParaRP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شهر</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محله</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واحدهمسایگی</a:t>
          </a:r>
        </a:p>
        <a:p>
          <a:pPr lvl="0" algn="ctr" defTabSz="711200" rtl="1">
            <a:lnSpc>
              <a:spcPct val="90000"/>
            </a:lnSpc>
            <a:spcBef>
              <a:spcPct val="0"/>
            </a:spcBef>
            <a:spcAft>
              <a:spcPct val="35000"/>
            </a:spcAft>
          </a:pPr>
          <a:endParaRPr lang="fa-IR" sz="1600" b="1" kern="1200" dirty="0">
            <a:solidFill>
              <a:schemeClr val="tx1"/>
            </a:solidFill>
            <a:cs typeface="B Homa" panose="00000400000000000000" pitchFamily="2" charset="-78"/>
          </a:endParaRPr>
        </a:p>
      </dsp:txBody>
      <dsp:txXfrm>
        <a:off x="2560100" y="4147214"/>
        <a:ext cx="2519928" cy="1432464"/>
      </dsp:txXfrm>
    </dsp:sp>
    <dsp:sp modelId="{9B1A4BF1-A6F3-4C6E-BB5A-7DBAAB83850F}">
      <dsp:nvSpPr>
        <dsp:cNvPr id="0" name=""/>
        <dsp:cNvSpPr/>
      </dsp:nvSpPr>
      <dsp:spPr>
        <a:xfrm rot="10259408">
          <a:off x="2564739" y="2999309"/>
          <a:ext cx="711468" cy="0"/>
        </a:xfrm>
        <a:custGeom>
          <a:avLst/>
          <a:gdLst/>
          <a:ahLst/>
          <a:cxnLst/>
          <a:rect l="0" t="0" r="0" b="0"/>
          <a:pathLst>
            <a:path>
              <a:moveTo>
                <a:pt x="0" y="0"/>
              </a:moveTo>
              <a:lnTo>
                <a:pt x="711468"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C72461F2-823F-43F9-8C68-BDEE77BE6F2F}">
      <dsp:nvSpPr>
        <dsp:cNvPr id="0" name=""/>
        <dsp:cNvSpPr/>
      </dsp:nvSpPr>
      <dsp:spPr>
        <a:xfrm>
          <a:off x="0" y="2394358"/>
          <a:ext cx="2569129" cy="1728683"/>
        </a:xfrm>
        <a:prstGeom prst="roundRect">
          <a:avLst/>
        </a:prstGeom>
        <a:solidFill>
          <a:schemeClr val="accent2">
            <a:alpha val="90000"/>
            <a:hueOff val="0"/>
            <a:satOff val="0"/>
            <a:lumOff val="0"/>
            <a:alphaOff val="-33333"/>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استفاده پایدارازمنابع تجدیدشونده</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برنامه فیزیکی مناسب</a:t>
          </a:r>
          <a:endParaRPr lang="fa-IR" sz="1600" b="1" kern="1200" dirty="0">
            <a:solidFill>
              <a:schemeClr val="tx1"/>
            </a:solidFill>
            <a:cs typeface="B Homa" panose="00000400000000000000" pitchFamily="2" charset="-78"/>
          </a:endParaRPr>
        </a:p>
      </dsp:txBody>
      <dsp:txXfrm>
        <a:off x="84387" y="2478745"/>
        <a:ext cx="2400355" cy="1559909"/>
      </dsp:txXfrm>
    </dsp:sp>
    <dsp:sp modelId="{D98D328F-994C-464D-9B63-C3C4D13BE285}">
      <dsp:nvSpPr>
        <dsp:cNvPr id="0" name=""/>
        <dsp:cNvSpPr/>
      </dsp:nvSpPr>
      <dsp:spPr>
        <a:xfrm rot="12888863">
          <a:off x="2289376" y="1942444"/>
          <a:ext cx="1079011" cy="0"/>
        </a:xfrm>
        <a:custGeom>
          <a:avLst/>
          <a:gdLst/>
          <a:ahLst/>
          <a:cxnLst/>
          <a:rect l="0" t="0" r="0" b="0"/>
          <a:pathLst>
            <a:path>
              <a:moveTo>
                <a:pt x="0" y="0"/>
              </a:moveTo>
              <a:lnTo>
                <a:pt x="1079011" y="0"/>
              </a:lnTo>
            </a:path>
          </a:pathLst>
        </a:custGeom>
        <a:noFill/>
        <a:ln w="19050" cap="rnd"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9723C08-9AC9-41FF-BAAE-A3389BB5C9E3}">
      <dsp:nvSpPr>
        <dsp:cNvPr id="0" name=""/>
        <dsp:cNvSpPr/>
      </dsp:nvSpPr>
      <dsp:spPr>
        <a:xfrm>
          <a:off x="46557" y="51014"/>
          <a:ext cx="2401760" cy="1583415"/>
        </a:xfrm>
        <a:prstGeom prst="roundRect">
          <a:avLst/>
        </a:prstGeom>
        <a:solidFill>
          <a:schemeClr val="accent2">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منابع مالیاتی شهر</a:t>
          </a:r>
        </a:p>
        <a:p>
          <a:pPr lvl="0" algn="ctr" defTabSz="711200" rtl="1">
            <a:lnSpc>
              <a:spcPct val="90000"/>
            </a:lnSpc>
            <a:spcBef>
              <a:spcPct val="0"/>
            </a:spcBef>
            <a:spcAft>
              <a:spcPct val="35000"/>
            </a:spcAft>
          </a:pPr>
          <a:r>
            <a:rPr lang="fa-IR" sz="1600" b="1" kern="1200" dirty="0" smtClean="0">
              <a:solidFill>
                <a:schemeClr val="tx1"/>
              </a:solidFill>
              <a:cs typeface="B Homa" panose="00000400000000000000" pitchFamily="2" charset="-78"/>
            </a:rPr>
            <a:t>دسترسی به درآمد کافی</a:t>
          </a:r>
          <a:endParaRPr lang="fa-IR" sz="1600" b="1" kern="1200" dirty="0">
            <a:solidFill>
              <a:schemeClr val="tx1"/>
            </a:solidFill>
            <a:cs typeface="B Homa" panose="00000400000000000000" pitchFamily="2" charset="-78"/>
          </a:endParaRPr>
        </a:p>
      </dsp:txBody>
      <dsp:txXfrm>
        <a:off x="123853" y="128310"/>
        <a:ext cx="2247168" cy="142882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9E493-28F2-483C-924F-9D78A3DE7F2A}">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4B9A3A-E630-4FAA-8094-A46089BCB022}">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09A5C65E-C016-4946-927D-C8F60CDD5FC1}">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0055CF-0693-405A-9ACB-5E7E456924ED}">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B2FAE80-2033-4A1E-9E3D-33D14DBC5059}">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46485B-E36F-44DB-8179-C09A79D00906}">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1007962D-E461-4260-8030-723EA505FD18}">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3CE072-151F-493A-83D0-00415F71B98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44A1A2-9509-48F7-BF1A-D67A35CFC51E}">
      <dsp:nvSpPr>
        <dsp:cNvPr id="0" name=""/>
        <dsp:cNvSpPr/>
      </dsp:nvSpPr>
      <dsp:spPr>
        <a:xfrm>
          <a:off x="701997" y="0"/>
          <a:ext cx="7955975" cy="4374068"/>
        </a:xfrm>
        <a:prstGeom prst="rightArrow">
          <a:avLst/>
        </a:prstGeom>
        <a:solidFill>
          <a:schemeClr val="accent1">
            <a:tint val="40000"/>
            <a:hueOff val="0"/>
            <a:satOff val="0"/>
            <a:lumOff val="0"/>
            <a:alphaOff val="0"/>
          </a:schemeClr>
        </a:solidFill>
        <a:ln w="9525" cap="rnd"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D52AF6E0-5353-41FB-B3EB-9A88C9F171B3}">
      <dsp:nvSpPr>
        <dsp:cNvPr id="0" name=""/>
        <dsp:cNvSpPr/>
      </dsp:nvSpPr>
      <dsp:spPr>
        <a:xfrm>
          <a:off x="2742" y="1312220"/>
          <a:ext cx="1650791" cy="1749627"/>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نابودی منابع طبیعی</a:t>
          </a:r>
          <a:endParaRPr lang="fa-IR" sz="2000" b="1" kern="1200" dirty="0">
            <a:solidFill>
              <a:schemeClr val="tx1"/>
            </a:solidFill>
            <a:cs typeface="B Homa" panose="00000400000000000000" pitchFamily="2" charset="-78"/>
          </a:endParaRPr>
        </a:p>
      </dsp:txBody>
      <dsp:txXfrm>
        <a:off x="83327" y="1392805"/>
        <a:ext cx="1489621" cy="1588457"/>
      </dsp:txXfrm>
    </dsp:sp>
    <dsp:sp modelId="{E5B18933-9A17-4FEA-9C3D-0A304888D251}">
      <dsp:nvSpPr>
        <dsp:cNvPr id="0" name=""/>
        <dsp:cNvSpPr/>
      </dsp:nvSpPr>
      <dsp:spPr>
        <a:xfrm>
          <a:off x="1928665" y="1312220"/>
          <a:ext cx="1650791" cy="1749627"/>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تخریب اکو سیستم ها</a:t>
          </a:r>
          <a:endParaRPr lang="fa-IR" sz="2000" b="1" kern="1200" dirty="0">
            <a:solidFill>
              <a:schemeClr val="tx1"/>
            </a:solidFill>
            <a:cs typeface="B Homa" panose="00000400000000000000" pitchFamily="2" charset="-78"/>
          </a:endParaRPr>
        </a:p>
      </dsp:txBody>
      <dsp:txXfrm>
        <a:off x="2009250" y="1392805"/>
        <a:ext cx="1489621" cy="1588457"/>
      </dsp:txXfrm>
    </dsp:sp>
    <dsp:sp modelId="{44DCBA1D-26B1-46DE-9B0F-9CFCEF84DF90}">
      <dsp:nvSpPr>
        <dsp:cNvPr id="0" name=""/>
        <dsp:cNvSpPr/>
      </dsp:nvSpPr>
      <dsp:spPr>
        <a:xfrm>
          <a:off x="3854589" y="1312220"/>
          <a:ext cx="1650791" cy="1749627"/>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رواج بی عدالتی</a:t>
          </a:r>
          <a:endParaRPr lang="fa-IR" sz="2000" b="1" kern="1200" dirty="0">
            <a:solidFill>
              <a:schemeClr val="tx1"/>
            </a:solidFill>
            <a:cs typeface="B Homa" panose="00000400000000000000" pitchFamily="2" charset="-78"/>
          </a:endParaRPr>
        </a:p>
      </dsp:txBody>
      <dsp:txXfrm>
        <a:off x="3935174" y="1392805"/>
        <a:ext cx="1489621" cy="1588457"/>
      </dsp:txXfrm>
    </dsp:sp>
    <dsp:sp modelId="{BF2A94B9-9269-49A8-9BB5-FA2B9CCD72AB}">
      <dsp:nvSpPr>
        <dsp:cNvPr id="0" name=""/>
        <dsp:cNvSpPr/>
      </dsp:nvSpPr>
      <dsp:spPr>
        <a:xfrm>
          <a:off x="5780513" y="1312220"/>
          <a:ext cx="1650791" cy="1749627"/>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آلودگی</a:t>
          </a:r>
          <a:endParaRPr lang="fa-IR" sz="2000" b="1" kern="1200" dirty="0">
            <a:solidFill>
              <a:schemeClr val="tx1"/>
            </a:solidFill>
            <a:cs typeface="B Homa" panose="00000400000000000000" pitchFamily="2" charset="-78"/>
          </a:endParaRPr>
        </a:p>
      </dsp:txBody>
      <dsp:txXfrm>
        <a:off x="5861098" y="1392805"/>
        <a:ext cx="1489621" cy="1588457"/>
      </dsp:txXfrm>
    </dsp:sp>
    <dsp:sp modelId="{7344EF72-9916-4A9C-B778-64A1BDC9CC6D}">
      <dsp:nvSpPr>
        <dsp:cNvPr id="0" name=""/>
        <dsp:cNvSpPr/>
      </dsp:nvSpPr>
      <dsp:spPr>
        <a:xfrm>
          <a:off x="7706437" y="1312220"/>
          <a:ext cx="1650791" cy="1749627"/>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tx1"/>
              </a:solidFill>
              <a:cs typeface="B Homa" panose="00000400000000000000" pitchFamily="2" charset="-78"/>
            </a:rPr>
            <a:t>افزایش بی رویه جمعیت</a:t>
          </a:r>
          <a:endParaRPr lang="fa-IR" sz="2000" b="1" kern="1200" dirty="0">
            <a:solidFill>
              <a:schemeClr val="tx1"/>
            </a:solidFill>
            <a:cs typeface="B Homa" panose="00000400000000000000" pitchFamily="2" charset="-78"/>
          </a:endParaRPr>
        </a:p>
      </dsp:txBody>
      <dsp:txXfrm>
        <a:off x="7787022" y="1392805"/>
        <a:ext cx="1489621" cy="158845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2B7631-E80E-45ED-900D-823BE8DCAAA9}">
      <dsp:nvSpPr>
        <dsp:cNvPr id="0" name=""/>
        <dsp:cNvSpPr/>
      </dsp:nvSpPr>
      <dsp:spPr>
        <a:xfrm>
          <a:off x="998661" y="0"/>
          <a:ext cx="5890139" cy="5890139"/>
        </a:xfrm>
        <a:prstGeom prst="triangl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929A7DF-2DED-4132-8953-D8F66495E53C}">
      <dsp:nvSpPr>
        <dsp:cNvPr id="0" name=""/>
        <dsp:cNvSpPr/>
      </dsp:nvSpPr>
      <dsp:spPr>
        <a:xfrm>
          <a:off x="3943731" y="589589"/>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توجه به فشردگی بافت</a:t>
          </a:r>
          <a:endParaRPr lang="fa-IR" sz="2000" kern="1200" dirty="0">
            <a:cs typeface="B Homa" panose="00000400000000000000" pitchFamily="2" charset="-78"/>
          </a:endParaRPr>
        </a:p>
      </dsp:txBody>
      <dsp:txXfrm>
        <a:off x="3972934" y="618792"/>
        <a:ext cx="3770184" cy="539811"/>
      </dsp:txXfrm>
    </dsp:sp>
    <dsp:sp modelId="{BAE20782-CACD-4399-89C3-CDD19AD4E62E}">
      <dsp:nvSpPr>
        <dsp:cNvPr id="0" name=""/>
        <dsp:cNvSpPr/>
      </dsp:nvSpPr>
      <dsp:spPr>
        <a:xfrm>
          <a:off x="3943731" y="1262583"/>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افزایش تراکم</a:t>
          </a:r>
          <a:endParaRPr lang="fa-IR" sz="2000" kern="1200" dirty="0">
            <a:cs typeface="B Homa" panose="00000400000000000000" pitchFamily="2" charset="-78"/>
          </a:endParaRPr>
        </a:p>
      </dsp:txBody>
      <dsp:txXfrm>
        <a:off x="3972934" y="1291786"/>
        <a:ext cx="3770184" cy="539811"/>
      </dsp:txXfrm>
    </dsp:sp>
    <dsp:sp modelId="{7A62CCB6-7D7B-4D68-AE8C-7EC938D64D6B}">
      <dsp:nvSpPr>
        <dsp:cNvPr id="0" name=""/>
        <dsp:cNvSpPr/>
      </dsp:nvSpPr>
      <dsp:spPr>
        <a:xfrm>
          <a:off x="3943731" y="1935577"/>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طراحی مناسب شریان ها</a:t>
          </a:r>
          <a:endParaRPr lang="fa-IR" sz="2000" kern="1200" dirty="0">
            <a:cs typeface="B Homa" panose="00000400000000000000" pitchFamily="2" charset="-78"/>
          </a:endParaRPr>
        </a:p>
      </dsp:txBody>
      <dsp:txXfrm>
        <a:off x="3972934" y="1964780"/>
        <a:ext cx="3770184" cy="539811"/>
      </dsp:txXfrm>
    </dsp:sp>
    <dsp:sp modelId="{EC16F571-85F8-43D4-AB02-EAE76E2AE320}">
      <dsp:nvSpPr>
        <dsp:cNvPr id="0" name=""/>
        <dsp:cNvSpPr/>
      </dsp:nvSpPr>
      <dsp:spPr>
        <a:xfrm>
          <a:off x="3943731" y="2608572"/>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افزایش کاربری های چندعملکردی</a:t>
          </a:r>
          <a:endParaRPr lang="fa-IR" sz="2000" kern="1200" dirty="0">
            <a:cs typeface="B Homa" panose="00000400000000000000" pitchFamily="2" charset="-78"/>
          </a:endParaRPr>
        </a:p>
      </dsp:txBody>
      <dsp:txXfrm>
        <a:off x="3972934" y="2637775"/>
        <a:ext cx="3770184" cy="539811"/>
      </dsp:txXfrm>
    </dsp:sp>
    <dsp:sp modelId="{2FBB4679-636C-4208-9042-9D50AB308DF9}">
      <dsp:nvSpPr>
        <dsp:cNvPr id="0" name=""/>
        <dsp:cNvSpPr/>
      </dsp:nvSpPr>
      <dsp:spPr>
        <a:xfrm>
          <a:off x="3943731" y="3281566"/>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بهینه سازی ارتفاع ساختمان ها</a:t>
          </a:r>
          <a:endParaRPr lang="fa-IR" sz="2000" kern="1200" dirty="0">
            <a:cs typeface="B Homa" panose="00000400000000000000" pitchFamily="2" charset="-78"/>
          </a:endParaRPr>
        </a:p>
      </dsp:txBody>
      <dsp:txXfrm>
        <a:off x="3972934" y="3310769"/>
        <a:ext cx="3770184" cy="539811"/>
      </dsp:txXfrm>
    </dsp:sp>
    <dsp:sp modelId="{78ED4174-7D8A-45BB-812D-9AC85A507635}">
      <dsp:nvSpPr>
        <dsp:cNvPr id="0" name=""/>
        <dsp:cNvSpPr/>
      </dsp:nvSpPr>
      <dsp:spPr>
        <a:xfrm>
          <a:off x="3943731" y="3954561"/>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استفاده ازسیستم یکپارچه حمل ونقل عمومی</a:t>
          </a:r>
          <a:endParaRPr lang="fa-IR" sz="2000" kern="1200" dirty="0">
            <a:cs typeface="B Homa" panose="00000400000000000000" pitchFamily="2" charset="-78"/>
          </a:endParaRPr>
        </a:p>
      </dsp:txBody>
      <dsp:txXfrm>
        <a:off x="3972934" y="3983764"/>
        <a:ext cx="3770184" cy="539811"/>
      </dsp:txXfrm>
    </dsp:sp>
    <dsp:sp modelId="{3378A263-2EB0-42A1-AA33-ECABE0893088}">
      <dsp:nvSpPr>
        <dsp:cNvPr id="0" name=""/>
        <dsp:cNvSpPr/>
      </dsp:nvSpPr>
      <dsp:spPr>
        <a:xfrm>
          <a:off x="3943731" y="4627555"/>
          <a:ext cx="3828590" cy="598217"/>
        </a:xfrm>
        <a:prstGeom prst="round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برنامه ریزی برای کاهش آلودگی هوا</a:t>
          </a:r>
          <a:endParaRPr lang="fa-IR" sz="2000" kern="1200" dirty="0">
            <a:cs typeface="B Homa" panose="00000400000000000000" pitchFamily="2" charset="-78"/>
          </a:endParaRPr>
        </a:p>
      </dsp:txBody>
      <dsp:txXfrm>
        <a:off x="3972934" y="4656758"/>
        <a:ext cx="3770184" cy="53981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3042B3-FD51-4C10-B174-B2F9C47B95D3}">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6DFDD3-C7FB-483F-8298-6C659BBC3998}">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8C5EAFF4-9542-4A0B-AE9A-E10E045131D4}">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68632C-7DD1-4092-BBB1-9308E7750E94}">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1CD6E3D3-D285-452E-BBC5-6EF323F7A658}">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C9501-7CED-4C09-899F-518DAA01A0BC}">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E73581E3-F3E7-45B7-8EA2-A99D807A25AF}">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3DEB7-336C-4182-8BEB-AC6048005AC7}">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18BF5-3BE4-4EF4-B572-E52A514F591F}">
      <dsp:nvSpPr>
        <dsp:cNvPr id="0" name=""/>
        <dsp:cNvSpPr/>
      </dsp:nvSpPr>
      <dsp:spPr>
        <a:xfrm>
          <a:off x="975143" y="0"/>
          <a:ext cx="5418667" cy="5418667"/>
        </a:xfrm>
        <a:prstGeom prst="triangle">
          <a:avLst/>
        </a:prstGeom>
        <a:solidFill>
          <a:schemeClr val="accent2">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265830E-91CA-44D0-A914-94C94D9A0FC0}">
      <dsp:nvSpPr>
        <dsp:cNvPr id="0" name=""/>
        <dsp:cNvSpPr/>
      </dsp:nvSpPr>
      <dsp:spPr>
        <a:xfrm>
          <a:off x="3657599" y="542395"/>
          <a:ext cx="3522133" cy="96308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تطابق طراحی محله با طبیعت</a:t>
          </a:r>
          <a:endParaRPr lang="fa-IR" sz="2000" kern="1200" dirty="0">
            <a:cs typeface="B Homa" panose="00000400000000000000" pitchFamily="2" charset="-78"/>
          </a:endParaRPr>
        </a:p>
      </dsp:txBody>
      <dsp:txXfrm>
        <a:off x="3704613" y="589409"/>
        <a:ext cx="3428105" cy="869055"/>
      </dsp:txXfrm>
    </dsp:sp>
    <dsp:sp modelId="{52FA6BAB-8F94-4B89-A5AA-1EB8241CFF9C}">
      <dsp:nvSpPr>
        <dsp:cNvPr id="0" name=""/>
        <dsp:cNvSpPr/>
      </dsp:nvSpPr>
      <dsp:spPr>
        <a:xfrm>
          <a:off x="3657599" y="1625864"/>
          <a:ext cx="3522133" cy="96308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استفاده اززمین های خالی وبناهای متروک</a:t>
          </a:r>
          <a:endParaRPr lang="fa-IR" sz="2000" kern="1200" dirty="0">
            <a:cs typeface="B Homa" panose="00000400000000000000" pitchFamily="2" charset="-78"/>
          </a:endParaRPr>
        </a:p>
      </dsp:txBody>
      <dsp:txXfrm>
        <a:off x="3704613" y="1672878"/>
        <a:ext cx="3428105" cy="869055"/>
      </dsp:txXfrm>
    </dsp:sp>
    <dsp:sp modelId="{CF1B9EBF-C689-4E87-A537-036951595449}">
      <dsp:nvSpPr>
        <dsp:cNvPr id="0" name=""/>
        <dsp:cNvSpPr/>
      </dsp:nvSpPr>
      <dsp:spPr>
        <a:xfrm>
          <a:off x="3657599" y="2709333"/>
          <a:ext cx="3522133" cy="96308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استفاده ازکمربند سبزاطراف محله</a:t>
          </a:r>
          <a:endParaRPr lang="fa-IR" sz="2000" kern="1200" dirty="0">
            <a:cs typeface="B Homa" panose="00000400000000000000" pitchFamily="2" charset="-78"/>
          </a:endParaRPr>
        </a:p>
      </dsp:txBody>
      <dsp:txXfrm>
        <a:off x="3704613" y="2756347"/>
        <a:ext cx="3428105" cy="869055"/>
      </dsp:txXfrm>
    </dsp:sp>
    <dsp:sp modelId="{97FF97D4-8073-4E1C-81CC-A4C04C794776}">
      <dsp:nvSpPr>
        <dsp:cNvPr id="0" name=""/>
        <dsp:cNvSpPr/>
      </dsp:nvSpPr>
      <dsp:spPr>
        <a:xfrm>
          <a:off x="3657599" y="3792802"/>
          <a:ext cx="3522133" cy="96308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اختلاط کاربری ها درنزدیکی محلات مسکونی</a:t>
          </a:r>
          <a:endParaRPr lang="fa-IR" sz="2000" kern="1200" dirty="0">
            <a:cs typeface="B Homa" panose="00000400000000000000" pitchFamily="2" charset="-78"/>
          </a:endParaRPr>
        </a:p>
      </dsp:txBody>
      <dsp:txXfrm>
        <a:off x="3704613" y="3839816"/>
        <a:ext cx="3428105" cy="86905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881A0-DE6F-445E-BF40-C720A02E7651}">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7B0611-5DD4-4192-AB26-39CC3C4694C4}">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B4C73B88-4C83-4968-A055-274B65F56C5F}">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C65179-CBF4-4F3C-B777-468EA5FE06D0}">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18CBCBB1-8C4B-4E29-B889-815EB1D06AE6}">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C80D8-5FB3-45D3-93C8-4AF6B3406C2E}">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A6E4AD82-F95D-4F12-BB36-2AB516D76ACA}">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BC6EE-52F7-4B18-AF82-D08837CB4707}">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A77BF-7754-44A8-B24F-97807EECC018}">
      <dsp:nvSpPr>
        <dsp:cNvPr id="0" name=""/>
        <dsp:cNvSpPr/>
      </dsp:nvSpPr>
      <dsp:spPr>
        <a:xfrm>
          <a:off x="845257" y="0"/>
          <a:ext cx="5418667" cy="5418667"/>
        </a:xfrm>
        <a:prstGeom prst="triangle">
          <a:avLst/>
        </a:prstGeom>
        <a:solidFill>
          <a:schemeClr val="accent2">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E343525-DDB1-4DAC-B400-EB6B2B3F0C1E}">
      <dsp:nvSpPr>
        <dsp:cNvPr id="0" name=""/>
        <dsp:cNvSpPr/>
      </dsp:nvSpPr>
      <dsp:spPr>
        <a:xfrm>
          <a:off x="3657599" y="542395"/>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افزایش کاربری های متنوع درواحد همسایگی</a:t>
          </a:r>
          <a:endParaRPr lang="fa-IR" sz="2000" kern="1200" dirty="0">
            <a:cs typeface="B Homa" panose="00000400000000000000" pitchFamily="2" charset="-78"/>
          </a:endParaRPr>
        </a:p>
      </dsp:txBody>
      <dsp:txXfrm>
        <a:off x="3684464" y="569260"/>
        <a:ext cx="3468403" cy="496603"/>
      </dsp:txXfrm>
    </dsp:sp>
    <dsp:sp modelId="{3217A669-A305-4B3E-94AA-0A5106320B3D}">
      <dsp:nvSpPr>
        <dsp:cNvPr id="0" name=""/>
        <dsp:cNvSpPr/>
      </dsp:nvSpPr>
      <dsp:spPr>
        <a:xfrm>
          <a:off x="3657599" y="1161520"/>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زیبا سازی خیابان ها وشریان ها</a:t>
          </a:r>
          <a:endParaRPr lang="fa-IR" sz="2000" kern="1200" dirty="0">
            <a:cs typeface="B Homa" panose="00000400000000000000" pitchFamily="2" charset="-78"/>
          </a:endParaRPr>
        </a:p>
      </dsp:txBody>
      <dsp:txXfrm>
        <a:off x="3684464" y="1188385"/>
        <a:ext cx="3468403" cy="496603"/>
      </dsp:txXfrm>
    </dsp:sp>
    <dsp:sp modelId="{E2EA3752-9EB6-4E5C-A4B9-E5D290134F7A}">
      <dsp:nvSpPr>
        <dsp:cNvPr id="0" name=""/>
        <dsp:cNvSpPr/>
      </dsp:nvSpPr>
      <dsp:spPr>
        <a:xfrm>
          <a:off x="3657599" y="1780645"/>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ایمن سازی خیابان ها برای مسیرپیاده</a:t>
          </a:r>
          <a:endParaRPr lang="fa-IR" sz="2000" kern="1200" dirty="0">
            <a:cs typeface="B Homa" panose="00000400000000000000" pitchFamily="2" charset="-78"/>
          </a:endParaRPr>
        </a:p>
      </dsp:txBody>
      <dsp:txXfrm>
        <a:off x="3684464" y="1807510"/>
        <a:ext cx="3468403" cy="496603"/>
      </dsp:txXfrm>
    </dsp:sp>
    <dsp:sp modelId="{BEC6573B-B0F9-46B2-BCC1-859404CE535B}">
      <dsp:nvSpPr>
        <dsp:cNvPr id="0" name=""/>
        <dsp:cNvSpPr/>
      </dsp:nvSpPr>
      <dsp:spPr>
        <a:xfrm>
          <a:off x="3657599" y="2399770"/>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طراحی مسیر دوچرخه</a:t>
          </a:r>
          <a:endParaRPr lang="fa-IR" sz="2000" kern="1200" dirty="0">
            <a:cs typeface="B Homa" panose="00000400000000000000" pitchFamily="2" charset="-78"/>
          </a:endParaRPr>
        </a:p>
      </dsp:txBody>
      <dsp:txXfrm>
        <a:off x="3684464" y="2426635"/>
        <a:ext cx="3468403" cy="496603"/>
      </dsp:txXfrm>
    </dsp:sp>
    <dsp:sp modelId="{C0EA923B-3C86-4797-B975-7EFF67D2131C}">
      <dsp:nvSpPr>
        <dsp:cNvPr id="0" name=""/>
        <dsp:cNvSpPr/>
      </dsp:nvSpPr>
      <dsp:spPr>
        <a:xfrm>
          <a:off x="3657599" y="3018896"/>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بازنده سازی وحفظ بناهای تاریخی</a:t>
          </a:r>
          <a:endParaRPr lang="fa-IR" sz="2000" kern="1200" dirty="0">
            <a:cs typeface="B Homa" panose="00000400000000000000" pitchFamily="2" charset="-78"/>
          </a:endParaRPr>
        </a:p>
      </dsp:txBody>
      <dsp:txXfrm>
        <a:off x="3684464" y="3045761"/>
        <a:ext cx="3468403" cy="496603"/>
      </dsp:txXfrm>
    </dsp:sp>
    <dsp:sp modelId="{A087FF1C-1BBD-4A3A-8264-BC5DDADF5A26}">
      <dsp:nvSpPr>
        <dsp:cNvPr id="0" name=""/>
        <dsp:cNvSpPr/>
      </dsp:nvSpPr>
      <dsp:spPr>
        <a:xfrm>
          <a:off x="3657599" y="3638021"/>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جلوگیری ازتخریب بناها</a:t>
          </a:r>
          <a:endParaRPr lang="fa-IR" sz="2000" kern="1200" dirty="0">
            <a:cs typeface="B Homa" panose="00000400000000000000" pitchFamily="2" charset="-78"/>
          </a:endParaRPr>
        </a:p>
      </dsp:txBody>
      <dsp:txXfrm>
        <a:off x="3684464" y="3664886"/>
        <a:ext cx="3468403" cy="496603"/>
      </dsp:txXfrm>
    </dsp:sp>
    <dsp:sp modelId="{C221DEB4-40CD-4D6D-9078-15AEC85C97C4}">
      <dsp:nvSpPr>
        <dsp:cNvPr id="0" name=""/>
        <dsp:cNvSpPr/>
      </dsp:nvSpPr>
      <dsp:spPr>
        <a:xfrm>
          <a:off x="3657599" y="4257146"/>
          <a:ext cx="3522133" cy="550333"/>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تامین انرژي مصرفی واحد همسایگی از منابع محلی</a:t>
          </a:r>
          <a:endParaRPr lang="fa-IR" sz="2000" kern="1200" dirty="0">
            <a:cs typeface="B Homa" panose="00000400000000000000" pitchFamily="2" charset="-78"/>
          </a:endParaRPr>
        </a:p>
      </dsp:txBody>
      <dsp:txXfrm>
        <a:off x="3684464" y="4284011"/>
        <a:ext cx="3468403" cy="49660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B23906-1962-4201-ABB9-C2B647FEA225}">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06F37C-68AC-4755-BE93-01C1048CA4DB}">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B9822B41-505F-4C60-9D65-0451E54CA052}">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3D726B-2957-455A-8EE8-64723E89AAF0}">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A77BB445-CD2E-4117-87C3-A5FB8B3C4A02}">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03D2BC-D53D-4719-83E9-0F8CFF23A638}">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343BDFA4-B632-4800-BB50-3D0AEAC298A2}">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FE01C1-CC8B-4B5F-9B0B-375A4E9EEA3A}">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DFE1EA-E4C0-417C-A5CC-32E1E123F948}">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AF3723-D79B-4D6E-9E23-96AFCC8EF6DE}">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24CBFA28-B684-4F2D-BE15-8E2DE5151989}">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C79E31-4315-408E-AED6-CE8E17F769EB}">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0997829E-4F28-4D2C-8C5D-6C2EF8F31330}">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99A712-15B2-442E-9BF0-562A787C7197}">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CE106138-5A9E-4280-9234-EA45931673DF}">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EA4756-58FA-41B2-91FC-AFF546BE5A7B}">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276D2-79A4-4B52-9D43-A7017F4060DF}">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D34B26-FCC1-4623-A602-15075AF48AFE}">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15BAFE91-8F70-44BB-BC3A-52E65F8E5EA4}">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B8DFF3-5019-4B57-A59F-D5F018B0FAC1}">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C0417077-6A7C-4784-9C6A-55526FF20182}">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DAA0E7-B61E-4BA1-B8D0-EB3E71999566}">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489DB362-2814-4DAE-AE53-F19AA52705AE}">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CD8A1D-E43E-4584-9B5D-9335DE4A249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6BECD1-D32F-4682-A48C-179D4622996F}">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1CA27-4357-4E64-A5EB-3A8CD52D529A}">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77892E94-ACBB-42A4-8AB6-6B831A6210A0}">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3C68E2-FE20-43F5-8D9D-13F7DE1BF000}">
      <dsp:nvSpPr>
        <dsp:cNvPr id="0" name=""/>
        <dsp:cNvSpPr/>
      </dsp:nvSpPr>
      <dsp:spPr>
        <a:xfrm>
          <a:off x="2527907" y="1641225"/>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91C2CC59-66A6-44EA-88CB-6C7618B275E6}">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62AC00-8C50-4E43-9F97-E2ACB58B8725}">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8F67637D-91BE-496E-BD46-B074C6BA850C}">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84F3B6-C3BC-4C2D-AF8A-9C904C22AAD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BADA7-AFA7-47EB-9A90-47F6D083EA5F}">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E276BD-BDF0-4502-B44A-962CAE3EB147}">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AB2A1233-073F-48C9-9614-64034A486E0E}">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BCBE29-6D63-4527-AFC6-B1ECBA84781B}">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9AF82281-D05F-436F-82F9-39607F6B5F4F}">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F21EB-4186-4222-BC3D-E216BE08DEBA}">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6B183165-D695-4655-A52C-D0ADFE7C3C67}">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8DECD8-4A56-4747-A2BD-D90BD7ED42C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BA0035-C11E-4EC4-B19A-67E9DC786D9B}">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E83588-78E9-46E5-AE11-A2BA0611887B}">
      <dsp:nvSpPr>
        <dsp:cNvPr id="0" name=""/>
        <dsp:cNvSpPr/>
      </dsp:nvSpPr>
      <dsp:spPr>
        <a:xfrm>
          <a:off x="3016076" y="633561"/>
          <a:ext cx="976667" cy="488283"/>
        </a:xfrm>
        <a:prstGeom prst="rect">
          <a:avLst/>
        </a:prstGeom>
        <a:solidFill>
          <a:srgbClr val="FF0000"/>
        </a:solidFill>
        <a:ln>
          <a:solidFill>
            <a:schemeClr val="bg1"/>
          </a:solid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cs typeface="B Titr" panose="00000700000000000000" pitchFamily="2" charset="-78"/>
            </a:rPr>
            <a:t>توسعه پایدار</a:t>
          </a:r>
          <a:endParaRPr lang="fa-IR" sz="1200" kern="1200" dirty="0">
            <a:cs typeface="B Titr" panose="00000700000000000000" pitchFamily="2" charset="-78"/>
          </a:endParaRPr>
        </a:p>
      </dsp:txBody>
      <dsp:txXfrm>
        <a:off x="3016076" y="633561"/>
        <a:ext cx="976667" cy="488283"/>
      </dsp:txXfrm>
    </dsp:sp>
    <dsp:sp modelId="{EF18DD9A-B7AA-46DE-A84F-A3A0AA409FE8}">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4961EA-9FE5-424D-A54A-01A0C79DAA58}">
      <dsp:nvSpPr>
        <dsp:cNvPr id="0" name=""/>
        <dsp:cNvSpPr/>
      </dsp:nvSpPr>
      <dsp:spPr>
        <a:xfrm>
          <a:off x="2527907" y="1641225"/>
          <a:ext cx="976667" cy="488283"/>
        </a:xfrm>
        <a:prstGeom prst="rect">
          <a:avLst/>
        </a:prstGeom>
        <a:solidFill>
          <a:schemeClr val="accent2">
            <a:lumMod val="50000"/>
          </a:schemeClr>
        </a:solidFill>
        <a:ln>
          <a:solidFill>
            <a:schemeClr val="bg1"/>
          </a:solid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cs typeface="B Titr" panose="00000700000000000000" pitchFamily="2" charset="-78"/>
            </a:rPr>
            <a:t>توسعه پایدار شهری</a:t>
          </a:r>
          <a:endParaRPr lang="fa-IR" sz="1200" kern="1200" dirty="0">
            <a:cs typeface="B Titr" panose="00000700000000000000" pitchFamily="2" charset="-78"/>
          </a:endParaRPr>
        </a:p>
      </dsp:txBody>
      <dsp:txXfrm>
        <a:off x="2527907" y="1641225"/>
        <a:ext cx="976667" cy="488283"/>
      </dsp:txXfrm>
    </dsp:sp>
    <dsp:sp modelId="{C8AA3C5C-0515-48F6-903C-E5E11425366F}">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F58A62-E729-47DE-BAF0-0EA3D2C6900B}">
      <dsp:nvSpPr>
        <dsp:cNvPr id="0" name=""/>
        <dsp:cNvSpPr/>
      </dsp:nvSpPr>
      <dsp:spPr>
        <a:xfrm>
          <a:off x="3016076" y="2648889"/>
          <a:ext cx="976667" cy="488283"/>
        </a:xfrm>
        <a:prstGeom prst="rect">
          <a:avLst/>
        </a:prstGeom>
        <a:solidFill>
          <a:schemeClr val="accent2">
            <a:lumMod val="50000"/>
          </a:schemeClr>
        </a:solidFill>
        <a:ln>
          <a:solidFill>
            <a:schemeClr val="bg1"/>
          </a:solid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cs typeface="B Titr" panose="00000700000000000000" pitchFamily="2" charset="-78"/>
            </a:rPr>
            <a:t>بام ودیوار سبز</a:t>
          </a:r>
          <a:endParaRPr lang="fa-IR" sz="1200" kern="1200" dirty="0">
            <a:cs typeface="B Titr" panose="00000700000000000000" pitchFamily="2" charset="-78"/>
          </a:endParaRPr>
        </a:p>
      </dsp:txBody>
      <dsp:txXfrm>
        <a:off x="3016076" y="2648889"/>
        <a:ext cx="976667" cy="488283"/>
      </dsp:txXfrm>
    </dsp:sp>
    <dsp:sp modelId="{A0238FDD-40E9-4E03-A471-4E40A2E79A22}">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DCA4B-997A-4F0B-A755-AE72D7083211}">
      <dsp:nvSpPr>
        <dsp:cNvPr id="0" name=""/>
        <dsp:cNvSpPr/>
      </dsp:nvSpPr>
      <dsp:spPr>
        <a:xfrm>
          <a:off x="2527907" y="3656553"/>
          <a:ext cx="976667" cy="488283"/>
        </a:xfrm>
        <a:prstGeom prst="rect">
          <a:avLst/>
        </a:prstGeom>
        <a:solidFill>
          <a:schemeClr val="accent2">
            <a:lumMod val="50000"/>
          </a:schemeClr>
        </a:solidFill>
        <a:ln>
          <a:solidFill>
            <a:schemeClr val="bg1"/>
          </a:solid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cs typeface="B Titr" panose="00000700000000000000" pitchFamily="2" charset="-78"/>
            </a:rPr>
            <a:t>نتیجه گیری</a:t>
          </a:r>
          <a:endParaRPr lang="fa-IR" sz="1200" kern="1200" dirty="0">
            <a:cs typeface="B Titr" panose="00000700000000000000" pitchFamily="2" charset="-78"/>
          </a:endParaRPr>
        </a:p>
      </dsp:txBody>
      <dsp:txXfrm>
        <a:off x="2527907" y="3656553"/>
        <a:ext cx="976667" cy="48828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0D8ADF-D511-4F1C-AC61-9692FD68536C}">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887B05-E36A-4619-BBC3-0B6AAF1AFFCD}">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79CA0543-2563-4876-A1EC-31CEE9F54175}">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A18D72-F747-4376-A12A-9536AA9D41DF}">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70E024B8-1407-424B-82DB-AA120FF191AB}">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8BA747-34B0-49C3-8F8E-05CFB71C78C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51E3D7CD-C507-4CDE-A410-4BFE42D96667}">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050812-411B-4D3C-A610-A535EC610CFE}">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72408C-D2C3-4887-9C84-CF5E21744CE6}">
      <dsp:nvSpPr>
        <dsp:cNvPr id="0" name=""/>
        <dsp:cNvSpPr/>
      </dsp:nvSpPr>
      <dsp:spPr>
        <a:xfrm>
          <a:off x="2598" y="208353"/>
          <a:ext cx="3601725" cy="900431"/>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fa-IR" sz="1700" b="1" i="0" kern="1200" smtClean="0">
              <a:cs typeface="B Homa" panose="00000400000000000000" pitchFamily="2" charset="-78"/>
            </a:rPr>
            <a:t>ایجاد منظر شهری سبز و کاهش آلودگی</a:t>
          </a:r>
          <a:endParaRPr lang="fa-IR" sz="1700" b="1" kern="1200" dirty="0">
            <a:cs typeface="B Homa" panose="00000400000000000000" pitchFamily="2" charset="-78"/>
          </a:endParaRPr>
        </a:p>
      </dsp:txBody>
      <dsp:txXfrm>
        <a:off x="28971" y="234726"/>
        <a:ext cx="3548979" cy="847685"/>
      </dsp:txXfrm>
    </dsp:sp>
    <dsp:sp modelId="{308EA83E-E703-4104-9E60-0A215BB4792D}">
      <dsp:nvSpPr>
        <dsp:cNvPr id="0" name=""/>
        <dsp:cNvSpPr/>
      </dsp:nvSpPr>
      <dsp:spPr>
        <a:xfrm rot="5400000">
          <a:off x="1724673" y="1187572"/>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FA24E77-1317-486B-8DBC-96C1E0BAD56D}">
      <dsp:nvSpPr>
        <dsp:cNvPr id="0" name=""/>
        <dsp:cNvSpPr/>
      </dsp:nvSpPr>
      <dsp:spPr>
        <a:xfrm>
          <a:off x="2598" y="1423936"/>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smtClean="0">
              <a:cs typeface="B Homa" panose="00000400000000000000" pitchFamily="2" charset="-78"/>
            </a:rPr>
            <a:t>تصفیه هوا و کاهش </a:t>
          </a:r>
          <a:r>
            <a:rPr lang="en-US" sz="1300" b="1" i="0" kern="1200" smtClean="0">
              <a:cs typeface="B Homa" panose="00000400000000000000" pitchFamily="2" charset="-78"/>
            </a:rPr>
            <a:t>CO2 </a:t>
          </a:r>
          <a:r>
            <a:rPr lang="fa-IR" sz="1300" b="1" i="0" kern="1200" smtClean="0">
              <a:cs typeface="B Homa" panose="00000400000000000000" pitchFamily="2" charset="-78"/>
            </a:rPr>
            <a:t>هوا</a:t>
          </a:r>
          <a:endParaRPr lang="fa-IR" sz="1300" b="1" i="0" kern="1200" dirty="0">
            <a:cs typeface="B Homa" panose="00000400000000000000" pitchFamily="2" charset="-78"/>
          </a:endParaRPr>
        </a:p>
      </dsp:txBody>
      <dsp:txXfrm>
        <a:off x="28971" y="1450309"/>
        <a:ext cx="3548979" cy="847685"/>
      </dsp:txXfrm>
    </dsp:sp>
    <dsp:sp modelId="{E1A30968-1832-421B-98EE-AE09433300EE}">
      <dsp:nvSpPr>
        <dsp:cNvPr id="0" name=""/>
        <dsp:cNvSpPr/>
      </dsp:nvSpPr>
      <dsp:spPr>
        <a:xfrm rot="5400000">
          <a:off x="1724673" y="2403155"/>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6B21F6F-7444-405D-9E7F-D019BFA81DF0}">
      <dsp:nvSpPr>
        <dsp:cNvPr id="0" name=""/>
        <dsp:cNvSpPr/>
      </dsp:nvSpPr>
      <dsp:spPr>
        <a:xfrm>
          <a:off x="2598" y="2639518"/>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smtClean="0">
              <a:cs typeface="B Homa" panose="00000400000000000000" pitchFamily="2" charset="-78"/>
            </a:rPr>
            <a:t>بالا بردن طول عمر غشای بام (دو یا سه بار بیشتر) با محافظت از آن در برابر اشعات </a:t>
          </a:r>
          <a:r>
            <a:rPr lang="en-US" sz="1300" b="1" i="0" kern="1200" smtClean="0">
              <a:cs typeface="B Homa" panose="00000400000000000000" pitchFamily="2" charset="-78"/>
            </a:rPr>
            <a:t>UV </a:t>
          </a:r>
          <a:r>
            <a:rPr lang="fa-IR" sz="1300" b="1" i="0" kern="1200" smtClean="0">
              <a:cs typeface="B Homa" panose="00000400000000000000" pitchFamily="2" charset="-78"/>
            </a:rPr>
            <a:t>مضر و صدمات آب و هوایی</a:t>
          </a:r>
          <a:r>
            <a:rPr lang="fa-IR" sz="1300" b="1" i="0" kern="1200" smtClean="0"/>
            <a:t>.</a:t>
          </a:r>
          <a:endParaRPr lang="fa-IR" sz="1300" b="1" kern="1200" dirty="0"/>
        </a:p>
      </dsp:txBody>
      <dsp:txXfrm>
        <a:off x="28971" y="2665891"/>
        <a:ext cx="3548979" cy="847685"/>
      </dsp:txXfrm>
    </dsp:sp>
    <dsp:sp modelId="{96F4C85A-D2CA-41AA-B71A-6A41B6548E0F}">
      <dsp:nvSpPr>
        <dsp:cNvPr id="0" name=""/>
        <dsp:cNvSpPr/>
      </dsp:nvSpPr>
      <dsp:spPr>
        <a:xfrm rot="5400000">
          <a:off x="1724673" y="3618737"/>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B022FC0-AA0C-430D-AE80-F4ADC241CA40}">
      <dsp:nvSpPr>
        <dsp:cNvPr id="0" name=""/>
        <dsp:cNvSpPr/>
      </dsp:nvSpPr>
      <dsp:spPr>
        <a:xfrm>
          <a:off x="2598" y="3855100"/>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smtClean="0">
              <a:cs typeface="B Homa" panose="00000400000000000000" pitchFamily="2" charset="-78"/>
            </a:rPr>
            <a:t>افزایش محدوده زندگی</a:t>
          </a:r>
          <a:endParaRPr lang="fa-IR" sz="1300" b="1" i="0" kern="1200" dirty="0">
            <a:cs typeface="B Homa" panose="00000400000000000000" pitchFamily="2" charset="-78"/>
          </a:endParaRPr>
        </a:p>
      </dsp:txBody>
      <dsp:txXfrm>
        <a:off x="28971" y="3881473"/>
        <a:ext cx="3548979" cy="847685"/>
      </dsp:txXfrm>
    </dsp:sp>
    <dsp:sp modelId="{464C3603-64BD-4DCE-9890-832100DF44DE}">
      <dsp:nvSpPr>
        <dsp:cNvPr id="0" name=""/>
        <dsp:cNvSpPr/>
      </dsp:nvSpPr>
      <dsp:spPr>
        <a:xfrm>
          <a:off x="4108566" y="208353"/>
          <a:ext cx="3601725" cy="900431"/>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fa-IR" sz="1700" b="1" i="0" kern="1200" smtClean="0">
              <a:cs typeface="B Homa" panose="00000400000000000000" pitchFamily="2" charset="-78"/>
            </a:rPr>
            <a:t>ایجاد محیطی سبز، زیبا ونیمه عمومی (مشاعی) برای ساکنین ساختمان و بالا بردن کیفیت زندگی</a:t>
          </a:r>
          <a:endParaRPr lang="fa-IR" sz="1700" b="1" kern="1200" dirty="0">
            <a:cs typeface="B Homa" panose="00000400000000000000" pitchFamily="2" charset="-78"/>
          </a:endParaRPr>
        </a:p>
      </dsp:txBody>
      <dsp:txXfrm>
        <a:off x="4134939" y="234726"/>
        <a:ext cx="3548979" cy="847685"/>
      </dsp:txXfrm>
    </dsp:sp>
    <dsp:sp modelId="{326C2C8A-F811-4C73-A19A-CC1307B6BD2D}">
      <dsp:nvSpPr>
        <dsp:cNvPr id="0" name=""/>
        <dsp:cNvSpPr/>
      </dsp:nvSpPr>
      <dsp:spPr>
        <a:xfrm rot="5400000">
          <a:off x="5830641" y="1187572"/>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3976388-9E67-4B9E-8A2F-27C62A02F223}">
      <dsp:nvSpPr>
        <dsp:cNvPr id="0" name=""/>
        <dsp:cNvSpPr/>
      </dsp:nvSpPr>
      <dsp:spPr>
        <a:xfrm>
          <a:off x="4108566" y="1423936"/>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smtClean="0">
              <a:cs typeface="B Homa" panose="00000400000000000000" pitchFamily="2" charset="-78"/>
            </a:rPr>
            <a:t>کاهش بار گرمایش (با افزودن توده و لایه عایق حرارتی) و سرمایش بنا (از طریق سرمایش تبخیری)</a:t>
          </a:r>
          <a:endParaRPr lang="fa-IR" sz="1300" b="1" i="0" kern="1200" dirty="0">
            <a:cs typeface="B Homa" panose="00000400000000000000" pitchFamily="2" charset="-78"/>
          </a:endParaRPr>
        </a:p>
      </dsp:txBody>
      <dsp:txXfrm>
        <a:off x="4134939" y="1450309"/>
        <a:ext cx="3548979" cy="847685"/>
      </dsp:txXfrm>
    </dsp:sp>
    <dsp:sp modelId="{97451C96-F683-4439-95D0-0F14B1315EC9}">
      <dsp:nvSpPr>
        <dsp:cNvPr id="0" name=""/>
        <dsp:cNvSpPr/>
      </dsp:nvSpPr>
      <dsp:spPr>
        <a:xfrm rot="5400000">
          <a:off x="5830641" y="2403155"/>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6085B45-B923-4A5F-87D5-98C05992E0FD}">
      <dsp:nvSpPr>
        <dsp:cNvPr id="0" name=""/>
        <dsp:cNvSpPr/>
      </dsp:nvSpPr>
      <dsp:spPr>
        <a:xfrm>
          <a:off x="4108566" y="2639518"/>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dirty="0" smtClean="0">
              <a:cs typeface="B Homa" panose="00000400000000000000" pitchFamily="2" charset="-78"/>
            </a:rPr>
            <a:t>کاهش و تعدیل شدت صداهایی که تا </a:t>
          </a:r>
          <a:r>
            <a:rPr lang="en-US" sz="1300" b="1" i="0" kern="1200" dirty="0" smtClean="0">
              <a:cs typeface="B Homa" panose="00000400000000000000" pitchFamily="2" charset="-78"/>
            </a:rPr>
            <a:t>db18 </a:t>
          </a:r>
          <a:r>
            <a:rPr lang="fa-IR" sz="1300" b="1" i="0" kern="1200" dirty="0" smtClean="0">
              <a:cs typeface="B Homa" panose="00000400000000000000" pitchFamily="2" charset="-78"/>
            </a:rPr>
            <a:t>وارد ساختمان می‌شود و به میزان </a:t>
          </a:r>
          <a:r>
            <a:rPr lang="en-US" sz="1300" b="1" i="0" kern="1200" dirty="0" smtClean="0">
              <a:cs typeface="B Homa" panose="00000400000000000000" pitchFamily="2" charset="-78"/>
            </a:rPr>
            <a:t>db3 </a:t>
          </a:r>
          <a:r>
            <a:rPr lang="fa-IR" sz="1300" b="1" i="0" kern="1200" dirty="0" smtClean="0">
              <a:cs typeface="B Homa" panose="00000400000000000000" pitchFamily="2" charset="-78"/>
            </a:rPr>
            <a:t>یا بیشتر خارج می‌شود</a:t>
          </a:r>
          <a:r>
            <a:rPr lang="fa-IR" sz="1300" b="1" i="0" kern="1200" dirty="0" smtClean="0"/>
            <a:t>.</a:t>
          </a:r>
          <a:endParaRPr lang="fa-IR" sz="1300" b="1" kern="1200" dirty="0"/>
        </a:p>
      </dsp:txBody>
      <dsp:txXfrm>
        <a:off x="4134939" y="2665891"/>
        <a:ext cx="3548979" cy="847685"/>
      </dsp:txXfrm>
    </dsp:sp>
    <dsp:sp modelId="{32B5601A-F475-41AC-B708-1ADA1F71A6A1}">
      <dsp:nvSpPr>
        <dsp:cNvPr id="0" name=""/>
        <dsp:cNvSpPr/>
      </dsp:nvSpPr>
      <dsp:spPr>
        <a:xfrm rot="5400000">
          <a:off x="5830641" y="3618737"/>
          <a:ext cx="157575" cy="157575"/>
        </a:xfrm>
        <a:prstGeom prst="rightArrow">
          <a:avLst>
            <a:gd name="adj1" fmla="val 66700"/>
            <a:gd name="adj2" fmla="val 50000"/>
          </a:avLst>
        </a:prstGeom>
        <a:gradFill rotWithShape="0">
          <a:gsLst>
            <a:gs pos="0">
              <a:schemeClr val="accent1">
                <a:tint val="60000"/>
                <a:hueOff val="0"/>
                <a:satOff val="0"/>
                <a:lumOff val="0"/>
                <a:alphaOff val="0"/>
                <a:tint val="98000"/>
                <a:lumMod val="114000"/>
              </a:schemeClr>
            </a:gs>
            <a:gs pos="100000">
              <a:schemeClr val="accent1">
                <a:tint val="60000"/>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073FB76-EC6A-42A7-917C-BF889362C205}">
      <dsp:nvSpPr>
        <dsp:cNvPr id="0" name=""/>
        <dsp:cNvSpPr/>
      </dsp:nvSpPr>
      <dsp:spPr>
        <a:xfrm>
          <a:off x="4108566" y="3855100"/>
          <a:ext cx="3601725" cy="900431"/>
        </a:xfrm>
        <a:prstGeom prst="roundRect">
          <a:avLst>
            <a:gd name="adj" fmla="val 1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fa-IR" sz="1300" b="1" i="0" kern="1200" smtClean="0">
              <a:cs typeface="B Homa" panose="00000400000000000000" pitchFamily="2" charset="-78"/>
            </a:rPr>
            <a:t>افزایش ارزش ملک</a:t>
          </a:r>
          <a:endParaRPr lang="fa-IR" sz="1300" b="1" i="0" kern="1200" dirty="0">
            <a:cs typeface="B Homa" panose="00000400000000000000" pitchFamily="2" charset="-78"/>
          </a:endParaRPr>
        </a:p>
      </dsp:txBody>
      <dsp:txXfrm>
        <a:off x="4134939" y="3881473"/>
        <a:ext cx="3548979" cy="847685"/>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548E40-1AA0-4D36-9C85-29B0A80275D2}">
      <dsp:nvSpPr>
        <dsp:cNvPr id="0" name=""/>
        <dsp:cNvSpPr/>
      </dsp:nvSpPr>
      <dsp:spPr>
        <a:xfrm>
          <a:off x="1663530" y="308864"/>
          <a:ext cx="2346282" cy="2346282"/>
        </a:xfrm>
        <a:prstGeom prst="pieWedg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Tahoma" panose="020B0604030504040204" pitchFamily="34" charset="0"/>
              <a:cs typeface="B Homa" panose="00000400000000000000" pitchFamily="2" charset="-78"/>
            </a:rPr>
            <a:t>سیستم متمرکز </a:t>
          </a:r>
          <a:r>
            <a:rPr lang="en-US" sz="2000" kern="1200" dirty="0" smtClean="0">
              <a:solidFill>
                <a:schemeClr val="tx1"/>
              </a:solidFill>
              <a:latin typeface="Tahoma" panose="020B0604030504040204" pitchFamily="34" charset="0"/>
              <a:cs typeface="B Homa" panose="00000400000000000000" pitchFamily="2" charset="-78"/>
            </a:rPr>
            <a:t>intensive</a:t>
          </a:r>
          <a:endParaRPr lang="fa-IR" sz="2000" kern="1200" dirty="0">
            <a:solidFill>
              <a:schemeClr val="tx1"/>
            </a:solidFill>
            <a:cs typeface="B Homa" panose="00000400000000000000" pitchFamily="2" charset="-78"/>
          </a:endParaRPr>
        </a:p>
      </dsp:txBody>
      <dsp:txXfrm>
        <a:off x="2350740" y="996074"/>
        <a:ext cx="1659072" cy="1659072"/>
      </dsp:txXfrm>
    </dsp:sp>
    <dsp:sp modelId="{D4ADC50F-A97A-4CB1-BA41-86A70514D1EB}">
      <dsp:nvSpPr>
        <dsp:cNvPr id="0" name=""/>
        <dsp:cNvSpPr/>
      </dsp:nvSpPr>
      <dsp:spPr>
        <a:xfrm rot="5400000">
          <a:off x="4118186" y="308864"/>
          <a:ext cx="2346282" cy="2346282"/>
        </a:xfrm>
        <a:prstGeom prst="pieWedg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Tahoma" panose="020B0604030504040204" pitchFamily="34" charset="0"/>
              <a:cs typeface="B Homa" panose="00000400000000000000" pitchFamily="2" charset="-78"/>
            </a:rPr>
            <a:t>سیستم گسترده </a:t>
          </a:r>
          <a:r>
            <a:rPr lang="en-US" sz="2000" kern="1200" dirty="0" smtClean="0">
              <a:solidFill>
                <a:schemeClr val="tx1"/>
              </a:solidFill>
              <a:latin typeface="Tahoma" panose="020B0604030504040204" pitchFamily="34" charset="0"/>
              <a:cs typeface="B Homa" panose="00000400000000000000" pitchFamily="2" charset="-78"/>
            </a:rPr>
            <a:t>extensive</a:t>
          </a:r>
          <a:endParaRPr lang="fa-IR" sz="2000" kern="1200" dirty="0">
            <a:solidFill>
              <a:schemeClr val="tx1"/>
            </a:solidFill>
            <a:cs typeface="B Homa" panose="00000400000000000000" pitchFamily="2" charset="-78"/>
          </a:endParaRPr>
        </a:p>
      </dsp:txBody>
      <dsp:txXfrm rot="-5400000">
        <a:off x="4118186" y="996074"/>
        <a:ext cx="1659072" cy="1659072"/>
      </dsp:txXfrm>
    </dsp:sp>
    <dsp:sp modelId="{9DF4B171-1032-42F9-8CD5-CDDF9F86F0B6}">
      <dsp:nvSpPr>
        <dsp:cNvPr id="0" name=""/>
        <dsp:cNvSpPr/>
      </dsp:nvSpPr>
      <dsp:spPr>
        <a:xfrm rot="10800000">
          <a:off x="4118186" y="2763520"/>
          <a:ext cx="2346282" cy="2346282"/>
        </a:xfrm>
        <a:prstGeom prst="pieWedg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Tahoma" panose="020B0604030504040204" pitchFamily="34" charset="0"/>
              <a:cs typeface="B Homa" panose="00000400000000000000" pitchFamily="2" charset="-78"/>
            </a:rPr>
            <a:t>سیستم ترکیبی </a:t>
          </a:r>
          <a:r>
            <a:rPr lang="en-US" sz="2000" kern="1200" dirty="0" smtClean="0">
              <a:solidFill>
                <a:schemeClr val="tx1"/>
              </a:solidFill>
              <a:latin typeface="Tahoma" panose="020B0604030504040204" pitchFamily="34" charset="0"/>
              <a:cs typeface="B Homa" panose="00000400000000000000" pitchFamily="2" charset="-78"/>
            </a:rPr>
            <a:t>synthetic</a:t>
          </a:r>
          <a:endParaRPr lang="fa-IR" sz="2000" kern="1200" dirty="0">
            <a:solidFill>
              <a:schemeClr val="tx1"/>
            </a:solidFill>
            <a:cs typeface="B Homa" panose="00000400000000000000" pitchFamily="2" charset="-78"/>
          </a:endParaRPr>
        </a:p>
      </dsp:txBody>
      <dsp:txXfrm rot="10800000">
        <a:off x="4118186" y="2763520"/>
        <a:ext cx="1659072" cy="1659072"/>
      </dsp:txXfrm>
    </dsp:sp>
    <dsp:sp modelId="{6786F131-1C7E-475C-9C28-99F743D09947}">
      <dsp:nvSpPr>
        <dsp:cNvPr id="0" name=""/>
        <dsp:cNvSpPr/>
      </dsp:nvSpPr>
      <dsp:spPr>
        <a:xfrm rot="16200000">
          <a:off x="1663530" y="2763520"/>
          <a:ext cx="2346282" cy="2346282"/>
        </a:xfrm>
        <a:prstGeom prst="pieWedg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solidFill>
                <a:schemeClr val="tx1"/>
              </a:solidFill>
              <a:latin typeface="Tahoma" panose="020B0604030504040204" pitchFamily="34" charset="0"/>
              <a:cs typeface="B Homa" panose="00000400000000000000" pitchFamily="2" charset="-78"/>
            </a:rPr>
            <a:t>سیستم مدولار یا جعبه گیاه </a:t>
          </a:r>
          <a:r>
            <a:rPr lang="en-US" sz="2000" kern="1200" dirty="0" smtClean="0">
              <a:solidFill>
                <a:schemeClr val="tx1"/>
              </a:solidFill>
              <a:latin typeface="Tahoma" panose="020B0604030504040204" pitchFamily="34" charset="0"/>
              <a:cs typeface="B Homa" panose="00000400000000000000" pitchFamily="2" charset="-78"/>
            </a:rPr>
            <a:t>planter box</a:t>
          </a:r>
          <a:r>
            <a:rPr lang="fa-IR" sz="2000" kern="1200" baseline="30000" dirty="0" smtClean="0">
              <a:solidFill>
                <a:schemeClr val="tx1"/>
              </a:solidFill>
              <a:latin typeface="Tahoma" panose="020B0604030504040204" pitchFamily="34" charset="0"/>
              <a:cs typeface="B Homa" panose="00000400000000000000" pitchFamily="2" charset="-78"/>
            </a:rPr>
            <a:t> </a:t>
          </a:r>
          <a:endParaRPr lang="fa-IR" sz="2000" kern="1200" dirty="0">
            <a:solidFill>
              <a:schemeClr val="tx1"/>
            </a:solidFill>
            <a:cs typeface="B Homa" panose="00000400000000000000" pitchFamily="2" charset="-78"/>
          </a:endParaRPr>
        </a:p>
      </dsp:txBody>
      <dsp:txXfrm rot="5400000">
        <a:off x="2350740" y="2763520"/>
        <a:ext cx="1659072" cy="1659072"/>
      </dsp:txXfrm>
    </dsp:sp>
    <dsp:sp modelId="{39F96EBE-4948-4873-9D2D-71ADB57BF0F7}">
      <dsp:nvSpPr>
        <dsp:cNvPr id="0" name=""/>
        <dsp:cNvSpPr/>
      </dsp:nvSpPr>
      <dsp:spPr>
        <a:xfrm>
          <a:off x="3658954" y="2221653"/>
          <a:ext cx="810090" cy="704426"/>
        </a:xfrm>
        <a:prstGeom prst="circularArrow">
          <a:avLst/>
        </a:prstGeom>
        <a:solidFill>
          <a:schemeClr val="accent1">
            <a:tint val="60000"/>
            <a:hueOff val="0"/>
            <a:satOff val="0"/>
            <a:lumOff val="0"/>
            <a:alphaOff val="0"/>
          </a:schemeClr>
        </a:solidFill>
        <a:ln>
          <a:noFill/>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57DB0C6-12E9-43FE-A55C-F34D0AB95899}">
      <dsp:nvSpPr>
        <dsp:cNvPr id="0" name=""/>
        <dsp:cNvSpPr/>
      </dsp:nvSpPr>
      <dsp:spPr>
        <a:xfrm rot="10800000">
          <a:off x="3658954" y="2492586"/>
          <a:ext cx="810090" cy="704426"/>
        </a:xfrm>
        <a:prstGeom prst="circularArrow">
          <a:avLst/>
        </a:prstGeom>
        <a:solidFill>
          <a:schemeClr val="accent1">
            <a:tint val="60000"/>
            <a:hueOff val="0"/>
            <a:satOff val="0"/>
            <a:lumOff val="0"/>
            <a:alphaOff val="0"/>
          </a:schemeClr>
        </a:solidFill>
        <a:ln>
          <a:noFill/>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8C08-249F-43C4-8B1D-AE664F0B6686}">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7987-0327-4D13-9A42-BAC7C0144696}">
      <dsp:nvSpPr>
        <dsp:cNvPr id="0" name=""/>
        <dsp:cNvSpPr/>
      </dsp:nvSpPr>
      <dsp:spPr>
        <a:xfrm>
          <a:off x="3016076" y="633561"/>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C08C970B-2698-4EE6-BB0C-108B722F805C}">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4FA87D-CCB0-42F2-9CD9-65D55E8C474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33934F4E-D274-4959-9747-1859A2544E2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4BC0BC-0B0E-4406-ABAC-5E5BD4C05B7B}">
      <dsp:nvSpPr>
        <dsp:cNvPr id="0" name=""/>
        <dsp:cNvSpPr/>
      </dsp:nvSpPr>
      <dsp:spPr>
        <a:xfrm>
          <a:off x="3016076" y="2648889"/>
          <a:ext cx="976667" cy="488283"/>
        </a:xfrm>
        <a:prstGeom prst="rect">
          <a:avLst/>
        </a:prstGeom>
        <a:solidFill>
          <a:srgbClr val="753109"/>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3060864-3617-41FA-BC69-DC757C94C2C0}">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C77B8-C8C0-44C4-A678-8BCC75C3F6A3}">
      <dsp:nvSpPr>
        <dsp:cNvPr id="0" name=""/>
        <dsp:cNvSpPr/>
      </dsp:nvSpPr>
      <dsp:spPr>
        <a:xfrm>
          <a:off x="2527907" y="3656553"/>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E5242-D447-496F-9F24-C54D8419F0FA}">
      <dsp:nvSpPr>
        <dsp:cNvPr id="0" name=""/>
        <dsp:cNvSpPr/>
      </dsp:nvSpPr>
      <dsp:spPr>
        <a:xfrm rot="8276972">
          <a:off x="4404143" y="3111361"/>
          <a:ext cx="667260" cy="51416"/>
        </a:xfrm>
        <a:custGeom>
          <a:avLst/>
          <a:gdLst/>
          <a:ahLst/>
          <a:cxnLst/>
          <a:rect l="0" t="0" r="0" b="0"/>
          <a:pathLst>
            <a:path>
              <a:moveTo>
                <a:pt x="0" y="25708"/>
              </a:moveTo>
              <a:lnTo>
                <a:pt x="667260" y="25708"/>
              </a:lnTo>
            </a:path>
          </a:pathLst>
        </a:custGeom>
        <a:noFill/>
        <a:ln w="19050" cap="rnd"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B44841F-9510-43DC-A5FC-6EE0815D89A5}">
      <dsp:nvSpPr>
        <dsp:cNvPr id="0" name=""/>
        <dsp:cNvSpPr/>
      </dsp:nvSpPr>
      <dsp:spPr>
        <a:xfrm rot="10800000">
          <a:off x="4236998" y="2200340"/>
          <a:ext cx="748514" cy="51416"/>
        </a:xfrm>
        <a:custGeom>
          <a:avLst/>
          <a:gdLst/>
          <a:ahLst/>
          <a:cxnLst/>
          <a:rect l="0" t="0" r="0" b="0"/>
          <a:pathLst>
            <a:path>
              <a:moveTo>
                <a:pt x="0" y="25708"/>
              </a:moveTo>
              <a:lnTo>
                <a:pt x="748514" y="25708"/>
              </a:lnTo>
            </a:path>
          </a:pathLst>
        </a:custGeom>
        <a:noFill/>
        <a:ln w="19050" cap="rnd"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27D9B1E-9E0C-40B1-A4E3-AB2915887FCB}">
      <dsp:nvSpPr>
        <dsp:cNvPr id="0" name=""/>
        <dsp:cNvSpPr/>
      </dsp:nvSpPr>
      <dsp:spPr>
        <a:xfrm rot="13323028">
          <a:off x="4404143" y="1289319"/>
          <a:ext cx="667260" cy="51416"/>
        </a:xfrm>
        <a:custGeom>
          <a:avLst/>
          <a:gdLst/>
          <a:ahLst/>
          <a:cxnLst/>
          <a:rect l="0" t="0" r="0" b="0"/>
          <a:pathLst>
            <a:path>
              <a:moveTo>
                <a:pt x="0" y="25708"/>
              </a:moveTo>
              <a:lnTo>
                <a:pt x="667260" y="25708"/>
              </a:lnTo>
            </a:path>
          </a:pathLst>
        </a:custGeom>
        <a:noFill/>
        <a:ln w="19050" cap="rnd"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7C38F48-ECE1-4785-9BDB-B84BD4D89925}">
      <dsp:nvSpPr>
        <dsp:cNvPr id="0" name=""/>
        <dsp:cNvSpPr/>
      </dsp:nvSpPr>
      <dsp:spPr>
        <a:xfrm>
          <a:off x="4841227" y="1260556"/>
          <a:ext cx="1813094" cy="1930984"/>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3690C0-BECF-4874-B78B-7AA114DFACC5}">
      <dsp:nvSpPr>
        <dsp:cNvPr id="0" name=""/>
        <dsp:cNvSpPr/>
      </dsp:nvSpPr>
      <dsp:spPr>
        <a:xfrm>
          <a:off x="3351505" y="583"/>
          <a:ext cx="1306735" cy="1306735"/>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smtClean="0">
              <a:solidFill>
                <a:schemeClr val="tx1"/>
              </a:solidFill>
              <a:cs typeface="B Homa" panose="00000400000000000000" pitchFamily="2" charset="-78"/>
            </a:rPr>
            <a:t>محدودیت منابع</a:t>
          </a:r>
          <a:endParaRPr lang="fa-IR" sz="1800" b="1" kern="1200" dirty="0">
            <a:solidFill>
              <a:schemeClr val="tx1"/>
            </a:solidFill>
            <a:cs typeface="B Homa" panose="00000400000000000000" pitchFamily="2" charset="-78"/>
          </a:endParaRPr>
        </a:p>
      </dsp:txBody>
      <dsp:txXfrm>
        <a:off x="3542872" y="191950"/>
        <a:ext cx="924001" cy="924001"/>
      </dsp:txXfrm>
    </dsp:sp>
    <dsp:sp modelId="{22070836-E8D7-4AB5-ADBA-D81F3EB7A10F}">
      <dsp:nvSpPr>
        <dsp:cNvPr id="0" name=""/>
        <dsp:cNvSpPr/>
      </dsp:nvSpPr>
      <dsp:spPr>
        <a:xfrm>
          <a:off x="1391402" y="583"/>
          <a:ext cx="1960102" cy="1306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ctr" defTabSz="2133600" rtl="1">
            <a:lnSpc>
              <a:spcPct val="90000"/>
            </a:lnSpc>
            <a:spcBef>
              <a:spcPct val="0"/>
            </a:spcBef>
            <a:spcAft>
              <a:spcPct val="15000"/>
            </a:spcAft>
            <a:buChar char="••"/>
          </a:pPr>
          <a:endParaRPr lang="fa-IR" sz="4800" kern="1200" dirty="0"/>
        </a:p>
      </dsp:txBody>
      <dsp:txXfrm>
        <a:off x="1391402" y="583"/>
        <a:ext cx="1960102" cy="1306735"/>
      </dsp:txXfrm>
    </dsp:sp>
    <dsp:sp modelId="{44BF18B0-8699-43E1-904F-8EDD85A40B35}">
      <dsp:nvSpPr>
        <dsp:cNvPr id="0" name=""/>
        <dsp:cNvSpPr/>
      </dsp:nvSpPr>
      <dsp:spPr>
        <a:xfrm>
          <a:off x="2930263" y="1572680"/>
          <a:ext cx="1306735" cy="1306735"/>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smtClean="0">
              <a:solidFill>
                <a:schemeClr val="tx1"/>
              </a:solidFill>
              <a:cs typeface="B Homa" panose="00000400000000000000" pitchFamily="2" charset="-78"/>
            </a:rPr>
            <a:t>فاجعه محیط زیستی</a:t>
          </a:r>
          <a:endParaRPr lang="fa-IR" sz="1800" b="1" kern="1200" dirty="0">
            <a:solidFill>
              <a:schemeClr val="tx1"/>
            </a:solidFill>
            <a:cs typeface="B Homa" panose="00000400000000000000" pitchFamily="2" charset="-78"/>
          </a:endParaRPr>
        </a:p>
      </dsp:txBody>
      <dsp:txXfrm>
        <a:off x="3121630" y="1764047"/>
        <a:ext cx="924001" cy="924001"/>
      </dsp:txXfrm>
    </dsp:sp>
    <dsp:sp modelId="{ED3B70B0-4553-49B6-B6A5-EABDD912D75C}">
      <dsp:nvSpPr>
        <dsp:cNvPr id="0" name=""/>
        <dsp:cNvSpPr/>
      </dsp:nvSpPr>
      <dsp:spPr>
        <a:xfrm>
          <a:off x="970160" y="1572680"/>
          <a:ext cx="1960102" cy="1306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ctr" defTabSz="2133600" rtl="1">
            <a:lnSpc>
              <a:spcPct val="90000"/>
            </a:lnSpc>
            <a:spcBef>
              <a:spcPct val="0"/>
            </a:spcBef>
            <a:spcAft>
              <a:spcPct val="15000"/>
            </a:spcAft>
            <a:buChar char="••"/>
          </a:pPr>
          <a:endParaRPr lang="fa-IR" sz="4800" kern="1200" dirty="0"/>
        </a:p>
      </dsp:txBody>
      <dsp:txXfrm>
        <a:off x="970160" y="1572680"/>
        <a:ext cx="1960102" cy="1306735"/>
      </dsp:txXfrm>
    </dsp:sp>
    <dsp:sp modelId="{43A4240A-7B4A-4AEE-B29B-39A73A6B26D7}">
      <dsp:nvSpPr>
        <dsp:cNvPr id="0" name=""/>
        <dsp:cNvSpPr/>
      </dsp:nvSpPr>
      <dsp:spPr>
        <a:xfrm>
          <a:off x="3351505" y="3144778"/>
          <a:ext cx="1306735" cy="1306735"/>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solidFill>
                <a:schemeClr val="tx1"/>
              </a:solidFill>
              <a:cs typeface="B Homa" panose="00000400000000000000" pitchFamily="2" charset="-78"/>
            </a:rPr>
            <a:t>توجه به</a:t>
          </a:r>
        </a:p>
        <a:p>
          <a:pPr lvl="0" algn="ctr" defTabSz="800100" rtl="1">
            <a:lnSpc>
              <a:spcPct val="90000"/>
            </a:lnSpc>
            <a:spcBef>
              <a:spcPct val="0"/>
            </a:spcBef>
            <a:spcAft>
              <a:spcPct val="35000"/>
            </a:spcAft>
          </a:pPr>
          <a:r>
            <a:rPr lang="fa-IR" sz="1800" b="1" kern="1200" dirty="0" smtClean="0">
              <a:solidFill>
                <a:schemeClr val="tx1"/>
              </a:solidFill>
              <a:cs typeface="B Homa" panose="00000400000000000000" pitchFamily="2" charset="-78"/>
            </a:rPr>
            <a:t> نسل های</a:t>
          </a:r>
        </a:p>
        <a:p>
          <a:pPr lvl="0" algn="ctr" defTabSz="800100" rtl="1">
            <a:lnSpc>
              <a:spcPct val="90000"/>
            </a:lnSpc>
            <a:spcBef>
              <a:spcPct val="0"/>
            </a:spcBef>
            <a:spcAft>
              <a:spcPct val="35000"/>
            </a:spcAft>
          </a:pPr>
          <a:r>
            <a:rPr lang="fa-IR" sz="1800" b="1" kern="1200" dirty="0" smtClean="0">
              <a:solidFill>
                <a:schemeClr val="tx1"/>
              </a:solidFill>
              <a:cs typeface="B Homa" panose="00000400000000000000" pitchFamily="2" charset="-78"/>
            </a:rPr>
            <a:t>آینده</a:t>
          </a:r>
          <a:endParaRPr lang="fa-IR" sz="1800" b="1" kern="1200" dirty="0">
            <a:solidFill>
              <a:schemeClr val="tx1"/>
            </a:solidFill>
            <a:cs typeface="B Homa" panose="00000400000000000000" pitchFamily="2" charset="-78"/>
          </a:endParaRPr>
        </a:p>
      </dsp:txBody>
      <dsp:txXfrm>
        <a:off x="3542872" y="3336145"/>
        <a:ext cx="924001" cy="924001"/>
      </dsp:txXfrm>
    </dsp:sp>
    <dsp:sp modelId="{D4592FB8-DA39-4FFE-B94B-1FF4F27C1F06}">
      <dsp:nvSpPr>
        <dsp:cNvPr id="0" name=""/>
        <dsp:cNvSpPr/>
      </dsp:nvSpPr>
      <dsp:spPr>
        <a:xfrm>
          <a:off x="1391402" y="3144778"/>
          <a:ext cx="1960102" cy="13067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ctr" defTabSz="2133600" rtl="1">
            <a:lnSpc>
              <a:spcPct val="90000"/>
            </a:lnSpc>
            <a:spcBef>
              <a:spcPct val="0"/>
            </a:spcBef>
            <a:spcAft>
              <a:spcPct val="15000"/>
            </a:spcAft>
            <a:buChar char="••"/>
          </a:pPr>
          <a:endParaRPr lang="fa-IR" sz="4800" kern="1200" dirty="0"/>
        </a:p>
      </dsp:txBody>
      <dsp:txXfrm>
        <a:off x="1391402" y="3144778"/>
        <a:ext cx="1960102" cy="13067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94C09-7CBF-4DA7-AF81-C01CBB00B0BC}">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023919-A606-45F8-8F84-3D41FABAF7A7}">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7A81DA85-510C-4E10-BDCE-7C6AEF7087BF}">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51A66D-99F1-4188-B811-22F078274C11}">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B8960CD8-9BF4-4127-BBB5-E87FA642BAC9}">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0197DF-FE0A-47B0-90CD-863101952798}">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4BD9F7F4-D28C-41D9-80CB-304F10735982}">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AE6731-06ED-48A0-A6FD-3FFB109AB595}">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0042E-0E4D-4891-AB55-AB45F8BB4280}">
      <dsp:nvSpPr>
        <dsp:cNvPr id="0" name=""/>
        <dsp:cNvSpPr/>
      </dsp:nvSpPr>
      <dsp:spPr>
        <a:xfrm>
          <a:off x="6535556" y="5699508"/>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0A02C4A-482B-4E7B-9D23-4872AFEB23FE}">
      <dsp:nvSpPr>
        <dsp:cNvPr id="0" name=""/>
        <dsp:cNvSpPr/>
      </dsp:nvSpPr>
      <dsp:spPr>
        <a:xfrm>
          <a:off x="6773643" y="5796270"/>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9254130-4A53-453E-8C8E-CAFF2BD97B0F}">
      <dsp:nvSpPr>
        <dsp:cNvPr id="0" name=""/>
        <dsp:cNvSpPr/>
      </dsp:nvSpPr>
      <dsp:spPr>
        <a:xfrm>
          <a:off x="7016987" y="5876259"/>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C767189-891E-452B-B174-0BCC919CF2D4}">
      <dsp:nvSpPr>
        <dsp:cNvPr id="0" name=""/>
        <dsp:cNvSpPr/>
      </dsp:nvSpPr>
      <dsp:spPr>
        <a:xfrm>
          <a:off x="7264087" y="5938186"/>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6EF4534-9832-4086-8040-749E53070A66}">
      <dsp:nvSpPr>
        <dsp:cNvPr id="0" name=""/>
        <dsp:cNvSpPr/>
      </dsp:nvSpPr>
      <dsp:spPr>
        <a:xfrm>
          <a:off x="5236219" y="4762858"/>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6CA3571-38DC-4D93-BA07-00D86EB6CB8D}">
      <dsp:nvSpPr>
        <dsp:cNvPr id="0" name=""/>
        <dsp:cNvSpPr/>
      </dsp:nvSpPr>
      <dsp:spPr>
        <a:xfrm>
          <a:off x="5424736" y="4953800"/>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7176817-7E63-4C6D-A70D-42DFAD3C05C6}">
      <dsp:nvSpPr>
        <dsp:cNvPr id="0" name=""/>
        <dsp:cNvSpPr/>
      </dsp:nvSpPr>
      <dsp:spPr>
        <a:xfrm>
          <a:off x="4455866" y="3601721"/>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4334F1-B34D-4DE2-B3FE-251E6EB9945C}">
      <dsp:nvSpPr>
        <dsp:cNvPr id="0" name=""/>
        <dsp:cNvSpPr/>
      </dsp:nvSpPr>
      <dsp:spPr>
        <a:xfrm>
          <a:off x="4036773" y="2187069"/>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BEBEFD8-F4FC-48F8-B873-4D97EBDDC798}">
      <dsp:nvSpPr>
        <dsp:cNvPr id="0" name=""/>
        <dsp:cNvSpPr/>
      </dsp:nvSpPr>
      <dsp:spPr>
        <a:xfrm>
          <a:off x="4246319" y="513742"/>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D7CB059-5880-4DA7-86C4-70FD097AAEFB}">
      <dsp:nvSpPr>
        <dsp:cNvPr id="0" name=""/>
        <dsp:cNvSpPr/>
      </dsp:nvSpPr>
      <dsp:spPr>
        <a:xfrm>
          <a:off x="4090099" y="393113"/>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E38B66F-D2A1-48C9-AF91-66A1862F8624}">
      <dsp:nvSpPr>
        <dsp:cNvPr id="0" name=""/>
        <dsp:cNvSpPr/>
      </dsp:nvSpPr>
      <dsp:spPr>
        <a:xfrm>
          <a:off x="3933878" y="271839"/>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76F1D28-9F62-4CA4-8F8A-20BE6937BCDE}">
      <dsp:nvSpPr>
        <dsp:cNvPr id="0" name=""/>
        <dsp:cNvSpPr/>
      </dsp:nvSpPr>
      <dsp:spPr>
        <a:xfrm>
          <a:off x="3776906" y="393113"/>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34CC582-BA40-4AF7-9346-56023810FB81}">
      <dsp:nvSpPr>
        <dsp:cNvPr id="0" name=""/>
        <dsp:cNvSpPr/>
      </dsp:nvSpPr>
      <dsp:spPr>
        <a:xfrm>
          <a:off x="3620685" y="513742"/>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6A69242-B060-4960-B063-9E7C7CF7A332}">
      <dsp:nvSpPr>
        <dsp:cNvPr id="0" name=""/>
        <dsp:cNvSpPr/>
      </dsp:nvSpPr>
      <dsp:spPr>
        <a:xfrm>
          <a:off x="3933878" y="527289"/>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BD87F38-224F-4328-A9C0-44C49BEDA67E}">
      <dsp:nvSpPr>
        <dsp:cNvPr id="0" name=""/>
        <dsp:cNvSpPr/>
      </dsp:nvSpPr>
      <dsp:spPr>
        <a:xfrm>
          <a:off x="3933878" y="782739"/>
          <a:ext cx="107401" cy="107401"/>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w="9525" cap="rnd" cmpd="sng" algn="ctr">
          <a:solidFill>
            <a:schemeClr val="accent1">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7371E597-9A55-4C1E-A165-020E9269E8CB}">
      <dsp:nvSpPr>
        <dsp:cNvPr id="0" name=""/>
        <dsp:cNvSpPr/>
      </dsp:nvSpPr>
      <dsp:spPr>
        <a:xfrm>
          <a:off x="5654185" y="6144125"/>
          <a:ext cx="2314022" cy="620563"/>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89801" bIns="41910" numCol="1" spcCol="1270" anchor="ctr" anchorCtr="0">
          <a:noAutofit/>
        </a:bodyPr>
        <a:lstStyle/>
        <a:p>
          <a:pPr lvl="0" algn="ctr" defTabSz="488950" rtl="1">
            <a:lnSpc>
              <a:spcPct val="90000"/>
            </a:lnSpc>
            <a:spcBef>
              <a:spcPct val="0"/>
            </a:spcBef>
            <a:spcAft>
              <a:spcPct val="35000"/>
            </a:spcAft>
          </a:pPr>
          <a:r>
            <a:rPr lang="fa-IR" sz="1100" b="1" kern="1200" smtClean="0">
              <a:cs typeface="B Homa" panose="00000400000000000000" pitchFamily="2" charset="-78"/>
            </a:rPr>
            <a:t>اعلامیه استکهلم</a:t>
          </a:r>
          <a:endParaRPr lang="fa-IR" sz="1100" b="1" kern="1200" dirty="0">
            <a:cs typeface="B Homa" panose="00000400000000000000" pitchFamily="2" charset="-78"/>
          </a:endParaRPr>
        </a:p>
      </dsp:txBody>
      <dsp:txXfrm>
        <a:off x="5684478" y="6174418"/>
        <a:ext cx="2253436" cy="559977"/>
      </dsp:txXfrm>
    </dsp:sp>
    <dsp:sp modelId="{72A72748-0FAD-415F-AF96-77AE777A866E}">
      <dsp:nvSpPr>
        <dsp:cNvPr id="0" name=""/>
        <dsp:cNvSpPr/>
      </dsp:nvSpPr>
      <dsp:spPr>
        <a:xfrm>
          <a:off x="7536722" y="5536141"/>
          <a:ext cx="1073267" cy="1072761"/>
        </a:xfrm>
        <a:prstGeom prst="ellipse">
          <a:avLst/>
        </a:prstGeom>
        <a:solidFill>
          <a:schemeClr val="accent1">
            <a:tint val="5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3E39EA08-35B4-4275-9DCA-C150D08E8CB1}">
      <dsp:nvSpPr>
        <dsp:cNvPr id="0" name=""/>
        <dsp:cNvSpPr/>
      </dsp:nvSpPr>
      <dsp:spPr>
        <a:xfrm>
          <a:off x="3621060" y="5410674"/>
          <a:ext cx="2314022" cy="620563"/>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89801" bIns="41910" numCol="1" spcCol="1270" anchor="ctr" anchorCtr="0">
          <a:noAutofit/>
        </a:bodyPr>
        <a:lstStyle/>
        <a:p>
          <a:pPr lvl="0" algn="ctr" defTabSz="488950" rtl="1">
            <a:lnSpc>
              <a:spcPct val="90000"/>
            </a:lnSpc>
            <a:spcBef>
              <a:spcPct val="0"/>
            </a:spcBef>
            <a:spcAft>
              <a:spcPct val="35000"/>
            </a:spcAft>
          </a:pPr>
          <a:r>
            <a:rPr lang="fa-IR" sz="1100" b="1" kern="1200" smtClean="0">
              <a:cs typeface="B Homa" panose="00000400000000000000" pitchFamily="2" charset="-78"/>
            </a:rPr>
            <a:t>گزارش برانتلند</a:t>
          </a:r>
        </a:p>
        <a:p>
          <a:pPr lvl="0" algn="ctr" defTabSz="488950" rtl="1">
            <a:lnSpc>
              <a:spcPct val="90000"/>
            </a:lnSpc>
            <a:spcBef>
              <a:spcPct val="0"/>
            </a:spcBef>
            <a:spcAft>
              <a:spcPct val="35000"/>
            </a:spcAft>
          </a:pPr>
          <a:r>
            <a:rPr lang="fa-IR" sz="1100" b="1" kern="1200" smtClean="0">
              <a:cs typeface="B Homa" panose="00000400000000000000" pitchFamily="2" charset="-78"/>
            </a:rPr>
            <a:t>(آینده مشترک ما)</a:t>
          </a:r>
          <a:endParaRPr lang="fa-IR" sz="1100" b="1" kern="1200" dirty="0">
            <a:cs typeface="B Homa" panose="00000400000000000000" pitchFamily="2" charset="-78"/>
          </a:endParaRPr>
        </a:p>
      </dsp:txBody>
      <dsp:txXfrm>
        <a:off x="3651353" y="5440967"/>
        <a:ext cx="2253436" cy="559977"/>
      </dsp:txXfrm>
    </dsp:sp>
    <dsp:sp modelId="{FBCA58F7-9D0E-49BB-8649-7A37E0FD66BA}">
      <dsp:nvSpPr>
        <dsp:cNvPr id="0" name=""/>
        <dsp:cNvSpPr/>
      </dsp:nvSpPr>
      <dsp:spPr>
        <a:xfrm>
          <a:off x="5503597" y="4802690"/>
          <a:ext cx="1073267" cy="1072761"/>
        </a:xfrm>
        <a:prstGeom prst="ellipse">
          <a:avLst/>
        </a:prstGeom>
        <a:solidFill>
          <a:schemeClr val="accent1">
            <a:tint val="5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5F7E3C32-EAB8-45FF-BB75-40BABA14EB47}">
      <dsp:nvSpPr>
        <dsp:cNvPr id="0" name=""/>
        <dsp:cNvSpPr/>
      </dsp:nvSpPr>
      <dsp:spPr>
        <a:xfrm>
          <a:off x="2518501" y="4350814"/>
          <a:ext cx="2314022" cy="620563"/>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89801" bIns="41910" numCol="1" spcCol="1270" anchor="ctr" anchorCtr="0">
          <a:noAutofit/>
        </a:bodyPr>
        <a:lstStyle/>
        <a:p>
          <a:pPr lvl="0" algn="ctr" defTabSz="488950" rtl="1">
            <a:lnSpc>
              <a:spcPct val="90000"/>
            </a:lnSpc>
            <a:spcBef>
              <a:spcPct val="0"/>
            </a:spcBef>
            <a:spcAft>
              <a:spcPct val="35000"/>
            </a:spcAft>
          </a:pPr>
          <a:r>
            <a:rPr lang="fa-IR" sz="1100" b="1" kern="1200" smtClean="0">
              <a:cs typeface="B Homa" panose="00000400000000000000" pitchFamily="2" charset="-78"/>
            </a:rPr>
            <a:t>اعلامیه ریو(کنفرانس زمین)</a:t>
          </a:r>
        </a:p>
        <a:p>
          <a:pPr lvl="0" algn="ctr" defTabSz="488950" rtl="1">
            <a:lnSpc>
              <a:spcPct val="90000"/>
            </a:lnSpc>
            <a:spcBef>
              <a:spcPct val="0"/>
            </a:spcBef>
            <a:spcAft>
              <a:spcPct val="35000"/>
            </a:spcAft>
          </a:pPr>
          <a:r>
            <a:rPr lang="fa-IR" sz="1100" b="1" kern="1200" smtClean="0">
              <a:cs typeface="B Homa" panose="00000400000000000000" pitchFamily="2" charset="-78"/>
            </a:rPr>
            <a:t>(ارائه دستورکار21)</a:t>
          </a:r>
          <a:endParaRPr lang="fa-IR" sz="1100" b="1" kern="1200" dirty="0">
            <a:cs typeface="B Homa" panose="00000400000000000000" pitchFamily="2" charset="-78"/>
          </a:endParaRPr>
        </a:p>
      </dsp:txBody>
      <dsp:txXfrm>
        <a:off x="2548794" y="4381107"/>
        <a:ext cx="2253436" cy="559977"/>
      </dsp:txXfrm>
    </dsp:sp>
    <dsp:sp modelId="{DE04981F-E096-4A5F-9981-DC729532FE0C}">
      <dsp:nvSpPr>
        <dsp:cNvPr id="0" name=""/>
        <dsp:cNvSpPr/>
      </dsp:nvSpPr>
      <dsp:spPr>
        <a:xfrm>
          <a:off x="4401038" y="3742830"/>
          <a:ext cx="1073267" cy="1072761"/>
        </a:xfrm>
        <a:prstGeom prst="ellipse">
          <a:avLst/>
        </a:prstGeom>
        <a:solidFill>
          <a:schemeClr val="accent1">
            <a:tint val="5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79F69DDC-A651-49B1-8BED-FD1EEF7CAD75}">
      <dsp:nvSpPr>
        <dsp:cNvPr id="0" name=""/>
        <dsp:cNvSpPr/>
      </dsp:nvSpPr>
      <dsp:spPr>
        <a:xfrm>
          <a:off x="1942437" y="2988413"/>
          <a:ext cx="2314022" cy="620563"/>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89801" bIns="45720" numCol="1" spcCol="1270" anchor="ctr" anchorCtr="0">
          <a:noAutofit/>
        </a:bodyPr>
        <a:lstStyle/>
        <a:p>
          <a:pPr lvl="0" algn="ctr" defTabSz="533400" rtl="1">
            <a:lnSpc>
              <a:spcPct val="90000"/>
            </a:lnSpc>
            <a:spcBef>
              <a:spcPct val="0"/>
            </a:spcBef>
            <a:spcAft>
              <a:spcPct val="35000"/>
            </a:spcAft>
          </a:pPr>
          <a:r>
            <a:rPr lang="fa-IR" sz="1200" b="1" kern="1200" smtClean="0">
              <a:cs typeface="B Homa" panose="00000400000000000000" pitchFamily="2" charset="-78"/>
            </a:rPr>
            <a:t>ژوهانسبورگ</a:t>
          </a:r>
        </a:p>
        <a:p>
          <a:pPr lvl="0" algn="ctr" defTabSz="533400" rtl="1">
            <a:lnSpc>
              <a:spcPct val="90000"/>
            </a:lnSpc>
            <a:spcBef>
              <a:spcPct val="0"/>
            </a:spcBef>
            <a:spcAft>
              <a:spcPct val="35000"/>
            </a:spcAft>
          </a:pPr>
          <a:r>
            <a:rPr lang="fa-IR" sz="1200" b="1" kern="1200" smtClean="0">
              <a:cs typeface="B Homa" panose="00000400000000000000" pitchFamily="2" charset="-78"/>
            </a:rPr>
            <a:t>تاکیدبرای اجرای دستورکار21)</a:t>
          </a:r>
          <a:endParaRPr lang="fa-IR" sz="1200" b="1" kern="1200" dirty="0">
            <a:cs typeface="B Homa" panose="00000400000000000000" pitchFamily="2" charset="-78"/>
          </a:endParaRPr>
        </a:p>
      </dsp:txBody>
      <dsp:txXfrm>
        <a:off x="1972730" y="3018706"/>
        <a:ext cx="2253436" cy="559977"/>
      </dsp:txXfrm>
    </dsp:sp>
    <dsp:sp modelId="{ABFFC74C-4189-43E4-9222-48FC17EB01AD}">
      <dsp:nvSpPr>
        <dsp:cNvPr id="0" name=""/>
        <dsp:cNvSpPr/>
      </dsp:nvSpPr>
      <dsp:spPr>
        <a:xfrm>
          <a:off x="3824974" y="2380429"/>
          <a:ext cx="1073267" cy="1072761"/>
        </a:xfrm>
        <a:prstGeom prst="ellipse">
          <a:avLst/>
        </a:prstGeom>
        <a:solidFill>
          <a:schemeClr val="accent1">
            <a:tint val="5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7457064C-B49D-49C1-87F8-9463D0533837}">
      <dsp:nvSpPr>
        <dsp:cNvPr id="0" name=""/>
        <dsp:cNvSpPr/>
      </dsp:nvSpPr>
      <dsp:spPr>
        <a:xfrm>
          <a:off x="1621733" y="1601500"/>
          <a:ext cx="2314022" cy="620563"/>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89801" bIns="41910" numCol="1" spcCol="1270" anchor="ctr" anchorCtr="0">
          <a:noAutofit/>
        </a:bodyPr>
        <a:lstStyle/>
        <a:p>
          <a:pPr lvl="0" algn="ctr" defTabSz="488950" rtl="1">
            <a:lnSpc>
              <a:spcPct val="90000"/>
            </a:lnSpc>
            <a:spcBef>
              <a:spcPct val="0"/>
            </a:spcBef>
            <a:spcAft>
              <a:spcPct val="35000"/>
            </a:spcAft>
          </a:pPr>
          <a:r>
            <a:rPr lang="fa-IR" sz="1100" b="1" kern="1200" dirty="0" smtClean="0">
              <a:cs typeface="B Homa" panose="00000400000000000000" pitchFamily="2" charset="-78"/>
            </a:rPr>
            <a:t>کنفرانس سازمان ملل</a:t>
          </a:r>
        </a:p>
        <a:p>
          <a:pPr lvl="0" algn="ctr" defTabSz="488950" rtl="1">
            <a:lnSpc>
              <a:spcPct val="90000"/>
            </a:lnSpc>
            <a:spcBef>
              <a:spcPct val="0"/>
            </a:spcBef>
            <a:spcAft>
              <a:spcPct val="35000"/>
            </a:spcAft>
          </a:pPr>
          <a:r>
            <a:rPr lang="fa-IR" sz="1100" b="1" kern="1200" dirty="0" smtClean="0">
              <a:cs typeface="B Homa" panose="00000400000000000000" pitchFamily="2" charset="-78"/>
            </a:rPr>
            <a:t>(آینده که ما میخواهیم)</a:t>
          </a:r>
          <a:endParaRPr lang="fa-IR" sz="1100" b="1" kern="1200" dirty="0">
            <a:cs typeface="B Homa" panose="00000400000000000000" pitchFamily="2" charset="-78"/>
          </a:endParaRPr>
        </a:p>
      </dsp:txBody>
      <dsp:txXfrm>
        <a:off x="1652026" y="1631793"/>
        <a:ext cx="2253436" cy="559977"/>
      </dsp:txXfrm>
    </dsp:sp>
    <dsp:sp modelId="{5E6B4545-DB5E-4B71-A26A-5635F0653640}">
      <dsp:nvSpPr>
        <dsp:cNvPr id="0" name=""/>
        <dsp:cNvSpPr/>
      </dsp:nvSpPr>
      <dsp:spPr>
        <a:xfrm>
          <a:off x="3504270" y="993516"/>
          <a:ext cx="1073267" cy="1072761"/>
        </a:xfrm>
        <a:prstGeom prst="ellipse">
          <a:avLst/>
        </a:prstGeom>
        <a:solidFill>
          <a:schemeClr val="accent1">
            <a:tint val="5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844A3-6475-41FC-89FC-D903E819CCCB}">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21AFEB-9AC8-4520-B62B-2DDCD52AA451}">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0C9C31CC-EF4A-4527-B88E-2E049C049008}">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1ED12F-6B16-445B-996E-C57C0D3636B9}">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BD2D2F63-55BF-42C2-A30E-F268955D97DF}">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138199-50F0-4FC6-B23B-F126FE5A40DF}">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B1480BE5-0425-4CFE-981F-48EF6778B7F6}">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951108-0CC2-4C5D-9415-1467BB6E39E5}">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B076F-C59E-4D63-84DE-149A0C3C3D55}">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9248F-E622-406B-9411-8ED1760933CE}">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93D5F61F-A36D-4F87-90D5-1BA7F27B64B7}">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70A97E-DEBE-4454-9619-C5B70DE84966}">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F59BAC67-0591-4C99-987D-654128B203F8}">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AB6FB3-C9D1-4855-BF13-772B0E412005}">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DA646804-0D62-4F6B-ADC1-59B99B6B4242}">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81FD6D-0A63-4491-B3E7-AC88A4D69ED1}">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87D11-4F2F-4703-86EF-C9250CA1E1BE}">
      <dsp:nvSpPr>
        <dsp:cNvPr id="0" name=""/>
        <dsp:cNvSpPr/>
      </dsp:nvSpPr>
      <dsp:spPr>
        <a:xfrm>
          <a:off x="2629677" y="0"/>
          <a:ext cx="1750121" cy="175029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3095D8-F88B-4435-92F8-D277A2C25101}">
      <dsp:nvSpPr>
        <dsp:cNvPr id="0" name=""/>
        <dsp:cNvSpPr/>
      </dsp:nvSpPr>
      <dsp:spPr>
        <a:xfrm>
          <a:off x="3016076" y="633561"/>
          <a:ext cx="976667" cy="488283"/>
        </a:xfrm>
        <a:prstGeom prst="rect">
          <a:avLst/>
        </a:prstGeom>
        <a:solidFill>
          <a:srgbClr val="FF0000"/>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a:t>
          </a:r>
          <a:endParaRPr lang="fa-IR" sz="1100" kern="1200" dirty="0">
            <a:cs typeface="B Titr" panose="00000700000000000000" pitchFamily="2" charset="-78"/>
          </a:endParaRPr>
        </a:p>
      </dsp:txBody>
      <dsp:txXfrm>
        <a:off x="3016076" y="633561"/>
        <a:ext cx="976667" cy="488283"/>
      </dsp:txXfrm>
    </dsp:sp>
    <dsp:sp modelId="{99D74B99-B9B8-420E-8239-222A75C4D6AB}">
      <dsp:nvSpPr>
        <dsp:cNvPr id="0" name=""/>
        <dsp:cNvSpPr/>
      </dsp:nvSpPr>
      <dsp:spPr>
        <a:xfrm>
          <a:off x="2143477" y="1005807"/>
          <a:ext cx="1750121" cy="175029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43FAD0-E451-4677-95A5-7624BA9C1A6C}">
      <dsp:nvSpPr>
        <dsp:cNvPr id="0" name=""/>
        <dsp:cNvSpPr/>
      </dsp:nvSpPr>
      <dsp:spPr>
        <a:xfrm>
          <a:off x="2527907" y="1641225"/>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توسعه پایدار شهری</a:t>
          </a:r>
          <a:endParaRPr lang="fa-IR" sz="1100" kern="1200" dirty="0">
            <a:cs typeface="B Titr" panose="00000700000000000000" pitchFamily="2" charset="-78"/>
          </a:endParaRPr>
        </a:p>
      </dsp:txBody>
      <dsp:txXfrm>
        <a:off x="2527907" y="1641225"/>
        <a:ext cx="976667" cy="488283"/>
      </dsp:txXfrm>
    </dsp:sp>
    <dsp:sp modelId="{D6B8FEDD-B252-4846-9817-FEDC836938B7}">
      <dsp:nvSpPr>
        <dsp:cNvPr id="0" name=""/>
        <dsp:cNvSpPr/>
      </dsp:nvSpPr>
      <dsp:spPr>
        <a:xfrm>
          <a:off x="2629677" y="2015328"/>
          <a:ext cx="1750121" cy="175029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E8FAEE-4309-44F2-B519-FAE9F0BEA0F5}">
      <dsp:nvSpPr>
        <dsp:cNvPr id="0" name=""/>
        <dsp:cNvSpPr/>
      </dsp:nvSpPr>
      <dsp:spPr>
        <a:xfrm>
          <a:off x="3016076" y="2648889"/>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بام ودیوار سبز</a:t>
          </a:r>
          <a:endParaRPr lang="fa-IR" sz="1100" kern="1200" dirty="0">
            <a:cs typeface="B Titr" panose="00000700000000000000" pitchFamily="2" charset="-78"/>
          </a:endParaRPr>
        </a:p>
      </dsp:txBody>
      <dsp:txXfrm>
        <a:off x="3016076" y="2648889"/>
        <a:ext cx="976667" cy="488283"/>
      </dsp:txXfrm>
    </dsp:sp>
    <dsp:sp modelId="{FA00C6A7-3A10-42A1-9704-8A81055E28B7}">
      <dsp:nvSpPr>
        <dsp:cNvPr id="0" name=""/>
        <dsp:cNvSpPr/>
      </dsp:nvSpPr>
      <dsp:spPr>
        <a:xfrm>
          <a:off x="2268228" y="3137172"/>
          <a:ext cx="1503574" cy="1504301"/>
        </a:xfrm>
        <a:prstGeom prst="blockArc">
          <a:avLst>
            <a:gd name="adj1" fmla="val 0"/>
            <a:gd name="adj2" fmla="val 189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EAA662-BDFD-415F-AF8A-542B0C4C5092}">
      <dsp:nvSpPr>
        <dsp:cNvPr id="0" name=""/>
        <dsp:cNvSpPr/>
      </dsp:nvSpPr>
      <dsp:spPr>
        <a:xfrm>
          <a:off x="2527907" y="3656553"/>
          <a:ext cx="976667" cy="488283"/>
        </a:xfrm>
        <a:prstGeom prst="rect">
          <a:avLst/>
        </a:prstGeom>
        <a:solidFill>
          <a:schemeClr val="accent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fa-IR" sz="1100" kern="1200" dirty="0" smtClean="0">
              <a:cs typeface="B Titr" panose="00000700000000000000" pitchFamily="2" charset="-78"/>
            </a:rPr>
            <a:t>نتیجه گیری</a:t>
          </a:r>
          <a:endParaRPr lang="fa-IR" sz="1100" kern="1200" dirty="0">
            <a:cs typeface="B Titr" panose="00000700000000000000" pitchFamily="2" charset="-78"/>
          </a:endParaRPr>
        </a:p>
      </dsp:txBody>
      <dsp:txXfrm>
        <a:off x="2527907" y="3656553"/>
        <a:ext cx="976667" cy="4882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BC1B8DF-7B18-4036-919F-B23CB4FC062C}" type="datetimeFigureOut">
              <a:rPr lang="fa-IR" smtClean="0"/>
              <a:t>12/04/1441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BDA6480-C426-4317-B855-10476CEC1CC8}" type="slidenum">
              <a:rPr lang="fa-IR" smtClean="0"/>
              <a:t>‹#›</a:t>
            </a:fld>
            <a:endParaRPr lang="fa-IR"/>
          </a:p>
        </p:txBody>
      </p:sp>
    </p:spTree>
    <p:extLst>
      <p:ext uri="{BB962C8B-B14F-4D97-AF65-F5344CB8AC3E}">
        <p14:creationId xmlns:p14="http://schemas.microsoft.com/office/powerpoint/2010/main" val="35769735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161DBCAC-6D17-4C0E-A98C-3432B51A3B97}" type="slidenum">
              <a:rPr lang="fa-IR" smtClean="0"/>
              <a:t>1</a:t>
            </a:fld>
            <a:endParaRPr lang="fa-IR"/>
          </a:p>
        </p:txBody>
      </p:sp>
    </p:spTree>
    <p:extLst>
      <p:ext uri="{BB962C8B-B14F-4D97-AF65-F5344CB8AC3E}">
        <p14:creationId xmlns:p14="http://schemas.microsoft.com/office/powerpoint/2010/main" val="3479333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161DBCAC-6D17-4C0E-A98C-3432B51A3B97}" type="slidenum">
              <a:rPr lang="fa-IR" smtClean="0"/>
              <a:t>19</a:t>
            </a:fld>
            <a:endParaRPr lang="fa-IR"/>
          </a:p>
        </p:txBody>
      </p:sp>
    </p:spTree>
    <p:extLst>
      <p:ext uri="{BB962C8B-B14F-4D97-AF65-F5344CB8AC3E}">
        <p14:creationId xmlns:p14="http://schemas.microsoft.com/office/powerpoint/2010/main" val="3040598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3485638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B7F5C-874D-42F0-B954-110573187674}"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213215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42497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47768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11525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84881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035374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4076961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3165276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85107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36037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1B7F5C-874D-42F0-B954-110573187674}"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333305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1B7F5C-874D-42F0-B954-110573187674}"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1241917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34550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903197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DA1B7F5C-874D-42F0-B954-110573187674}" type="datetimeFigureOut">
              <a:rPr lang="fa-IR" smtClean="0"/>
              <a:t>12/04/1441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2044403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B7F5C-874D-42F0-B954-110573187674}"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AE126BA-9DC9-44D2-BD84-6D0C33259CFD}" type="slidenum">
              <a:rPr lang="fa-IR" smtClean="0"/>
              <a:t>‹#›</a:t>
            </a:fld>
            <a:endParaRPr lang="fa-IR"/>
          </a:p>
        </p:txBody>
      </p:sp>
    </p:spTree>
    <p:extLst>
      <p:ext uri="{BB962C8B-B14F-4D97-AF65-F5344CB8AC3E}">
        <p14:creationId xmlns:p14="http://schemas.microsoft.com/office/powerpoint/2010/main" val="858785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A1B7F5C-874D-42F0-B954-110573187674}" type="datetimeFigureOut">
              <a:rPr lang="fa-IR" smtClean="0"/>
              <a:t>12/04/1441</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AE126BA-9DC9-44D2-BD84-6D0C33259CFD}" type="slidenum">
              <a:rPr lang="fa-IR" smtClean="0"/>
              <a:t>‹#›</a:t>
            </a:fld>
            <a:endParaRPr lang="fa-IR"/>
          </a:p>
        </p:txBody>
      </p:sp>
    </p:spTree>
    <p:extLst>
      <p:ext uri="{BB962C8B-B14F-4D97-AF65-F5344CB8AC3E}">
        <p14:creationId xmlns:p14="http://schemas.microsoft.com/office/powerpoint/2010/main" val="298965389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17.xml.rels><?xml version="1.0" encoding="UTF-8" standalone="yes"?>
<Relationships xmlns="http://schemas.openxmlformats.org/package/2006/relationships"><Relationship Id="rId8" Type="http://schemas.microsoft.com/office/2007/relationships/diagramDrawing" Target="../diagrams/drawing26.xml"/><Relationship Id="rId3" Type="http://schemas.openxmlformats.org/officeDocument/2006/relationships/image" Target="../media/image6.jpeg"/><Relationship Id="rId7" Type="http://schemas.openxmlformats.org/officeDocument/2006/relationships/diagramColors" Target="../diagrams/colors26.xml"/><Relationship Id="rId2" Type="http://schemas.openxmlformats.org/officeDocument/2006/relationships/hyperlink" Target="http://cityfuture.ir/%d9%85%d9%88%d9%81%d9%82%e2%80%8c%d8%aa%d8%b1%db%8c%d9%86-%d9%86%d9%85%d9%88%d9%86%d9%87-%d8%aa%d9%88%d8%b3%d8%b9%d9%87-%d9%be%d8%a7%db%8c%d8%af%d8%a7%d8%b1-%d8%b4%d9%87%d8%b1%db%8c-%d8%ac%d9%87%d8%a7/scc-story-566036-vauban_market/" TargetMode="External"/><Relationship Id="rId1" Type="http://schemas.openxmlformats.org/officeDocument/2006/relationships/slideLayout" Target="../slideLayouts/slideLayout2.xml"/><Relationship Id="rId6" Type="http://schemas.openxmlformats.org/officeDocument/2006/relationships/diagramQuickStyle" Target="../diagrams/quickStyle26.xml"/><Relationship Id="rId5" Type="http://schemas.openxmlformats.org/officeDocument/2006/relationships/diagramLayout" Target="../diagrams/layout26.xml"/><Relationship Id="rId4" Type="http://schemas.openxmlformats.org/officeDocument/2006/relationships/diagramData" Target="../diagrams/data26.xml"/></Relationships>
</file>

<file path=ppt/slides/_rels/slide18.xml.rels><?xml version="1.0" encoding="UTF-8" standalone="yes"?>
<Relationships xmlns="http://schemas.openxmlformats.org/package/2006/relationships"><Relationship Id="rId8" Type="http://schemas.microsoft.com/office/2007/relationships/diagramDrawing" Target="../diagrams/drawing27.xml"/><Relationship Id="rId3" Type="http://schemas.openxmlformats.org/officeDocument/2006/relationships/image" Target="../media/image7.jpeg"/><Relationship Id="rId7" Type="http://schemas.openxmlformats.org/officeDocument/2006/relationships/diagramColors" Target="../diagrams/colors27.xml"/><Relationship Id="rId2" Type="http://schemas.openxmlformats.org/officeDocument/2006/relationships/hyperlink" Target="http://cityfuture.ir/%d9%85%d9%88%d9%81%d9%82%e2%80%8c%d8%aa%d8%b1%db%8c%d9%86-%d9%86%d9%85%d9%88%d9%86%d9%87-%d8%aa%d9%88%d8%b3%d8%b9%d9%87-%d9%be%d8%a7%db%8c%d8%af%d8%a7%d8%b1-%d8%b4%d9%87%d8%b1%db%8c-%d8%ac%d9%87%d8%a7/scc-story-566036-vauban_playground/" TargetMode="External"/><Relationship Id="rId1" Type="http://schemas.openxmlformats.org/officeDocument/2006/relationships/slideLayout" Target="../slideLayouts/slideLayout2.xml"/><Relationship Id="rId6" Type="http://schemas.openxmlformats.org/officeDocument/2006/relationships/diagramQuickStyle" Target="../diagrams/quickStyle27.xml"/><Relationship Id="rId5" Type="http://schemas.openxmlformats.org/officeDocument/2006/relationships/diagramLayout" Target="../diagrams/layout27.xml"/><Relationship Id="rId4" Type="http://schemas.openxmlformats.org/officeDocument/2006/relationships/diagramData" Target="../diagrams/data27.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28.xml"/><Relationship Id="rId3" Type="http://schemas.openxmlformats.org/officeDocument/2006/relationships/image" Target="../media/image8.jpg"/><Relationship Id="rId7" Type="http://schemas.openxmlformats.org/officeDocument/2006/relationships/diagramLayout" Target="../diagrams/layout2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28.xml"/><Relationship Id="rId5" Type="http://schemas.openxmlformats.org/officeDocument/2006/relationships/image" Target="../media/image10.jpg"/><Relationship Id="rId10" Type="http://schemas.microsoft.com/office/2007/relationships/diagramDrawing" Target="../diagrams/drawing28.xml"/><Relationship Id="rId4" Type="http://schemas.openxmlformats.org/officeDocument/2006/relationships/image" Target="../media/image9.jpg"/><Relationship Id="rId9" Type="http://schemas.openxmlformats.org/officeDocument/2006/relationships/diagramColors" Target="../diagrams/colors2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34.xml"/><Relationship Id="rId3" Type="http://schemas.openxmlformats.org/officeDocument/2006/relationships/diagramLayout" Target="../diagrams/layout33.xml"/><Relationship Id="rId7" Type="http://schemas.openxmlformats.org/officeDocument/2006/relationships/diagramData" Target="../diagrams/data34.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11" Type="http://schemas.microsoft.com/office/2007/relationships/diagramDrawing" Target="../diagrams/drawing34.xml"/><Relationship Id="rId5" Type="http://schemas.openxmlformats.org/officeDocument/2006/relationships/diagramColors" Target="../diagrams/colors33.xml"/><Relationship Id="rId10" Type="http://schemas.openxmlformats.org/officeDocument/2006/relationships/diagramColors" Target="../diagrams/colors34.xml"/><Relationship Id="rId4" Type="http://schemas.openxmlformats.org/officeDocument/2006/relationships/diagramQuickStyle" Target="../diagrams/quickStyle33.xml"/><Relationship Id="rId9" Type="http://schemas.openxmlformats.org/officeDocument/2006/relationships/diagramQuickStyle" Target="../diagrams/quickStyle34.xml"/></Relationships>
</file>

<file path=ppt/slides/_rels/slide24.xml.rels><?xml version="1.0" encoding="UTF-8" standalone="yes"?>
<Relationships xmlns="http://schemas.openxmlformats.org/package/2006/relationships"><Relationship Id="rId8" Type="http://schemas.microsoft.com/office/2007/relationships/diagramDrawing" Target="../diagrams/drawing35.xml"/><Relationship Id="rId3" Type="http://schemas.openxmlformats.org/officeDocument/2006/relationships/image" Target="../media/image14.jpeg"/><Relationship Id="rId7" Type="http://schemas.openxmlformats.org/officeDocument/2006/relationships/diagramColors" Target="../diagrams/colors35.xm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diagramQuickStyle" Target="../diagrams/quickStyle35.xml"/><Relationship Id="rId5" Type="http://schemas.openxmlformats.org/officeDocument/2006/relationships/diagramLayout" Target="../diagrams/layout35.xml"/><Relationship Id="rId4" Type="http://schemas.openxmlformats.org/officeDocument/2006/relationships/diagramData" Target="../diagrams/data35.xml"/></Relationships>
</file>

<file path=ppt/slides/_rels/slide25.xml.rels><?xml version="1.0" encoding="UTF-8" standalone="yes"?>
<Relationships xmlns="http://schemas.openxmlformats.org/package/2006/relationships"><Relationship Id="rId8" Type="http://schemas.microsoft.com/office/2007/relationships/diagramDrawing" Target="../diagrams/drawing36.xml"/><Relationship Id="rId3" Type="http://schemas.openxmlformats.org/officeDocument/2006/relationships/image" Target="../media/image16.jpeg"/><Relationship Id="rId7" Type="http://schemas.openxmlformats.org/officeDocument/2006/relationships/diagramColors" Target="../diagrams/colors36.xm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diagramQuickStyle" Target="../diagrams/quickStyle36.xml"/><Relationship Id="rId5" Type="http://schemas.openxmlformats.org/officeDocument/2006/relationships/diagramLayout" Target="../diagrams/layout36.xml"/><Relationship Id="rId4" Type="http://schemas.openxmlformats.org/officeDocument/2006/relationships/diagramData" Target="../diagrams/data36.xml"/></Relationships>
</file>

<file path=ppt/slides/_rels/slide26.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8.jpeg"/><Relationship Id="rId7" Type="http://schemas.openxmlformats.org/officeDocument/2006/relationships/diagramColors" Target="../diagrams/colors37.xm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890892" y="3246016"/>
            <a:ext cx="8562535" cy="764489"/>
          </a:xfrm>
          <a:prstGeom prst="rect">
            <a:avLst/>
          </a:prstGeom>
        </p:spPr>
        <p:txBody>
          <a:bodyPr vert="horz" lIns="91440" tIns="45720" rIns="91440" bIns="45720" rtlCol="0" anchor="b">
            <a:noAutofit/>
          </a:bodyPr>
          <a:lstStyle>
            <a:lvl1pPr algn="r" defTabSz="457200" rtl="1" eaLnBrk="1" latinLnBrk="0" hangingPunct="1">
              <a:spcBef>
                <a:spcPct val="0"/>
              </a:spcBef>
              <a:buNone/>
              <a:defRPr sz="54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fa-IR" sz="4800" dirty="0" smtClean="0">
                <a:solidFill>
                  <a:schemeClr val="tx1"/>
                </a:solidFill>
                <a:cs typeface="B Homa" panose="00000400000000000000" pitchFamily="2" charset="-78"/>
              </a:rPr>
              <a:t>بررسی مفهوم توسعه پایدار در شهرسازی</a:t>
            </a:r>
            <a:endParaRPr lang="fa-IR" sz="4800" dirty="0">
              <a:solidFill>
                <a:schemeClr val="tx1"/>
              </a:solidFill>
              <a:cs typeface="B Homa" panose="00000400000000000000" pitchFamily="2" charset="-78"/>
            </a:endParaRPr>
          </a:p>
        </p:txBody>
      </p:sp>
      <p:sp>
        <p:nvSpPr>
          <p:cNvPr id="9" name="Slide Number Placeholder 8"/>
          <p:cNvSpPr>
            <a:spLocks noGrp="1"/>
          </p:cNvSpPr>
          <p:nvPr>
            <p:ph type="sldNum" sz="quarter" idx="12"/>
          </p:nvPr>
        </p:nvSpPr>
        <p:spPr>
          <a:xfrm>
            <a:off x="300250" y="6435969"/>
            <a:ext cx="683339" cy="365125"/>
          </a:xfrm>
        </p:spPr>
        <p:txBody>
          <a:bodyPr/>
          <a:lstStyle/>
          <a:p>
            <a:fld id="{0A1C828E-9816-4165-BC82-FD932C347950}" type="slidenum">
              <a:rPr lang="fa-IR" smtClean="0">
                <a:solidFill>
                  <a:schemeClr val="tx1"/>
                </a:solidFill>
              </a:rPr>
              <a:t>1</a:t>
            </a:fld>
            <a:endParaRPr lang="fa-IR" dirty="0">
              <a:solidFill>
                <a:schemeClr val="tx1"/>
              </a:solidFill>
            </a:endParaRPr>
          </a:p>
        </p:txBody>
      </p:sp>
    </p:spTree>
    <p:extLst>
      <p:ext uri="{BB962C8B-B14F-4D97-AF65-F5344CB8AC3E}">
        <p14:creationId xmlns:p14="http://schemas.microsoft.com/office/powerpoint/2010/main" val="42488231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38335" y="4762084"/>
            <a:ext cx="4510826" cy="648393"/>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t">
            <a:normAutofit fontScale="85000" lnSpcReduction="10000"/>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fa-IR" sz="2800" dirty="0" smtClean="0">
                <a:solidFill>
                  <a:schemeClr val="tx1"/>
                </a:solidFill>
                <a:cs typeface="B Homa" panose="00000400000000000000" pitchFamily="2" charset="-78"/>
              </a:rPr>
              <a:t>عوامل مورد توجه درتوسعه پایدارشهری</a:t>
            </a:r>
            <a:endParaRPr lang="fa-IR" sz="2800" dirty="0">
              <a:solidFill>
                <a:schemeClr val="tx1"/>
              </a:solidFill>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784460978"/>
              </p:ext>
            </p:extLst>
          </p:nvPr>
        </p:nvGraphicFramePr>
        <p:xfrm>
          <a:off x="1129512" y="5820107"/>
          <a:ext cx="8728472" cy="730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129512" y="1633389"/>
            <a:ext cx="8126389" cy="2862322"/>
          </a:xfrm>
          <a:prstGeom prst="rect">
            <a:avLst/>
          </a:prstGeom>
        </p:spPr>
        <p:txBody>
          <a:bodyPr wrap="square">
            <a:spAutoFit/>
          </a:bodyPr>
          <a:lstStyle/>
          <a:p>
            <a:pPr algn="justLow"/>
            <a:r>
              <a:rPr lang="fa-IR" sz="2000" dirty="0">
                <a:cs typeface="B Homa" panose="00000400000000000000" pitchFamily="2" charset="-78"/>
              </a:rPr>
              <a:t>براساس </a:t>
            </a:r>
            <a:r>
              <a:rPr lang="fa-IR" sz="2000" dirty="0" smtClean="0">
                <a:cs typeface="B Homa" panose="00000400000000000000" pitchFamily="2" charset="-78"/>
              </a:rPr>
              <a:t>پیش بینی </a:t>
            </a:r>
            <a:r>
              <a:rPr lang="fa-IR" sz="2000" dirty="0">
                <a:cs typeface="B Homa" panose="00000400000000000000" pitchFamily="2" charset="-78"/>
              </a:rPr>
              <a:t>هاي سازمان ملل، تا سال 2025 تعداد ابرشهرها در کشورهاي در حال توسعه به 486 شهر خواهد رسید. درحالیکه این تعداد در سال 1960 فقط 54 شهر بوده است. این شهرها عمدتاً مراکزي هستند که نسبت بسیار بالایی از جمعیت درآنها زندگی کرده، مصرف عظیم منابع نیز در آنها اتفاق میافتد</a:t>
            </a:r>
            <a:r>
              <a:rPr lang="fa-IR" sz="2000" dirty="0" smtClean="0">
                <a:cs typeface="B Homa" panose="00000400000000000000" pitchFamily="2" charset="-78"/>
              </a:rPr>
              <a:t>.</a:t>
            </a:r>
            <a:endParaRPr lang="fa-IR" sz="2000" dirty="0">
              <a:solidFill>
                <a:schemeClr val="accent2">
                  <a:lumMod val="50000"/>
                </a:schemeClr>
              </a:solidFill>
              <a:latin typeface="Times New Roman" panose="02020603050405020304" pitchFamily="18" charset="0"/>
              <a:ea typeface="Times New Roman" panose="02020603050405020304" pitchFamily="18" charset="0"/>
              <a:cs typeface="B Homa" panose="00000400000000000000" pitchFamily="2" charset="-78"/>
            </a:endParaRPr>
          </a:p>
          <a:p>
            <a:pPr algn="justLow"/>
            <a:endParaRPr lang="fa-IR" sz="2000" dirty="0" smtClean="0">
              <a:solidFill>
                <a:schemeClr val="accent2">
                  <a:lumMod val="50000"/>
                </a:schemeClr>
              </a:solidFill>
              <a:latin typeface="Times New Roman" panose="02020603050405020304" pitchFamily="18" charset="0"/>
              <a:ea typeface="Times New Roman" panose="02020603050405020304" pitchFamily="18" charset="0"/>
              <a:cs typeface="B Homa" panose="00000400000000000000" pitchFamily="2" charset="-78"/>
            </a:endParaRPr>
          </a:p>
          <a:p>
            <a:pPr algn="justLow"/>
            <a:r>
              <a:rPr lang="fa-IR" sz="2000" b="1" dirty="0">
                <a:cs typeface="B Homa" panose="00000400000000000000" pitchFamily="2" charset="-78"/>
              </a:rPr>
              <a:t>لوییز مانفورد</a:t>
            </a:r>
            <a:r>
              <a:rPr lang="fa-IR" sz="2000" dirty="0">
                <a:cs typeface="B Homa" panose="00000400000000000000" pitchFamily="2" charset="-78"/>
              </a:rPr>
              <a:t>:شهرهای آینده شهرهایی اند که به پایین ترین سطح امکان زندگی فعال ، خودکار و غیر اداری وکاملا بی احساس وعاطفه تنزل یافته و به سطح ملزومات </a:t>
            </a:r>
            <a:r>
              <a:rPr lang="fa-IR" sz="2000" dirty="0" smtClean="0">
                <a:cs typeface="B Homa" panose="00000400000000000000" pitchFamily="2" charset="-78"/>
              </a:rPr>
              <a:t>ماشینی میرسند.</a:t>
            </a:r>
            <a:endParaRPr lang="fa-IR" sz="2000" dirty="0" smtClean="0">
              <a:solidFill>
                <a:schemeClr val="accent2">
                  <a:lumMod val="50000"/>
                </a:schemeClr>
              </a:solidFill>
              <a:latin typeface="Times New Roman" panose="02020603050405020304" pitchFamily="18" charset="0"/>
              <a:ea typeface="Times New Roman" panose="02020603050405020304" pitchFamily="18" charset="0"/>
              <a:cs typeface="B Homa" panose="00000400000000000000" pitchFamily="2" charset="-78"/>
            </a:endParaRPr>
          </a:p>
          <a:p>
            <a:pPr algn="justLow"/>
            <a:endParaRPr lang="fa-IR" sz="2000" dirty="0">
              <a:solidFill>
                <a:schemeClr val="accent2">
                  <a:lumMod val="50000"/>
                </a:schemeClr>
              </a:solidFill>
              <a:latin typeface="Times New Roman" panose="02020603050405020304" pitchFamily="18" charset="0"/>
              <a:cs typeface="B Homa" panose="00000400000000000000" pitchFamily="2" charset="-78"/>
            </a:endParaRPr>
          </a:p>
        </p:txBody>
      </p:sp>
      <p:sp>
        <p:nvSpPr>
          <p:cNvPr id="7" name="Title 1"/>
          <p:cNvSpPr txBox="1">
            <a:spLocks/>
          </p:cNvSpPr>
          <p:nvPr/>
        </p:nvSpPr>
        <p:spPr>
          <a:xfrm>
            <a:off x="9144000" y="131236"/>
            <a:ext cx="2293661" cy="807556"/>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شهرپایدار</a:t>
            </a:r>
            <a:endParaRPr lang="fa-IR" sz="2800" b="1" dirty="0">
              <a:solidFill>
                <a:schemeClr val="tx1"/>
              </a:solidFill>
              <a:cs typeface="B Homa" panose="00000400000000000000" pitchFamily="2" charset="-78"/>
            </a:endParaRPr>
          </a:p>
        </p:txBody>
      </p:sp>
      <p:graphicFrame>
        <p:nvGraphicFramePr>
          <p:cNvPr id="8" name="Diagram 7"/>
          <p:cNvGraphicFramePr/>
          <p:nvPr>
            <p:extLst>
              <p:ext uri="{D42A27DB-BD31-4B8C-83A1-F6EECF244321}">
                <p14:modId xmlns:p14="http://schemas.microsoft.com/office/powerpoint/2010/main" val="2688594264"/>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angle 1"/>
          <p:cNvSpPr/>
          <p:nvPr/>
        </p:nvSpPr>
        <p:spPr>
          <a:xfrm>
            <a:off x="1129512" y="374639"/>
            <a:ext cx="8126388" cy="1015663"/>
          </a:xfrm>
          <a:prstGeom prst="rect">
            <a:avLst/>
          </a:prstGeom>
        </p:spPr>
        <p:txBody>
          <a:bodyPr wrap="square">
            <a:spAutoFit/>
          </a:bodyPr>
          <a:lstStyle/>
          <a:p>
            <a:r>
              <a:rPr lang="fa-IR" sz="2000" dirty="0">
                <a:cs typeface="B Homa" panose="00000400000000000000" pitchFamily="2" charset="-78"/>
              </a:rPr>
              <a:t>پس از برگزاری کنفرانس هبیتات 2 در سال </a:t>
            </a:r>
            <a:r>
              <a:rPr lang="fa-IR" sz="2000" dirty="0" smtClean="0">
                <a:cs typeface="B Homa" panose="00000400000000000000" pitchFamily="2" charset="-78"/>
              </a:rPr>
              <a:t>1996 </a:t>
            </a:r>
            <a:r>
              <a:rPr lang="fa-IR" sz="2000" dirty="0">
                <a:cs typeface="B Homa" panose="00000400000000000000" pitchFamily="2" charset="-78"/>
              </a:rPr>
              <a:t>دامنه پایداری بر مباحث شهرسازی و برنامه ریزی شهری وارد شد و </a:t>
            </a:r>
            <a:r>
              <a:rPr lang="fa-IR" sz="2000" dirty="0" smtClean="0">
                <a:cs typeface="B Homa" panose="00000400000000000000" pitchFamily="2" charset="-78"/>
              </a:rPr>
              <a:t>شهرهابه </a:t>
            </a:r>
            <a:r>
              <a:rPr lang="fa-IR" sz="2000" dirty="0">
                <a:cs typeface="B Homa" panose="00000400000000000000" pitchFamily="2" charset="-78"/>
              </a:rPr>
              <a:t>عنوان محل اصلی تجسم و کارکرد توسعه پایدار مطرح شدند که نتیجه آن نظریه توسعه پایدار شهری بود.</a:t>
            </a:r>
            <a:endParaRPr lang="fa-IR" sz="2000" dirty="0"/>
          </a:p>
        </p:txBody>
      </p:sp>
      <p:sp>
        <p:nvSpPr>
          <p:cNvPr id="10" name="Slide Number Placeholder 9"/>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10</a:t>
            </a:fld>
            <a:endParaRPr lang="fa-IR" dirty="0"/>
          </a:p>
        </p:txBody>
      </p:sp>
    </p:spTree>
    <p:extLst>
      <p:ext uri="{BB962C8B-B14F-4D97-AF65-F5344CB8AC3E}">
        <p14:creationId xmlns:p14="http://schemas.microsoft.com/office/powerpoint/2010/main" val="430126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80">
                                          <p:stCondLst>
                                            <p:cond delay="0"/>
                                          </p:stCondLst>
                                        </p:cTn>
                                        <p:tgtEl>
                                          <p:spTgt spid="4"/>
                                        </p:tgtEl>
                                      </p:cBhvr>
                                    </p:animEffect>
                                    <p:anim calcmode="lin" valueType="num">
                                      <p:cBhvr>
                                        <p:cTn id="2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4" dur="26">
                                          <p:stCondLst>
                                            <p:cond delay="650"/>
                                          </p:stCondLst>
                                        </p:cTn>
                                        <p:tgtEl>
                                          <p:spTgt spid="4"/>
                                        </p:tgtEl>
                                      </p:cBhvr>
                                      <p:to x="100000" y="60000"/>
                                    </p:animScale>
                                    <p:animScale>
                                      <p:cBhvr>
                                        <p:cTn id="35" dur="166" decel="50000">
                                          <p:stCondLst>
                                            <p:cond delay="676"/>
                                          </p:stCondLst>
                                        </p:cTn>
                                        <p:tgtEl>
                                          <p:spTgt spid="4"/>
                                        </p:tgtEl>
                                      </p:cBhvr>
                                      <p:to x="100000" y="100000"/>
                                    </p:animScale>
                                    <p:animScale>
                                      <p:cBhvr>
                                        <p:cTn id="36" dur="26">
                                          <p:stCondLst>
                                            <p:cond delay="1312"/>
                                          </p:stCondLst>
                                        </p:cTn>
                                        <p:tgtEl>
                                          <p:spTgt spid="4"/>
                                        </p:tgtEl>
                                      </p:cBhvr>
                                      <p:to x="100000" y="80000"/>
                                    </p:animScale>
                                    <p:animScale>
                                      <p:cBhvr>
                                        <p:cTn id="37" dur="166" decel="50000">
                                          <p:stCondLst>
                                            <p:cond delay="1338"/>
                                          </p:stCondLst>
                                        </p:cTn>
                                        <p:tgtEl>
                                          <p:spTgt spid="4"/>
                                        </p:tgtEl>
                                      </p:cBhvr>
                                      <p:to x="100000" y="100000"/>
                                    </p:animScale>
                                    <p:animScale>
                                      <p:cBhvr>
                                        <p:cTn id="38" dur="26">
                                          <p:stCondLst>
                                            <p:cond delay="1642"/>
                                          </p:stCondLst>
                                        </p:cTn>
                                        <p:tgtEl>
                                          <p:spTgt spid="4"/>
                                        </p:tgtEl>
                                      </p:cBhvr>
                                      <p:to x="100000" y="90000"/>
                                    </p:animScale>
                                    <p:animScale>
                                      <p:cBhvr>
                                        <p:cTn id="39" dur="166" decel="50000">
                                          <p:stCondLst>
                                            <p:cond delay="1668"/>
                                          </p:stCondLst>
                                        </p:cTn>
                                        <p:tgtEl>
                                          <p:spTgt spid="4"/>
                                        </p:tgtEl>
                                      </p:cBhvr>
                                      <p:to x="100000" y="100000"/>
                                    </p:animScale>
                                    <p:animScale>
                                      <p:cBhvr>
                                        <p:cTn id="40" dur="26">
                                          <p:stCondLst>
                                            <p:cond delay="1808"/>
                                          </p:stCondLst>
                                        </p:cTn>
                                        <p:tgtEl>
                                          <p:spTgt spid="4"/>
                                        </p:tgtEl>
                                      </p:cBhvr>
                                      <p:to x="100000" y="95000"/>
                                    </p:animScale>
                                    <p:animScale>
                                      <p:cBhvr>
                                        <p:cTn id="41" dur="166" decel="50000">
                                          <p:stCondLst>
                                            <p:cond delay="1834"/>
                                          </p:stCondLst>
                                        </p:cTn>
                                        <p:tgtEl>
                                          <p:spTgt spid="4"/>
                                        </p:tgtEl>
                                      </p:cBhvr>
                                      <p:to x="100000" y="100000"/>
                                    </p:animScale>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circle(in)">
                                      <p:cBhvr>
                                        <p:cTn id="4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3487" y="1773339"/>
            <a:ext cx="7536063" cy="1560292"/>
          </a:xfrm>
        </p:spPr>
        <p:txBody>
          <a:bodyPr>
            <a:normAutofit fontScale="70000" lnSpcReduction="20000"/>
          </a:bodyPr>
          <a:lstStyle/>
          <a:p>
            <a:pPr marL="0" indent="0">
              <a:lnSpc>
                <a:spcPct val="150000"/>
              </a:lnSpc>
              <a:buNone/>
            </a:pPr>
            <a:endParaRPr lang="fa-IR" dirty="0" smtClean="0">
              <a:solidFill>
                <a:schemeClr val="accent2">
                  <a:lumMod val="50000"/>
                </a:schemeClr>
              </a:solidFill>
              <a:cs typeface="B Homa" panose="00000400000000000000" pitchFamily="2" charset="-78"/>
            </a:endParaRPr>
          </a:p>
          <a:p>
            <a:pPr marL="0" indent="0" algn="justLow">
              <a:lnSpc>
                <a:spcPct val="150000"/>
              </a:lnSpc>
              <a:buNone/>
            </a:pPr>
            <a:r>
              <a:rPr lang="fa-IR" sz="2600" b="1" dirty="0">
                <a:solidFill>
                  <a:schemeClr val="accent2">
                    <a:lumMod val="50000"/>
                  </a:schemeClr>
                </a:solidFill>
                <a:cs typeface="B Homa" panose="00000400000000000000" pitchFamily="2" charset="-78"/>
              </a:rPr>
              <a:t>اجلاس بین المللی 2000 توسعه شهري پایدار به شکل زیر تعریف میشود</a:t>
            </a:r>
            <a:r>
              <a:rPr lang="fa-IR" sz="2600" b="1" dirty="0">
                <a:latin typeface="BZar"/>
                <a:cs typeface="B Homa" panose="00000400000000000000" pitchFamily="2" charset="-78"/>
              </a:rPr>
              <a:t>: </a:t>
            </a:r>
            <a:r>
              <a:rPr lang="fa-IR" sz="2300" dirty="0">
                <a:solidFill>
                  <a:schemeClr val="tx1"/>
                </a:solidFill>
                <a:latin typeface="TimesNewRoman"/>
                <a:cs typeface="B Homa" panose="00000400000000000000" pitchFamily="2" charset="-78"/>
              </a:rPr>
              <a:t>"</a:t>
            </a:r>
            <a:r>
              <a:rPr lang="fa-IR" sz="2300" dirty="0">
                <a:solidFill>
                  <a:schemeClr val="tx1"/>
                </a:solidFill>
                <a:latin typeface="BZar"/>
                <a:cs typeface="B Homa" panose="00000400000000000000" pitchFamily="2" charset="-78"/>
              </a:rPr>
              <a:t>ارتقاي کیفیت زیست شهري از جمله بخشهاي اکولوژیک، فرهنگی،سیاسی، تاسیساتی، اجتماعی و اقتصادي بدون اعمال هر گونه فشاري بر نسلهاي آینده که در نتیجه کاهش سرمایه هاي طبیعی وانحصارات محلی اعمال میشود</a:t>
            </a:r>
            <a:r>
              <a:rPr lang="fa-IR" sz="2300" dirty="0">
                <a:solidFill>
                  <a:schemeClr val="tx1"/>
                </a:solidFill>
                <a:latin typeface="TimesNewRoman"/>
                <a:cs typeface="B Homa" panose="00000400000000000000" pitchFamily="2" charset="-78"/>
              </a:rPr>
              <a:t>"</a:t>
            </a:r>
            <a:r>
              <a:rPr lang="fa-IR" sz="2300" dirty="0">
                <a:solidFill>
                  <a:schemeClr val="tx1"/>
                </a:solidFill>
                <a:latin typeface="BZar"/>
                <a:cs typeface="B Homa" panose="00000400000000000000" pitchFamily="2" charset="-78"/>
              </a:rPr>
              <a:t>. </a:t>
            </a:r>
          </a:p>
          <a:p>
            <a:pPr>
              <a:lnSpc>
                <a:spcPct val="150000"/>
              </a:lnSpc>
            </a:pPr>
            <a:endParaRPr lang="fa-IR" dirty="0">
              <a:cs typeface="B Homa" panose="00000400000000000000" pitchFamily="2" charset="-78"/>
            </a:endParaRPr>
          </a:p>
        </p:txBody>
      </p:sp>
      <p:sp>
        <p:nvSpPr>
          <p:cNvPr id="9" name="Slide Number Placeholder 8"/>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11</a:t>
            </a:fld>
            <a:endParaRPr lang="fa-IR" dirty="0"/>
          </a:p>
        </p:txBody>
      </p:sp>
      <p:sp>
        <p:nvSpPr>
          <p:cNvPr id="5" name="Rectangle 4"/>
          <p:cNvSpPr/>
          <p:nvPr/>
        </p:nvSpPr>
        <p:spPr>
          <a:xfrm>
            <a:off x="2338634" y="225410"/>
            <a:ext cx="6387353" cy="1338828"/>
          </a:xfrm>
          <a:prstGeom prst="rect">
            <a:avLst/>
          </a:prstGeom>
          <a:ln w="28575">
            <a:solidFill>
              <a:schemeClr val="accent1">
                <a:lumMod val="50000"/>
              </a:schemeClr>
            </a:solidFill>
          </a:ln>
        </p:spPr>
        <p:txBody>
          <a:bodyPr wrap="square">
            <a:spAutoFit/>
          </a:bodyPr>
          <a:lstStyle/>
          <a:p>
            <a:pPr algn="justLow">
              <a:lnSpc>
                <a:spcPct val="150000"/>
              </a:lnSpc>
            </a:pPr>
            <a:r>
              <a:rPr lang="fa-IR" b="1" dirty="0">
                <a:latin typeface="Times New Roman" panose="02020603050405020304" pitchFamily="18" charset="0"/>
                <a:ea typeface="Times New Roman" panose="02020603050405020304" pitchFamily="18" charset="0"/>
                <a:cs typeface="B Homa" panose="00000400000000000000" pitchFamily="2" charset="-78"/>
              </a:rPr>
              <a:t>شهر پایدار جایی است که به دلیل استفاده بهینه از منابع ماده و انرژی، اجتناب از تولید بیش از حد ضایعات و بازیافت آن‌ها تا حد امکان و پذیرش سیاست‌های مفید و همگام با طبیعت، در درازمدت قادر به ادامه حیات خود باشد. </a:t>
            </a:r>
          </a:p>
        </p:txBody>
      </p:sp>
      <p:graphicFrame>
        <p:nvGraphicFramePr>
          <p:cNvPr id="4" name="Diagram 3"/>
          <p:cNvGraphicFramePr/>
          <p:nvPr>
            <p:extLst>
              <p:ext uri="{D42A27DB-BD31-4B8C-83A1-F6EECF244321}">
                <p14:modId xmlns:p14="http://schemas.microsoft.com/office/powerpoint/2010/main" val="3404276277"/>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a:xfrm>
            <a:off x="3629465" y="107033"/>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 تعریف شهرپایدار</a:t>
            </a:r>
            <a:endParaRPr lang="fa-IR" sz="2800" b="1" dirty="0">
              <a:solidFill>
                <a:schemeClr val="tx1"/>
              </a:solidFill>
              <a:cs typeface="B Homa" panose="00000400000000000000" pitchFamily="2" charset="-78"/>
            </a:endParaRPr>
          </a:p>
        </p:txBody>
      </p:sp>
      <p:sp>
        <p:nvSpPr>
          <p:cNvPr id="7" name="Rectangle 6"/>
          <p:cNvSpPr/>
          <p:nvPr/>
        </p:nvSpPr>
        <p:spPr>
          <a:xfrm>
            <a:off x="6096000" y="6550223"/>
            <a:ext cx="6096000" cy="523220"/>
          </a:xfrm>
          <a:prstGeom prst="rect">
            <a:avLst/>
          </a:prstGeom>
        </p:spPr>
        <p:txBody>
          <a:bodyPr>
            <a:spAutoFit/>
          </a:bodyPr>
          <a:lstStyle/>
          <a:p>
            <a:r>
              <a:rPr lang="fa-IR" sz="1400" dirty="0">
                <a:cs typeface="B Homa" panose="00000400000000000000" pitchFamily="2" charset="-78"/>
              </a:rPr>
              <a:t>تبیین شاخص‌های پایداری مناطق شهری با رویکرد توسعه پایدار،حسین زاده دلیر، کریم و ملکی، سعید  </a:t>
            </a:r>
          </a:p>
        </p:txBody>
      </p:sp>
      <p:sp>
        <p:nvSpPr>
          <p:cNvPr id="2" name="Rectangle 1"/>
          <p:cNvSpPr/>
          <p:nvPr/>
        </p:nvSpPr>
        <p:spPr>
          <a:xfrm>
            <a:off x="1420280" y="4382121"/>
            <a:ext cx="7739270" cy="1477328"/>
          </a:xfrm>
          <a:prstGeom prst="rect">
            <a:avLst/>
          </a:prstGeom>
        </p:spPr>
        <p:txBody>
          <a:bodyPr wrap="square">
            <a:spAutoFit/>
          </a:bodyPr>
          <a:lstStyle/>
          <a:p>
            <a:r>
              <a:rPr lang="fa-IR" b="1" dirty="0">
                <a:solidFill>
                  <a:schemeClr val="accent2">
                    <a:lumMod val="50000"/>
                  </a:schemeClr>
                </a:solidFill>
                <a:cs typeface="B Homa" panose="00000400000000000000" pitchFamily="2" charset="-78"/>
              </a:rPr>
              <a:t>پیتر هال توسعه شهری پایدار را این‌چنین تعریف نموده است</a:t>
            </a:r>
            <a:r>
              <a:rPr lang="fa-IR" dirty="0">
                <a:latin typeface="b mitra" panose="00000400000000000000" pitchFamily="2" charset="-78"/>
                <a:cs typeface="B Homa" panose="00000400000000000000" pitchFamily="2" charset="-78"/>
              </a:rPr>
              <a:t>: شکلی از توسعه امروزی که توان توسعه مداوم شهرها و جوامع شهری نسل‌های آینده را تضمین کند. توسعه شهری پایدار توسعه‌ای است که به نیازهای مردم شهر پاسخ گوید، اما بقا و دوام آن نیز تضمین گردد؛ و در عین حال آب، خاک و هوا، یعنی سه عنصری که برای حیات انسان ضروری است، آلوده و بلااستفاده نگردد.</a:t>
            </a:r>
            <a:endParaRPr lang="fa-IR" dirty="0">
              <a:cs typeface="B Homa" panose="00000400000000000000" pitchFamily="2" charset="-78"/>
            </a:endParaRPr>
          </a:p>
        </p:txBody>
      </p:sp>
    </p:spTree>
    <p:extLst>
      <p:ext uri="{BB962C8B-B14F-4D97-AF65-F5344CB8AC3E}">
        <p14:creationId xmlns:p14="http://schemas.microsoft.com/office/powerpoint/2010/main" val="1264560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07776676"/>
              </p:ext>
            </p:extLst>
          </p:nvPr>
        </p:nvGraphicFramePr>
        <p:xfrm>
          <a:off x="1074982" y="72700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2863647927"/>
              </p:ext>
            </p:extLst>
          </p:nvPr>
        </p:nvGraphicFramePr>
        <p:xfrm>
          <a:off x="7781446" y="1115602"/>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itle 1"/>
          <p:cNvSpPr txBox="1">
            <a:spLocks/>
          </p:cNvSpPr>
          <p:nvPr/>
        </p:nvSpPr>
        <p:spPr>
          <a:xfrm>
            <a:off x="3629465" y="0"/>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رویکردهای توسعه پایدارشهری</a:t>
            </a:r>
            <a:endParaRPr lang="fa-IR" sz="2800" b="1" dirty="0">
              <a:solidFill>
                <a:schemeClr val="tx1"/>
              </a:solidFill>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12</a:t>
            </a:fld>
            <a:endParaRPr lang="fa-IR" dirty="0"/>
          </a:p>
        </p:txBody>
      </p:sp>
    </p:spTree>
    <p:extLst>
      <p:ext uri="{BB962C8B-B14F-4D97-AF65-F5344CB8AC3E}">
        <p14:creationId xmlns:p14="http://schemas.microsoft.com/office/powerpoint/2010/main" val="95908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269536908"/>
              </p:ext>
            </p:extLst>
          </p:nvPr>
        </p:nvGraphicFramePr>
        <p:xfrm>
          <a:off x="1052185" y="751562"/>
          <a:ext cx="8166971" cy="5411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523693" y="0"/>
            <a:ext cx="1266092" cy="400110"/>
          </a:xfrm>
          <a:prstGeom prst="rect">
            <a:avLst/>
          </a:prstGeom>
          <a:noFill/>
        </p:spPr>
        <p:txBody>
          <a:bodyPr wrap="square" rtlCol="1">
            <a:spAutoFit/>
          </a:bodyPr>
          <a:lstStyle/>
          <a:p>
            <a:r>
              <a:rPr lang="fa-IR" sz="2000" b="1" dirty="0">
                <a:cs typeface="B Homa" panose="00000400000000000000" pitchFamily="2" charset="-78"/>
              </a:rPr>
              <a:t>سیاسی</a:t>
            </a:r>
          </a:p>
        </p:txBody>
      </p:sp>
      <p:sp>
        <p:nvSpPr>
          <p:cNvPr id="8" name="TextBox 7"/>
          <p:cNvSpPr txBox="1"/>
          <p:nvPr/>
        </p:nvSpPr>
        <p:spPr>
          <a:xfrm>
            <a:off x="7240784" y="751562"/>
            <a:ext cx="1266092" cy="400110"/>
          </a:xfrm>
          <a:prstGeom prst="rect">
            <a:avLst/>
          </a:prstGeom>
          <a:noFill/>
        </p:spPr>
        <p:txBody>
          <a:bodyPr wrap="square" rtlCol="1">
            <a:spAutoFit/>
          </a:bodyPr>
          <a:lstStyle/>
          <a:p>
            <a:r>
              <a:rPr lang="fa-IR" sz="2000" b="1" dirty="0">
                <a:cs typeface="B Homa" panose="00000400000000000000" pitchFamily="2" charset="-78"/>
              </a:rPr>
              <a:t>اجتماعی</a:t>
            </a:r>
          </a:p>
        </p:txBody>
      </p:sp>
      <p:sp>
        <p:nvSpPr>
          <p:cNvPr id="9" name="TextBox 8"/>
          <p:cNvSpPr txBox="1"/>
          <p:nvPr/>
        </p:nvSpPr>
        <p:spPr>
          <a:xfrm>
            <a:off x="1552811" y="325677"/>
            <a:ext cx="1237957" cy="400110"/>
          </a:xfrm>
          <a:prstGeom prst="rect">
            <a:avLst/>
          </a:prstGeom>
          <a:noFill/>
        </p:spPr>
        <p:txBody>
          <a:bodyPr wrap="square" rtlCol="1">
            <a:spAutoFit/>
          </a:bodyPr>
          <a:lstStyle>
            <a:defPPr>
              <a:defRPr lang="fa-IR"/>
            </a:defPPr>
            <a:lvl1pPr>
              <a:defRPr sz="2000">
                <a:cs typeface="B Titr" panose="00000700000000000000" pitchFamily="2" charset="-78"/>
              </a:defRPr>
            </a:lvl1pPr>
          </a:lstStyle>
          <a:p>
            <a:r>
              <a:rPr lang="fa-IR" b="1" dirty="0">
                <a:cs typeface="B Homa" panose="00000400000000000000" pitchFamily="2" charset="-78"/>
              </a:rPr>
              <a:t>اقتصادی</a:t>
            </a:r>
          </a:p>
        </p:txBody>
      </p:sp>
      <p:sp>
        <p:nvSpPr>
          <p:cNvPr id="10" name="TextBox 9"/>
          <p:cNvSpPr txBox="1"/>
          <p:nvPr/>
        </p:nvSpPr>
        <p:spPr>
          <a:xfrm>
            <a:off x="5345722" y="4079631"/>
            <a:ext cx="618979" cy="422031"/>
          </a:xfrm>
          <a:prstGeom prst="rect">
            <a:avLst/>
          </a:prstGeom>
          <a:noFill/>
        </p:spPr>
        <p:txBody>
          <a:bodyPr wrap="square" rtlCol="1">
            <a:spAutoFit/>
          </a:bodyPr>
          <a:lstStyle/>
          <a:p>
            <a:endParaRPr lang="fa-IR" dirty="0"/>
          </a:p>
        </p:txBody>
      </p:sp>
      <p:sp>
        <p:nvSpPr>
          <p:cNvPr id="11" name="TextBox 10"/>
          <p:cNvSpPr txBox="1"/>
          <p:nvPr/>
        </p:nvSpPr>
        <p:spPr>
          <a:xfrm>
            <a:off x="1519512" y="2658592"/>
            <a:ext cx="1493796" cy="400110"/>
          </a:xfrm>
          <a:prstGeom prst="rect">
            <a:avLst/>
          </a:prstGeom>
          <a:noFill/>
        </p:spPr>
        <p:txBody>
          <a:bodyPr wrap="square" rtlCol="1">
            <a:spAutoFit/>
          </a:bodyPr>
          <a:lstStyle/>
          <a:p>
            <a:r>
              <a:rPr lang="fa-IR" sz="2000" b="1" dirty="0">
                <a:cs typeface="B Homa" panose="00000400000000000000" pitchFamily="2" charset="-78"/>
              </a:rPr>
              <a:t>زیست</a:t>
            </a:r>
            <a:r>
              <a:rPr lang="fa-IR" sz="2000" dirty="0">
                <a:cs typeface="B Titr" panose="00000700000000000000" pitchFamily="2" charset="-78"/>
              </a:rPr>
              <a:t> </a:t>
            </a:r>
            <a:r>
              <a:rPr lang="fa-IR" sz="2000" b="1" dirty="0">
                <a:cs typeface="B Homa" panose="00000400000000000000" pitchFamily="2" charset="-78"/>
              </a:rPr>
              <a:t>محیطی</a:t>
            </a:r>
          </a:p>
        </p:txBody>
      </p:sp>
      <p:sp>
        <p:nvSpPr>
          <p:cNvPr id="12" name="TextBox 11"/>
          <p:cNvSpPr txBox="1"/>
          <p:nvPr/>
        </p:nvSpPr>
        <p:spPr>
          <a:xfrm>
            <a:off x="7240784" y="3410154"/>
            <a:ext cx="1237957" cy="400110"/>
          </a:xfrm>
          <a:prstGeom prst="rect">
            <a:avLst/>
          </a:prstGeom>
          <a:noFill/>
        </p:spPr>
        <p:txBody>
          <a:bodyPr wrap="square" rtlCol="1">
            <a:spAutoFit/>
          </a:bodyPr>
          <a:lstStyle/>
          <a:p>
            <a:r>
              <a:rPr lang="fa-IR" sz="2000" b="1" dirty="0">
                <a:cs typeface="B Homa" panose="00000400000000000000" pitchFamily="2" charset="-78"/>
              </a:rPr>
              <a:t>جمعیتی</a:t>
            </a:r>
          </a:p>
        </p:txBody>
      </p:sp>
      <p:sp>
        <p:nvSpPr>
          <p:cNvPr id="2" name="TextBox 1"/>
          <p:cNvSpPr txBox="1"/>
          <p:nvPr/>
        </p:nvSpPr>
        <p:spPr>
          <a:xfrm>
            <a:off x="4625702" y="4432168"/>
            <a:ext cx="1198769" cy="400110"/>
          </a:xfrm>
          <a:prstGeom prst="rect">
            <a:avLst/>
          </a:prstGeom>
          <a:noFill/>
        </p:spPr>
        <p:txBody>
          <a:bodyPr wrap="square" rtlCol="1">
            <a:spAutoFit/>
          </a:bodyPr>
          <a:lstStyle/>
          <a:p>
            <a:r>
              <a:rPr lang="fa-IR" sz="2000" b="1" dirty="0">
                <a:cs typeface="B Homa" panose="00000400000000000000" pitchFamily="2" charset="-78"/>
              </a:rPr>
              <a:t>کالبدی</a:t>
            </a:r>
          </a:p>
        </p:txBody>
      </p:sp>
      <p:graphicFrame>
        <p:nvGraphicFramePr>
          <p:cNvPr id="13" name="Diagram 12"/>
          <p:cNvGraphicFramePr/>
          <p:nvPr>
            <p:extLst>
              <p:ext uri="{D42A27DB-BD31-4B8C-83A1-F6EECF244321}">
                <p14:modId xmlns:p14="http://schemas.microsoft.com/office/powerpoint/2010/main" val="3555289215"/>
              </p:ext>
            </p:extLst>
          </p:nvPr>
        </p:nvGraphicFramePr>
        <p:xfrm>
          <a:off x="7766742" y="1089417"/>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Rectangle 13"/>
          <p:cNvSpPr/>
          <p:nvPr/>
        </p:nvSpPr>
        <p:spPr>
          <a:xfrm>
            <a:off x="6096000" y="6550223"/>
            <a:ext cx="6096000" cy="523220"/>
          </a:xfrm>
          <a:prstGeom prst="rect">
            <a:avLst/>
          </a:prstGeom>
        </p:spPr>
        <p:txBody>
          <a:bodyPr>
            <a:spAutoFit/>
          </a:bodyPr>
          <a:lstStyle/>
          <a:p>
            <a:r>
              <a:rPr lang="fa-IR" sz="1400" dirty="0">
                <a:cs typeface="B Homa" panose="00000400000000000000" pitchFamily="2" charset="-78"/>
              </a:rPr>
              <a:t>تبیین شاخص‌های پایداری مناطق شهری با رویکرد توسعه پایدار،حسین زاده دلیر، کریم و ملکی، سعید  </a:t>
            </a:r>
          </a:p>
        </p:txBody>
      </p:sp>
      <p:sp>
        <p:nvSpPr>
          <p:cNvPr id="5" name="Slide Number Placeholder 4"/>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13</a:t>
            </a:fld>
            <a:endParaRPr lang="fa-I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4876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ircle(in)">
                                      <p:cBhvr>
                                        <p:cTn id="16" dur="2000"/>
                                        <p:tgtEl>
                                          <p:spTgt spid="9"/>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ircle(in)">
                                      <p:cBhvr>
                                        <p:cTn id="19" dur="2000"/>
                                        <p:tgtEl>
                                          <p:spTgt spid="11"/>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in)">
                                      <p:cBhvr>
                                        <p:cTn id="2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8" grpId="0"/>
      <p:bldP spid="9" grpId="0"/>
      <p:bldP spid="11" grpId="0"/>
      <p:bldP spid="12"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nvPr>
        </p:nvGraphicFramePr>
        <p:xfrm>
          <a:off x="921656" y="391885"/>
          <a:ext cx="8770983" cy="5890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3254188" y="3369064"/>
            <a:ext cx="1621331" cy="1815882"/>
          </a:xfrm>
          <a:prstGeom prst="rect">
            <a:avLst/>
          </a:prstGeom>
          <a:noFill/>
        </p:spPr>
        <p:txBody>
          <a:bodyPr wrap="square" rtlCol="1">
            <a:spAutoFit/>
          </a:bodyPr>
          <a:lstStyle/>
          <a:p>
            <a:pPr algn="justLow"/>
            <a:r>
              <a:rPr lang="fa-IR" sz="2800" b="1" dirty="0">
                <a:cs typeface="B Homa" panose="00000400000000000000" pitchFamily="2" charset="-78"/>
              </a:rPr>
              <a:t>عوامل پایداری درمقیاس شهر</a:t>
            </a:r>
          </a:p>
        </p:txBody>
      </p:sp>
      <p:graphicFrame>
        <p:nvGraphicFramePr>
          <p:cNvPr id="4" name="Diagram 3"/>
          <p:cNvGraphicFramePr/>
          <p:nvPr>
            <p:extLst>
              <p:ext uri="{D42A27DB-BD31-4B8C-83A1-F6EECF244321}">
                <p14:modId xmlns:p14="http://schemas.microsoft.com/office/powerpoint/2010/main" val="1802725640"/>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Rectangle 4"/>
          <p:cNvSpPr/>
          <p:nvPr/>
        </p:nvSpPr>
        <p:spPr>
          <a:xfrm>
            <a:off x="6096000" y="6550223"/>
            <a:ext cx="6096000" cy="523220"/>
          </a:xfrm>
          <a:prstGeom prst="rect">
            <a:avLst/>
          </a:prstGeom>
        </p:spPr>
        <p:txBody>
          <a:bodyPr>
            <a:spAutoFit/>
          </a:bodyPr>
          <a:lstStyle/>
          <a:p>
            <a:r>
              <a:rPr lang="fa-IR" sz="1400" dirty="0">
                <a:cs typeface="B Homa" panose="00000400000000000000" pitchFamily="2" charset="-78"/>
              </a:rPr>
              <a:t>تبیین شاخص‌های پایداری مناطق شهری با رویکرد توسعه پایدار،حسین زاده دلیر، کریم و ملکی، سعید  </a:t>
            </a:r>
          </a:p>
        </p:txBody>
      </p:sp>
      <p:sp>
        <p:nvSpPr>
          <p:cNvPr id="9" name="Flowchart: Sequential Access Storage 8"/>
          <p:cNvSpPr/>
          <p:nvPr/>
        </p:nvSpPr>
        <p:spPr>
          <a:xfrm>
            <a:off x="2054269" y="0"/>
            <a:ext cx="2821250" cy="127125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smtClean="0">
                <a:solidFill>
                  <a:schemeClr val="tx1"/>
                </a:solidFill>
                <a:cs typeface="B Homa" panose="00000400000000000000" pitchFamily="2" charset="-78"/>
              </a:rPr>
              <a:t>کالا </a:t>
            </a:r>
            <a:r>
              <a:rPr lang="fa-IR" dirty="0">
                <a:solidFill>
                  <a:schemeClr val="tx1"/>
                </a:solidFill>
                <a:cs typeface="B Homa" panose="00000400000000000000" pitchFamily="2" charset="-78"/>
              </a:rPr>
              <a:t>و خدمات</a:t>
            </a:r>
          </a:p>
          <a:p>
            <a:r>
              <a:rPr lang="fa-IR" dirty="0">
                <a:solidFill>
                  <a:schemeClr val="tx1"/>
                </a:solidFill>
                <a:cs typeface="B Homa" panose="00000400000000000000" pitchFamily="2" charset="-78"/>
              </a:rPr>
              <a:t>اساسی در فاصله </a:t>
            </a:r>
            <a:r>
              <a:rPr lang="fa-IR" dirty="0" smtClean="0">
                <a:solidFill>
                  <a:schemeClr val="tx1"/>
                </a:solidFill>
                <a:cs typeface="B Homa" panose="00000400000000000000" pitchFamily="2" charset="-78"/>
              </a:rPr>
              <a:t>10 دقیقه </a:t>
            </a:r>
            <a:r>
              <a:rPr lang="fa-IR" dirty="0">
                <a:solidFill>
                  <a:schemeClr val="tx1"/>
                </a:solidFill>
                <a:cs typeface="B Homa" panose="00000400000000000000" pitchFamily="2" charset="-78"/>
              </a:rPr>
              <a:t>ای از </a:t>
            </a:r>
            <a:r>
              <a:rPr lang="fa-IR" dirty="0" smtClean="0">
                <a:solidFill>
                  <a:schemeClr val="tx1"/>
                </a:solidFill>
                <a:cs typeface="B Homa" panose="00000400000000000000" pitchFamily="2" charset="-78"/>
              </a:rPr>
              <a:t>بافت مسکونی</a:t>
            </a:r>
            <a:endParaRPr lang="fa-IR" dirty="0">
              <a:solidFill>
                <a:schemeClr val="tx1"/>
              </a:solidFill>
              <a:cs typeface="B Homa" panose="00000400000000000000" pitchFamily="2" charset="-78"/>
            </a:endParaRPr>
          </a:p>
        </p:txBody>
      </p:sp>
      <p:sp>
        <p:nvSpPr>
          <p:cNvPr id="10" name="Flowchart: Sequential Access Storage 9"/>
          <p:cNvSpPr/>
          <p:nvPr/>
        </p:nvSpPr>
        <p:spPr>
          <a:xfrm>
            <a:off x="2154477" y="1200546"/>
            <a:ext cx="2721041" cy="1367986"/>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a:solidFill>
                  <a:schemeClr val="tx1"/>
                </a:solidFill>
                <a:cs typeface="B Homa" panose="00000400000000000000" pitchFamily="2" charset="-78"/>
              </a:rPr>
              <a:t>طراحی شبکه ای از خیابان های پیوسته با</a:t>
            </a:r>
          </a:p>
          <a:p>
            <a:r>
              <a:rPr lang="fa-IR" dirty="0">
                <a:solidFill>
                  <a:schemeClr val="tx1"/>
                </a:solidFill>
                <a:cs typeface="B Homa" panose="00000400000000000000" pitchFamily="2" charset="-78"/>
              </a:rPr>
              <a:t>اولویت دادن به پیاده</a:t>
            </a: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14</a:t>
            </a:fld>
            <a:endParaRPr lang="fa-IR" dirty="0">
              <a:solidFill>
                <a:schemeClr val="tx1"/>
              </a:solidFill>
            </a:endParaRPr>
          </a:p>
        </p:txBody>
      </p:sp>
    </p:spTree>
    <p:extLst>
      <p:ext uri="{BB962C8B-B14F-4D97-AF65-F5344CB8AC3E}">
        <p14:creationId xmlns:p14="http://schemas.microsoft.com/office/powerpoint/2010/main" val="38500686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8" grpId="0"/>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000035"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186953" y="3426789"/>
            <a:ext cx="1374138" cy="1815882"/>
          </a:xfrm>
          <a:prstGeom prst="rect">
            <a:avLst/>
          </a:prstGeom>
          <a:noFill/>
        </p:spPr>
        <p:txBody>
          <a:bodyPr wrap="square" rtlCol="1">
            <a:spAutoFit/>
          </a:bodyPr>
          <a:lstStyle/>
          <a:p>
            <a:pPr algn="justLow"/>
            <a:r>
              <a:rPr lang="fa-IR" sz="2800" b="1" dirty="0">
                <a:cs typeface="B Homa" panose="00000400000000000000" pitchFamily="2" charset="-78"/>
              </a:rPr>
              <a:t>عوامل پایداری درمقیاس محله</a:t>
            </a:r>
          </a:p>
        </p:txBody>
      </p:sp>
      <p:graphicFrame>
        <p:nvGraphicFramePr>
          <p:cNvPr id="6" name="Diagram 5"/>
          <p:cNvGraphicFramePr/>
          <p:nvPr>
            <p:extLst>
              <p:ext uri="{D42A27DB-BD31-4B8C-83A1-F6EECF244321}">
                <p14:modId xmlns:p14="http://schemas.microsoft.com/office/powerpoint/2010/main" val="39030685"/>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p:cNvSpPr/>
          <p:nvPr/>
        </p:nvSpPr>
        <p:spPr>
          <a:xfrm>
            <a:off x="6096000" y="6550223"/>
            <a:ext cx="6096000" cy="523220"/>
          </a:xfrm>
          <a:prstGeom prst="rect">
            <a:avLst/>
          </a:prstGeom>
        </p:spPr>
        <p:txBody>
          <a:bodyPr>
            <a:spAutoFit/>
          </a:bodyPr>
          <a:lstStyle/>
          <a:p>
            <a:r>
              <a:rPr lang="fa-IR" sz="1400" dirty="0">
                <a:cs typeface="B Homa" panose="00000400000000000000" pitchFamily="2" charset="-78"/>
              </a:rPr>
              <a:t>تبیین شاخص‌های پایداری مناطق شهری با رویکرد توسعه پایدار،حسین زاده دلیر، کریم و ملکی، سعید  </a:t>
            </a: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15</a:t>
            </a:fld>
            <a:endParaRPr lang="fa-IR" dirty="0">
              <a:solidFill>
                <a:schemeClr val="tx1"/>
              </a:solidFill>
            </a:endParaRPr>
          </a:p>
        </p:txBody>
      </p:sp>
    </p:spTree>
    <p:extLst>
      <p:ext uri="{BB962C8B-B14F-4D97-AF65-F5344CB8AC3E}">
        <p14:creationId xmlns:p14="http://schemas.microsoft.com/office/powerpoint/2010/main" val="1908233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078411" y="79804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052484" y="3591745"/>
            <a:ext cx="1688112" cy="2246769"/>
          </a:xfrm>
          <a:prstGeom prst="rect">
            <a:avLst/>
          </a:prstGeom>
          <a:noFill/>
        </p:spPr>
        <p:txBody>
          <a:bodyPr wrap="square" rtlCol="1">
            <a:spAutoFit/>
          </a:bodyPr>
          <a:lstStyle/>
          <a:p>
            <a:pPr lvl="0" algn="justLow"/>
            <a:r>
              <a:rPr lang="fa-IR" sz="2800" b="1" dirty="0">
                <a:cs typeface="B Homa" panose="00000400000000000000" pitchFamily="2" charset="-78"/>
              </a:rPr>
              <a:t>عوامل پایداری درمقیاس </a:t>
            </a:r>
            <a:r>
              <a:rPr lang="fa-IR" sz="2800" b="1" dirty="0" smtClean="0">
                <a:cs typeface="B Homa" panose="00000400000000000000" pitchFamily="2" charset="-78"/>
              </a:rPr>
              <a:t>واحد همسایگی</a:t>
            </a:r>
            <a:endParaRPr lang="fa-IR" sz="2800" b="1" dirty="0">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149479883"/>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p:cNvSpPr/>
          <p:nvPr/>
        </p:nvSpPr>
        <p:spPr>
          <a:xfrm>
            <a:off x="6096000" y="6550223"/>
            <a:ext cx="6096000" cy="523220"/>
          </a:xfrm>
          <a:prstGeom prst="rect">
            <a:avLst/>
          </a:prstGeom>
        </p:spPr>
        <p:txBody>
          <a:bodyPr>
            <a:spAutoFit/>
          </a:bodyPr>
          <a:lstStyle/>
          <a:p>
            <a:r>
              <a:rPr lang="fa-IR" sz="1400" dirty="0">
                <a:cs typeface="B Homa" panose="00000400000000000000" pitchFamily="2" charset="-78"/>
              </a:rPr>
              <a:t>تبیین شاخص‌های پایداری مناطق شهری با رویکرد توسعه پایدار،حسین زاده دلیر، کریم و ملکی، سعید  </a:t>
            </a:r>
          </a:p>
        </p:txBody>
      </p:sp>
      <p:sp>
        <p:nvSpPr>
          <p:cNvPr id="8" name="Flowchart: Sequential Access Storage 7"/>
          <p:cNvSpPr/>
          <p:nvPr/>
        </p:nvSpPr>
        <p:spPr>
          <a:xfrm>
            <a:off x="2663687" y="1426127"/>
            <a:ext cx="2076909" cy="152400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smtClean="0">
                <a:solidFill>
                  <a:schemeClr val="tx1"/>
                </a:solidFill>
                <a:cs typeface="B Homa" panose="00000400000000000000" pitchFamily="2" charset="-78"/>
              </a:rPr>
              <a:t>استقرارکاربری </a:t>
            </a:r>
            <a:r>
              <a:rPr lang="fa-IR" dirty="0">
                <a:solidFill>
                  <a:schemeClr val="tx1"/>
                </a:solidFill>
                <a:cs typeface="B Homa" panose="00000400000000000000" pitchFamily="2" charset="-78"/>
              </a:rPr>
              <a:t>های فعال </a:t>
            </a:r>
            <a:r>
              <a:rPr lang="fa-IR" dirty="0" smtClean="0">
                <a:solidFill>
                  <a:schemeClr val="tx1"/>
                </a:solidFill>
                <a:cs typeface="B Homa" panose="00000400000000000000" pitchFamily="2" charset="-78"/>
              </a:rPr>
              <a:t>درشب درفضاهای عمومی</a:t>
            </a:r>
            <a:endParaRPr lang="fa-IR" dirty="0">
              <a:solidFill>
                <a:schemeClr val="tx1"/>
              </a:solidFill>
              <a:cs typeface="B Homa" panose="00000400000000000000" pitchFamily="2" charset="-78"/>
            </a:endParaRPr>
          </a:p>
        </p:txBody>
      </p:sp>
      <p:sp>
        <p:nvSpPr>
          <p:cNvPr id="9" name="Flowchart: Sequential Access Storage 8"/>
          <p:cNvSpPr/>
          <p:nvPr/>
        </p:nvSpPr>
        <p:spPr>
          <a:xfrm>
            <a:off x="586778" y="664127"/>
            <a:ext cx="2076909" cy="152400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dirty="0">
                <a:solidFill>
                  <a:schemeClr val="tx1"/>
                </a:solidFill>
                <a:cs typeface="B Homa" panose="00000400000000000000" pitchFamily="2" charset="-78"/>
              </a:rPr>
              <a:t>حذف گوشه ها یا نقاط کور و پنهان کم </a:t>
            </a:r>
            <a:r>
              <a:rPr lang="fa-IR" dirty="0" smtClean="0">
                <a:solidFill>
                  <a:schemeClr val="tx1"/>
                </a:solidFill>
                <a:cs typeface="B Homa" panose="00000400000000000000" pitchFamily="2" charset="-78"/>
              </a:rPr>
              <a:t>تردد و </a:t>
            </a:r>
            <a:r>
              <a:rPr lang="fa-IR" dirty="0">
                <a:solidFill>
                  <a:schemeClr val="tx1"/>
                </a:solidFill>
                <a:cs typeface="B Homa" panose="00000400000000000000" pitchFamily="2" charset="-78"/>
              </a:rPr>
              <a:t>کم نور</a:t>
            </a:r>
          </a:p>
        </p:txBody>
      </p:sp>
      <p:sp>
        <p:nvSpPr>
          <p:cNvPr id="3" name="Slide Number Placeholder 2"/>
          <p:cNvSpPr>
            <a:spLocks noGrp="1"/>
          </p:cNvSpPr>
          <p:nvPr>
            <p:ph type="sldNum" sz="quarter" idx="12"/>
          </p:nvPr>
        </p:nvSpPr>
        <p:spPr>
          <a:xfrm>
            <a:off x="0" y="6000419"/>
            <a:ext cx="683339" cy="365125"/>
          </a:xfrm>
        </p:spPr>
        <p:txBody>
          <a:bodyPr/>
          <a:lstStyle/>
          <a:p>
            <a:fld id="{0A1C828E-9816-4165-BC82-FD932C347950}" type="slidenum">
              <a:rPr lang="fa-IR" smtClean="0">
                <a:solidFill>
                  <a:schemeClr val="tx1"/>
                </a:solidFill>
              </a:rPr>
              <a:t>16</a:t>
            </a:fld>
            <a:endParaRPr lang="fa-IR" dirty="0">
              <a:solidFill>
                <a:schemeClr val="tx1"/>
              </a:solidFill>
            </a:endParaRPr>
          </a:p>
        </p:txBody>
      </p:sp>
    </p:spTree>
    <p:extLst>
      <p:ext uri="{BB962C8B-B14F-4D97-AF65-F5344CB8AC3E}">
        <p14:creationId xmlns:p14="http://schemas.microsoft.com/office/powerpoint/2010/main" val="183690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9739" y="211100"/>
            <a:ext cx="7984503" cy="1200329"/>
          </a:xfrm>
          <a:prstGeom prst="rect">
            <a:avLst/>
          </a:prstGeom>
        </p:spPr>
        <p:txBody>
          <a:bodyPr wrap="square">
            <a:spAutoFit/>
          </a:bodyPr>
          <a:lstStyle/>
          <a:p>
            <a:r>
              <a:rPr lang="fa-IR" b="1" dirty="0">
                <a:latin typeface="byekan"/>
                <a:ea typeface="Calibri" panose="020F0502020204030204" pitchFamily="34" charset="0"/>
                <a:cs typeface="B Homa" panose="00000400000000000000" pitchFamily="2" charset="-78"/>
              </a:rPr>
              <a:t>ناحیه‌ی فوبان شهر فرایبورگ در جنوب آلمان</a:t>
            </a:r>
            <a:r>
              <a:rPr lang="fa-IR" dirty="0">
                <a:latin typeface="byekan"/>
                <a:ea typeface="Calibri" panose="020F0502020204030204" pitchFamily="34" charset="0"/>
                <a:cs typeface="B Homa" panose="00000400000000000000" pitchFamily="2" charset="-78"/>
              </a:rPr>
              <a:t> بهترین نمونه از زندگی شهری پایدار </a:t>
            </a:r>
            <a:r>
              <a:rPr lang="fa-IR" dirty="0" smtClean="0">
                <a:latin typeface="byekan"/>
                <a:ea typeface="Calibri" panose="020F0502020204030204" pitchFamily="34" charset="0"/>
                <a:cs typeface="B Homa" panose="00000400000000000000" pitchFamily="2" charset="-78"/>
              </a:rPr>
              <a:t>است. </a:t>
            </a:r>
            <a:r>
              <a:rPr lang="fa-IR" dirty="0">
                <a:latin typeface="byekan"/>
                <a:ea typeface="Calibri" panose="020F0502020204030204" pitchFamily="34" charset="0"/>
                <a:cs typeface="B Homa" panose="00000400000000000000" pitchFamily="2" charset="-78"/>
              </a:rPr>
              <a:t>ساخت این </a:t>
            </a:r>
            <a:r>
              <a:rPr lang="fa-IR" dirty="0" smtClean="0">
                <a:latin typeface="byekan"/>
                <a:ea typeface="Calibri" panose="020F0502020204030204" pitchFamily="34" charset="0"/>
                <a:cs typeface="B Homa" panose="00000400000000000000" pitchFamily="2" charset="-78"/>
              </a:rPr>
              <a:t>منطقه </a:t>
            </a:r>
            <a:r>
              <a:rPr lang="fa-IR" dirty="0">
                <a:latin typeface="byekan"/>
                <a:ea typeface="Calibri" panose="020F0502020204030204" pitchFamily="34" charset="0"/>
                <a:cs typeface="B Homa" panose="00000400000000000000" pitchFamily="2" charset="-78"/>
              </a:rPr>
              <a:t>هدفمند در اواسط دهه‌ی 1990 آغاز شد و در سال 2000 به پایان رسید. در سال 2001 این </a:t>
            </a:r>
            <a:r>
              <a:rPr lang="fa-IR" dirty="0" smtClean="0">
                <a:latin typeface="byekan"/>
                <a:ea typeface="Calibri" panose="020F0502020204030204" pitchFamily="34" charset="0"/>
                <a:cs typeface="B Homa" panose="00000400000000000000" pitchFamily="2" charset="-78"/>
              </a:rPr>
              <a:t>منطقه </a:t>
            </a:r>
            <a:r>
              <a:rPr lang="fa-IR" dirty="0">
                <a:latin typeface="byekan"/>
                <a:ea typeface="Calibri" panose="020F0502020204030204" pitchFamily="34" charset="0"/>
                <a:cs typeface="B Homa" panose="00000400000000000000" pitchFamily="2" charset="-78"/>
              </a:rPr>
              <a:t>2000 ساکن داشت و گفته می‌شود که اکنون 5000 نفر در آن سکونت دارند و بیش از 600 واحد شغلی در این محل فعالیت می‌کنند.</a:t>
            </a:r>
            <a:endParaRPr lang="fa-IR" dirty="0">
              <a:cs typeface="B Homa" panose="00000400000000000000" pitchFamily="2" charset="-78"/>
            </a:endParaRPr>
          </a:p>
        </p:txBody>
      </p:sp>
      <p:pic>
        <p:nvPicPr>
          <p:cNvPr id="5" name="Picture 4" descr="پایدار - توسعه - موفق‌ترین نمونه توسعه پایدار شهری جهان - سامانه - آینده پژوهی - پویش محیطی - شهر تهران">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119740" y="1412509"/>
            <a:ext cx="4591948" cy="2695665"/>
          </a:xfrm>
          <a:prstGeom prst="rect">
            <a:avLst/>
          </a:prstGeom>
          <a:noFill/>
          <a:ln>
            <a:noFill/>
          </a:ln>
        </p:spPr>
      </p:pic>
      <p:sp>
        <p:nvSpPr>
          <p:cNvPr id="6" name="Rectangle 5"/>
          <p:cNvSpPr/>
          <p:nvPr/>
        </p:nvSpPr>
        <p:spPr>
          <a:xfrm>
            <a:off x="911050" y="4272677"/>
            <a:ext cx="8193192" cy="2308324"/>
          </a:xfrm>
          <a:prstGeom prst="rect">
            <a:avLst/>
          </a:prstGeom>
        </p:spPr>
        <p:txBody>
          <a:bodyPr wrap="square">
            <a:spAutoFit/>
          </a:bodyPr>
          <a:lstStyle/>
          <a:p>
            <a:r>
              <a:rPr lang="fa-IR" dirty="0">
                <a:latin typeface="byekan"/>
                <a:ea typeface="Calibri" panose="020F0502020204030204" pitchFamily="34" charset="0"/>
                <a:cs typeface="B Homa" panose="00000400000000000000" pitchFamily="2" charset="-78"/>
              </a:rPr>
              <a:t>برای این ناحیه حمل و نقل سبز در نظر گرفته شد </a:t>
            </a:r>
            <a:r>
              <a:rPr lang="fa-IR" dirty="0" smtClean="0">
                <a:latin typeface="byekan"/>
                <a:ea typeface="Calibri" panose="020F0502020204030204" pitchFamily="34" charset="0"/>
                <a:cs typeface="B Homa" panose="00000400000000000000" pitchFamily="2" charset="-78"/>
              </a:rPr>
              <a:t>.زیرا </a:t>
            </a:r>
            <a:r>
              <a:rPr lang="fa-IR" dirty="0">
                <a:latin typeface="byekan"/>
                <a:ea typeface="Calibri" panose="020F0502020204030204" pitchFamily="34" charset="0"/>
                <a:cs typeface="B Homa" panose="00000400000000000000" pitchFamily="2" charset="-78"/>
              </a:rPr>
              <a:t>حمل و نقل در کنار مصرف، بیشترین تأثیرات زیست‌محیطی را دارد و باید در توسعه ی شهری به این دو مورد توجه ویژه کرد. با اینکه این ناحیه‌ی شهری دارای خیابان است اما خودروها به ندرت می‌توانند وارد آن شوند و برای آنها پارکینگی در نظر گرفته نشده است. ساکنینی که خودروی شخصی دارند می‌توانند آن را در محوطه‌ی بزرگی که در حاشیه‌ی منطقه قرار دارد پارک </a:t>
            </a:r>
            <a:r>
              <a:rPr lang="fa-IR" dirty="0" smtClean="0">
                <a:latin typeface="byekan"/>
                <a:ea typeface="Calibri" panose="020F0502020204030204" pitchFamily="34" charset="0"/>
                <a:cs typeface="B Homa" panose="00000400000000000000" pitchFamily="2" charset="-78"/>
              </a:rPr>
              <a:t>کنند</a:t>
            </a:r>
            <a:r>
              <a:rPr lang="en-US" dirty="0" smtClean="0">
                <a:latin typeface="byekan"/>
                <a:ea typeface="Calibri" panose="020F0502020204030204" pitchFamily="34" charset="0"/>
                <a:cs typeface="B Homa" panose="00000400000000000000" pitchFamily="2" charset="-78"/>
              </a:rPr>
              <a:t>.</a:t>
            </a:r>
            <a:r>
              <a:rPr lang="en-US" dirty="0">
                <a:latin typeface="byekan"/>
                <a:ea typeface="Calibri" panose="020F0502020204030204" pitchFamily="34" charset="0"/>
                <a:cs typeface="B Homa" panose="00000400000000000000" pitchFamily="2" charset="-78"/>
              </a:rPr>
              <a:t/>
            </a:r>
            <a:br>
              <a:rPr lang="en-US" dirty="0">
                <a:latin typeface="byekan"/>
                <a:ea typeface="Calibri" panose="020F0502020204030204" pitchFamily="34" charset="0"/>
                <a:cs typeface="B Homa" panose="00000400000000000000" pitchFamily="2" charset="-78"/>
              </a:rPr>
            </a:br>
            <a:r>
              <a:rPr lang="fa-IR" dirty="0">
                <a:latin typeface="byekan"/>
                <a:ea typeface="Calibri" panose="020F0502020204030204" pitchFamily="34" charset="0"/>
                <a:cs typeface="B Homa" panose="00000400000000000000" pitchFamily="2" charset="-78"/>
              </a:rPr>
              <a:t>مسیرهای پیاده‌رو و دوچرخه‌سواری یک شبکه‌ی حمل و نقل به‌هم‌پیوسته، کارآمد و سبز را شکل داده‌اند که در آن فاصله‌ی خانه‌ها تا ایستگاه تراموا به اندازه‌ی یک پیاده‌روی کوتاه است و همه‌ی مدارس، محل‌های کسب و کار و مراکز خرید در فاصله‌ای کوتاه قرار دارند که پیاده می‌توان آن را طی </a:t>
            </a:r>
            <a:r>
              <a:rPr lang="fa-IR" dirty="0" smtClean="0">
                <a:latin typeface="byekan"/>
                <a:ea typeface="Calibri" panose="020F0502020204030204" pitchFamily="34" charset="0"/>
                <a:cs typeface="B Homa" panose="00000400000000000000" pitchFamily="2" charset="-78"/>
              </a:rPr>
              <a:t>کرد.</a:t>
            </a:r>
            <a:endParaRPr lang="fa-IR" dirty="0">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3120604738"/>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itle 1"/>
          <p:cNvSpPr txBox="1">
            <a:spLocks/>
          </p:cNvSpPr>
          <p:nvPr/>
        </p:nvSpPr>
        <p:spPr>
          <a:xfrm>
            <a:off x="3629465" y="0"/>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نمونه موردی</a:t>
            </a:r>
            <a:endParaRPr lang="fa-IR" sz="2800" b="1" dirty="0">
              <a:solidFill>
                <a:schemeClr val="tx1"/>
              </a:solidFill>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17</a:t>
            </a:fld>
            <a:endParaRPr lang="fa-IR" dirty="0">
              <a:solidFill>
                <a:schemeClr val="tx1"/>
              </a:solidFill>
            </a:endParaRPr>
          </a:p>
        </p:txBody>
      </p:sp>
    </p:spTree>
    <p:extLst>
      <p:ext uri="{BB962C8B-B14F-4D97-AF65-F5344CB8AC3E}">
        <p14:creationId xmlns:p14="http://schemas.microsoft.com/office/powerpoint/2010/main" val="13987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79444" y="369909"/>
            <a:ext cx="7885043" cy="923330"/>
          </a:xfrm>
          <a:prstGeom prst="rect">
            <a:avLst/>
          </a:prstGeom>
        </p:spPr>
        <p:txBody>
          <a:bodyPr wrap="square">
            <a:spAutoFit/>
          </a:bodyPr>
          <a:lstStyle/>
          <a:p>
            <a:r>
              <a:rPr lang="fa-IR" dirty="0">
                <a:latin typeface="byekan"/>
                <a:ea typeface="Calibri" panose="020F0502020204030204" pitchFamily="34" charset="0"/>
                <a:cs typeface="B Homa" panose="00000400000000000000" pitchFamily="2" charset="-78"/>
              </a:rPr>
              <a:t>فروشگاه‌ها و ادارات در طبقه‌ی همکف آپارتمان‌ها واقع شده‌اند تا سکنه برای نیازهای روزمره‌ی خود با پای پیاده یا دوچرخه به راحتی به آنها دسترسی داشته باشند بنابراین «هیچ سوپرمارکتی در چمنزارهای سبز ساخته نخواهد شد</a:t>
            </a:r>
            <a:endParaRPr lang="fa-IR" dirty="0">
              <a:cs typeface="B Homa" panose="00000400000000000000" pitchFamily="2" charset="-78"/>
            </a:endParaRPr>
          </a:p>
        </p:txBody>
      </p:sp>
      <p:sp>
        <p:nvSpPr>
          <p:cNvPr id="7" name="Rectangle 6"/>
          <p:cNvSpPr/>
          <p:nvPr/>
        </p:nvSpPr>
        <p:spPr>
          <a:xfrm>
            <a:off x="1311965" y="4588856"/>
            <a:ext cx="7752522" cy="923330"/>
          </a:xfrm>
          <a:prstGeom prst="rect">
            <a:avLst/>
          </a:prstGeom>
        </p:spPr>
        <p:txBody>
          <a:bodyPr wrap="square">
            <a:spAutoFit/>
          </a:bodyPr>
          <a:lstStyle/>
          <a:p>
            <a:r>
              <a:rPr lang="fa-IR" dirty="0">
                <a:latin typeface="byekan"/>
                <a:ea typeface="Calibri" panose="020F0502020204030204" pitchFamily="34" charset="0"/>
                <a:cs typeface="B Homa" panose="00000400000000000000" pitchFamily="2" charset="-78"/>
              </a:rPr>
              <a:t>دولت فدرال با اعتبار مالیاتی و اعطای یارانه از محل درآمدهای آب و برق محلی، مردم را به تولید انرژی </a:t>
            </a:r>
            <a:r>
              <a:rPr lang="fa-IR" dirty="0" smtClean="0">
                <a:latin typeface="byekan"/>
                <a:ea typeface="Calibri" panose="020F0502020204030204" pitchFamily="34" charset="0"/>
                <a:cs typeface="B Homa" panose="00000400000000000000" pitchFamily="2" charset="-78"/>
              </a:rPr>
              <a:t>تجدید پذیر </a:t>
            </a:r>
            <a:r>
              <a:rPr lang="fa-IR" dirty="0">
                <a:latin typeface="byekan"/>
                <a:ea typeface="Calibri" panose="020F0502020204030204" pitchFamily="34" charset="0"/>
                <a:cs typeface="B Homa" panose="00000400000000000000" pitchFamily="2" charset="-78"/>
              </a:rPr>
              <a:t>تشویق می‌کند. </a:t>
            </a:r>
            <a:endParaRPr lang="fa-IR" dirty="0" smtClean="0">
              <a:latin typeface="byekan"/>
              <a:ea typeface="Calibri" panose="020F0502020204030204" pitchFamily="34" charset="0"/>
              <a:cs typeface="B Homa" panose="00000400000000000000" pitchFamily="2" charset="-78"/>
            </a:endParaRPr>
          </a:p>
          <a:p>
            <a:endParaRPr lang="fa-IR" dirty="0"/>
          </a:p>
        </p:txBody>
      </p:sp>
      <p:sp>
        <p:nvSpPr>
          <p:cNvPr id="8" name="Rectangle 7"/>
          <p:cNvSpPr/>
          <p:nvPr/>
        </p:nvSpPr>
        <p:spPr>
          <a:xfrm>
            <a:off x="1060173" y="5619068"/>
            <a:ext cx="7898296" cy="1200329"/>
          </a:xfrm>
          <a:prstGeom prst="rect">
            <a:avLst/>
          </a:prstGeom>
        </p:spPr>
        <p:txBody>
          <a:bodyPr wrap="square">
            <a:spAutoFit/>
          </a:bodyPr>
          <a:lstStyle/>
          <a:p>
            <a:r>
              <a:rPr lang="fa-IR" dirty="0">
                <a:latin typeface="byekan"/>
                <a:ea typeface="Calibri" panose="020F0502020204030204" pitchFamily="34" charset="0"/>
                <a:cs typeface="B Homa" panose="00000400000000000000" pitchFamily="2" charset="-78"/>
              </a:rPr>
              <a:t>1995 شورای شهر فرایبورگ قانونی را تصویب کرد که به موجب آن در محدوده‌ی شهری تنها به «ساختمان‌های کم‌مصرف» اجازه‌ی ساخت داده می‌شود و همه‌ی ساختمان‌ها باید خود را با مشخصات فنی مصرف کم انرژی تطبیق دهند.روی سقف همه‌ی ساختمان‌های ناحیه‌ی فوبان صفحات خورشیدی نصب شده </a:t>
            </a:r>
            <a:r>
              <a:rPr lang="fa-IR" dirty="0" smtClean="0">
                <a:latin typeface="byekan"/>
                <a:ea typeface="Calibri" panose="020F0502020204030204" pitchFamily="34" charset="0"/>
                <a:cs typeface="B Homa" panose="00000400000000000000" pitchFamily="2" charset="-78"/>
              </a:rPr>
              <a:t>است.</a:t>
            </a:r>
            <a:endParaRPr lang="fa-IR" dirty="0">
              <a:cs typeface="B Homa" panose="00000400000000000000" pitchFamily="2" charset="-78"/>
            </a:endParaRPr>
          </a:p>
        </p:txBody>
      </p:sp>
      <p:pic>
        <p:nvPicPr>
          <p:cNvPr id="9" name="Picture 8" descr="پایدار - توسعه - موفق‌ترین نمونه توسعه پایدار شهری جهان - سامانه - آینده پژوهی - پویش محیطی - شهر تهران">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179444" y="1293239"/>
            <a:ext cx="5095530" cy="3007374"/>
          </a:xfrm>
          <a:prstGeom prst="rect">
            <a:avLst/>
          </a:prstGeom>
          <a:noFill/>
          <a:ln>
            <a:noFill/>
          </a:ln>
        </p:spPr>
      </p:pic>
      <p:graphicFrame>
        <p:nvGraphicFramePr>
          <p:cNvPr id="10" name="Diagram 9"/>
          <p:cNvGraphicFramePr/>
          <p:nvPr>
            <p:extLst>
              <p:ext uri="{D42A27DB-BD31-4B8C-83A1-F6EECF244321}">
                <p14:modId xmlns:p14="http://schemas.microsoft.com/office/powerpoint/2010/main" val="3462612877"/>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itle 1"/>
          <p:cNvSpPr txBox="1">
            <a:spLocks/>
          </p:cNvSpPr>
          <p:nvPr/>
        </p:nvSpPr>
        <p:spPr>
          <a:xfrm>
            <a:off x="3629465" y="0"/>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نمونه موردی</a:t>
            </a:r>
            <a:endParaRPr lang="fa-IR" sz="2800" b="1" dirty="0">
              <a:solidFill>
                <a:schemeClr val="tx1"/>
              </a:solidFill>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18</a:t>
            </a:fld>
            <a:endParaRPr lang="fa-IR" dirty="0"/>
          </a:p>
        </p:txBody>
      </p:sp>
    </p:spTree>
    <p:extLst>
      <p:ext uri="{BB962C8B-B14F-4D97-AF65-F5344CB8AC3E}">
        <p14:creationId xmlns:p14="http://schemas.microsoft.com/office/powerpoint/2010/main" val="2011113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eliotrop Freiburg.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a-I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878" y="248124"/>
            <a:ext cx="2009579" cy="305158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Rectangle 8"/>
          <p:cNvSpPr/>
          <p:nvPr/>
        </p:nvSpPr>
        <p:spPr>
          <a:xfrm>
            <a:off x="3790122" y="294469"/>
            <a:ext cx="5698434" cy="2308324"/>
          </a:xfrm>
          <a:prstGeom prst="rect">
            <a:avLst/>
          </a:prstGeom>
        </p:spPr>
        <p:txBody>
          <a:bodyPr wrap="square">
            <a:spAutoFit/>
          </a:bodyPr>
          <a:lstStyle/>
          <a:p>
            <a:r>
              <a:rPr lang="fa-IR" dirty="0" smtClean="0">
                <a:cs typeface="B Homa" panose="00000400000000000000" pitchFamily="2" charset="-78"/>
              </a:rPr>
              <a:t>خانه آفتابگردان یک خانه سازگار </a:t>
            </a:r>
            <a:r>
              <a:rPr lang="fa-IR" dirty="0">
                <a:cs typeface="B Homa" panose="00000400000000000000" pitchFamily="2" charset="-78"/>
              </a:rPr>
              <a:t>با محیط زیست است که توسط رولف دیش </a:t>
            </a:r>
            <a:r>
              <a:rPr lang="fa-IR" dirty="0" smtClean="0">
                <a:cs typeface="B Homa" panose="00000400000000000000" pitchFamily="2" charset="-78"/>
              </a:rPr>
              <a:t>معمار </a:t>
            </a:r>
            <a:r>
              <a:rPr lang="fa-IR" dirty="0">
                <a:cs typeface="B Homa" panose="00000400000000000000" pitchFamily="2" charset="-78"/>
              </a:rPr>
              <a:t>آلمانی </a:t>
            </a:r>
            <a:r>
              <a:rPr lang="fa-IR" dirty="0" smtClean="0">
                <a:cs typeface="B Homa" panose="00000400000000000000" pitchFamily="2" charset="-78"/>
              </a:rPr>
              <a:t>طراحی </a:t>
            </a:r>
            <a:r>
              <a:rPr lang="fa-IR" dirty="0">
                <a:cs typeface="B Homa" panose="00000400000000000000" pitchFamily="2" charset="-78"/>
              </a:rPr>
              <a:t>شده است. </a:t>
            </a:r>
            <a:endParaRPr lang="fa-IR" dirty="0" smtClean="0">
              <a:cs typeface="B Homa" panose="00000400000000000000" pitchFamily="2" charset="-78"/>
            </a:endParaRPr>
          </a:p>
          <a:p>
            <a:r>
              <a:rPr lang="fa-IR" dirty="0">
                <a:cs typeface="B Homa" panose="00000400000000000000" pitchFamily="2" charset="-78"/>
              </a:rPr>
              <a:t>این خانه از انرژی خورشیدی حداکثر بهره را می‌برد، زیرا مانند گل آفتابگردان مسیر حرکت خورشید در آسمان را تعقیب کرده و از آن انرژی دریافت می‌کند</a:t>
            </a:r>
            <a:r>
              <a:rPr lang="fa-IR" dirty="0" smtClean="0">
                <a:cs typeface="B Homa" panose="00000400000000000000" pitchFamily="2" charset="-78"/>
              </a:rPr>
              <a:t>. همچنین </a:t>
            </a:r>
            <a:r>
              <a:rPr lang="fa-IR" dirty="0">
                <a:cs typeface="B Homa" panose="00000400000000000000" pitchFamily="2" charset="-78"/>
              </a:rPr>
              <a:t>چرخش این بنا باعث شده است تا فضاهای داخلی خانه به طور کامل نور آفتاب رادر یافت کنند و مقداری از نور دریافتی را به انرژی الکتریکی و مقداری از آن را در مصالح اتاقها و دیگر فضاها ذخیره کند.</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926" y="4333460"/>
            <a:ext cx="3255618" cy="226319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2" name="Rectangle 11"/>
          <p:cNvSpPr/>
          <p:nvPr/>
        </p:nvSpPr>
        <p:spPr>
          <a:xfrm>
            <a:off x="3982278" y="4994965"/>
            <a:ext cx="5314122" cy="1200329"/>
          </a:xfrm>
          <a:prstGeom prst="rect">
            <a:avLst/>
          </a:prstGeom>
        </p:spPr>
        <p:txBody>
          <a:bodyPr wrap="square">
            <a:spAutoFit/>
          </a:bodyPr>
          <a:lstStyle/>
          <a:p>
            <a:r>
              <a:rPr lang="fa-IR" dirty="0" smtClean="0">
                <a:cs typeface="B Homa" panose="00000400000000000000" pitchFamily="2" charset="-78"/>
              </a:rPr>
              <a:t>درباشگاه </a:t>
            </a:r>
            <a:r>
              <a:rPr lang="fa-IR" dirty="0">
                <a:cs typeface="B Homa" panose="00000400000000000000" pitchFamily="2" charset="-78"/>
              </a:rPr>
              <a:t>تفریحی در رتردام </a:t>
            </a:r>
            <a:r>
              <a:rPr lang="fa-IR" dirty="0" smtClean="0">
                <a:cs typeface="B Homa" panose="00000400000000000000" pitchFamily="2" charset="-78"/>
              </a:rPr>
              <a:t>هلنداز </a:t>
            </a:r>
            <a:r>
              <a:rPr lang="fa-IR" dirty="0">
                <a:cs typeface="B Homa" panose="00000400000000000000" pitchFamily="2" charset="-78"/>
              </a:rPr>
              <a:t>كفپوش‌های خاصی استفاده شده است كه انرژی تولید شده از سوی حركات پای حاضرین را در خود ذخیره </a:t>
            </a:r>
            <a:r>
              <a:rPr lang="fa-IR" dirty="0" smtClean="0">
                <a:cs typeface="B Homa" panose="00000400000000000000" pitchFamily="2" charset="-78"/>
              </a:rPr>
              <a:t>می‌كند.در این کفپوش مواد </a:t>
            </a:r>
            <a:r>
              <a:rPr lang="fa-IR" dirty="0">
                <a:cs typeface="B Homa" panose="00000400000000000000" pitchFamily="2" charset="-78"/>
              </a:rPr>
              <a:t>خاصی به كار گرفته شده كه در صورت تحت فشار قرار گرفتن، جریان الكتریسیته تولید می‌كنند. </a:t>
            </a: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0122" y="2325794"/>
            <a:ext cx="3260036" cy="217335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graphicFrame>
        <p:nvGraphicFramePr>
          <p:cNvPr id="14" name="Diagram 13"/>
          <p:cNvGraphicFramePr/>
          <p:nvPr>
            <p:extLst>
              <p:ext uri="{D42A27DB-BD31-4B8C-83A1-F6EECF244321}">
                <p14:modId xmlns:p14="http://schemas.microsoft.com/office/powerpoint/2010/main" val="3936343394"/>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5" name="Title 1"/>
          <p:cNvSpPr txBox="1">
            <a:spLocks/>
          </p:cNvSpPr>
          <p:nvPr/>
        </p:nvSpPr>
        <p:spPr>
          <a:xfrm>
            <a:off x="3629465" y="0"/>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نمونه موردی</a:t>
            </a:r>
            <a:endParaRPr lang="fa-IR" sz="2800" b="1" dirty="0">
              <a:solidFill>
                <a:schemeClr val="tx1"/>
              </a:solidFill>
              <a:cs typeface="B Homa" panose="00000400000000000000" pitchFamily="2" charset="-78"/>
            </a:endParaRPr>
          </a:p>
        </p:txBody>
      </p:sp>
      <p:sp>
        <p:nvSpPr>
          <p:cNvPr id="17" name="Slide Number Placeholder 16"/>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19</a:t>
            </a:fld>
            <a:endParaRPr lang="fa-IR" dirty="0"/>
          </a:p>
        </p:txBody>
      </p:sp>
    </p:spTree>
    <p:extLst>
      <p:ext uri="{BB962C8B-B14F-4D97-AF65-F5344CB8AC3E}">
        <p14:creationId xmlns:p14="http://schemas.microsoft.com/office/powerpoint/2010/main" val="117446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ircle(in)">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80">
                                          <p:stCondLst>
                                            <p:cond delay="0"/>
                                          </p:stCondLst>
                                        </p:cTn>
                                        <p:tgtEl>
                                          <p:spTgt spid="11"/>
                                        </p:tgtEl>
                                      </p:cBhvr>
                                    </p:animEffect>
                                    <p:anim calcmode="lin" valueType="num">
                                      <p:cBhvr>
                                        <p:cTn id="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9" dur="26">
                                          <p:stCondLst>
                                            <p:cond delay="650"/>
                                          </p:stCondLst>
                                        </p:cTn>
                                        <p:tgtEl>
                                          <p:spTgt spid="11"/>
                                        </p:tgtEl>
                                      </p:cBhvr>
                                      <p:to x="100000" y="60000"/>
                                    </p:animScale>
                                    <p:animScale>
                                      <p:cBhvr>
                                        <p:cTn id="40" dur="166" decel="50000">
                                          <p:stCondLst>
                                            <p:cond delay="676"/>
                                          </p:stCondLst>
                                        </p:cTn>
                                        <p:tgtEl>
                                          <p:spTgt spid="11"/>
                                        </p:tgtEl>
                                      </p:cBhvr>
                                      <p:to x="100000" y="100000"/>
                                    </p:animScale>
                                    <p:animScale>
                                      <p:cBhvr>
                                        <p:cTn id="41" dur="26">
                                          <p:stCondLst>
                                            <p:cond delay="1312"/>
                                          </p:stCondLst>
                                        </p:cTn>
                                        <p:tgtEl>
                                          <p:spTgt spid="11"/>
                                        </p:tgtEl>
                                      </p:cBhvr>
                                      <p:to x="100000" y="80000"/>
                                    </p:animScale>
                                    <p:animScale>
                                      <p:cBhvr>
                                        <p:cTn id="42" dur="166" decel="50000">
                                          <p:stCondLst>
                                            <p:cond delay="1338"/>
                                          </p:stCondLst>
                                        </p:cTn>
                                        <p:tgtEl>
                                          <p:spTgt spid="11"/>
                                        </p:tgtEl>
                                      </p:cBhvr>
                                      <p:to x="100000" y="100000"/>
                                    </p:animScale>
                                    <p:animScale>
                                      <p:cBhvr>
                                        <p:cTn id="43" dur="26">
                                          <p:stCondLst>
                                            <p:cond delay="1642"/>
                                          </p:stCondLst>
                                        </p:cTn>
                                        <p:tgtEl>
                                          <p:spTgt spid="11"/>
                                        </p:tgtEl>
                                      </p:cBhvr>
                                      <p:to x="100000" y="90000"/>
                                    </p:animScale>
                                    <p:animScale>
                                      <p:cBhvr>
                                        <p:cTn id="44" dur="166" decel="50000">
                                          <p:stCondLst>
                                            <p:cond delay="1668"/>
                                          </p:stCondLst>
                                        </p:cTn>
                                        <p:tgtEl>
                                          <p:spTgt spid="11"/>
                                        </p:tgtEl>
                                      </p:cBhvr>
                                      <p:to x="100000" y="100000"/>
                                    </p:animScale>
                                    <p:animScale>
                                      <p:cBhvr>
                                        <p:cTn id="45" dur="26">
                                          <p:stCondLst>
                                            <p:cond delay="1808"/>
                                          </p:stCondLst>
                                        </p:cTn>
                                        <p:tgtEl>
                                          <p:spTgt spid="11"/>
                                        </p:tgtEl>
                                      </p:cBhvr>
                                      <p:to x="100000" y="95000"/>
                                    </p:animScale>
                                    <p:animScale>
                                      <p:cBhvr>
                                        <p:cTn id="46"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9016561" y="0"/>
            <a:ext cx="2946839" cy="666766"/>
          </a:xfrm>
        </p:spPr>
        <p:txBody>
          <a:bodyPr/>
          <a:lstStyle/>
          <a:p>
            <a:pPr algn="r"/>
            <a:r>
              <a:rPr lang="fa-IR" sz="2800" b="1" dirty="0" smtClean="0">
                <a:solidFill>
                  <a:schemeClr val="tx1"/>
                </a:solidFill>
                <a:cs typeface="B Homa" panose="00000400000000000000" pitchFamily="2" charset="-78"/>
              </a:rPr>
              <a:t>فهرست مطالب</a:t>
            </a:r>
            <a:endParaRPr lang="fa-IR" sz="2800" b="1" dirty="0">
              <a:solidFill>
                <a:schemeClr val="tx1"/>
              </a:solidFill>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endParaRPr lang="fa-IR" dirty="0">
              <a:solidFill>
                <a:schemeClr val="tx1"/>
              </a:solidFill>
            </a:endParaRPr>
          </a:p>
          <a:p>
            <a:fld id="{0A1C828E-9816-4165-BC82-FD932C347950}" type="slidenum">
              <a:rPr lang="fa-IR" smtClean="0">
                <a:solidFill>
                  <a:schemeClr val="tx1"/>
                </a:solidFill>
              </a:rPr>
              <a:t>2</a:t>
            </a:fld>
            <a:endParaRPr lang="fa-IR" dirty="0">
              <a:solidFill>
                <a:schemeClr val="tx1"/>
              </a:solidFill>
            </a:endParaRPr>
          </a:p>
        </p:txBody>
      </p:sp>
      <p:graphicFrame>
        <p:nvGraphicFramePr>
          <p:cNvPr id="5" name="Diagram 4"/>
          <p:cNvGraphicFramePr/>
          <p:nvPr>
            <p:extLst>
              <p:ext uri="{D42A27DB-BD31-4B8C-83A1-F6EECF244321}">
                <p14:modId xmlns:p14="http://schemas.microsoft.com/office/powerpoint/2010/main" val="617046279"/>
              </p:ext>
            </p:extLst>
          </p:nvPr>
        </p:nvGraphicFramePr>
        <p:xfrm>
          <a:off x="2648413" y="1354373"/>
          <a:ext cx="7412625" cy="43408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081513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506906" y="49877"/>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بام و دیوار سبز</a:t>
            </a:r>
            <a:endParaRPr lang="fa-IR" sz="2800" b="1" dirty="0">
              <a:solidFill>
                <a:schemeClr val="tx1"/>
              </a:solidFill>
              <a:cs typeface="B Homa" panose="00000400000000000000" pitchFamily="2" charset="-78"/>
            </a:endParaRPr>
          </a:p>
        </p:txBody>
      </p:sp>
      <p:sp>
        <p:nvSpPr>
          <p:cNvPr id="5" name="Rectangle 4"/>
          <p:cNvSpPr/>
          <p:nvPr/>
        </p:nvSpPr>
        <p:spPr>
          <a:xfrm>
            <a:off x="665962" y="417647"/>
            <a:ext cx="8355479" cy="1877437"/>
          </a:xfrm>
          <a:prstGeom prst="rect">
            <a:avLst/>
          </a:prstGeom>
        </p:spPr>
        <p:txBody>
          <a:bodyPr wrap="square">
            <a:spAutoFit/>
          </a:bodyPr>
          <a:lstStyle/>
          <a:p>
            <a:pPr algn="justLow"/>
            <a:r>
              <a:rPr lang="fa-IR" sz="2000" dirty="0" smtClean="0">
                <a:ea typeface="Times New Roman" panose="02020603050405020304" pitchFamily="18" charset="0"/>
                <a:cs typeface="B Homa" panose="00000400000000000000" pitchFamily="2" charset="-78"/>
              </a:rPr>
              <a:t>بام و دیوار سبز  به عنوان یکی از رویکردهای نوین معماری و شهرسازی و برخاسته از مفاهیم </a:t>
            </a:r>
            <a:r>
              <a:rPr lang="fa-IR" sz="2000" dirty="0">
                <a:ea typeface="Times New Roman" panose="02020603050405020304" pitchFamily="18" charset="0"/>
                <a:cs typeface="B Homa" panose="00000400000000000000" pitchFamily="2" charset="-78"/>
              </a:rPr>
              <a:t>توسعه </a:t>
            </a:r>
            <a:r>
              <a:rPr lang="fa-IR" sz="2000" dirty="0" smtClean="0">
                <a:ea typeface="Times New Roman" panose="02020603050405020304" pitchFamily="18" charset="0"/>
                <a:cs typeface="B Homa" panose="00000400000000000000" pitchFamily="2" charset="-78"/>
              </a:rPr>
              <a:t>پایداراست که </a:t>
            </a:r>
            <a:r>
              <a:rPr lang="fa-IR" sz="2000" dirty="0">
                <a:ea typeface="Times New Roman" panose="02020603050405020304" pitchFamily="18" charset="0"/>
                <a:cs typeface="B Homa" panose="00000400000000000000" pitchFamily="2" charset="-78"/>
              </a:rPr>
              <a:t>مقدار یا تمامی آن با پوشش گیاهی و خاک، یا با محیط کشت روینده، پوشانیده می‌شود. لفظ بام سبز همچنین می‌تواند برای بام‌هایی که مفاهیم سبز را مد نظر قرار می‌دهند، نظیر پانل‌های خورشیدی یا صفحات فتو ولتائیک بکار </a:t>
            </a:r>
            <a:r>
              <a:rPr lang="fa-IR" sz="2000" dirty="0" smtClean="0">
                <a:ea typeface="Times New Roman" panose="02020603050405020304" pitchFamily="18" charset="0"/>
                <a:cs typeface="B Homa" panose="00000400000000000000" pitchFamily="2" charset="-78"/>
              </a:rPr>
              <a:t>رود.</a:t>
            </a:r>
            <a:endParaRPr lang="fa-IR" sz="2000" dirty="0">
              <a:ea typeface="Times New Roman" panose="02020603050405020304" pitchFamily="18" charset="0"/>
              <a:cs typeface="B Homa" panose="00000400000000000000" pitchFamily="2" charset="-78"/>
            </a:endParaRPr>
          </a:p>
          <a:p>
            <a:endParaRPr lang="fa-IR" dirty="0" smtClean="0">
              <a:solidFill>
                <a:srgbClr val="333333"/>
              </a:solidFill>
              <a:ea typeface="Times New Roman" panose="02020603050405020304" pitchFamily="18" charset="0"/>
              <a:cs typeface="B Homa" panose="00000400000000000000" pitchFamily="2" charset="-78"/>
            </a:endParaRPr>
          </a:p>
          <a:p>
            <a:endParaRPr lang="fa-IR" dirty="0">
              <a:cs typeface="B Homa" panose="00000400000000000000" pitchFamily="2" charset="-78"/>
            </a:endParaRPr>
          </a:p>
        </p:txBody>
      </p:sp>
      <p:sp>
        <p:nvSpPr>
          <p:cNvPr id="8" name="Rectangle 7"/>
          <p:cNvSpPr/>
          <p:nvPr/>
        </p:nvSpPr>
        <p:spPr>
          <a:xfrm>
            <a:off x="997527" y="1847248"/>
            <a:ext cx="8605379" cy="461665"/>
          </a:xfrm>
          <a:prstGeom prst="rect">
            <a:avLst/>
          </a:prstGeom>
        </p:spPr>
        <p:txBody>
          <a:bodyPr wrap="square">
            <a:spAutoFit/>
          </a:bodyPr>
          <a:lstStyle/>
          <a:p>
            <a:endParaRPr lang="fa-IR" sz="2400" dirty="0">
              <a:solidFill>
                <a:srgbClr val="333333"/>
              </a:solidFill>
              <a:ea typeface="Times New Roman" panose="02020603050405020304" pitchFamily="18" charset="0"/>
              <a:cs typeface="B Homa" panose="00000400000000000000" pitchFamily="2" charset="-78"/>
            </a:endParaRPr>
          </a:p>
        </p:txBody>
      </p:sp>
      <p:sp>
        <p:nvSpPr>
          <p:cNvPr id="9" name="Rectangle 8"/>
          <p:cNvSpPr/>
          <p:nvPr/>
        </p:nvSpPr>
        <p:spPr>
          <a:xfrm>
            <a:off x="5973441" y="2316396"/>
            <a:ext cx="3048000" cy="1938992"/>
          </a:xfrm>
          <a:prstGeom prst="rect">
            <a:avLst/>
          </a:prstGeom>
        </p:spPr>
        <p:txBody>
          <a:bodyPr wrap="square">
            <a:spAutoFit/>
          </a:bodyPr>
          <a:lstStyle/>
          <a:p>
            <a:pPr algn="justLow"/>
            <a:r>
              <a:rPr lang="fa-IR" sz="2000" dirty="0" smtClean="0">
                <a:ea typeface="Times New Roman" panose="02020603050405020304" pitchFamily="18" charset="0"/>
                <a:cs typeface="B Homa" panose="00000400000000000000" pitchFamily="2" charset="-78"/>
              </a:rPr>
              <a:t>احتمالا </a:t>
            </a:r>
            <a:r>
              <a:rPr lang="fa-IR" sz="2000" dirty="0">
                <a:ea typeface="Times New Roman" panose="02020603050405020304" pitchFamily="18" charset="0"/>
                <a:cs typeface="B Homa" panose="00000400000000000000" pitchFamily="2" charset="-78"/>
              </a:rPr>
              <a:t>این ایده از توصیف باغ‌های معلق بابل نشات گرفته شده باشد یا باغهایی که در هوا معلق نبوده بلکه در واقع روی بامها و </a:t>
            </a:r>
            <a:r>
              <a:rPr lang="fa-IR" sz="2000" dirty="0" smtClean="0">
                <a:ea typeface="Times New Roman" panose="02020603050405020304" pitchFamily="18" charset="0"/>
                <a:cs typeface="B Homa" panose="00000400000000000000" pitchFamily="2" charset="-78"/>
              </a:rPr>
              <a:t>مهتابی های </a:t>
            </a:r>
            <a:r>
              <a:rPr lang="fa-IR" sz="2000" dirty="0">
                <a:ea typeface="Times New Roman" panose="02020603050405020304" pitchFamily="18" charset="0"/>
                <a:cs typeface="B Homa" panose="00000400000000000000" pitchFamily="2" charset="-78"/>
              </a:rPr>
              <a:t>چند ساختمان قرار داشتند.</a:t>
            </a:r>
          </a:p>
        </p:txBody>
      </p:sp>
      <p:pic>
        <p:nvPicPr>
          <p:cNvPr id="1026" name="Picture 2" descr="https://upload.wikimedia.org/wikipedia/commons/f/f3/%D8%AA%D8%A7%D8%B1%DB%8C%D8%AE%DA%86%D9%87_%D8%A8%D8%A7%D9%85_%D8%B3%D8%A8%D8%B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5091" y="2172613"/>
            <a:ext cx="4029075" cy="34766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 6"/>
          <p:cNvGraphicFramePr/>
          <p:nvPr>
            <p:extLst>
              <p:ext uri="{D42A27DB-BD31-4B8C-83A1-F6EECF244321}">
                <p14:modId xmlns:p14="http://schemas.microsoft.com/office/powerpoint/2010/main" val="571739839"/>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5973441" y="6334780"/>
            <a:ext cx="6096000" cy="523220"/>
          </a:xfrm>
          <a:prstGeom prst="rect">
            <a:avLst/>
          </a:prstGeom>
        </p:spPr>
        <p:txBody>
          <a:bodyPr>
            <a:spAutoFit/>
          </a:bodyPr>
          <a:lstStyle/>
          <a:p>
            <a:r>
              <a:rPr lang="fa-IR" sz="1400" dirty="0">
                <a:cs typeface="B Homa" panose="00000400000000000000" pitchFamily="2" charset="-78"/>
              </a:rPr>
              <a:t>نقش بام و دیوار سبز در توسعه پایدار شهری، لعبت تقوی </a:t>
            </a:r>
            <a:r>
              <a:rPr lang="fa-IR" sz="1400" b="1" dirty="0">
                <a:cs typeface="B Homa" panose="00000400000000000000" pitchFamily="2" charset="-78"/>
              </a:rPr>
              <a:t>،</a:t>
            </a:r>
            <a:r>
              <a:rPr lang="fa-IR" sz="1400" dirty="0">
                <a:cs typeface="B Homa" panose="00000400000000000000" pitchFamily="2" charset="-78"/>
              </a:rPr>
              <a:t> استادیار، دانشکده محیط زیست و انرژی، دانشگاه آزاد اسلامی، واحد علوم و تحقیقات تهران، ایران</a:t>
            </a:r>
            <a:endParaRPr lang="fa-IR" sz="1400" dirty="0">
              <a:latin typeface="BLotus"/>
              <a:cs typeface="B Homa" panose="00000400000000000000" pitchFamily="2" charset="-78"/>
            </a:endParaRPr>
          </a:p>
        </p:txBody>
      </p:sp>
      <p:sp>
        <p:nvSpPr>
          <p:cNvPr id="6" name="Slide Number Placeholder 5"/>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20</a:t>
            </a:fld>
            <a:endParaRPr lang="fa-IR" dirty="0">
              <a:solidFill>
                <a:sysClr val="windowText" lastClr="000000"/>
              </a:solidFill>
            </a:endParaRPr>
          </a:p>
        </p:txBody>
      </p:sp>
    </p:spTree>
    <p:extLst>
      <p:ext uri="{BB962C8B-B14F-4D97-AF65-F5344CB8AC3E}">
        <p14:creationId xmlns:p14="http://schemas.microsoft.com/office/powerpoint/2010/main" val="610262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wipe(down)">
                                      <p:cBhvr>
                                        <p:cTn id="21" dur="580">
                                          <p:stCondLst>
                                            <p:cond delay="0"/>
                                          </p:stCondLst>
                                        </p:cTn>
                                        <p:tgtEl>
                                          <p:spTgt spid="1026"/>
                                        </p:tgtEl>
                                      </p:cBhvr>
                                    </p:animEffect>
                                    <p:anim calcmode="lin" valueType="num">
                                      <p:cBhvr>
                                        <p:cTn id="22"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27" dur="26">
                                          <p:stCondLst>
                                            <p:cond delay="650"/>
                                          </p:stCondLst>
                                        </p:cTn>
                                        <p:tgtEl>
                                          <p:spTgt spid="1026"/>
                                        </p:tgtEl>
                                      </p:cBhvr>
                                      <p:to x="100000" y="60000"/>
                                    </p:animScale>
                                    <p:animScale>
                                      <p:cBhvr>
                                        <p:cTn id="28" dur="166" decel="50000">
                                          <p:stCondLst>
                                            <p:cond delay="676"/>
                                          </p:stCondLst>
                                        </p:cTn>
                                        <p:tgtEl>
                                          <p:spTgt spid="1026"/>
                                        </p:tgtEl>
                                      </p:cBhvr>
                                      <p:to x="100000" y="100000"/>
                                    </p:animScale>
                                    <p:animScale>
                                      <p:cBhvr>
                                        <p:cTn id="29" dur="26">
                                          <p:stCondLst>
                                            <p:cond delay="1312"/>
                                          </p:stCondLst>
                                        </p:cTn>
                                        <p:tgtEl>
                                          <p:spTgt spid="1026"/>
                                        </p:tgtEl>
                                      </p:cBhvr>
                                      <p:to x="100000" y="80000"/>
                                    </p:animScale>
                                    <p:animScale>
                                      <p:cBhvr>
                                        <p:cTn id="30" dur="166" decel="50000">
                                          <p:stCondLst>
                                            <p:cond delay="1338"/>
                                          </p:stCondLst>
                                        </p:cTn>
                                        <p:tgtEl>
                                          <p:spTgt spid="1026"/>
                                        </p:tgtEl>
                                      </p:cBhvr>
                                      <p:to x="100000" y="100000"/>
                                    </p:animScale>
                                    <p:animScale>
                                      <p:cBhvr>
                                        <p:cTn id="31" dur="26">
                                          <p:stCondLst>
                                            <p:cond delay="1642"/>
                                          </p:stCondLst>
                                        </p:cTn>
                                        <p:tgtEl>
                                          <p:spTgt spid="1026"/>
                                        </p:tgtEl>
                                      </p:cBhvr>
                                      <p:to x="100000" y="90000"/>
                                    </p:animScale>
                                    <p:animScale>
                                      <p:cBhvr>
                                        <p:cTn id="32" dur="166" decel="50000">
                                          <p:stCondLst>
                                            <p:cond delay="1668"/>
                                          </p:stCondLst>
                                        </p:cTn>
                                        <p:tgtEl>
                                          <p:spTgt spid="1026"/>
                                        </p:tgtEl>
                                      </p:cBhvr>
                                      <p:to x="100000" y="100000"/>
                                    </p:animScale>
                                    <p:animScale>
                                      <p:cBhvr>
                                        <p:cTn id="33" dur="26">
                                          <p:stCondLst>
                                            <p:cond delay="1808"/>
                                          </p:stCondLst>
                                        </p:cTn>
                                        <p:tgtEl>
                                          <p:spTgt spid="1026"/>
                                        </p:tgtEl>
                                      </p:cBhvr>
                                      <p:to x="100000" y="95000"/>
                                    </p:animScale>
                                    <p:animScale>
                                      <p:cBhvr>
                                        <p:cTn id="34"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506906" y="49877"/>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بام و دیوار سبز</a:t>
            </a:r>
            <a:endParaRPr lang="fa-IR" sz="2800" b="1" dirty="0">
              <a:solidFill>
                <a:schemeClr val="tx1"/>
              </a:solidFill>
              <a:cs typeface="B Homa" panose="00000400000000000000" pitchFamily="2" charset="-78"/>
            </a:endParaRPr>
          </a:p>
        </p:txBody>
      </p:sp>
      <p:sp>
        <p:nvSpPr>
          <p:cNvPr id="5" name="Rectangle 4"/>
          <p:cNvSpPr/>
          <p:nvPr/>
        </p:nvSpPr>
        <p:spPr>
          <a:xfrm>
            <a:off x="1203442" y="4975241"/>
            <a:ext cx="7678272" cy="923330"/>
          </a:xfrm>
          <a:prstGeom prst="rect">
            <a:avLst/>
          </a:prstGeom>
        </p:spPr>
        <p:txBody>
          <a:bodyPr wrap="square">
            <a:spAutoFit/>
          </a:bodyPr>
          <a:lstStyle/>
          <a:p>
            <a:r>
              <a:rPr lang="fa-IR" dirty="0">
                <a:ea typeface="Times New Roman" panose="02020603050405020304" pitchFamily="18" charset="0"/>
                <a:cs typeface="B Homa" panose="00000400000000000000" pitchFamily="2" charset="-78"/>
              </a:rPr>
              <a:t>نتایج شبیه سازیهای کامپیوتری در شهرهای ایالات متــحده نشــان می دهد که بر اثر اضافه کردن یک درخت به ازای هر واحد مسکونی، می توان در روزهای گرم از 12 تا 24 درصد انرژی برای خنک کردن صرفه جویی کرد. </a:t>
            </a:r>
            <a:endParaRPr lang="fa-IR" dirty="0">
              <a:cs typeface="B Homa" panose="00000400000000000000" pitchFamily="2" charset="-78"/>
            </a:endParaRPr>
          </a:p>
        </p:txBody>
      </p:sp>
      <p:sp>
        <p:nvSpPr>
          <p:cNvPr id="6" name="Rectangle 5"/>
          <p:cNvSpPr/>
          <p:nvPr/>
        </p:nvSpPr>
        <p:spPr>
          <a:xfrm>
            <a:off x="1063716" y="346639"/>
            <a:ext cx="7957725" cy="738664"/>
          </a:xfrm>
          <a:prstGeom prst="rect">
            <a:avLst/>
          </a:prstGeom>
        </p:spPr>
        <p:txBody>
          <a:bodyPr wrap="square">
            <a:spAutoFit/>
          </a:bodyPr>
          <a:lstStyle/>
          <a:p>
            <a:r>
              <a:rPr lang="fa-IR" sz="2400" b="1" dirty="0">
                <a:ea typeface="Times New Roman" panose="02020603050405020304" pitchFamily="18" charset="0"/>
                <a:cs typeface="B Homa" panose="00000400000000000000" pitchFamily="2" charset="-78"/>
              </a:rPr>
              <a:t> </a:t>
            </a:r>
            <a:r>
              <a:rPr lang="fa-IR" dirty="0">
                <a:ea typeface="Times New Roman" panose="02020603050405020304" pitchFamily="18" charset="0"/>
                <a:cs typeface="B Homa" panose="00000400000000000000" pitchFamily="2" charset="-78"/>
              </a:rPr>
              <a:t>بام سبز </a:t>
            </a:r>
            <a:r>
              <a:rPr lang="fa-IR" dirty="0" smtClean="0">
                <a:ea typeface="Times New Roman" panose="02020603050405020304" pitchFamily="18" charset="0"/>
                <a:cs typeface="B Homa" panose="00000400000000000000" pitchFamily="2" charset="-78"/>
              </a:rPr>
              <a:t>یکی </a:t>
            </a:r>
            <a:r>
              <a:rPr lang="fa-IR" dirty="0">
                <a:ea typeface="Times New Roman" panose="02020603050405020304" pitchFamily="18" charset="0"/>
                <a:cs typeface="B Homa" panose="00000400000000000000" pitchFamily="2" charset="-78"/>
              </a:rPr>
              <a:t>از عناصر طراحی پایدار در طراحی اکولوژیکی امروز می باشند</a:t>
            </a:r>
            <a:r>
              <a:rPr lang="fa-IR" dirty="0" smtClean="0">
                <a:ea typeface="Times New Roman" panose="02020603050405020304" pitchFamily="18" charset="0"/>
                <a:cs typeface="B Homa" panose="00000400000000000000" pitchFamily="2" charset="-78"/>
              </a:rPr>
              <a:t>. عمق </a:t>
            </a:r>
            <a:r>
              <a:rPr lang="fa-IR" dirty="0">
                <a:ea typeface="Times New Roman" panose="02020603050405020304" pitchFamily="18" charset="0"/>
                <a:cs typeface="B Homa" panose="00000400000000000000" pitchFamily="2" charset="-78"/>
              </a:rPr>
              <a:t>رایج قسمت خاک برای بامهای سبز بین 5-30 سانتیمتر است. </a:t>
            </a:r>
            <a:endParaRPr lang="fa-IR" dirty="0">
              <a:cs typeface="B Homa" panose="00000400000000000000" pitchFamily="2" charset="-78"/>
            </a:endParaRPr>
          </a:p>
        </p:txBody>
      </p:sp>
      <p:pic>
        <p:nvPicPr>
          <p:cNvPr id="7" name="Picture 6"/>
          <p:cNvPicPr>
            <a:picLocks noChangeAspect="1"/>
          </p:cNvPicPr>
          <p:nvPr/>
        </p:nvPicPr>
        <p:blipFill rotWithShape="1">
          <a:blip r:embed="rId2"/>
          <a:srcRect b="6154"/>
          <a:stretch/>
        </p:blipFill>
        <p:spPr>
          <a:xfrm>
            <a:off x="2432540" y="1278993"/>
            <a:ext cx="5220075" cy="3371245"/>
          </a:xfrm>
          <a:prstGeom prst="rect">
            <a:avLst/>
          </a:prstGeom>
        </p:spPr>
      </p:pic>
      <p:cxnSp>
        <p:nvCxnSpPr>
          <p:cNvPr id="9" name="Straight Connector 8"/>
          <p:cNvCxnSpPr/>
          <p:nvPr/>
        </p:nvCxnSpPr>
        <p:spPr>
          <a:xfrm>
            <a:off x="2419093" y="4666671"/>
            <a:ext cx="5237019" cy="0"/>
          </a:xfrm>
          <a:prstGeom prst="line">
            <a:avLst/>
          </a:prstGeom>
        </p:spPr>
        <p:style>
          <a:lnRef idx="3">
            <a:schemeClr val="dk1"/>
          </a:lnRef>
          <a:fillRef idx="0">
            <a:schemeClr val="dk1"/>
          </a:fillRef>
          <a:effectRef idx="2">
            <a:schemeClr val="dk1"/>
          </a:effectRef>
          <a:fontRef idx="minor">
            <a:schemeClr val="tx1"/>
          </a:fontRef>
        </p:style>
      </p:cxnSp>
      <p:graphicFrame>
        <p:nvGraphicFramePr>
          <p:cNvPr id="8" name="Diagram 7"/>
          <p:cNvGraphicFramePr/>
          <p:nvPr>
            <p:extLst>
              <p:ext uri="{D42A27DB-BD31-4B8C-83A1-F6EECF244321}">
                <p14:modId xmlns:p14="http://schemas.microsoft.com/office/powerpoint/2010/main" val="525699496"/>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973441" y="6334780"/>
            <a:ext cx="6096000" cy="523220"/>
          </a:xfrm>
          <a:prstGeom prst="rect">
            <a:avLst/>
          </a:prstGeom>
        </p:spPr>
        <p:txBody>
          <a:bodyPr>
            <a:spAutoFit/>
          </a:bodyPr>
          <a:lstStyle/>
          <a:p>
            <a:r>
              <a:rPr lang="fa-IR" sz="1400" dirty="0">
                <a:cs typeface="B Homa" panose="00000400000000000000" pitchFamily="2" charset="-78"/>
              </a:rPr>
              <a:t>نقش بام و دیوار سبز در توسعه پایدار شهری، لعبت تقوی </a:t>
            </a:r>
            <a:r>
              <a:rPr lang="fa-IR" sz="1400" b="1" dirty="0">
                <a:cs typeface="B Homa" panose="00000400000000000000" pitchFamily="2" charset="-78"/>
              </a:rPr>
              <a:t>،</a:t>
            </a:r>
            <a:r>
              <a:rPr lang="fa-IR" sz="1400" dirty="0">
                <a:cs typeface="B Homa" panose="00000400000000000000" pitchFamily="2" charset="-78"/>
              </a:rPr>
              <a:t> استادیار، دانشکده محیط زیست و انرژی، دانشگاه آزاد اسلامی، واحد علوم و تحقیقات تهران، ایران</a:t>
            </a:r>
            <a:endParaRPr lang="fa-IR" sz="1400" dirty="0">
              <a:latin typeface="BLotus"/>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21</a:t>
            </a:fld>
            <a:endParaRPr lang="fa-IR" dirty="0">
              <a:solidFill>
                <a:schemeClr val="tx1"/>
              </a:solidFill>
            </a:endParaRPr>
          </a:p>
        </p:txBody>
      </p:sp>
    </p:spTree>
    <p:extLst>
      <p:ext uri="{BB962C8B-B14F-4D97-AF65-F5344CB8AC3E}">
        <p14:creationId xmlns:p14="http://schemas.microsoft.com/office/powerpoint/2010/main" val="31529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506906" y="49877"/>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مزایا بام و دیوار سبز</a:t>
            </a:r>
            <a:endParaRPr lang="fa-IR" sz="2800" b="1" dirty="0">
              <a:solidFill>
                <a:schemeClr val="tx1"/>
              </a:solidFill>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2076843923"/>
              </p:ext>
            </p:extLst>
          </p:nvPr>
        </p:nvGraphicFramePr>
        <p:xfrm>
          <a:off x="1052285" y="1018903"/>
          <a:ext cx="7712891" cy="4963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884301559"/>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p:cNvSpPr/>
          <p:nvPr/>
        </p:nvSpPr>
        <p:spPr>
          <a:xfrm>
            <a:off x="5973441" y="6334780"/>
            <a:ext cx="6096000" cy="523220"/>
          </a:xfrm>
          <a:prstGeom prst="rect">
            <a:avLst/>
          </a:prstGeom>
        </p:spPr>
        <p:txBody>
          <a:bodyPr>
            <a:spAutoFit/>
          </a:bodyPr>
          <a:lstStyle/>
          <a:p>
            <a:r>
              <a:rPr lang="fa-IR" sz="1400" dirty="0">
                <a:cs typeface="B Homa" panose="00000400000000000000" pitchFamily="2" charset="-78"/>
              </a:rPr>
              <a:t>نقش بام و دیوار سبز در توسعه پایدار شهری، لعبت تقوی </a:t>
            </a:r>
            <a:r>
              <a:rPr lang="fa-IR" sz="1400" b="1" dirty="0">
                <a:cs typeface="B Homa" panose="00000400000000000000" pitchFamily="2" charset="-78"/>
              </a:rPr>
              <a:t>،</a:t>
            </a:r>
            <a:r>
              <a:rPr lang="fa-IR" sz="1400" dirty="0">
                <a:cs typeface="B Homa" panose="00000400000000000000" pitchFamily="2" charset="-78"/>
              </a:rPr>
              <a:t> استادیار، دانشکده محیط زیست و انرژی، دانشگاه آزاد اسلامی، واحد علوم و تحقیقات تهران، ایران</a:t>
            </a:r>
            <a:endParaRPr lang="fa-IR" sz="1400" dirty="0">
              <a:latin typeface="BLotus"/>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22</a:t>
            </a:fld>
            <a:endParaRPr lang="fa-IR" dirty="0"/>
          </a:p>
        </p:txBody>
      </p:sp>
    </p:spTree>
    <p:extLst>
      <p:ext uri="{BB962C8B-B14F-4D97-AF65-F5344CB8AC3E}">
        <p14:creationId xmlns:p14="http://schemas.microsoft.com/office/powerpoint/2010/main" val="2943899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506906" y="49877"/>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a:solidFill>
                  <a:schemeClr val="tx1"/>
                </a:solidFill>
                <a:cs typeface="B Homa" panose="00000400000000000000" pitchFamily="2" charset="-78"/>
              </a:rPr>
              <a:t>انواع بام سبز</a:t>
            </a:r>
          </a:p>
        </p:txBody>
      </p:sp>
      <p:graphicFrame>
        <p:nvGraphicFramePr>
          <p:cNvPr id="7" name="Diagram 6"/>
          <p:cNvGraphicFramePr/>
          <p:nvPr>
            <p:extLst>
              <p:ext uri="{D42A27DB-BD31-4B8C-83A1-F6EECF244321}">
                <p14:modId xmlns:p14="http://schemas.microsoft.com/office/powerpoint/2010/main" val="3491062044"/>
              </p:ext>
            </p:extLst>
          </p:nvPr>
        </p:nvGraphicFramePr>
        <p:xfrm>
          <a:off x="1562768" y="42219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23</a:t>
            </a:fld>
            <a:endParaRPr lang="fa-IR" dirty="0"/>
          </a:p>
        </p:txBody>
      </p:sp>
      <p:graphicFrame>
        <p:nvGraphicFramePr>
          <p:cNvPr id="40" name="Diagram 39"/>
          <p:cNvGraphicFramePr/>
          <p:nvPr>
            <p:extLst>
              <p:ext uri="{D42A27DB-BD31-4B8C-83A1-F6EECF244321}">
                <p14:modId xmlns:p14="http://schemas.microsoft.com/office/powerpoint/2010/main" val="301423433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471651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78921" y="218500"/>
            <a:ext cx="2113079" cy="523220"/>
          </a:xfrm>
          <a:prstGeom prst="rect">
            <a:avLst/>
          </a:prstGeom>
        </p:spPr>
        <p:txBody>
          <a:bodyPr wrap="none">
            <a:spAutoFit/>
          </a:bodyPr>
          <a:lstStyle/>
          <a:p>
            <a:pPr defTabSz="457200">
              <a:spcBef>
                <a:spcPct val="0"/>
              </a:spcBef>
            </a:pPr>
            <a:r>
              <a:rPr lang="fa-IR" sz="2800" b="1" dirty="0">
                <a:latin typeface="+mj-lt"/>
                <a:ea typeface="+mj-ea"/>
                <a:cs typeface="B Homa" panose="00000400000000000000" pitchFamily="2" charset="-78"/>
              </a:rPr>
              <a:t>سیستم گسترده</a:t>
            </a:r>
          </a:p>
        </p:txBody>
      </p:sp>
      <p:sp>
        <p:nvSpPr>
          <p:cNvPr id="5" name="Rectangle 4"/>
          <p:cNvSpPr/>
          <p:nvPr/>
        </p:nvSpPr>
        <p:spPr>
          <a:xfrm>
            <a:off x="389900" y="327903"/>
            <a:ext cx="9144000" cy="1938992"/>
          </a:xfrm>
          <a:prstGeom prst="rect">
            <a:avLst/>
          </a:prstGeom>
        </p:spPr>
        <p:txBody>
          <a:bodyPr wrap="square">
            <a:spAutoFit/>
          </a:bodyPr>
          <a:lstStyle/>
          <a:p>
            <a:pPr algn="just"/>
            <a:r>
              <a:rPr lang="fa-IR" sz="2000" dirty="0" smtClean="0">
                <a:latin typeface="Tahoma" panose="020B0604030504040204" pitchFamily="34" charset="0"/>
                <a:cs typeface="B Homa" panose="00000400000000000000" pitchFamily="2" charset="-78"/>
              </a:rPr>
              <a:t>برای </a:t>
            </a:r>
            <a:r>
              <a:rPr lang="fa-IR" sz="2000" dirty="0">
                <a:latin typeface="Tahoma" panose="020B0604030504040204" pitchFamily="34" charset="0"/>
                <a:cs typeface="B Homa" panose="00000400000000000000" pitchFamily="2" charset="-78"/>
              </a:rPr>
              <a:t>سیستم گسترده از واژه </a:t>
            </a:r>
            <a:r>
              <a:rPr lang="en-US" sz="2000" dirty="0">
                <a:latin typeface="Tahoma" panose="020B0604030504040204" pitchFamily="34" charset="0"/>
                <a:cs typeface="B Homa" panose="00000400000000000000" pitchFamily="2" charset="-78"/>
              </a:rPr>
              <a:t>Green Roof </a:t>
            </a:r>
            <a:r>
              <a:rPr lang="fa-IR" sz="2000" dirty="0">
                <a:latin typeface="Tahoma" panose="020B0604030504040204" pitchFamily="34" charset="0"/>
                <a:cs typeface="B Homa" panose="00000400000000000000" pitchFamily="2" charset="-78"/>
              </a:rPr>
              <a:t>یا بام سبز استفاده می‌شود. این سیستم به نام مقطع کم ارتفاع یا اجرا با ضخامت کم نیز شناخته می‌شود. این نوع بام فقط شامل یک یا دو نوع گیاه و محیط کاشت کم عمق می‌باشد. معمولاً این سیستم برای زمانیکه حداقل بار وزن مدنظر باشد به کار گرفته می‌شود. </a:t>
            </a:r>
            <a:r>
              <a:rPr lang="fa-IR" sz="2000" dirty="0" smtClean="0">
                <a:latin typeface="Tahoma" panose="020B0604030504040204" pitchFamily="34" charset="0"/>
                <a:cs typeface="B Homa" panose="00000400000000000000" pitchFamily="2" charset="-78"/>
              </a:rPr>
              <a:t> </a:t>
            </a:r>
            <a:r>
              <a:rPr lang="fa-IR" sz="2000" dirty="0">
                <a:latin typeface="Tahoma" panose="020B0604030504040204" pitchFamily="34" charset="0"/>
                <a:cs typeface="B Homa" panose="00000400000000000000" pitchFamily="2" charset="-78"/>
              </a:rPr>
              <a:t>فقط پرسنل نگهداری و تعمیر به این نوع بام دسترسی دارند</a:t>
            </a:r>
            <a:r>
              <a:rPr lang="fa-IR" sz="2000" dirty="0" smtClean="0">
                <a:latin typeface="Tahoma" panose="020B0604030504040204" pitchFamily="34" charset="0"/>
                <a:cs typeface="B Homa" panose="00000400000000000000" pitchFamily="2" charset="-78"/>
              </a:rPr>
              <a:t>. </a:t>
            </a:r>
            <a:r>
              <a:rPr lang="fa-IR" sz="2000" dirty="0">
                <a:latin typeface="Tahoma" panose="020B0604030504040204" pitchFamily="34" charset="0"/>
                <a:cs typeface="B Homa" panose="00000400000000000000" pitchFamily="2" charset="-78"/>
              </a:rPr>
              <a:t>در این سیستم معمولاً گیاهان به عمق ۴۰ تا ۱۰۰ میلیمتر استفاده می‌شوند. حدود بار نهایی بام تقریباً بین ۵۰ تا ۱۰۰ کیلوگرم بر مترمربع </a:t>
            </a:r>
            <a:r>
              <a:rPr lang="fa-IR" sz="2000" dirty="0" smtClean="0">
                <a:latin typeface="Tahoma" panose="020B0604030504040204" pitchFamily="34" charset="0"/>
                <a:cs typeface="B Homa" panose="00000400000000000000" pitchFamily="2" charset="-78"/>
              </a:rPr>
              <a:t>میباشد.</a:t>
            </a:r>
            <a:endParaRPr lang="fa-IR" sz="2000" dirty="0">
              <a:cs typeface="B Homa" panose="00000400000000000000" pitchFamily="2" charset="-78"/>
            </a:endParaRPr>
          </a:p>
        </p:txBody>
      </p:sp>
      <p:pic>
        <p:nvPicPr>
          <p:cNvPr id="2050" name="Picture 2" descr="گسترده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505" y="2764422"/>
            <a:ext cx="3076575" cy="22574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گسترده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1958" y="4154075"/>
            <a:ext cx="5734050" cy="233362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24</a:t>
            </a:fld>
            <a:endParaRPr lang="fa-IR" dirty="0">
              <a:solidFill>
                <a:schemeClr val="tx1"/>
              </a:solidFill>
            </a:endParaRPr>
          </a:p>
        </p:txBody>
      </p:sp>
      <p:graphicFrame>
        <p:nvGraphicFramePr>
          <p:cNvPr id="28" name="Diagram 27"/>
          <p:cNvGraphicFramePr/>
          <p:nvPr>
            <p:extLst>
              <p:ext uri="{D42A27DB-BD31-4B8C-83A1-F6EECF244321}">
                <p14:modId xmlns:p14="http://schemas.microsoft.com/office/powerpoint/2010/main" val="301423433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15597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fade">
                                      <p:cBhvr>
                                        <p:cTn id="21" dur="1000"/>
                                        <p:tgtEl>
                                          <p:spTgt spid="2052"/>
                                        </p:tgtEl>
                                      </p:cBhvr>
                                    </p:animEffect>
                                    <p:anim calcmode="lin" valueType="num">
                                      <p:cBhvr>
                                        <p:cTn id="22" dur="1000" fill="hold"/>
                                        <p:tgtEl>
                                          <p:spTgt spid="2052"/>
                                        </p:tgtEl>
                                        <p:attrNameLst>
                                          <p:attrName>ppt_x</p:attrName>
                                        </p:attrNameLst>
                                      </p:cBhvr>
                                      <p:tavLst>
                                        <p:tav tm="0">
                                          <p:val>
                                            <p:strVal val="#ppt_x"/>
                                          </p:val>
                                        </p:tav>
                                        <p:tav tm="100000">
                                          <p:val>
                                            <p:strVal val="#ppt_x"/>
                                          </p:val>
                                        </p:tav>
                                      </p:tavLst>
                                    </p:anim>
                                    <p:anim calcmode="lin" valueType="num">
                                      <p:cBhvr>
                                        <p:cTn id="23"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78921" y="218500"/>
            <a:ext cx="2113079" cy="523220"/>
          </a:xfrm>
          <a:prstGeom prst="rect">
            <a:avLst/>
          </a:prstGeom>
        </p:spPr>
        <p:txBody>
          <a:bodyPr wrap="none">
            <a:spAutoFit/>
          </a:bodyPr>
          <a:lstStyle/>
          <a:p>
            <a:pPr defTabSz="457200">
              <a:spcBef>
                <a:spcPct val="0"/>
              </a:spcBef>
            </a:pPr>
            <a:r>
              <a:rPr lang="fa-IR" sz="2800" b="1" dirty="0">
                <a:latin typeface="+mj-lt"/>
                <a:ea typeface="+mj-ea"/>
                <a:cs typeface="B Homa" panose="00000400000000000000" pitchFamily="2" charset="-78"/>
              </a:rPr>
              <a:t>سیستم متمرکز</a:t>
            </a:r>
          </a:p>
        </p:txBody>
      </p:sp>
      <p:sp>
        <p:nvSpPr>
          <p:cNvPr id="5" name="Rectangle 4"/>
          <p:cNvSpPr/>
          <p:nvPr/>
        </p:nvSpPr>
        <p:spPr>
          <a:xfrm>
            <a:off x="818148" y="684539"/>
            <a:ext cx="8610235" cy="1323439"/>
          </a:xfrm>
          <a:prstGeom prst="rect">
            <a:avLst/>
          </a:prstGeom>
        </p:spPr>
        <p:txBody>
          <a:bodyPr wrap="square">
            <a:spAutoFit/>
          </a:bodyPr>
          <a:lstStyle/>
          <a:p>
            <a:r>
              <a:rPr lang="fa-IR" sz="2000" dirty="0" smtClean="0">
                <a:latin typeface="Tahoma" panose="020B0604030504040204" pitchFamily="34" charset="0"/>
                <a:cs typeface="B Homa" panose="00000400000000000000" pitchFamily="2" charset="-78"/>
              </a:rPr>
              <a:t>برای </a:t>
            </a:r>
            <a:r>
              <a:rPr lang="fa-IR" sz="2000" dirty="0">
                <a:latin typeface="Tahoma" panose="020B0604030504040204" pitchFamily="34" charset="0"/>
                <a:cs typeface="B Homa" panose="00000400000000000000" pitchFamily="2" charset="-78"/>
              </a:rPr>
              <a:t>سیستم متمرکز از واژه </a:t>
            </a:r>
            <a:r>
              <a:rPr lang="en-US" sz="2000" dirty="0">
                <a:latin typeface="Tahoma" panose="020B0604030504040204" pitchFamily="34" charset="0"/>
                <a:cs typeface="B Homa" panose="00000400000000000000" pitchFamily="2" charset="-78"/>
              </a:rPr>
              <a:t>Roof Garden </a:t>
            </a:r>
            <a:r>
              <a:rPr lang="fa-IR" sz="2000" dirty="0">
                <a:latin typeface="Tahoma" panose="020B0604030504040204" pitchFamily="34" charset="0"/>
                <a:cs typeface="B Homa" panose="00000400000000000000" pitchFamily="2" charset="-78"/>
              </a:rPr>
              <a:t>یا باغ بام استفاده می‌شود. این سیستم به نام مقطع عمیق </a:t>
            </a:r>
            <a:r>
              <a:rPr lang="fa-IR" sz="2000" dirty="0" smtClean="0">
                <a:latin typeface="Tahoma" panose="020B0604030504040204" pitchFamily="34" charset="0"/>
                <a:cs typeface="B Homa" panose="00000400000000000000" pitchFamily="2" charset="-78"/>
              </a:rPr>
              <a:t> </a:t>
            </a:r>
            <a:r>
              <a:rPr lang="fa-IR" sz="2000" dirty="0">
                <a:latin typeface="Tahoma" panose="020B0604030504040204" pitchFamily="34" charset="0"/>
                <a:cs typeface="B Homa" panose="00000400000000000000" pitchFamily="2" charset="-78"/>
              </a:rPr>
              <a:t>شناخته می‌شود. این نوع بام سبز شامل انواع مختلفی از گیاهان می‌باشد و مشابه یک پارک طراحی می‌شود. برخی از بام‌های سبز دارای درختان بزرگ و آبنماهایی می‌باشند که این موضوع خود احتیاج به تقویت اساسی سازه دارد. </a:t>
            </a:r>
            <a:r>
              <a:rPr lang="fa-IR" sz="2000" dirty="0" smtClean="0">
                <a:latin typeface="Tahoma" panose="020B0604030504040204" pitchFamily="34" charset="0"/>
                <a:cs typeface="B Homa" panose="00000400000000000000" pitchFamily="2" charset="-78"/>
              </a:rPr>
              <a:t>این بام ها برای دسترسی عمومی می باشد.</a:t>
            </a:r>
            <a:endParaRPr lang="fa-IR" sz="2000" dirty="0">
              <a:cs typeface="B Homa" panose="00000400000000000000" pitchFamily="2" charset="-78"/>
            </a:endParaRPr>
          </a:p>
        </p:txBody>
      </p:sp>
      <p:pic>
        <p:nvPicPr>
          <p:cNvPr id="4098" name="Picture 2" descr="متمرکز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59" y="2463340"/>
            <a:ext cx="3829050" cy="25336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متمرکز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5280" y="3301893"/>
            <a:ext cx="5734050" cy="338137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25</a:t>
            </a:fld>
            <a:endParaRPr lang="fa-IR" dirty="0"/>
          </a:p>
        </p:txBody>
      </p:sp>
      <p:graphicFrame>
        <p:nvGraphicFramePr>
          <p:cNvPr id="28" name="Diagram 27"/>
          <p:cNvGraphicFramePr/>
          <p:nvPr>
            <p:extLst>
              <p:ext uri="{D42A27DB-BD31-4B8C-83A1-F6EECF244321}">
                <p14:modId xmlns:p14="http://schemas.microsoft.com/office/powerpoint/2010/main" val="301423433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0604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fade">
                                      <p:cBhvr>
                                        <p:cTn id="14" dur="1000"/>
                                        <p:tgtEl>
                                          <p:spTgt spid="4098"/>
                                        </p:tgtEl>
                                      </p:cBhvr>
                                    </p:animEffect>
                                    <p:anim calcmode="lin" valueType="num">
                                      <p:cBhvr>
                                        <p:cTn id="15" dur="1000" fill="hold"/>
                                        <p:tgtEl>
                                          <p:spTgt spid="4098"/>
                                        </p:tgtEl>
                                        <p:attrNameLst>
                                          <p:attrName>ppt_x</p:attrName>
                                        </p:attrNameLst>
                                      </p:cBhvr>
                                      <p:tavLst>
                                        <p:tav tm="0">
                                          <p:val>
                                            <p:strVal val="#ppt_x"/>
                                          </p:val>
                                        </p:tav>
                                        <p:tav tm="100000">
                                          <p:val>
                                            <p:strVal val="#ppt_x"/>
                                          </p:val>
                                        </p:tav>
                                      </p:tavLst>
                                    </p:anim>
                                    <p:anim calcmode="lin" valueType="num">
                                      <p:cBhvr>
                                        <p:cTn id="16"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1000"/>
                                        <p:tgtEl>
                                          <p:spTgt spid="4100"/>
                                        </p:tgtEl>
                                      </p:cBhvr>
                                    </p:animEffect>
                                    <p:anim calcmode="lin" valueType="num">
                                      <p:cBhvr>
                                        <p:cTn id="22" dur="1000" fill="hold"/>
                                        <p:tgtEl>
                                          <p:spTgt spid="4100"/>
                                        </p:tgtEl>
                                        <p:attrNameLst>
                                          <p:attrName>ppt_x</p:attrName>
                                        </p:attrNameLst>
                                      </p:cBhvr>
                                      <p:tavLst>
                                        <p:tav tm="0">
                                          <p:val>
                                            <p:strVal val="#ppt_x"/>
                                          </p:val>
                                        </p:tav>
                                        <p:tav tm="100000">
                                          <p:val>
                                            <p:strVal val="#ppt_x"/>
                                          </p:val>
                                        </p:tav>
                                      </p:tavLst>
                                    </p:anim>
                                    <p:anim calcmode="lin" valueType="num">
                                      <p:cBhvr>
                                        <p:cTn id="23"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96519" y="218500"/>
            <a:ext cx="3395481" cy="523220"/>
          </a:xfrm>
          <a:prstGeom prst="rect">
            <a:avLst/>
          </a:prstGeom>
        </p:spPr>
        <p:txBody>
          <a:bodyPr wrap="none">
            <a:spAutoFit/>
          </a:bodyPr>
          <a:lstStyle/>
          <a:p>
            <a:pPr defTabSz="457200">
              <a:spcBef>
                <a:spcPct val="0"/>
              </a:spcBef>
            </a:pPr>
            <a:r>
              <a:rPr lang="fa-IR" sz="2800" b="1" dirty="0">
                <a:latin typeface="+mj-lt"/>
                <a:ea typeface="+mj-ea"/>
                <a:cs typeface="B Homa" panose="00000400000000000000" pitchFamily="2" charset="-78"/>
              </a:rPr>
              <a:t>سیستم مدولاریاجعبه گیاه</a:t>
            </a:r>
          </a:p>
        </p:txBody>
      </p:sp>
      <p:sp>
        <p:nvSpPr>
          <p:cNvPr id="5" name="Rectangle 4"/>
          <p:cNvSpPr/>
          <p:nvPr/>
        </p:nvSpPr>
        <p:spPr>
          <a:xfrm>
            <a:off x="683339" y="751335"/>
            <a:ext cx="9144000" cy="1015663"/>
          </a:xfrm>
          <a:prstGeom prst="rect">
            <a:avLst/>
          </a:prstGeom>
        </p:spPr>
        <p:txBody>
          <a:bodyPr wrap="square">
            <a:spAutoFit/>
          </a:bodyPr>
          <a:lstStyle/>
          <a:p>
            <a:r>
              <a:rPr lang="fa-IR" sz="2000" dirty="0">
                <a:latin typeface="Tahoma" panose="020B0604030504040204" pitchFamily="34" charset="0"/>
                <a:cs typeface="B Homa" panose="00000400000000000000" pitchFamily="2" charset="-78"/>
              </a:rPr>
              <a:t>در این سیستم گیاه و محیط کاشت آن در جعبه‌های مخصوصی که تمام یا بیشتر بام سبز را می‌پوشاند، نگهداری می‌شود. در سیستم غیر مدولار محیط کاشت یک لایه پیوسته بر روی بام سبز می‌باشد. در سیستم مدولار این محیط ناپیوسته هست.</a:t>
            </a:r>
            <a:endParaRPr lang="fa-IR" sz="2000" dirty="0">
              <a:cs typeface="B Homa" panose="00000400000000000000" pitchFamily="2" charset="-78"/>
            </a:endParaRPr>
          </a:p>
        </p:txBody>
      </p:sp>
      <p:pic>
        <p:nvPicPr>
          <p:cNvPr id="5122" name="Picture 2" descr="مدولار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463" y="2065160"/>
            <a:ext cx="3829050" cy="367665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مدولار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3513" y="3671554"/>
            <a:ext cx="5734050" cy="310515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26</a:t>
            </a:fld>
            <a:endParaRPr lang="fa-IR" dirty="0"/>
          </a:p>
        </p:txBody>
      </p:sp>
      <p:graphicFrame>
        <p:nvGraphicFramePr>
          <p:cNvPr id="28" name="Diagram 27"/>
          <p:cNvGraphicFramePr/>
          <p:nvPr>
            <p:extLst>
              <p:ext uri="{D42A27DB-BD31-4B8C-83A1-F6EECF244321}">
                <p14:modId xmlns:p14="http://schemas.microsoft.com/office/powerpoint/2010/main" val="301423433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0995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fade">
                                      <p:cBhvr>
                                        <p:cTn id="14" dur="1000"/>
                                        <p:tgtEl>
                                          <p:spTgt spid="5122"/>
                                        </p:tgtEl>
                                      </p:cBhvr>
                                    </p:animEffect>
                                    <p:anim calcmode="lin" valueType="num">
                                      <p:cBhvr>
                                        <p:cTn id="15" dur="1000" fill="hold"/>
                                        <p:tgtEl>
                                          <p:spTgt spid="5122"/>
                                        </p:tgtEl>
                                        <p:attrNameLst>
                                          <p:attrName>ppt_x</p:attrName>
                                        </p:attrNameLst>
                                      </p:cBhvr>
                                      <p:tavLst>
                                        <p:tav tm="0">
                                          <p:val>
                                            <p:strVal val="#ppt_x"/>
                                          </p:val>
                                        </p:tav>
                                        <p:tav tm="100000">
                                          <p:val>
                                            <p:strVal val="#ppt_x"/>
                                          </p:val>
                                        </p:tav>
                                      </p:tavLst>
                                    </p:anim>
                                    <p:anim calcmode="lin" valueType="num">
                                      <p:cBhvr>
                                        <p:cTn id="16"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124"/>
                                        </p:tgtEl>
                                        <p:attrNameLst>
                                          <p:attrName>style.visibility</p:attrName>
                                        </p:attrNameLst>
                                      </p:cBhvr>
                                      <p:to>
                                        <p:strVal val="visible"/>
                                      </p:to>
                                    </p:set>
                                    <p:animEffect transition="in" filter="fade">
                                      <p:cBhvr>
                                        <p:cTn id="21" dur="1000"/>
                                        <p:tgtEl>
                                          <p:spTgt spid="5124"/>
                                        </p:tgtEl>
                                      </p:cBhvr>
                                    </p:animEffect>
                                    <p:anim calcmode="lin" valueType="num">
                                      <p:cBhvr>
                                        <p:cTn id="22" dur="1000" fill="hold"/>
                                        <p:tgtEl>
                                          <p:spTgt spid="5124"/>
                                        </p:tgtEl>
                                        <p:attrNameLst>
                                          <p:attrName>ppt_x</p:attrName>
                                        </p:attrNameLst>
                                      </p:cBhvr>
                                      <p:tavLst>
                                        <p:tav tm="0">
                                          <p:val>
                                            <p:strVal val="#ppt_x"/>
                                          </p:val>
                                        </p:tav>
                                        <p:tav tm="100000">
                                          <p:val>
                                            <p:strVal val="#ppt_x"/>
                                          </p:val>
                                        </p:tav>
                                      </p:tavLst>
                                    </p:anim>
                                    <p:anim calcmode="lin" valueType="num">
                                      <p:cBhvr>
                                        <p:cTn id="23"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167087" y="218500"/>
            <a:ext cx="2024913" cy="523220"/>
          </a:xfrm>
          <a:prstGeom prst="rect">
            <a:avLst/>
          </a:prstGeom>
        </p:spPr>
        <p:txBody>
          <a:bodyPr wrap="none">
            <a:spAutoFit/>
          </a:bodyPr>
          <a:lstStyle/>
          <a:p>
            <a:pPr defTabSz="457200">
              <a:spcBef>
                <a:spcPct val="0"/>
              </a:spcBef>
            </a:pPr>
            <a:r>
              <a:rPr lang="fa-IR" sz="2800" b="1" dirty="0">
                <a:latin typeface="+mj-lt"/>
                <a:ea typeface="+mj-ea"/>
                <a:cs typeface="B Homa" panose="00000400000000000000" pitchFamily="2" charset="-78"/>
              </a:rPr>
              <a:t>سیستم ترکیبی</a:t>
            </a:r>
          </a:p>
        </p:txBody>
      </p:sp>
      <p:sp>
        <p:nvSpPr>
          <p:cNvPr id="6" name="Rectangle 5"/>
          <p:cNvSpPr/>
          <p:nvPr/>
        </p:nvSpPr>
        <p:spPr>
          <a:xfrm>
            <a:off x="166254" y="541665"/>
            <a:ext cx="9144000" cy="1200329"/>
          </a:xfrm>
          <a:prstGeom prst="rect">
            <a:avLst/>
          </a:prstGeom>
        </p:spPr>
        <p:txBody>
          <a:bodyPr wrap="square">
            <a:spAutoFit/>
          </a:bodyPr>
          <a:lstStyle/>
          <a:p>
            <a:r>
              <a:rPr lang="fa-IR" sz="2400" dirty="0">
                <a:latin typeface="Tahoma" panose="020B0604030504040204" pitchFamily="34" charset="0"/>
                <a:cs typeface="B Homa" panose="00000400000000000000" pitchFamily="2" charset="-78"/>
              </a:rPr>
              <a:t>این نوع بام ترکیبی از دو سیستم گسترده و متمرکز است و دارای فواید دو بام ذکر شده‌است، اما دارای ظرفیت بار بیشتری است. در عین حال سبز شدن در داخل پانل‌های گسترده سبک وزنی صورت می‌گیرد.</a:t>
            </a:r>
            <a:endParaRPr lang="fa-IR" sz="2400" dirty="0">
              <a:cs typeface="B Homa" panose="00000400000000000000" pitchFamily="2" charset="-78"/>
            </a:endParaRPr>
          </a:p>
        </p:txBody>
      </p:sp>
      <p:sp>
        <p:nvSpPr>
          <p:cNvPr id="7" name="Rectangle 6"/>
          <p:cNvSpPr/>
          <p:nvPr/>
        </p:nvSpPr>
        <p:spPr>
          <a:xfrm>
            <a:off x="7608373" y="2365955"/>
            <a:ext cx="2124299" cy="523220"/>
          </a:xfrm>
          <a:prstGeom prst="rect">
            <a:avLst/>
          </a:prstGeom>
        </p:spPr>
        <p:txBody>
          <a:bodyPr wrap="none">
            <a:spAutoFit/>
          </a:bodyPr>
          <a:lstStyle/>
          <a:p>
            <a:pPr defTabSz="457200">
              <a:spcBef>
                <a:spcPct val="0"/>
              </a:spcBef>
            </a:pPr>
            <a:r>
              <a:rPr lang="fa-IR" sz="2800" b="1" dirty="0">
                <a:latin typeface="+mj-lt"/>
                <a:ea typeface="+mj-ea"/>
                <a:cs typeface="B Homa" panose="00000400000000000000" pitchFamily="2" charset="-78"/>
              </a:rPr>
              <a:t>طبقه بندی دیگر</a:t>
            </a:r>
          </a:p>
        </p:txBody>
      </p:sp>
      <p:sp>
        <p:nvSpPr>
          <p:cNvPr id="9" name="Rectangle 8"/>
          <p:cNvSpPr/>
          <p:nvPr/>
        </p:nvSpPr>
        <p:spPr>
          <a:xfrm>
            <a:off x="24937" y="3366484"/>
            <a:ext cx="9426633" cy="1938992"/>
          </a:xfrm>
          <a:prstGeom prst="rect">
            <a:avLst/>
          </a:prstGeom>
        </p:spPr>
        <p:txBody>
          <a:bodyPr wrap="square">
            <a:spAutoFit/>
          </a:bodyPr>
          <a:lstStyle/>
          <a:p>
            <a:r>
              <a:rPr lang="fa-IR" sz="2400" dirty="0" smtClean="0">
                <a:cs typeface="B Homa" panose="00000400000000000000" pitchFamily="2" charset="-78"/>
              </a:rPr>
              <a:t>شیوه </a:t>
            </a:r>
            <a:r>
              <a:rPr lang="fa-IR" sz="2400" dirty="0">
                <a:cs typeface="B Homa" panose="00000400000000000000" pitchFamily="2" charset="-78"/>
              </a:rPr>
              <a:t>دیگر طبقه‌بندی، تفکیک بامها به مسطح و شیب دار است. بامهای سبز شیبدار مشخصه برجسته بسیاری از ساختمانهای اسکاندیناویایی هستند که نیازمند طراحی ساده‌تری در مقایسه با بامهای تخت می‌باشند. زیرا شیب بام خطر نفوذ آب را از طریق سازه بام با استفاده از لایه‌های آب بندی و زه کشی کم تری نسبت به بام تخت، کاهش می‌دهد.</a:t>
            </a: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27</a:t>
            </a:fld>
            <a:endParaRPr lang="fa-IR" dirty="0">
              <a:solidFill>
                <a:schemeClr val="tx1"/>
              </a:solidFill>
            </a:endParaRPr>
          </a:p>
        </p:txBody>
      </p:sp>
      <p:graphicFrame>
        <p:nvGraphicFramePr>
          <p:cNvPr id="31" name="Diagram 30"/>
          <p:cNvGraphicFramePr/>
          <p:nvPr>
            <p:extLst>
              <p:ext uri="{D42A27DB-BD31-4B8C-83A1-F6EECF244321}">
                <p14:modId xmlns:p14="http://schemas.microsoft.com/office/powerpoint/2010/main" val="301423433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907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28</a:t>
            </a:fld>
            <a:endParaRPr lang="fa-IR" dirty="0">
              <a:solidFill>
                <a:schemeClr val="tx1"/>
              </a:solidFill>
            </a:endParaRPr>
          </a:p>
        </p:txBody>
      </p:sp>
      <p:graphicFrame>
        <p:nvGraphicFramePr>
          <p:cNvPr id="26" name="Diagram 25"/>
          <p:cNvGraphicFramePr/>
          <p:nvPr>
            <p:extLst>
              <p:ext uri="{D42A27DB-BD31-4B8C-83A1-F6EECF244321}">
                <p14:modId xmlns:p14="http://schemas.microsoft.com/office/powerpoint/2010/main" val="3728554873"/>
              </p:ext>
            </p:extLst>
          </p:nvPr>
        </p:nvGraphicFramePr>
        <p:xfrm>
          <a:off x="7781446"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 name="Rectangle 26"/>
          <p:cNvSpPr/>
          <p:nvPr/>
        </p:nvSpPr>
        <p:spPr>
          <a:xfrm>
            <a:off x="228884" y="1007765"/>
            <a:ext cx="9144000" cy="3046988"/>
          </a:xfrm>
          <a:prstGeom prst="rect">
            <a:avLst/>
          </a:prstGeom>
        </p:spPr>
        <p:txBody>
          <a:bodyPr wrap="square">
            <a:spAutoFit/>
          </a:bodyPr>
          <a:lstStyle/>
          <a:p>
            <a:pPr algn="just"/>
            <a:r>
              <a:rPr lang="fa-IR" sz="2400" dirty="0" smtClean="0">
                <a:latin typeface="Tahoma" panose="020B0604030504040204" pitchFamily="34" charset="0"/>
                <a:cs typeface="B Homa" panose="00000400000000000000" pitchFamily="2" charset="-78"/>
              </a:rPr>
              <a:t>این پژوهش به سه بخش کلی تقسیم شده بود. در ابتدا مفهوم توسعه پایدار مورد بررسی قرار گرفت سپس توسعه پایدار شهری مورد بررسی قرار گرفت و در انتها نیز از روش بام و دیوار سبز برای بسط مفهوم پژوهش حاضر استفاده شد.</a:t>
            </a:r>
          </a:p>
          <a:p>
            <a:pPr algn="just"/>
            <a:r>
              <a:rPr lang="fa-IR" sz="2400" dirty="0" smtClean="0">
                <a:latin typeface="Tahoma" panose="020B0604030504040204" pitchFamily="34" charset="0"/>
                <a:cs typeface="B Homa" panose="00000400000000000000" pitchFamily="2" charset="-78"/>
              </a:rPr>
              <a:t>دستیابی به توسعه پایدار در شهرهای ما امری بسیار مهم و حساس تلقی میگردد و بی توجهی به آن ممکن است در آینده خسارات جبران ناپذیری را به جامعه وارد نماید.</a:t>
            </a:r>
          </a:p>
          <a:p>
            <a:pPr algn="just"/>
            <a:r>
              <a:rPr lang="fa-IR" sz="2400" dirty="0" smtClean="0">
                <a:latin typeface="Tahoma" panose="020B0604030504040204" pitchFamily="34" charset="0"/>
                <a:cs typeface="B Homa" panose="00000400000000000000" pitchFamily="2" charset="-78"/>
              </a:rPr>
              <a:t>توسعه پایدار امری مقطعی نیست بلکه تغییری در شیوه و ساختار شرایط موجود جامعه است که با تغییرات الگو حاضر بتوان علاوه بر تامین نیازهای نسل خویش برای آیندگان نیز فرصتی برای زندگی رخ دهد.</a:t>
            </a:r>
            <a:endParaRPr lang="fa-IR" sz="2400" dirty="0">
              <a:cs typeface="B Homa" panose="00000400000000000000" pitchFamily="2" charset="-78"/>
            </a:endParaRPr>
          </a:p>
        </p:txBody>
      </p:sp>
    </p:spTree>
    <p:extLst>
      <p:ext uri="{BB962C8B-B14F-4D97-AF65-F5344CB8AC3E}">
        <p14:creationId xmlns:p14="http://schemas.microsoft.com/office/powerpoint/2010/main" val="381111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6176" y="469626"/>
            <a:ext cx="9937385" cy="6186309"/>
          </a:xfrm>
          <a:prstGeom prst="rect">
            <a:avLst/>
          </a:prstGeom>
        </p:spPr>
        <p:txBody>
          <a:bodyPr wrap="square">
            <a:spAutoFit/>
          </a:bodyPr>
          <a:lstStyle/>
          <a:p>
            <a:pPr marL="342900" indent="-342900" algn="justLow">
              <a:lnSpc>
                <a:spcPct val="150000"/>
              </a:lnSpc>
              <a:buFont typeface="Arial" panose="020B0604020202020204" pitchFamily="34" charset="0"/>
              <a:buChar char="•"/>
            </a:pPr>
            <a:r>
              <a:rPr lang="fa-IR" sz="2400" dirty="0" smtClean="0">
                <a:cs typeface="B Homa" panose="00000400000000000000" pitchFamily="2" charset="-78"/>
              </a:rPr>
              <a:t>شاخص های توسعه پایدار،رسول علی پور</a:t>
            </a:r>
          </a:p>
          <a:p>
            <a:pPr marL="342900" indent="-342900" algn="justLow">
              <a:lnSpc>
                <a:spcPct val="150000"/>
              </a:lnSpc>
              <a:buFont typeface="Arial" panose="020B0604020202020204" pitchFamily="34" charset="0"/>
              <a:buChar char="•"/>
            </a:pPr>
            <a:r>
              <a:rPr lang="fa-IR" sz="2400" dirty="0" smtClean="0">
                <a:cs typeface="B Homa" panose="00000400000000000000" pitchFamily="2" charset="-78"/>
              </a:rPr>
              <a:t>تبیین </a:t>
            </a:r>
            <a:r>
              <a:rPr lang="fa-IR" sz="2400" dirty="0">
                <a:cs typeface="B Homa" panose="00000400000000000000" pitchFamily="2" charset="-78"/>
              </a:rPr>
              <a:t>شاخص‌های پایداری مناطق شهری با رویکرد توسعه </a:t>
            </a:r>
            <a:r>
              <a:rPr lang="fa-IR" sz="2400" dirty="0" smtClean="0">
                <a:cs typeface="B Homa" panose="00000400000000000000" pitchFamily="2" charset="-78"/>
              </a:rPr>
              <a:t>پایدار،حسین </a:t>
            </a:r>
            <a:r>
              <a:rPr lang="fa-IR" sz="2400" dirty="0">
                <a:cs typeface="B Homa" panose="00000400000000000000" pitchFamily="2" charset="-78"/>
              </a:rPr>
              <a:t>زاده دلیر، کریم و ملکی، سعید </a:t>
            </a:r>
            <a:r>
              <a:rPr lang="fa-IR" sz="2400" dirty="0" smtClean="0">
                <a:cs typeface="B Homa" panose="00000400000000000000" pitchFamily="2" charset="-78"/>
              </a:rPr>
              <a:t> </a:t>
            </a:r>
          </a:p>
          <a:p>
            <a:pPr marL="342900" indent="-342900" algn="justLow">
              <a:lnSpc>
                <a:spcPct val="150000"/>
              </a:lnSpc>
              <a:buFont typeface="Arial" panose="020B0604020202020204" pitchFamily="34" charset="0"/>
              <a:buChar char="•"/>
            </a:pPr>
            <a:r>
              <a:rPr lang="fa-IR" sz="2400" dirty="0" smtClean="0">
                <a:cs typeface="B Homa" panose="00000400000000000000" pitchFamily="2" charset="-78"/>
              </a:rPr>
              <a:t>میراب‌زاده</a:t>
            </a:r>
            <a:r>
              <a:rPr lang="fa-IR" sz="2400" dirty="0">
                <a:cs typeface="B Homa" panose="00000400000000000000" pitchFamily="2" charset="-78"/>
              </a:rPr>
              <a:t>، پرستو </a:t>
            </a:r>
            <a:r>
              <a:rPr lang="fa-IR" sz="2400" dirty="0" smtClean="0">
                <a:cs typeface="B Homa" panose="00000400000000000000" pitchFamily="2" charset="-78"/>
              </a:rPr>
              <a:t>: </a:t>
            </a:r>
            <a:r>
              <a:rPr lang="fa-IR" sz="2400" dirty="0">
                <a:cs typeface="B Homa" panose="00000400000000000000" pitchFamily="2" charset="-78"/>
              </a:rPr>
              <a:t>توسعه پایدار، فصلنامه محیط </a:t>
            </a:r>
            <a:r>
              <a:rPr lang="fa-IR" sz="2400" dirty="0" smtClean="0">
                <a:cs typeface="B Homa" panose="00000400000000000000" pitchFamily="2" charset="-78"/>
              </a:rPr>
              <a:t>زیست</a:t>
            </a:r>
            <a:endParaRPr lang="fa-IR" sz="2400" dirty="0" smtClean="0">
              <a:solidFill>
                <a:srgbClr val="222222"/>
              </a:solidFill>
              <a:latin typeface="Tahoma" panose="020B0604030504040204" pitchFamily="34" charset="0"/>
              <a:cs typeface="B Homa" panose="00000400000000000000" pitchFamily="2" charset="-78"/>
            </a:endParaRPr>
          </a:p>
          <a:p>
            <a:pPr marL="342900" indent="-342900" algn="justLow">
              <a:lnSpc>
                <a:spcPct val="150000"/>
              </a:lnSpc>
              <a:buFont typeface="Arial" panose="020B0604020202020204" pitchFamily="34" charset="0"/>
              <a:buChar char="•"/>
            </a:pPr>
            <a:r>
              <a:rPr lang="fa-IR" sz="2400" dirty="0" smtClean="0">
                <a:latin typeface="Tahoma" panose="020B0604030504040204" pitchFamily="34" charset="0"/>
                <a:cs typeface="B Homa" panose="00000400000000000000" pitchFamily="2" charset="-78"/>
              </a:rPr>
              <a:t>فصل نامه جغرافیایی آمایش محیط</a:t>
            </a:r>
          </a:p>
          <a:p>
            <a:pPr marL="342900" indent="-342900" algn="justLow">
              <a:lnSpc>
                <a:spcPct val="150000"/>
              </a:lnSpc>
              <a:buFont typeface="Arial" panose="020B0604020202020204" pitchFamily="34" charset="0"/>
              <a:buChar char="•"/>
            </a:pPr>
            <a:r>
              <a:rPr lang="fa-IR" sz="2400" dirty="0">
                <a:cs typeface="B Homa" panose="00000400000000000000" pitchFamily="2" charset="-78"/>
              </a:rPr>
              <a:t>نقش بام و دیوار سبز در توسعه پایدار شهری، لعبت تقوی </a:t>
            </a:r>
            <a:r>
              <a:rPr lang="fa-IR" sz="2400" b="1" dirty="0">
                <a:cs typeface="B Homa" panose="00000400000000000000" pitchFamily="2" charset="-78"/>
              </a:rPr>
              <a:t>،</a:t>
            </a:r>
            <a:r>
              <a:rPr lang="fa-IR" sz="2400" dirty="0">
                <a:cs typeface="B Homa" panose="00000400000000000000" pitchFamily="2" charset="-78"/>
              </a:rPr>
              <a:t> استادیار، دانشکده محیط زیست و انرژی، دانشگاه آزاد اسلامی، واحد علوم و تحقیقات تهران، </a:t>
            </a:r>
            <a:r>
              <a:rPr lang="fa-IR" sz="2400" dirty="0" smtClean="0">
                <a:cs typeface="B Homa" panose="00000400000000000000" pitchFamily="2" charset="-78"/>
              </a:rPr>
              <a:t>ایران</a:t>
            </a:r>
            <a:endParaRPr lang="fa-IR" sz="2400" dirty="0">
              <a:latin typeface="BLotus"/>
              <a:cs typeface="B Homa" panose="00000400000000000000" pitchFamily="2" charset="-78"/>
            </a:endParaRPr>
          </a:p>
          <a:p>
            <a:pPr marL="342900" indent="-342900" algn="justLow">
              <a:lnSpc>
                <a:spcPct val="150000"/>
              </a:lnSpc>
              <a:buFont typeface="Arial" panose="020B0604020202020204" pitchFamily="34" charset="0"/>
              <a:buChar char="•"/>
            </a:pPr>
            <a:r>
              <a:rPr lang="fa-IR" sz="2400" dirty="0">
                <a:latin typeface="BLotus"/>
                <a:cs typeface="B Homa" panose="00000400000000000000" pitchFamily="2" charset="-78"/>
              </a:rPr>
              <a:t>معصومي،علي( 1375 )ارزيابي </a:t>
            </a:r>
            <a:r>
              <a:rPr lang="fa-IR" sz="2400" dirty="0" smtClean="0">
                <a:latin typeface="BLotus"/>
                <a:cs typeface="B Homa" panose="00000400000000000000" pitchFamily="2" charset="-78"/>
              </a:rPr>
              <a:t>پروشژه </a:t>
            </a:r>
            <a:r>
              <a:rPr lang="fa-IR" sz="2400" dirty="0">
                <a:latin typeface="BLotus"/>
                <a:cs typeface="B Homa" panose="00000400000000000000" pitchFamily="2" charset="-78"/>
              </a:rPr>
              <a:t>هاي شهر سالم تهران(كوي سيزده آبان)، پايان نامه كارشناسي ارشد، دانشكده محيط زيست، دانشگاه </a:t>
            </a:r>
            <a:r>
              <a:rPr lang="fa-IR" sz="2400" dirty="0" smtClean="0">
                <a:latin typeface="BLotus"/>
                <a:cs typeface="B Homa" panose="00000400000000000000" pitchFamily="2" charset="-78"/>
              </a:rPr>
              <a:t>تهران</a:t>
            </a:r>
            <a:endParaRPr lang="fa-IR" sz="2400" dirty="0">
              <a:latin typeface="BLotus"/>
              <a:cs typeface="B Homa" panose="00000400000000000000" pitchFamily="2" charset="-78"/>
            </a:endParaRPr>
          </a:p>
          <a:p>
            <a:pPr marL="342900" indent="-342900" algn="justLow">
              <a:lnSpc>
                <a:spcPct val="150000"/>
              </a:lnSpc>
              <a:buFont typeface="Arial" panose="020B0604020202020204" pitchFamily="34" charset="0"/>
              <a:buChar char="•"/>
            </a:pPr>
            <a:r>
              <a:rPr lang="fa-IR" sz="2400" dirty="0">
                <a:latin typeface="BLotus"/>
                <a:cs typeface="B Homa" panose="00000400000000000000" pitchFamily="2" charset="-78"/>
              </a:rPr>
              <a:t>شاخص های شهرسالم درالگو توسعه پایدار-</a:t>
            </a:r>
            <a:r>
              <a:rPr lang="fa-IR" sz="2400" dirty="0">
                <a:cs typeface="B Homa" panose="00000400000000000000" pitchFamily="2" charset="-78"/>
              </a:rPr>
              <a:t>دكتر اسماعيل علي اكبري ، صادق برزگر</a:t>
            </a:r>
          </a:p>
          <a:p>
            <a:pPr marL="342900" indent="-342900" algn="justLow">
              <a:lnSpc>
                <a:spcPct val="150000"/>
              </a:lnSpc>
              <a:buFont typeface="Arial" panose="020B0604020202020204" pitchFamily="34" charset="0"/>
              <a:buChar char="•"/>
            </a:pPr>
            <a:endParaRPr lang="fa-IR" sz="2400" dirty="0">
              <a:cs typeface="B Homa" panose="00000400000000000000" pitchFamily="2" charset="-78"/>
            </a:endParaRPr>
          </a:p>
        </p:txBody>
      </p:sp>
      <p:sp>
        <p:nvSpPr>
          <p:cNvPr id="5" name="Rectangle 4"/>
          <p:cNvSpPr/>
          <p:nvPr/>
        </p:nvSpPr>
        <p:spPr>
          <a:xfrm>
            <a:off x="10642712" y="76200"/>
            <a:ext cx="990977" cy="584775"/>
          </a:xfrm>
          <a:prstGeom prst="rect">
            <a:avLst/>
          </a:prstGeom>
        </p:spPr>
        <p:txBody>
          <a:bodyPr wrap="none">
            <a:spAutoFit/>
          </a:bodyPr>
          <a:lstStyle/>
          <a:p>
            <a:pPr algn="l"/>
            <a:r>
              <a:rPr lang="fa-IR" sz="3200" b="1" dirty="0" smtClean="0">
                <a:latin typeface="+mj-lt"/>
                <a:ea typeface="+mj-ea"/>
                <a:cs typeface="B Homa" panose="00000400000000000000" pitchFamily="2" charset="-78"/>
              </a:rPr>
              <a:t>منابع</a:t>
            </a:r>
            <a:endParaRPr lang="fa-IR" sz="3200" b="1" dirty="0">
              <a:latin typeface="+mj-lt"/>
              <a:ea typeface="+mj-ea"/>
              <a:cs typeface="B Homa" panose="00000400000000000000" pitchFamily="2" charset="-78"/>
            </a:endParaRPr>
          </a:p>
        </p:txBody>
      </p:sp>
      <p:pic>
        <p:nvPicPr>
          <p:cNvPr id="1025" name="Picture 2" descr="http://jsde.srbiau.ac.ir/images/icon/mai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524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jsde.srbiau.ac.ir/images/icon/mai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29</a:t>
            </a:fld>
            <a:endParaRPr lang="fa-IR" dirty="0">
              <a:solidFill>
                <a:schemeClr val="tx1"/>
              </a:solidFill>
            </a:endParaRPr>
          </a:p>
        </p:txBody>
      </p:sp>
    </p:spTree>
    <p:extLst>
      <p:ext uri="{BB962C8B-B14F-4D97-AF65-F5344CB8AC3E}">
        <p14:creationId xmlns:p14="http://schemas.microsoft.com/office/powerpoint/2010/main" val="174778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31314" y="0"/>
            <a:ext cx="1560686" cy="666767"/>
          </a:xfrm>
        </p:spPr>
        <p:txBody>
          <a:bodyPr/>
          <a:lstStyle/>
          <a:p>
            <a:pPr algn="r"/>
            <a:r>
              <a:rPr lang="fa-IR" sz="2800" b="1" dirty="0" smtClean="0">
                <a:solidFill>
                  <a:schemeClr val="tx1"/>
                </a:solidFill>
                <a:cs typeface="B Homa" panose="00000400000000000000" pitchFamily="2" charset="-78"/>
              </a:rPr>
              <a:t>مقدمه</a:t>
            </a:r>
            <a:endParaRPr lang="fa-IR" sz="2800" b="1" dirty="0">
              <a:solidFill>
                <a:schemeClr val="tx1"/>
              </a:solidFill>
              <a:cs typeface="B Homa" panose="00000400000000000000" pitchFamily="2" charset="-78"/>
            </a:endParaRPr>
          </a:p>
        </p:txBody>
      </p:sp>
      <p:sp>
        <p:nvSpPr>
          <p:cNvPr id="3" name="Subtitle 2"/>
          <p:cNvSpPr>
            <a:spLocks noGrp="1"/>
          </p:cNvSpPr>
          <p:nvPr>
            <p:ph type="subTitle" idx="1"/>
          </p:nvPr>
        </p:nvSpPr>
        <p:spPr>
          <a:xfrm>
            <a:off x="341669" y="446121"/>
            <a:ext cx="9731271" cy="1978090"/>
          </a:xfrm>
        </p:spPr>
        <p:txBody>
          <a:bodyPr>
            <a:noAutofit/>
          </a:bodyPr>
          <a:lstStyle/>
          <a:p>
            <a:pPr algn="justLow"/>
            <a:r>
              <a:rPr lang="fa-IR" dirty="0">
                <a:solidFill>
                  <a:schemeClr val="tx1"/>
                </a:solidFill>
                <a:cs typeface="B Homa" panose="00000400000000000000" pitchFamily="2" charset="-78"/>
              </a:rPr>
              <a:t>بشر امروزي در اثر بر هم زدن توازن زندگی، فاصله گرفتن از طبیعت و </a:t>
            </a:r>
            <a:r>
              <a:rPr lang="fa-IR" dirty="0" smtClean="0">
                <a:solidFill>
                  <a:schemeClr val="tx1"/>
                </a:solidFill>
                <a:cs typeface="B Homa" panose="00000400000000000000" pitchFamily="2" charset="-78"/>
              </a:rPr>
              <a:t>ارزشهاي انسانی</a:t>
            </a:r>
            <a:r>
              <a:rPr lang="fa-IR" dirty="0">
                <a:solidFill>
                  <a:schemeClr val="tx1"/>
                </a:solidFill>
                <a:cs typeface="B Homa" panose="00000400000000000000" pitchFamily="2" charset="-78"/>
              </a:rPr>
              <a:t>، عدم توجه به فاکتورهاي محیطی و بومی، رفتار </a:t>
            </a:r>
            <a:r>
              <a:rPr lang="fa-IR" dirty="0" smtClean="0">
                <a:solidFill>
                  <a:schemeClr val="tx1"/>
                </a:solidFill>
                <a:cs typeface="B Homa" panose="00000400000000000000" pitchFamily="2" charset="-78"/>
              </a:rPr>
              <a:t>سلطه جویانه واستفاده </a:t>
            </a:r>
            <a:r>
              <a:rPr lang="fa-IR" dirty="0">
                <a:solidFill>
                  <a:schemeClr val="tx1"/>
                </a:solidFill>
                <a:cs typeface="B Homa" panose="00000400000000000000" pitchFamily="2" charset="-78"/>
              </a:rPr>
              <a:t>ابزاري از طبیعت به بحرانی عظیم گرفتار شده است و خود را در مواجهه با آیندهاي مبهم و خطرزا میبیند. این امر سبب </a:t>
            </a:r>
            <a:r>
              <a:rPr lang="fa-IR" dirty="0" smtClean="0">
                <a:solidFill>
                  <a:schemeClr val="tx1"/>
                </a:solidFill>
                <a:cs typeface="B Homa" panose="00000400000000000000" pitchFamily="2" charset="-78"/>
              </a:rPr>
              <a:t>شکل گیري تدریجی رویکردي </a:t>
            </a:r>
            <a:r>
              <a:rPr lang="fa-IR" dirty="0">
                <a:solidFill>
                  <a:schemeClr val="tx1"/>
                </a:solidFill>
                <a:cs typeface="B Homa" panose="00000400000000000000" pitchFamily="2" charset="-78"/>
              </a:rPr>
              <a:t>به نام توسعه پایدار شده است.</a:t>
            </a:r>
          </a:p>
        </p:txBody>
      </p:sp>
      <p:sp>
        <p:nvSpPr>
          <p:cNvPr id="9" name="Slide Number Placeholder 8"/>
          <p:cNvSpPr>
            <a:spLocks noGrp="1"/>
          </p:cNvSpPr>
          <p:nvPr>
            <p:ph type="sldNum" sz="quarter" idx="12"/>
          </p:nvPr>
        </p:nvSpPr>
        <p:spPr>
          <a:xfrm>
            <a:off x="0" y="6041362"/>
            <a:ext cx="683339" cy="365125"/>
          </a:xfrm>
        </p:spPr>
        <p:txBody>
          <a:bodyPr/>
          <a:lstStyle/>
          <a:p>
            <a:fld id="{0A1C828E-9816-4165-BC82-FD932C347950}" type="slidenum">
              <a:rPr lang="fa-IR" smtClean="0">
                <a:solidFill>
                  <a:schemeClr val="tx1"/>
                </a:solidFill>
              </a:rPr>
              <a:t>3</a:t>
            </a:fld>
            <a:endParaRPr lang="fa-IR" dirty="0">
              <a:solidFill>
                <a:schemeClr val="tx1"/>
              </a:solidFill>
            </a:endParaRPr>
          </a:p>
        </p:txBody>
      </p:sp>
      <p:graphicFrame>
        <p:nvGraphicFramePr>
          <p:cNvPr id="5" name="Diagram 4"/>
          <p:cNvGraphicFramePr/>
          <p:nvPr>
            <p:extLst>
              <p:ext uri="{D42A27DB-BD31-4B8C-83A1-F6EECF244321}">
                <p14:modId xmlns:p14="http://schemas.microsoft.com/office/powerpoint/2010/main" val="1603928515"/>
              </p:ext>
            </p:extLst>
          </p:nvPr>
        </p:nvGraphicFramePr>
        <p:xfrm>
          <a:off x="535591" y="2390450"/>
          <a:ext cx="9359971" cy="43740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4534423" y="1962546"/>
            <a:ext cx="5538518" cy="461665"/>
          </a:xfrm>
          <a:prstGeom prst="rect">
            <a:avLst/>
          </a:prstGeom>
          <a:noFill/>
        </p:spPr>
        <p:txBody>
          <a:bodyPr wrap="square" rtlCol="1">
            <a:spAutoFit/>
          </a:bodyPr>
          <a:lstStyle/>
          <a:p>
            <a:r>
              <a:rPr lang="fa-IR" sz="2400" b="1" dirty="0" smtClean="0">
                <a:cs typeface="B Homa" panose="00000400000000000000" pitchFamily="2" charset="-78"/>
              </a:rPr>
              <a:t>توسعه پایدار </a:t>
            </a:r>
            <a:r>
              <a:rPr lang="fa-IR" sz="2400" b="1" dirty="0" smtClean="0">
                <a:cs typeface="B Homa" panose="00000400000000000000" pitchFamily="2" charset="-78"/>
              </a:rPr>
              <a:t>میتواند از موارد زیر جلوگیری کند :</a:t>
            </a:r>
            <a:endParaRPr lang="fa-IR" sz="2400" b="1" dirty="0">
              <a:cs typeface="B Homa" panose="00000400000000000000" pitchFamily="2" charset="-78"/>
            </a:endParaRPr>
          </a:p>
        </p:txBody>
      </p:sp>
      <p:graphicFrame>
        <p:nvGraphicFramePr>
          <p:cNvPr id="8" name="Diagram 7"/>
          <p:cNvGraphicFramePr/>
          <p:nvPr>
            <p:extLst>
              <p:ext uri="{D42A27DB-BD31-4B8C-83A1-F6EECF244321}">
                <p14:modId xmlns:p14="http://schemas.microsoft.com/office/powerpoint/2010/main" val="2781382357"/>
              </p:ext>
            </p:extLst>
          </p:nvPr>
        </p:nvGraphicFramePr>
        <p:xfrm>
          <a:off x="7742417" y="1094671"/>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0037962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ircle(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398493" y="926726"/>
          <a:ext cx="7624483" cy="4452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387353" y="2685037"/>
            <a:ext cx="1219168" cy="1384995"/>
          </a:xfrm>
          <a:prstGeom prst="rect">
            <a:avLst/>
          </a:prstGeom>
          <a:noFill/>
        </p:spPr>
        <p:txBody>
          <a:bodyPr wrap="square" rtlCol="1">
            <a:spAutoFit/>
          </a:bodyPr>
          <a:lstStyle/>
          <a:p>
            <a:r>
              <a:rPr lang="fa-IR" sz="2800" dirty="0" smtClean="0">
                <a:cs typeface="B Homa" panose="00000400000000000000" pitchFamily="2" charset="-78"/>
              </a:rPr>
              <a:t>لزوم طرح</a:t>
            </a:r>
          </a:p>
          <a:p>
            <a:r>
              <a:rPr lang="fa-IR" sz="2800" dirty="0" smtClean="0">
                <a:cs typeface="B Homa" panose="00000400000000000000" pitchFamily="2" charset="-78"/>
              </a:rPr>
              <a:t> پایداری</a:t>
            </a:r>
            <a:endParaRPr lang="fa-IR" sz="2800" dirty="0">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1995946259"/>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Rectangle 8"/>
          <p:cNvSpPr/>
          <p:nvPr/>
        </p:nvSpPr>
        <p:spPr>
          <a:xfrm>
            <a:off x="8411900" y="6334780"/>
            <a:ext cx="3615093" cy="523220"/>
          </a:xfrm>
          <a:prstGeom prst="rect">
            <a:avLst/>
          </a:prstGeom>
        </p:spPr>
        <p:txBody>
          <a:bodyPr wrap="none">
            <a:spAutoFit/>
          </a:bodyPr>
          <a:lstStyle/>
          <a:p>
            <a:r>
              <a:rPr lang="fa-IR" sz="1400" dirty="0">
                <a:cs typeface="B Homa" panose="00000400000000000000" pitchFamily="2" charset="-78"/>
              </a:rPr>
              <a:t>میراب‌زاده، پرستو : توسعه پایدار، فصلنامه محیط زیست</a:t>
            </a:r>
          </a:p>
          <a:p>
            <a:r>
              <a:rPr lang="fa-IR" sz="1400" dirty="0" smtClean="0">
                <a:cs typeface="B Homa" panose="00000400000000000000" pitchFamily="2" charset="-78"/>
              </a:rPr>
              <a:t>شاخص </a:t>
            </a:r>
            <a:r>
              <a:rPr lang="fa-IR" sz="1400" dirty="0">
                <a:cs typeface="B Homa" panose="00000400000000000000" pitchFamily="2" charset="-78"/>
              </a:rPr>
              <a:t>های توسعه پایدار،رسول علی پور</a:t>
            </a: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4</a:t>
            </a:fld>
            <a:endParaRPr lang="fa-IR">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58238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149134571"/>
              </p:ext>
            </p:extLst>
          </p:nvPr>
        </p:nvGraphicFramePr>
        <p:xfrm>
          <a:off x="-600780" y="-178528"/>
          <a:ext cx="10231724" cy="7036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67539" y="5020198"/>
            <a:ext cx="1060704" cy="369332"/>
          </a:xfrm>
          <a:prstGeom prst="rect">
            <a:avLst/>
          </a:prstGeom>
          <a:noFill/>
        </p:spPr>
        <p:txBody>
          <a:bodyPr wrap="square" rtlCol="1">
            <a:spAutoFit/>
          </a:bodyPr>
          <a:lstStyle/>
          <a:p>
            <a:r>
              <a:rPr lang="fa-IR" dirty="0" smtClean="0">
                <a:cs typeface="B Titr" panose="00000700000000000000" pitchFamily="2" charset="-78"/>
              </a:rPr>
              <a:t>1987</a:t>
            </a:r>
            <a:endParaRPr lang="fa-IR" dirty="0">
              <a:cs typeface="B Titr" panose="00000700000000000000" pitchFamily="2" charset="-78"/>
            </a:endParaRPr>
          </a:p>
        </p:txBody>
      </p:sp>
      <p:sp>
        <p:nvSpPr>
          <p:cNvPr id="8" name="TextBox 7"/>
          <p:cNvSpPr txBox="1"/>
          <p:nvPr/>
        </p:nvSpPr>
        <p:spPr>
          <a:xfrm>
            <a:off x="6739308" y="5724011"/>
            <a:ext cx="1042416" cy="369332"/>
          </a:xfrm>
          <a:prstGeom prst="rect">
            <a:avLst/>
          </a:prstGeom>
          <a:noFill/>
        </p:spPr>
        <p:txBody>
          <a:bodyPr wrap="square" rtlCol="1">
            <a:spAutoFit/>
          </a:bodyPr>
          <a:lstStyle/>
          <a:p>
            <a:r>
              <a:rPr lang="fa-IR" dirty="0" smtClean="0">
                <a:cs typeface="B Titr" panose="00000700000000000000" pitchFamily="2" charset="-78"/>
              </a:rPr>
              <a:t>1972</a:t>
            </a:r>
            <a:endParaRPr lang="fa-IR" dirty="0">
              <a:cs typeface="B Titr" panose="00000700000000000000" pitchFamily="2" charset="-78"/>
            </a:endParaRPr>
          </a:p>
        </p:txBody>
      </p:sp>
      <p:sp>
        <p:nvSpPr>
          <p:cNvPr id="9" name="TextBox 8"/>
          <p:cNvSpPr txBox="1"/>
          <p:nvPr/>
        </p:nvSpPr>
        <p:spPr>
          <a:xfrm>
            <a:off x="3862867" y="3899319"/>
            <a:ext cx="804672" cy="384048"/>
          </a:xfrm>
          <a:prstGeom prst="rect">
            <a:avLst/>
          </a:prstGeom>
          <a:noFill/>
        </p:spPr>
        <p:txBody>
          <a:bodyPr wrap="square" rtlCol="1">
            <a:spAutoFit/>
          </a:bodyPr>
          <a:lstStyle/>
          <a:p>
            <a:r>
              <a:rPr lang="fa-IR" dirty="0" smtClean="0">
                <a:cs typeface="B Titr" panose="00000700000000000000" pitchFamily="2" charset="-78"/>
              </a:rPr>
              <a:t>1992</a:t>
            </a:r>
            <a:endParaRPr lang="fa-IR" dirty="0">
              <a:cs typeface="B Titr" panose="00000700000000000000" pitchFamily="2" charset="-78"/>
            </a:endParaRPr>
          </a:p>
        </p:txBody>
      </p:sp>
      <p:sp>
        <p:nvSpPr>
          <p:cNvPr id="10" name="TextBox 9"/>
          <p:cNvSpPr txBox="1"/>
          <p:nvPr/>
        </p:nvSpPr>
        <p:spPr>
          <a:xfrm>
            <a:off x="8091414" y="128016"/>
            <a:ext cx="3968496" cy="523220"/>
          </a:xfrm>
          <a:prstGeom prst="rect">
            <a:avLst/>
          </a:prstGeom>
          <a:noFill/>
        </p:spPr>
        <p:txBody>
          <a:bodyPr wrap="square" rtlCol="1">
            <a:spAutoFit/>
          </a:bodyPr>
          <a:lstStyle/>
          <a:p>
            <a:r>
              <a:rPr lang="fa-IR" sz="2800" b="1" dirty="0" smtClean="0">
                <a:cs typeface="B Homa" panose="00000400000000000000" pitchFamily="2" charset="-78"/>
              </a:rPr>
              <a:t>روندمطرح شدن توسعه پایدار</a:t>
            </a:r>
            <a:endParaRPr lang="fa-IR" sz="2800" b="1" dirty="0">
              <a:cs typeface="B Homa" panose="00000400000000000000" pitchFamily="2" charset="-78"/>
            </a:endParaRPr>
          </a:p>
        </p:txBody>
      </p:sp>
      <p:sp>
        <p:nvSpPr>
          <p:cNvPr id="11" name="TextBox 10"/>
          <p:cNvSpPr txBox="1"/>
          <p:nvPr/>
        </p:nvSpPr>
        <p:spPr>
          <a:xfrm>
            <a:off x="3228012" y="2549034"/>
            <a:ext cx="804672" cy="384048"/>
          </a:xfrm>
          <a:prstGeom prst="rect">
            <a:avLst/>
          </a:prstGeom>
          <a:noFill/>
        </p:spPr>
        <p:txBody>
          <a:bodyPr wrap="square" rtlCol="1">
            <a:spAutoFit/>
          </a:bodyPr>
          <a:lstStyle/>
          <a:p>
            <a:r>
              <a:rPr lang="fa-IR" dirty="0" smtClean="0">
                <a:cs typeface="B Titr" panose="00000700000000000000" pitchFamily="2" charset="-78"/>
              </a:rPr>
              <a:t>2002</a:t>
            </a:r>
            <a:endParaRPr lang="fa-IR" dirty="0">
              <a:cs typeface="B Titr" panose="00000700000000000000" pitchFamily="2" charset="-78"/>
            </a:endParaRPr>
          </a:p>
        </p:txBody>
      </p:sp>
      <p:sp>
        <p:nvSpPr>
          <p:cNvPr id="12" name="TextBox 11"/>
          <p:cNvSpPr txBox="1"/>
          <p:nvPr/>
        </p:nvSpPr>
        <p:spPr>
          <a:xfrm>
            <a:off x="2936531" y="1198749"/>
            <a:ext cx="804672" cy="384048"/>
          </a:xfrm>
          <a:prstGeom prst="rect">
            <a:avLst/>
          </a:prstGeom>
          <a:noFill/>
        </p:spPr>
        <p:txBody>
          <a:bodyPr wrap="square" rtlCol="1">
            <a:spAutoFit/>
          </a:bodyPr>
          <a:lstStyle/>
          <a:p>
            <a:r>
              <a:rPr lang="fa-IR" dirty="0" smtClean="0">
                <a:cs typeface="B Titr" panose="00000700000000000000" pitchFamily="2" charset="-78"/>
              </a:rPr>
              <a:t>2012</a:t>
            </a:r>
            <a:endParaRPr lang="fa-IR" dirty="0">
              <a:cs typeface="B Titr" panose="00000700000000000000" pitchFamily="2" charset="-78"/>
            </a:endParaRPr>
          </a:p>
        </p:txBody>
      </p:sp>
      <p:graphicFrame>
        <p:nvGraphicFramePr>
          <p:cNvPr id="13" name="Diagram 12"/>
          <p:cNvGraphicFramePr/>
          <p:nvPr>
            <p:extLst>
              <p:ext uri="{D42A27DB-BD31-4B8C-83A1-F6EECF244321}">
                <p14:modId xmlns:p14="http://schemas.microsoft.com/office/powerpoint/2010/main" val="189010614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5" name="Rectangle 14"/>
          <p:cNvSpPr/>
          <p:nvPr/>
        </p:nvSpPr>
        <p:spPr>
          <a:xfrm>
            <a:off x="8411900" y="6334780"/>
            <a:ext cx="3615093" cy="523220"/>
          </a:xfrm>
          <a:prstGeom prst="rect">
            <a:avLst/>
          </a:prstGeom>
        </p:spPr>
        <p:txBody>
          <a:bodyPr wrap="none">
            <a:spAutoFit/>
          </a:bodyPr>
          <a:lstStyle/>
          <a:p>
            <a:r>
              <a:rPr lang="fa-IR" sz="1400" dirty="0">
                <a:cs typeface="B Homa" panose="00000400000000000000" pitchFamily="2" charset="-78"/>
              </a:rPr>
              <a:t>میراب‌زاده، پرستو : توسعه پایدار، فصلنامه محیط زیست</a:t>
            </a:r>
          </a:p>
          <a:p>
            <a:r>
              <a:rPr lang="fa-IR" sz="1400" dirty="0" smtClean="0">
                <a:cs typeface="B Homa" panose="00000400000000000000" pitchFamily="2" charset="-78"/>
              </a:rPr>
              <a:t>شاخص </a:t>
            </a:r>
            <a:r>
              <a:rPr lang="fa-IR" sz="1400" dirty="0">
                <a:cs typeface="B Homa" panose="00000400000000000000" pitchFamily="2" charset="-78"/>
              </a:rPr>
              <a:t>های توسعه پایدار،رسول علی پور</a:t>
            </a:r>
          </a:p>
        </p:txBody>
      </p:sp>
      <p:sp>
        <p:nvSpPr>
          <p:cNvPr id="4" name="Slide Number Placeholder 3"/>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5</a:t>
            </a:fld>
            <a:endParaRPr lang="fa-IR" dirty="0"/>
          </a:p>
        </p:txBody>
      </p:sp>
    </p:spTree>
    <p:extLst>
      <p:ext uri="{BB962C8B-B14F-4D97-AF65-F5344CB8AC3E}">
        <p14:creationId xmlns:p14="http://schemas.microsoft.com/office/powerpoint/2010/main" val="22599428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7" grpId="0"/>
      <p:bldP spid="8" grpId="0"/>
      <p:bldP spid="9"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43455349"/>
              </p:ext>
            </p:extLst>
          </p:nvPr>
        </p:nvGraphicFramePr>
        <p:xfrm>
          <a:off x="926926" y="1903349"/>
          <a:ext cx="8648901" cy="2850306"/>
        </p:xfrm>
        <a:graphic>
          <a:graphicData uri="http://schemas.openxmlformats.org/drawingml/2006/table">
            <a:tbl>
              <a:tblPr rtl="1" firstRow="1" bandRow="1">
                <a:tableStyleId>{D113A9D2-9D6B-4929-AA2D-F23B5EE8CBE7}</a:tableStyleId>
              </a:tblPr>
              <a:tblGrid>
                <a:gridCol w="2993688"/>
                <a:gridCol w="2700997"/>
                <a:gridCol w="2954216"/>
              </a:tblGrid>
              <a:tr h="663153">
                <a:tc>
                  <a:txBody>
                    <a:bodyPr/>
                    <a:lstStyle/>
                    <a:p>
                      <a:pPr algn="ctr" rtl="1"/>
                      <a:r>
                        <a:rPr lang="fa-IR" sz="2400" dirty="0" smtClean="0">
                          <a:cs typeface="B Homa" panose="00000400000000000000" pitchFamily="2" charset="-78"/>
                        </a:rPr>
                        <a:t>مبارزه با فقر</a:t>
                      </a:r>
                      <a:endParaRPr lang="fa-IR" sz="2400" b="1" dirty="0">
                        <a:cs typeface="B Homa" panose="00000400000000000000" pitchFamily="2" charset="-78"/>
                      </a:endParaRPr>
                    </a:p>
                  </a:txBody>
                  <a:tcPr/>
                </a:tc>
                <a:tc>
                  <a:txBody>
                    <a:bodyPr/>
                    <a:lstStyle/>
                    <a:p>
                      <a:pPr algn="ctr" rtl="1"/>
                      <a:r>
                        <a:rPr lang="fa-IR" sz="2400" u="none" strike="noStrike" kern="1200" baseline="0" dirty="0" smtClean="0">
                          <a:cs typeface="B Homa" panose="00000400000000000000" pitchFamily="2" charset="-78"/>
                        </a:rPr>
                        <a:t>تغيير الگو مصرف</a:t>
                      </a:r>
                      <a:endParaRPr lang="fa-IR" sz="2400" b="1" dirty="0">
                        <a:cs typeface="B Homa" panose="00000400000000000000" pitchFamily="2" charset="-78"/>
                      </a:endParaRPr>
                    </a:p>
                  </a:txBody>
                  <a:tcPr/>
                </a:tc>
                <a:tc>
                  <a:txBody>
                    <a:bodyPr/>
                    <a:lstStyle/>
                    <a:p>
                      <a:pPr algn="ctr" rtl="1"/>
                      <a:r>
                        <a:rPr lang="fa-IR" sz="2400" dirty="0" smtClean="0">
                          <a:cs typeface="B Homa" panose="00000400000000000000" pitchFamily="2" charset="-78"/>
                        </a:rPr>
                        <a:t>حمایت وارتقا سلامت انسان</a:t>
                      </a:r>
                      <a:endParaRPr lang="fa-IR" sz="2400" b="1" dirty="0">
                        <a:cs typeface="B Homa" panose="00000400000000000000" pitchFamily="2" charset="-78"/>
                      </a:endParaRPr>
                    </a:p>
                  </a:txBody>
                  <a:tcPr/>
                </a:tc>
              </a:tr>
              <a:tr h="663153">
                <a:tc>
                  <a:txBody>
                    <a:bodyPr/>
                    <a:lstStyle/>
                    <a:p>
                      <a:pPr algn="ctr" rtl="1"/>
                      <a:r>
                        <a:rPr lang="fa-IR" sz="2000" dirty="0" smtClean="0">
                          <a:cs typeface="B Homa" panose="00000400000000000000" pitchFamily="2" charset="-78"/>
                        </a:rPr>
                        <a:t>تامین مسکن مناسب برای انسان ها</a:t>
                      </a:r>
                      <a:endParaRPr lang="fa-IR" sz="2000" b="1" dirty="0">
                        <a:cs typeface="B Homa" panose="00000400000000000000" pitchFamily="2" charset="-78"/>
                      </a:endParaRPr>
                    </a:p>
                  </a:txBody>
                  <a:tcPr/>
                </a:tc>
                <a:tc>
                  <a:txBody>
                    <a:bodyPr/>
                    <a:lstStyle/>
                    <a:p>
                      <a:pPr algn="ctr" rtl="1"/>
                      <a:r>
                        <a:rPr lang="fa-IR" sz="2000" u="none" strike="noStrike" kern="1200" baseline="0" dirty="0" smtClean="0">
                          <a:cs typeface="B Homa" panose="00000400000000000000" pitchFamily="2" charset="-78"/>
                        </a:rPr>
                        <a:t>ادغام توسعه ومحیط زیست</a:t>
                      </a:r>
                      <a:endParaRPr lang="fa-IR" sz="2000" b="1" dirty="0">
                        <a:cs typeface="B Homa" panose="00000400000000000000" pitchFamily="2" charset="-78"/>
                      </a:endParaRPr>
                    </a:p>
                  </a:txBody>
                  <a:tcPr/>
                </a:tc>
                <a:tc>
                  <a:txBody>
                    <a:bodyPr/>
                    <a:lstStyle/>
                    <a:p>
                      <a:pPr algn="ctr" rtl="1"/>
                      <a:r>
                        <a:rPr lang="fa-IR" sz="2000" dirty="0" smtClean="0">
                          <a:cs typeface="B Homa" panose="00000400000000000000" pitchFamily="2" charset="-78"/>
                        </a:rPr>
                        <a:t>مبارزه</a:t>
                      </a:r>
                      <a:r>
                        <a:rPr lang="fa-IR" sz="2000" baseline="0" dirty="0" smtClean="0">
                          <a:cs typeface="B Homa" panose="00000400000000000000" pitchFamily="2" charset="-78"/>
                        </a:rPr>
                        <a:t> بانابودی جنگل ها</a:t>
                      </a:r>
                      <a:endParaRPr lang="fa-IR" sz="2000" b="1" dirty="0">
                        <a:cs typeface="B Homa" panose="00000400000000000000" pitchFamily="2" charset="-78"/>
                      </a:endParaRPr>
                    </a:p>
                  </a:txBody>
                  <a:tcPr/>
                </a:tc>
              </a:tr>
              <a:tr h="663153">
                <a:tc>
                  <a:txBody>
                    <a:bodyPr/>
                    <a:lstStyle/>
                    <a:p>
                      <a:pPr algn="ctr" rtl="1"/>
                      <a:r>
                        <a:rPr lang="fa-IR" sz="2000" dirty="0" smtClean="0">
                          <a:cs typeface="B Homa" panose="00000400000000000000" pitchFamily="2" charset="-78"/>
                        </a:rPr>
                        <a:t>کویرزدایی</a:t>
                      </a:r>
                      <a:endParaRPr lang="fa-IR" sz="2000" b="1" dirty="0">
                        <a:cs typeface="B Homa" panose="00000400000000000000" pitchFamily="2" charset="-78"/>
                      </a:endParaRPr>
                    </a:p>
                  </a:txBody>
                  <a:tcPr/>
                </a:tc>
                <a:tc>
                  <a:txBody>
                    <a:bodyPr/>
                    <a:lstStyle/>
                    <a:p>
                      <a:pPr algn="ctr" rtl="1"/>
                      <a:r>
                        <a:rPr lang="fa-IR" sz="2000" dirty="0" smtClean="0">
                          <a:cs typeface="B Homa" panose="00000400000000000000" pitchFamily="2" charset="-78"/>
                        </a:rPr>
                        <a:t>کشاورزی وتوسعه روستایی</a:t>
                      </a:r>
                      <a:endParaRPr lang="fa-IR" sz="2000" b="1" dirty="0">
                        <a:cs typeface="B Homa" panose="00000400000000000000" pitchFamily="2" charset="-78"/>
                      </a:endParaRPr>
                    </a:p>
                  </a:txBody>
                  <a:tcPr/>
                </a:tc>
                <a:tc>
                  <a:txBody>
                    <a:bodyPr/>
                    <a:lstStyle/>
                    <a:p>
                      <a:pPr algn="ctr" rtl="1"/>
                      <a:r>
                        <a:rPr lang="fa-IR" sz="2000" dirty="0" smtClean="0">
                          <a:cs typeface="B Homa" panose="00000400000000000000" pitchFamily="2" charset="-78"/>
                        </a:rPr>
                        <a:t>زباله های خطرناک</a:t>
                      </a:r>
                      <a:endParaRPr lang="fa-IR" sz="2000" b="1" dirty="0">
                        <a:cs typeface="B Homa" panose="00000400000000000000" pitchFamily="2" charset="-78"/>
                      </a:endParaRPr>
                    </a:p>
                  </a:txBody>
                  <a:tcPr/>
                </a:tc>
              </a:tr>
              <a:tr h="663153">
                <a:tc>
                  <a:txBody>
                    <a:bodyPr/>
                    <a:lstStyle/>
                    <a:p>
                      <a:pPr algn="ctr" rtl="1"/>
                      <a:r>
                        <a:rPr lang="fa-IR" sz="2000" dirty="0" smtClean="0">
                          <a:cs typeface="B Homa" panose="00000400000000000000" pitchFamily="2" charset="-78"/>
                        </a:rPr>
                        <a:t>حفاظت ومدیریت آبها</a:t>
                      </a:r>
                      <a:endParaRPr lang="fa-IR" sz="2000" b="1" dirty="0">
                        <a:cs typeface="B Homa" panose="00000400000000000000" pitchFamily="2" charset="-78"/>
                      </a:endParaRPr>
                    </a:p>
                  </a:txBody>
                  <a:tcPr/>
                </a:tc>
                <a:tc>
                  <a:txBody>
                    <a:bodyPr/>
                    <a:lstStyle/>
                    <a:p>
                      <a:pPr algn="ctr" rtl="1"/>
                      <a:r>
                        <a:rPr lang="fa-IR" sz="2000" dirty="0" smtClean="0">
                          <a:cs typeface="B Homa" panose="00000400000000000000" pitchFamily="2" charset="-78"/>
                        </a:rPr>
                        <a:t>بیوتکنولوژی پایدار</a:t>
                      </a:r>
                      <a:endParaRPr lang="fa-IR" sz="2000" b="1" dirty="0">
                        <a:cs typeface="B Homa" panose="00000400000000000000" pitchFamily="2" charset="-78"/>
                      </a:endParaRPr>
                    </a:p>
                  </a:txBody>
                  <a:tcPr/>
                </a:tc>
                <a:tc>
                  <a:txBody>
                    <a:bodyPr/>
                    <a:lstStyle/>
                    <a:p>
                      <a:pPr algn="ctr" rtl="1"/>
                      <a:r>
                        <a:rPr lang="fa-IR" sz="2000" dirty="0" smtClean="0">
                          <a:cs typeface="B Homa" panose="00000400000000000000" pitchFamily="2" charset="-78"/>
                        </a:rPr>
                        <a:t>حفاظت ازتنوع بیولوژیکی</a:t>
                      </a:r>
                      <a:endParaRPr lang="fa-IR" sz="2000" b="1" dirty="0">
                        <a:cs typeface="B Homa" panose="00000400000000000000" pitchFamily="2" charset="-78"/>
                      </a:endParaRPr>
                    </a:p>
                  </a:txBody>
                  <a:tcPr/>
                </a:tc>
              </a:tr>
            </a:tbl>
          </a:graphicData>
        </a:graphic>
      </p:graphicFrame>
      <p:sp>
        <p:nvSpPr>
          <p:cNvPr id="5" name="Title 1"/>
          <p:cNvSpPr txBox="1">
            <a:spLocks/>
          </p:cNvSpPr>
          <p:nvPr/>
        </p:nvSpPr>
        <p:spPr>
          <a:xfrm>
            <a:off x="9340947" y="0"/>
            <a:ext cx="2625969" cy="658847"/>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مباحث دستور کار21</a:t>
            </a:r>
            <a:endParaRPr lang="fa-IR" sz="2800" b="1" dirty="0">
              <a:solidFill>
                <a:schemeClr val="tx1"/>
              </a:solidFill>
              <a:cs typeface="B Homa" panose="00000400000000000000" pitchFamily="2" charset="-78"/>
            </a:endParaRPr>
          </a:p>
        </p:txBody>
      </p:sp>
      <p:graphicFrame>
        <p:nvGraphicFramePr>
          <p:cNvPr id="6" name="Diagram 5"/>
          <p:cNvGraphicFramePr/>
          <p:nvPr>
            <p:extLst>
              <p:ext uri="{D42A27DB-BD31-4B8C-83A1-F6EECF244321}">
                <p14:modId xmlns:p14="http://schemas.microsoft.com/office/powerpoint/2010/main" val="3670770064"/>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6</a:t>
            </a:fld>
            <a:endParaRPr lang="fa-I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3965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5588" y="715282"/>
            <a:ext cx="8689632" cy="6142718"/>
          </a:xfrm>
        </p:spPr>
        <p:txBody>
          <a:bodyPr>
            <a:normAutofit/>
          </a:bodyPr>
          <a:lstStyle/>
          <a:p>
            <a:pPr marL="0" indent="0" algn="justLow">
              <a:buNone/>
            </a:pPr>
            <a:r>
              <a:rPr lang="fa-IR" dirty="0" smtClean="0">
                <a:solidFill>
                  <a:schemeClr val="accent2">
                    <a:lumMod val="50000"/>
                  </a:schemeClr>
                </a:solidFill>
                <a:cs typeface="B Titr" panose="00000700000000000000" pitchFamily="2" charset="-78"/>
              </a:rPr>
              <a:t>کمیسیون برانتلند </a:t>
            </a:r>
            <a:r>
              <a:rPr lang="fa-IR" sz="2000" dirty="0" smtClean="0">
                <a:cs typeface="B Homa" panose="00000400000000000000" pitchFamily="2" charset="-78"/>
              </a:rPr>
              <a:t>:</a:t>
            </a:r>
            <a:r>
              <a:rPr lang="fa-IR" sz="2000" dirty="0">
                <a:cs typeface="B Homa" panose="00000400000000000000" pitchFamily="2" charset="-78"/>
              </a:rPr>
              <a:t>آن نوع </a:t>
            </a:r>
            <a:r>
              <a:rPr lang="fa-IR" sz="2000" dirty="0" smtClean="0">
                <a:cs typeface="B Homa" panose="00000400000000000000" pitchFamily="2" charset="-78"/>
              </a:rPr>
              <a:t>توسعه اي </a:t>
            </a:r>
            <a:r>
              <a:rPr lang="fa-IR" sz="2000" dirty="0">
                <a:cs typeface="B Homa" panose="00000400000000000000" pitchFamily="2" charset="-78"/>
              </a:rPr>
              <a:t>که نیازهاي کنونی را بدون مصالحه و صرف نظر از توانایی هاي نسل هاي آینده در برآوردن نیازهایشان، تأمین </a:t>
            </a:r>
            <a:r>
              <a:rPr lang="fa-IR" sz="2000" dirty="0" smtClean="0">
                <a:cs typeface="B Homa" panose="00000400000000000000" pitchFamily="2" charset="-78"/>
              </a:rPr>
              <a:t>کند.</a:t>
            </a:r>
          </a:p>
          <a:p>
            <a:pPr marL="0" indent="0" algn="justLow">
              <a:buNone/>
            </a:pPr>
            <a:endParaRPr lang="fa-IR" sz="2000" dirty="0" smtClean="0">
              <a:solidFill>
                <a:schemeClr val="accent2">
                  <a:lumMod val="50000"/>
                </a:schemeClr>
              </a:solidFill>
              <a:cs typeface="B Homa" panose="00000400000000000000" pitchFamily="2" charset="-78"/>
            </a:endParaRPr>
          </a:p>
          <a:p>
            <a:pPr marL="0" indent="0" algn="justLow">
              <a:buNone/>
            </a:pPr>
            <a:r>
              <a:rPr lang="fa-IR" sz="2000" dirty="0" smtClean="0">
                <a:solidFill>
                  <a:schemeClr val="accent2">
                    <a:lumMod val="50000"/>
                  </a:schemeClr>
                </a:solidFill>
                <a:cs typeface="B Titr" panose="00000700000000000000" pitchFamily="2" charset="-78"/>
              </a:rPr>
              <a:t>چوگول</a:t>
            </a:r>
            <a:r>
              <a:rPr lang="fa-IR" sz="2000" dirty="0" smtClean="0">
                <a:cs typeface="B Homa" panose="00000400000000000000" pitchFamily="2" charset="-78"/>
              </a:rPr>
              <a:t> </a:t>
            </a:r>
            <a:r>
              <a:rPr lang="fa-IR" sz="2000" dirty="0">
                <a:cs typeface="B Homa" panose="00000400000000000000" pitchFamily="2" charset="-78"/>
              </a:rPr>
              <a:t>اظهار میدارد که</a:t>
            </a:r>
            <a:r>
              <a:rPr lang="fa-IR" sz="2000" dirty="0" smtClean="0">
                <a:cs typeface="B Homa" panose="00000400000000000000" pitchFamily="2" charset="-78"/>
              </a:rPr>
              <a:t> توسعه </a:t>
            </a:r>
            <a:r>
              <a:rPr lang="fa-IR" sz="2000" dirty="0">
                <a:cs typeface="B Homa" panose="00000400000000000000" pitchFamily="2" charset="-78"/>
              </a:rPr>
              <a:t>پایدار، به حداقل رساندن مصرف منابع تجدید </a:t>
            </a:r>
            <a:r>
              <a:rPr lang="fa-IR" sz="2000" dirty="0" smtClean="0">
                <a:cs typeface="B Homa" panose="00000400000000000000" pitchFamily="2" charset="-78"/>
              </a:rPr>
              <a:t>ناپذیراست ودراین راستا</a:t>
            </a:r>
            <a:r>
              <a:rPr lang="fa-IR" sz="2000" dirty="0">
                <a:cs typeface="B Homa" panose="00000400000000000000" pitchFamily="2" charset="-78"/>
              </a:rPr>
              <a:t>، استفاده پایدار از منابع تجدید شونده</a:t>
            </a:r>
            <a:r>
              <a:rPr lang="fa-IR" sz="2000" dirty="0" smtClean="0">
                <a:cs typeface="B Homa" panose="00000400000000000000" pitchFamily="2" charset="-78"/>
              </a:rPr>
              <a:t>، جذب </a:t>
            </a:r>
            <a:r>
              <a:rPr lang="fa-IR" sz="2000" dirty="0">
                <a:cs typeface="B Homa" panose="00000400000000000000" pitchFamily="2" charset="-78"/>
              </a:rPr>
              <a:t>ظرفیتهاي محلی و پاسخگویی به نیازهاي بشر را مدنظر قرار </a:t>
            </a:r>
            <a:r>
              <a:rPr lang="fa-IR" sz="2000" dirty="0" smtClean="0">
                <a:cs typeface="B Homa" panose="00000400000000000000" pitchFamily="2" charset="-78"/>
              </a:rPr>
              <a:t>میدهد.</a:t>
            </a:r>
          </a:p>
          <a:p>
            <a:pPr marL="0" indent="0" algn="justLow">
              <a:buNone/>
            </a:pPr>
            <a:endParaRPr lang="fa-IR" sz="2000" dirty="0">
              <a:cs typeface="B Homa" panose="00000400000000000000" pitchFamily="2" charset="-78"/>
            </a:endParaRPr>
          </a:p>
          <a:p>
            <a:pPr marL="0" indent="0" algn="justLow">
              <a:buNone/>
            </a:pPr>
            <a:endParaRPr lang="fa-IR" sz="2000" dirty="0">
              <a:solidFill>
                <a:schemeClr val="accent2">
                  <a:lumMod val="50000"/>
                </a:schemeClr>
              </a:solidFill>
              <a:cs typeface="B Homa" panose="00000400000000000000" pitchFamily="2" charset="-78"/>
            </a:endParaRPr>
          </a:p>
          <a:p>
            <a:pPr marL="0" indent="0" algn="justLow">
              <a:buNone/>
            </a:pPr>
            <a:r>
              <a:rPr lang="fa-IR" sz="2000" dirty="0">
                <a:solidFill>
                  <a:schemeClr val="accent2">
                    <a:lumMod val="50000"/>
                  </a:schemeClr>
                </a:solidFill>
                <a:cs typeface="B Titr" panose="00000700000000000000" pitchFamily="2" charset="-78"/>
              </a:rPr>
              <a:t>بروگمن</a:t>
            </a:r>
            <a:r>
              <a:rPr lang="fa-IR" sz="2000" dirty="0">
                <a:latin typeface="BZar"/>
                <a:cs typeface="B Homa" panose="00000400000000000000" pitchFamily="2" charset="-78"/>
              </a:rPr>
              <a:t> میگوید انتظار بر این است که توسعه در راستاي ارتقاء کیفیت مطلوب زندگی درابعاد اقتصادي، اجتماعی و زیست محیطی را مدنظر قرار دهد.</a:t>
            </a:r>
            <a:endParaRPr lang="fa-IR" sz="2000" dirty="0">
              <a:cs typeface="B Homa" panose="00000400000000000000" pitchFamily="2" charset="-78"/>
            </a:endParaRPr>
          </a:p>
          <a:p>
            <a:pPr algn="justLow"/>
            <a:endParaRPr lang="fa-IR" sz="2000" dirty="0">
              <a:cs typeface="B Homa" panose="00000400000000000000" pitchFamily="2" charset="-78"/>
            </a:endParaRPr>
          </a:p>
        </p:txBody>
      </p:sp>
      <p:sp>
        <p:nvSpPr>
          <p:cNvPr id="7" name="Slide Number Placeholder 6"/>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7</a:t>
            </a:fld>
            <a:endParaRPr lang="fa-IR" dirty="0"/>
          </a:p>
        </p:txBody>
      </p:sp>
      <p:sp>
        <p:nvSpPr>
          <p:cNvPr id="2" name="Rectangle 1"/>
          <p:cNvSpPr/>
          <p:nvPr/>
        </p:nvSpPr>
        <p:spPr>
          <a:xfrm>
            <a:off x="745588" y="4205604"/>
            <a:ext cx="8689632" cy="1991827"/>
          </a:xfrm>
          <a:prstGeom prst="rect">
            <a:avLst/>
          </a:prstGeom>
        </p:spPr>
        <p:txBody>
          <a:bodyPr wrap="square">
            <a:spAutoFit/>
          </a:bodyPr>
          <a:lstStyle/>
          <a:p>
            <a:pPr algn="just">
              <a:lnSpc>
                <a:spcPct val="107000"/>
              </a:lnSpc>
              <a:spcAft>
                <a:spcPts val="1500"/>
              </a:spcAft>
            </a:pPr>
            <a:r>
              <a:rPr lang="fa-IR" dirty="0" smtClean="0">
                <a:solidFill>
                  <a:schemeClr val="accent2">
                    <a:lumMod val="50000"/>
                  </a:schemeClr>
                </a:solidFill>
                <a:cs typeface="B Homa" panose="00000400000000000000" pitchFamily="2" charset="-78"/>
              </a:rPr>
              <a:t>       </a:t>
            </a:r>
          </a:p>
          <a:p>
            <a:pPr>
              <a:lnSpc>
                <a:spcPct val="107000"/>
              </a:lnSpc>
              <a:spcAft>
                <a:spcPts val="1500"/>
              </a:spcAft>
            </a:pPr>
            <a:r>
              <a:rPr lang="fa-IR" sz="2000" dirty="0" smtClean="0">
                <a:solidFill>
                  <a:schemeClr val="accent2">
                    <a:lumMod val="50000"/>
                  </a:schemeClr>
                </a:solidFill>
                <a:cs typeface="B Titr" panose="00000700000000000000" pitchFamily="2" charset="-78"/>
              </a:rPr>
              <a:t>نظریه </a:t>
            </a:r>
            <a:r>
              <a:rPr lang="fa-IR" sz="2000" dirty="0">
                <a:solidFill>
                  <a:schemeClr val="accent2">
                    <a:lumMod val="50000"/>
                  </a:schemeClr>
                </a:solidFill>
                <a:cs typeface="B Titr" panose="00000700000000000000" pitchFamily="2" charset="-78"/>
              </a:rPr>
              <a:t>رنه </a:t>
            </a:r>
            <a:r>
              <a:rPr lang="fa-IR" sz="2000" dirty="0" smtClean="0">
                <a:solidFill>
                  <a:schemeClr val="accent2">
                    <a:lumMod val="50000"/>
                  </a:schemeClr>
                </a:solidFill>
                <a:cs typeface="B Titr" panose="00000700000000000000" pitchFamily="2" charset="-78"/>
              </a:rPr>
              <a:t>دوبو</a:t>
            </a:r>
          </a:p>
          <a:p>
            <a:pPr algn="just">
              <a:lnSpc>
                <a:spcPct val="107000"/>
              </a:lnSpc>
              <a:spcAft>
                <a:spcPts val="1500"/>
              </a:spcAft>
            </a:pPr>
            <a:r>
              <a:rPr lang="fa-IR" dirty="0" smtClean="0">
                <a:latin typeface="Calibri" panose="020F0502020204030204" pitchFamily="34" charset="0"/>
                <a:ea typeface="Times New Roman" panose="02020603050405020304" pitchFamily="18" charset="0"/>
                <a:cs typeface="B Homa" panose="00000400000000000000" pitchFamily="2" charset="-78"/>
              </a:rPr>
              <a:t>وی </a:t>
            </a:r>
            <a:r>
              <a:rPr lang="fa-IR" dirty="0">
                <a:latin typeface="Calibri" panose="020F0502020204030204" pitchFamily="34" charset="0"/>
                <a:ea typeface="Times New Roman" panose="02020603050405020304" pitchFamily="18" charset="0"/>
                <a:cs typeface="B Homa" panose="00000400000000000000" pitchFamily="2" charset="-78"/>
              </a:rPr>
              <a:t>توسعه پایدار را رابطه متقابل انسان و زمین می داند و از دو مبارزه توامان سخن به میان می آورد: 1. مبارزه با آنانکه براساس سنت کلاسیک توسعه را بدون توجه به بوم مداری دنبال می کنند.2. مبارزه با کسانی که براساس دیدگاه محافظه کارانه هر گونه دخل و تصرف در طبیعت را ممنوع می دانند</a:t>
            </a:r>
            <a:r>
              <a:rPr lang="fa-IR" dirty="0" smtClean="0">
                <a:latin typeface="Calibri" panose="020F0502020204030204" pitchFamily="34" charset="0"/>
                <a:ea typeface="Times New Roman" panose="02020603050405020304" pitchFamily="18" charset="0"/>
                <a:cs typeface="B Homa" panose="00000400000000000000" pitchFamily="2" charset="-78"/>
              </a:rPr>
              <a:t>.</a:t>
            </a:r>
            <a:endParaRPr lang="en-US" dirty="0">
              <a:effectLst/>
              <a:latin typeface="Calibri" panose="020F0502020204030204" pitchFamily="34" charset="0"/>
              <a:ea typeface="Calibri" panose="020F0502020204030204" pitchFamily="34" charset="0"/>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2413741952"/>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a:xfrm>
            <a:off x="3629465" y="-39869"/>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تعاریف توسعه پایدار</a:t>
            </a:r>
            <a:endParaRPr lang="fa-IR" sz="2800" b="1" dirty="0">
              <a:solidFill>
                <a:schemeClr val="tx1"/>
              </a:solidFill>
              <a:cs typeface="B Homa" panose="00000400000000000000" pitchFamily="2" charset="-78"/>
            </a:endParaRPr>
          </a:p>
        </p:txBody>
      </p:sp>
    </p:spTree>
    <p:extLst>
      <p:ext uri="{BB962C8B-B14F-4D97-AF65-F5344CB8AC3E}">
        <p14:creationId xmlns:p14="http://schemas.microsoft.com/office/powerpoint/2010/main" val="3143371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72401" y="109248"/>
            <a:ext cx="4256982" cy="523220"/>
          </a:xfrm>
          <a:prstGeom prst="rect">
            <a:avLst/>
          </a:prstGeom>
        </p:spPr>
        <p:txBody>
          <a:bodyPr wrap="square">
            <a:spAutoFit/>
          </a:bodyPr>
          <a:lstStyle/>
          <a:p>
            <a:pPr defTabSz="457200">
              <a:spcBef>
                <a:spcPct val="0"/>
              </a:spcBef>
            </a:pPr>
            <a:r>
              <a:rPr lang="fa-IR" sz="2800" b="1" dirty="0">
                <a:latin typeface="+mj-lt"/>
                <a:ea typeface="+mj-ea"/>
                <a:cs typeface="B Homa" panose="00000400000000000000" pitchFamily="2" charset="-78"/>
              </a:rPr>
              <a:t>دیدگاه‌ها درارتباط با </a:t>
            </a:r>
            <a:r>
              <a:rPr lang="fa-IR" sz="2800" b="1" dirty="0" smtClean="0">
                <a:latin typeface="+mj-lt"/>
                <a:ea typeface="+mj-ea"/>
                <a:cs typeface="B Homa" panose="00000400000000000000" pitchFamily="2" charset="-78"/>
              </a:rPr>
              <a:t>توسعه </a:t>
            </a:r>
            <a:r>
              <a:rPr lang="fa-IR" sz="2800" b="1" dirty="0">
                <a:latin typeface="+mj-lt"/>
                <a:ea typeface="+mj-ea"/>
                <a:cs typeface="B Homa" panose="00000400000000000000" pitchFamily="2" charset="-78"/>
              </a:rPr>
              <a:t>پایدار</a:t>
            </a:r>
          </a:p>
        </p:txBody>
      </p:sp>
      <p:graphicFrame>
        <p:nvGraphicFramePr>
          <p:cNvPr id="5" name="Diagram 4"/>
          <p:cNvGraphicFramePr/>
          <p:nvPr>
            <p:extLst>
              <p:ext uri="{D42A27DB-BD31-4B8C-83A1-F6EECF244321}">
                <p14:modId xmlns:p14="http://schemas.microsoft.com/office/powerpoint/2010/main" val="1345884450"/>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140318" y="1045505"/>
            <a:ext cx="8216537" cy="1427891"/>
          </a:xfrm>
          <a:prstGeom prst="rect">
            <a:avLst/>
          </a:prstGeom>
        </p:spPr>
        <p:txBody>
          <a:bodyPr wrap="square">
            <a:spAutoFit/>
          </a:bodyPr>
          <a:lstStyle/>
          <a:p>
            <a:pPr rtl="0">
              <a:lnSpc>
                <a:spcPct val="107000"/>
              </a:lnSpc>
              <a:spcBef>
                <a:spcPts val="360"/>
              </a:spcBef>
              <a:spcAft>
                <a:spcPts val="0"/>
              </a:spcAft>
            </a:pPr>
            <a:r>
              <a:rPr lang="fa-IR" sz="2400" b="1" dirty="0">
                <a:solidFill>
                  <a:srgbClr val="FF0000"/>
                </a:solidFill>
                <a:latin typeface="Calibri" panose="020F0502020204030204" pitchFamily="34" charset="0"/>
                <a:ea typeface="Times New Roman" panose="02020603050405020304" pitchFamily="18" charset="0"/>
                <a:cs typeface="B Homa" panose="00000400000000000000" pitchFamily="2" charset="-78"/>
              </a:rPr>
              <a:t>پایداری </a:t>
            </a:r>
            <a:r>
              <a:rPr lang="fa-IR" sz="2400" b="1" dirty="0" smtClean="0">
                <a:solidFill>
                  <a:srgbClr val="FF0000"/>
                </a:solidFill>
                <a:latin typeface="Calibri" panose="020F0502020204030204" pitchFamily="34" charset="0"/>
                <a:ea typeface="Times New Roman" panose="02020603050405020304" pitchFamily="18" charset="0"/>
                <a:cs typeface="B Homa" panose="00000400000000000000" pitchFamily="2" charset="-78"/>
              </a:rPr>
              <a:t>تکنولوژی</a:t>
            </a:r>
          </a:p>
          <a:p>
            <a:pPr rtl="0">
              <a:lnSpc>
                <a:spcPct val="107000"/>
              </a:lnSpc>
              <a:spcBef>
                <a:spcPts val="360"/>
              </a:spcBef>
              <a:spcAft>
                <a:spcPts val="0"/>
              </a:spcAft>
            </a:pPr>
            <a:r>
              <a:rPr lang="fa-IR" dirty="0" smtClean="0">
                <a:ea typeface="Times New Roman" panose="02020603050405020304" pitchFamily="18" charset="0"/>
                <a:cs typeface="B Homa" panose="00000400000000000000" pitchFamily="2" charset="-78"/>
              </a:rPr>
              <a:t>عقاید </a:t>
            </a:r>
            <a:r>
              <a:rPr lang="fa-IR" dirty="0">
                <a:ea typeface="Times New Roman" panose="02020603050405020304" pitchFamily="18" charset="0"/>
                <a:cs typeface="B Homa" panose="00000400000000000000" pitchFamily="2" charset="-78"/>
              </a:rPr>
              <a:t>این گروه برآن است که دست یابی به توسعه پایدار در تمام زمینه‌ها در غالب سیستم و مکانیسم حاکم بر عرصه‌های سیاسی و اقتصادی واجتماعی موجود امکان‌پذیر است. به عقیده این گروه هر مشکلی دارای یک پاسخ وراه حل تکنولوژی است وجایی برای ترس و نگرانی وجود </a:t>
            </a:r>
            <a:r>
              <a:rPr lang="fa-IR" dirty="0" smtClean="0">
                <a:ea typeface="Times New Roman" panose="02020603050405020304" pitchFamily="18" charset="0"/>
                <a:cs typeface="B Homa" panose="00000400000000000000" pitchFamily="2" charset="-78"/>
              </a:rPr>
              <a:t>ندارد.</a:t>
            </a:r>
            <a:endParaRPr lang="fa-IR" dirty="0">
              <a:cs typeface="B Homa" panose="00000400000000000000" pitchFamily="2" charset="-78"/>
            </a:endParaRPr>
          </a:p>
        </p:txBody>
      </p:sp>
      <p:sp>
        <p:nvSpPr>
          <p:cNvPr id="7" name="Rectangle 6"/>
          <p:cNvSpPr/>
          <p:nvPr/>
        </p:nvSpPr>
        <p:spPr>
          <a:xfrm>
            <a:off x="813746" y="3880264"/>
            <a:ext cx="8869680" cy="2020618"/>
          </a:xfrm>
          <a:prstGeom prst="rect">
            <a:avLst/>
          </a:prstGeom>
        </p:spPr>
        <p:txBody>
          <a:bodyPr wrap="square">
            <a:spAutoFit/>
          </a:bodyPr>
          <a:lstStyle/>
          <a:p>
            <a:pPr rtl="0">
              <a:lnSpc>
                <a:spcPct val="107000"/>
              </a:lnSpc>
              <a:spcBef>
                <a:spcPts val="360"/>
              </a:spcBef>
              <a:spcAft>
                <a:spcPts val="0"/>
              </a:spcAft>
            </a:pPr>
            <a:r>
              <a:rPr lang="fa-IR" sz="2400" b="1" dirty="0">
                <a:solidFill>
                  <a:srgbClr val="FF0000"/>
                </a:solidFill>
                <a:latin typeface="Calibri" panose="020F0502020204030204" pitchFamily="34" charset="0"/>
                <a:ea typeface="Times New Roman" panose="02020603050405020304" pitchFamily="18" charset="0"/>
                <a:cs typeface="B Homa" panose="00000400000000000000" pitchFamily="2" charset="-78"/>
              </a:rPr>
              <a:t>پایداری </a:t>
            </a:r>
            <a:r>
              <a:rPr lang="fa-IR" sz="2400" b="1" dirty="0" smtClean="0">
                <a:solidFill>
                  <a:srgbClr val="FF0000"/>
                </a:solidFill>
                <a:latin typeface="Calibri" panose="020F0502020204030204" pitchFamily="34" charset="0"/>
                <a:ea typeface="Times New Roman" panose="02020603050405020304" pitchFamily="18" charset="0"/>
                <a:cs typeface="B Homa" panose="00000400000000000000" pitchFamily="2" charset="-78"/>
              </a:rPr>
              <a:t>اکولوژیکی</a:t>
            </a:r>
          </a:p>
          <a:p>
            <a:pPr rtl="0">
              <a:lnSpc>
                <a:spcPct val="107000"/>
              </a:lnSpc>
              <a:spcBef>
                <a:spcPts val="360"/>
              </a:spcBef>
              <a:spcAft>
                <a:spcPts val="0"/>
              </a:spcAft>
            </a:pPr>
            <a:r>
              <a:rPr lang="fa-IR" dirty="0" smtClean="0">
                <a:latin typeface="Calibri" panose="020F0502020204030204" pitchFamily="34" charset="0"/>
                <a:ea typeface="Times New Roman" panose="02020603050405020304" pitchFamily="18" charset="0"/>
                <a:cs typeface="B Homa" panose="00000400000000000000" pitchFamily="2" charset="-78"/>
              </a:rPr>
              <a:t>پیروان </a:t>
            </a:r>
            <a:r>
              <a:rPr lang="fa-IR" dirty="0">
                <a:latin typeface="Calibri" panose="020F0502020204030204" pitchFamily="34" charset="0"/>
                <a:ea typeface="Times New Roman" panose="02020603050405020304" pitchFamily="18" charset="0"/>
                <a:cs typeface="B Homa" panose="00000400000000000000" pitchFamily="2" charset="-78"/>
              </a:rPr>
              <a:t>این گروه معتقدند که ساختار موجود درجوامع امروزی ناپایدارند و رسیدن به توسعه پایدار نیازمند یک شیوه و طرز تفکر جدید برای تغییر این ساختارهاست. آنها معتقدند که باید در ساختار سیستم‌های سیاسی اقتصادی و اجتماعی موجود تغییراتی داده شود. پایداری اکولوژیکی راه حل‌هایی ارائه می‌دهد که در ابتدا نیازمند تجدید نظر در ارتباط با کشاورزی، مسکن، انرژی، طراحی شهری، حمل ونقل، اقتصاد، خانواده، منابع مصرفی، جنگلداری، بیابان‌ها و ارزش‌های اصلی زندگی مان باشد. </a:t>
            </a:r>
            <a:endParaRPr lang="en-US" sz="2000" dirty="0">
              <a:latin typeface="Calibri" panose="020F0502020204030204" pitchFamily="34" charset="0"/>
              <a:ea typeface="Calibri" panose="020F0502020204030204" pitchFamily="34" charset="0"/>
              <a:cs typeface="B Homa" panose="00000400000000000000" pitchFamily="2" charset="-78"/>
            </a:endParaRP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8</a:t>
            </a:fld>
            <a:endParaRPr lang="fa-I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5715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29465" y="0"/>
            <a:ext cx="8562535" cy="1575582"/>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chemeClr val="tx1"/>
                </a:solidFill>
                <a:cs typeface="B Homa" panose="00000400000000000000" pitchFamily="2" charset="-78"/>
              </a:rPr>
              <a:t>شاخص های توسعه پایدار</a:t>
            </a:r>
            <a:endParaRPr lang="fa-IR" sz="2800" b="1" dirty="0">
              <a:solidFill>
                <a:schemeClr val="tx1"/>
              </a:solidFill>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808489102"/>
              </p:ext>
            </p:extLst>
          </p:nvPr>
        </p:nvGraphicFramePr>
        <p:xfrm>
          <a:off x="565427" y="916113"/>
          <a:ext cx="929255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1676639996"/>
              </p:ext>
            </p:extLst>
          </p:nvPr>
        </p:nvGraphicFramePr>
        <p:xfrm>
          <a:off x="7969337" y="1007765"/>
          <a:ext cx="6523277" cy="46414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Rectangle 6"/>
          <p:cNvSpPr/>
          <p:nvPr/>
        </p:nvSpPr>
        <p:spPr>
          <a:xfrm>
            <a:off x="8411900" y="6334780"/>
            <a:ext cx="3615093" cy="523220"/>
          </a:xfrm>
          <a:prstGeom prst="rect">
            <a:avLst/>
          </a:prstGeom>
        </p:spPr>
        <p:txBody>
          <a:bodyPr wrap="none">
            <a:spAutoFit/>
          </a:bodyPr>
          <a:lstStyle/>
          <a:p>
            <a:r>
              <a:rPr lang="fa-IR" sz="1400" dirty="0">
                <a:cs typeface="B Homa" panose="00000400000000000000" pitchFamily="2" charset="-78"/>
              </a:rPr>
              <a:t>میراب‌زاده، پرستو : توسعه پایدار، فصلنامه محیط زیست</a:t>
            </a:r>
          </a:p>
          <a:p>
            <a:r>
              <a:rPr lang="fa-IR" sz="1400" dirty="0" smtClean="0">
                <a:cs typeface="B Homa" panose="00000400000000000000" pitchFamily="2" charset="-78"/>
              </a:rPr>
              <a:t>شاخص </a:t>
            </a:r>
            <a:r>
              <a:rPr lang="fa-IR" sz="1400" dirty="0">
                <a:cs typeface="B Homa" panose="00000400000000000000" pitchFamily="2" charset="-78"/>
              </a:rPr>
              <a:t>های توسعه پایدار،رسول علی پور</a:t>
            </a:r>
          </a:p>
        </p:txBody>
      </p:sp>
      <p:sp>
        <p:nvSpPr>
          <p:cNvPr id="3" name="Slide Number Placeholder 2"/>
          <p:cNvSpPr>
            <a:spLocks noGrp="1"/>
          </p:cNvSpPr>
          <p:nvPr>
            <p:ph type="sldNum" sz="quarter" idx="12"/>
          </p:nvPr>
        </p:nvSpPr>
        <p:spPr>
          <a:xfrm>
            <a:off x="0" y="6041362"/>
            <a:ext cx="683339" cy="365125"/>
          </a:xfrm>
        </p:spPr>
        <p:txBody>
          <a:bodyPr/>
          <a:lstStyle/>
          <a:p>
            <a:fld id="{0A1C828E-9816-4165-BC82-FD932C347950}" type="slidenum">
              <a:rPr lang="fa-IR" smtClean="0">
                <a:ln w="0"/>
                <a:solidFill>
                  <a:schemeClr val="tx1"/>
                </a:solidFill>
                <a:effectLst>
                  <a:outerShdw blurRad="38100" dist="19050" dir="2700000" algn="tl" rotWithShape="0">
                    <a:schemeClr val="dk1">
                      <a:alpha val="40000"/>
                    </a:schemeClr>
                  </a:outerShdw>
                </a:effectLst>
              </a:rPr>
              <a:t>9</a:t>
            </a:fld>
            <a:endParaRPr lang="fa-I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33099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37</TotalTime>
  <Words>2822</Words>
  <Application>Microsoft Office PowerPoint</Application>
  <PresentationFormat>Widescreen</PresentationFormat>
  <Paragraphs>353</Paragraphs>
  <Slides>29</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29</vt:i4>
      </vt:variant>
    </vt:vector>
  </HeadingPairs>
  <TitlesOfParts>
    <vt:vector size="43" baseType="lpstr">
      <vt:lpstr>Arial</vt:lpstr>
      <vt:lpstr>B Homa</vt:lpstr>
      <vt:lpstr>b mitra</vt:lpstr>
      <vt:lpstr>B Titr</vt:lpstr>
      <vt:lpstr>BLotus</vt:lpstr>
      <vt:lpstr>byekan</vt:lpstr>
      <vt:lpstr>BZar</vt:lpstr>
      <vt:lpstr>Calibri</vt:lpstr>
      <vt:lpstr>Century Gothic</vt:lpstr>
      <vt:lpstr>Tahoma</vt:lpstr>
      <vt:lpstr>Times New Roman</vt:lpstr>
      <vt:lpstr>TimesNewRoman</vt:lpstr>
      <vt:lpstr>Wingdings 3</vt:lpstr>
      <vt:lpstr>Ion</vt:lpstr>
      <vt:lpstr>PowerPoint Presentation</vt:lpstr>
      <vt:lpstr>فهرست مطالب</vt:lpstr>
      <vt:lpstr>مقدمه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11</cp:revision>
  <dcterms:created xsi:type="dcterms:W3CDTF">2019-12-09T07:35:48Z</dcterms:created>
  <dcterms:modified xsi:type="dcterms:W3CDTF">2019-12-09T08:13:20Z</dcterms:modified>
</cp:coreProperties>
</file>