
<file path=[Content_Types].xml><?xml version="1.0" encoding="utf-8"?>
<Types xmlns="http://schemas.openxmlformats.org/package/2006/content-types">
  <Default Extension="jfif" ContentType="image/jpe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50" r:id="rId1"/>
  </p:sldMasterIdLst>
  <p:notesMasterIdLst>
    <p:notesMasterId r:id="rId17"/>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Lst>
  <p:sldSz cx="12192000" cy="6858000"/>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2666" autoAdjust="0"/>
    <p:restoredTop sz="94660"/>
  </p:normalViewPr>
  <p:slideViewPr>
    <p:cSldViewPr snapToGrid="0">
      <p:cViewPr varScale="1">
        <p:scale>
          <a:sx n="80" d="100"/>
          <a:sy n="80" d="100"/>
        </p:scale>
        <p:origin x="90"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6A0885D-8BC3-46C8-9EF3-79C7B769D1EE}" type="doc">
      <dgm:prSet loTypeId="urn:microsoft.com/office/officeart/2005/8/layout/process4" loCatId="list" qsTypeId="urn:microsoft.com/office/officeart/2005/8/quickstyle/simple3" qsCatId="simple" csTypeId="urn:microsoft.com/office/officeart/2005/8/colors/accent0_3" csCatId="mainScheme" phldr="1"/>
      <dgm:spPr/>
    </dgm:pt>
    <dgm:pt modelId="{89561253-5D44-4C88-AED9-B2F5D3990569}">
      <dgm:prSet phldrT="[Text]" custT="1"/>
      <dgm:spPr/>
      <dgm:t>
        <a:bodyPr/>
        <a:lstStyle/>
        <a:p>
          <a:pPr rtl="1"/>
          <a:r>
            <a:rPr lang="fa-IR" sz="1400" dirty="0" smtClean="0">
              <a:cs typeface="B Homa" panose="00000400000000000000" pitchFamily="2" charset="-78"/>
            </a:rPr>
            <a:t>انجام برنامه ریزی با اطلاعات ناکافی</a:t>
          </a:r>
          <a:endParaRPr lang="fa-IR" sz="1400" dirty="0">
            <a:cs typeface="B Homa" panose="00000400000000000000" pitchFamily="2" charset="-78"/>
          </a:endParaRPr>
        </a:p>
      </dgm:t>
    </dgm:pt>
    <dgm:pt modelId="{A219E8B0-5DEF-4B0D-B552-59F9877564FC}" type="parTrans" cxnId="{4AE3F71D-EE43-470C-BC0D-F700FF050C46}">
      <dgm:prSet/>
      <dgm:spPr/>
      <dgm:t>
        <a:bodyPr/>
        <a:lstStyle/>
        <a:p>
          <a:pPr rtl="1"/>
          <a:endParaRPr lang="fa-IR" sz="1400">
            <a:cs typeface="B Homa" panose="00000400000000000000" pitchFamily="2" charset="-78"/>
          </a:endParaRPr>
        </a:p>
      </dgm:t>
    </dgm:pt>
    <dgm:pt modelId="{EE1AB81E-D5B2-4CEB-A032-D24584E655FE}" type="sibTrans" cxnId="{4AE3F71D-EE43-470C-BC0D-F700FF050C46}">
      <dgm:prSet/>
      <dgm:spPr/>
      <dgm:t>
        <a:bodyPr/>
        <a:lstStyle/>
        <a:p>
          <a:pPr rtl="1"/>
          <a:endParaRPr lang="fa-IR" sz="1400">
            <a:cs typeface="B Homa" panose="00000400000000000000" pitchFamily="2" charset="-78"/>
          </a:endParaRPr>
        </a:p>
      </dgm:t>
    </dgm:pt>
    <dgm:pt modelId="{44C1988E-5421-4D44-8C6C-0EAEA8ECA39E}">
      <dgm:prSet phldrT="[Text]" custT="1"/>
      <dgm:spPr/>
      <dgm:t>
        <a:bodyPr/>
        <a:lstStyle/>
        <a:p>
          <a:pPr rtl="1"/>
          <a:r>
            <a:rPr lang="fa-IR" sz="1400" dirty="0" smtClean="0">
              <a:cs typeface="B Homa" panose="00000400000000000000" pitchFamily="2" charset="-78"/>
            </a:rPr>
            <a:t>بی توجهی به هزینه بر بودن تحلیل های برنامه ریزی</a:t>
          </a:r>
          <a:endParaRPr lang="fa-IR" sz="1400" dirty="0">
            <a:cs typeface="B Homa" panose="00000400000000000000" pitchFamily="2" charset="-78"/>
          </a:endParaRPr>
        </a:p>
      </dgm:t>
    </dgm:pt>
    <dgm:pt modelId="{B82006A7-CF4E-41CA-AAA6-69F6FBD4A6CE}" type="parTrans" cxnId="{AFDCC0E6-89A8-4278-8078-6F138D9F43B8}">
      <dgm:prSet/>
      <dgm:spPr/>
      <dgm:t>
        <a:bodyPr/>
        <a:lstStyle/>
        <a:p>
          <a:pPr rtl="1"/>
          <a:endParaRPr lang="fa-IR" sz="1400">
            <a:cs typeface="B Homa" panose="00000400000000000000" pitchFamily="2" charset="-78"/>
          </a:endParaRPr>
        </a:p>
      </dgm:t>
    </dgm:pt>
    <dgm:pt modelId="{AC33010B-D8F5-48D2-80B1-70E9F258745C}" type="sibTrans" cxnId="{AFDCC0E6-89A8-4278-8078-6F138D9F43B8}">
      <dgm:prSet/>
      <dgm:spPr/>
      <dgm:t>
        <a:bodyPr/>
        <a:lstStyle/>
        <a:p>
          <a:pPr rtl="1"/>
          <a:endParaRPr lang="fa-IR" sz="1400">
            <a:cs typeface="B Homa" panose="00000400000000000000" pitchFamily="2" charset="-78"/>
          </a:endParaRPr>
        </a:p>
      </dgm:t>
    </dgm:pt>
    <dgm:pt modelId="{EC8C56E8-812F-4464-801A-DB5D622F3668}">
      <dgm:prSet phldrT="[Text]" custT="1"/>
      <dgm:spPr/>
      <dgm:t>
        <a:bodyPr/>
        <a:lstStyle/>
        <a:p>
          <a:pPr rtl="1"/>
          <a:r>
            <a:rPr lang="fa-IR" sz="1400" dirty="0" smtClean="0">
              <a:cs typeface="B Homa" panose="00000400000000000000" pitchFamily="2" charset="-78"/>
            </a:rPr>
            <a:t>بی توجهی به ظرفیت های محدود ذهن انسان</a:t>
          </a:r>
        </a:p>
      </dgm:t>
    </dgm:pt>
    <dgm:pt modelId="{9217CCED-D805-4882-9EC7-DC97442F2C9E}" type="parTrans" cxnId="{365552D0-0695-4EC0-998A-E5119D6FFE3D}">
      <dgm:prSet/>
      <dgm:spPr/>
      <dgm:t>
        <a:bodyPr/>
        <a:lstStyle/>
        <a:p>
          <a:pPr rtl="1"/>
          <a:endParaRPr lang="fa-IR" sz="1400">
            <a:cs typeface="B Homa" panose="00000400000000000000" pitchFamily="2" charset="-78"/>
          </a:endParaRPr>
        </a:p>
      </dgm:t>
    </dgm:pt>
    <dgm:pt modelId="{F31C1ADA-4FD4-47AE-A9B0-F4BAF129BC54}" type="sibTrans" cxnId="{365552D0-0695-4EC0-998A-E5119D6FFE3D}">
      <dgm:prSet/>
      <dgm:spPr/>
      <dgm:t>
        <a:bodyPr/>
        <a:lstStyle/>
        <a:p>
          <a:pPr rtl="1"/>
          <a:endParaRPr lang="fa-IR" sz="1400">
            <a:cs typeface="B Homa" panose="00000400000000000000" pitchFamily="2" charset="-78"/>
          </a:endParaRPr>
        </a:p>
      </dgm:t>
    </dgm:pt>
    <dgm:pt modelId="{6BE2F9D2-F521-422F-90FE-2C5A1FA4DF0C}">
      <dgm:prSet custT="1"/>
      <dgm:spPr/>
      <dgm:t>
        <a:bodyPr/>
        <a:lstStyle/>
        <a:p>
          <a:pPr rtl="1"/>
          <a:r>
            <a:rPr lang="fa-IR" sz="1400" dirty="0" smtClean="0">
              <a:cs typeface="B Homa" panose="00000400000000000000" pitchFamily="2" charset="-78"/>
            </a:rPr>
            <a:t>امکان ناپذیری اجرای پیشنهادات</a:t>
          </a:r>
          <a:endParaRPr lang="fa-IR" sz="1400" dirty="0">
            <a:cs typeface="B Homa" panose="00000400000000000000" pitchFamily="2" charset="-78"/>
          </a:endParaRPr>
        </a:p>
      </dgm:t>
    </dgm:pt>
    <dgm:pt modelId="{B796D1A1-A77D-42D5-A25F-8DACD48CB378}" type="parTrans" cxnId="{87A5022E-1280-4BAF-9EC5-EBDA2A1BABE3}">
      <dgm:prSet/>
      <dgm:spPr/>
      <dgm:t>
        <a:bodyPr/>
        <a:lstStyle/>
        <a:p>
          <a:pPr rtl="1"/>
          <a:endParaRPr lang="fa-IR" sz="1400">
            <a:cs typeface="B Homa" panose="00000400000000000000" pitchFamily="2" charset="-78"/>
          </a:endParaRPr>
        </a:p>
      </dgm:t>
    </dgm:pt>
    <dgm:pt modelId="{38564722-F721-4B59-992D-3B4AFEF90135}" type="sibTrans" cxnId="{87A5022E-1280-4BAF-9EC5-EBDA2A1BABE3}">
      <dgm:prSet/>
      <dgm:spPr/>
      <dgm:t>
        <a:bodyPr/>
        <a:lstStyle/>
        <a:p>
          <a:pPr rtl="1"/>
          <a:endParaRPr lang="fa-IR" sz="1400">
            <a:cs typeface="B Homa" panose="00000400000000000000" pitchFamily="2" charset="-78"/>
          </a:endParaRPr>
        </a:p>
      </dgm:t>
    </dgm:pt>
    <dgm:pt modelId="{B447B5CB-01F3-4FFD-9C59-79FE1ABA4F05}">
      <dgm:prSet custT="1"/>
      <dgm:spPr/>
      <dgm:t>
        <a:bodyPr/>
        <a:lstStyle/>
        <a:p>
          <a:pPr rtl="1"/>
          <a:r>
            <a:rPr lang="fa-IR" sz="1400" dirty="0" smtClean="0">
              <a:cs typeface="B Homa" panose="00000400000000000000" pitchFamily="2" charset="-78"/>
            </a:rPr>
            <a:t>توان محدود در برخورد با مشکلات پیچیده شهری</a:t>
          </a:r>
          <a:endParaRPr lang="fa-IR" sz="1400" dirty="0">
            <a:cs typeface="B Homa" panose="00000400000000000000" pitchFamily="2" charset="-78"/>
          </a:endParaRPr>
        </a:p>
      </dgm:t>
    </dgm:pt>
    <dgm:pt modelId="{AACF6634-7536-4D5F-ADC9-8EBCE8074FB6}" type="parTrans" cxnId="{CE298659-2EC6-4096-B269-B5A63B7327D3}">
      <dgm:prSet/>
      <dgm:spPr/>
      <dgm:t>
        <a:bodyPr/>
        <a:lstStyle/>
        <a:p>
          <a:pPr rtl="1"/>
          <a:endParaRPr lang="fa-IR" sz="1400">
            <a:cs typeface="B Homa" panose="00000400000000000000" pitchFamily="2" charset="-78"/>
          </a:endParaRPr>
        </a:p>
      </dgm:t>
    </dgm:pt>
    <dgm:pt modelId="{4F5C1D99-3A4D-4416-B9F2-A50A0939DA7C}" type="sibTrans" cxnId="{CE298659-2EC6-4096-B269-B5A63B7327D3}">
      <dgm:prSet/>
      <dgm:spPr/>
      <dgm:t>
        <a:bodyPr/>
        <a:lstStyle/>
        <a:p>
          <a:pPr rtl="1"/>
          <a:endParaRPr lang="fa-IR" sz="1400">
            <a:cs typeface="B Homa" panose="00000400000000000000" pitchFamily="2" charset="-78"/>
          </a:endParaRPr>
        </a:p>
      </dgm:t>
    </dgm:pt>
    <dgm:pt modelId="{01AFCE12-E5DC-4D99-B2EC-9D84DB3D1AB5}">
      <dgm:prSet custT="1"/>
      <dgm:spPr/>
      <dgm:t>
        <a:bodyPr/>
        <a:lstStyle/>
        <a:p>
          <a:pPr rtl="1"/>
          <a:r>
            <a:rPr lang="fa-IR" sz="1400" dirty="0" smtClean="0">
              <a:cs typeface="B Homa" panose="00000400000000000000" pitchFamily="2" charset="-78"/>
            </a:rPr>
            <a:t>فاصله زمانی(بین سیاست گذاری و اجرا-دلایل ریشه ای یک مشکل و راه حل آن</a:t>
          </a:r>
          <a:endParaRPr lang="fa-IR" sz="1400" dirty="0">
            <a:cs typeface="B Homa" panose="00000400000000000000" pitchFamily="2" charset="-78"/>
          </a:endParaRPr>
        </a:p>
      </dgm:t>
    </dgm:pt>
    <dgm:pt modelId="{819EF796-FBD0-4B72-BD10-2EEA71D0C912}" type="parTrans" cxnId="{4764364B-489D-4B5C-9296-6F861CE59E92}">
      <dgm:prSet/>
      <dgm:spPr/>
      <dgm:t>
        <a:bodyPr/>
        <a:lstStyle/>
        <a:p>
          <a:pPr rtl="1"/>
          <a:endParaRPr lang="fa-IR" sz="1400">
            <a:cs typeface="B Homa" panose="00000400000000000000" pitchFamily="2" charset="-78"/>
          </a:endParaRPr>
        </a:p>
      </dgm:t>
    </dgm:pt>
    <dgm:pt modelId="{887682D2-3979-4AC7-87B3-29C621542AC6}" type="sibTrans" cxnId="{4764364B-489D-4B5C-9296-6F861CE59E92}">
      <dgm:prSet/>
      <dgm:spPr/>
      <dgm:t>
        <a:bodyPr/>
        <a:lstStyle/>
        <a:p>
          <a:pPr rtl="1"/>
          <a:endParaRPr lang="fa-IR" sz="1400">
            <a:cs typeface="B Homa" panose="00000400000000000000" pitchFamily="2" charset="-78"/>
          </a:endParaRPr>
        </a:p>
      </dgm:t>
    </dgm:pt>
    <dgm:pt modelId="{91DF800D-8F1B-4422-AB27-C9FB4696EB0F}" type="pres">
      <dgm:prSet presAssocID="{F6A0885D-8BC3-46C8-9EF3-79C7B769D1EE}" presName="Name0" presStyleCnt="0">
        <dgm:presLayoutVars>
          <dgm:dir/>
          <dgm:animLvl val="lvl"/>
          <dgm:resizeHandles val="exact"/>
        </dgm:presLayoutVars>
      </dgm:prSet>
      <dgm:spPr/>
    </dgm:pt>
    <dgm:pt modelId="{9BE7ECB4-5B4B-42D5-B9A8-92FE234697F1}" type="pres">
      <dgm:prSet presAssocID="{01AFCE12-E5DC-4D99-B2EC-9D84DB3D1AB5}" presName="boxAndChildren" presStyleCnt="0"/>
      <dgm:spPr/>
    </dgm:pt>
    <dgm:pt modelId="{03719C0D-0FF8-4C27-96EA-D7AAA937CCCD}" type="pres">
      <dgm:prSet presAssocID="{01AFCE12-E5DC-4D99-B2EC-9D84DB3D1AB5}" presName="parentTextBox" presStyleLbl="node1" presStyleIdx="0" presStyleCnt="6"/>
      <dgm:spPr/>
      <dgm:t>
        <a:bodyPr/>
        <a:lstStyle/>
        <a:p>
          <a:pPr rtl="1"/>
          <a:endParaRPr lang="fa-IR"/>
        </a:p>
      </dgm:t>
    </dgm:pt>
    <dgm:pt modelId="{8327882D-A82F-45CD-8BD4-9017FE97A4BE}" type="pres">
      <dgm:prSet presAssocID="{4F5C1D99-3A4D-4416-B9F2-A50A0939DA7C}" presName="sp" presStyleCnt="0"/>
      <dgm:spPr/>
    </dgm:pt>
    <dgm:pt modelId="{9590E5F1-1B87-4EB0-8BFB-7E0ECD32B99D}" type="pres">
      <dgm:prSet presAssocID="{B447B5CB-01F3-4FFD-9C59-79FE1ABA4F05}" presName="arrowAndChildren" presStyleCnt="0"/>
      <dgm:spPr/>
    </dgm:pt>
    <dgm:pt modelId="{0B21EF73-FCEC-4FFF-B02A-73C77636C133}" type="pres">
      <dgm:prSet presAssocID="{B447B5CB-01F3-4FFD-9C59-79FE1ABA4F05}" presName="parentTextArrow" presStyleLbl="node1" presStyleIdx="1" presStyleCnt="6"/>
      <dgm:spPr/>
      <dgm:t>
        <a:bodyPr/>
        <a:lstStyle/>
        <a:p>
          <a:pPr rtl="1"/>
          <a:endParaRPr lang="fa-IR"/>
        </a:p>
      </dgm:t>
    </dgm:pt>
    <dgm:pt modelId="{A94953FE-C70C-4F2C-9D8A-283B56F23F98}" type="pres">
      <dgm:prSet presAssocID="{38564722-F721-4B59-992D-3B4AFEF90135}" presName="sp" presStyleCnt="0"/>
      <dgm:spPr/>
    </dgm:pt>
    <dgm:pt modelId="{DEF707ED-B1BF-4C42-ADED-7B4B751519D6}" type="pres">
      <dgm:prSet presAssocID="{6BE2F9D2-F521-422F-90FE-2C5A1FA4DF0C}" presName="arrowAndChildren" presStyleCnt="0"/>
      <dgm:spPr/>
    </dgm:pt>
    <dgm:pt modelId="{25FE0E2A-5DED-459F-9C2A-D0F4218AD399}" type="pres">
      <dgm:prSet presAssocID="{6BE2F9D2-F521-422F-90FE-2C5A1FA4DF0C}" presName="parentTextArrow" presStyleLbl="node1" presStyleIdx="2" presStyleCnt="6"/>
      <dgm:spPr/>
      <dgm:t>
        <a:bodyPr/>
        <a:lstStyle/>
        <a:p>
          <a:pPr rtl="1"/>
          <a:endParaRPr lang="fa-IR"/>
        </a:p>
      </dgm:t>
    </dgm:pt>
    <dgm:pt modelId="{C841E1E1-A4EF-424B-B024-EDDE9DF4678C}" type="pres">
      <dgm:prSet presAssocID="{F31C1ADA-4FD4-47AE-A9B0-F4BAF129BC54}" presName="sp" presStyleCnt="0"/>
      <dgm:spPr/>
    </dgm:pt>
    <dgm:pt modelId="{B70A1781-CC88-4624-9009-DA38E140DC93}" type="pres">
      <dgm:prSet presAssocID="{EC8C56E8-812F-4464-801A-DB5D622F3668}" presName="arrowAndChildren" presStyleCnt="0"/>
      <dgm:spPr/>
    </dgm:pt>
    <dgm:pt modelId="{F2B0F40D-46CA-4053-BF5F-1760876BA978}" type="pres">
      <dgm:prSet presAssocID="{EC8C56E8-812F-4464-801A-DB5D622F3668}" presName="parentTextArrow" presStyleLbl="node1" presStyleIdx="3" presStyleCnt="6"/>
      <dgm:spPr/>
      <dgm:t>
        <a:bodyPr/>
        <a:lstStyle/>
        <a:p>
          <a:pPr rtl="1"/>
          <a:endParaRPr lang="fa-IR"/>
        </a:p>
      </dgm:t>
    </dgm:pt>
    <dgm:pt modelId="{B72FC1C1-8428-4978-A91D-D9EF96448C2F}" type="pres">
      <dgm:prSet presAssocID="{AC33010B-D8F5-48D2-80B1-70E9F258745C}" presName="sp" presStyleCnt="0"/>
      <dgm:spPr/>
    </dgm:pt>
    <dgm:pt modelId="{3DBACADB-41F5-4517-96FD-80BEC497E7ED}" type="pres">
      <dgm:prSet presAssocID="{44C1988E-5421-4D44-8C6C-0EAEA8ECA39E}" presName="arrowAndChildren" presStyleCnt="0"/>
      <dgm:spPr/>
    </dgm:pt>
    <dgm:pt modelId="{289C146A-1887-4FA2-8D77-F775008FE34F}" type="pres">
      <dgm:prSet presAssocID="{44C1988E-5421-4D44-8C6C-0EAEA8ECA39E}" presName="parentTextArrow" presStyleLbl="node1" presStyleIdx="4" presStyleCnt="6"/>
      <dgm:spPr/>
      <dgm:t>
        <a:bodyPr/>
        <a:lstStyle/>
        <a:p>
          <a:pPr rtl="1"/>
          <a:endParaRPr lang="fa-IR"/>
        </a:p>
      </dgm:t>
    </dgm:pt>
    <dgm:pt modelId="{814E4939-16E2-480E-BCAD-73B4DBF688A2}" type="pres">
      <dgm:prSet presAssocID="{EE1AB81E-D5B2-4CEB-A032-D24584E655FE}" presName="sp" presStyleCnt="0"/>
      <dgm:spPr/>
    </dgm:pt>
    <dgm:pt modelId="{C6C9FA52-3D6D-43FE-98AF-ED0E132715DB}" type="pres">
      <dgm:prSet presAssocID="{89561253-5D44-4C88-AED9-B2F5D3990569}" presName="arrowAndChildren" presStyleCnt="0"/>
      <dgm:spPr/>
    </dgm:pt>
    <dgm:pt modelId="{48BF422B-5441-4D10-BBE7-5841A18BF308}" type="pres">
      <dgm:prSet presAssocID="{89561253-5D44-4C88-AED9-B2F5D3990569}" presName="parentTextArrow" presStyleLbl="node1" presStyleIdx="5" presStyleCnt="6"/>
      <dgm:spPr/>
      <dgm:t>
        <a:bodyPr/>
        <a:lstStyle/>
        <a:p>
          <a:pPr rtl="1"/>
          <a:endParaRPr lang="fa-IR"/>
        </a:p>
      </dgm:t>
    </dgm:pt>
  </dgm:ptLst>
  <dgm:cxnLst>
    <dgm:cxn modelId="{29BD1F42-BE53-4CA3-A2FB-9ABB06ABD389}" type="presOf" srcId="{01AFCE12-E5DC-4D99-B2EC-9D84DB3D1AB5}" destId="{03719C0D-0FF8-4C27-96EA-D7AAA937CCCD}" srcOrd="0" destOrd="0" presId="urn:microsoft.com/office/officeart/2005/8/layout/process4"/>
    <dgm:cxn modelId="{9B09B23A-3621-4B72-BB8F-C9C0609485BC}" type="presOf" srcId="{EC8C56E8-812F-4464-801A-DB5D622F3668}" destId="{F2B0F40D-46CA-4053-BF5F-1760876BA978}" srcOrd="0" destOrd="0" presId="urn:microsoft.com/office/officeart/2005/8/layout/process4"/>
    <dgm:cxn modelId="{C385E4C8-596F-4801-B82D-F3A51C5E0777}" type="presOf" srcId="{B447B5CB-01F3-4FFD-9C59-79FE1ABA4F05}" destId="{0B21EF73-FCEC-4FFF-B02A-73C77636C133}" srcOrd="0" destOrd="0" presId="urn:microsoft.com/office/officeart/2005/8/layout/process4"/>
    <dgm:cxn modelId="{87A5022E-1280-4BAF-9EC5-EBDA2A1BABE3}" srcId="{F6A0885D-8BC3-46C8-9EF3-79C7B769D1EE}" destId="{6BE2F9D2-F521-422F-90FE-2C5A1FA4DF0C}" srcOrd="3" destOrd="0" parTransId="{B796D1A1-A77D-42D5-A25F-8DACD48CB378}" sibTransId="{38564722-F721-4B59-992D-3B4AFEF90135}"/>
    <dgm:cxn modelId="{AFDCC0E6-89A8-4278-8078-6F138D9F43B8}" srcId="{F6A0885D-8BC3-46C8-9EF3-79C7B769D1EE}" destId="{44C1988E-5421-4D44-8C6C-0EAEA8ECA39E}" srcOrd="1" destOrd="0" parTransId="{B82006A7-CF4E-41CA-AAA6-69F6FBD4A6CE}" sibTransId="{AC33010B-D8F5-48D2-80B1-70E9F258745C}"/>
    <dgm:cxn modelId="{4764364B-489D-4B5C-9296-6F861CE59E92}" srcId="{F6A0885D-8BC3-46C8-9EF3-79C7B769D1EE}" destId="{01AFCE12-E5DC-4D99-B2EC-9D84DB3D1AB5}" srcOrd="5" destOrd="0" parTransId="{819EF796-FBD0-4B72-BD10-2EEA71D0C912}" sibTransId="{887682D2-3979-4AC7-87B3-29C621542AC6}"/>
    <dgm:cxn modelId="{CE298659-2EC6-4096-B269-B5A63B7327D3}" srcId="{F6A0885D-8BC3-46C8-9EF3-79C7B769D1EE}" destId="{B447B5CB-01F3-4FFD-9C59-79FE1ABA4F05}" srcOrd="4" destOrd="0" parTransId="{AACF6634-7536-4D5F-ADC9-8EBCE8074FB6}" sibTransId="{4F5C1D99-3A4D-4416-B9F2-A50A0939DA7C}"/>
    <dgm:cxn modelId="{FFCC0E9A-CEF6-41DB-B474-839E7124246D}" type="presOf" srcId="{89561253-5D44-4C88-AED9-B2F5D3990569}" destId="{48BF422B-5441-4D10-BBE7-5841A18BF308}" srcOrd="0" destOrd="0" presId="urn:microsoft.com/office/officeart/2005/8/layout/process4"/>
    <dgm:cxn modelId="{4AE3F71D-EE43-470C-BC0D-F700FF050C46}" srcId="{F6A0885D-8BC3-46C8-9EF3-79C7B769D1EE}" destId="{89561253-5D44-4C88-AED9-B2F5D3990569}" srcOrd="0" destOrd="0" parTransId="{A219E8B0-5DEF-4B0D-B552-59F9877564FC}" sibTransId="{EE1AB81E-D5B2-4CEB-A032-D24584E655FE}"/>
    <dgm:cxn modelId="{365552D0-0695-4EC0-998A-E5119D6FFE3D}" srcId="{F6A0885D-8BC3-46C8-9EF3-79C7B769D1EE}" destId="{EC8C56E8-812F-4464-801A-DB5D622F3668}" srcOrd="2" destOrd="0" parTransId="{9217CCED-D805-4882-9EC7-DC97442F2C9E}" sibTransId="{F31C1ADA-4FD4-47AE-A9B0-F4BAF129BC54}"/>
    <dgm:cxn modelId="{9EFED2C0-AEC7-404E-9424-63390DC371D5}" type="presOf" srcId="{6BE2F9D2-F521-422F-90FE-2C5A1FA4DF0C}" destId="{25FE0E2A-5DED-459F-9C2A-D0F4218AD399}" srcOrd="0" destOrd="0" presId="urn:microsoft.com/office/officeart/2005/8/layout/process4"/>
    <dgm:cxn modelId="{2AFAB884-AF1B-4217-B279-78C528DF363A}" type="presOf" srcId="{44C1988E-5421-4D44-8C6C-0EAEA8ECA39E}" destId="{289C146A-1887-4FA2-8D77-F775008FE34F}" srcOrd="0" destOrd="0" presId="urn:microsoft.com/office/officeart/2005/8/layout/process4"/>
    <dgm:cxn modelId="{3A0B4324-7146-4C60-9229-242568052C45}" type="presOf" srcId="{F6A0885D-8BC3-46C8-9EF3-79C7B769D1EE}" destId="{91DF800D-8F1B-4422-AB27-C9FB4696EB0F}" srcOrd="0" destOrd="0" presId="urn:microsoft.com/office/officeart/2005/8/layout/process4"/>
    <dgm:cxn modelId="{9BE36168-BB4A-46C3-BAA9-188231D2D0C2}" type="presParOf" srcId="{91DF800D-8F1B-4422-AB27-C9FB4696EB0F}" destId="{9BE7ECB4-5B4B-42D5-B9A8-92FE234697F1}" srcOrd="0" destOrd="0" presId="urn:microsoft.com/office/officeart/2005/8/layout/process4"/>
    <dgm:cxn modelId="{6695E468-5358-4D69-82D5-BDD551C9F9FF}" type="presParOf" srcId="{9BE7ECB4-5B4B-42D5-B9A8-92FE234697F1}" destId="{03719C0D-0FF8-4C27-96EA-D7AAA937CCCD}" srcOrd="0" destOrd="0" presId="urn:microsoft.com/office/officeart/2005/8/layout/process4"/>
    <dgm:cxn modelId="{02A07D75-807A-4BC8-BF06-0196FCFBBD6C}" type="presParOf" srcId="{91DF800D-8F1B-4422-AB27-C9FB4696EB0F}" destId="{8327882D-A82F-45CD-8BD4-9017FE97A4BE}" srcOrd="1" destOrd="0" presId="urn:microsoft.com/office/officeart/2005/8/layout/process4"/>
    <dgm:cxn modelId="{014F0E69-2C13-4DD3-A0B1-A6951EBB267F}" type="presParOf" srcId="{91DF800D-8F1B-4422-AB27-C9FB4696EB0F}" destId="{9590E5F1-1B87-4EB0-8BFB-7E0ECD32B99D}" srcOrd="2" destOrd="0" presId="urn:microsoft.com/office/officeart/2005/8/layout/process4"/>
    <dgm:cxn modelId="{DA17C55C-B8BE-4605-97E8-B49CEB79B069}" type="presParOf" srcId="{9590E5F1-1B87-4EB0-8BFB-7E0ECD32B99D}" destId="{0B21EF73-FCEC-4FFF-B02A-73C77636C133}" srcOrd="0" destOrd="0" presId="urn:microsoft.com/office/officeart/2005/8/layout/process4"/>
    <dgm:cxn modelId="{BB02E6BD-EAEB-4DAD-9CC3-FFBE788B1E0C}" type="presParOf" srcId="{91DF800D-8F1B-4422-AB27-C9FB4696EB0F}" destId="{A94953FE-C70C-4F2C-9D8A-283B56F23F98}" srcOrd="3" destOrd="0" presId="urn:microsoft.com/office/officeart/2005/8/layout/process4"/>
    <dgm:cxn modelId="{6C0B887A-CF28-448D-82DE-91FE051D8E6B}" type="presParOf" srcId="{91DF800D-8F1B-4422-AB27-C9FB4696EB0F}" destId="{DEF707ED-B1BF-4C42-ADED-7B4B751519D6}" srcOrd="4" destOrd="0" presId="urn:microsoft.com/office/officeart/2005/8/layout/process4"/>
    <dgm:cxn modelId="{88AEA7CD-47AA-4FE1-A7F4-9629F4EAB39B}" type="presParOf" srcId="{DEF707ED-B1BF-4C42-ADED-7B4B751519D6}" destId="{25FE0E2A-5DED-459F-9C2A-D0F4218AD399}" srcOrd="0" destOrd="0" presId="urn:microsoft.com/office/officeart/2005/8/layout/process4"/>
    <dgm:cxn modelId="{60F30C3A-E2C9-4006-B7E1-FEF391080058}" type="presParOf" srcId="{91DF800D-8F1B-4422-AB27-C9FB4696EB0F}" destId="{C841E1E1-A4EF-424B-B024-EDDE9DF4678C}" srcOrd="5" destOrd="0" presId="urn:microsoft.com/office/officeart/2005/8/layout/process4"/>
    <dgm:cxn modelId="{DACC24E9-1EC3-4F2C-B65A-6BF46AC992ED}" type="presParOf" srcId="{91DF800D-8F1B-4422-AB27-C9FB4696EB0F}" destId="{B70A1781-CC88-4624-9009-DA38E140DC93}" srcOrd="6" destOrd="0" presId="urn:microsoft.com/office/officeart/2005/8/layout/process4"/>
    <dgm:cxn modelId="{F8C18382-2A6A-4C12-9C11-B0220424F016}" type="presParOf" srcId="{B70A1781-CC88-4624-9009-DA38E140DC93}" destId="{F2B0F40D-46CA-4053-BF5F-1760876BA978}" srcOrd="0" destOrd="0" presId="urn:microsoft.com/office/officeart/2005/8/layout/process4"/>
    <dgm:cxn modelId="{1D079E66-2A3F-49C4-A2ED-25EB76AF4293}" type="presParOf" srcId="{91DF800D-8F1B-4422-AB27-C9FB4696EB0F}" destId="{B72FC1C1-8428-4978-A91D-D9EF96448C2F}" srcOrd="7" destOrd="0" presId="urn:microsoft.com/office/officeart/2005/8/layout/process4"/>
    <dgm:cxn modelId="{DDE63062-15AF-457F-B4CB-3E0271741C08}" type="presParOf" srcId="{91DF800D-8F1B-4422-AB27-C9FB4696EB0F}" destId="{3DBACADB-41F5-4517-96FD-80BEC497E7ED}" srcOrd="8" destOrd="0" presId="urn:microsoft.com/office/officeart/2005/8/layout/process4"/>
    <dgm:cxn modelId="{CC996838-3348-4D8C-AE4A-A15045970A6C}" type="presParOf" srcId="{3DBACADB-41F5-4517-96FD-80BEC497E7ED}" destId="{289C146A-1887-4FA2-8D77-F775008FE34F}" srcOrd="0" destOrd="0" presId="urn:microsoft.com/office/officeart/2005/8/layout/process4"/>
    <dgm:cxn modelId="{6C3E3759-3C0E-47EE-871D-7298A5906429}" type="presParOf" srcId="{91DF800D-8F1B-4422-AB27-C9FB4696EB0F}" destId="{814E4939-16E2-480E-BCAD-73B4DBF688A2}" srcOrd="9" destOrd="0" presId="urn:microsoft.com/office/officeart/2005/8/layout/process4"/>
    <dgm:cxn modelId="{DD8700B1-07FF-4416-861C-D1D84600D6E9}" type="presParOf" srcId="{91DF800D-8F1B-4422-AB27-C9FB4696EB0F}" destId="{C6C9FA52-3D6D-43FE-98AF-ED0E132715DB}" srcOrd="10" destOrd="0" presId="urn:microsoft.com/office/officeart/2005/8/layout/process4"/>
    <dgm:cxn modelId="{2929AE9A-BB27-4A95-9947-BB7DC418B9A6}" type="presParOf" srcId="{C6C9FA52-3D6D-43FE-98AF-ED0E132715DB}" destId="{48BF422B-5441-4D10-BBE7-5841A18BF308}"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693CF73-6DCC-4CD2-88B9-D60DBAA158B6}" type="doc">
      <dgm:prSet loTypeId="urn:microsoft.com/office/officeart/2005/8/layout/orgChart1" loCatId="hierarchy" qsTypeId="urn:microsoft.com/office/officeart/2005/8/quickstyle/simple1" qsCatId="simple" csTypeId="urn:microsoft.com/office/officeart/2005/8/colors/colorful1" csCatId="colorful" phldr="1"/>
      <dgm:spPr/>
      <dgm:t>
        <a:bodyPr/>
        <a:lstStyle/>
        <a:p>
          <a:pPr rtl="1"/>
          <a:endParaRPr lang="fa-IR"/>
        </a:p>
      </dgm:t>
    </dgm:pt>
    <dgm:pt modelId="{F15BA34B-D561-468D-8924-3C15E62EAC2F}">
      <dgm:prSet phldrT="[Text]" custT="1"/>
      <dgm:spPr/>
      <dgm:t>
        <a:bodyPr/>
        <a:lstStyle/>
        <a:p>
          <a:pPr rtl="1"/>
          <a:r>
            <a:rPr lang="fa-IR" sz="1600" dirty="0" smtClean="0">
              <a:cs typeface="B Homa" panose="00000400000000000000" pitchFamily="2" charset="-78"/>
            </a:rPr>
            <a:t>دو رویکرد در باب تدوین سیاست</a:t>
          </a:r>
          <a:endParaRPr lang="fa-IR" sz="1600" dirty="0">
            <a:cs typeface="B Homa" panose="00000400000000000000" pitchFamily="2" charset="-78"/>
          </a:endParaRPr>
        </a:p>
      </dgm:t>
    </dgm:pt>
    <dgm:pt modelId="{C5C3B82A-CCA7-4609-B1AC-DE117A7EAC71}" type="parTrans" cxnId="{DEB5B4FF-23E9-4A65-ACB8-0E27DC434F84}">
      <dgm:prSet/>
      <dgm:spPr/>
      <dgm:t>
        <a:bodyPr/>
        <a:lstStyle/>
        <a:p>
          <a:pPr rtl="1"/>
          <a:endParaRPr lang="fa-IR" sz="1600">
            <a:cs typeface="B Homa" panose="00000400000000000000" pitchFamily="2" charset="-78"/>
          </a:endParaRPr>
        </a:p>
      </dgm:t>
    </dgm:pt>
    <dgm:pt modelId="{7531E2FE-A1AC-4CF6-80E1-BC9FAE2811C6}" type="sibTrans" cxnId="{DEB5B4FF-23E9-4A65-ACB8-0E27DC434F84}">
      <dgm:prSet/>
      <dgm:spPr/>
      <dgm:t>
        <a:bodyPr/>
        <a:lstStyle/>
        <a:p>
          <a:pPr rtl="1"/>
          <a:endParaRPr lang="fa-IR" sz="1600">
            <a:cs typeface="B Homa" panose="00000400000000000000" pitchFamily="2" charset="-78"/>
          </a:endParaRPr>
        </a:p>
      </dgm:t>
    </dgm:pt>
    <dgm:pt modelId="{A0FE1601-64C1-4950-AF7D-F9FDEC7A4C0E}">
      <dgm:prSet phldrT="[Text]" custT="1"/>
      <dgm:spPr/>
      <dgm:t>
        <a:bodyPr/>
        <a:lstStyle/>
        <a:p>
          <a:pPr rtl="1"/>
          <a:r>
            <a:rPr lang="fa-IR" sz="1600" dirty="0" smtClean="0">
              <a:cs typeface="B Homa" panose="00000400000000000000" pitchFamily="2" charset="-78"/>
            </a:rPr>
            <a:t>رویکرد ریشه ای</a:t>
          </a:r>
        </a:p>
        <a:p>
          <a:pPr rtl="1"/>
          <a:r>
            <a:rPr lang="fa-IR" sz="1600" dirty="0" smtClean="0">
              <a:cs typeface="B Homa" panose="00000400000000000000" pitchFamily="2" charset="-78"/>
            </a:rPr>
            <a:t>(</a:t>
          </a:r>
          <a:r>
            <a:rPr lang="en-US" sz="1600" dirty="0" smtClean="0">
              <a:cs typeface="B Homa" panose="00000400000000000000" pitchFamily="2" charset="-78"/>
            </a:rPr>
            <a:t>By root</a:t>
          </a:r>
          <a:r>
            <a:rPr lang="fa-IR" sz="1600" dirty="0" smtClean="0">
              <a:cs typeface="B Homa" panose="00000400000000000000" pitchFamily="2" charset="-78"/>
            </a:rPr>
            <a:t>)</a:t>
          </a:r>
          <a:endParaRPr lang="fa-IR" sz="1600" dirty="0">
            <a:cs typeface="B Homa" panose="00000400000000000000" pitchFamily="2" charset="-78"/>
          </a:endParaRPr>
        </a:p>
      </dgm:t>
    </dgm:pt>
    <dgm:pt modelId="{D01C3D17-9561-44CC-97C3-63C836E60264}" type="parTrans" cxnId="{472CF929-F72A-4E03-B049-16F8AB444F11}">
      <dgm:prSet/>
      <dgm:spPr/>
      <dgm:t>
        <a:bodyPr/>
        <a:lstStyle/>
        <a:p>
          <a:pPr rtl="1"/>
          <a:endParaRPr lang="fa-IR" sz="1600">
            <a:cs typeface="B Homa" panose="00000400000000000000" pitchFamily="2" charset="-78"/>
          </a:endParaRPr>
        </a:p>
      </dgm:t>
    </dgm:pt>
    <dgm:pt modelId="{6BFC16B1-DEEB-45B1-B036-FCC5389E9F04}" type="sibTrans" cxnId="{472CF929-F72A-4E03-B049-16F8AB444F11}">
      <dgm:prSet/>
      <dgm:spPr/>
      <dgm:t>
        <a:bodyPr/>
        <a:lstStyle/>
        <a:p>
          <a:pPr rtl="1"/>
          <a:endParaRPr lang="fa-IR" sz="1600">
            <a:cs typeface="B Homa" panose="00000400000000000000" pitchFamily="2" charset="-78"/>
          </a:endParaRPr>
        </a:p>
      </dgm:t>
    </dgm:pt>
    <dgm:pt modelId="{36B8850E-265E-46D6-9BCA-CC718712757F}">
      <dgm:prSet phldrT="[Text]" custT="1"/>
      <dgm:spPr/>
      <dgm:t>
        <a:bodyPr/>
        <a:lstStyle/>
        <a:p>
          <a:pPr rtl="1"/>
          <a:r>
            <a:rPr lang="fa-IR" sz="1400" dirty="0" smtClean="0">
              <a:cs typeface="B Homa" panose="00000400000000000000" pitchFamily="2" charset="-78"/>
            </a:rPr>
            <a:t>در پی انجام کار از طریق یک بنیان و ریشه جدید است(رهیافت عقلانی جامع)</a:t>
          </a:r>
          <a:endParaRPr lang="fa-IR" sz="1400" dirty="0">
            <a:cs typeface="B Homa" panose="00000400000000000000" pitchFamily="2" charset="-78"/>
          </a:endParaRPr>
        </a:p>
      </dgm:t>
    </dgm:pt>
    <dgm:pt modelId="{BCA2E15C-0AB5-4AA8-8F52-C05754ABB881}" type="parTrans" cxnId="{9655DAD6-3EC3-4C57-9C97-68C03A49BB3A}">
      <dgm:prSet/>
      <dgm:spPr/>
      <dgm:t>
        <a:bodyPr/>
        <a:lstStyle/>
        <a:p>
          <a:pPr rtl="1"/>
          <a:endParaRPr lang="fa-IR" sz="1600">
            <a:cs typeface="B Homa" panose="00000400000000000000" pitchFamily="2" charset="-78"/>
          </a:endParaRPr>
        </a:p>
      </dgm:t>
    </dgm:pt>
    <dgm:pt modelId="{A673F49D-AE4C-46B1-BA88-52714A755497}" type="sibTrans" cxnId="{9655DAD6-3EC3-4C57-9C97-68C03A49BB3A}">
      <dgm:prSet/>
      <dgm:spPr/>
      <dgm:t>
        <a:bodyPr/>
        <a:lstStyle/>
        <a:p>
          <a:pPr rtl="1"/>
          <a:endParaRPr lang="fa-IR" sz="1600">
            <a:cs typeface="B Homa" panose="00000400000000000000" pitchFamily="2" charset="-78"/>
          </a:endParaRPr>
        </a:p>
      </dgm:t>
    </dgm:pt>
    <dgm:pt modelId="{B6F5D683-AD32-4272-BD54-2E771BB403DF}">
      <dgm:prSet phldrT="[Text]" custT="1"/>
      <dgm:spPr/>
      <dgm:t>
        <a:bodyPr/>
        <a:lstStyle/>
        <a:p>
          <a:pPr rtl="1"/>
          <a:r>
            <a:rPr lang="fa-IR" sz="1600" dirty="0" smtClean="0">
              <a:cs typeface="B Homa" panose="00000400000000000000" pitchFamily="2" charset="-78"/>
            </a:rPr>
            <a:t>رویکرد شاخه ای(</a:t>
          </a:r>
          <a:r>
            <a:rPr lang="en-US" sz="1600" dirty="0" smtClean="0">
              <a:cs typeface="B Homa" panose="00000400000000000000" pitchFamily="2" charset="-78"/>
            </a:rPr>
            <a:t>By branch</a:t>
          </a:r>
          <a:r>
            <a:rPr lang="fa-IR" sz="1600" dirty="0" smtClean="0">
              <a:cs typeface="B Homa" panose="00000400000000000000" pitchFamily="2" charset="-78"/>
            </a:rPr>
            <a:t>)</a:t>
          </a:r>
          <a:endParaRPr lang="fa-IR" sz="1600" dirty="0">
            <a:cs typeface="B Homa" panose="00000400000000000000" pitchFamily="2" charset="-78"/>
          </a:endParaRPr>
        </a:p>
      </dgm:t>
    </dgm:pt>
    <dgm:pt modelId="{623A7E59-7F32-42B4-83CF-61678952DA07}" type="parTrans" cxnId="{CB98BF39-5C25-41C6-932A-A9D1180C314A}">
      <dgm:prSet/>
      <dgm:spPr/>
      <dgm:t>
        <a:bodyPr/>
        <a:lstStyle/>
        <a:p>
          <a:pPr rtl="1"/>
          <a:endParaRPr lang="fa-IR" sz="1600">
            <a:cs typeface="B Homa" panose="00000400000000000000" pitchFamily="2" charset="-78"/>
          </a:endParaRPr>
        </a:p>
      </dgm:t>
    </dgm:pt>
    <dgm:pt modelId="{3E87C4D2-B47B-490F-80D3-79FCE697F5E4}" type="sibTrans" cxnId="{CB98BF39-5C25-41C6-932A-A9D1180C314A}">
      <dgm:prSet/>
      <dgm:spPr/>
      <dgm:t>
        <a:bodyPr/>
        <a:lstStyle/>
        <a:p>
          <a:pPr rtl="1"/>
          <a:endParaRPr lang="fa-IR" sz="1600">
            <a:cs typeface="B Homa" panose="00000400000000000000" pitchFamily="2" charset="-78"/>
          </a:endParaRPr>
        </a:p>
      </dgm:t>
    </dgm:pt>
    <dgm:pt modelId="{837F244D-A51C-4F93-9069-8D5A07366FF9}">
      <dgm:prSet phldrT="[Text]" custT="1"/>
      <dgm:spPr/>
      <dgm:t>
        <a:bodyPr/>
        <a:lstStyle/>
        <a:p>
          <a:pPr rtl="1"/>
          <a:r>
            <a:rPr lang="fa-IR" sz="1400" dirty="0" smtClean="0">
              <a:cs typeface="B Homa" panose="00000400000000000000" pitchFamily="2" charset="-78"/>
            </a:rPr>
            <a:t>در پی آغاز با بنیاد جدید نبوده و متناسب با تغییر شرایط مساله بازتعریف شده و فرایند تعیین سیاست بی وقفه تکرار می شود.</a:t>
          </a:r>
          <a:endParaRPr lang="fa-IR" sz="1400" dirty="0">
            <a:cs typeface="B Homa" panose="00000400000000000000" pitchFamily="2" charset="-78"/>
          </a:endParaRPr>
        </a:p>
      </dgm:t>
    </dgm:pt>
    <dgm:pt modelId="{9062A948-11F2-4EC2-BC87-EA526F1C3383}" type="parTrans" cxnId="{A2300A98-1D73-4B61-887B-983A55B775D8}">
      <dgm:prSet/>
      <dgm:spPr/>
      <dgm:t>
        <a:bodyPr/>
        <a:lstStyle/>
        <a:p>
          <a:pPr rtl="1"/>
          <a:endParaRPr lang="fa-IR" sz="1600">
            <a:cs typeface="B Homa" panose="00000400000000000000" pitchFamily="2" charset="-78"/>
          </a:endParaRPr>
        </a:p>
      </dgm:t>
    </dgm:pt>
    <dgm:pt modelId="{0B771CB9-1C32-430A-A42A-530B9286F581}" type="sibTrans" cxnId="{A2300A98-1D73-4B61-887B-983A55B775D8}">
      <dgm:prSet/>
      <dgm:spPr/>
      <dgm:t>
        <a:bodyPr/>
        <a:lstStyle/>
        <a:p>
          <a:pPr rtl="1"/>
          <a:endParaRPr lang="fa-IR" sz="1600">
            <a:cs typeface="B Homa" panose="00000400000000000000" pitchFamily="2" charset="-78"/>
          </a:endParaRPr>
        </a:p>
      </dgm:t>
    </dgm:pt>
    <dgm:pt modelId="{DDB82EC6-7DBB-4F6C-A7EB-726A46E67682}" type="pres">
      <dgm:prSet presAssocID="{4693CF73-6DCC-4CD2-88B9-D60DBAA158B6}" presName="hierChild1" presStyleCnt="0">
        <dgm:presLayoutVars>
          <dgm:orgChart val="1"/>
          <dgm:chPref val="1"/>
          <dgm:dir/>
          <dgm:animOne val="branch"/>
          <dgm:animLvl val="lvl"/>
          <dgm:resizeHandles/>
        </dgm:presLayoutVars>
      </dgm:prSet>
      <dgm:spPr/>
      <dgm:t>
        <a:bodyPr/>
        <a:lstStyle/>
        <a:p>
          <a:pPr rtl="1"/>
          <a:endParaRPr lang="fa-IR"/>
        </a:p>
      </dgm:t>
    </dgm:pt>
    <dgm:pt modelId="{6831F0B0-562B-4652-883A-200B8CDA1AB9}" type="pres">
      <dgm:prSet presAssocID="{F15BA34B-D561-468D-8924-3C15E62EAC2F}" presName="hierRoot1" presStyleCnt="0">
        <dgm:presLayoutVars>
          <dgm:hierBranch val="init"/>
        </dgm:presLayoutVars>
      </dgm:prSet>
      <dgm:spPr/>
      <dgm:t>
        <a:bodyPr/>
        <a:lstStyle/>
        <a:p>
          <a:pPr rtl="1"/>
          <a:endParaRPr lang="fa-IR"/>
        </a:p>
      </dgm:t>
    </dgm:pt>
    <dgm:pt modelId="{38BD1CE5-58A7-421B-9AB7-DB4798819193}" type="pres">
      <dgm:prSet presAssocID="{F15BA34B-D561-468D-8924-3C15E62EAC2F}" presName="rootComposite1" presStyleCnt="0"/>
      <dgm:spPr/>
      <dgm:t>
        <a:bodyPr/>
        <a:lstStyle/>
        <a:p>
          <a:pPr rtl="1"/>
          <a:endParaRPr lang="fa-IR"/>
        </a:p>
      </dgm:t>
    </dgm:pt>
    <dgm:pt modelId="{59CC495D-7820-4FA3-ADD4-CC3099A9BD8E}" type="pres">
      <dgm:prSet presAssocID="{F15BA34B-D561-468D-8924-3C15E62EAC2F}" presName="rootText1" presStyleLbl="node0" presStyleIdx="0" presStyleCnt="1">
        <dgm:presLayoutVars>
          <dgm:chPref val="3"/>
        </dgm:presLayoutVars>
      </dgm:prSet>
      <dgm:spPr/>
      <dgm:t>
        <a:bodyPr/>
        <a:lstStyle/>
        <a:p>
          <a:pPr rtl="1"/>
          <a:endParaRPr lang="fa-IR"/>
        </a:p>
      </dgm:t>
    </dgm:pt>
    <dgm:pt modelId="{96E0918F-71C4-4C3F-ADE3-5AE2028D8807}" type="pres">
      <dgm:prSet presAssocID="{F15BA34B-D561-468D-8924-3C15E62EAC2F}" presName="rootConnector1" presStyleLbl="node1" presStyleIdx="0" presStyleCnt="0"/>
      <dgm:spPr/>
      <dgm:t>
        <a:bodyPr/>
        <a:lstStyle/>
        <a:p>
          <a:pPr rtl="1"/>
          <a:endParaRPr lang="fa-IR"/>
        </a:p>
      </dgm:t>
    </dgm:pt>
    <dgm:pt modelId="{58B8FE9E-E08A-4BD7-A847-D486EAAC3229}" type="pres">
      <dgm:prSet presAssocID="{F15BA34B-D561-468D-8924-3C15E62EAC2F}" presName="hierChild2" presStyleCnt="0"/>
      <dgm:spPr/>
      <dgm:t>
        <a:bodyPr/>
        <a:lstStyle/>
        <a:p>
          <a:pPr rtl="1"/>
          <a:endParaRPr lang="fa-IR"/>
        </a:p>
      </dgm:t>
    </dgm:pt>
    <dgm:pt modelId="{7EBFD0AD-019C-4F42-8910-0385727FD6AE}" type="pres">
      <dgm:prSet presAssocID="{D01C3D17-9561-44CC-97C3-63C836E60264}" presName="Name37" presStyleLbl="parChTrans1D2" presStyleIdx="0" presStyleCnt="2"/>
      <dgm:spPr/>
      <dgm:t>
        <a:bodyPr/>
        <a:lstStyle/>
        <a:p>
          <a:pPr rtl="1"/>
          <a:endParaRPr lang="fa-IR"/>
        </a:p>
      </dgm:t>
    </dgm:pt>
    <dgm:pt modelId="{2A2E9BEC-67CA-40EB-B6BF-8AEE076F9745}" type="pres">
      <dgm:prSet presAssocID="{A0FE1601-64C1-4950-AF7D-F9FDEC7A4C0E}" presName="hierRoot2" presStyleCnt="0">
        <dgm:presLayoutVars>
          <dgm:hierBranch val="init"/>
        </dgm:presLayoutVars>
      </dgm:prSet>
      <dgm:spPr/>
      <dgm:t>
        <a:bodyPr/>
        <a:lstStyle/>
        <a:p>
          <a:pPr rtl="1"/>
          <a:endParaRPr lang="fa-IR"/>
        </a:p>
      </dgm:t>
    </dgm:pt>
    <dgm:pt modelId="{5C64BC76-0041-4A88-A7E0-F088FAF483D0}" type="pres">
      <dgm:prSet presAssocID="{A0FE1601-64C1-4950-AF7D-F9FDEC7A4C0E}" presName="rootComposite" presStyleCnt="0"/>
      <dgm:spPr/>
      <dgm:t>
        <a:bodyPr/>
        <a:lstStyle/>
        <a:p>
          <a:pPr rtl="1"/>
          <a:endParaRPr lang="fa-IR"/>
        </a:p>
      </dgm:t>
    </dgm:pt>
    <dgm:pt modelId="{AF3B5530-6AF2-4EE0-8856-655A1EEA7943}" type="pres">
      <dgm:prSet presAssocID="{A0FE1601-64C1-4950-AF7D-F9FDEC7A4C0E}" presName="rootText" presStyleLbl="node2" presStyleIdx="0" presStyleCnt="2">
        <dgm:presLayoutVars>
          <dgm:chPref val="3"/>
        </dgm:presLayoutVars>
      </dgm:prSet>
      <dgm:spPr/>
      <dgm:t>
        <a:bodyPr/>
        <a:lstStyle/>
        <a:p>
          <a:pPr rtl="1"/>
          <a:endParaRPr lang="fa-IR"/>
        </a:p>
      </dgm:t>
    </dgm:pt>
    <dgm:pt modelId="{683DC197-F4D6-48B9-9189-E6321BB5D19F}" type="pres">
      <dgm:prSet presAssocID="{A0FE1601-64C1-4950-AF7D-F9FDEC7A4C0E}" presName="rootConnector" presStyleLbl="node2" presStyleIdx="0" presStyleCnt="2"/>
      <dgm:spPr/>
      <dgm:t>
        <a:bodyPr/>
        <a:lstStyle/>
        <a:p>
          <a:pPr rtl="1"/>
          <a:endParaRPr lang="fa-IR"/>
        </a:p>
      </dgm:t>
    </dgm:pt>
    <dgm:pt modelId="{3712DCFF-9AE0-41A5-97A9-082400A660A8}" type="pres">
      <dgm:prSet presAssocID="{A0FE1601-64C1-4950-AF7D-F9FDEC7A4C0E}" presName="hierChild4" presStyleCnt="0"/>
      <dgm:spPr/>
      <dgm:t>
        <a:bodyPr/>
        <a:lstStyle/>
        <a:p>
          <a:pPr rtl="1"/>
          <a:endParaRPr lang="fa-IR"/>
        </a:p>
      </dgm:t>
    </dgm:pt>
    <dgm:pt modelId="{A7E56B1A-D00B-4AC9-BDD2-690E014E405C}" type="pres">
      <dgm:prSet presAssocID="{BCA2E15C-0AB5-4AA8-8F52-C05754ABB881}" presName="Name37" presStyleLbl="parChTrans1D3" presStyleIdx="0" presStyleCnt="2"/>
      <dgm:spPr/>
      <dgm:t>
        <a:bodyPr/>
        <a:lstStyle/>
        <a:p>
          <a:pPr rtl="1"/>
          <a:endParaRPr lang="fa-IR"/>
        </a:p>
      </dgm:t>
    </dgm:pt>
    <dgm:pt modelId="{DA33004D-DA29-4470-81C1-BEA8F1C74CA5}" type="pres">
      <dgm:prSet presAssocID="{36B8850E-265E-46D6-9BCA-CC718712757F}" presName="hierRoot2" presStyleCnt="0">
        <dgm:presLayoutVars>
          <dgm:hierBranch val="init"/>
        </dgm:presLayoutVars>
      </dgm:prSet>
      <dgm:spPr/>
      <dgm:t>
        <a:bodyPr/>
        <a:lstStyle/>
        <a:p>
          <a:pPr rtl="1"/>
          <a:endParaRPr lang="fa-IR"/>
        </a:p>
      </dgm:t>
    </dgm:pt>
    <dgm:pt modelId="{52886220-76C3-43FD-9D50-490E02AE4AB7}" type="pres">
      <dgm:prSet presAssocID="{36B8850E-265E-46D6-9BCA-CC718712757F}" presName="rootComposite" presStyleCnt="0"/>
      <dgm:spPr/>
      <dgm:t>
        <a:bodyPr/>
        <a:lstStyle/>
        <a:p>
          <a:pPr rtl="1"/>
          <a:endParaRPr lang="fa-IR"/>
        </a:p>
      </dgm:t>
    </dgm:pt>
    <dgm:pt modelId="{9C67023D-E4B9-4C6D-BC49-9A13779BAF29}" type="pres">
      <dgm:prSet presAssocID="{36B8850E-265E-46D6-9BCA-CC718712757F}" presName="rootText" presStyleLbl="node3" presStyleIdx="0" presStyleCnt="2">
        <dgm:presLayoutVars>
          <dgm:chPref val="3"/>
        </dgm:presLayoutVars>
      </dgm:prSet>
      <dgm:spPr/>
      <dgm:t>
        <a:bodyPr/>
        <a:lstStyle/>
        <a:p>
          <a:pPr rtl="1"/>
          <a:endParaRPr lang="fa-IR"/>
        </a:p>
      </dgm:t>
    </dgm:pt>
    <dgm:pt modelId="{CD29A7E9-8B27-43B3-8301-6DC82909ABC2}" type="pres">
      <dgm:prSet presAssocID="{36B8850E-265E-46D6-9BCA-CC718712757F}" presName="rootConnector" presStyleLbl="node3" presStyleIdx="0" presStyleCnt="2"/>
      <dgm:spPr/>
      <dgm:t>
        <a:bodyPr/>
        <a:lstStyle/>
        <a:p>
          <a:pPr rtl="1"/>
          <a:endParaRPr lang="fa-IR"/>
        </a:p>
      </dgm:t>
    </dgm:pt>
    <dgm:pt modelId="{BA1708DA-477D-469C-B29F-A3CC139A8CE4}" type="pres">
      <dgm:prSet presAssocID="{36B8850E-265E-46D6-9BCA-CC718712757F}" presName="hierChild4" presStyleCnt="0"/>
      <dgm:spPr/>
      <dgm:t>
        <a:bodyPr/>
        <a:lstStyle/>
        <a:p>
          <a:pPr rtl="1"/>
          <a:endParaRPr lang="fa-IR"/>
        </a:p>
      </dgm:t>
    </dgm:pt>
    <dgm:pt modelId="{8D848463-B6DE-40F3-A511-BB95345B6C10}" type="pres">
      <dgm:prSet presAssocID="{36B8850E-265E-46D6-9BCA-CC718712757F}" presName="hierChild5" presStyleCnt="0"/>
      <dgm:spPr/>
      <dgm:t>
        <a:bodyPr/>
        <a:lstStyle/>
        <a:p>
          <a:pPr rtl="1"/>
          <a:endParaRPr lang="fa-IR"/>
        </a:p>
      </dgm:t>
    </dgm:pt>
    <dgm:pt modelId="{7CFF6FB3-9ECE-4147-8ACC-92B1980E8305}" type="pres">
      <dgm:prSet presAssocID="{A0FE1601-64C1-4950-AF7D-F9FDEC7A4C0E}" presName="hierChild5" presStyleCnt="0"/>
      <dgm:spPr/>
      <dgm:t>
        <a:bodyPr/>
        <a:lstStyle/>
        <a:p>
          <a:pPr rtl="1"/>
          <a:endParaRPr lang="fa-IR"/>
        </a:p>
      </dgm:t>
    </dgm:pt>
    <dgm:pt modelId="{CDA7D6A7-6734-4C4B-AAB9-A455151D5FB7}" type="pres">
      <dgm:prSet presAssocID="{623A7E59-7F32-42B4-83CF-61678952DA07}" presName="Name37" presStyleLbl="parChTrans1D2" presStyleIdx="1" presStyleCnt="2"/>
      <dgm:spPr/>
      <dgm:t>
        <a:bodyPr/>
        <a:lstStyle/>
        <a:p>
          <a:pPr rtl="1"/>
          <a:endParaRPr lang="fa-IR"/>
        </a:p>
      </dgm:t>
    </dgm:pt>
    <dgm:pt modelId="{A8975110-F99A-473A-BB90-FD77D5E63FC6}" type="pres">
      <dgm:prSet presAssocID="{B6F5D683-AD32-4272-BD54-2E771BB403DF}" presName="hierRoot2" presStyleCnt="0">
        <dgm:presLayoutVars>
          <dgm:hierBranch val="init"/>
        </dgm:presLayoutVars>
      </dgm:prSet>
      <dgm:spPr/>
      <dgm:t>
        <a:bodyPr/>
        <a:lstStyle/>
        <a:p>
          <a:pPr rtl="1"/>
          <a:endParaRPr lang="fa-IR"/>
        </a:p>
      </dgm:t>
    </dgm:pt>
    <dgm:pt modelId="{1FADB813-C74A-469F-8FEE-4024A41432C9}" type="pres">
      <dgm:prSet presAssocID="{B6F5D683-AD32-4272-BD54-2E771BB403DF}" presName="rootComposite" presStyleCnt="0"/>
      <dgm:spPr/>
      <dgm:t>
        <a:bodyPr/>
        <a:lstStyle/>
        <a:p>
          <a:pPr rtl="1"/>
          <a:endParaRPr lang="fa-IR"/>
        </a:p>
      </dgm:t>
    </dgm:pt>
    <dgm:pt modelId="{29E9BEBC-5A00-43E2-A8D3-A18460FFF9B2}" type="pres">
      <dgm:prSet presAssocID="{B6F5D683-AD32-4272-BD54-2E771BB403DF}" presName="rootText" presStyleLbl="node2" presStyleIdx="1" presStyleCnt="2">
        <dgm:presLayoutVars>
          <dgm:chPref val="3"/>
        </dgm:presLayoutVars>
      </dgm:prSet>
      <dgm:spPr/>
      <dgm:t>
        <a:bodyPr/>
        <a:lstStyle/>
        <a:p>
          <a:pPr rtl="1"/>
          <a:endParaRPr lang="fa-IR"/>
        </a:p>
      </dgm:t>
    </dgm:pt>
    <dgm:pt modelId="{F2927BA4-9220-4ED0-A7D0-00E7CD8FEFDD}" type="pres">
      <dgm:prSet presAssocID="{B6F5D683-AD32-4272-BD54-2E771BB403DF}" presName="rootConnector" presStyleLbl="node2" presStyleIdx="1" presStyleCnt="2"/>
      <dgm:spPr/>
      <dgm:t>
        <a:bodyPr/>
        <a:lstStyle/>
        <a:p>
          <a:pPr rtl="1"/>
          <a:endParaRPr lang="fa-IR"/>
        </a:p>
      </dgm:t>
    </dgm:pt>
    <dgm:pt modelId="{BE3724F1-D96B-4A64-9564-3D2105ECA3FB}" type="pres">
      <dgm:prSet presAssocID="{B6F5D683-AD32-4272-BD54-2E771BB403DF}" presName="hierChild4" presStyleCnt="0"/>
      <dgm:spPr/>
      <dgm:t>
        <a:bodyPr/>
        <a:lstStyle/>
        <a:p>
          <a:pPr rtl="1"/>
          <a:endParaRPr lang="fa-IR"/>
        </a:p>
      </dgm:t>
    </dgm:pt>
    <dgm:pt modelId="{F324D900-BC55-40BA-82F2-B5D8A7382FC2}" type="pres">
      <dgm:prSet presAssocID="{9062A948-11F2-4EC2-BC87-EA526F1C3383}" presName="Name37" presStyleLbl="parChTrans1D3" presStyleIdx="1" presStyleCnt="2"/>
      <dgm:spPr/>
      <dgm:t>
        <a:bodyPr/>
        <a:lstStyle/>
        <a:p>
          <a:pPr rtl="1"/>
          <a:endParaRPr lang="fa-IR"/>
        </a:p>
      </dgm:t>
    </dgm:pt>
    <dgm:pt modelId="{08B8DEF4-E681-438D-AAB7-FA1A1AF99106}" type="pres">
      <dgm:prSet presAssocID="{837F244D-A51C-4F93-9069-8D5A07366FF9}" presName="hierRoot2" presStyleCnt="0">
        <dgm:presLayoutVars>
          <dgm:hierBranch val="init"/>
        </dgm:presLayoutVars>
      </dgm:prSet>
      <dgm:spPr/>
      <dgm:t>
        <a:bodyPr/>
        <a:lstStyle/>
        <a:p>
          <a:pPr rtl="1"/>
          <a:endParaRPr lang="fa-IR"/>
        </a:p>
      </dgm:t>
    </dgm:pt>
    <dgm:pt modelId="{66747B48-A9A4-4D50-B294-C8EBAA231E59}" type="pres">
      <dgm:prSet presAssocID="{837F244D-A51C-4F93-9069-8D5A07366FF9}" presName="rootComposite" presStyleCnt="0"/>
      <dgm:spPr/>
      <dgm:t>
        <a:bodyPr/>
        <a:lstStyle/>
        <a:p>
          <a:pPr rtl="1"/>
          <a:endParaRPr lang="fa-IR"/>
        </a:p>
      </dgm:t>
    </dgm:pt>
    <dgm:pt modelId="{3F79C423-E37B-423C-B2E2-185D1F9C37C5}" type="pres">
      <dgm:prSet presAssocID="{837F244D-A51C-4F93-9069-8D5A07366FF9}" presName="rootText" presStyleLbl="node3" presStyleIdx="1" presStyleCnt="2">
        <dgm:presLayoutVars>
          <dgm:chPref val="3"/>
        </dgm:presLayoutVars>
      </dgm:prSet>
      <dgm:spPr/>
      <dgm:t>
        <a:bodyPr/>
        <a:lstStyle/>
        <a:p>
          <a:pPr rtl="1"/>
          <a:endParaRPr lang="fa-IR"/>
        </a:p>
      </dgm:t>
    </dgm:pt>
    <dgm:pt modelId="{42F7B7CE-ABC3-46E7-8841-39B0DA9AB688}" type="pres">
      <dgm:prSet presAssocID="{837F244D-A51C-4F93-9069-8D5A07366FF9}" presName="rootConnector" presStyleLbl="node3" presStyleIdx="1" presStyleCnt="2"/>
      <dgm:spPr/>
      <dgm:t>
        <a:bodyPr/>
        <a:lstStyle/>
        <a:p>
          <a:pPr rtl="1"/>
          <a:endParaRPr lang="fa-IR"/>
        </a:p>
      </dgm:t>
    </dgm:pt>
    <dgm:pt modelId="{7D9265FF-4098-42CF-B031-7E6EE547DBC0}" type="pres">
      <dgm:prSet presAssocID="{837F244D-A51C-4F93-9069-8D5A07366FF9}" presName="hierChild4" presStyleCnt="0"/>
      <dgm:spPr/>
      <dgm:t>
        <a:bodyPr/>
        <a:lstStyle/>
        <a:p>
          <a:pPr rtl="1"/>
          <a:endParaRPr lang="fa-IR"/>
        </a:p>
      </dgm:t>
    </dgm:pt>
    <dgm:pt modelId="{71D95A97-5BB8-44F8-822F-7DE6B278B49D}" type="pres">
      <dgm:prSet presAssocID="{837F244D-A51C-4F93-9069-8D5A07366FF9}" presName="hierChild5" presStyleCnt="0"/>
      <dgm:spPr/>
      <dgm:t>
        <a:bodyPr/>
        <a:lstStyle/>
        <a:p>
          <a:pPr rtl="1"/>
          <a:endParaRPr lang="fa-IR"/>
        </a:p>
      </dgm:t>
    </dgm:pt>
    <dgm:pt modelId="{6F05A437-BEB1-42A1-965B-2F4556B57772}" type="pres">
      <dgm:prSet presAssocID="{B6F5D683-AD32-4272-BD54-2E771BB403DF}" presName="hierChild5" presStyleCnt="0"/>
      <dgm:spPr/>
      <dgm:t>
        <a:bodyPr/>
        <a:lstStyle/>
        <a:p>
          <a:pPr rtl="1"/>
          <a:endParaRPr lang="fa-IR"/>
        </a:p>
      </dgm:t>
    </dgm:pt>
    <dgm:pt modelId="{FD90CD4F-89E1-4621-A16F-4A088954DAF1}" type="pres">
      <dgm:prSet presAssocID="{F15BA34B-D561-468D-8924-3C15E62EAC2F}" presName="hierChild3" presStyleCnt="0"/>
      <dgm:spPr/>
      <dgm:t>
        <a:bodyPr/>
        <a:lstStyle/>
        <a:p>
          <a:pPr rtl="1"/>
          <a:endParaRPr lang="fa-IR"/>
        </a:p>
      </dgm:t>
    </dgm:pt>
  </dgm:ptLst>
  <dgm:cxnLst>
    <dgm:cxn modelId="{001B8209-B0E4-40AF-9D2D-75CF6C9A4469}" type="presOf" srcId="{837F244D-A51C-4F93-9069-8D5A07366FF9}" destId="{3F79C423-E37B-423C-B2E2-185D1F9C37C5}" srcOrd="0" destOrd="0" presId="urn:microsoft.com/office/officeart/2005/8/layout/orgChart1"/>
    <dgm:cxn modelId="{AFB83861-48C6-40A0-9B2C-270FFD7342A0}" type="presOf" srcId="{F15BA34B-D561-468D-8924-3C15E62EAC2F}" destId="{96E0918F-71C4-4C3F-ADE3-5AE2028D8807}" srcOrd="1" destOrd="0" presId="urn:microsoft.com/office/officeart/2005/8/layout/orgChart1"/>
    <dgm:cxn modelId="{BCB2B6C0-B6B8-4530-A1F7-F38B034C3B0B}" type="presOf" srcId="{9062A948-11F2-4EC2-BC87-EA526F1C3383}" destId="{F324D900-BC55-40BA-82F2-B5D8A7382FC2}" srcOrd="0" destOrd="0" presId="urn:microsoft.com/office/officeart/2005/8/layout/orgChart1"/>
    <dgm:cxn modelId="{9655DAD6-3EC3-4C57-9C97-68C03A49BB3A}" srcId="{A0FE1601-64C1-4950-AF7D-F9FDEC7A4C0E}" destId="{36B8850E-265E-46D6-9BCA-CC718712757F}" srcOrd="0" destOrd="0" parTransId="{BCA2E15C-0AB5-4AA8-8F52-C05754ABB881}" sibTransId="{A673F49D-AE4C-46B1-BA88-52714A755497}"/>
    <dgm:cxn modelId="{343D2BDB-3825-4971-B827-4220C820CA97}" type="presOf" srcId="{623A7E59-7F32-42B4-83CF-61678952DA07}" destId="{CDA7D6A7-6734-4C4B-AAB9-A455151D5FB7}" srcOrd="0" destOrd="0" presId="urn:microsoft.com/office/officeart/2005/8/layout/orgChart1"/>
    <dgm:cxn modelId="{39F36A99-691E-4646-AC21-CE71BB68D68A}" type="presOf" srcId="{F15BA34B-D561-468D-8924-3C15E62EAC2F}" destId="{59CC495D-7820-4FA3-ADD4-CC3099A9BD8E}" srcOrd="0" destOrd="0" presId="urn:microsoft.com/office/officeart/2005/8/layout/orgChart1"/>
    <dgm:cxn modelId="{472CF929-F72A-4E03-B049-16F8AB444F11}" srcId="{F15BA34B-D561-468D-8924-3C15E62EAC2F}" destId="{A0FE1601-64C1-4950-AF7D-F9FDEC7A4C0E}" srcOrd="0" destOrd="0" parTransId="{D01C3D17-9561-44CC-97C3-63C836E60264}" sibTransId="{6BFC16B1-DEEB-45B1-B036-FCC5389E9F04}"/>
    <dgm:cxn modelId="{8D145653-99DD-46D0-98D1-937D3D65021F}" type="presOf" srcId="{B6F5D683-AD32-4272-BD54-2E771BB403DF}" destId="{F2927BA4-9220-4ED0-A7D0-00E7CD8FEFDD}" srcOrd="1" destOrd="0" presId="urn:microsoft.com/office/officeart/2005/8/layout/orgChart1"/>
    <dgm:cxn modelId="{50BA3F49-4C33-4277-9440-4E0728A644EC}" type="presOf" srcId="{36B8850E-265E-46D6-9BCA-CC718712757F}" destId="{CD29A7E9-8B27-43B3-8301-6DC82909ABC2}" srcOrd="1" destOrd="0" presId="urn:microsoft.com/office/officeart/2005/8/layout/orgChart1"/>
    <dgm:cxn modelId="{B7292EA5-C413-4C65-A82E-9213132A1998}" type="presOf" srcId="{837F244D-A51C-4F93-9069-8D5A07366FF9}" destId="{42F7B7CE-ABC3-46E7-8841-39B0DA9AB688}" srcOrd="1" destOrd="0" presId="urn:microsoft.com/office/officeart/2005/8/layout/orgChart1"/>
    <dgm:cxn modelId="{35FBF00E-FB41-4A04-A4E1-DA3A6441DD85}" type="presOf" srcId="{A0FE1601-64C1-4950-AF7D-F9FDEC7A4C0E}" destId="{683DC197-F4D6-48B9-9189-E6321BB5D19F}" srcOrd="1" destOrd="0" presId="urn:microsoft.com/office/officeart/2005/8/layout/orgChart1"/>
    <dgm:cxn modelId="{4E5C12D3-B554-4967-A056-3BDC68FEDCDD}" type="presOf" srcId="{B6F5D683-AD32-4272-BD54-2E771BB403DF}" destId="{29E9BEBC-5A00-43E2-A8D3-A18460FFF9B2}" srcOrd="0" destOrd="0" presId="urn:microsoft.com/office/officeart/2005/8/layout/orgChart1"/>
    <dgm:cxn modelId="{2A252BBC-0242-4374-8DD4-3D0E2FCA9BCD}" type="presOf" srcId="{A0FE1601-64C1-4950-AF7D-F9FDEC7A4C0E}" destId="{AF3B5530-6AF2-4EE0-8856-655A1EEA7943}" srcOrd="0" destOrd="0" presId="urn:microsoft.com/office/officeart/2005/8/layout/orgChart1"/>
    <dgm:cxn modelId="{A2300A98-1D73-4B61-887B-983A55B775D8}" srcId="{B6F5D683-AD32-4272-BD54-2E771BB403DF}" destId="{837F244D-A51C-4F93-9069-8D5A07366FF9}" srcOrd="0" destOrd="0" parTransId="{9062A948-11F2-4EC2-BC87-EA526F1C3383}" sibTransId="{0B771CB9-1C32-430A-A42A-530B9286F581}"/>
    <dgm:cxn modelId="{201BA20E-1815-4950-B034-2AEED13341F6}" type="presOf" srcId="{4693CF73-6DCC-4CD2-88B9-D60DBAA158B6}" destId="{DDB82EC6-7DBB-4F6C-A7EB-726A46E67682}" srcOrd="0" destOrd="0" presId="urn:microsoft.com/office/officeart/2005/8/layout/orgChart1"/>
    <dgm:cxn modelId="{DEB5B4FF-23E9-4A65-ACB8-0E27DC434F84}" srcId="{4693CF73-6DCC-4CD2-88B9-D60DBAA158B6}" destId="{F15BA34B-D561-468D-8924-3C15E62EAC2F}" srcOrd="0" destOrd="0" parTransId="{C5C3B82A-CCA7-4609-B1AC-DE117A7EAC71}" sibTransId="{7531E2FE-A1AC-4CF6-80E1-BC9FAE2811C6}"/>
    <dgm:cxn modelId="{CA9039D8-82CA-4D4F-AE20-C42EEEDC9683}" type="presOf" srcId="{BCA2E15C-0AB5-4AA8-8F52-C05754ABB881}" destId="{A7E56B1A-D00B-4AC9-BDD2-690E014E405C}" srcOrd="0" destOrd="0" presId="urn:microsoft.com/office/officeart/2005/8/layout/orgChart1"/>
    <dgm:cxn modelId="{1F30DAEC-E1EC-42E9-BDB9-C94309455AA8}" type="presOf" srcId="{D01C3D17-9561-44CC-97C3-63C836E60264}" destId="{7EBFD0AD-019C-4F42-8910-0385727FD6AE}" srcOrd="0" destOrd="0" presId="urn:microsoft.com/office/officeart/2005/8/layout/orgChart1"/>
    <dgm:cxn modelId="{CB98BF39-5C25-41C6-932A-A9D1180C314A}" srcId="{F15BA34B-D561-468D-8924-3C15E62EAC2F}" destId="{B6F5D683-AD32-4272-BD54-2E771BB403DF}" srcOrd="1" destOrd="0" parTransId="{623A7E59-7F32-42B4-83CF-61678952DA07}" sibTransId="{3E87C4D2-B47B-490F-80D3-79FCE697F5E4}"/>
    <dgm:cxn modelId="{B6F5FE92-E5F4-48A4-BE4B-CCB00EBDBFFC}" type="presOf" srcId="{36B8850E-265E-46D6-9BCA-CC718712757F}" destId="{9C67023D-E4B9-4C6D-BC49-9A13779BAF29}" srcOrd="0" destOrd="0" presId="urn:microsoft.com/office/officeart/2005/8/layout/orgChart1"/>
    <dgm:cxn modelId="{E3132082-BD70-44A8-B503-317E4167A297}" type="presParOf" srcId="{DDB82EC6-7DBB-4F6C-A7EB-726A46E67682}" destId="{6831F0B0-562B-4652-883A-200B8CDA1AB9}" srcOrd="0" destOrd="0" presId="urn:microsoft.com/office/officeart/2005/8/layout/orgChart1"/>
    <dgm:cxn modelId="{661F1980-B739-44FD-8661-CF8ECBE7EFEC}" type="presParOf" srcId="{6831F0B0-562B-4652-883A-200B8CDA1AB9}" destId="{38BD1CE5-58A7-421B-9AB7-DB4798819193}" srcOrd="0" destOrd="0" presId="urn:microsoft.com/office/officeart/2005/8/layout/orgChart1"/>
    <dgm:cxn modelId="{17CD6AA8-A1B8-470B-BAFE-88B47D5D88E3}" type="presParOf" srcId="{38BD1CE5-58A7-421B-9AB7-DB4798819193}" destId="{59CC495D-7820-4FA3-ADD4-CC3099A9BD8E}" srcOrd="0" destOrd="0" presId="urn:microsoft.com/office/officeart/2005/8/layout/orgChart1"/>
    <dgm:cxn modelId="{23079676-898B-46B5-98FD-330E05D7BDE2}" type="presParOf" srcId="{38BD1CE5-58A7-421B-9AB7-DB4798819193}" destId="{96E0918F-71C4-4C3F-ADE3-5AE2028D8807}" srcOrd="1" destOrd="0" presId="urn:microsoft.com/office/officeart/2005/8/layout/orgChart1"/>
    <dgm:cxn modelId="{BC04059C-2BFA-441D-80A7-545EEC167752}" type="presParOf" srcId="{6831F0B0-562B-4652-883A-200B8CDA1AB9}" destId="{58B8FE9E-E08A-4BD7-A847-D486EAAC3229}" srcOrd="1" destOrd="0" presId="urn:microsoft.com/office/officeart/2005/8/layout/orgChart1"/>
    <dgm:cxn modelId="{646BD9B8-6A63-4DFB-A2AD-D3CDA692144F}" type="presParOf" srcId="{58B8FE9E-E08A-4BD7-A847-D486EAAC3229}" destId="{7EBFD0AD-019C-4F42-8910-0385727FD6AE}" srcOrd="0" destOrd="0" presId="urn:microsoft.com/office/officeart/2005/8/layout/orgChart1"/>
    <dgm:cxn modelId="{BFA99514-8DC6-4A78-BC4A-BB5FB59AD012}" type="presParOf" srcId="{58B8FE9E-E08A-4BD7-A847-D486EAAC3229}" destId="{2A2E9BEC-67CA-40EB-B6BF-8AEE076F9745}" srcOrd="1" destOrd="0" presId="urn:microsoft.com/office/officeart/2005/8/layout/orgChart1"/>
    <dgm:cxn modelId="{4AECE8DE-4F16-4E15-83BB-3E6EBD7D9989}" type="presParOf" srcId="{2A2E9BEC-67CA-40EB-B6BF-8AEE076F9745}" destId="{5C64BC76-0041-4A88-A7E0-F088FAF483D0}" srcOrd="0" destOrd="0" presId="urn:microsoft.com/office/officeart/2005/8/layout/orgChart1"/>
    <dgm:cxn modelId="{64B07C70-85D6-4023-83B0-CBEA64FEAA3B}" type="presParOf" srcId="{5C64BC76-0041-4A88-A7E0-F088FAF483D0}" destId="{AF3B5530-6AF2-4EE0-8856-655A1EEA7943}" srcOrd="0" destOrd="0" presId="urn:microsoft.com/office/officeart/2005/8/layout/orgChart1"/>
    <dgm:cxn modelId="{6847E53F-1C8F-4B90-B92E-7E541B089D2F}" type="presParOf" srcId="{5C64BC76-0041-4A88-A7E0-F088FAF483D0}" destId="{683DC197-F4D6-48B9-9189-E6321BB5D19F}" srcOrd="1" destOrd="0" presId="urn:microsoft.com/office/officeart/2005/8/layout/orgChart1"/>
    <dgm:cxn modelId="{04CC768B-6112-4722-BA5C-641E792E4C70}" type="presParOf" srcId="{2A2E9BEC-67CA-40EB-B6BF-8AEE076F9745}" destId="{3712DCFF-9AE0-41A5-97A9-082400A660A8}" srcOrd="1" destOrd="0" presId="urn:microsoft.com/office/officeart/2005/8/layout/orgChart1"/>
    <dgm:cxn modelId="{D10D92BF-1549-4CAE-ACF0-58FA01E88DC9}" type="presParOf" srcId="{3712DCFF-9AE0-41A5-97A9-082400A660A8}" destId="{A7E56B1A-D00B-4AC9-BDD2-690E014E405C}" srcOrd="0" destOrd="0" presId="urn:microsoft.com/office/officeart/2005/8/layout/orgChart1"/>
    <dgm:cxn modelId="{BCA9F465-F20D-471D-8A31-0B43347F57F2}" type="presParOf" srcId="{3712DCFF-9AE0-41A5-97A9-082400A660A8}" destId="{DA33004D-DA29-4470-81C1-BEA8F1C74CA5}" srcOrd="1" destOrd="0" presId="urn:microsoft.com/office/officeart/2005/8/layout/orgChart1"/>
    <dgm:cxn modelId="{5B9526A4-9D15-4CD2-8690-27C0E3BD103C}" type="presParOf" srcId="{DA33004D-DA29-4470-81C1-BEA8F1C74CA5}" destId="{52886220-76C3-43FD-9D50-490E02AE4AB7}" srcOrd="0" destOrd="0" presId="urn:microsoft.com/office/officeart/2005/8/layout/orgChart1"/>
    <dgm:cxn modelId="{1B0B2FB0-A49F-4842-ABAF-EE1A323C6B08}" type="presParOf" srcId="{52886220-76C3-43FD-9D50-490E02AE4AB7}" destId="{9C67023D-E4B9-4C6D-BC49-9A13779BAF29}" srcOrd="0" destOrd="0" presId="urn:microsoft.com/office/officeart/2005/8/layout/orgChart1"/>
    <dgm:cxn modelId="{3EE3176F-D613-405E-8717-5569A9AE347E}" type="presParOf" srcId="{52886220-76C3-43FD-9D50-490E02AE4AB7}" destId="{CD29A7E9-8B27-43B3-8301-6DC82909ABC2}" srcOrd="1" destOrd="0" presId="urn:microsoft.com/office/officeart/2005/8/layout/orgChart1"/>
    <dgm:cxn modelId="{6608DDFF-11E2-4F56-89B9-F6037BD0C12F}" type="presParOf" srcId="{DA33004D-DA29-4470-81C1-BEA8F1C74CA5}" destId="{BA1708DA-477D-469C-B29F-A3CC139A8CE4}" srcOrd="1" destOrd="0" presId="urn:microsoft.com/office/officeart/2005/8/layout/orgChart1"/>
    <dgm:cxn modelId="{C0AFF4EF-A1B6-4B78-9FEA-23C4FED17F32}" type="presParOf" srcId="{DA33004D-DA29-4470-81C1-BEA8F1C74CA5}" destId="{8D848463-B6DE-40F3-A511-BB95345B6C10}" srcOrd="2" destOrd="0" presId="urn:microsoft.com/office/officeart/2005/8/layout/orgChart1"/>
    <dgm:cxn modelId="{8BE28F7C-A50C-458B-AE81-712B0C441FC3}" type="presParOf" srcId="{2A2E9BEC-67CA-40EB-B6BF-8AEE076F9745}" destId="{7CFF6FB3-9ECE-4147-8ACC-92B1980E8305}" srcOrd="2" destOrd="0" presId="urn:microsoft.com/office/officeart/2005/8/layout/orgChart1"/>
    <dgm:cxn modelId="{98AC83FA-D48A-451E-A7AD-E6DED96965B6}" type="presParOf" srcId="{58B8FE9E-E08A-4BD7-A847-D486EAAC3229}" destId="{CDA7D6A7-6734-4C4B-AAB9-A455151D5FB7}" srcOrd="2" destOrd="0" presId="urn:microsoft.com/office/officeart/2005/8/layout/orgChart1"/>
    <dgm:cxn modelId="{A20CD9B6-713A-401B-A493-B02766031D83}" type="presParOf" srcId="{58B8FE9E-E08A-4BD7-A847-D486EAAC3229}" destId="{A8975110-F99A-473A-BB90-FD77D5E63FC6}" srcOrd="3" destOrd="0" presId="urn:microsoft.com/office/officeart/2005/8/layout/orgChart1"/>
    <dgm:cxn modelId="{DEB53425-3174-41C1-9B88-D5B29681BC8B}" type="presParOf" srcId="{A8975110-F99A-473A-BB90-FD77D5E63FC6}" destId="{1FADB813-C74A-469F-8FEE-4024A41432C9}" srcOrd="0" destOrd="0" presId="urn:microsoft.com/office/officeart/2005/8/layout/orgChart1"/>
    <dgm:cxn modelId="{E4E787DC-17DE-41F3-99B8-964469B783F0}" type="presParOf" srcId="{1FADB813-C74A-469F-8FEE-4024A41432C9}" destId="{29E9BEBC-5A00-43E2-A8D3-A18460FFF9B2}" srcOrd="0" destOrd="0" presId="urn:microsoft.com/office/officeart/2005/8/layout/orgChart1"/>
    <dgm:cxn modelId="{5179989F-19D4-496B-A3FA-06746974A697}" type="presParOf" srcId="{1FADB813-C74A-469F-8FEE-4024A41432C9}" destId="{F2927BA4-9220-4ED0-A7D0-00E7CD8FEFDD}" srcOrd="1" destOrd="0" presId="urn:microsoft.com/office/officeart/2005/8/layout/orgChart1"/>
    <dgm:cxn modelId="{BA231499-3FE7-44D0-B061-73A6E22661B4}" type="presParOf" srcId="{A8975110-F99A-473A-BB90-FD77D5E63FC6}" destId="{BE3724F1-D96B-4A64-9564-3D2105ECA3FB}" srcOrd="1" destOrd="0" presId="urn:microsoft.com/office/officeart/2005/8/layout/orgChart1"/>
    <dgm:cxn modelId="{EE3444C4-5DF0-46FF-B6A3-9F407E000F32}" type="presParOf" srcId="{BE3724F1-D96B-4A64-9564-3D2105ECA3FB}" destId="{F324D900-BC55-40BA-82F2-B5D8A7382FC2}" srcOrd="0" destOrd="0" presId="urn:microsoft.com/office/officeart/2005/8/layout/orgChart1"/>
    <dgm:cxn modelId="{B7DA1E99-550C-4A2B-95B1-9F41E276179C}" type="presParOf" srcId="{BE3724F1-D96B-4A64-9564-3D2105ECA3FB}" destId="{08B8DEF4-E681-438D-AAB7-FA1A1AF99106}" srcOrd="1" destOrd="0" presId="urn:microsoft.com/office/officeart/2005/8/layout/orgChart1"/>
    <dgm:cxn modelId="{FC060AD7-3512-465D-AFE0-8C3B5E574394}" type="presParOf" srcId="{08B8DEF4-E681-438D-AAB7-FA1A1AF99106}" destId="{66747B48-A9A4-4D50-B294-C8EBAA231E59}" srcOrd="0" destOrd="0" presId="urn:microsoft.com/office/officeart/2005/8/layout/orgChart1"/>
    <dgm:cxn modelId="{64F78C8A-C1CA-4AB5-9B16-79E628F5961F}" type="presParOf" srcId="{66747B48-A9A4-4D50-B294-C8EBAA231E59}" destId="{3F79C423-E37B-423C-B2E2-185D1F9C37C5}" srcOrd="0" destOrd="0" presId="urn:microsoft.com/office/officeart/2005/8/layout/orgChart1"/>
    <dgm:cxn modelId="{94B6791E-FE20-42B3-88FE-0DDF760A2CA5}" type="presParOf" srcId="{66747B48-A9A4-4D50-B294-C8EBAA231E59}" destId="{42F7B7CE-ABC3-46E7-8841-39B0DA9AB688}" srcOrd="1" destOrd="0" presId="urn:microsoft.com/office/officeart/2005/8/layout/orgChart1"/>
    <dgm:cxn modelId="{66BB3734-A927-4A80-BE65-8FB0AC2D6E6B}" type="presParOf" srcId="{08B8DEF4-E681-438D-AAB7-FA1A1AF99106}" destId="{7D9265FF-4098-42CF-B031-7E6EE547DBC0}" srcOrd="1" destOrd="0" presId="urn:microsoft.com/office/officeart/2005/8/layout/orgChart1"/>
    <dgm:cxn modelId="{E7E9B506-285F-4D94-80E7-D67ED8A5E346}" type="presParOf" srcId="{08B8DEF4-E681-438D-AAB7-FA1A1AF99106}" destId="{71D95A97-5BB8-44F8-822F-7DE6B278B49D}" srcOrd="2" destOrd="0" presId="urn:microsoft.com/office/officeart/2005/8/layout/orgChart1"/>
    <dgm:cxn modelId="{8FD683CC-5E0C-4806-88F5-E8DE58DD8E9A}" type="presParOf" srcId="{A8975110-F99A-473A-BB90-FD77D5E63FC6}" destId="{6F05A437-BEB1-42A1-965B-2F4556B57772}" srcOrd="2" destOrd="0" presId="urn:microsoft.com/office/officeart/2005/8/layout/orgChart1"/>
    <dgm:cxn modelId="{AFCC42FC-994B-4FE4-BEBC-86121C395D67}" type="presParOf" srcId="{6831F0B0-562B-4652-883A-200B8CDA1AB9}" destId="{FD90CD4F-89E1-4621-A16F-4A088954DAF1}"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CEC4C0C-FA9A-4048-92F7-DDFBE32CE2B3}" type="doc">
      <dgm:prSet loTypeId="urn:microsoft.com/office/officeart/2005/8/layout/process4" loCatId="process" qsTypeId="urn:microsoft.com/office/officeart/2005/8/quickstyle/3d2" qsCatId="3D" csTypeId="urn:microsoft.com/office/officeart/2005/8/colors/accent0_3" csCatId="mainScheme" phldr="1"/>
      <dgm:spPr/>
      <dgm:t>
        <a:bodyPr/>
        <a:lstStyle/>
        <a:p>
          <a:pPr rtl="1"/>
          <a:endParaRPr lang="fa-IR"/>
        </a:p>
      </dgm:t>
    </dgm:pt>
    <dgm:pt modelId="{7DBA4CEF-5EBD-4BE9-9DA7-DDD84E49C9EB}">
      <dgm:prSet phldrT="[Text]" custT="1"/>
      <dgm:spPr/>
      <dgm:t>
        <a:bodyPr/>
        <a:lstStyle/>
        <a:p>
          <a:pPr rtl="1"/>
          <a:r>
            <a:rPr lang="fa-IR" sz="1600" dirty="0" smtClean="0">
              <a:cs typeface="B Homa" panose="00000400000000000000" pitchFamily="2" charset="-78"/>
            </a:rPr>
            <a:t>اندک افزایی(</a:t>
          </a:r>
          <a:r>
            <a:rPr lang="en-US" sz="1600" dirty="0" err="1" smtClean="0">
              <a:latin typeface="Comic Sans MS" panose="030F0702030302020204" pitchFamily="66" charset="0"/>
              <a:cs typeface="B Homa" panose="00000400000000000000" pitchFamily="2" charset="-78"/>
            </a:rPr>
            <a:t>incrementalism</a:t>
          </a:r>
          <a:r>
            <a:rPr lang="fa-IR" sz="1600" dirty="0" smtClean="0">
              <a:latin typeface="Comic Sans MS" panose="030F0702030302020204" pitchFamily="66" charset="0"/>
              <a:cs typeface="B Homa" panose="00000400000000000000" pitchFamily="2" charset="-78"/>
            </a:rPr>
            <a:t>) نظریه چگونگی تولید سیاستهای(خط مشی) عمومی در درون حکومت است.</a:t>
          </a:r>
          <a:endParaRPr lang="fa-IR" sz="1600" dirty="0">
            <a:cs typeface="B Homa" panose="00000400000000000000" pitchFamily="2" charset="-78"/>
          </a:endParaRPr>
        </a:p>
      </dgm:t>
    </dgm:pt>
    <dgm:pt modelId="{9283A74E-A334-4C99-8936-31B8641EB727}" type="parTrans" cxnId="{070F8CBB-AF70-4CC6-AAFA-AA6B7F5018F0}">
      <dgm:prSet/>
      <dgm:spPr/>
      <dgm:t>
        <a:bodyPr/>
        <a:lstStyle/>
        <a:p>
          <a:pPr rtl="1"/>
          <a:endParaRPr lang="fa-IR" sz="1600">
            <a:cs typeface="B Homa" panose="00000400000000000000" pitchFamily="2" charset="-78"/>
          </a:endParaRPr>
        </a:p>
      </dgm:t>
    </dgm:pt>
    <dgm:pt modelId="{D4B3F6F2-4BB0-412B-90BB-D23842F42B13}" type="sibTrans" cxnId="{070F8CBB-AF70-4CC6-AAFA-AA6B7F5018F0}">
      <dgm:prSet custT="1"/>
      <dgm:spPr/>
      <dgm:t>
        <a:bodyPr/>
        <a:lstStyle/>
        <a:p>
          <a:pPr rtl="1"/>
          <a:endParaRPr lang="fa-IR" sz="1600">
            <a:cs typeface="B Homa" panose="00000400000000000000" pitchFamily="2" charset="-78"/>
          </a:endParaRPr>
        </a:p>
      </dgm:t>
    </dgm:pt>
    <dgm:pt modelId="{678FB68A-52BA-41F2-AEEF-918FF50AEA9F}">
      <dgm:prSet phldrT="[Text]" custT="1"/>
      <dgm:spPr/>
      <dgm:t>
        <a:bodyPr/>
        <a:lstStyle/>
        <a:p>
          <a:pPr rtl="1"/>
          <a:r>
            <a:rPr lang="fa-IR" sz="1600" dirty="0" smtClean="0">
              <a:latin typeface="Comic Sans MS" panose="030F0702030302020204" pitchFamily="66" charset="0"/>
              <a:cs typeface="B Homa" panose="00000400000000000000" pitchFamily="2" charset="-78"/>
            </a:rPr>
            <a:t>ایده اصلی اندک افزایی این است که سیاست ها هربار از آغاز اتخاذ نمی شود بلکه اضافه های حاشیه ای بر سیاست های غالب و رایج هستند.(سیاست های تعدیلی)</a:t>
          </a:r>
          <a:endParaRPr lang="fa-IR" sz="1600" dirty="0">
            <a:cs typeface="B Homa" panose="00000400000000000000" pitchFamily="2" charset="-78"/>
          </a:endParaRPr>
        </a:p>
      </dgm:t>
    </dgm:pt>
    <dgm:pt modelId="{3D3E0036-1511-441A-B85B-1C1CBB6C96E6}" type="parTrans" cxnId="{DF8BAFCD-DC33-444D-88DC-ECDDDB5E3389}">
      <dgm:prSet/>
      <dgm:spPr/>
      <dgm:t>
        <a:bodyPr/>
        <a:lstStyle/>
        <a:p>
          <a:pPr rtl="1"/>
          <a:endParaRPr lang="fa-IR" sz="1600">
            <a:cs typeface="B Homa" panose="00000400000000000000" pitchFamily="2" charset="-78"/>
          </a:endParaRPr>
        </a:p>
      </dgm:t>
    </dgm:pt>
    <dgm:pt modelId="{50A6B99D-1BD0-4566-BE76-25DC1686FCAE}" type="sibTrans" cxnId="{DF8BAFCD-DC33-444D-88DC-ECDDDB5E3389}">
      <dgm:prSet custT="1"/>
      <dgm:spPr/>
      <dgm:t>
        <a:bodyPr/>
        <a:lstStyle/>
        <a:p>
          <a:pPr rtl="1"/>
          <a:endParaRPr lang="fa-IR" sz="1600">
            <a:cs typeface="B Homa" panose="00000400000000000000" pitchFamily="2" charset="-78"/>
          </a:endParaRPr>
        </a:p>
      </dgm:t>
    </dgm:pt>
    <dgm:pt modelId="{22535172-C187-4CA3-A692-581066303F74}">
      <dgm:prSet phldrT="[Text]" custT="1"/>
      <dgm:spPr/>
      <dgm:t>
        <a:bodyPr/>
        <a:lstStyle/>
        <a:p>
          <a:pPr rtl="1"/>
          <a:r>
            <a:rPr lang="fa-IR" sz="1600" dirty="0" smtClean="0">
              <a:cs typeface="B Homa" panose="00000400000000000000" pitchFamily="2" charset="-78"/>
            </a:rPr>
            <a:t>اندک افزایی متاثر از سنت لیبرالی و اقتصاد بازار آزاد می باشد(با سیاست های مربوط به خیر جمعی مخالف است)</a:t>
          </a:r>
          <a:endParaRPr lang="fa-IR" sz="1600" dirty="0">
            <a:cs typeface="B Homa" panose="00000400000000000000" pitchFamily="2" charset="-78"/>
          </a:endParaRPr>
        </a:p>
      </dgm:t>
    </dgm:pt>
    <dgm:pt modelId="{8018F142-5FBB-45D9-A224-2BD48FD28981}" type="parTrans" cxnId="{1DFEA4DB-99D2-4FAD-AE60-BE86E52BA7F7}">
      <dgm:prSet/>
      <dgm:spPr/>
      <dgm:t>
        <a:bodyPr/>
        <a:lstStyle/>
        <a:p>
          <a:pPr rtl="1"/>
          <a:endParaRPr lang="fa-IR" sz="1600">
            <a:cs typeface="B Homa" panose="00000400000000000000" pitchFamily="2" charset="-78"/>
          </a:endParaRPr>
        </a:p>
      </dgm:t>
    </dgm:pt>
    <dgm:pt modelId="{4D9F143B-72F1-4E79-B058-E4962A5DC5A8}" type="sibTrans" cxnId="{1DFEA4DB-99D2-4FAD-AE60-BE86E52BA7F7}">
      <dgm:prSet custT="1"/>
      <dgm:spPr/>
      <dgm:t>
        <a:bodyPr/>
        <a:lstStyle/>
        <a:p>
          <a:pPr rtl="1"/>
          <a:endParaRPr lang="fa-IR" sz="1600">
            <a:cs typeface="B Homa" panose="00000400000000000000" pitchFamily="2" charset="-78"/>
          </a:endParaRPr>
        </a:p>
      </dgm:t>
    </dgm:pt>
    <dgm:pt modelId="{3BEF3188-EF9B-402C-A903-4D7F1C17E002}">
      <dgm:prSet custT="1"/>
      <dgm:spPr/>
      <dgm:t>
        <a:bodyPr/>
        <a:lstStyle/>
        <a:p>
          <a:pPr rtl="1"/>
          <a:r>
            <a:rPr lang="fa-IR" sz="1600" smtClean="0">
              <a:latin typeface="Comic Sans MS" panose="030F0702030302020204" pitchFamily="66" charset="0"/>
              <a:cs typeface="B Homa" panose="00000400000000000000" pitchFamily="2" charset="-78"/>
            </a:rPr>
            <a:t>مدل ساختاری اندک افزایی برمبنای فرایند تصمیم گیری جوامع پلورال بوده و با برنامه ریزی جامع تام گرا در تضاد است.</a:t>
          </a:r>
          <a:endParaRPr lang="fa-IR" sz="1600" dirty="0">
            <a:cs typeface="B Homa" panose="00000400000000000000" pitchFamily="2" charset="-78"/>
          </a:endParaRPr>
        </a:p>
      </dgm:t>
    </dgm:pt>
    <dgm:pt modelId="{49DCF4EE-9054-44D8-A7EF-26E1001FD115}" type="parTrans" cxnId="{4FA8C808-3DFB-4295-85F1-F8EC0C62076B}">
      <dgm:prSet/>
      <dgm:spPr/>
      <dgm:t>
        <a:bodyPr/>
        <a:lstStyle/>
        <a:p>
          <a:pPr rtl="1"/>
          <a:endParaRPr lang="fa-IR" sz="1600">
            <a:cs typeface="B Homa" panose="00000400000000000000" pitchFamily="2" charset="-78"/>
          </a:endParaRPr>
        </a:p>
      </dgm:t>
    </dgm:pt>
    <dgm:pt modelId="{561A3B35-3825-4A14-AFF4-4C1FB4868DEE}" type="sibTrans" cxnId="{4FA8C808-3DFB-4295-85F1-F8EC0C62076B}">
      <dgm:prSet custT="1"/>
      <dgm:spPr/>
      <dgm:t>
        <a:bodyPr/>
        <a:lstStyle/>
        <a:p>
          <a:pPr rtl="1"/>
          <a:endParaRPr lang="fa-IR" sz="1600">
            <a:cs typeface="B Homa" panose="00000400000000000000" pitchFamily="2" charset="-78"/>
          </a:endParaRPr>
        </a:p>
      </dgm:t>
    </dgm:pt>
    <dgm:pt modelId="{CDB8093A-EEAA-4253-8447-BAFE96E9C141}">
      <dgm:prSet custT="1"/>
      <dgm:spPr/>
      <dgm:t>
        <a:bodyPr/>
        <a:lstStyle/>
        <a:p>
          <a:pPr rtl="1"/>
          <a:r>
            <a:rPr lang="fa-IR" sz="1600" dirty="0" smtClean="0">
              <a:cs typeface="B Homa" panose="00000400000000000000" pitchFamily="2" charset="-78"/>
            </a:rPr>
            <a:t>در اندک افزایی تصمیمات کوچک با توجه به بیشینه کردن منفعت فردی و گروهی گرفته می شود یعنی هیچ تصمیم گیرنده کلانی وجود ندارد.</a:t>
          </a:r>
          <a:endParaRPr lang="fa-IR" sz="1600" dirty="0">
            <a:cs typeface="B Homa" panose="00000400000000000000" pitchFamily="2" charset="-78"/>
          </a:endParaRPr>
        </a:p>
      </dgm:t>
    </dgm:pt>
    <dgm:pt modelId="{2EBA21F4-610D-41D1-96CF-120907B98A9E}" type="parTrans" cxnId="{698CB099-F8B2-4E37-91E4-3A2513260A50}">
      <dgm:prSet/>
      <dgm:spPr/>
      <dgm:t>
        <a:bodyPr/>
        <a:lstStyle/>
        <a:p>
          <a:pPr rtl="1"/>
          <a:endParaRPr lang="fa-IR" sz="1600">
            <a:cs typeface="B Homa" panose="00000400000000000000" pitchFamily="2" charset="-78"/>
          </a:endParaRPr>
        </a:p>
      </dgm:t>
    </dgm:pt>
    <dgm:pt modelId="{54BF58C2-746B-4CD5-B0B5-BE4DE82A0C08}" type="sibTrans" cxnId="{698CB099-F8B2-4E37-91E4-3A2513260A50}">
      <dgm:prSet/>
      <dgm:spPr/>
      <dgm:t>
        <a:bodyPr/>
        <a:lstStyle/>
        <a:p>
          <a:pPr rtl="1"/>
          <a:endParaRPr lang="fa-IR" sz="1600">
            <a:cs typeface="B Homa" panose="00000400000000000000" pitchFamily="2" charset="-78"/>
          </a:endParaRPr>
        </a:p>
      </dgm:t>
    </dgm:pt>
    <dgm:pt modelId="{9724E13B-53EB-4F85-9CA5-070C12164A8A}" type="pres">
      <dgm:prSet presAssocID="{BCEC4C0C-FA9A-4048-92F7-DDFBE32CE2B3}" presName="Name0" presStyleCnt="0">
        <dgm:presLayoutVars>
          <dgm:dir/>
          <dgm:animLvl val="lvl"/>
          <dgm:resizeHandles val="exact"/>
        </dgm:presLayoutVars>
      </dgm:prSet>
      <dgm:spPr/>
      <dgm:t>
        <a:bodyPr/>
        <a:lstStyle/>
        <a:p>
          <a:pPr rtl="1"/>
          <a:endParaRPr lang="fa-IR"/>
        </a:p>
      </dgm:t>
    </dgm:pt>
    <dgm:pt modelId="{BC14ADBC-DFAD-4841-8683-AA0300B789B2}" type="pres">
      <dgm:prSet presAssocID="{CDB8093A-EEAA-4253-8447-BAFE96E9C141}" presName="boxAndChildren" presStyleCnt="0"/>
      <dgm:spPr/>
    </dgm:pt>
    <dgm:pt modelId="{201C1599-FE67-4228-8826-A3AA9A239C9D}" type="pres">
      <dgm:prSet presAssocID="{CDB8093A-EEAA-4253-8447-BAFE96E9C141}" presName="parentTextBox" presStyleLbl="node1" presStyleIdx="0" presStyleCnt="5"/>
      <dgm:spPr/>
      <dgm:t>
        <a:bodyPr/>
        <a:lstStyle/>
        <a:p>
          <a:pPr rtl="1"/>
          <a:endParaRPr lang="fa-IR"/>
        </a:p>
      </dgm:t>
    </dgm:pt>
    <dgm:pt modelId="{A477EBF0-4C61-4A38-90C1-28EF13BF3370}" type="pres">
      <dgm:prSet presAssocID="{561A3B35-3825-4A14-AFF4-4C1FB4868DEE}" presName="sp" presStyleCnt="0"/>
      <dgm:spPr/>
    </dgm:pt>
    <dgm:pt modelId="{B7D40166-3174-4F52-A66A-7D4900080E8D}" type="pres">
      <dgm:prSet presAssocID="{3BEF3188-EF9B-402C-A903-4D7F1C17E002}" presName="arrowAndChildren" presStyleCnt="0"/>
      <dgm:spPr/>
    </dgm:pt>
    <dgm:pt modelId="{901B8F89-01BB-4672-A182-5D51C241711A}" type="pres">
      <dgm:prSet presAssocID="{3BEF3188-EF9B-402C-A903-4D7F1C17E002}" presName="parentTextArrow" presStyleLbl="node1" presStyleIdx="1" presStyleCnt="5"/>
      <dgm:spPr/>
      <dgm:t>
        <a:bodyPr/>
        <a:lstStyle/>
        <a:p>
          <a:pPr rtl="1"/>
          <a:endParaRPr lang="fa-IR"/>
        </a:p>
      </dgm:t>
    </dgm:pt>
    <dgm:pt modelId="{405C061F-6FC9-46AE-B2AD-0336DEC9DD76}" type="pres">
      <dgm:prSet presAssocID="{4D9F143B-72F1-4E79-B058-E4962A5DC5A8}" presName="sp" presStyleCnt="0"/>
      <dgm:spPr/>
    </dgm:pt>
    <dgm:pt modelId="{833D7540-A91C-46ED-9FBC-6F8577935B1E}" type="pres">
      <dgm:prSet presAssocID="{22535172-C187-4CA3-A692-581066303F74}" presName="arrowAndChildren" presStyleCnt="0"/>
      <dgm:spPr/>
    </dgm:pt>
    <dgm:pt modelId="{E572B0B6-5762-46EA-A3E7-F70E89156BBD}" type="pres">
      <dgm:prSet presAssocID="{22535172-C187-4CA3-A692-581066303F74}" presName="parentTextArrow" presStyleLbl="node1" presStyleIdx="2" presStyleCnt="5"/>
      <dgm:spPr/>
      <dgm:t>
        <a:bodyPr/>
        <a:lstStyle/>
        <a:p>
          <a:pPr rtl="1"/>
          <a:endParaRPr lang="fa-IR"/>
        </a:p>
      </dgm:t>
    </dgm:pt>
    <dgm:pt modelId="{04EC46B4-994F-4C94-BA62-43B8AF09E59F}" type="pres">
      <dgm:prSet presAssocID="{50A6B99D-1BD0-4566-BE76-25DC1686FCAE}" presName="sp" presStyleCnt="0"/>
      <dgm:spPr/>
    </dgm:pt>
    <dgm:pt modelId="{A388563A-8345-41BC-801C-C2E63388BA4E}" type="pres">
      <dgm:prSet presAssocID="{678FB68A-52BA-41F2-AEEF-918FF50AEA9F}" presName="arrowAndChildren" presStyleCnt="0"/>
      <dgm:spPr/>
    </dgm:pt>
    <dgm:pt modelId="{2A942EDD-10A3-4405-9E4F-0135EECE2CC1}" type="pres">
      <dgm:prSet presAssocID="{678FB68A-52BA-41F2-AEEF-918FF50AEA9F}" presName="parentTextArrow" presStyleLbl="node1" presStyleIdx="3" presStyleCnt="5"/>
      <dgm:spPr/>
      <dgm:t>
        <a:bodyPr/>
        <a:lstStyle/>
        <a:p>
          <a:pPr rtl="1"/>
          <a:endParaRPr lang="fa-IR"/>
        </a:p>
      </dgm:t>
    </dgm:pt>
    <dgm:pt modelId="{E7C2C15F-2B1F-4B23-B981-F638B8D78A9A}" type="pres">
      <dgm:prSet presAssocID="{D4B3F6F2-4BB0-412B-90BB-D23842F42B13}" presName="sp" presStyleCnt="0"/>
      <dgm:spPr/>
    </dgm:pt>
    <dgm:pt modelId="{31181FE1-66BB-4CBA-B915-5FA736E09A05}" type="pres">
      <dgm:prSet presAssocID="{7DBA4CEF-5EBD-4BE9-9DA7-DDD84E49C9EB}" presName="arrowAndChildren" presStyleCnt="0"/>
      <dgm:spPr/>
    </dgm:pt>
    <dgm:pt modelId="{2CEA97AC-E688-463E-870E-04497CEAF592}" type="pres">
      <dgm:prSet presAssocID="{7DBA4CEF-5EBD-4BE9-9DA7-DDD84E49C9EB}" presName="parentTextArrow" presStyleLbl="node1" presStyleIdx="4" presStyleCnt="5"/>
      <dgm:spPr/>
      <dgm:t>
        <a:bodyPr/>
        <a:lstStyle/>
        <a:p>
          <a:pPr rtl="1"/>
          <a:endParaRPr lang="fa-IR"/>
        </a:p>
      </dgm:t>
    </dgm:pt>
  </dgm:ptLst>
  <dgm:cxnLst>
    <dgm:cxn modelId="{2FA40118-22D3-4E25-98E9-05E5A8704A1C}" type="presOf" srcId="{678FB68A-52BA-41F2-AEEF-918FF50AEA9F}" destId="{2A942EDD-10A3-4405-9E4F-0135EECE2CC1}" srcOrd="0" destOrd="0" presId="urn:microsoft.com/office/officeart/2005/8/layout/process4"/>
    <dgm:cxn modelId="{DF8BAFCD-DC33-444D-88DC-ECDDDB5E3389}" srcId="{BCEC4C0C-FA9A-4048-92F7-DDFBE32CE2B3}" destId="{678FB68A-52BA-41F2-AEEF-918FF50AEA9F}" srcOrd="1" destOrd="0" parTransId="{3D3E0036-1511-441A-B85B-1C1CBB6C96E6}" sibTransId="{50A6B99D-1BD0-4566-BE76-25DC1686FCAE}"/>
    <dgm:cxn modelId="{A6A10691-B572-4329-8EC6-DAB44557F4B3}" type="presOf" srcId="{BCEC4C0C-FA9A-4048-92F7-DDFBE32CE2B3}" destId="{9724E13B-53EB-4F85-9CA5-070C12164A8A}" srcOrd="0" destOrd="0" presId="urn:microsoft.com/office/officeart/2005/8/layout/process4"/>
    <dgm:cxn modelId="{23205196-826E-44E7-BFC6-8A85B3E43225}" type="presOf" srcId="{22535172-C187-4CA3-A692-581066303F74}" destId="{E572B0B6-5762-46EA-A3E7-F70E89156BBD}" srcOrd="0" destOrd="0" presId="urn:microsoft.com/office/officeart/2005/8/layout/process4"/>
    <dgm:cxn modelId="{B28B19F8-93C6-45A8-9C73-42CE4BB67009}" type="presOf" srcId="{3BEF3188-EF9B-402C-A903-4D7F1C17E002}" destId="{901B8F89-01BB-4672-A182-5D51C241711A}" srcOrd="0" destOrd="0" presId="urn:microsoft.com/office/officeart/2005/8/layout/process4"/>
    <dgm:cxn modelId="{1DFEA4DB-99D2-4FAD-AE60-BE86E52BA7F7}" srcId="{BCEC4C0C-FA9A-4048-92F7-DDFBE32CE2B3}" destId="{22535172-C187-4CA3-A692-581066303F74}" srcOrd="2" destOrd="0" parTransId="{8018F142-5FBB-45D9-A224-2BD48FD28981}" sibTransId="{4D9F143B-72F1-4E79-B058-E4962A5DC5A8}"/>
    <dgm:cxn modelId="{7C054314-AD05-4AB0-84EC-B8A3535B46FA}" type="presOf" srcId="{7DBA4CEF-5EBD-4BE9-9DA7-DDD84E49C9EB}" destId="{2CEA97AC-E688-463E-870E-04497CEAF592}" srcOrd="0" destOrd="0" presId="urn:microsoft.com/office/officeart/2005/8/layout/process4"/>
    <dgm:cxn modelId="{4FA8C808-3DFB-4295-85F1-F8EC0C62076B}" srcId="{BCEC4C0C-FA9A-4048-92F7-DDFBE32CE2B3}" destId="{3BEF3188-EF9B-402C-A903-4D7F1C17E002}" srcOrd="3" destOrd="0" parTransId="{49DCF4EE-9054-44D8-A7EF-26E1001FD115}" sibTransId="{561A3B35-3825-4A14-AFF4-4C1FB4868DEE}"/>
    <dgm:cxn modelId="{0A25CC76-17BE-4B54-86D7-A205DE8140A4}" type="presOf" srcId="{CDB8093A-EEAA-4253-8447-BAFE96E9C141}" destId="{201C1599-FE67-4228-8826-A3AA9A239C9D}" srcOrd="0" destOrd="0" presId="urn:microsoft.com/office/officeart/2005/8/layout/process4"/>
    <dgm:cxn modelId="{698CB099-F8B2-4E37-91E4-3A2513260A50}" srcId="{BCEC4C0C-FA9A-4048-92F7-DDFBE32CE2B3}" destId="{CDB8093A-EEAA-4253-8447-BAFE96E9C141}" srcOrd="4" destOrd="0" parTransId="{2EBA21F4-610D-41D1-96CF-120907B98A9E}" sibTransId="{54BF58C2-746B-4CD5-B0B5-BE4DE82A0C08}"/>
    <dgm:cxn modelId="{070F8CBB-AF70-4CC6-AAFA-AA6B7F5018F0}" srcId="{BCEC4C0C-FA9A-4048-92F7-DDFBE32CE2B3}" destId="{7DBA4CEF-5EBD-4BE9-9DA7-DDD84E49C9EB}" srcOrd="0" destOrd="0" parTransId="{9283A74E-A334-4C99-8936-31B8641EB727}" sibTransId="{D4B3F6F2-4BB0-412B-90BB-D23842F42B13}"/>
    <dgm:cxn modelId="{C6AFCD76-B6D1-4A86-93FB-DC74023FF60F}" type="presParOf" srcId="{9724E13B-53EB-4F85-9CA5-070C12164A8A}" destId="{BC14ADBC-DFAD-4841-8683-AA0300B789B2}" srcOrd="0" destOrd="0" presId="urn:microsoft.com/office/officeart/2005/8/layout/process4"/>
    <dgm:cxn modelId="{643E5880-E3AD-42F8-9C69-E62B19D3F824}" type="presParOf" srcId="{BC14ADBC-DFAD-4841-8683-AA0300B789B2}" destId="{201C1599-FE67-4228-8826-A3AA9A239C9D}" srcOrd="0" destOrd="0" presId="urn:microsoft.com/office/officeart/2005/8/layout/process4"/>
    <dgm:cxn modelId="{B4A5BC6E-F269-4AD3-8803-7C7A08A6FE0F}" type="presParOf" srcId="{9724E13B-53EB-4F85-9CA5-070C12164A8A}" destId="{A477EBF0-4C61-4A38-90C1-28EF13BF3370}" srcOrd="1" destOrd="0" presId="urn:microsoft.com/office/officeart/2005/8/layout/process4"/>
    <dgm:cxn modelId="{296D9293-B48B-499A-AFBD-62F1CE9BEBCA}" type="presParOf" srcId="{9724E13B-53EB-4F85-9CA5-070C12164A8A}" destId="{B7D40166-3174-4F52-A66A-7D4900080E8D}" srcOrd="2" destOrd="0" presId="urn:microsoft.com/office/officeart/2005/8/layout/process4"/>
    <dgm:cxn modelId="{23F284F0-138A-4F89-9D5E-B604B5D20819}" type="presParOf" srcId="{B7D40166-3174-4F52-A66A-7D4900080E8D}" destId="{901B8F89-01BB-4672-A182-5D51C241711A}" srcOrd="0" destOrd="0" presId="urn:microsoft.com/office/officeart/2005/8/layout/process4"/>
    <dgm:cxn modelId="{065EAA03-1777-4B95-A399-FFD6B79D87D2}" type="presParOf" srcId="{9724E13B-53EB-4F85-9CA5-070C12164A8A}" destId="{405C061F-6FC9-46AE-B2AD-0336DEC9DD76}" srcOrd="3" destOrd="0" presId="urn:microsoft.com/office/officeart/2005/8/layout/process4"/>
    <dgm:cxn modelId="{85BA2DCB-44AF-439B-A6A6-9EA4ACBA881D}" type="presParOf" srcId="{9724E13B-53EB-4F85-9CA5-070C12164A8A}" destId="{833D7540-A91C-46ED-9FBC-6F8577935B1E}" srcOrd="4" destOrd="0" presId="urn:microsoft.com/office/officeart/2005/8/layout/process4"/>
    <dgm:cxn modelId="{79C026A3-133E-4BC4-B6C3-C548488F634B}" type="presParOf" srcId="{833D7540-A91C-46ED-9FBC-6F8577935B1E}" destId="{E572B0B6-5762-46EA-A3E7-F70E89156BBD}" srcOrd="0" destOrd="0" presId="urn:microsoft.com/office/officeart/2005/8/layout/process4"/>
    <dgm:cxn modelId="{D8007609-8E19-44C6-843E-502D351620A1}" type="presParOf" srcId="{9724E13B-53EB-4F85-9CA5-070C12164A8A}" destId="{04EC46B4-994F-4C94-BA62-43B8AF09E59F}" srcOrd="5" destOrd="0" presId="urn:microsoft.com/office/officeart/2005/8/layout/process4"/>
    <dgm:cxn modelId="{2EA794BD-56AF-457E-BF74-7DD685D5683F}" type="presParOf" srcId="{9724E13B-53EB-4F85-9CA5-070C12164A8A}" destId="{A388563A-8345-41BC-801C-C2E63388BA4E}" srcOrd="6" destOrd="0" presId="urn:microsoft.com/office/officeart/2005/8/layout/process4"/>
    <dgm:cxn modelId="{B54F5E62-7CFB-4DD9-A0CA-5C1E65251ED1}" type="presParOf" srcId="{A388563A-8345-41BC-801C-C2E63388BA4E}" destId="{2A942EDD-10A3-4405-9E4F-0135EECE2CC1}" srcOrd="0" destOrd="0" presId="urn:microsoft.com/office/officeart/2005/8/layout/process4"/>
    <dgm:cxn modelId="{B92827B0-D741-46E1-9B79-AB1ED3224DA1}" type="presParOf" srcId="{9724E13B-53EB-4F85-9CA5-070C12164A8A}" destId="{E7C2C15F-2B1F-4B23-B981-F638B8D78A9A}" srcOrd="7" destOrd="0" presId="urn:microsoft.com/office/officeart/2005/8/layout/process4"/>
    <dgm:cxn modelId="{C2BB413D-0103-4558-B992-0CE53FFC6468}" type="presParOf" srcId="{9724E13B-53EB-4F85-9CA5-070C12164A8A}" destId="{31181FE1-66BB-4CBA-B915-5FA736E09A05}" srcOrd="8" destOrd="0" presId="urn:microsoft.com/office/officeart/2005/8/layout/process4"/>
    <dgm:cxn modelId="{2B9BAA6A-8F85-4DDC-8127-E12E326E28F7}" type="presParOf" srcId="{31181FE1-66BB-4CBA-B915-5FA736E09A05}" destId="{2CEA97AC-E688-463E-870E-04497CEAF592}"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8B86029-8750-4EFB-A190-75FC13511082}" type="doc">
      <dgm:prSet loTypeId="urn:microsoft.com/office/officeart/2005/8/layout/vList6" loCatId="list" qsTypeId="urn:microsoft.com/office/officeart/2005/8/quickstyle/simple1" qsCatId="simple" csTypeId="urn:microsoft.com/office/officeart/2005/8/colors/colorful1" csCatId="colorful" phldr="1"/>
      <dgm:spPr/>
      <dgm:t>
        <a:bodyPr/>
        <a:lstStyle/>
        <a:p>
          <a:pPr rtl="1"/>
          <a:endParaRPr lang="fa-IR"/>
        </a:p>
      </dgm:t>
    </dgm:pt>
    <dgm:pt modelId="{6A423E41-DE5E-41FC-839A-4C47CABF5E69}">
      <dgm:prSet phldrT="[Text]" custT="1"/>
      <dgm:spPr/>
      <dgm:t>
        <a:bodyPr/>
        <a:lstStyle/>
        <a:p>
          <a:pPr defTabSz="889000" rtl="1">
            <a:lnSpc>
              <a:spcPct val="90000"/>
            </a:lnSpc>
            <a:spcBef>
              <a:spcPct val="0"/>
            </a:spcBef>
            <a:spcAft>
              <a:spcPct val="35000"/>
            </a:spcAft>
          </a:pPr>
          <a:r>
            <a:rPr lang="fa-IR" sz="2000" dirty="0" smtClean="0">
              <a:cs typeface="B Homa" panose="00000400000000000000" pitchFamily="2" charset="-78"/>
            </a:rPr>
            <a:t>تعدیل متقابل حزبی</a:t>
          </a:r>
        </a:p>
        <a:p>
          <a:pPr marL="0" marR="0" indent="0" defTabSz="914400" rtl="1" eaLnBrk="1" fontAlgn="auto" latinLnBrk="0" hangingPunct="1">
            <a:lnSpc>
              <a:spcPct val="100000"/>
            </a:lnSpc>
            <a:spcBef>
              <a:spcPts val="0"/>
            </a:spcBef>
            <a:spcAft>
              <a:spcPts val="0"/>
            </a:spcAft>
            <a:buClrTx/>
            <a:buSzTx/>
            <a:buFontTx/>
            <a:buNone/>
            <a:tabLst/>
            <a:defRPr/>
          </a:pPr>
          <a:r>
            <a:rPr lang="en-US" sz="1200" b="0" dirty="0" smtClean="0">
              <a:effectLst>
                <a:outerShdw blurRad="38100" dist="38100" dir="2700000" algn="tl">
                  <a:srgbClr val="000000">
                    <a:alpha val="43137"/>
                  </a:srgbClr>
                </a:outerShdw>
              </a:effectLst>
              <a:latin typeface="Comic Sans MS" panose="030F0702030302020204" pitchFamily="66" charset="0"/>
              <a:cs typeface="B Homa" panose="00000400000000000000" pitchFamily="2" charset="-78"/>
            </a:rPr>
            <a:t>(</a:t>
          </a:r>
          <a:r>
            <a:rPr lang="en-US" sz="1600" b="1" dirty="0" smtClean="0">
              <a:latin typeface="Times New Roman" panose="02020603050405020304" pitchFamily="18" charset="0"/>
              <a:cs typeface="B Homa" panose="00000400000000000000" pitchFamily="2" charset="-78"/>
            </a:rPr>
            <a:t>Partisan Mutual Adjustment</a:t>
          </a:r>
          <a:r>
            <a:rPr lang="en-US" sz="1200" b="0" dirty="0" smtClean="0">
              <a:effectLst>
                <a:outerShdw blurRad="38100" dist="38100" dir="2700000" algn="tl">
                  <a:srgbClr val="000000">
                    <a:alpha val="43137"/>
                  </a:srgbClr>
                </a:outerShdw>
              </a:effectLst>
              <a:latin typeface="Comic Sans MS" panose="030F0702030302020204" pitchFamily="66" charset="0"/>
              <a:cs typeface="B Homa" panose="00000400000000000000" pitchFamily="2" charset="-78"/>
            </a:rPr>
            <a:t>)</a:t>
          </a:r>
          <a:endParaRPr lang="fa-IR" sz="1200" b="0" dirty="0" smtClean="0">
            <a:effectLst>
              <a:outerShdw blurRad="38100" dist="38100" dir="2700000" algn="tl">
                <a:srgbClr val="000000">
                  <a:alpha val="43137"/>
                </a:srgbClr>
              </a:outerShdw>
            </a:effectLst>
            <a:latin typeface="Comic Sans MS" panose="030F0702030302020204" pitchFamily="66" charset="0"/>
            <a:cs typeface="B Homa" panose="00000400000000000000" pitchFamily="2" charset="-78"/>
          </a:endParaRPr>
        </a:p>
        <a:p>
          <a:pPr defTabSz="889000" rtl="1">
            <a:lnSpc>
              <a:spcPct val="90000"/>
            </a:lnSpc>
            <a:spcBef>
              <a:spcPct val="0"/>
            </a:spcBef>
            <a:spcAft>
              <a:spcPct val="35000"/>
            </a:spcAft>
          </a:pPr>
          <a:endParaRPr lang="fa-IR" sz="1800" b="1" dirty="0">
            <a:latin typeface="Times New Roman" panose="02020603050405020304" pitchFamily="18" charset="0"/>
            <a:cs typeface="B Homa" panose="00000400000000000000" pitchFamily="2" charset="-78"/>
          </a:endParaRPr>
        </a:p>
      </dgm:t>
    </dgm:pt>
    <dgm:pt modelId="{43B94F57-CEF6-49EE-AB2F-1F4BCB7DA936}" type="parTrans" cxnId="{3BBFA0BE-9785-4853-9045-93DD62D66DD7}">
      <dgm:prSet/>
      <dgm:spPr/>
      <dgm:t>
        <a:bodyPr/>
        <a:lstStyle/>
        <a:p>
          <a:pPr rtl="1"/>
          <a:endParaRPr lang="fa-IR"/>
        </a:p>
      </dgm:t>
    </dgm:pt>
    <dgm:pt modelId="{1F105C88-05A0-47E1-B732-81F09BBD6F8A}" type="sibTrans" cxnId="{3BBFA0BE-9785-4853-9045-93DD62D66DD7}">
      <dgm:prSet/>
      <dgm:spPr/>
      <dgm:t>
        <a:bodyPr/>
        <a:lstStyle/>
        <a:p>
          <a:pPr rtl="1"/>
          <a:endParaRPr lang="fa-IR"/>
        </a:p>
      </dgm:t>
    </dgm:pt>
    <dgm:pt modelId="{B9249303-40C9-480A-8833-38C48AF77C10}">
      <dgm:prSet phldrT="[Text]" custT="1"/>
      <dgm:spPr/>
      <dgm:t>
        <a:bodyPr/>
        <a:lstStyle/>
        <a:p>
          <a:pPr rtl="1"/>
          <a:r>
            <a:rPr lang="fa-IR" sz="1600" dirty="0" smtClean="0">
              <a:cs typeface="B Homa" panose="00000400000000000000" pitchFamily="2" charset="-78"/>
            </a:rPr>
            <a:t>مرکزی به منظور فراهم کردن ملاکی برای هماهنگ کردن تصمیم های گوناگون گروه های مختلف</a:t>
          </a:r>
          <a:endParaRPr lang="fa-IR" sz="1600" dirty="0">
            <a:cs typeface="B Homa" panose="00000400000000000000" pitchFamily="2" charset="-78"/>
          </a:endParaRPr>
        </a:p>
      </dgm:t>
    </dgm:pt>
    <dgm:pt modelId="{CB6FB78A-D6C5-403A-AF24-99EAA7D8B623}" type="parTrans" cxnId="{E4F4C19C-FFFD-40D8-B8F7-B5509FC44268}">
      <dgm:prSet/>
      <dgm:spPr/>
      <dgm:t>
        <a:bodyPr/>
        <a:lstStyle/>
        <a:p>
          <a:pPr rtl="1"/>
          <a:endParaRPr lang="fa-IR"/>
        </a:p>
      </dgm:t>
    </dgm:pt>
    <dgm:pt modelId="{8F1CDADD-04A2-459F-8712-38AB6046896B}" type="sibTrans" cxnId="{E4F4C19C-FFFD-40D8-B8F7-B5509FC44268}">
      <dgm:prSet/>
      <dgm:spPr/>
      <dgm:t>
        <a:bodyPr/>
        <a:lstStyle/>
        <a:p>
          <a:pPr rtl="1"/>
          <a:endParaRPr lang="fa-IR"/>
        </a:p>
      </dgm:t>
    </dgm:pt>
    <dgm:pt modelId="{751FBCF0-A06D-4A09-A6F6-B86756FE1CA2}">
      <dgm:prSet phldrT="[Text]" custT="1"/>
      <dgm:spPr/>
      <dgm:t>
        <a:bodyPr/>
        <a:lstStyle/>
        <a:p>
          <a:pPr rtl="1"/>
          <a:r>
            <a:rPr lang="fa-IR" sz="2000" smtClean="0">
              <a:cs typeface="B Homa" panose="00000400000000000000" pitchFamily="2" charset="-78"/>
            </a:rPr>
            <a:t>وضعیت بهینه پارتو</a:t>
          </a:r>
        </a:p>
        <a:p>
          <a:pPr rtl="1"/>
          <a:r>
            <a:rPr lang="en-US" sz="1800" smtClean="0">
              <a:cs typeface="B Homa" panose="00000400000000000000" pitchFamily="2" charset="-78"/>
            </a:rPr>
            <a:t>(</a:t>
          </a:r>
          <a:r>
            <a:rPr lang="en-US" sz="1800" b="1" smtClean="0">
              <a:latin typeface="Times New Roman" panose="02020603050405020304" pitchFamily="18" charset="0"/>
              <a:cs typeface="B Homa" panose="00000400000000000000" pitchFamily="2" charset="-78"/>
            </a:rPr>
            <a:t>Pareto optimum</a:t>
          </a:r>
          <a:r>
            <a:rPr lang="en-US" sz="1800" smtClean="0">
              <a:cs typeface="B Homa" panose="00000400000000000000" pitchFamily="2" charset="-78"/>
            </a:rPr>
            <a:t>)</a:t>
          </a:r>
          <a:endParaRPr lang="fa-IR" sz="1800" dirty="0">
            <a:cs typeface="B Homa" panose="00000400000000000000" pitchFamily="2" charset="-78"/>
          </a:endParaRPr>
        </a:p>
      </dgm:t>
    </dgm:pt>
    <dgm:pt modelId="{30215B06-12A0-4385-9A06-C4C77A3C0335}" type="parTrans" cxnId="{14A72836-7499-43BC-A398-732884E9770D}">
      <dgm:prSet/>
      <dgm:spPr/>
      <dgm:t>
        <a:bodyPr/>
        <a:lstStyle/>
        <a:p>
          <a:pPr rtl="1"/>
          <a:endParaRPr lang="fa-IR"/>
        </a:p>
      </dgm:t>
    </dgm:pt>
    <dgm:pt modelId="{12CEC8DC-5114-4B4A-BB6A-CDB497BCCB71}" type="sibTrans" cxnId="{14A72836-7499-43BC-A398-732884E9770D}">
      <dgm:prSet/>
      <dgm:spPr/>
      <dgm:t>
        <a:bodyPr/>
        <a:lstStyle/>
        <a:p>
          <a:pPr rtl="1"/>
          <a:endParaRPr lang="fa-IR"/>
        </a:p>
      </dgm:t>
    </dgm:pt>
    <dgm:pt modelId="{FC748273-6124-4A7F-9F6C-E095ED5BF4C8}">
      <dgm:prSet phldrT="[Text]" custT="1"/>
      <dgm:spPr/>
      <dgm:t>
        <a:bodyPr/>
        <a:lstStyle/>
        <a:p>
          <a:pPr rtl="1"/>
          <a:r>
            <a:rPr lang="fa-IR" sz="1600" dirty="0" smtClean="0">
              <a:cs typeface="B Homa" panose="00000400000000000000" pitchFamily="2" charset="-78"/>
            </a:rPr>
            <a:t>وضعیتی که بنابرآن اصلاح رفاه یک عضو از جامعه موجب کاهش رفاه یک فرد دیگر از جامعه نشود.</a:t>
          </a:r>
          <a:endParaRPr lang="fa-IR" sz="1600" dirty="0">
            <a:cs typeface="B Homa" panose="00000400000000000000" pitchFamily="2" charset="-78"/>
          </a:endParaRPr>
        </a:p>
      </dgm:t>
    </dgm:pt>
    <dgm:pt modelId="{22DCABF7-5B8D-4E59-B74E-32F325955606}" type="parTrans" cxnId="{1A96F338-BDA2-49D1-89DD-B1FDDF4E12D2}">
      <dgm:prSet/>
      <dgm:spPr/>
      <dgm:t>
        <a:bodyPr/>
        <a:lstStyle/>
        <a:p>
          <a:pPr rtl="1"/>
          <a:endParaRPr lang="fa-IR"/>
        </a:p>
      </dgm:t>
    </dgm:pt>
    <dgm:pt modelId="{B43EFF4E-FBA6-45A1-95D6-5325324C2DC3}" type="sibTrans" cxnId="{1A96F338-BDA2-49D1-89DD-B1FDDF4E12D2}">
      <dgm:prSet/>
      <dgm:spPr/>
      <dgm:t>
        <a:bodyPr/>
        <a:lstStyle/>
        <a:p>
          <a:pPr rtl="1"/>
          <a:endParaRPr lang="fa-IR"/>
        </a:p>
      </dgm:t>
    </dgm:pt>
    <dgm:pt modelId="{4189E790-5ADF-4E6B-AC2D-C4724A3AFAF2}" type="pres">
      <dgm:prSet presAssocID="{18B86029-8750-4EFB-A190-75FC13511082}" presName="Name0" presStyleCnt="0">
        <dgm:presLayoutVars>
          <dgm:dir val="rev"/>
          <dgm:animLvl val="lvl"/>
          <dgm:resizeHandles/>
        </dgm:presLayoutVars>
      </dgm:prSet>
      <dgm:spPr/>
      <dgm:t>
        <a:bodyPr/>
        <a:lstStyle/>
        <a:p>
          <a:pPr rtl="1"/>
          <a:endParaRPr lang="fa-IR"/>
        </a:p>
      </dgm:t>
    </dgm:pt>
    <dgm:pt modelId="{7122F936-1F20-4F67-B147-9AEB20A66C83}" type="pres">
      <dgm:prSet presAssocID="{6A423E41-DE5E-41FC-839A-4C47CABF5E69}" presName="linNode" presStyleCnt="0"/>
      <dgm:spPr/>
      <dgm:t>
        <a:bodyPr/>
        <a:lstStyle/>
        <a:p>
          <a:pPr rtl="1"/>
          <a:endParaRPr lang="fa-IR"/>
        </a:p>
      </dgm:t>
    </dgm:pt>
    <dgm:pt modelId="{47E6990F-836B-4F9E-8360-6B64A1914287}" type="pres">
      <dgm:prSet presAssocID="{6A423E41-DE5E-41FC-839A-4C47CABF5E69}" presName="parentShp" presStyleLbl="node1" presStyleIdx="0" presStyleCnt="2">
        <dgm:presLayoutVars>
          <dgm:bulletEnabled val="1"/>
        </dgm:presLayoutVars>
      </dgm:prSet>
      <dgm:spPr/>
      <dgm:t>
        <a:bodyPr/>
        <a:lstStyle/>
        <a:p>
          <a:pPr rtl="1"/>
          <a:endParaRPr lang="fa-IR"/>
        </a:p>
      </dgm:t>
    </dgm:pt>
    <dgm:pt modelId="{E92914F3-A99A-4BDD-A01B-9BB1CDDFFF6D}" type="pres">
      <dgm:prSet presAssocID="{6A423E41-DE5E-41FC-839A-4C47CABF5E69}" presName="childShp" presStyleLbl="bgAccFollowNode1" presStyleIdx="0" presStyleCnt="2">
        <dgm:presLayoutVars>
          <dgm:bulletEnabled val="1"/>
        </dgm:presLayoutVars>
      </dgm:prSet>
      <dgm:spPr/>
      <dgm:t>
        <a:bodyPr/>
        <a:lstStyle/>
        <a:p>
          <a:pPr rtl="1"/>
          <a:endParaRPr lang="fa-IR"/>
        </a:p>
      </dgm:t>
    </dgm:pt>
    <dgm:pt modelId="{5B3A18A3-1474-46A4-B5FA-6B04245D7515}" type="pres">
      <dgm:prSet presAssocID="{1F105C88-05A0-47E1-B732-81F09BBD6F8A}" presName="spacing" presStyleCnt="0"/>
      <dgm:spPr/>
      <dgm:t>
        <a:bodyPr/>
        <a:lstStyle/>
        <a:p>
          <a:pPr rtl="1"/>
          <a:endParaRPr lang="fa-IR"/>
        </a:p>
      </dgm:t>
    </dgm:pt>
    <dgm:pt modelId="{98D61FBA-B5DF-42C8-B968-D3DB5D35A6B4}" type="pres">
      <dgm:prSet presAssocID="{751FBCF0-A06D-4A09-A6F6-B86756FE1CA2}" presName="linNode" presStyleCnt="0"/>
      <dgm:spPr/>
      <dgm:t>
        <a:bodyPr/>
        <a:lstStyle/>
        <a:p>
          <a:pPr rtl="1"/>
          <a:endParaRPr lang="fa-IR"/>
        </a:p>
      </dgm:t>
    </dgm:pt>
    <dgm:pt modelId="{134E620C-56D2-4F91-9117-871038D0AF3E}" type="pres">
      <dgm:prSet presAssocID="{751FBCF0-A06D-4A09-A6F6-B86756FE1CA2}" presName="parentShp" presStyleLbl="node1" presStyleIdx="1" presStyleCnt="2">
        <dgm:presLayoutVars>
          <dgm:bulletEnabled val="1"/>
        </dgm:presLayoutVars>
      </dgm:prSet>
      <dgm:spPr/>
      <dgm:t>
        <a:bodyPr/>
        <a:lstStyle/>
        <a:p>
          <a:pPr rtl="1"/>
          <a:endParaRPr lang="fa-IR"/>
        </a:p>
      </dgm:t>
    </dgm:pt>
    <dgm:pt modelId="{AD5631FE-20F9-44DD-91C4-8F702116D8A0}" type="pres">
      <dgm:prSet presAssocID="{751FBCF0-A06D-4A09-A6F6-B86756FE1CA2}" presName="childShp" presStyleLbl="bgAccFollowNode1" presStyleIdx="1" presStyleCnt="2">
        <dgm:presLayoutVars>
          <dgm:bulletEnabled val="1"/>
        </dgm:presLayoutVars>
      </dgm:prSet>
      <dgm:spPr/>
      <dgm:t>
        <a:bodyPr/>
        <a:lstStyle/>
        <a:p>
          <a:pPr rtl="1"/>
          <a:endParaRPr lang="fa-IR"/>
        </a:p>
      </dgm:t>
    </dgm:pt>
  </dgm:ptLst>
  <dgm:cxnLst>
    <dgm:cxn modelId="{1A96F338-BDA2-49D1-89DD-B1FDDF4E12D2}" srcId="{751FBCF0-A06D-4A09-A6F6-B86756FE1CA2}" destId="{FC748273-6124-4A7F-9F6C-E095ED5BF4C8}" srcOrd="0" destOrd="0" parTransId="{22DCABF7-5B8D-4E59-B74E-32F325955606}" sibTransId="{B43EFF4E-FBA6-45A1-95D6-5325324C2DC3}"/>
    <dgm:cxn modelId="{14A72836-7499-43BC-A398-732884E9770D}" srcId="{18B86029-8750-4EFB-A190-75FC13511082}" destId="{751FBCF0-A06D-4A09-A6F6-B86756FE1CA2}" srcOrd="1" destOrd="0" parTransId="{30215B06-12A0-4385-9A06-C4C77A3C0335}" sibTransId="{12CEC8DC-5114-4B4A-BB6A-CDB497BCCB71}"/>
    <dgm:cxn modelId="{6FEFAB48-16AA-466C-9BC6-443FF4EA1742}" type="presOf" srcId="{6A423E41-DE5E-41FC-839A-4C47CABF5E69}" destId="{47E6990F-836B-4F9E-8360-6B64A1914287}" srcOrd="0" destOrd="0" presId="urn:microsoft.com/office/officeart/2005/8/layout/vList6"/>
    <dgm:cxn modelId="{726F7241-8D23-4A22-8AD1-037124CCE7F5}" type="presOf" srcId="{FC748273-6124-4A7F-9F6C-E095ED5BF4C8}" destId="{AD5631FE-20F9-44DD-91C4-8F702116D8A0}" srcOrd="0" destOrd="0" presId="urn:microsoft.com/office/officeart/2005/8/layout/vList6"/>
    <dgm:cxn modelId="{45723303-1BE1-4CB0-9954-9D433D665F64}" type="presOf" srcId="{B9249303-40C9-480A-8833-38C48AF77C10}" destId="{E92914F3-A99A-4BDD-A01B-9BB1CDDFFF6D}" srcOrd="0" destOrd="0" presId="urn:microsoft.com/office/officeart/2005/8/layout/vList6"/>
    <dgm:cxn modelId="{951B3BC7-4921-42F9-9FEC-CF64C9A22337}" type="presOf" srcId="{751FBCF0-A06D-4A09-A6F6-B86756FE1CA2}" destId="{134E620C-56D2-4F91-9117-871038D0AF3E}" srcOrd="0" destOrd="0" presId="urn:microsoft.com/office/officeart/2005/8/layout/vList6"/>
    <dgm:cxn modelId="{DC791234-D819-43EF-9FE2-35C25AEDDA27}" type="presOf" srcId="{18B86029-8750-4EFB-A190-75FC13511082}" destId="{4189E790-5ADF-4E6B-AC2D-C4724A3AFAF2}" srcOrd="0" destOrd="0" presId="urn:microsoft.com/office/officeart/2005/8/layout/vList6"/>
    <dgm:cxn modelId="{3BBFA0BE-9785-4853-9045-93DD62D66DD7}" srcId="{18B86029-8750-4EFB-A190-75FC13511082}" destId="{6A423E41-DE5E-41FC-839A-4C47CABF5E69}" srcOrd="0" destOrd="0" parTransId="{43B94F57-CEF6-49EE-AB2F-1F4BCB7DA936}" sibTransId="{1F105C88-05A0-47E1-B732-81F09BBD6F8A}"/>
    <dgm:cxn modelId="{E4F4C19C-FFFD-40D8-B8F7-B5509FC44268}" srcId="{6A423E41-DE5E-41FC-839A-4C47CABF5E69}" destId="{B9249303-40C9-480A-8833-38C48AF77C10}" srcOrd="0" destOrd="0" parTransId="{CB6FB78A-D6C5-403A-AF24-99EAA7D8B623}" sibTransId="{8F1CDADD-04A2-459F-8712-38AB6046896B}"/>
    <dgm:cxn modelId="{64F7F7D1-AA29-4B93-9A57-57D65777D01C}" type="presParOf" srcId="{4189E790-5ADF-4E6B-AC2D-C4724A3AFAF2}" destId="{7122F936-1F20-4F67-B147-9AEB20A66C83}" srcOrd="0" destOrd="0" presId="urn:microsoft.com/office/officeart/2005/8/layout/vList6"/>
    <dgm:cxn modelId="{F15DAE10-FB5D-4F07-ACA8-D0050AE968EB}" type="presParOf" srcId="{7122F936-1F20-4F67-B147-9AEB20A66C83}" destId="{47E6990F-836B-4F9E-8360-6B64A1914287}" srcOrd="0" destOrd="0" presId="urn:microsoft.com/office/officeart/2005/8/layout/vList6"/>
    <dgm:cxn modelId="{27950EF5-6E4D-4871-9DF0-15685B027002}" type="presParOf" srcId="{7122F936-1F20-4F67-B147-9AEB20A66C83}" destId="{E92914F3-A99A-4BDD-A01B-9BB1CDDFFF6D}" srcOrd="1" destOrd="0" presId="urn:microsoft.com/office/officeart/2005/8/layout/vList6"/>
    <dgm:cxn modelId="{041A88AA-C401-4155-A1C0-2CA4A1B594E6}" type="presParOf" srcId="{4189E790-5ADF-4E6B-AC2D-C4724A3AFAF2}" destId="{5B3A18A3-1474-46A4-B5FA-6B04245D7515}" srcOrd="1" destOrd="0" presId="urn:microsoft.com/office/officeart/2005/8/layout/vList6"/>
    <dgm:cxn modelId="{39625FF8-E727-4B78-BD1B-A9790A5BDDFD}" type="presParOf" srcId="{4189E790-5ADF-4E6B-AC2D-C4724A3AFAF2}" destId="{98D61FBA-B5DF-42C8-B968-D3DB5D35A6B4}" srcOrd="2" destOrd="0" presId="urn:microsoft.com/office/officeart/2005/8/layout/vList6"/>
    <dgm:cxn modelId="{2C2F350C-132F-4559-B57B-7324BF7AF867}" type="presParOf" srcId="{98D61FBA-B5DF-42C8-B968-D3DB5D35A6B4}" destId="{134E620C-56D2-4F91-9117-871038D0AF3E}" srcOrd="0" destOrd="0" presId="urn:microsoft.com/office/officeart/2005/8/layout/vList6"/>
    <dgm:cxn modelId="{2BFB12E2-44B4-4EF7-B3A4-915EBA2FC10E}" type="presParOf" srcId="{98D61FBA-B5DF-42C8-B968-D3DB5D35A6B4}" destId="{AD5631FE-20F9-44DD-91C4-8F702116D8A0}"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750F671F-6497-448E-BB85-51BF69C97041}" type="doc">
      <dgm:prSet loTypeId="urn:microsoft.com/office/officeart/2005/8/layout/vProcess5" loCatId="process" qsTypeId="urn:microsoft.com/office/officeart/2005/8/quickstyle/simple1" qsCatId="simple" csTypeId="urn:microsoft.com/office/officeart/2005/8/colors/accent0_3" csCatId="mainScheme" phldr="1"/>
      <dgm:spPr/>
      <dgm:t>
        <a:bodyPr/>
        <a:lstStyle/>
        <a:p>
          <a:pPr rtl="1"/>
          <a:endParaRPr lang="fa-IR"/>
        </a:p>
      </dgm:t>
    </dgm:pt>
    <dgm:pt modelId="{6671EFED-7156-415A-B776-69586BB9B663}">
      <dgm:prSet phldrT="[Text]" custT="1"/>
      <dgm:spPr/>
      <dgm:t>
        <a:bodyPr/>
        <a:lstStyle/>
        <a:p>
          <a:pPr rtl="1"/>
          <a:r>
            <a:rPr lang="fa-IR" sz="2000" dirty="0" smtClean="0">
              <a:cs typeface="B Homa" panose="00000400000000000000" pitchFamily="2" charset="-78"/>
            </a:rPr>
            <a:t>تعداد نسبتا اندکی از گزینه های سیاستی مورد توجه قرار می گیرند.</a:t>
          </a:r>
          <a:endParaRPr lang="fa-IR" sz="2000" dirty="0">
            <a:cs typeface="B Homa" panose="00000400000000000000" pitchFamily="2" charset="-78"/>
          </a:endParaRPr>
        </a:p>
      </dgm:t>
    </dgm:pt>
    <dgm:pt modelId="{39280AD9-DF08-426E-8C20-C3B5B0F8D4AC}" type="parTrans" cxnId="{BE2C909A-351A-4EDB-85E0-9BFCF2E9AC9F}">
      <dgm:prSet/>
      <dgm:spPr/>
      <dgm:t>
        <a:bodyPr/>
        <a:lstStyle/>
        <a:p>
          <a:pPr rtl="1"/>
          <a:endParaRPr lang="fa-IR" sz="2000">
            <a:cs typeface="B Homa" panose="00000400000000000000" pitchFamily="2" charset="-78"/>
          </a:endParaRPr>
        </a:p>
      </dgm:t>
    </dgm:pt>
    <dgm:pt modelId="{C474439C-22A6-4933-BE5E-046BAFEEA7A4}" type="sibTrans" cxnId="{BE2C909A-351A-4EDB-85E0-9BFCF2E9AC9F}">
      <dgm:prSet custT="1"/>
      <dgm:spPr/>
      <dgm:t>
        <a:bodyPr/>
        <a:lstStyle/>
        <a:p>
          <a:pPr rtl="1"/>
          <a:endParaRPr lang="fa-IR" sz="2000">
            <a:cs typeface="B Homa" panose="00000400000000000000" pitchFamily="2" charset="-78"/>
          </a:endParaRPr>
        </a:p>
      </dgm:t>
    </dgm:pt>
    <dgm:pt modelId="{F67F4E2E-71AB-43D5-801B-C033DA40E32B}">
      <dgm:prSet phldrT="[Text]" custT="1"/>
      <dgm:spPr/>
      <dgm:t>
        <a:bodyPr/>
        <a:lstStyle/>
        <a:p>
          <a:pPr rtl="1"/>
          <a:r>
            <a:rPr lang="fa-IR" sz="2000" dirty="0" smtClean="0">
              <a:cs typeface="B Homa" panose="00000400000000000000" pitchFamily="2" charset="-78"/>
            </a:rPr>
            <a:t>تنها بر سیاست های تاکید میشود که با سیاست های جاری تفاوت اندکی دارند.</a:t>
          </a:r>
          <a:endParaRPr lang="fa-IR" sz="2000" dirty="0">
            <a:cs typeface="B Homa" panose="00000400000000000000" pitchFamily="2" charset="-78"/>
          </a:endParaRPr>
        </a:p>
      </dgm:t>
    </dgm:pt>
    <dgm:pt modelId="{427D8748-05BE-488E-8EC2-BDAE4D4D0CC6}" type="parTrans" cxnId="{923EB87C-E179-4A70-ACAB-1286B3EABC82}">
      <dgm:prSet/>
      <dgm:spPr/>
      <dgm:t>
        <a:bodyPr/>
        <a:lstStyle/>
        <a:p>
          <a:pPr rtl="1"/>
          <a:endParaRPr lang="fa-IR" sz="2000">
            <a:cs typeface="B Homa" panose="00000400000000000000" pitchFamily="2" charset="-78"/>
          </a:endParaRPr>
        </a:p>
      </dgm:t>
    </dgm:pt>
    <dgm:pt modelId="{A19244BA-DF3B-4E7F-B866-ED79BB89296A}" type="sibTrans" cxnId="{923EB87C-E179-4A70-ACAB-1286B3EABC82}">
      <dgm:prSet custT="1"/>
      <dgm:spPr/>
      <dgm:t>
        <a:bodyPr/>
        <a:lstStyle/>
        <a:p>
          <a:pPr rtl="1"/>
          <a:endParaRPr lang="fa-IR" sz="2000">
            <a:cs typeface="B Homa" panose="00000400000000000000" pitchFamily="2" charset="-78"/>
          </a:endParaRPr>
        </a:p>
      </dgm:t>
    </dgm:pt>
    <dgm:pt modelId="{3DB00844-18BE-44F5-BB3C-ECE26B65C194}">
      <dgm:prSet phldrT="[Text]" custT="1"/>
      <dgm:spPr/>
      <dgm:t>
        <a:bodyPr/>
        <a:lstStyle/>
        <a:p>
          <a:pPr rtl="1"/>
          <a:r>
            <a:rPr lang="fa-IR" sz="2000" dirty="0" smtClean="0">
              <a:cs typeface="B Homa" panose="00000400000000000000" pitchFamily="2" charset="-78"/>
            </a:rPr>
            <a:t>برای هریک از گزینه ها تعداد محدودی از پیامدهای مهم مورد ارزیابی قرار میگیرند.</a:t>
          </a:r>
          <a:endParaRPr lang="fa-IR" sz="2000" dirty="0">
            <a:cs typeface="B Homa" panose="00000400000000000000" pitchFamily="2" charset="-78"/>
          </a:endParaRPr>
        </a:p>
      </dgm:t>
    </dgm:pt>
    <dgm:pt modelId="{00A00157-47E8-43DC-8E0A-8AC5DF0A13A7}" type="parTrans" cxnId="{102F934F-93D7-456A-8CFB-45581904BCDD}">
      <dgm:prSet/>
      <dgm:spPr/>
      <dgm:t>
        <a:bodyPr/>
        <a:lstStyle/>
        <a:p>
          <a:pPr rtl="1"/>
          <a:endParaRPr lang="fa-IR" sz="2000">
            <a:cs typeface="B Homa" panose="00000400000000000000" pitchFamily="2" charset="-78"/>
          </a:endParaRPr>
        </a:p>
      </dgm:t>
    </dgm:pt>
    <dgm:pt modelId="{CF16683B-BB11-4277-91D5-3B8A5681E3EB}" type="sibTrans" cxnId="{102F934F-93D7-456A-8CFB-45581904BCDD}">
      <dgm:prSet custT="1"/>
      <dgm:spPr/>
      <dgm:t>
        <a:bodyPr/>
        <a:lstStyle/>
        <a:p>
          <a:pPr rtl="1"/>
          <a:endParaRPr lang="fa-IR" sz="2000">
            <a:cs typeface="B Homa" panose="00000400000000000000" pitchFamily="2" charset="-78"/>
          </a:endParaRPr>
        </a:p>
      </dgm:t>
    </dgm:pt>
    <dgm:pt modelId="{FE2160DC-1B9D-45AA-A48D-6E963CDFB7F4}">
      <dgm:prSet phldrT="[Text]" custT="1"/>
      <dgm:spPr/>
      <dgm:t>
        <a:bodyPr/>
        <a:lstStyle/>
        <a:p>
          <a:pPr rtl="1"/>
          <a:r>
            <a:rPr lang="fa-IR" sz="2000" dirty="0" smtClean="0">
              <a:cs typeface="B Homa" panose="00000400000000000000" pitchFamily="2" charset="-78"/>
            </a:rPr>
            <a:t>مساله ای که تصمیم گیرنده با آن روبه رو است مدام باز تعریف می گردد.</a:t>
          </a:r>
          <a:endParaRPr lang="fa-IR" sz="2000" dirty="0">
            <a:cs typeface="B Homa" panose="00000400000000000000" pitchFamily="2" charset="-78"/>
          </a:endParaRPr>
        </a:p>
      </dgm:t>
    </dgm:pt>
    <dgm:pt modelId="{B70E4C43-8084-41DA-871D-A78A11BB4941}" type="parTrans" cxnId="{3E890D3D-72AC-4CAE-B860-AEC89D1B4613}">
      <dgm:prSet/>
      <dgm:spPr/>
      <dgm:t>
        <a:bodyPr/>
        <a:lstStyle/>
        <a:p>
          <a:pPr rtl="1"/>
          <a:endParaRPr lang="fa-IR" sz="2000">
            <a:cs typeface="B Homa" panose="00000400000000000000" pitchFamily="2" charset="-78"/>
          </a:endParaRPr>
        </a:p>
      </dgm:t>
    </dgm:pt>
    <dgm:pt modelId="{3AC713CA-F366-44EF-8296-F6BBE2EE02F7}" type="sibTrans" cxnId="{3E890D3D-72AC-4CAE-B860-AEC89D1B4613}">
      <dgm:prSet custT="1"/>
      <dgm:spPr/>
      <dgm:t>
        <a:bodyPr/>
        <a:lstStyle/>
        <a:p>
          <a:pPr rtl="1"/>
          <a:endParaRPr lang="fa-IR" sz="2000">
            <a:cs typeface="B Homa" panose="00000400000000000000" pitchFamily="2" charset="-78"/>
          </a:endParaRPr>
        </a:p>
      </dgm:t>
    </dgm:pt>
    <dgm:pt modelId="{5E9A9CF6-945C-431C-9293-10145FD3C688}">
      <dgm:prSet phldrT="[Text]" custT="1"/>
      <dgm:spPr/>
      <dgm:t>
        <a:bodyPr/>
        <a:lstStyle/>
        <a:p>
          <a:pPr rtl="1"/>
          <a:r>
            <a:rPr lang="fa-IR" sz="2000" dirty="0" smtClean="0">
              <a:cs typeface="B Homa" panose="00000400000000000000" pitchFamily="2" charset="-78"/>
            </a:rPr>
            <a:t>یک تصمیم واحد درکار نبوده بلکه سلسله رویارویی های بی پایان با مساله پیش رو مطرح است.</a:t>
          </a:r>
          <a:endParaRPr lang="fa-IR" sz="2000" dirty="0">
            <a:cs typeface="B Homa" panose="00000400000000000000" pitchFamily="2" charset="-78"/>
          </a:endParaRPr>
        </a:p>
      </dgm:t>
    </dgm:pt>
    <dgm:pt modelId="{D6917BB7-7DA9-4C57-8530-6FC99CD4D27C}" type="parTrans" cxnId="{0DBBD734-0BBB-4425-ACC6-484514255208}">
      <dgm:prSet/>
      <dgm:spPr/>
      <dgm:t>
        <a:bodyPr/>
        <a:lstStyle/>
        <a:p>
          <a:pPr rtl="1"/>
          <a:endParaRPr lang="fa-IR" sz="2000">
            <a:cs typeface="B Homa" panose="00000400000000000000" pitchFamily="2" charset="-78"/>
          </a:endParaRPr>
        </a:p>
      </dgm:t>
    </dgm:pt>
    <dgm:pt modelId="{944FDC08-EA7C-4E5D-A5DB-8E1799F40A6B}" type="sibTrans" cxnId="{0DBBD734-0BBB-4425-ACC6-484514255208}">
      <dgm:prSet/>
      <dgm:spPr/>
      <dgm:t>
        <a:bodyPr/>
        <a:lstStyle/>
        <a:p>
          <a:pPr rtl="1"/>
          <a:endParaRPr lang="fa-IR" sz="2000">
            <a:cs typeface="B Homa" panose="00000400000000000000" pitchFamily="2" charset="-78"/>
          </a:endParaRPr>
        </a:p>
      </dgm:t>
    </dgm:pt>
    <dgm:pt modelId="{56873706-FAF2-425A-B6F0-4F45F53F2CF2}">
      <dgm:prSet phldrT="[Text]" custT="1"/>
      <dgm:spPr/>
      <dgm:t>
        <a:bodyPr/>
        <a:lstStyle/>
        <a:p>
          <a:endParaRPr lang="en-US" dirty="0"/>
        </a:p>
      </dgm:t>
    </dgm:pt>
    <dgm:pt modelId="{FB8A4712-709D-44EC-B707-DA4CDF942FA6}" type="parTrans" cxnId="{D54CBE6C-7DFD-43A8-B4D5-AB5422D4350F}">
      <dgm:prSet/>
      <dgm:spPr/>
      <dgm:t>
        <a:bodyPr/>
        <a:lstStyle/>
        <a:p>
          <a:pPr rtl="1"/>
          <a:endParaRPr lang="fa-IR" sz="2000">
            <a:cs typeface="B Homa" panose="00000400000000000000" pitchFamily="2" charset="-78"/>
          </a:endParaRPr>
        </a:p>
      </dgm:t>
    </dgm:pt>
    <dgm:pt modelId="{1CB0B97B-C0CF-45EE-BE98-0058329FB6F8}" type="sibTrans" cxnId="{D54CBE6C-7DFD-43A8-B4D5-AB5422D4350F}">
      <dgm:prSet/>
      <dgm:spPr/>
      <dgm:t>
        <a:bodyPr/>
        <a:lstStyle/>
        <a:p>
          <a:pPr rtl="1"/>
          <a:endParaRPr lang="fa-IR" sz="2000">
            <a:cs typeface="B Homa" panose="00000400000000000000" pitchFamily="2" charset="-78"/>
          </a:endParaRPr>
        </a:p>
      </dgm:t>
    </dgm:pt>
    <dgm:pt modelId="{20850C9B-04F3-45F8-A520-3F01190AE348}" type="pres">
      <dgm:prSet presAssocID="{750F671F-6497-448E-BB85-51BF69C97041}" presName="outerComposite" presStyleCnt="0">
        <dgm:presLayoutVars>
          <dgm:chMax val="5"/>
          <dgm:dir/>
          <dgm:resizeHandles val="exact"/>
        </dgm:presLayoutVars>
      </dgm:prSet>
      <dgm:spPr/>
      <dgm:t>
        <a:bodyPr/>
        <a:lstStyle/>
        <a:p>
          <a:pPr rtl="1"/>
          <a:endParaRPr lang="fa-IR"/>
        </a:p>
      </dgm:t>
    </dgm:pt>
    <dgm:pt modelId="{6E65E700-C8FF-405D-93FA-A5033A7DA292}" type="pres">
      <dgm:prSet presAssocID="{750F671F-6497-448E-BB85-51BF69C97041}" presName="dummyMaxCanvas" presStyleCnt="0">
        <dgm:presLayoutVars/>
      </dgm:prSet>
      <dgm:spPr/>
      <dgm:t>
        <a:bodyPr/>
        <a:lstStyle/>
        <a:p>
          <a:pPr rtl="1"/>
          <a:endParaRPr lang="fa-IR"/>
        </a:p>
      </dgm:t>
    </dgm:pt>
    <dgm:pt modelId="{0A4C40A9-63CC-4728-80FC-13D4A86B8DF0}" type="pres">
      <dgm:prSet presAssocID="{750F671F-6497-448E-BB85-51BF69C97041}" presName="FiveNodes_1" presStyleLbl="node1" presStyleIdx="0" presStyleCnt="5">
        <dgm:presLayoutVars>
          <dgm:bulletEnabled val="1"/>
        </dgm:presLayoutVars>
      </dgm:prSet>
      <dgm:spPr/>
      <dgm:t>
        <a:bodyPr/>
        <a:lstStyle/>
        <a:p>
          <a:pPr rtl="1"/>
          <a:endParaRPr lang="fa-IR"/>
        </a:p>
      </dgm:t>
    </dgm:pt>
    <dgm:pt modelId="{9D672E16-F6FE-4BEF-8B6B-6D7505233C97}" type="pres">
      <dgm:prSet presAssocID="{750F671F-6497-448E-BB85-51BF69C97041}" presName="FiveNodes_2" presStyleLbl="node1" presStyleIdx="1" presStyleCnt="5">
        <dgm:presLayoutVars>
          <dgm:bulletEnabled val="1"/>
        </dgm:presLayoutVars>
      </dgm:prSet>
      <dgm:spPr/>
      <dgm:t>
        <a:bodyPr/>
        <a:lstStyle/>
        <a:p>
          <a:pPr rtl="1"/>
          <a:endParaRPr lang="fa-IR"/>
        </a:p>
      </dgm:t>
    </dgm:pt>
    <dgm:pt modelId="{F51640EB-7D8B-4F03-8459-55D6499AC9C2}" type="pres">
      <dgm:prSet presAssocID="{750F671F-6497-448E-BB85-51BF69C97041}" presName="FiveNodes_3" presStyleLbl="node1" presStyleIdx="2" presStyleCnt="5">
        <dgm:presLayoutVars>
          <dgm:bulletEnabled val="1"/>
        </dgm:presLayoutVars>
      </dgm:prSet>
      <dgm:spPr/>
      <dgm:t>
        <a:bodyPr/>
        <a:lstStyle/>
        <a:p>
          <a:pPr rtl="1"/>
          <a:endParaRPr lang="fa-IR"/>
        </a:p>
      </dgm:t>
    </dgm:pt>
    <dgm:pt modelId="{2A68F5B1-2FDC-4F22-BC9C-E433C6015417}" type="pres">
      <dgm:prSet presAssocID="{750F671F-6497-448E-BB85-51BF69C97041}" presName="FiveNodes_4" presStyleLbl="node1" presStyleIdx="3" presStyleCnt="5">
        <dgm:presLayoutVars>
          <dgm:bulletEnabled val="1"/>
        </dgm:presLayoutVars>
      </dgm:prSet>
      <dgm:spPr/>
      <dgm:t>
        <a:bodyPr/>
        <a:lstStyle/>
        <a:p>
          <a:pPr rtl="1"/>
          <a:endParaRPr lang="fa-IR"/>
        </a:p>
      </dgm:t>
    </dgm:pt>
    <dgm:pt modelId="{80735206-269E-41BD-A298-ED5B0AA6FBFE}" type="pres">
      <dgm:prSet presAssocID="{750F671F-6497-448E-BB85-51BF69C97041}" presName="FiveNodes_5" presStyleLbl="node1" presStyleIdx="4" presStyleCnt="5">
        <dgm:presLayoutVars>
          <dgm:bulletEnabled val="1"/>
        </dgm:presLayoutVars>
      </dgm:prSet>
      <dgm:spPr/>
      <dgm:t>
        <a:bodyPr/>
        <a:lstStyle/>
        <a:p>
          <a:pPr rtl="1"/>
          <a:endParaRPr lang="fa-IR"/>
        </a:p>
      </dgm:t>
    </dgm:pt>
    <dgm:pt modelId="{ABFB74EA-97E0-4279-993C-3E0617DB54E7}" type="pres">
      <dgm:prSet presAssocID="{750F671F-6497-448E-BB85-51BF69C97041}" presName="FiveConn_1-2" presStyleLbl="fgAccFollowNode1" presStyleIdx="0" presStyleCnt="4">
        <dgm:presLayoutVars>
          <dgm:bulletEnabled val="1"/>
        </dgm:presLayoutVars>
      </dgm:prSet>
      <dgm:spPr/>
      <dgm:t>
        <a:bodyPr/>
        <a:lstStyle/>
        <a:p>
          <a:pPr rtl="1"/>
          <a:endParaRPr lang="fa-IR"/>
        </a:p>
      </dgm:t>
    </dgm:pt>
    <dgm:pt modelId="{0A9DB865-C726-44CF-9E14-294106D1C8DB}" type="pres">
      <dgm:prSet presAssocID="{750F671F-6497-448E-BB85-51BF69C97041}" presName="FiveConn_2-3" presStyleLbl="fgAccFollowNode1" presStyleIdx="1" presStyleCnt="4">
        <dgm:presLayoutVars>
          <dgm:bulletEnabled val="1"/>
        </dgm:presLayoutVars>
      </dgm:prSet>
      <dgm:spPr/>
      <dgm:t>
        <a:bodyPr/>
        <a:lstStyle/>
        <a:p>
          <a:pPr rtl="1"/>
          <a:endParaRPr lang="fa-IR"/>
        </a:p>
      </dgm:t>
    </dgm:pt>
    <dgm:pt modelId="{A8DD061E-EF3B-4236-AFBC-6748772D1435}" type="pres">
      <dgm:prSet presAssocID="{750F671F-6497-448E-BB85-51BF69C97041}" presName="FiveConn_3-4" presStyleLbl="fgAccFollowNode1" presStyleIdx="2" presStyleCnt="4">
        <dgm:presLayoutVars>
          <dgm:bulletEnabled val="1"/>
        </dgm:presLayoutVars>
      </dgm:prSet>
      <dgm:spPr/>
      <dgm:t>
        <a:bodyPr/>
        <a:lstStyle/>
        <a:p>
          <a:pPr rtl="1"/>
          <a:endParaRPr lang="fa-IR"/>
        </a:p>
      </dgm:t>
    </dgm:pt>
    <dgm:pt modelId="{BD97FE0C-F85B-476F-8DD8-3FD62F47130C}" type="pres">
      <dgm:prSet presAssocID="{750F671F-6497-448E-BB85-51BF69C97041}" presName="FiveConn_4-5" presStyleLbl="fgAccFollowNode1" presStyleIdx="3" presStyleCnt="4">
        <dgm:presLayoutVars>
          <dgm:bulletEnabled val="1"/>
        </dgm:presLayoutVars>
      </dgm:prSet>
      <dgm:spPr/>
      <dgm:t>
        <a:bodyPr/>
        <a:lstStyle/>
        <a:p>
          <a:pPr rtl="1"/>
          <a:endParaRPr lang="fa-IR"/>
        </a:p>
      </dgm:t>
    </dgm:pt>
    <dgm:pt modelId="{02A851AD-9A2C-480C-A265-3180B599F8ED}" type="pres">
      <dgm:prSet presAssocID="{750F671F-6497-448E-BB85-51BF69C97041}" presName="FiveNodes_1_text" presStyleLbl="node1" presStyleIdx="4" presStyleCnt="5">
        <dgm:presLayoutVars>
          <dgm:bulletEnabled val="1"/>
        </dgm:presLayoutVars>
      </dgm:prSet>
      <dgm:spPr/>
      <dgm:t>
        <a:bodyPr/>
        <a:lstStyle/>
        <a:p>
          <a:pPr rtl="1"/>
          <a:endParaRPr lang="fa-IR"/>
        </a:p>
      </dgm:t>
    </dgm:pt>
    <dgm:pt modelId="{032FB694-2D42-4851-8E96-4554065EC7D1}" type="pres">
      <dgm:prSet presAssocID="{750F671F-6497-448E-BB85-51BF69C97041}" presName="FiveNodes_2_text" presStyleLbl="node1" presStyleIdx="4" presStyleCnt="5">
        <dgm:presLayoutVars>
          <dgm:bulletEnabled val="1"/>
        </dgm:presLayoutVars>
      </dgm:prSet>
      <dgm:spPr/>
      <dgm:t>
        <a:bodyPr/>
        <a:lstStyle/>
        <a:p>
          <a:pPr rtl="1"/>
          <a:endParaRPr lang="fa-IR"/>
        </a:p>
      </dgm:t>
    </dgm:pt>
    <dgm:pt modelId="{5092D844-AFC1-4EB1-8229-CCB30C92DBDD}" type="pres">
      <dgm:prSet presAssocID="{750F671F-6497-448E-BB85-51BF69C97041}" presName="FiveNodes_3_text" presStyleLbl="node1" presStyleIdx="4" presStyleCnt="5">
        <dgm:presLayoutVars>
          <dgm:bulletEnabled val="1"/>
        </dgm:presLayoutVars>
      </dgm:prSet>
      <dgm:spPr/>
      <dgm:t>
        <a:bodyPr/>
        <a:lstStyle/>
        <a:p>
          <a:pPr rtl="1"/>
          <a:endParaRPr lang="fa-IR"/>
        </a:p>
      </dgm:t>
    </dgm:pt>
    <dgm:pt modelId="{050F93D4-E06B-4990-AA68-4A9800A82AF1}" type="pres">
      <dgm:prSet presAssocID="{750F671F-6497-448E-BB85-51BF69C97041}" presName="FiveNodes_4_text" presStyleLbl="node1" presStyleIdx="4" presStyleCnt="5">
        <dgm:presLayoutVars>
          <dgm:bulletEnabled val="1"/>
        </dgm:presLayoutVars>
      </dgm:prSet>
      <dgm:spPr/>
      <dgm:t>
        <a:bodyPr/>
        <a:lstStyle/>
        <a:p>
          <a:pPr rtl="1"/>
          <a:endParaRPr lang="fa-IR"/>
        </a:p>
      </dgm:t>
    </dgm:pt>
    <dgm:pt modelId="{FF60845C-7B67-46D9-8505-C337E30C0A41}" type="pres">
      <dgm:prSet presAssocID="{750F671F-6497-448E-BB85-51BF69C97041}" presName="FiveNodes_5_text" presStyleLbl="node1" presStyleIdx="4" presStyleCnt="5">
        <dgm:presLayoutVars>
          <dgm:bulletEnabled val="1"/>
        </dgm:presLayoutVars>
      </dgm:prSet>
      <dgm:spPr/>
      <dgm:t>
        <a:bodyPr/>
        <a:lstStyle/>
        <a:p>
          <a:pPr rtl="1"/>
          <a:endParaRPr lang="fa-IR"/>
        </a:p>
      </dgm:t>
    </dgm:pt>
  </dgm:ptLst>
  <dgm:cxnLst>
    <dgm:cxn modelId="{B5D26DAA-BE8C-4F59-82B3-835FE30DFBA7}" type="presOf" srcId="{F67F4E2E-71AB-43D5-801B-C033DA40E32B}" destId="{032FB694-2D42-4851-8E96-4554065EC7D1}" srcOrd="1" destOrd="0" presId="urn:microsoft.com/office/officeart/2005/8/layout/vProcess5"/>
    <dgm:cxn modelId="{6E59487B-452D-4E62-8FA0-80D8DF75EE3C}" type="presOf" srcId="{750F671F-6497-448E-BB85-51BF69C97041}" destId="{20850C9B-04F3-45F8-A520-3F01190AE348}" srcOrd="0" destOrd="0" presId="urn:microsoft.com/office/officeart/2005/8/layout/vProcess5"/>
    <dgm:cxn modelId="{0BC2A2B9-C0BF-49FE-8232-DE4E2542A4BA}" type="presOf" srcId="{3DB00844-18BE-44F5-BB3C-ECE26B65C194}" destId="{F51640EB-7D8B-4F03-8459-55D6499AC9C2}" srcOrd="0" destOrd="0" presId="urn:microsoft.com/office/officeart/2005/8/layout/vProcess5"/>
    <dgm:cxn modelId="{D54CBE6C-7DFD-43A8-B4D5-AB5422D4350F}" srcId="{750F671F-6497-448E-BB85-51BF69C97041}" destId="{56873706-FAF2-425A-B6F0-4F45F53F2CF2}" srcOrd="5" destOrd="0" parTransId="{FB8A4712-709D-44EC-B707-DA4CDF942FA6}" sibTransId="{1CB0B97B-C0CF-45EE-BE98-0058329FB6F8}"/>
    <dgm:cxn modelId="{102F934F-93D7-456A-8CFB-45581904BCDD}" srcId="{750F671F-6497-448E-BB85-51BF69C97041}" destId="{3DB00844-18BE-44F5-BB3C-ECE26B65C194}" srcOrd="2" destOrd="0" parTransId="{00A00157-47E8-43DC-8E0A-8AC5DF0A13A7}" sibTransId="{CF16683B-BB11-4277-91D5-3B8A5681E3EB}"/>
    <dgm:cxn modelId="{BE2C909A-351A-4EDB-85E0-9BFCF2E9AC9F}" srcId="{750F671F-6497-448E-BB85-51BF69C97041}" destId="{6671EFED-7156-415A-B776-69586BB9B663}" srcOrd="0" destOrd="0" parTransId="{39280AD9-DF08-426E-8C20-C3B5B0F8D4AC}" sibTransId="{C474439C-22A6-4933-BE5E-046BAFEEA7A4}"/>
    <dgm:cxn modelId="{52FA4A90-90A4-41F6-85B1-45B5BD08ADAE}" type="presOf" srcId="{C474439C-22A6-4933-BE5E-046BAFEEA7A4}" destId="{ABFB74EA-97E0-4279-993C-3E0617DB54E7}" srcOrd="0" destOrd="0" presId="urn:microsoft.com/office/officeart/2005/8/layout/vProcess5"/>
    <dgm:cxn modelId="{0DBBD734-0BBB-4425-ACC6-484514255208}" srcId="{750F671F-6497-448E-BB85-51BF69C97041}" destId="{5E9A9CF6-945C-431C-9293-10145FD3C688}" srcOrd="4" destOrd="0" parTransId="{D6917BB7-7DA9-4C57-8530-6FC99CD4D27C}" sibTransId="{944FDC08-EA7C-4E5D-A5DB-8E1799F40A6B}"/>
    <dgm:cxn modelId="{A6104FFB-E203-4CF7-AC59-C7226555445C}" type="presOf" srcId="{5E9A9CF6-945C-431C-9293-10145FD3C688}" destId="{80735206-269E-41BD-A298-ED5B0AA6FBFE}" srcOrd="0" destOrd="0" presId="urn:microsoft.com/office/officeart/2005/8/layout/vProcess5"/>
    <dgm:cxn modelId="{3E890D3D-72AC-4CAE-B860-AEC89D1B4613}" srcId="{750F671F-6497-448E-BB85-51BF69C97041}" destId="{FE2160DC-1B9D-45AA-A48D-6E963CDFB7F4}" srcOrd="3" destOrd="0" parTransId="{B70E4C43-8084-41DA-871D-A78A11BB4941}" sibTransId="{3AC713CA-F366-44EF-8296-F6BBE2EE02F7}"/>
    <dgm:cxn modelId="{F9861404-F678-420D-99C5-94180696E547}" type="presOf" srcId="{5E9A9CF6-945C-431C-9293-10145FD3C688}" destId="{FF60845C-7B67-46D9-8505-C337E30C0A41}" srcOrd="1" destOrd="0" presId="urn:microsoft.com/office/officeart/2005/8/layout/vProcess5"/>
    <dgm:cxn modelId="{9DAFB441-36C9-4C30-8FE0-82DCC9172634}" type="presOf" srcId="{3AC713CA-F366-44EF-8296-F6BBE2EE02F7}" destId="{BD97FE0C-F85B-476F-8DD8-3FD62F47130C}" srcOrd="0" destOrd="0" presId="urn:microsoft.com/office/officeart/2005/8/layout/vProcess5"/>
    <dgm:cxn modelId="{923EB87C-E179-4A70-ACAB-1286B3EABC82}" srcId="{750F671F-6497-448E-BB85-51BF69C97041}" destId="{F67F4E2E-71AB-43D5-801B-C033DA40E32B}" srcOrd="1" destOrd="0" parTransId="{427D8748-05BE-488E-8EC2-BDAE4D4D0CC6}" sibTransId="{A19244BA-DF3B-4E7F-B866-ED79BB89296A}"/>
    <dgm:cxn modelId="{B2557712-8393-4F83-A6D6-BB2023E301FF}" type="presOf" srcId="{6671EFED-7156-415A-B776-69586BB9B663}" destId="{0A4C40A9-63CC-4728-80FC-13D4A86B8DF0}" srcOrd="0" destOrd="0" presId="urn:microsoft.com/office/officeart/2005/8/layout/vProcess5"/>
    <dgm:cxn modelId="{9339F3FE-8558-4E6A-9031-B3440AA28809}" type="presOf" srcId="{6671EFED-7156-415A-B776-69586BB9B663}" destId="{02A851AD-9A2C-480C-A265-3180B599F8ED}" srcOrd="1" destOrd="0" presId="urn:microsoft.com/office/officeart/2005/8/layout/vProcess5"/>
    <dgm:cxn modelId="{5F260751-7D32-4933-A148-83C6BA7A1CCD}" type="presOf" srcId="{A19244BA-DF3B-4E7F-B866-ED79BB89296A}" destId="{0A9DB865-C726-44CF-9E14-294106D1C8DB}" srcOrd="0" destOrd="0" presId="urn:microsoft.com/office/officeart/2005/8/layout/vProcess5"/>
    <dgm:cxn modelId="{476D2925-658B-4D4C-8D0A-9BB94E1C2407}" type="presOf" srcId="{FE2160DC-1B9D-45AA-A48D-6E963CDFB7F4}" destId="{050F93D4-E06B-4990-AA68-4A9800A82AF1}" srcOrd="1" destOrd="0" presId="urn:microsoft.com/office/officeart/2005/8/layout/vProcess5"/>
    <dgm:cxn modelId="{231B5B12-5681-4BB4-8D34-6687E852A85E}" type="presOf" srcId="{FE2160DC-1B9D-45AA-A48D-6E963CDFB7F4}" destId="{2A68F5B1-2FDC-4F22-BC9C-E433C6015417}" srcOrd="0" destOrd="0" presId="urn:microsoft.com/office/officeart/2005/8/layout/vProcess5"/>
    <dgm:cxn modelId="{A2CB1230-6E4A-494B-BA9E-EF8D38BB00C0}" type="presOf" srcId="{3DB00844-18BE-44F5-BB3C-ECE26B65C194}" destId="{5092D844-AFC1-4EB1-8229-CCB30C92DBDD}" srcOrd="1" destOrd="0" presId="urn:microsoft.com/office/officeart/2005/8/layout/vProcess5"/>
    <dgm:cxn modelId="{265FED8D-B398-4714-A3F6-43D4F44A7EEE}" type="presOf" srcId="{CF16683B-BB11-4277-91D5-3B8A5681E3EB}" destId="{A8DD061E-EF3B-4236-AFBC-6748772D1435}" srcOrd="0" destOrd="0" presId="urn:microsoft.com/office/officeart/2005/8/layout/vProcess5"/>
    <dgm:cxn modelId="{1A0B7E3E-72FD-4929-81E8-EC318D8471C3}" type="presOf" srcId="{F67F4E2E-71AB-43D5-801B-C033DA40E32B}" destId="{9D672E16-F6FE-4BEF-8B6B-6D7505233C97}" srcOrd="0" destOrd="0" presId="urn:microsoft.com/office/officeart/2005/8/layout/vProcess5"/>
    <dgm:cxn modelId="{4F37610B-025E-48B6-9C6D-01C5B90DDAA1}" type="presParOf" srcId="{20850C9B-04F3-45F8-A520-3F01190AE348}" destId="{6E65E700-C8FF-405D-93FA-A5033A7DA292}" srcOrd="0" destOrd="0" presId="urn:microsoft.com/office/officeart/2005/8/layout/vProcess5"/>
    <dgm:cxn modelId="{E241471E-9E5F-474B-8B2B-696192C55F0C}" type="presParOf" srcId="{20850C9B-04F3-45F8-A520-3F01190AE348}" destId="{0A4C40A9-63CC-4728-80FC-13D4A86B8DF0}" srcOrd="1" destOrd="0" presId="urn:microsoft.com/office/officeart/2005/8/layout/vProcess5"/>
    <dgm:cxn modelId="{B673325C-425D-4294-87CC-E4830E9E8167}" type="presParOf" srcId="{20850C9B-04F3-45F8-A520-3F01190AE348}" destId="{9D672E16-F6FE-4BEF-8B6B-6D7505233C97}" srcOrd="2" destOrd="0" presId="urn:microsoft.com/office/officeart/2005/8/layout/vProcess5"/>
    <dgm:cxn modelId="{2598ACDD-8476-442F-8E00-1E6327CE09C1}" type="presParOf" srcId="{20850C9B-04F3-45F8-A520-3F01190AE348}" destId="{F51640EB-7D8B-4F03-8459-55D6499AC9C2}" srcOrd="3" destOrd="0" presId="urn:microsoft.com/office/officeart/2005/8/layout/vProcess5"/>
    <dgm:cxn modelId="{D7DBE5CC-94D6-4ACD-BB83-420CBAF3D7AD}" type="presParOf" srcId="{20850C9B-04F3-45F8-A520-3F01190AE348}" destId="{2A68F5B1-2FDC-4F22-BC9C-E433C6015417}" srcOrd="4" destOrd="0" presId="urn:microsoft.com/office/officeart/2005/8/layout/vProcess5"/>
    <dgm:cxn modelId="{E5F5E995-5001-494F-8DBC-6D1F70A73026}" type="presParOf" srcId="{20850C9B-04F3-45F8-A520-3F01190AE348}" destId="{80735206-269E-41BD-A298-ED5B0AA6FBFE}" srcOrd="5" destOrd="0" presId="urn:microsoft.com/office/officeart/2005/8/layout/vProcess5"/>
    <dgm:cxn modelId="{70B9697C-266E-494B-B2FF-B29664FC7E6E}" type="presParOf" srcId="{20850C9B-04F3-45F8-A520-3F01190AE348}" destId="{ABFB74EA-97E0-4279-993C-3E0617DB54E7}" srcOrd="6" destOrd="0" presId="urn:microsoft.com/office/officeart/2005/8/layout/vProcess5"/>
    <dgm:cxn modelId="{DA6891B1-2FEC-4CB5-B585-E2F44C2263E3}" type="presParOf" srcId="{20850C9B-04F3-45F8-A520-3F01190AE348}" destId="{0A9DB865-C726-44CF-9E14-294106D1C8DB}" srcOrd="7" destOrd="0" presId="urn:microsoft.com/office/officeart/2005/8/layout/vProcess5"/>
    <dgm:cxn modelId="{BD313686-A57E-400B-9067-70885670CB06}" type="presParOf" srcId="{20850C9B-04F3-45F8-A520-3F01190AE348}" destId="{A8DD061E-EF3B-4236-AFBC-6748772D1435}" srcOrd="8" destOrd="0" presId="urn:microsoft.com/office/officeart/2005/8/layout/vProcess5"/>
    <dgm:cxn modelId="{4ACF3A15-E698-4A9C-B90B-45760F1C3132}" type="presParOf" srcId="{20850C9B-04F3-45F8-A520-3F01190AE348}" destId="{BD97FE0C-F85B-476F-8DD8-3FD62F47130C}" srcOrd="9" destOrd="0" presId="urn:microsoft.com/office/officeart/2005/8/layout/vProcess5"/>
    <dgm:cxn modelId="{C375817A-FE6B-4D3A-AA8F-0D77C3FA34C6}" type="presParOf" srcId="{20850C9B-04F3-45F8-A520-3F01190AE348}" destId="{02A851AD-9A2C-480C-A265-3180B599F8ED}" srcOrd="10" destOrd="0" presId="urn:microsoft.com/office/officeart/2005/8/layout/vProcess5"/>
    <dgm:cxn modelId="{630068C6-C727-4696-A793-4E8FD516CFB1}" type="presParOf" srcId="{20850C9B-04F3-45F8-A520-3F01190AE348}" destId="{032FB694-2D42-4851-8E96-4554065EC7D1}" srcOrd="11" destOrd="0" presId="urn:microsoft.com/office/officeart/2005/8/layout/vProcess5"/>
    <dgm:cxn modelId="{AF7956FA-2B21-4C1D-9F4D-E2E0F1427222}" type="presParOf" srcId="{20850C9B-04F3-45F8-A520-3F01190AE348}" destId="{5092D844-AFC1-4EB1-8229-CCB30C92DBDD}" srcOrd="12" destOrd="0" presId="urn:microsoft.com/office/officeart/2005/8/layout/vProcess5"/>
    <dgm:cxn modelId="{FA701D27-F96B-4C32-876D-FB0061CF258E}" type="presParOf" srcId="{20850C9B-04F3-45F8-A520-3F01190AE348}" destId="{050F93D4-E06B-4990-AA68-4A9800A82AF1}" srcOrd="13" destOrd="0" presId="urn:microsoft.com/office/officeart/2005/8/layout/vProcess5"/>
    <dgm:cxn modelId="{C35339A8-1882-4451-92DD-396A97A8AEC0}" type="presParOf" srcId="{20850C9B-04F3-45F8-A520-3F01190AE348}" destId="{FF60845C-7B67-46D9-8505-C337E30C0A41}" srcOrd="14"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F880C35B-84D5-4774-8DF6-DFF1F4505296}" type="doc">
      <dgm:prSet loTypeId="urn:microsoft.com/office/officeart/2005/8/layout/arrow4" loCatId="relationship" qsTypeId="urn:microsoft.com/office/officeart/2005/8/quickstyle/simple1" qsCatId="simple" csTypeId="urn:microsoft.com/office/officeart/2005/8/colors/accent0_3" csCatId="mainScheme" phldr="1"/>
      <dgm:spPr/>
      <dgm:t>
        <a:bodyPr/>
        <a:lstStyle/>
        <a:p>
          <a:pPr rtl="1"/>
          <a:endParaRPr lang="fa-IR"/>
        </a:p>
      </dgm:t>
    </dgm:pt>
    <dgm:pt modelId="{AAA103F6-7B00-4168-9771-49E07137B7BE}">
      <dgm:prSet phldrT="[Text]" custT="1"/>
      <dgm:spPr/>
      <dgm:t>
        <a:bodyPr/>
        <a:lstStyle/>
        <a:p>
          <a:pPr algn="r" rtl="1"/>
          <a:r>
            <a:rPr lang="fa-IR" sz="1600" dirty="0" smtClean="0">
              <a:solidFill>
                <a:schemeClr val="tx1"/>
              </a:solidFill>
              <a:cs typeface="B Homa" panose="00000400000000000000" pitchFamily="2" charset="-78"/>
            </a:rPr>
            <a:t>1. پیامد های گزینه های نزدیک به واقعیت موجود را می توان ساده تر آینده نگری نمود.</a:t>
          </a:r>
        </a:p>
        <a:p>
          <a:pPr algn="r" rtl="1"/>
          <a:r>
            <a:rPr lang="fa-IR" sz="1600" dirty="0" smtClean="0">
              <a:solidFill>
                <a:schemeClr val="tx1"/>
              </a:solidFill>
              <a:cs typeface="B Homa" panose="00000400000000000000" pitchFamily="2" charset="-78"/>
            </a:rPr>
            <a:t>2. مهار تغییرات اندک افزوده ساده تر است.</a:t>
          </a:r>
        </a:p>
        <a:p>
          <a:pPr algn="r" rtl="1"/>
          <a:r>
            <a:rPr lang="fa-IR" sz="1600" dirty="0" smtClean="0">
              <a:solidFill>
                <a:schemeClr val="tx1"/>
              </a:solidFill>
              <a:cs typeface="B Homa" panose="00000400000000000000" pitchFamily="2" charset="-78"/>
            </a:rPr>
            <a:t>3. اندک افزایی امکان بقا و تغییر پیوسته سازمان ها و ساختارهای در حال عمل را فراهم می آورد.</a:t>
          </a:r>
        </a:p>
        <a:p>
          <a:pPr algn="r" rtl="1"/>
          <a:r>
            <a:rPr lang="fa-IR" sz="1600" dirty="0" smtClean="0">
              <a:solidFill>
                <a:schemeClr val="tx1"/>
              </a:solidFill>
              <a:cs typeface="B Homa" panose="00000400000000000000" pitchFamily="2" charset="-78"/>
            </a:rPr>
            <a:t>4. اندک افزایی به عقلانیت انتخاب ها ، در نتیجه به حکومت چند تنی کمک می کند.</a:t>
          </a:r>
          <a:endParaRPr lang="fa-IR" sz="1600" dirty="0">
            <a:solidFill>
              <a:schemeClr val="tx1"/>
            </a:solidFill>
            <a:cs typeface="B Homa" panose="00000400000000000000" pitchFamily="2" charset="-78"/>
          </a:endParaRPr>
        </a:p>
      </dgm:t>
    </dgm:pt>
    <dgm:pt modelId="{C348D875-1A85-4073-97D4-150D5C74E867}" type="parTrans" cxnId="{30D7DCEB-4E85-41A3-954A-4F1131AAABD0}">
      <dgm:prSet/>
      <dgm:spPr/>
      <dgm:t>
        <a:bodyPr/>
        <a:lstStyle/>
        <a:p>
          <a:pPr algn="r" rtl="1"/>
          <a:endParaRPr lang="fa-IR" sz="1400">
            <a:cs typeface="B Homa" panose="00000400000000000000" pitchFamily="2" charset="-78"/>
          </a:endParaRPr>
        </a:p>
      </dgm:t>
    </dgm:pt>
    <dgm:pt modelId="{554E71EB-87C8-46D6-85C0-697E444FE6DC}" type="sibTrans" cxnId="{30D7DCEB-4E85-41A3-954A-4F1131AAABD0}">
      <dgm:prSet/>
      <dgm:spPr/>
      <dgm:t>
        <a:bodyPr/>
        <a:lstStyle/>
        <a:p>
          <a:pPr algn="r" rtl="1"/>
          <a:endParaRPr lang="fa-IR" sz="1400">
            <a:cs typeface="B Homa" panose="00000400000000000000" pitchFamily="2" charset="-78"/>
          </a:endParaRPr>
        </a:p>
      </dgm:t>
    </dgm:pt>
    <dgm:pt modelId="{D369B68F-EEEA-4F34-8201-A6E223CAD604}">
      <dgm:prSet phldrT="[Text]" custT="1"/>
      <dgm:spPr/>
      <dgm:t>
        <a:bodyPr/>
        <a:lstStyle/>
        <a:p>
          <a:pPr algn="r" rtl="1"/>
          <a:r>
            <a:rPr lang="fa-IR" sz="1600" dirty="0" smtClean="0">
              <a:solidFill>
                <a:schemeClr val="tx1"/>
              </a:solidFill>
              <a:cs typeface="B Homa" panose="00000400000000000000" pitchFamily="2" charset="-78"/>
            </a:rPr>
            <a:t>1. افزوده های کوچک به واقعیت موجود نمی تواند موجب دستیابی به اهداف دلخواه شود.</a:t>
          </a:r>
        </a:p>
        <a:p>
          <a:pPr algn="r" rtl="1"/>
          <a:r>
            <a:rPr lang="fa-IR" sz="1600" dirty="0" smtClean="0">
              <a:solidFill>
                <a:schemeClr val="tx1"/>
              </a:solidFill>
              <a:cs typeface="B Homa" panose="00000400000000000000" pitchFamily="2" charset="-78"/>
            </a:rPr>
            <a:t>2. با وجود اینکه پیامد های افزوده های بزرگ به گونه ای شناخته نشده است اما همواره واقعیت موجود دلخواه نیست.</a:t>
          </a:r>
        </a:p>
        <a:p>
          <a:pPr algn="r" rtl="1"/>
          <a:r>
            <a:rPr lang="fa-IR" sz="1600" dirty="0" smtClean="0">
              <a:solidFill>
                <a:schemeClr val="tx1"/>
              </a:solidFill>
              <a:cs typeface="B Homa" panose="00000400000000000000" pitchFamily="2" charset="-78"/>
            </a:rPr>
            <a:t>3. اندک افزایی دارای موضع محافظه کاری درونی است.</a:t>
          </a:r>
        </a:p>
        <a:p>
          <a:pPr algn="r" rtl="1"/>
          <a:r>
            <a:rPr lang="fa-IR" sz="1600" dirty="0" smtClean="0">
              <a:solidFill>
                <a:schemeClr val="tx1"/>
              </a:solidFill>
              <a:cs typeface="B Homa" panose="00000400000000000000" pitchFamily="2" charset="-78"/>
            </a:rPr>
            <a:t>4. در اندک افزایی فقط گروه های قوی تر جامعه راه خود را پیش میبرند.</a:t>
          </a:r>
          <a:endParaRPr lang="fa-IR" sz="1600" dirty="0">
            <a:solidFill>
              <a:schemeClr val="tx1"/>
            </a:solidFill>
            <a:cs typeface="B Homa" panose="00000400000000000000" pitchFamily="2" charset="-78"/>
          </a:endParaRPr>
        </a:p>
      </dgm:t>
    </dgm:pt>
    <dgm:pt modelId="{A71B6A67-2A38-498A-B793-86556A7DF7B4}" type="parTrans" cxnId="{88EAFCC7-2CF1-472C-910E-28E47FE00DEC}">
      <dgm:prSet/>
      <dgm:spPr/>
      <dgm:t>
        <a:bodyPr/>
        <a:lstStyle/>
        <a:p>
          <a:pPr algn="r" rtl="1"/>
          <a:endParaRPr lang="fa-IR" sz="1400">
            <a:cs typeface="B Homa" panose="00000400000000000000" pitchFamily="2" charset="-78"/>
          </a:endParaRPr>
        </a:p>
      </dgm:t>
    </dgm:pt>
    <dgm:pt modelId="{96C87291-A466-4D58-AB66-AB8C07CEEFBA}" type="sibTrans" cxnId="{88EAFCC7-2CF1-472C-910E-28E47FE00DEC}">
      <dgm:prSet/>
      <dgm:spPr/>
      <dgm:t>
        <a:bodyPr/>
        <a:lstStyle/>
        <a:p>
          <a:pPr algn="r" rtl="1"/>
          <a:endParaRPr lang="fa-IR" sz="1400">
            <a:cs typeface="B Homa" panose="00000400000000000000" pitchFamily="2" charset="-78"/>
          </a:endParaRPr>
        </a:p>
      </dgm:t>
    </dgm:pt>
    <dgm:pt modelId="{76117336-7109-4BED-A84D-134470928A22}" type="pres">
      <dgm:prSet presAssocID="{F880C35B-84D5-4774-8DF6-DFF1F4505296}" presName="compositeShape" presStyleCnt="0">
        <dgm:presLayoutVars>
          <dgm:chMax val="2"/>
          <dgm:dir/>
          <dgm:resizeHandles val="exact"/>
        </dgm:presLayoutVars>
      </dgm:prSet>
      <dgm:spPr/>
      <dgm:t>
        <a:bodyPr/>
        <a:lstStyle/>
        <a:p>
          <a:pPr rtl="1"/>
          <a:endParaRPr lang="fa-IR"/>
        </a:p>
      </dgm:t>
    </dgm:pt>
    <dgm:pt modelId="{579F488E-F513-4E1E-BDA2-7C55DE34397D}" type="pres">
      <dgm:prSet presAssocID="{AAA103F6-7B00-4168-9771-49E07137B7BE}" presName="upArrow" presStyleLbl="node1" presStyleIdx="0" presStyleCnt="2" custScaleX="73482" custScaleY="69250"/>
      <dgm:spPr/>
    </dgm:pt>
    <dgm:pt modelId="{D0F292B5-DA1A-45D7-9D09-224E541659E6}" type="pres">
      <dgm:prSet presAssocID="{AAA103F6-7B00-4168-9771-49E07137B7BE}" presName="upArrowText" presStyleLbl="revTx" presStyleIdx="0" presStyleCnt="2">
        <dgm:presLayoutVars>
          <dgm:chMax val="0"/>
          <dgm:bulletEnabled val="1"/>
        </dgm:presLayoutVars>
      </dgm:prSet>
      <dgm:spPr/>
      <dgm:t>
        <a:bodyPr/>
        <a:lstStyle/>
        <a:p>
          <a:pPr rtl="1"/>
          <a:endParaRPr lang="fa-IR"/>
        </a:p>
      </dgm:t>
    </dgm:pt>
    <dgm:pt modelId="{DBF48338-2592-4618-910B-2839C7660796}" type="pres">
      <dgm:prSet presAssocID="{D369B68F-EEEA-4F34-8201-A6E223CAD604}" presName="downArrow" presStyleLbl="node1" presStyleIdx="1" presStyleCnt="2" custScaleX="78827" custScaleY="80284"/>
      <dgm:spPr/>
    </dgm:pt>
    <dgm:pt modelId="{09FE5859-C867-4A9D-A1BB-2356F189EB2A}" type="pres">
      <dgm:prSet presAssocID="{D369B68F-EEEA-4F34-8201-A6E223CAD604}" presName="downArrowText" presStyleLbl="revTx" presStyleIdx="1" presStyleCnt="2">
        <dgm:presLayoutVars>
          <dgm:chMax val="0"/>
          <dgm:bulletEnabled val="1"/>
        </dgm:presLayoutVars>
      </dgm:prSet>
      <dgm:spPr/>
      <dgm:t>
        <a:bodyPr/>
        <a:lstStyle/>
        <a:p>
          <a:pPr rtl="1"/>
          <a:endParaRPr lang="fa-IR"/>
        </a:p>
      </dgm:t>
    </dgm:pt>
  </dgm:ptLst>
  <dgm:cxnLst>
    <dgm:cxn modelId="{EB115BBA-7EF6-4E18-BAC9-B8394001B388}" type="presOf" srcId="{AAA103F6-7B00-4168-9771-49E07137B7BE}" destId="{D0F292B5-DA1A-45D7-9D09-224E541659E6}" srcOrd="0" destOrd="0" presId="urn:microsoft.com/office/officeart/2005/8/layout/arrow4"/>
    <dgm:cxn modelId="{F3951D03-BD67-4237-A6F0-DCB2E113F98A}" type="presOf" srcId="{F880C35B-84D5-4774-8DF6-DFF1F4505296}" destId="{76117336-7109-4BED-A84D-134470928A22}" srcOrd="0" destOrd="0" presId="urn:microsoft.com/office/officeart/2005/8/layout/arrow4"/>
    <dgm:cxn modelId="{4E80EF08-3D36-4219-AB18-57CBA4552311}" type="presOf" srcId="{D369B68F-EEEA-4F34-8201-A6E223CAD604}" destId="{09FE5859-C867-4A9D-A1BB-2356F189EB2A}" srcOrd="0" destOrd="0" presId="urn:microsoft.com/office/officeart/2005/8/layout/arrow4"/>
    <dgm:cxn modelId="{30D7DCEB-4E85-41A3-954A-4F1131AAABD0}" srcId="{F880C35B-84D5-4774-8DF6-DFF1F4505296}" destId="{AAA103F6-7B00-4168-9771-49E07137B7BE}" srcOrd="0" destOrd="0" parTransId="{C348D875-1A85-4073-97D4-150D5C74E867}" sibTransId="{554E71EB-87C8-46D6-85C0-697E444FE6DC}"/>
    <dgm:cxn modelId="{88EAFCC7-2CF1-472C-910E-28E47FE00DEC}" srcId="{F880C35B-84D5-4774-8DF6-DFF1F4505296}" destId="{D369B68F-EEEA-4F34-8201-A6E223CAD604}" srcOrd="1" destOrd="0" parTransId="{A71B6A67-2A38-498A-B793-86556A7DF7B4}" sibTransId="{96C87291-A466-4D58-AB66-AB8C07CEEFBA}"/>
    <dgm:cxn modelId="{B6FE6B18-8153-4A4D-842E-20F80B145F9D}" type="presParOf" srcId="{76117336-7109-4BED-A84D-134470928A22}" destId="{579F488E-F513-4E1E-BDA2-7C55DE34397D}" srcOrd="0" destOrd="0" presId="urn:microsoft.com/office/officeart/2005/8/layout/arrow4"/>
    <dgm:cxn modelId="{EFFA7F42-DB59-47E1-B561-AF1B861CE609}" type="presParOf" srcId="{76117336-7109-4BED-A84D-134470928A22}" destId="{D0F292B5-DA1A-45D7-9D09-224E541659E6}" srcOrd="1" destOrd="0" presId="urn:microsoft.com/office/officeart/2005/8/layout/arrow4"/>
    <dgm:cxn modelId="{AABC355B-9CFE-4DD8-9B08-5FC29B524CB6}" type="presParOf" srcId="{76117336-7109-4BED-A84D-134470928A22}" destId="{DBF48338-2592-4618-910B-2839C7660796}" srcOrd="2" destOrd="0" presId="urn:microsoft.com/office/officeart/2005/8/layout/arrow4"/>
    <dgm:cxn modelId="{F5B86A83-A232-4973-9547-5564431E9928}" type="presParOf" srcId="{76117336-7109-4BED-A84D-134470928A22}" destId="{09FE5859-C867-4A9D-A1BB-2356F189EB2A}" srcOrd="3" destOrd="0" presId="urn:microsoft.com/office/officeart/2005/8/layout/arrow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106DC99E-4A2D-483B-894B-2CF2EF0DCBC1}" type="doc">
      <dgm:prSet loTypeId="urn:microsoft.com/office/officeart/2005/8/layout/process4" loCatId="list" qsTypeId="urn:microsoft.com/office/officeart/2005/8/quickstyle/3d3" qsCatId="3D" csTypeId="urn:microsoft.com/office/officeart/2005/8/colors/accent0_3" csCatId="mainScheme" phldr="1"/>
      <dgm:spPr/>
      <dgm:t>
        <a:bodyPr/>
        <a:lstStyle/>
        <a:p>
          <a:pPr rtl="1"/>
          <a:endParaRPr lang="fa-IR"/>
        </a:p>
      </dgm:t>
    </dgm:pt>
    <dgm:pt modelId="{F266D17B-AFB9-45A8-9F55-1D98A07EE8AC}">
      <dgm:prSet phldrT="[Text]" custT="1"/>
      <dgm:spPr/>
      <dgm:t>
        <a:bodyPr/>
        <a:lstStyle/>
        <a:p>
          <a:pPr rtl="1"/>
          <a:r>
            <a:rPr lang="fa-IR" sz="2000" dirty="0" smtClean="0">
              <a:cs typeface="B Homa" panose="00000400000000000000" pitchFamily="2" charset="-78"/>
            </a:rPr>
            <a:t>اندک افزایی فقط در دوران رشد اقتصادی کارکرد دارد.</a:t>
          </a:r>
          <a:endParaRPr lang="fa-IR" sz="2000" dirty="0">
            <a:cs typeface="B Homa" panose="00000400000000000000" pitchFamily="2" charset="-78"/>
          </a:endParaRPr>
        </a:p>
      </dgm:t>
    </dgm:pt>
    <dgm:pt modelId="{AAF55401-CFBC-4AC2-9D2A-02748652BCD7}" type="parTrans" cxnId="{EF5A5F55-B86F-4643-B463-AAFD9BA6906D}">
      <dgm:prSet/>
      <dgm:spPr/>
      <dgm:t>
        <a:bodyPr/>
        <a:lstStyle/>
        <a:p>
          <a:pPr rtl="1"/>
          <a:endParaRPr lang="fa-IR" sz="2000">
            <a:cs typeface="B Homa" panose="00000400000000000000" pitchFamily="2" charset="-78"/>
          </a:endParaRPr>
        </a:p>
      </dgm:t>
    </dgm:pt>
    <dgm:pt modelId="{7798E0D7-391C-4D41-9268-0BC099F6F957}" type="sibTrans" cxnId="{EF5A5F55-B86F-4643-B463-AAFD9BA6906D}">
      <dgm:prSet/>
      <dgm:spPr/>
      <dgm:t>
        <a:bodyPr/>
        <a:lstStyle/>
        <a:p>
          <a:pPr rtl="1"/>
          <a:endParaRPr lang="fa-IR" sz="2000">
            <a:cs typeface="B Homa" panose="00000400000000000000" pitchFamily="2" charset="-78"/>
          </a:endParaRPr>
        </a:p>
      </dgm:t>
    </dgm:pt>
    <dgm:pt modelId="{6C5BAC1B-5C30-4B0A-A2C6-FE87A2F03CC4}">
      <dgm:prSet phldrT="[Text]" custT="1"/>
      <dgm:spPr/>
      <dgm:t>
        <a:bodyPr/>
        <a:lstStyle/>
        <a:p>
          <a:pPr rtl="1"/>
          <a:r>
            <a:rPr lang="fa-IR" sz="2000" dirty="0" smtClean="0">
              <a:cs typeface="B Homa" panose="00000400000000000000" pitchFamily="2" charset="-78"/>
            </a:rPr>
            <a:t>اندک افزایی از نظر سازمانی در قید سیستم های سیاسی، که ویژگی بارز آنها چندپارگی بوروکراسی است قرار دارد.</a:t>
          </a:r>
          <a:endParaRPr lang="fa-IR" sz="2000" dirty="0">
            <a:cs typeface="B Homa" panose="00000400000000000000" pitchFamily="2" charset="-78"/>
          </a:endParaRPr>
        </a:p>
      </dgm:t>
    </dgm:pt>
    <dgm:pt modelId="{B5375B13-23A6-4DB5-8D24-54858D77283E}" type="parTrans" cxnId="{5FD06CF0-EC14-489E-96E3-A1DE1F70FCD5}">
      <dgm:prSet/>
      <dgm:spPr/>
      <dgm:t>
        <a:bodyPr/>
        <a:lstStyle/>
        <a:p>
          <a:pPr rtl="1"/>
          <a:endParaRPr lang="fa-IR" sz="2000">
            <a:cs typeface="B Homa" panose="00000400000000000000" pitchFamily="2" charset="-78"/>
          </a:endParaRPr>
        </a:p>
      </dgm:t>
    </dgm:pt>
    <dgm:pt modelId="{3062C300-9E5E-4C0E-968F-331B1AA07953}" type="sibTrans" cxnId="{5FD06CF0-EC14-489E-96E3-A1DE1F70FCD5}">
      <dgm:prSet/>
      <dgm:spPr/>
      <dgm:t>
        <a:bodyPr/>
        <a:lstStyle/>
        <a:p>
          <a:pPr rtl="1"/>
          <a:endParaRPr lang="fa-IR" sz="2000">
            <a:cs typeface="B Homa" panose="00000400000000000000" pitchFamily="2" charset="-78"/>
          </a:endParaRPr>
        </a:p>
      </dgm:t>
    </dgm:pt>
    <dgm:pt modelId="{FD4176E9-AFA5-4C93-81B2-2F1A42D5E8F5}">
      <dgm:prSet phldrT="[Text]" custT="1"/>
      <dgm:spPr/>
      <dgm:t>
        <a:bodyPr/>
        <a:lstStyle/>
        <a:p>
          <a:pPr rtl="1"/>
          <a:r>
            <a:rPr lang="fa-IR" sz="2000" dirty="0" smtClean="0">
              <a:cs typeface="B Homa" panose="00000400000000000000" pitchFamily="2" charset="-78"/>
            </a:rPr>
            <a:t>اندک افزایی در یک ساختار فرمان ضعیف از سطح مرکزی به سطح محلی کار می کند.</a:t>
          </a:r>
          <a:endParaRPr lang="fa-IR" sz="2000" dirty="0">
            <a:cs typeface="B Homa" panose="00000400000000000000" pitchFamily="2" charset="-78"/>
          </a:endParaRPr>
        </a:p>
      </dgm:t>
    </dgm:pt>
    <dgm:pt modelId="{7F94C02D-9BF0-46C1-87E3-379929376FFF}" type="parTrans" cxnId="{DC39DE7A-F8DF-46FE-A9AC-735944043192}">
      <dgm:prSet/>
      <dgm:spPr/>
      <dgm:t>
        <a:bodyPr/>
        <a:lstStyle/>
        <a:p>
          <a:pPr rtl="1"/>
          <a:endParaRPr lang="fa-IR" sz="2000">
            <a:cs typeface="B Homa" panose="00000400000000000000" pitchFamily="2" charset="-78"/>
          </a:endParaRPr>
        </a:p>
      </dgm:t>
    </dgm:pt>
    <dgm:pt modelId="{246FCC82-25A5-427C-AE8C-3398E5C0D90C}" type="sibTrans" cxnId="{DC39DE7A-F8DF-46FE-A9AC-735944043192}">
      <dgm:prSet/>
      <dgm:spPr/>
      <dgm:t>
        <a:bodyPr/>
        <a:lstStyle/>
        <a:p>
          <a:pPr rtl="1"/>
          <a:endParaRPr lang="fa-IR" sz="2000">
            <a:cs typeface="B Homa" panose="00000400000000000000" pitchFamily="2" charset="-78"/>
          </a:endParaRPr>
        </a:p>
      </dgm:t>
    </dgm:pt>
    <dgm:pt modelId="{65DDAB9B-08AC-409D-ABD3-57B367C9B30B}">
      <dgm:prSet custT="1"/>
      <dgm:spPr/>
      <dgm:t>
        <a:bodyPr/>
        <a:lstStyle/>
        <a:p>
          <a:pPr rtl="1"/>
          <a:r>
            <a:rPr lang="fa-IR" sz="2000" dirty="0" smtClean="0">
              <a:cs typeface="B Homa" panose="00000400000000000000" pitchFamily="2" charset="-78"/>
            </a:rPr>
            <a:t>چون متاثر از سنت لیبرالی است – سروری بازار در ساماندهی روابط اجتماعی و اقتصادی در این شیوه نقش مهمی دارد.</a:t>
          </a:r>
          <a:endParaRPr lang="fa-IR" sz="2000" dirty="0">
            <a:cs typeface="B Homa" panose="00000400000000000000" pitchFamily="2" charset="-78"/>
          </a:endParaRPr>
        </a:p>
      </dgm:t>
    </dgm:pt>
    <dgm:pt modelId="{CE0D562D-1896-4366-8CD0-F564D83F8B74}" type="parTrans" cxnId="{846FB60F-A368-456C-8310-81E21DE053F8}">
      <dgm:prSet/>
      <dgm:spPr/>
      <dgm:t>
        <a:bodyPr/>
        <a:lstStyle/>
        <a:p>
          <a:pPr rtl="1"/>
          <a:endParaRPr lang="fa-IR" sz="2000">
            <a:cs typeface="B Homa" panose="00000400000000000000" pitchFamily="2" charset="-78"/>
          </a:endParaRPr>
        </a:p>
      </dgm:t>
    </dgm:pt>
    <dgm:pt modelId="{F03A8052-E8D8-48E6-A6B4-0A54099E3F6C}" type="sibTrans" cxnId="{846FB60F-A368-456C-8310-81E21DE053F8}">
      <dgm:prSet/>
      <dgm:spPr/>
      <dgm:t>
        <a:bodyPr/>
        <a:lstStyle/>
        <a:p>
          <a:pPr rtl="1"/>
          <a:endParaRPr lang="fa-IR" sz="2000">
            <a:cs typeface="B Homa" panose="00000400000000000000" pitchFamily="2" charset="-78"/>
          </a:endParaRPr>
        </a:p>
      </dgm:t>
    </dgm:pt>
    <dgm:pt modelId="{C08D1F88-ABF8-464B-82A4-6CCF6A005C4B}" type="pres">
      <dgm:prSet presAssocID="{106DC99E-4A2D-483B-894B-2CF2EF0DCBC1}" presName="Name0" presStyleCnt="0">
        <dgm:presLayoutVars>
          <dgm:dir/>
          <dgm:animLvl val="lvl"/>
          <dgm:resizeHandles val="exact"/>
        </dgm:presLayoutVars>
      </dgm:prSet>
      <dgm:spPr/>
      <dgm:t>
        <a:bodyPr/>
        <a:lstStyle/>
        <a:p>
          <a:pPr rtl="1"/>
          <a:endParaRPr lang="fa-IR"/>
        </a:p>
      </dgm:t>
    </dgm:pt>
    <dgm:pt modelId="{56A912E4-2839-47A2-AFAB-CCDA9880C752}" type="pres">
      <dgm:prSet presAssocID="{65DDAB9B-08AC-409D-ABD3-57B367C9B30B}" presName="boxAndChildren" presStyleCnt="0"/>
      <dgm:spPr/>
      <dgm:t>
        <a:bodyPr/>
        <a:lstStyle/>
        <a:p>
          <a:pPr rtl="1"/>
          <a:endParaRPr lang="fa-IR"/>
        </a:p>
      </dgm:t>
    </dgm:pt>
    <dgm:pt modelId="{AAAFD9D4-CC5D-4A98-8629-6A04056221EF}" type="pres">
      <dgm:prSet presAssocID="{65DDAB9B-08AC-409D-ABD3-57B367C9B30B}" presName="parentTextBox" presStyleLbl="node1" presStyleIdx="0" presStyleCnt="4"/>
      <dgm:spPr/>
      <dgm:t>
        <a:bodyPr/>
        <a:lstStyle/>
        <a:p>
          <a:pPr rtl="1"/>
          <a:endParaRPr lang="fa-IR"/>
        </a:p>
      </dgm:t>
    </dgm:pt>
    <dgm:pt modelId="{6366574B-52D0-4AA1-867D-47B5F7B3E645}" type="pres">
      <dgm:prSet presAssocID="{246FCC82-25A5-427C-AE8C-3398E5C0D90C}" presName="sp" presStyleCnt="0"/>
      <dgm:spPr/>
      <dgm:t>
        <a:bodyPr/>
        <a:lstStyle/>
        <a:p>
          <a:pPr rtl="1"/>
          <a:endParaRPr lang="fa-IR"/>
        </a:p>
      </dgm:t>
    </dgm:pt>
    <dgm:pt modelId="{FBC5AC3A-23E1-40E8-8C98-3938F0619083}" type="pres">
      <dgm:prSet presAssocID="{FD4176E9-AFA5-4C93-81B2-2F1A42D5E8F5}" presName="arrowAndChildren" presStyleCnt="0"/>
      <dgm:spPr/>
      <dgm:t>
        <a:bodyPr/>
        <a:lstStyle/>
        <a:p>
          <a:pPr rtl="1"/>
          <a:endParaRPr lang="fa-IR"/>
        </a:p>
      </dgm:t>
    </dgm:pt>
    <dgm:pt modelId="{0D7DB263-904F-47AD-B7CE-303307E8D323}" type="pres">
      <dgm:prSet presAssocID="{FD4176E9-AFA5-4C93-81B2-2F1A42D5E8F5}" presName="parentTextArrow" presStyleLbl="node1" presStyleIdx="1" presStyleCnt="4"/>
      <dgm:spPr/>
      <dgm:t>
        <a:bodyPr/>
        <a:lstStyle/>
        <a:p>
          <a:pPr rtl="1"/>
          <a:endParaRPr lang="fa-IR"/>
        </a:p>
      </dgm:t>
    </dgm:pt>
    <dgm:pt modelId="{C4E7997B-FB27-40D6-BAB1-04124384AEC1}" type="pres">
      <dgm:prSet presAssocID="{3062C300-9E5E-4C0E-968F-331B1AA07953}" presName="sp" presStyleCnt="0"/>
      <dgm:spPr/>
      <dgm:t>
        <a:bodyPr/>
        <a:lstStyle/>
        <a:p>
          <a:pPr rtl="1"/>
          <a:endParaRPr lang="fa-IR"/>
        </a:p>
      </dgm:t>
    </dgm:pt>
    <dgm:pt modelId="{907FEF88-DAAD-45EF-9C2B-4C58E6120DB3}" type="pres">
      <dgm:prSet presAssocID="{6C5BAC1B-5C30-4B0A-A2C6-FE87A2F03CC4}" presName="arrowAndChildren" presStyleCnt="0"/>
      <dgm:spPr/>
      <dgm:t>
        <a:bodyPr/>
        <a:lstStyle/>
        <a:p>
          <a:pPr rtl="1"/>
          <a:endParaRPr lang="fa-IR"/>
        </a:p>
      </dgm:t>
    </dgm:pt>
    <dgm:pt modelId="{EF921D55-EFDB-4B1A-9AEA-FEF760302857}" type="pres">
      <dgm:prSet presAssocID="{6C5BAC1B-5C30-4B0A-A2C6-FE87A2F03CC4}" presName="parentTextArrow" presStyleLbl="node1" presStyleIdx="2" presStyleCnt="4"/>
      <dgm:spPr/>
      <dgm:t>
        <a:bodyPr/>
        <a:lstStyle/>
        <a:p>
          <a:pPr rtl="1"/>
          <a:endParaRPr lang="fa-IR"/>
        </a:p>
      </dgm:t>
    </dgm:pt>
    <dgm:pt modelId="{95B6EE19-02C4-4CCD-AD6E-06A8771B19A4}" type="pres">
      <dgm:prSet presAssocID="{7798E0D7-391C-4D41-9268-0BC099F6F957}" presName="sp" presStyleCnt="0"/>
      <dgm:spPr/>
      <dgm:t>
        <a:bodyPr/>
        <a:lstStyle/>
        <a:p>
          <a:pPr rtl="1"/>
          <a:endParaRPr lang="fa-IR"/>
        </a:p>
      </dgm:t>
    </dgm:pt>
    <dgm:pt modelId="{7A96EDB8-6258-4174-A9B1-AC092907E781}" type="pres">
      <dgm:prSet presAssocID="{F266D17B-AFB9-45A8-9F55-1D98A07EE8AC}" presName="arrowAndChildren" presStyleCnt="0"/>
      <dgm:spPr/>
      <dgm:t>
        <a:bodyPr/>
        <a:lstStyle/>
        <a:p>
          <a:pPr rtl="1"/>
          <a:endParaRPr lang="fa-IR"/>
        </a:p>
      </dgm:t>
    </dgm:pt>
    <dgm:pt modelId="{C2AD2F2E-1AF1-41B8-873D-3DF009881DCC}" type="pres">
      <dgm:prSet presAssocID="{F266D17B-AFB9-45A8-9F55-1D98A07EE8AC}" presName="parentTextArrow" presStyleLbl="node1" presStyleIdx="3" presStyleCnt="4"/>
      <dgm:spPr/>
      <dgm:t>
        <a:bodyPr/>
        <a:lstStyle/>
        <a:p>
          <a:pPr rtl="1"/>
          <a:endParaRPr lang="fa-IR"/>
        </a:p>
      </dgm:t>
    </dgm:pt>
  </dgm:ptLst>
  <dgm:cxnLst>
    <dgm:cxn modelId="{83404254-577A-413B-A01F-4B1ACB6B2D86}" type="presOf" srcId="{106DC99E-4A2D-483B-894B-2CF2EF0DCBC1}" destId="{C08D1F88-ABF8-464B-82A4-6CCF6A005C4B}" srcOrd="0" destOrd="0" presId="urn:microsoft.com/office/officeart/2005/8/layout/process4"/>
    <dgm:cxn modelId="{3FD0B587-84C2-4E0F-9B77-6F9FFA8D5AFE}" type="presOf" srcId="{FD4176E9-AFA5-4C93-81B2-2F1A42D5E8F5}" destId="{0D7DB263-904F-47AD-B7CE-303307E8D323}" srcOrd="0" destOrd="0" presId="urn:microsoft.com/office/officeart/2005/8/layout/process4"/>
    <dgm:cxn modelId="{7C5F506A-4D18-4D64-8DCB-E4C1BB3324E7}" type="presOf" srcId="{6C5BAC1B-5C30-4B0A-A2C6-FE87A2F03CC4}" destId="{EF921D55-EFDB-4B1A-9AEA-FEF760302857}" srcOrd="0" destOrd="0" presId="urn:microsoft.com/office/officeart/2005/8/layout/process4"/>
    <dgm:cxn modelId="{2090C51E-C2D9-4E0F-8AF6-CF07142F670A}" type="presOf" srcId="{F266D17B-AFB9-45A8-9F55-1D98A07EE8AC}" destId="{C2AD2F2E-1AF1-41B8-873D-3DF009881DCC}" srcOrd="0" destOrd="0" presId="urn:microsoft.com/office/officeart/2005/8/layout/process4"/>
    <dgm:cxn modelId="{5FD06CF0-EC14-489E-96E3-A1DE1F70FCD5}" srcId="{106DC99E-4A2D-483B-894B-2CF2EF0DCBC1}" destId="{6C5BAC1B-5C30-4B0A-A2C6-FE87A2F03CC4}" srcOrd="1" destOrd="0" parTransId="{B5375B13-23A6-4DB5-8D24-54858D77283E}" sibTransId="{3062C300-9E5E-4C0E-968F-331B1AA07953}"/>
    <dgm:cxn modelId="{DC39DE7A-F8DF-46FE-A9AC-735944043192}" srcId="{106DC99E-4A2D-483B-894B-2CF2EF0DCBC1}" destId="{FD4176E9-AFA5-4C93-81B2-2F1A42D5E8F5}" srcOrd="2" destOrd="0" parTransId="{7F94C02D-9BF0-46C1-87E3-379929376FFF}" sibTransId="{246FCC82-25A5-427C-AE8C-3398E5C0D90C}"/>
    <dgm:cxn modelId="{683F9A9A-3C0D-462A-9094-9B6B9CF78F3F}" type="presOf" srcId="{65DDAB9B-08AC-409D-ABD3-57B367C9B30B}" destId="{AAAFD9D4-CC5D-4A98-8629-6A04056221EF}" srcOrd="0" destOrd="0" presId="urn:microsoft.com/office/officeart/2005/8/layout/process4"/>
    <dgm:cxn modelId="{846FB60F-A368-456C-8310-81E21DE053F8}" srcId="{106DC99E-4A2D-483B-894B-2CF2EF0DCBC1}" destId="{65DDAB9B-08AC-409D-ABD3-57B367C9B30B}" srcOrd="3" destOrd="0" parTransId="{CE0D562D-1896-4366-8CD0-F564D83F8B74}" sibTransId="{F03A8052-E8D8-48E6-A6B4-0A54099E3F6C}"/>
    <dgm:cxn modelId="{EF5A5F55-B86F-4643-B463-AAFD9BA6906D}" srcId="{106DC99E-4A2D-483B-894B-2CF2EF0DCBC1}" destId="{F266D17B-AFB9-45A8-9F55-1D98A07EE8AC}" srcOrd="0" destOrd="0" parTransId="{AAF55401-CFBC-4AC2-9D2A-02748652BCD7}" sibTransId="{7798E0D7-391C-4D41-9268-0BC099F6F957}"/>
    <dgm:cxn modelId="{CA3CDDFD-CFD7-4029-819E-C822E1C086AE}" type="presParOf" srcId="{C08D1F88-ABF8-464B-82A4-6CCF6A005C4B}" destId="{56A912E4-2839-47A2-AFAB-CCDA9880C752}" srcOrd="0" destOrd="0" presId="urn:microsoft.com/office/officeart/2005/8/layout/process4"/>
    <dgm:cxn modelId="{A1BB15B8-1E8A-45AB-BF40-579F6324416C}" type="presParOf" srcId="{56A912E4-2839-47A2-AFAB-CCDA9880C752}" destId="{AAAFD9D4-CC5D-4A98-8629-6A04056221EF}" srcOrd="0" destOrd="0" presId="urn:microsoft.com/office/officeart/2005/8/layout/process4"/>
    <dgm:cxn modelId="{30FE3EAB-64F7-4B4E-A559-AEBBAA130710}" type="presParOf" srcId="{C08D1F88-ABF8-464B-82A4-6CCF6A005C4B}" destId="{6366574B-52D0-4AA1-867D-47B5F7B3E645}" srcOrd="1" destOrd="0" presId="urn:microsoft.com/office/officeart/2005/8/layout/process4"/>
    <dgm:cxn modelId="{E4760132-710E-4391-8600-0CF90C791EED}" type="presParOf" srcId="{C08D1F88-ABF8-464B-82A4-6CCF6A005C4B}" destId="{FBC5AC3A-23E1-40E8-8C98-3938F0619083}" srcOrd="2" destOrd="0" presId="urn:microsoft.com/office/officeart/2005/8/layout/process4"/>
    <dgm:cxn modelId="{CC58884D-C723-44EA-8AA4-0CDFD7B6A219}" type="presParOf" srcId="{FBC5AC3A-23E1-40E8-8C98-3938F0619083}" destId="{0D7DB263-904F-47AD-B7CE-303307E8D323}" srcOrd="0" destOrd="0" presId="urn:microsoft.com/office/officeart/2005/8/layout/process4"/>
    <dgm:cxn modelId="{4135BBFE-C29B-4BCE-80C7-DBC21740516A}" type="presParOf" srcId="{C08D1F88-ABF8-464B-82A4-6CCF6A005C4B}" destId="{C4E7997B-FB27-40D6-BAB1-04124384AEC1}" srcOrd="3" destOrd="0" presId="urn:microsoft.com/office/officeart/2005/8/layout/process4"/>
    <dgm:cxn modelId="{4DE6961F-8D2B-4346-A759-626FA4C5D140}" type="presParOf" srcId="{C08D1F88-ABF8-464B-82A4-6CCF6A005C4B}" destId="{907FEF88-DAAD-45EF-9C2B-4C58E6120DB3}" srcOrd="4" destOrd="0" presId="urn:microsoft.com/office/officeart/2005/8/layout/process4"/>
    <dgm:cxn modelId="{479A567E-2092-4861-B779-A215202F748E}" type="presParOf" srcId="{907FEF88-DAAD-45EF-9C2B-4C58E6120DB3}" destId="{EF921D55-EFDB-4B1A-9AEA-FEF760302857}" srcOrd="0" destOrd="0" presId="urn:microsoft.com/office/officeart/2005/8/layout/process4"/>
    <dgm:cxn modelId="{38952620-30C9-40C2-8FF6-D99DDAF78001}" type="presParOf" srcId="{C08D1F88-ABF8-464B-82A4-6CCF6A005C4B}" destId="{95B6EE19-02C4-4CCD-AD6E-06A8771B19A4}" srcOrd="5" destOrd="0" presId="urn:microsoft.com/office/officeart/2005/8/layout/process4"/>
    <dgm:cxn modelId="{22F88A4A-B50C-4A04-B359-8B0171665487}" type="presParOf" srcId="{C08D1F88-ABF8-464B-82A4-6CCF6A005C4B}" destId="{7A96EDB8-6258-4174-A9B1-AC092907E781}" srcOrd="6" destOrd="0" presId="urn:microsoft.com/office/officeart/2005/8/layout/process4"/>
    <dgm:cxn modelId="{7EB0A34C-B71C-4513-A68E-89A48E596046}" type="presParOf" srcId="{7A96EDB8-6258-4174-A9B1-AC092907E781}" destId="{C2AD2F2E-1AF1-41B8-873D-3DF009881DCC}" srcOrd="0" destOrd="0" presId="urn:microsoft.com/office/officeart/2005/8/layout/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A71DB9DA-4C2F-4807-9009-118D8913BF3B}" type="doc">
      <dgm:prSet loTypeId="urn:microsoft.com/office/officeart/2005/8/layout/hList1" loCatId="list" qsTypeId="urn:microsoft.com/office/officeart/2005/8/quickstyle/simple5" qsCatId="simple" csTypeId="urn:microsoft.com/office/officeart/2005/8/colors/accent3_1" csCatId="accent3" phldr="1"/>
      <dgm:spPr/>
      <dgm:t>
        <a:bodyPr/>
        <a:lstStyle/>
        <a:p>
          <a:pPr rtl="1"/>
          <a:endParaRPr lang="fa-IR"/>
        </a:p>
      </dgm:t>
    </dgm:pt>
    <dgm:pt modelId="{88900621-7667-48F2-9111-42C4609EE243}">
      <dgm:prSet phldrT="[Text]" custT="1"/>
      <dgm:spPr/>
      <dgm:t>
        <a:bodyPr/>
        <a:lstStyle/>
        <a:p>
          <a:pPr rtl="1"/>
          <a:r>
            <a:rPr lang="fa-IR" sz="1600" dirty="0" smtClean="0">
              <a:solidFill>
                <a:srgbClr val="0070C0"/>
              </a:solidFill>
              <a:cs typeface="B Homa" panose="00000400000000000000" pitchFamily="2" charset="-78"/>
            </a:rPr>
            <a:t>نقد اول</a:t>
          </a:r>
          <a:endParaRPr lang="fa-IR" sz="1600" dirty="0">
            <a:solidFill>
              <a:srgbClr val="0070C0"/>
            </a:solidFill>
            <a:cs typeface="B Homa" panose="00000400000000000000" pitchFamily="2" charset="-78"/>
          </a:endParaRPr>
        </a:p>
      </dgm:t>
    </dgm:pt>
    <dgm:pt modelId="{848898BC-F8A7-4DF3-9F64-E503EC480C68}" type="parTrans" cxnId="{0A2A62A1-4907-4D9E-8DD9-D5AA102A426D}">
      <dgm:prSet/>
      <dgm:spPr/>
      <dgm:t>
        <a:bodyPr/>
        <a:lstStyle/>
        <a:p>
          <a:pPr rtl="1"/>
          <a:endParaRPr lang="fa-IR" sz="1600">
            <a:solidFill>
              <a:schemeClr val="tx1"/>
            </a:solidFill>
            <a:cs typeface="B Homa" panose="00000400000000000000" pitchFamily="2" charset="-78"/>
          </a:endParaRPr>
        </a:p>
      </dgm:t>
    </dgm:pt>
    <dgm:pt modelId="{EA05AA7D-88C1-4158-B4CC-0808C8C57B0E}" type="sibTrans" cxnId="{0A2A62A1-4907-4D9E-8DD9-D5AA102A426D}">
      <dgm:prSet/>
      <dgm:spPr/>
      <dgm:t>
        <a:bodyPr/>
        <a:lstStyle/>
        <a:p>
          <a:pPr rtl="1"/>
          <a:endParaRPr lang="fa-IR" sz="1600">
            <a:solidFill>
              <a:schemeClr val="tx1"/>
            </a:solidFill>
            <a:cs typeface="B Homa" panose="00000400000000000000" pitchFamily="2" charset="-78"/>
          </a:endParaRPr>
        </a:p>
      </dgm:t>
    </dgm:pt>
    <dgm:pt modelId="{C54BEC43-4D3C-4202-A350-F98DD26BA7D3}">
      <dgm:prSet phldrT="[Text]" custT="1"/>
      <dgm:spPr/>
      <dgm:t>
        <a:bodyPr/>
        <a:lstStyle/>
        <a:p>
          <a:pPr rtl="1"/>
          <a:r>
            <a:rPr lang="fa-IR" sz="1600" dirty="0" smtClean="0">
              <a:cs typeface="B Homa" panose="00000400000000000000" pitchFamily="2" charset="-78"/>
            </a:rPr>
            <a:t>تصمیمات مورد توافق احزاب، نمیتواند به عنوان یک رویکرد مناسب و برتر در تصمیم گیری تلقی شود.</a:t>
          </a:r>
          <a:endParaRPr lang="fa-IR" sz="1600" dirty="0">
            <a:cs typeface="B Homa" panose="00000400000000000000" pitchFamily="2" charset="-78"/>
          </a:endParaRPr>
        </a:p>
      </dgm:t>
    </dgm:pt>
    <dgm:pt modelId="{48CEFB91-8FD1-469B-BF82-EAFD967624B6}" type="parTrans" cxnId="{EC9FADCA-02F9-46B4-BBC5-92EDA931B85F}">
      <dgm:prSet/>
      <dgm:spPr/>
      <dgm:t>
        <a:bodyPr/>
        <a:lstStyle/>
        <a:p>
          <a:pPr rtl="1"/>
          <a:endParaRPr lang="fa-IR" sz="1600">
            <a:solidFill>
              <a:schemeClr val="tx1"/>
            </a:solidFill>
            <a:cs typeface="B Homa" panose="00000400000000000000" pitchFamily="2" charset="-78"/>
          </a:endParaRPr>
        </a:p>
      </dgm:t>
    </dgm:pt>
    <dgm:pt modelId="{2C686C7D-95CC-4C72-AE51-91B8BB6D584D}" type="sibTrans" cxnId="{EC9FADCA-02F9-46B4-BBC5-92EDA931B85F}">
      <dgm:prSet/>
      <dgm:spPr/>
      <dgm:t>
        <a:bodyPr/>
        <a:lstStyle/>
        <a:p>
          <a:pPr rtl="1"/>
          <a:endParaRPr lang="fa-IR" sz="1600">
            <a:solidFill>
              <a:schemeClr val="tx1"/>
            </a:solidFill>
            <a:cs typeface="B Homa" panose="00000400000000000000" pitchFamily="2" charset="-78"/>
          </a:endParaRPr>
        </a:p>
      </dgm:t>
    </dgm:pt>
    <dgm:pt modelId="{8E39B95A-7F4B-41A6-A894-1580D9664320}">
      <dgm:prSet phldrT="[Text]" custT="1"/>
      <dgm:spPr/>
      <dgm:t>
        <a:bodyPr/>
        <a:lstStyle/>
        <a:p>
          <a:pPr rtl="1"/>
          <a:r>
            <a:rPr lang="fa-IR" sz="1600" dirty="0" smtClean="0">
              <a:solidFill>
                <a:srgbClr val="0070C0"/>
              </a:solidFill>
              <a:cs typeface="B Homa" panose="00000400000000000000" pitchFamily="2" charset="-78"/>
            </a:rPr>
            <a:t>نقد دوم</a:t>
          </a:r>
          <a:endParaRPr lang="fa-IR" sz="1600" dirty="0">
            <a:solidFill>
              <a:srgbClr val="0070C0"/>
            </a:solidFill>
            <a:cs typeface="B Homa" panose="00000400000000000000" pitchFamily="2" charset="-78"/>
          </a:endParaRPr>
        </a:p>
      </dgm:t>
    </dgm:pt>
    <dgm:pt modelId="{090C2343-46DB-4B52-8501-E18B9EC22915}" type="parTrans" cxnId="{43DAF178-EF1B-47D4-B9AA-C7082D8DB6A3}">
      <dgm:prSet/>
      <dgm:spPr/>
      <dgm:t>
        <a:bodyPr/>
        <a:lstStyle/>
        <a:p>
          <a:pPr rtl="1"/>
          <a:endParaRPr lang="fa-IR" sz="1600">
            <a:solidFill>
              <a:schemeClr val="tx1"/>
            </a:solidFill>
            <a:cs typeface="B Homa" panose="00000400000000000000" pitchFamily="2" charset="-78"/>
          </a:endParaRPr>
        </a:p>
      </dgm:t>
    </dgm:pt>
    <dgm:pt modelId="{57B74CF3-1D13-4EE7-8944-137D33F9EDDF}" type="sibTrans" cxnId="{43DAF178-EF1B-47D4-B9AA-C7082D8DB6A3}">
      <dgm:prSet/>
      <dgm:spPr/>
      <dgm:t>
        <a:bodyPr/>
        <a:lstStyle/>
        <a:p>
          <a:pPr rtl="1"/>
          <a:endParaRPr lang="fa-IR" sz="1600">
            <a:solidFill>
              <a:schemeClr val="tx1"/>
            </a:solidFill>
            <a:cs typeface="B Homa" panose="00000400000000000000" pitchFamily="2" charset="-78"/>
          </a:endParaRPr>
        </a:p>
      </dgm:t>
    </dgm:pt>
    <dgm:pt modelId="{94B37624-86D8-4E73-B086-2480EB2750A5}">
      <dgm:prSet phldrT="[Text]" custT="1"/>
      <dgm:spPr/>
      <dgm:t>
        <a:bodyPr/>
        <a:lstStyle/>
        <a:p>
          <a:pPr rtl="1"/>
          <a:r>
            <a:rPr lang="fa-IR" sz="1600" dirty="0" smtClean="0">
              <a:cs typeface="B Homa" panose="00000400000000000000" pitchFamily="2" charset="-78"/>
            </a:rPr>
            <a:t>اندک افزایی گرایش به نادیده گرفتن نوآوری های اساسی اجتماعی دارد.</a:t>
          </a:r>
          <a:endParaRPr lang="fa-IR" sz="1600" dirty="0">
            <a:cs typeface="B Homa" panose="00000400000000000000" pitchFamily="2" charset="-78"/>
          </a:endParaRPr>
        </a:p>
      </dgm:t>
    </dgm:pt>
    <dgm:pt modelId="{7C0FAECB-0284-4DE9-8FBA-5C487233F214}" type="parTrans" cxnId="{B7D296B8-E45F-402C-A354-EE62F53A43C5}">
      <dgm:prSet/>
      <dgm:spPr/>
      <dgm:t>
        <a:bodyPr/>
        <a:lstStyle/>
        <a:p>
          <a:pPr rtl="1"/>
          <a:endParaRPr lang="fa-IR" sz="1600">
            <a:solidFill>
              <a:schemeClr val="tx1"/>
            </a:solidFill>
            <a:cs typeface="B Homa" panose="00000400000000000000" pitchFamily="2" charset="-78"/>
          </a:endParaRPr>
        </a:p>
      </dgm:t>
    </dgm:pt>
    <dgm:pt modelId="{0B72984B-3D96-478E-93B4-DDB1D4607EE3}" type="sibTrans" cxnId="{B7D296B8-E45F-402C-A354-EE62F53A43C5}">
      <dgm:prSet/>
      <dgm:spPr/>
      <dgm:t>
        <a:bodyPr/>
        <a:lstStyle/>
        <a:p>
          <a:pPr rtl="1"/>
          <a:endParaRPr lang="fa-IR" sz="1600">
            <a:solidFill>
              <a:schemeClr val="tx1"/>
            </a:solidFill>
            <a:cs typeface="B Homa" panose="00000400000000000000" pitchFamily="2" charset="-78"/>
          </a:endParaRPr>
        </a:p>
      </dgm:t>
    </dgm:pt>
    <dgm:pt modelId="{F0A1B6BD-46C8-4E3C-8F25-5329251DEFC9}">
      <dgm:prSet phldrT="[Text]" custT="1"/>
      <dgm:spPr/>
      <dgm:t>
        <a:bodyPr/>
        <a:lstStyle/>
        <a:p>
          <a:pPr rtl="1"/>
          <a:r>
            <a:rPr lang="fa-IR" sz="1600" dirty="0" smtClean="0">
              <a:solidFill>
                <a:srgbClr val="0070C0"/>
              </a:solidFill>
              <a:cs typeface="B Homa" panose="00000400000000000000" pitchFamily="2" charset="-78"/>
            </a:rPr>
            <a:t>نقد سوم</a:t>
          </a:r>
          <a:endParaRPr lang="fa-IR" sz="1600" dirty="0">
            <a:solidFill>
              <a:srgbClr val="0070C0"/>
            </a:solidFill>
            <a:cs typeface="B Homa" panose="00000400000000000000" pitchFamily="2" charset="-78"/>
          </a:endParaRPr>
        </a:p>
      </dgm:t>
    </dgm:pt>
    <dgm:pt modelId="{086B3B01-38D4-460D-8E7F-F024F77041CF}" type="parTrans" cxnId="{60742160-3703-4E91-835D-1802AC1A7623}">
      <dgm:prSet/>
      <dgm:spPr/>
      <dgm:t>
        <a:bodyPr/>
        <a:lstStyle/>
        <a:p>
          <a:pPr rtl="1"/>
          <a:endParaRPr lang="fa-IR" sz="1600">
            <a:solidFill>
              <a:schemeClr val="tx1"/>
            </a:solidFill>
            <a:cs typeface="B Homa" panose="00000400000000000000" pitchFamily="2" charset="-78"/>
          </a:endParaRPr>
        </a:p>
      </dgm:t>
    </dgm:pt>
    <dgm:pt modelId="{5194567E-B17F-4C15-AB6B-A56F4415C1D8}" type="sibTrans" cxnId="{60742160-3703-4E91-835D-1802AC1A7623}">
      <dgm:prSet/>
      <dgm:spPr/>
      <dgm:t>
        <a:bodyPr/>
        <a:lstStyle/>
        <a:p>
          <a:pPr rtl="1"/>
          <a:endParaRPr lang="fa-IR" sz="1600">
            <a:solidFill>
              <a:schemeClr val="tx1"/>
            </a:solidFill>
            <a:cs typeface="B Homa" panose="00000400000000000000" pitchFamily="2" charset="-78"/>
          </a:endParaRPr>
        </a:p>
      </dgm:t>
    </dgm:pt>
    <dgm:pt modelId="{567A3CF2-9B55-4A14-9B77-93E4F31F4263}">
      <dgm:prSet phldrT="[Text]" custT="1"/>
      <dgm:spPr/>
      <dgm:t>
        <a:bodyPr/>
        <a:lstStyle/>
        <a:p>
          <a:pPr rtl="1"/>
          <a:r>
            <a:rPr lang="fa-IR" sz="1600" dirty="0" smtClean="0">
              <a:cs typeface="B Homa" panose="00000400000000000000" pitchFamily="2" charset="-78"/>
            </a:rPr>
            <a:t>بدلیل بی توجهی به تصمیم های پایه به عنوان زمینه عمل، اندک افزایی به مجموعه فعالیت های بدون جهت گیری مناسب تبدیل میشوند.</a:t>
          </a:r>
          <a:endParaRPr lang="fa-IR" sz="1600" dirty="0">
            <a:cs typeface="B Homa" panose="00000400000000000000" pitchFamily="2" charset="-78"/>
          </a:endParaRPr>
        </a:p>
      </dgm:t>
    </dgm:pt>
    <dgm:pt modelId="{06CFCFE5-EBF8-4E66-A358-ED3E50852088}" type="parTrans" cxnId="{D7EEBC50-693D-4741-A047-F6C767F88C0D}">
      <dgm:prSet/>
      <dgm:spPr/>
      <dgm:t>
        <a:bodyPr/>
        <a:lstStyle/>
        <a:p>
          <a:pPr rtl="1"/>
          <a:endParaRPr lang="fa-IR" sz="1600">
            <a:solidFill>
              <a:schemeClr val="tx1"/>
            </a:solidFill>
            <a:cs typeface="B Homa" panose="00000400000000000000" pitchFamily="2" charset="-78"/>
          </a:endParaRPr>
        </a:p>
      </dgm:t>
    </dgm:pt>
    <dgm:pt modelId="{234CDB04-BAAF-4039-8AED-903741E93D76}" type="sibTrans" cxnId="{D7EEBC50-693D-4741-A047-F6C767F88C0D}">
      <dgm:prSet/>
      <dgm:spPr/>
      <dgm:t>
        <a:bodyPr/>
        <a:lstStyle/>
        <a:p>
          <a:pPr rtl="1"/>
          <a:endParaRPr lang="fa-IR" sz="1600">
            <a:solidFill>
              <a:schemeClr val="tx1"/>
            </a:solidFill>
            <a:cs typeface="B Homa" panose="00000400000000000000" pitchFamily="2" charset="-78"/>
          </a:endParaRPr>
        </a:p>
      </dgm:t>
    </dgm:pt>
    <dgm:pt modelId="{D9FF9083-8E02-463C-8145-617A0AF2B22A}">
      <dgm:prSet custT="1"/>
      <dgm:spPr/>
      <dgm:t>
        <a:bodyPr/>
        <a:lstStyle/>
        <a:p>
          <a:pPr rtl="1"/>
          <a:r>
            <a:rPr lang="fa-IR" sz="1600" dirty="0" smtClean="0">
              <a:solidFill>
                <a:srgbClr val="0070C0"/>
              </a:solidFill>
              <a:cs typeface="B Homa" panose="00000400000000000000" pitchFamily="2" charset="-78"/>
            </a:rPr>
            <a:t>نقدچهارم</a:t>
          </a:r>
          <a:endParaRPr lang="fa-IR" sz="1600" dirty="0">
            <a:solidFill>
              <a:srgbClr val="0070C0"/>
            </a:solidFill>
            <a:cs typeface="B Homa" panose="00000400000000000000" pitchFamily="2" charset="-78"/>
          </a:endParaRPr>
        </a:p>
      </dgm:t>
    </dgm:pt>
    <dgm:pt modelId="{76A4F72D-3569-4C5D-84F7-CAFF6070A86B}" type="parTrans" cxnId="{832EAC12-F287-4386-9368-E098BBA15AE9}">
      <dgm:prSet/>
      <dgm:spPr/>
      <dgm:t>
        <a:bodyPr/>
        <a:lstStyle/>
        <a:p>
          <a:pPr rtl="1"/>
          <a:endParaRPr lang="fa-IR" sz="1600"/>
        </a:p>
      </dgm:t>
    </dgm:pt>
    <dgm:pt modelId="{057DD443-70E6-46C5-88D1-0BA560B68444}" type="sibTrans" cxnId="{832EAC12-F287-4386-9368-E098BBA15AE9}">
      <dgm:prSet/>
      <dgm:spPr/>
      <dgm:t>
        <a:bodyPr/>
        <a:lstStyle/>
        <a:p>
          <a:pPr rtl="1"/>
          <a:endParaRPr lang="fa-IR" sz="1600"/>
        </a:p>
      </dgm:t>
    </dgm:pt>
    <dgm:pt modelId="{9EB33C98-22B9-44E5-8B85-A3E530B69BEC}">
      <dgm:prSet custT="1"/>
      <dgm:spPr/>
      <dgm:t>
        <a:bodyPr/>
        <a:lstStyle/>
        <a:p>
          <a:pPr rtl="1"/>
          <a:r>
            <a:rPr lang="fa-IR" sz="1600" dirty="0" smtClean="0">
              <a:cs typeface="B Homa" panose="00000400000000000000" pitchFamily="2" charset="-78"/>
            </a:rPr>
            <a:t>کثرت گرایی در اندک افزایی به عنوان کثرت گرایی خام می باشد.</a:t>
          </a:r>
          <a:endParaRPr lang="fa-IR" sz="1600" dirty="0">
            <a:cs typeface="B Homa" panose="00000400000000000000" pitchFamily="2" charset="-78"/>
          </a:endParaRPr>
        </a:p>
      </dgm:t>
    </dgm:pt>
    <dgm:pt modelId="{0B40F068-3F3E-42C4-8EB7-7E42C34ABC1C}" type="parTrans" cxnId="{43E6CE0D-0E55-4BFC-A959-7A608E8090DA}">
      <dgm:prSet/>
      <dgm:spPr/>
      <dgm:t>
        <a:bodyPr/>
        <a:lstStyle/>
        <a:p>
          <a:pPr rtl="1"/>
          <a:endParaRPr lang="fa-IR" sz="1600"/>
        </a:p>
      </dgm:t>
    </dgm:pt>
    <dgm:pt modelId="{D47D3451-1C84-4008-AFDC-3210F6563D2F}" type="sibTrans" cxnId="{43E6CE0D-0E55-4BFC-A959-7A608E8090DA}">
      <dgm:prSet/>
      <dgm:spPr/>
      <dgm:t>
        <a:bodyPr/>
        <a:lstStyle/>
        <a:p>
          <a:pPr rtl="1"/>
          <a:endParaRPr lang="fa-IR" sz="1600"/>
        </a:p>
      </dgm:t>
    </dgm:pt>
    <dgm:pt modelId="{5805044A-EFD9-4109-B847-93828769BE1F}" type="pres">
      <dgm:prSet presAssocID="{A71DB9DA-4C2F-4807-9009-118D8913BF3B}" presName="Name0" presStyleCnt="0">
        <dgm:presLayoutVars>
          <dgm:dir/>
          <dgm:animLvl val="lvl"/>
          <dgm:resizeHandles val="exact"/>
        </dgm:presLayoutVars>
      </dgm:prSet>
      <dgm:spPr/>
      <dgm:t>
        <a:bodyPr/>
        <a:lstStyle/>
        <a:p>
          <a:pPr rtl="1"/>
          <a:endParaRPr lang="fa-IR"/>
        </a:p>
      </dgm:t>
    </dgm:pt>
    <dgm:pt modelId="{E244718A-3548-440A-B2B6-A60E50326CE3}" type="pres">
      <dgm:prSet presAssocID="{88900621-7667-48F2-9111-42C4609EE243}" presName="composite" presStyleCnt="0"/>
      <dgm:spPr/>
    </dgm:pt>
    <dgm:pt modelId="{1FEBBCB2-5580-490B-954C-272DD9522ACC}" type="pres">
      <dgm:prSet presAssocID="{88900621-7667-48F2-9111-42C4609EE243}" presName="parTx" presStyleLbl="alignNode1" presStyleIdx="0" presStyleCnt="4">
        <dgm:presLayoutVars>
          <dgm:chMax val="0"/>
          <dgm:chPref val="0"/>
          <dgm:bulletEnabled val="1"/>
        </dgm:presLayoutVars>
      </dgm:prSet>
      <dgm:spPr/>
      <dgm:t>
        <a:bodyPr/>
        <a:lstStyle/>
        <a:p>
          <a:pPr rtl="1"/>
          <a:endParaRPr lang="fa-IR"/>
        </a:p>
      </dgm:t>
    </dgm:pt>
    <dgm:pt modelId="{E356DE4D-79F4-4EB0-B357-C8E85B002925}" type="pres">
      <dgm:prSet presAssocID="{88900621-7667-48F2-9111-42C4609EE243}" presName="desTx" presStyleLbl="alignAccFollowNode1" presStyleIdx="0" presStyleCnt="4">
        <dgm:presLayoutVars>
          <dgm:bulletEnabled val="1"/>
        </dgm:presLayoutVars>
      </dgm:prSet>
      <dgm:spPr/>
      <dgm:t>
        <a:bodyPr/>
        <a:lstStyle/>
        <a:p>
          <a:pPr rtl="1"/>
          <a:endParaRPr lang="fa-IR"/>
        </a:p>
      </dgm:t>
    </dgm:pt>
    <dgm:pt modelId="{48F65FBB-724B-42FC-9E6A-63072E8FAAD8}" type="pres">
      <dgm:prSet presAssocID="{EA05AA7D-88C1-4158-B4CC-0808C8C57B0E}" presName="space" presStyleCnt="0"/>
      <dgm:spPr/>
    </dgm:pt>
    <dgm:pt modelId="{28238F2A-3AF6-4565-B290-C1E20DC61A45}" type="pres">
      <dgm:prSet presAssocID="{8E39B95A-7F4B-41A6-A894-1580D9664320}" presName="composite" presStyleCnt="0"/>
      <dgm:spPr/>
    </dgm:pt>
    <dgm:pt modelId="{0DE2BB90-3860-488E-A942-88E9C8A43CE5}" type="pres">
      <dgm:prSet presAssocID="{8E39B95A-7F4B-41A6-A894-1580D9664320}" presName="parTx" presStyleLbl="alignNode1" presStyleIdx="1" presStyleCnt="4">
        <dgm:presLayoutVars>
          <dgm:chMax val="0"/>
          <dgm:chPref val="0"/>
          <dgm:bulletEnabled val="1"/>
        </dgm:presLayoutVars>
      </dgm:prSet>
      <dgm:spPr/>
      <dgm:t>
        <a:bodyPr/>
        <a:lstStyle/>
        <a:p>
          <a:pPr rtl="1"/>
          <a:endParaRPr lang="fa-IR"/>
        </a:p>
      </dgm:t>
    </dgm:pt>
    <dgm:pt modelId="{4FA41294-F625-4E57-825F-D2E154C60188}" type="pres">
      <dgm:prSet presAssocID="{8E39B95A-7F4B-41A6-A894-1580D9664320}" presName="desTx" presStyleLbl="alignAccFollowNode1" presStyleIdx="1" presStyleCnt="4">
        <dgm:presLayoutVars>
          <dgm:bulletEnabled val="1"/>
        </dgm:presLayoutVars>
      </dgm:prSet>
      <dgm:spPr/>
      <dgm:t>
        <a:bodyPr/>
        <a:lstStyle/>
        <a:p>
          <a:pPr rtl="1"/>
          <a:endParaRPr lang="fa-IR"/>
        </a:p>
      </dgm:t>
    </dgm:pt>
    <dgm:pt modelId="{3FA91081-DD69-49C4-9A39-7016B2CEFABA}" type="pres">
      <dgm:prSet presAssocID="{57B74CF3-1D13-4EE7-8944-137D33F9EDDF}" presName="space" presStyleCnt="0"/>
      <dgm:spPr/>
    </dgm:pt>
    <dgm:pt modelId="{EC51AEF7-C9CD-4158-BC92-4E585FAE0F98}" type="pres">
      <dgm:prSet presAssocID="{F0A1B6BD-46C8-4E3C-8F25-5329251DEFC9}" presName="composite" presStyleCnt="0"/>
      <dgm:spPr/>
    </dgm:pt>
    <dgm:pt modelId="{BF5FAEBD-4D2C-4CA8-BE00-D7379BEC151D}" type="pres">
      <dgm:prSet presAssocID="{F0A1B6BD-46C8-4E3C-8F25-5329251DEFC9}" presName="parTx" presStyleLbl="alignNode1" presStyleIdx="2" presStyleCnt="4">
        <dgm:presLayoutVars>
          <dgm:chMax val="0"/>
          <dgm:chPref val="0"/>
          <dgm:bulletEnabled val="1"/>
        </dgm:presLayoutVars>
      </dgm:prSet>
      <dgm:spPr/>
      <dgm:t>
        <a:bodyPr/>
        <a:lstStyle/>
        <a:p>
          <a:pPr rtl="1"/>
          <a:endParaRPr lang="fa-IR"/>
        </a:p>
      </dgm:t>
    </dgm:pt>
    <dgm:pt modelId="{4481E1EB-F593-40D0-B461-701E9ED17675}" type="pres">
      <dgm:prSet presAssocID="{F0A1B6BD-46C8-4E3C-8F25-5329251DEFC9}" presName="desTx" presStyleLbl="alignAccFollowNode1" presStyleIdx="2" presStyleCnt="4">
        <dgm:presLayoutVars>
          <dgm:bulletEnabled val="1"/>
        </dgm:presLayoutVars>
      </dgm:prSet>
      <dgm:spPr/>
      <dgm:t>
        <a:bodyPr/>
        <a:lstStyle/>
        <a:p>
          <a:pPr rtl="1"/>
          <a:endParaRPr lang="fa-IR"/>
        </a:p>
      </dgm:t>
    </dgm:pt>
    <dgm:pt modelId="{D3B748BA-0865-49E2-92B3-6F7A6DCBFA85}" type="pres">
      <dgm:prSet presAssocID="{5194567E-B17F-4C15-AB6B-A56F4415C1D8}" presName="space" presStyleCnt="0"/>
      <dgm:spPr/>
    </dgm:pt>
    <dgm:pt modelId="{1B30B936-31D6-41D3-B768-EC32EB2895F1}" type="pres">
      <dgm:prSet presAssocID="{D9FF9083-8E02-463C-8145-617A0AF2B22A}" presName="composite" presStyleCnt="0"/>
      <dgm:spPr/>
    </dgm:pt>
    <dgm:pt modelId="{063C58D6-DA69-4B37-8170-E2ABFBAB3EB1}" type="pres">
      <dgm:prSet presAssocID="{D9FF9083-8E02-463C-8145-617A0AF2B22A}" presName="parTx" presStyleLbl="alignNode1" presStyleIdx="3" presStyleCnt="4">
        <dgm:presLayoutVars>
          <dgm:chMax val="0"/>
          <dgm:chPref val="0"/>
          <dgm:bulletEnabled val="1"/>
        </dgm:presLayoutVars>
      </dgm:prSet>
      <dgm:spPr/>
      <dgm:t>
        <a:bodyPr/>
        <a:lstStyle/>
        <a:p>
          <a:pPr rtl="1"/>
          <a:endParaRPr lang="fa-IR"/>
        </a:p>
      </dgm:t>
    </dgm:pt>
    <dgm:pt modelId="{57768E8B-A053-4F94-9740-7C5A3F5B01AF}" type="pres">
      <dgm:prSet presAssocID="{D9FF9083-8E02-463C-8145-617A0AF2B22A}" presName="desTx" presStyleLbl="alignAccFollowNode1" presStyleIdx="3" presStyleCnt="4">
        <dgm:presLayoutVars>
          <dgm:bulletEnabled val="1"/>
        </dgm:presLayoutVars>
      </dgm:prSet>
      <dgm:spPr/>
      <dgm:t>
        <a:bodyPr/>
        <a:lstStyle/>
        <a:p>
          <a:pPr rtl="1"/>
          <a:endParaRPr lang="fa-IR"/>
        </a:p>
      </dgm:t>
    </dgm:pt>
  </dgm:ptLst>
  <dgm:cxnLst>
    <dgm:cxn modelId="{4231E63F-660D-4A35-9A65-CDE678028698}" type="presOf" srcId="{D9FF9083-8E02-463C-8145-617A0AF2B22A}" destId="{063C58D6-DA69-4B37-8170-E2ABFBAB3EB1}" srcOrd="0" destOrd="0" presId="urn:microsoft.com/office/officeart/2005/8/layout/hList1"/>
    <dgm:cxn modelId="{5D07417C-4882-4528-BE75-08FF57F583A9}" type="presOf" srcId="{F0A1B6BD-46C8-4E3C-8F25-5329251DEFC9}" destId="{BF5FAEBD-4D2C-4CA8-BE00-D7379BEC151D}" srcOrd="0" destOrd="0" presId="urn:microsoft.com/office/officeart/2005/8/layout/hList1"/>
    <dgm:cxn modelId="{0A2A62A1-4907-4D9E-8DD9-D5AA102A426D}" srcId="{A71DB9DA-4C2F-4807-9009-118D8913BF3B}" destId="{88900621-7667-48F2-9111-42C4609EE243}" srcOrd="0" destOrd="0" parTransId="{848898BC-F8A7-4DF3-9F64-E503EC480C68}" sibTransId="{EA05AA7D-88C1-4158-B4CC-0808C8C57B0E}"/>
    <dgm:cxn modelId="{D7EEBC50-693D-4741-A047-F6C767F88C0D}" srcId="{F0A1B6BD-46C8-4E3C-8F25-5329251DEFC9}" destId="{567A3CF2-9B55-4A14-9B77-93E4F31F4263}" srcOrd="0" destOrd="0" parTransId="{06CFCFE5-EBF8-4E66-A358-ED3E50852088}" sibTransId="{234CDB04-BAAF-4039-8AED-903741E93D76}"/>
    <dgm:cxn modelId="{2343001A-EB2F-40CE-B2CA-3EB1E0993173}" type="presOf" srcId="{A71DB9DA-4C2F-4807-9009-118D8913BF3B}" destId="{5805044A-EFD9-4109-B847-93828769BE1F}" srcOrd="0" destOrd="0" presId="urn:microsoft.com/office/officeart/2005/8/layout/hList1"/>
    <dgm:cxn modelId="{832EAC12-F287-4386-9368-E098BBA15AE9}" srcId="{A71DB9DA-4C2F-4807-9009-118D8913BF3B}" destId="{D9FF9083-8E02-463C-8145-617A0AF2B22A}" srcOrd="3" destOrd="0" parTransId="{76A4F72D-3569-4C5D-84F7-CAFF6070A86B}" sibTransId="{057DD443-70E6-46C5-88D1-0BA560B68444}"/>
    <dgm:cxn modelId="{5E59B17A-080F-44BF-8E62-7DC8FB0AF461}" type="presOf" srcId="{8E39B95A-7F4B-41A6-A894-1580D9664320}" destId="{0DE2BB90-3860-488E-A942-88E9C8A43CE5}" srcOrd="0" destOrd="0" presId="urn:microsoft.com/office/officeart/2005/8/layout/hList1"/>
    <dgm:cxn modelId="{43DAF178-EF1B-47D4-B9AA-C7082D8DB6A3}" srcId="{A71DB9DA-4C2F-4807-9009-118D8913BF3B}" destId="{8E39B95A-7F4B-41A6-A894-1580D9664320}" srcOrd="1" destOrd="0" parTransId="{090C2343-46DB-4B52-8501-E18B9EC22915}" sibTransId="{57B74CF3-1D13-4EE7-8944-137D33F9EDDF}"/>
    <dgm:cxn modelId="{EC9FADCA-02F9-46B4-BBC5-92EDA931B85F}" srcId="{88900621-7667-48F2-9111-42C4609EE243}" destId="{C54BEC43-4D3C-4202-A350-F98DD26BA7D3}" srcOrd="0" destOrd="0" parTransId="{48CEFB91-8FD1-469B-BF82-EAFD967624B6}" sibTransId="{2C686C7D-95CC-4C72-AE51-91B8BB6D584D}"/>
    <dgm:cxn modelId="{69D1615D-8FD4-463A-B64F-185BFFD71C15}" type="presOf" srcId="{9EB33C98-22B9-44E5-8B85-A3E530B69BEC}" destId="{57768E8B-A053-4F94-9740-7C5A3F5B01AF}" srcOrd="0" destOrd="0" presId="urn:microsoft.com/office/officeart/2005/8/layout/hList1"/>
    <dgm:cxn modelId="{B38D22E8-A913-45C0-8B8A-68F0A424C122}" type="presOf" srcId="{567A3CF2-9B55-4A14-9B77-93E4F31F4263}" destId="{4481E1EB-F593-40D0-B461-701E9ED17675}" srcOrd="0" destOrd="0" presId="urn:microsoft.com/office/officeart/2005/8/layout/hList1"/>
    <dgm:cxn modelId="{60742160-3703-4E91-835D-1802AC1A7623}" srcId="{A71DB9DA-4C2F-4807-9009-118D8913BF3B}" destId="{F0A1B6BD-46C8-4E3C-8F25-5329251DEFC9}" srcOrd="2" destOrd="0" parTransId="{086B3B01-38D4-460D-8E7F-F024F77041CF}" sibTransId="{5194567E-B17F-4C15-AB6B-A56F4415C1D8}"/>
    <dgm:cxn modelId="{43E6CE0D-0E55-4BFC-A959-7A608E8090DA}" srcId="{D9FF9083-8E02-463C-8145-617A0AF2B22A}" destId="{9EB33C98-22B9-44E5-8B85-A3E530B69BEC}" srcOrd="0" destOrd="0" parTransId="{0B40F068-3F3E-42C4-8EB7-7E42C34ABC1C}" sibTransId="{D47D3451-1C84-4008-AFDC-3210F6563D2F}"/>
    <dgm:cxn modelId="{B7D296B8-E45F-402C-A354-EE62F53A43C5}" srcId="{8E39B95A-7F4B-41A6-A894-1580D9664320}" destId="{94B37624-86D8-4E73-B086-2480EB2750A5}" srcOrd="0" destOrd="0" parTransId="{7C0FAECB-0284-4DE9-8FBA-5C487233F214}" sibTransId="{0B72984B-3D96-478E-93B4-DDB1D4607EE3}"/>
    <dgm:cxn modelId="{1C33FDDC-F29D-407A-9AE6-31986D4F295A}" type="presOf" srcId="{94B37624-86D8-4E73-B086-2480EB2750A5}" destId="{4FA41294-F625-4E57-825F-D2E154C60188}" srcOrd="0" destOrd="0" presId="urn:microsoft.com/office/officeart/2005/8/layout/hList1"/>
    <dgm:cxn modelId="{B0A56BE4-C2C8-4A0A-B9C9-DBB54AD56F1E}" type="presOf" srcId="{88900621-7667-48F2-9111-42C4609EE243}" destId="{1FEBBCB2-5580-490B-954C-272DD9522ACC}" srcOrd="0" destOrd="0" presId="urn:microsoft.com/office/officeart/2005/8/layout/hList1"/>
    <dgm:cxn modelId="{0720DDEF-2CB0-4566-8EF5-C2BA2BF26B94}" type="presOf" srcId="{C54BEC43-4D3C-4202-A350-F98DD26BA7D3}" destId="{E356DE4D-79F4-4EB0-B357-C8E85B002925}" srcOrd="0" destOrd="0" presId="urn:microsoft.com/office/officeart/2005/8/layout/hList1"/>
    <dgm:cxn modelId="{DEB2829C-A807-470D-92EF-0C60671CE728}" type="presParOf" srcId="{5805044A-EFD9-4109-B847-93828769BE1F}" destId="{E244718A-3548-440A-B2B6-A60E50326CE3}" srcOrd="0" destOrd="0" presId="urn:microsoft.com/office/officeart/2005/8/layout/hList1"/>
    <dgm:cxn modelId="{FB68A895-043C-469E-959C-5B0A6AB43FA3}" type="presParOf" srcId="{E244718A-3548-440A-B2B6-A60E50326CE3}" destId="{1FEBBCB2-5580-490B-954C-272DD9522ACC}" srcOrd="0" destOrd="0" presId="urn:microsoft.com/office/officeart/2005/8/layout/hList1"/>
    <dgm:cxn modelId="{A30DB6F7-974A-4033-9C29-04579E41F17A}" type="presParOf" srcId="{E244718A-3548-440A-B2B6-A60E50326CE3}" destId="{E356DE4D-79F4-4EB0-B357-C8E85B002925}" srcOrd="1" destOrd="0" presId="urn:microsoft.com/office/officeart/2005/8/layout/hList1"/>
    <dgm:cxn modelId="{AB3362D4-2A39-47F0-A81E-AAB7398DE661}" type="presParOf" srcId="{5805044A-EFD9-4109-B847-93828769BE1F}" destId="{48F65FBB-724B-42FC-9E6A-63072E8FAAD8}" srcOrd="1" destOrd="0" presId="urn:microsoft.com/office/officeart/2005/8/layout/hList1"/>
    <dgm:cxn modelId="{9BF1DFA0-2D24-4417-B256-39FE4C6DBD09}" type="presParOf" srcId="{5805044A-EFD9-4109-B847-93828769BE1F}" destId="{28238F2A-3AF6-4565-B290-C1E20DC61A45}" srcOrd="2" destOrd="0" presId="urn:microsoft.com/office/officeart/2005/8/layout/hList1"/>
    <dgm:cxn modelId="{0BB90499-275C-457B-A6F1-79AC5238CA81}" type="presParOf" srcId="{28238F2A-3AF6-4565-B290-C1E20DC61A45}" destId="{0DE2BB90-3860-488E-A942-88E9C8A43CE5}" srcOrd="0" destOrd="0" presId="urn:microsoft.com/office/officeart/2005/8/layout/hList1"/>
    <dgm:cxn modelId="{FE090E26-AE71-4A57-B916-E60562BF3691}" type="presParOf" srcId="{28238F2A-3AF6-4565-B290-C1E20DC61A45}" destId="{4FA41294-F625-4E57-825F-D2E154C60188}" srcOrd="1" destOrd="0" presId="urn:microsoft.com/office/officeart/2005/8/layout/hList1"/>
    <dgm:cxn modelId="{5DF9EA53-B151-4D70-8EC8-E13E313122B5}" type="presParOf" srcId="{5805044A-EFD9-4109-B847-93828769BE1F}" destId="{3FA91081-DD69-49C4-9A39-7016B2CEFABA}" srcOrd="3" destOrd="0" presId="urn:microsoft.com/office/officeart/2005/8/layout/hList1"/>
    <dgm:cxn modelId="{0BAA9C34-5438-4300-9541-9FCD35006C2C}" type="presParOf" srcId="{5805044A-EFD9-4109-B847-93828769BE1F}" destId="{EC51AEF7-C9CD-4158-BC92-4E585FAE0F98}" srcOrd="4" destOrd="0" presId="urn:microsoft.com/office/officeart/2005/8/layout/hList1"/>
    <dgm:cxn modelId="{DF7D9C5F-47A4-490D-A134-9E1283A9045F}" type="presParOf" srcId="{EC51AEF7-C9CD-4158-BC92-4E585FAE0F98}" destId="{BF5FAEBD-4D2C-4CA8-BE00-D7379BEC151D}" srcOrd="0" destOrd="0" presId="urn:microsoft.com/office/officeart/2005/8/layout/hList1"/>
    <dgm:cxn modelId="{EEC3E246-2653-49B3-A4A8-DBA93A955147}" type="presParOf" srcId="{EC51AEF7-C9CD-4158-BC92-4E585FAE0F98}" destId="{4481E1EB-F593-40D0-B461-701E9ED17675}" srcOrd="1" destOrd="0" presId="urn:microsoft.com/office/officeart/2005/8/layout/hList1"/>
    <dgm:cxn modelId="{52CAB327-23EB-4EB2-AA96-87A382A8CF69}" type="presParOf" srcId="{5805044A-EFD9-4109-B847-93828769BE1F}" destId="{D3B748BA-0865-49E2-92B3-6F7A6DCBFA85}" srcOrd="5" destOrd="0" presId="urn:microsoft.com/office/officeart/2005/8/layout/hList1"/>
    <dgm:cxn modelId="{16F350FD-ACB5-42F0-8B56-FDA46F766E31}" type="presParOf" srcId="{5805044A-EFD9-4109-B847-93828769BE1F}" destId="{1B30B936-31D6-41D3-B768-EC32EB2895F1}" srcOrd="6" destOrd="0" presId="urn:microsoft.com/office/officeart/2005/8/layout/hList1"/>
    <dgm:cxn modelId="{3F312A09-5C9C-4FA9-923D-736FAFD30B0F}" type="presParOf" srcId="{1B30B936-31D6-41D3-B768-EC32EB2895F1}" destId="{063C58D6-DA69-4B37-8170-E2ABFBAB3EB1}" srcOrd="0" destOrd="0" presId="urn:microsoft.com/office/officeart/2005/8/layout/hList1"/>
    <dgm:cxn modelId="{A1AA3AEC-447A-46F6-86CE-D42D405050D8}" type="presParOf" srcId="{1B30B936-31D6-41D3-B768-EC32EB2895F1}" destId="{57768E8B-A053-4F94-9740-7C5A3F5B01AF}"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3719C0D-0FF8-4C27-96EA-D7AAA937CCCD}">
      <dsp:nvSpPr>
        <dsp:cNvPr id="0" name=""/>
        <dsp:cNvSpPr/>
      </dsp:nvSpPr>
      <dsp:spPr>
        <a:xfrm>
          <a:off x="0" y="4298121"/>
          <a:ext cx="4415145" cy="564126"/>
        </a:xfrm>
        <a:prstGeom prst="rect">
          <a:avLst/>
        </a:prstGeom>
        <a:gradFill rotWithShape="0">
          <a:gsLst>
            <a:gs pos="0">
              <a:schemeClr val="dk2">
                <a:hueOff val="0"/>
                <a:satOff val="0"/>
                <a:lumOff val="0"/>
                <a:alphaOff val="0"/>
                <a:tint val="48000"/>
                <a:satMod val="105000"/>
                <a:lumMod val="110000"/>
              </a:schemeClr>
            </a:gs>
            <a:gs pos="100000">
              <a:schemeClr val="dk2">
                <a:hueOff val="0"/>
                <a:satOff val="0"/>
                <a:lumOff val="0"/>
                <a:alphaOff val="0"/>
                <a:tint val="78000"/>
                <a:satMod val="109000"/>
                <a:lumMod val="10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9568" tIns="99568" rIns="99568" bIns="99568" numCol="1" spcCol="1270" anchor="ctr" anchorCtr="0">
          <a:noAutofit/>
        </a:bodyPr>
        <a:lstStyle/>
        <a:p>
          <a:pPr lvl="0" algn="ctr" defTabSz="622300" rtl="1">
            <a:lnSpc>
              <a:spcPct val="90000"/>
            </a:lnSpc>
            <a:spcBef>
              <a:spcPct val="0"/>
            </a:spcBef>
            <a:spcAft>
              <a:spcPct val="35000"/>
            </a:spcAft>
          </a:pPr>
          <a:r>
            <a:rPr lang="fa-IR" sz="1400" kern="1200" dirty="0" smtClean="0">
              <a:cs typeface="B Homa" panose="00000400000000000000" pitchFamily="2" charset="-78"/>
            </a:rPr>
            <a:t>فاصله زمانی(بین سیاست گذاری و اجرا-دلایل ریشه ای یک مشکل و راه حل آن</a:t>
          </a:r>
          <a:endParaRPr lang="fa-IR" sz="1400" kern="1200" dirty="0">
            <a:cs typeface="B Homa" panose="00000400000000000000" pitchFamily="2" charset="-78"/>
          </a:endParaRPr>
        </a:p>
      </dsp:txBody>
      <dsp:txXfrm>
        <a:off x="0" y="4298121"/>
        <a:ext cx="4415145" cy="564126"/>
      </dsp:txXfrm>
    </dsp:sp>
    <dsp:sp modelId="{0B21EF73-FCEC-4FFF-B02A-73C77636C133}">
      <dsp:nvSpPr>
        <dsp:cNvPr id="0" name=""/>
        <dsp:cNvSpPr/>
      </dsp:nvSpPr>
      <dsp:spPr>
        <a:xfrm rot="10800000">
          <a:off x="0" y="3438957"/>
          <a:ext cx="4415145" cy="867626"/>
        </a:xfrm>
        <a:prstGeom prst="upArrowCallout">
          <a:avLst/>
        </a:prstGeom>
        <a:gradFill rotWithShape="0">
          <a:gsLst>
            <a:gs pos="0">
              <a:schemeClr val="dk2">
                <a:hueOff val="0"/>
                <a:satOff val="0"/>
                <a:lumOff val="0"/>
                <a:alphaOff val="0"/>
                <a:tint val="48000"/>
                <a:satMod val="105000"/>
                <a:lumMod val="110000"/>
              </a:schemeClr>
            </a:gs>
            <a:gs pos="100000">
              <a:schemeClr val="dk2">
                <a:hueOff val="0"/>
                <a:satOff val="0"/>
                <a:lumOff val="0"/>
                <a:alphaOff val="0"/>
                <a:tint val="78000"/>
                <a:satMod val="109000"/>
                <a:lumMod val="10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9568" tIns="99568" rIns="99568" bIns="99568" numCol="1" spcCol="1270" anchor="ctr" anchorCtr="0">
          <a:noAutofit/>
        </a:bodyPr>
        <a:lstStyle/>
        <a:p>
          <a:pPr lvl="0" algn="ctr" defTabSz="622300" rtl="1">
            <a:lnSpc>
              <a:spcPct val="90000"/>
            </a:lnSpc>
            <a:spcBef>
              <a:spcPct val="0"/>
            </a:spcBef>
            <a:spcAft>
              <a:spcPct val="35000"/>
            </a:spcAft>
          </a:pPr>
          <a:r>
            <a:rPr lang="fa-IR" sz="1400" kern="1200" dirty="0" smtClean="0">
              <a:cs typeface="B Homa" panose="00000400000000000000" pitchFamily="2" charset="-78"/>
            </a:rPr>
            <a:t>توان محدود در برخورد با مشکلات پیچیده شهری</a:t>
          </a:r>
          <a:endParaRPr lang="fa-IR" sz="1400" kern="1200" dirty="0">
            <a:cs typeface="B Homa" panose="00000400000000000000" pitchFamily="2" charset="-78"/>
          </a:endParaRPr>
        </a:p>
      </dsp:txBody>
      <dsp:txXfrm rot="10800000">
        <a:off x="0" y="3438957"/>
        <a:ext cx="4415145" cy="563757"/>
      </dsp:txXfrm>
    </dsp:sp>
    <dsp:sp modelId="{25FE0E2A-5DED-459F-9C2A-D0F4218AD399}">
      <dsp:nvSpPr>
        <dsp:cNvPr id="0" name=""/>
        <dsp:cNvSpPr/>
      </dsp:nvSpPr>
      <dsp:spPr>
        <a:xfrm rot="10800000">
          <a:off x="0" y="2579793"/>
          <a:ext cx="4415145" cy="867626"/>
        </a:xfrm>
        <a:prstGeom prst="upArrowCallout">
          <a:avLst/>
        </a:prstGeom>
        <a:gradFill rotWithShape="0">
          <a:gsLst>
            <a:gs pos="0">
              <a:schemeClr val="dk2">
                <a:hueOff val="0"/>
                <a:satOff val="0"/>
                <a:lumOff val="0"/>
                <a:alphaOff val="0"/>
                <a:tint val="48000"/>
                <a:satMod val="105000"/>
                <a:lumMod val="110000"/>
              </a:schemeClr>
            </a:gs>
            <a:gs pos="100000">
              <a:schemeClr val="dk2">
                <a:hueOff val="0"/>
                <a:satOff val="0"/>
                <a:lumOff val="0"/>
                <a:alphaOff val="0"/>
                <a:tint val="78000"/>
                <a:satMod val="109000"/>
                <a:lumMod val="10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9568" tIns="99568" rIns="99568" bIns="99568" numCol="1" spcCol="1270" anchor="ctr" anchorCtr="0">
          <a:noAutofit/>
        </a:bodyPr>
        <a:lstStyle/>
        <a:p>
          <a:pPr lvl="0" algn="ctr" defTabSz="622300" rtl="1">
            <a:lnSpc>
              <a:spcPct val="90000"/>
            </a:lnSpc>
            <a:spcBef>
              <a:spcPct val="0"/>
            </a:spcBef>
            <a:spcAft>
              <a:spcPct val="35000"/>
            </a:spcAft>
          </a:pPr>
          <a:r>
            <a:rPr lang="fa-IR" sz="1400" kern="1200" dirty="0" smtClean="0">
              <a:cs typeface="B Homa" panose="00000400000000000000" pitchFamily="2" charset="-78"/>
            </a:rPr>
            <a:t>امکان ناپذیری اجرای پیشنهادات</a:t>
          </a:r>
          <a:endParaRPr lang="fa-IR" sz="1400" kern="1200" dirty="0">
            <a:cs typeface="B Homa" panose="00000400000000000000" pitchFamily="2" charset="-78"/>
          </a:endParaRPr>
        </a:p>
      </dsp:txBody>
      <dsp:txXfrm rot="10800000">
        <a:off x="0" y="2579793"/>
        <a:ext cx="4415145" cy="563757"/>
      </dsp:txXfrm>
    </dsp:sp>
    <dsp:sp modelId="{F2B0F40D-46CA-4053-BF5F-1760876BA978}">
      <dsp:nvSpPr>
        <dsp:cNvPr id="0" name=""/>
        <dsp:cNvSpPr/>
      </dsp:nvSpPr>
      <dsp:spPr>
        <a:xfrm rot="10800000">
          <a:off x="0" y="1720629"/>
          <a:ext cx="4415145" cy="867626"/>
        </a:xfrm>
        <a:prstGeom prst="upArrowCallout">
          <a:avLst/>
        </a:prstGeom>
        <a:gradFill rotWithShape="0">
          <a:gsLst>
            <a:gs pos="0">
              <a:schemeClr val="dk2">
                <a:hueOff val="0"/>
                <a:satOff val="0"/>
                <a:lumOff val="0"/>
                <a:alphaOff val="0"/>
                <a:tint val="48000"/>
                <a:satMod val="105000"/>
                <a:lumMod val="110000"/>
              </a:schemeClr>
            </a:gs>
            <a:gs pos="100000">
              <a:schemeClr val="dk2">
                <a:hueOff val="0"/>
                <a:satOff val="0"/>
                <a:lumOff val="0"/>
                <a:alphaOff val="0"/>
                <a:tint val="78000"/>
                <a:satMod val="109000"/>
                <a:lumMod val="10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9568" tIns="99568" rIns="99568" bIns="99568" numCol="1" spcCol="1270" anchor="ctr" anchorCtr="0">
          <a:noAutofit/>
        </a:bodyPr>
        <a:lstStyle/>
        <a:p>
          <a:pPr lvl="0" algn="ctr" defTabSz="622300" rtl="1">
            <a:lnSpc>
              <a:spcPct val="90000"/>
            </a:lnSpc>
            <a:spcBef>
              <a:spcPct val="0"/>
            </a:spcBef>
            <a:spcAft>
              <a:spcPct val="35000"/>
            </a:spcAft>
          </a:pPr>
          <a:r>
            <a:rPr lang="fa-IR" sz="1400" kern="1200" dirty="0" smtClean="0">
              <a:cs typeface="B Homa" panose="00000400000000000000" pitchFamily="2" charset="-78"/>
            </a:rPr>
            <a:t>بی توجهی به ظرفیت های محدود ذهن انسان</a:t>
          </a:r>
        </a:p>
      </dsp:txBody>
      <dsp:txXfrm rot="10800000">
        <a:off x="0" y="1720629"/>
        <a:ext cx="4415145" cy="563757"/>
      </dsp:txXfrm>
    </dsp:sp>
    <dsp:sp modelId="{289C146A-1887-4FA2-8D77-F775008FE34F}">
      <dsp:nvSpPr>
        <dsp:cNvPr id="0" name=""/>
        <dsp:cNvSpPr/>
      </dsp:nvSpPr>
      <dsp:spPr>
        <a:xfrm rot="10800000">
          <a:off x="0" y="861465"/>
          <a:ext cx="4415145" cy="867626"/>
        </a:xfrm>
        <a:prstGeom prst="upArrowCallout">
          <a:avLst/>
        </a:prstGeom>
        <a:gradFill rotWithShape="0">
          <a:gsLst>
            <a:gs pos="0">
              <a:schemeClr val="dk2">
                <a:hueOff val="0"/>
                <a:satOff val="0"/>
                <a:lumOff val="0"/>
                <a:alphaOff val="0"/>
                <a:tint val="48000"/>
                <a:satMod val="105000"/>
                <a:lumMod val="110000"/>
              </a:schemeClr>
            </a:gs>
            <a:gs pos="100000">
              <a:schemeClr val="dk2">
                <a:hueOff val="0"/>
                <a:satOff val="0"/>
                <a:lumOff val="0"/>
                <a:alphaOff val="0"/>
                <a:tint val="78000"/>
                <a:satMod val="109000"/>
                <a:lumMod val="10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9568" tIns="99568" rIns="99568" bIns="99568" numCol="1" spcCol="1270" anchor="ctr" anchorCtr="0">
          <a:noAutofit/>
        </a:bodyPr>
        <a:lstStyle/>
        <a:p>
          <a:pPr lvl="0" algn="ctr" defTabSz="622300" rtl="1">
            <a:lnSpc>
              <a:spcPct val="90000"/>
            </a:lnSpc>
            <a:spcBef>
              <a:spcPct val="0"/>
            </a:spcBef>
            <a:spcAft>
              <a:spcPct val="35000"/>
            </a:spcAft>
          </a:pPr>
          <a:r>
            <a:rPr lang="fa-IR" sz="1400" kern="1200" dirty="0" smtClean="0">
              <a:cs typeface="B Homa" panose="00000400000000000000" pitchFamily="2" charset="-78"/>
            </a:rPr>
            <a:t>بی توجهی به هزینه بر بودن تحلیل های برنامه ریزی</a:t>
          </a:r>
          <a:endParaRPr lang="fa-IR" sz="1400" kern="1200" dirty="0">
            <a:cs typeface="B Homa" panose="00000400000000000000" pitchFamily="2" charset="-78"/>
          </a:endParaRPr>
        </a:p>
      </dsp:txBody>
      <dsp:txXfrm rot="10800000">
        <a:off x="0" y="861465"/>
        <a:ext cx="4415145" cy="563757"/>
      </dsp:txXfrm>
    </dsp:sp>
    <dsp:sp modelId="{48BF422B-5441-4D10-BBE7-5841A18BF308}">
      <dsp:nvSpPr>
        <dsp:cNvPr id="0" name=""/>
        <dsp:cNvSpPr/>
      </dsp:nvSpPr>
      <dsp:spPr>
        <a:xfrm rot="10800000">
          <a:off x="0" y="2301"/>
          <a:ext cx="4415145" cy="867626"/>
        </a:xfrm>
        <a:prstGeom prst="upArrowCallout">
          <a:avLst/>
        </a:prstGeom>
        <a:gradFill rotWithShape="0">
          <a:gsLst>
            <a:gs pos="0">
              <a:schemeClr val="dk2">
                <a:hueOff val="0"/>
                <a:satOff val="0"/>
                <a:lumOff val="0"/>
                <a:alphaOff val="0"/>
                <a:tint val="48000"/>
                <a:satMod val="105000"/>
                <a:lumMod val="110000"/>
              </a:schemeClr>
            </a:gs>
            <a:gs pos="100000">
              <a:schemeClr val="dk2">
                <a:hueOff val="0"/>
                <a:satOff val="0"/>
                <a:lumOff val="0"/>
                <a:alphaOff val="0"/>
                <a:tint val="78000"/>
                <a:satMod val="109000"/>
                <a:lumMod val="10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9568" tIns="99568" rIns="99568" bIns="99568" numCol="1" spcCol="1270" anchor="ctr" anchorCtr="0">
          <a:noAutofit/>
        </a:bodyPr>
        <a:lstStyle/>
        <a:p>
          <a:pPr lvl="0" algn="ctr" defTabSz="622300" rtl="1">
            <a:lnSpc>
              <a:spcPct val="90000"/>
            </a:lnSpc>
            <a:spcBef>
              <a:spcPct val="0"/>
            </a:spcBef>
            <a:spcAft>
              <a:spcPct val="35000"/>
            </a:spcAft>
          </a:pPr>
          <a:r>
            <a:rPr lang="fa-IR" sz="1400" kern="1200" dirty="0" smtClean="0">
              <a:cs typeface="B Homa" panose="00000400000000000000" pitchFamily="2" charset="-78"/>
            </a:rPr>
            <a:t>انجام برنامه ریزی با اطلاعات ناکافی</a:t>
          </a:r>
          <a:endParaRPr lang="fa-IR" sz="1400" kern="1200" dirty="0">
            <a:cs typeface="B Homa" panose="00000400000000000000" pitchFamily="2" charset="-78"/>
          </a:endParaRPr>
        </a:p>
      </dsp:txBody>
      <dsp:txXfrm rot="10800000">
        <a:off x="0" y="2301"/>
        <a:ext cx="4415145" cy="56375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24D900-BC55-40BA-82F2-B5D8A7382FC2}">
      <dsp:nvSpPr>
        <dsp:cNvPr id="0" name=""/>
        <dsp:cNvSpPr/>
      </dsp:nvSpPr>
      <dsp:spPr>
        <a:xfrm>
          <a:off x="5697985" y="2856385"/>
          <a:ext cx="354072" cy="1085823"/>
        </a:xfrm>
        <a:custGeom>
          <a:avLst/>
          <a:gdLst/>
          <a:ahLst/>
          <a:cxnLst/>
          <a:rect l="0" t="0" r="0" b="0"/>
          <a:pathLst>
            <a:path>
              <a:moveTo>
                <a:pt x="0" y="0"/>
              </a:moveTo>
              <a:lnTo>
                <a:pt x="0" y="1085823"/>
              </a:lnTo>
              <a:lnTo>
                <a:pt x="354072" y="1085823"/>
              </a:lnTo>
            </a:path>
          </a:pathLst>
        </a:custGeom>
        <a:noFill/>
        <a:ln w="1905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DA7D6A7-6734-4C4B-AAB9-A455151D5FB7}">
      <dsp:nvSpPr>
        <dsp:cNvPr id="0" name=""/>
        <dsp:cNvSpPr/>
      </dsp:nvSpPr>
      <dsp:spPr>
        <a:xfrm>
          <a:off x="5214085" y="1180439"/>
          <a:ext cx="1428094" cy="495702"/>
        </a:xfrm>
        <a:custGeom>
          <a:avLst/>
          <a:gdLst/>
          <a:ahLst/>
          <a:cxnLst/>
          <a:rect l="0" t="0" r="0" b="0"/>
          <a:pathLst>
            <a:path>
              <a:moveTo>
                <a:pt x="0" y="0"/>
              </a:moveTo>
              <a:lnTo>
                <a:pt x="0" y="247851"/>
              </a:lnTo>
              <a:lnTo>
                <a:pt x="1428094" y="247851"/>
              </a:lnTo>
              <a:lnTo>
                <a:pt x="1428094" y="495702"/>
              </a:lnTo>
            </a:path>
          </a:pathLst>
        </a:custGeom>
        <a:noFill/>
        <a:ln w="1905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7E56B1A-D00B-4AC9-BDD2-690E014E405C}">
      <dsp:nvSpPr>
        <dsp:cNvPr id="0" name=""/>
        <dsp:cNvSpPr/>
      </dsp:nvSpPr>
      <dsp:spPr>
        <a:xfrm>
          <a:off x="2841796" y="2856385"/>
          <a:ext cx="354072" cy="1085823"/>
        </a:xfrm>
        <a:custGeom>
          <a:avLst/>
          <a:gdLst/>
          <a:ahLst/>
          <a:cxnLst/>
          <a:rect l="0" t="0" r="0" b="0"/>
          <a:pathLst>
            <a:path>
              <a:moveTo>
                <a:pt x="0" y="0"/>
              </a:moveTo>
              <a:lnTo>
                <a:pt x="0" y="1085823"/>
              </a:lnTo>
              <a:lnTo>
                <a:pt x="354072" y="1085823"/>
              </a:lnTo>
            </a:path>
          </a:pathLst>
        </a:custGeom>
        <a:noFill/>
        <a:ln w="1905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EBFD0AD-019C-4F42-8910-0385727FD6AE}">
      <dsp:nvSpPr>
        <dsp:cNvPr id="0" name=""/>
        <dsp:cNvSpPr/>
      </dsp:nvSpPr>
      <dsp:spPr>
        <a:xfrm>
          <a:off x="3785991" y="1180439"/>
          <a:ext cx="1428094" cy="495702"/>
        </a:xfrm>
        <a:custGeom>
          <a:avLst/>
          <a:gdLst/>
          <a:ahLst/>
          <a:cxnLst/>
          <a:rect l="0" t="0" r="0" b="0"/>
          <a:pathLst>
            <a:path>
              <a:moveTo>
                <a:pt x="1428094" y="0"/>
              </a:moveTo>
              <a:lnTo>
                <a:pt x="1428094" y="247851"/>
              </a:lnTo>
              <a:lnTo>
                <a:pt x="0" y="247851"/>
              </a:lnTo>
              <a:lnTo>
                <a:pt x="0" y="495702"/>
              </a:lnTo>
            </a:path>
          </a:pathLst>
        </a:custGeom>
        <a:noFill/>
        <a:ln w="1905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9CC495D-7820-4FA3-ADD4-CC3099A9BD8E}">
      <dsp:nvSpPr>
        <dsp:cNvPr id="0" name=""/>
        <dsp:cNvSpPr/>
      </dsp:nvSpPr>
      <dsp:spPr>
        <a:xfrm>
          <a:off x="4033842" y="196"/>
          <a:ext cx="2360486" cy="1180243"/>
        </a:xfrm>
        <a:prstGeom prst="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دو رویکرد در باب تدوین سیاست</a:t>
          </a:r>
          <a:endParaRPr lang="fa-IR" sz="1600" kern="1200" dirty="0">
            <a:cs typeface="B Homa" panose="00000400000000000000" pitchFamily="2" charset="-78"/>
          </a:endParaRPr>
        </a:p>
      </dsp:txBody>
      <dsp:txXfrm>
        <a:off x="4033842" y="196"/>
        <a:ext cx="2360486" cy="1180243"/>
      </dsp:txXfrm>
    </dsp:sp>
    <dsp:sp modelId="{AF3B5530-6AF2-4EE0-8856-655A1EEA7943}">
      <dsp:nvSpPr>
        <dsp:cNvPr id="0" name=""/>
        <dsp:cNvSpPr/>
      </dsp:nvSpPr>
      <dsp:spPr>
        <a:xfrm>
          <a:off x="2605748" y="1676141"/>
          <a:ext cx="2360486" cy="1180243"/>
        </a:xfrm>
        <a:prstGeom prst="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رویکرد ریشه ای</a:t>
          </a:r>
        </a:p>
        <a:p>
          <a:pPr lvl="0" algn="ctr" defTabSz="711200" rtl="1">
            <a:lnSpc>
              <a:spcPct val="90000"/>
            </a:lnSpc>
            <a:spcBef>
              <a:spcPct val="0"/>
            </a:spcBef>
            <a:spcAft>
              <a:spcPct val="35000"/>
            </a:spcAft>
          </a:pPr>
          <a:r>
            <a:rPr lang="fa-IR" sz="1600" kern="1200" dirty="0" smtClean="0">
              <a:cs typeface="B Homa" panose="00000400000000000000" pitchFamily="2" charset="-78"/>
            </a:rPr>
            <a:t>(</a:t>
          </a:r>
          <a:r>
            <a:rPr lang="en-US" sz="1600" kern="1200" dirty="0" smtClean="0">
              <a:cs typeface="B Homa" panose="00000400000000000000" pitchFamily="2" charset="-78"/>
            </a:rPr>
            <a:t>By root</a:t>
          </a:r>
          <a:r>
            <a:rPr lang="fa-IR" sz="1600" kern="1200" dirty="0" smtClean="0">
              <a:cs typeface="B Homa" panose="00000400000000000000" pitchFamily="2" charset="-78"/>
            </a:rPr>
            <a:t>)</a:t>
          </a:r>
          <a:endParaRPr lang="fa-IR" sz="1600" kern="1200" dirty="0">
            <a:cs typeface="B Homa" panose="00000400000000000000" pitchFamily="2" charset="-78"/>
          </a:endParaRPr>
        </a:p>
      </dsp:txBody>
      <dsp:txXfrm>
        <a:off x="2605748" y="1676141"/>
        <a:ext cx="2360486" cy="1180243"/>
      </dsp:txXfrm>
    </dsp:sp>
    <dsp:sp modelId="{9C67023D-E4B9-4C6D-BC49-9A13779BAF29}">
      <dsp:nvSpPr>
        <dsp:cNvPr id="0" name=""/>
        <dsp:cNvSpPr/>
      </dsp:nvSpPr>
      <dsp:spPr>
        <a:xfrm>
          <a:off x="3195869" y="3352087"/>
          <a:ext cx="2360486" cy="1180243"/>
        </a:xfrm>
        <a:prstGeom prst="rect">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1">
            <a:lnSpc>
              <a:spcPct val="90000"/>
            </a:lnSpc>
            <a:spcBef>
              <a:spcPct val="0"/>
            </a:spcBef>
            <a:spcAft>
              <a:spcPct val="35000"/>
            </a:spcAft>
          </a:pPr>
          <a:r>
            <a:rPr lang="fa-IR" sz="1400" kern="1200" dirty="0" smtClean="0">
              <a:cs typeface="B Homa" panose="00000400000000000000" pitchFamily="2" charset="-78"/>
            </a:rPr>
            <a:t>در پی انجام کار از طریق یک بنیان و ریشه جدید است(رهیافت عقلانی جامع)</a:t>
          </a:r>
          <a:endParaRPr lang="fa-IR" sz="1400" kern="1200" dirty="0">
            <a:cs typeface="B Homa" panose="00000400000000000000" pitchFamily="2" charset="-78"/>
          </a:endParaRPr>
        </a:p>
      </dsp:txBody>
      <dsp:txXfrm>
        <a:off x="3195869" y="3352087"/>
        <a:ext cx="2360486" cy="1180243"/>
      </dsp:txXfrm>
    </dsp:sp>
    <dsp:sp modelId="{29E9BEBC-5A00-43E2-A8D3-A18460FFF9B2}">
      <dsp:nvSpPr>
        <dsp:cNvPr id="0" name=""/>
        <dsp:cNvSpPr/>
      </dsp:nvSpPr>
      <dsp:spPr>
        <a:xfrm>
          <a:off x="5461936" y="1676141"/>
          <a:ext cx="2360486" cy="1180243"/>
        </a:xfrm>
        <a:prstGeom prst="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رویکرد شاخه ای(</a:t>
          </a:r>
          <a:r>
            <a:rPr lang="en-US" sz="1600" kern="1200" dirty="0" smtClean="0">
              <a:cs typeface="B Homa" panose="00000400000000000000" pitchFamily="2" charset="-78"/>
            </a:rPr>
            <a:t>By branch</a:t>
          </a:r>
          <a:r>
            <a:rPr lang="fa-IR" sz="1600" kern="1200" dirty="0" smtClean="0">
              <a:cs typeface="B Homa" panose="00000400000000000000" pitchFamily="2" charset="-78"/>
            </a:rPr>
            <a:t>)</a:t>
          </a:r>
          <a:endParaRPr lang="fa-IR" sz="1600" kern="1200" dirty="0">
            <a:cs typeface="B Homa" panose="00000400000000000000" pitchFamily="2" charset="-78"/>
          </a:endParaRPr>
        </a:p>
      </dsp:txBody>
      <dsp:txXfrm>
        <a:off x="5461936" y="1676141"/>
        <a:ext cx="2360486" cy="1180243"/>
      </dsp:txXfrm>
    </dsp:sp>
    <dsp:sp modelId="{3F79C423-E37B-423C-B2E2-185D1F9C37C5}">
      <dsp:nvSpPr>
        <dsp:cNvPr id="0" name=""/>
        <dsp:cNvSpPr/>
      </dsp:nvSpPr>
      <dsp:spPr>
        <a:xfrm>
          <a:off x="6052058" y="3352087"/>
          <a:ext cx="2360486" cy="1180243"/>
        </a:xfrm>
        <a:prstGeom prst="rect">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rtl="1">
            <a:lnSpc>
              <a:spcPct val="90000"/>
            </a:lnSpc>
            <a:spcBef>
              <a:spcPct val="0"/>
            </a:spcBef>
            <a:spcAft>
              <a:spcPct val="35000"/>
            </a:spcAft>
          </a:pPr>
          <a:r>
            <a:rPr lang="fa-IR" sz="1400" kern="1200" dirty="0" smtClean="0">
              <a:cs typeface="B Homa" panose="00000400000000000000" pitchFamily="2" charset="-78"/>
            </a:rPr>
            <a:t>در پی آغاز با بنیاد جدید نبوده و متناسب با تغییر شرایط مساله بازتعریف شده و فرایند تعیین سیاست بی وقفه تکرار می شود.</a:t>
          </a:r>
          <a:endParaRPr lang="fa-IR" sz="1400" kern="1200" dirty="0">
            <a:cs typeface="B Homa" panose="00000400000000000000" pitchFamily="2" charset="-78"/>
          </a:endParaRPr>
        </a:p>
      </dsp:txBody>
      <dsp:txXfrm>
        <a:off x="6052058" y="3352087"/>
        <a:ext cx="2360486" cy="118024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01C1599-FE67-4228-8826-A3AA9A239C9D}">
      <dsp:nvSpPr>
        <dsp:cNvPr id="0" name=""/>
        <dsp:cNvSpPr/>
      </dsp:nvSpPr>
      <dsp:spPr>
        <a:xfrm>
          <a:off x="0" y="4283180"/>
          <a:ext cx="10648682" cy="702691"/>
        </a:xfrm>
        <a:prstGeom prst="rect">
          <a:avLst/>
        </a:prstGeom>
        <a:gradFill rotWithShape="0">
          <a:gsLst>
            <a:gs pos="0">
              <a:schemeClr val="dk2">
                <a:hueOff val="0"/>
                <a:satOff val="0"/>
                <a:lumOff val="0"/>
                <a:alphaOff val="0"/>
                <a:tint val="94000"/>
                <a:satMod val="100000"/>
                <a:lumMod val="104000"/>
              </a:schemeClr>
            </a:gs>
            <a:gs pos="69000">
              <a:schemeClr val="dk2">
                <a:hueOff val="0"/>
                <a:satOff val="0"/>
                <a:lumOff val="0"/>
                <a:alphaOff val="0"/>
                <a:shade val="86000"/>
                <a:satMod val="130000"/>
                <a:lumMod val="102000"/>
              </a:schemeClr>
            </a:gs>
            <a:gs pos="100000">
              <a:schemeClr val="dk2">
                <a:hueOff val="0"/>
                <a:satOff val="0"/>
                <a:lumOff val="0"/>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در اندک افزایی تصمیمات کوچک با توجه به بیشینه کردن منفعت فردی و گروهی گرفته می شود یعنی هیچ تصمیم گیرنده کلانی وجود ندارد.</a:t>
          </a:r>
          <a:endParaRPr lang="fa-IR" sz="1600" kern="1200" dirty="0">
            <a:cs typeface="B Homa" panose="00000400000000000000" pitchFamily="2" charset="-78"/>
          </a:endParaRPr>
        </a:p>
      </dsp:txBody>
      <dsp:txXfrm>
        <a:off x="0" y="4283180"/>
        <a:ext cx="10648682" cy="702691"/>
      </dsp:txXfrm>
    </dsp:sp>
    <dsp:sp modelId="{901B8F89-01BB-4672-A182-5D51C241711A}">
      <dsp:nvSpPr>
        <dsp:cNvPr id="0" name=""/>
        <dsp:cNvSpPr/>
      </dsp:nvSpPr>
      <dsp:spPr>
        <a:xfrm rot="10800000">
          <a:off x="0" y="3212981"/>
          <a:ext cx="10648682" cy="1080739"/>
        </a:xfrm>
        <a:prstGeom prst="upArrowCallout">
          <a:avLst/>
        </a:prstGeom>
        <a:gradFill rotWithShape="0">
          <a:gsLst>
            <a:gs pos="0">
              <a:schemeClr val="dk2">
                <a:hueOff val="0"/>
                <a:satOff val="0"/>
                <a:lumOff val="0"/>
                <a:alphaOff val="0"/>
                <a:tint val="94000"/>
                <a:satMod val="100000"/>
                <a:lumMod val="104000"/>
              </a:schemeClr>
            </a:gs>
            <a:gs pos="69000">
              <a:schemeClr val="dk2">
                <a:hueOff val="0"/>
                <a:satOff val="0"/>
                <a:lumOff val="0"/>
                <a:alphaOff val="0"/>
                <a:shade val="86000"/>
                <a:satMod val="130000"/>
                <a:lumMod val="102000"/>
              </a:schemeClr>
            </a:gs>
            <a:gs pos="100000">
              <a:schemeClr val="dk2">
                <a:hueOff val="0"/>
                <a:satOff val="0"/>
                <a:lumOff val="0"/>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rtl="1">
            <a:lnSpc>
              <a:spcPct val="90000"/>
            </a:lnSpc>
            <a:spcBef>
              <a:spcPct val="0"/>
            </a:spcBef>
            <a:spcAft>
              <a:spcPct val="35000"/>
            </a:spcAft>
          </a:pPr>
          <a:r>
            <a:rPr lang="fa-IR" sz="1600" kern="1200" smtClean="0">
              <a:latin typeface="Comic Sans MS" panose="030F0702030302020204" pitchFamily="66" charset="0"/>
              <a:cs typeface="B Homa" panose="00000400000000000000" pitchFamily="2" charset="-78"/>
            </a:rPr>
            <a:t>مدل ساختاری اندک افزایی برمبنای فرایند تصمیم گیری جوامع پلورال بوده و با برنامه ریزی جامع تام گرا در تضاد است.</a:t>
          </a:r>
          <a:endParaRPr lang="fa-IR" sz="1600" kern="1200" dirty="0">
            <a:cs typeface="B Homa" panose="00000400000000000000" pitchFamily="2" charset="-78"/>
          </a:endParaRPr>
        </a:p>
      </dsp:txBody>
      <dsp:txXfrm rot="10800000">
        <a:off x="0" y="3212981"/>
        <a:ext cx="10648682" cy="702232"/>
      </dsp:txXfrm>
    </dsp:sp>
    <dsp:sp modelId="{E572B0B6-5762-46EA-A3E7-F70E89156BBD}">
      <dsp:nvSpPr>
        <dsp:cNvPr id="0" name=""/>
        <dsp:cNvSpPr/>
      </dsp:nvSpPr>
      <dsp:spPr>
        <a:xfrm rot="10800000">
          <a:off x="0" y="2142782"/>
          <a:ext cx="10648682" cy="1080739"/>
        </a:xfrm>
        <a:prstGeom prst="upArrowCallout">
          <a:avLst/>
        </a:prstGeom>
        <a:gradFill rotWithShape="0">
          <a:gsLst>
            <a:gs pos="0">
              <a:schemeClr val="dk2">
                <a:hueOff val="0"/>
                <a:satOff val="0"/>
                <a:lumOff val="0"/>
                <a:alphaOff val="0"/>
                <a:tint val="94000"/>
                <a:satMod val="100000"/>
                <a:lumMod val="104000"/>
              </a:schemeClr>
            </a:gs>
            <a:gs pos="69000">
              <a:schemeClr val="dk2">
                <a:hueOff val="0"/>
                <a:satOff val="0"/>
                <a:lumOff val="0"/>
                <a:alphaOff val="0"/>
                <a:shade val="86000"/>
                <a:satMod val="130000"/>
                <a:lumMod val="102000"/>
              </a:schemeClr>
            </a:gs>
            <a:gs pos="100000">
              <a:schemeClr val="dk2">
                <a:hueOff val="0"/>
                <a:satOff val="0"/>
                <a:lumOff val="0"/>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اندک افزایی متاثر از سنت لیبرالی و اقتصاد بازار آزاد می باشد(با سیاست های مربوط به خیر جمعی مخالف است)</a:t>
          </a:r>
          <a:endParaRPr lang="fa-IR" sz="1600" kern="1200" dirty="0">
            <a:cs typeface="B Homa" panose="00000400000000000000" pitchFamily="2" charset="-78"/>
          </a:endParaRPr>
        </a:p>
      </dsp:txBody>
      <dsp:txXfrm rot="10800000">
        <a:off x="0" y="2142782"/>
        <a:ext cx="10648682" cy="702232"/>
      </dsp:txXfrm>
    </dsp:sp>
    <dsp:sp modelId="{2A942EDD-10A3-4405-9E4F-0135EECE2CC1}">
      <dsp:nvSpPr>
        <dsp:cNvPr id="0" name=""/>
        <dsp:cNvSpPr/>
      </dsp:nvSpPr>
      <dsp:spPr>
        <a:xfrm rot="10800000">
          <a:off x="0" y="1072583"/>
          <a:ext cx="10648682" cy="1080739"/>
        </a:xfrm>
        <a:prstGeom prst="upArrowCallout">
          <a:avLst/>
        </a:prstGeom>
        <a:gradFill rotWithShape="0">
          <a:gsLst>
            <a:gs pos="0">
              <a:schemeClr val="dk2">
                <a:hueOff val="0"/>
                <a:satOff val="0"/>
                <a:lumOff val="0"/>
                <a:alphaOff val="0"/>
                <a:tint val="94000"/>
                <a:satMod val="100000"/>
                <a:lumMod val="104000"/>
              </a:schemeClr>
            </a:gs>
            <a:gs pos="69000">
              <a:schemeClr val="dk2">
                <a:hueOff val="0"/>
                <a:satOff val="0"/>
                <a:lumOff val="0"/>
                <a:alphaOff val="0"/>
                <a:shade val="86000"/>
                <a:satMod val="130000"/>
                <a:lumMod val="102000"/>
              </a:schemeClr>
            </a:gs>
            <a:gs pos="100000">
              <a:schemeClr val="dk2">
                <a:hueOff val="0"/>
                <a:satOff val="0"/>
                <a:lumOff val="0"/>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rtl="1">
            <a:lnSpc>
              <a:spcPct val="90000"/>
            </a:lnSpc>
            <a:spcBef>
              <a:spcPct val="0"/>
            </a:spcBef>
            <a:spcAft>
              <a:spcPct val="35000"/>
            </a:spcAft>
          </a:pPr>
          <a:r>
            <a:rPr lang="fa-IR" sz="1600" kern="1200" dirty="0" smtClean="0">
              <a:latin typeface="Comic Sans MS" panose="030F0702030302020204" pitchFamily="66" charset="0"/>
              <a:cs typeface="B Homa" panose="00000400000000000000" pitchFamily="2" charset="-78"/>
            </a:rPr>
            <a:t>ایده اصلی اندک افزایی این است که سیاست ها هربار از آغاز اتخاذ نمی شود بلکه اضافه های حاشیه ای بر سیاست های غالب و رایج هستند.(سیاست های تعدیلی)</a:t>
          </a:r>
          <a:endParaRPr lang="fa-IR" sz="1600" kern="1200" dirty="0">
            <a:cs typeface="B Homa" panose="00000400000000000000" pitchFamily="2" charset="-78"/>
          </a:endParaRPr>
        </a:p>
      </dsp:txBody>
      <dsp:txXfrm rot="10800000">
        <a:off x="0" y="1072583"/>
        <a:ext cx="10648682" cy="702232"/>
      </dsp:txXfrm>
    </dsp:sp>
    <dsp:sp modelId="{2CEA97AC-E688-463E-870E-04497CEAF592}">
      <dsp:nvSpPr>
        <dsp:cNvPr id="0" name=""/>
        <dsp:cNvSpPr/>
      </dsp:nvSpPr>
      <dsp:spPr>
        <a:xfrm rot="10800000">
          <a:off x="0" y="2384"/>
          <a:ext cx="10648682" cy="1080739"/>
        </a:xfrm>
        <a:prstGeom prst="upArrowCallout">
          <a:avLst/>
        </a:prstGeom>
        <a:gradFill rotWithShape="0">
          <a:gsLst>
            <a:gs pos="0">
              <a:schemeClr val="dk2">
                <a:hueOff val="0"/>
                <a:satOff val="0"/>
                <a:lumOff val="0"/>
                <a:alphaOff val="0"/>
                <a:tint val="94000"/>
                <a:satMod val="100000"/>
                <a:lumMod val="104000"/>
              </a:schemeClr>
            </a:gs>
            <a:gs pos="69000">
              <a:schemeClr val="dk2">
                <a:hueOff val="0"/>
                <a:satOff val="0"/>
                <a:lumOff val="0"/>
                <a:alphaOff val="0"/>
                <a:shade val="86000"/>
                <a:satMod val="130000"/>
                <a:lumMod val="102000"/>
              </a:schemeClr>
            </a:gs>
            <a:gs pos="100000">
              <a:schemeClr val="dk2">
                <a:hueOff val="0"/>
                <a:satOff val="0"/>
                <a:lumOff val="0"/>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13792" tIns="113792" rIns="113792" bIns="113792" numCol="1" spcCol="1270" anchor="ctr" anchorCtr="0">
          <a:noAutofit/>
        </a:bodyPr>
        <a:lstStyle/>
        <a:p>
          <a:pPr lvl="0" algn="ctr" defTabSz="711200" rtl="1">
            <a:lnSpc>
              <a:spcPct val="90000"/>
            </a:lnSpc>
            <a:spcBef>
              <a:spcPct val="0"/>
            </a:spcBef>
            <a:spcAft>
              <a:spcPct val="35000"/>
            </a:spcAft>
          </a:pPr>
          <a:r>
            <a:rPr lang="fa-IR" sz="1600" kern="1200" dirty="0" smtClean="0">
              <a:cs typeface="B Homa" panose="00000400000000000000" pitchFamily="2" charset="-78"/>
            </a:rPr>
            <a:t>اندک افزایی(</a:t>
          </a:r>
          <a:r>
            <a:rPr lang="en-US" sz="1600" kern="1200" dirty="0" err="1" smtClean="0">
              <a:latin typeface="Comic Sans MS" panose="030F0702030302020204" pitchFamily="66" charset="0"/>
              <a:cs typeface="B Homa" panose="00000400000000000000" pitchFamily="2" charset="-78"/>
            </a:rPr>
            <a:t>incrementalism</a:t>
          </a:r>
          <a:r>
            <a:rPr lang="fa-IR" sz="1600" kern="1200" dirty="0" smtClean="0">
              <a:latin typeface="Comic Sans MS" panose="030F0702030302020204" pitchFamily="66" charset="0"/>
              <a:cs typeface="B Homa" panose="00000400000000000000" pitchFamily="2" charset="-78"/>
            </a:rPr>
            <a:t>) نظریه چگونگی تولید سیاستهای(خط مشی) عمومی در درون حکومت است.</a:t>
          </a:r>
          <a:endParaRPr lang="fa-IR" sz="1600" kern="1200" dirty="0">
            <a:cs typeface="B Homa" panose="00000400000000000000" pitchFamily="2" charset="-78"/>
          </a:endParaRPr>
        </a:p>
      </dsp:txBody>
      <dsp:txXfrm rot="10800000">
        <a:off x="0" y="2384"/>
        <a:ext cx="10648682" cy="70223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92914F3-A99A-4BDD-A01B-9BB1CDDFFF6D}">
      <dsp:nvSpPr>
        <dsp:cNvPr id="0" name=""/>
        <dsp:cNvSpPr/>
      </dsp:nvSpPr>
      <dsp:spPr>
        <a:xfrm rot="10800000">
          <a:off x="0" y="367"/>
          <a:ext cx="3661239" cy="1434409"/>
        </a:xfrm>
        <a:prstGeom prst="rightArrow">
          <a:avLst>
            <a:gd name="adj1" fmla="val 75000"/>
            <a:gd name="adj2" fmla="val 50000"/>
          </a:avLst>
        </a:prstGeom>
        <a:solidFill>
          <a:schemeClr val="accent2">
            <a:tint val="40000"/>
            <a:alpha val="90000"/>
            <a:hueOff val="0"/>
            <a:satOff val="0"/>
            <a:lumOff val="0"/>
            <a:alphaOff val="0"/>
          </a:schemeClr>
        </a:solidFill>
        <a:ln w="19050"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t" anchorCtr="0">
          <a:noAutofit/>
        </a:bodyPr>
        <a:lstStyle/>
        <a:p>
          <a:pPr marL="171450" lvl="1" indent="-171450" algn="r" defTabSz="711200" rtl="1">
            <a:lnSpc>
              <a:spcPct val="90000"/>
            </a:lnSpc>
            <a:spcBef>
              <a:spcPct val="0"/>
            </a:spcBef>
            <a:spcAft>
              <a:spcPct val="15000"/>
            </a:spcAft>
            <a:buChar char="••"/>
          </a:pPr>
          <a:r>
            <a:rPr lang="fa-IR" sz="1600" kern="1200" dirty="0" smtClean="0">
              <a:cs typeface="B Homa" panose="00000400000000000000" pitchFamily="2" charset="-78"/>
            </a:rPr>
            <a:t>مرکزی به منظور فراهم کردن ملاکی برای هماهنگ کردن تصمیم های گوناگون گروه های مختلف</a:t>
          </a:r>
          <a:endParaRPr lang="fa-IR" sz="1600" kern="1200" dirty="0">
            <a:cs typeface="B Homa" panose="00000400000000000000" pitchFamily="2" charset="-78"/>
          </a:endParaRPr>
        </a:p>
      </dsp:txBody>
      <dsp:txXfrm rot="10800000">
        <a:off x="537903" y="179668"/>
        <a:ext cx="3123336" cy="1075807"/>
      </dsp:txXfrm>
    </dsp:sp>
    <dsp:sp modelId="{47E6990F-836B-4F9E-8360-6B64A1914287}">
      <dsp:nvSpPr>
        <dsp:cNvPr id="0" name=""/>
        <dsp:cNvSpPr/>
      </dsp:nvSpPr>
      <dsp:spPr>
        <a:xfrm>
          <a:off x="3661239" y="367"/>
          <a:ext cx="2440826" cy="1434409"/>
        </a:xfrm>
        <a:prstGeom prst="roundRect">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rtl="1">
            <a:lnSpc>
              <a:spcPct val="90000"/>
            </a:lnSpc>
            <a:spcBef>
              <a:spcPct val="0"/>
            </a:spcBef>
            <a:spcAft>
              <a:spcPct val="35000"/>
            </a:spcAft>
          </a:pPr>
          <a:r>
            <a:rPr lang="fa-IR" sz="2000" kern="1200" dirty="0" smtClean="0">
              <a:cs typeface="B Homa" panose="00000400000000000000" pitchFamily="2" charset="-78"/>
            </a:rPr>
            <a:t>تعدیل متقابل حزبی</a:t>
          </a:r>
        </a:p>
        <a:p>
          <a:pPr marL="0" marR="0" lvl="0" indent="0" algn="ctr" defTabSz="914400" rtl="1" eaLnBrk="1" fontAlgn="auto" latinLnBrk="0" hangingPunct="1">
            <a:lnSpc>
              <a:spcPct val="100000"/>
            </a:lnSpc>
            <a:spcBef>
              <a:spcPct val="0"/>
            </a:spcBef>
            <a:spcAft>
              <a:spcPts val="0"/>
            </a:spcAft>
            <a:buClrTx/>
            <a:buSzTx/>
            <a:buFontTx/>
            <a:buNone/>
            <a:tabLst/>
            <a:defRPr/>
          </a:pPr>
          <a:r>
            <a:rPr lang="en-US" sz="1200" b="0" kern="1200" dirty="0" smtClean="0">
              <a:effectLst>
                <a:outerShdw blurRad="38100" dist="38100" dir="2700000" algn="tl">
                  <a:srgbClr val="000000">
                    <a:alpha val="43137"/>
                  </a:srgbClr>
                </a:outerShdw>
              </a:effectLst>
              <a:latin typeface="Comic Sans MS" panose="030F0702030302020204" pitchFamily="66" charset="0"/>
              <a:cs typeface="B Homa" panose="00000400000000000000" pitchFamily="2" charset="-78"/>
            </a:rPr>
            <a:t>(</a:t>
          </a:r>
          <a:r>
            <a:rPr lang="en-US" sz="1600" b="1" kern="1200" dirty="0" smtClean="0">
              <a:latin typeface="Times New Roman" panose="02020603050405020304" pitchFamily="18" charset="0"/>
              <a:cs typeface="B Homa" panose="00000400000000000000" pitchFamily="2" charset="-78"/>
            </a:rPr>
            <a:t>Partisan Mutual Adjustment</a:t>
          </a:r>
          <a:r>
            <a:rPr lang="en-US" sz="1200" b="0" kern="1200" dirty="0" smtClean="0">
              <a:effectLst>
                <a:outerShdw blurRad="38100" dist="38100" dir="2700000" algn="tl">
                  <a:srgbClr val="000000">
                    <a:alpha val="43137"/>
                  </a:srgbClr>
                </a:outerShdw>
              </a:effectLst>
              <a:latin typeface="Comic Sans MS" panose="030F0702030302020204" pitchFamily="66" charset="0"/>
              <a:cs typeface="B Homa" panose="00000400000000000000" pitchFamily="2" charset="-78"/>
            </a:rPr>
            <a:t>)</a:t>
          </a:r>
          <a:endParaRPr lang="fa-IR" sz="1200" b="0" kern="1200" dirty="0" smtClean="0">
            <a:effectLst>
              <a:outerShdw blurRad="38100" dist="38100" dir="2700000" algn="tl">
                <a:srgbClr val="000000">
                  <a:alpha val="43137"/>
                </a:srgbClr>
              </a:outerShdw>
            </a:effectLst>
            <a:latin typeface="Comic Sans MS" panose="030F0702030302020204" pitchFamily="66" charset="0"/>
            <a:cs typeface="B Homa" panose="00000400000000000000" pitchFamily="2" charset="-78"/>
          </a:endParaRPr>
        </a:p>
        <a:p>
          <a:pPr lvl="0" algn="ctr" defTabSz="889000" rtl="1">
            <a:lnSpc>
              <a:spcPct val="90000"/>
            </a:lnSpc>
            <a:spcBef>
              <a:spcPct val="0"/>
            </a:spcBef>
            <a:spcAft>
              <a:spcPct val="35000"/>
            </a:spcAft>
          </a:pPr>
          <a:endParaRPr lang="fa-IR" sz="1800" b="1" kern="1200" dirty="0">
            <a:latin typeface="Times New Roman" panose="02020603050405020304" pitchFamily="18" charset="0"/>
            <a:cs typeface="B Homa" panose="00000400000000000000" pitchFamily="2" charset="-78"/>
          </a:endParaRPr>
        </a:p>
      </dsp:txBody>
      <dsp:txXfrm>
        <a:off x="3731261" y="70389"/>
        <a:ext cx="2300782" cy="1294365"/>
      </dsp:txXfrm>
    </dsp:sp>
    <dsp:sp modelId="{AD5631FE-20F9-44DD-91C4-8F702116D8A0}">
      <dsp:nvSpPr>
        <dsp:cNvPr id="0" name=""/>
        <dsp:cNvSpPr/>
      </dsp:nvSpPr>
      <dsp:spPr>
        <a:xfrm rot="10800000">
          <a:off x="0" y="1578218"/>
          <a:ext cx="3661239" cy="1434409"/>
        </a:xfrm>
        <a:prstGeom prst="rightArrow">
          <a:avLst>
            <a:gd name="adj1" fmla="val 75000"/>
            <a:gd name="adj2" fmla="val 50000"/>
          </a:avLst>
        </a:prstGeom>
        <a:solidFill>
          <a:schemeClr val="accent3">
            <a:tint val="40000"/>
            <a:alpha val="90000"/>
            <a:hueOff val="0"/>
            <a:satOff val="0"/>
            <a:lumOff val="0"/>
            <a:alphaOff val="0"/>
          </a:schemeClr>
        </a:solidFill>
        <a:ln w="1905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160" tIns="10160" rIns="10160" bIns="10160" numCol="1" spcCol="1270" anchor="t" anchorCtr="0">
          <a:noAutofit/>
        </a:bodyPr>
        <a:lstStyle/>
        <a:p>
          <a:pPr marL="171450" lvl="1" indent="-171450" algn="r" defTabSz="711200" rtl="1">
            <a:lnSpc>
              <a:spcPct val="90000"/>
            </a:lnSpc>
            <a:spcBef>
              <a:spcPct val="0"/>
            </a:spcBef>
            <a:spcAft>
              <a:spcPct val="15000"/>
            </a:spcAft>
            <a:buChar char="••"/>
          </a:pPr>
          <a:r>
            <a:rPr lang="fa-IR" sz="1600" kern="1200" dirty="0" smtClean="0">
              <a:cs typeface="B Homa" panose="00000400000000000000" pitchFamily="2" charset="-78"/>
            </a:rPr>
            <a:t>وضعیتی که بنابرآن اصلاح رفاه یک عضو از جامعه موجب کاهش رفاه یک فرد دیگر از جامعه نشود.</a:t>
          </a:r>
          <a:endParaRPr lang="fa-IR" sz="1600" kern="1200" dirty="0">
            <a:cs typeface="B Homa" panose="00000400000000000000" pitchFamily="2" charset="-78"/>
          </a:endParaRPr>
        </a:p>
      </dsp:txBody>
      <dsp:txXfrm rot="10800000">
        <a:off x="537903" y="1757519"/>
        <a:ext cx="3123336" cy="1075807"/>
      </dsp:txXfrm>
    </dsp:sp>
    <dsp:sp modelId="{134E620C-56D2-4F91-9117-871038D0AF3E}">
      <dsp:nvSpPr>
        <dsp:cNvPr id="0" name=""/>
        <dsp:cNvSpPr/>
      </dsp:nvSpPr>
      <dsp:spPr>
        <a:xfrm>
          <a:off x="3661239" y="1578218"/>
          <a:ext cx="2440826" cy="1434409"/>
        </a:xfrm>
        <a:prstGeom prst="roundRect">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rtl="1">
            <a:lnSpc>
              <a:spcPct val="90000"/>
            </a:lnSpc>
            <a:spcBef>
              <a:spcPct val="0"/>
            </a:spcBef>
            <a:spcAft>
              <a:spcPct val="35000"/>
            </a:spcAft>
          </a:pPr>
          <a:r>
            <a:rPr lang="fa-IR" sz="2000" kern="1200" smtClean="0">
              <a:cs typeface="B Homa" panose="00000400000000000000" pitchFamily="2" charset="-78"/>
            </a:rPr>
            <a:t>وضعیت بهینه پارتو</a:t>
          </a:r>
        </a:p>
        <a:p>
          <a:pPr lvl="0" algn="ctr" defTabSz="889000" rtl="1">
            <a:lnSpc>
              <a:spcPct val="90000"/>
            </a:lnSpc>
            <a:spcBef>
              <a:spcPct val="0"/>
            </a:spcBef>
            <a:spcAft>
              <a:spcPct val="35000"/>
            </a:spcAft>
          </a:pPr>
          <a:r>
            <a:rPr lang="en-US" sz="1800" kern="1200" smtClean="0">
              <a:cs typeface="B Homa" panose="00000400000000000000" pitchFamily="2" charset="-78"/>
            </a:rPr>
            <a:t>(</a:t>
          </a:r>
          <a:r>
            <a:rPr lang="en-US" sz="1800" b="1" kern="1200" smtClean="0">
              <a:latin typeface="Times New Roman" panose="02020603050405020304" pitchFamily="18" charset="0"/>
              <a:cs typeface="B Homa" panose="00000400000000000000" pitchFamily="2" charset="-78"/>
            </a:rPr>
            <a:t>Pareto optimum</a:t>
          </a:r>
          <a:r>
            <a:rPr lang="en-US" sz="1800" kern="1200" smtClean="0">
              <a:cs typeface="B Homa" panose="00000400000000000000" pitchFamily="2" charset="-78"/>
            </a:rPr>
            <a:t>)</a:t>
          </a:r>
          <a:endParaRPr lang="fa-IR" sz="1800" kern="1200" dirty="0">
            <a:cs typeface="B Homa" panose="00000400000000000000" pitchFamily="2" charset="-78"/>
          </a:endParaRPr>
        </a:p>
      </dsp:txBody>
      <dsp:txXfrm>
        <a:off x="3731261" y="1648240"/>
        <a:ext cx="2300782" cy="1294365"/>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A4C40A9-63CC-4728-80FC-13D4A86B8DF0}">
      <dsp:nvSpPr>
        <dsp:cNvPr id="0" name=""/>
        <dsp:cNvSpPr/>
      </dsp:nvSpPr>
      <dsp:spPr>
        <a:xfrm>
          <a:off x="0" y="0"/>
          <a:ext cx="8252891" cy="860879"/>
        </a:xfrm>
        <a:prstGeom prst="roundRect">
          <a:avLst>
            <a:gd name="adj" fmla="val 10000"/>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fa-IR" sz="2000" kern="1200" dirty="0" smtClean="0">
              <a:cs typeface="B Homa" panose="00000400000000000000" pitchFamily="2" charset="-78"/>
            </a:rPr>
            <a:t>تعداد نسبتا اندکی از گزینه های سیاستی مورد توجه قرار می گیرند.</a:t>
          </a:r>
          <a:endParaRPr lang="fa-IR" sz="2000" kern="1200" dirty="0">
            <a:cs typeface="B Homa" panose="00000400000000000000" pitchFamily="2" charset="-78"/>
          </a:endParaRPr>
        </a:p>
      </dsp:txBody>
      <dsp:txXfrm>
        <a:off x="25214" y="25214"/>
        <a:ext cx="7223213" cy="810451"/>
      </dsp:txXfrm>
    </dsp:sp>
    <dsp:sp modelId="{9D672E16-F6FE-4BEF-8B6B-6D7505233C97}">
      <dsp:nvSpPr>
        <dsp:cNvPr id="0" name=""/>
        <dsp:cNvSpPr/>
      </dsp:nvSpPr>
      <dsp:spPr>
        <a:xfrm>
          <a:off x="616287" y="980445"/>
          <a:ext cx="8252891" cy="860879"/>
        </a:xfrm>
        <a:prstGeom prst="roundRect">
          <a:avLst>
            <a:gd name="adj" fmla="val 10000"/>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fa-IR" sz="2000" kern="1200" dirty="0" smtClean="0">
              <a:cs typeface="B Homa" panose="00000400000000000000" pitchFamily="2" charset="-78"/>
            </a:rPr>
            <a:t>تنها بر سیاست های تاکید میشود که با سیاست های جاری تفاوت اندکی دارند.</a:t>
          </a:r>
          <a:endParaRPr lang="fa-IR" sz="2000" kern="1200" dirty="0">
            <a:cs typeface="B Homa" panose="00000400000000000000" pitchFamily="2" charset="-78"/>
          </a:endParaRPr>
        </a:p>
      </dsp:txBody>
      <dsp:txXfrm>
        <a:off x="641501" y="1005659"/>
        <a:ext cx="7026604" cy="810451"/>
      </dsp:txXfrm>
    </dsp:sp>
    <dsp:sp modelId="{F51640EB-7D8B-4F03-8459-55D6499AC9C2}">
      <dsp:nvSpPr>
        <dsp:cNvPr id="0" name=""/>
        <dsp:cNvSpPr/>
      </dsp:nvSpPr>
      <dsp:spPr>
        <a:xfrm>
          <a:off x="1232574" y="1960891"/>
          <a:ext cx="8252891" cy="860879"/>
        </a:xfrm>
        <a:prstGeom prst="roundRect">
          <a:avLst>
            <a:gd name="adj" fmla="val 10000"/>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fa-IR" sz="2000" kern="1200" dirty="0" smtClean="0">
              <a:cs typeface="B Homa" panose="00000400000000000000" pitchFamily="2" charset="-78"/>
            </a:rPr>
            <a:t>برای هریک از گزینه ها تعداد محدودی از پیامدهای مهم مورد ارزیابی قرار میگیرند.</a:t>
          </a:r>
          <a:endParaRPr lang="fa-IR" sz="2000" kern="1200" dirty="0">
            <a:cs typeface="B Homa" panose="00000400000000000000" pitchFamily="2" charset="-78"/>
          </a:endParaRPr>
        </a:p>
      </dsp:txBody>
      <dsp:txXfrm>
        <a:off x="1257788" y="1986105"/>
        <a:ext cx="7026604" cy="810451"/>
      </dsp:txXfrm>
    </dsp:sp>
    <dsp:sp modelId="{2A68F5B1-2FDC-4F22-BC9C-E433C6015417}">
      <dsp:nvSpPr>
        <dsp:cNvPr id="0" name=""/>
        <dsp:cNvSpPr/>
      </dsp:nvSpPr>
      <dsp:spPr>
        <a:xfrm>
          <a:off x="1848862" y="2941337"/>
          <a:ext cx="8252891" cy="860879"/>
        </a:xfrm>
        <a:prstGeom prst="roundRect">
          <a:avLst>
            <a:gd name="adj" fmla="val 10000"/>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fa-IR" sz="2000" kern="1200" dirty="0" smtClean="0">
              <a:cs typeface="B Homa" panose="00000400000000000000" pitchFamily="2" charset="-78"/>
            </a:rPr>
            <a:t>مساله ای که تصمیم گیرنده با آن روبه رو است مدام باز تعریف می گردد.</a:t>
          </a:r>
          <a:endParaRPr lang="fa-IR" sz="2000" kern="1200" dirty="0">
            <a:cs typeface="B Homa" panose="00000400000000000000" pitchFamily="2" charset="-78"/>
          </a:endParaRPr>
        </a:p>
      </dsp:txBody>
      <dsp:txXfrm>
        <a:off x="1874076" y="2966551"/>
        <a:ext cx="7026604" cy="810451"/>
      </dsp:txXfrm>
    </dsp:sp>
    <dsp:sp modelId="{80735206-269E-41BD-A298-ED5B0AA6FBFE}">
      <dsp:nvSpPr>
        <dsp:cNvPr id="0" name=""/>
        <dsp:cNvSpPr/>
      </dsp:nvSpPr>
      <dsp:spPr>
        <a:xfrm>
          <a:off x="2465149" y="3921782"/>
          <a:ext cx="8252891" cy="860879"/>
        </a:xfrm>
        <a:prstGeom prst="roundRect">
          <a:avLst>
            <a:gd name="adj" fmla="val 10000"/>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lang="fa-IR" sz="2000" kern="1200" dirty="0" smtClean="0">
              <a:cs typeface="B Homa" panose="00000400000000000000" pitchFamily="2" charset="-78"/>
            </a:rPr>
            <a:t>یک تصمیم واحد درکار نبوده بلکه سلسله رویارویی های بی پایان با مساله پیش رو مطرح است.</a:t>
          </a:r>
          <a:endParaRPr lang="fa-IR" sz="2000" kern="1200" dirty="0">
            <a:cs typeface="B Homa" panose="00000400000000000000" pitchFamily="2" charset="-78"/>
          </a:endParaRPr>
        </a:p>
      </dsp:txBody>
      <dsp:txXfrm>
        <a:off x="2490363" y="3946996"/>
        <a:ext cx="7026604" cy="810451"/>
      </dsp:txXfrm>
    </dsp:sp>
    <dsp:sp modelId="{ABFB74EA-97E0-4279-993C-3E0617DB54E7}">
      <dsp:nvSpPr>
        <dsp:cNvPr id="0" name=""/>
        <dsp:cNvSpPr/>
      </dsp:nvSpPr>
      <dsp:spPr>
        <a:xfrm>
          <a:off x="7693320" y="628920"/>
          <a:ext cx="559571" cy="559571"/>
        </a:xfrm>
        <a:prstGeom prst="downArrow">
          <a:avLst>
            <a:gd name="adj1" fmla="val 55000"/>
            <a:gd name="adj2" fmla="val 45000"/>
          </a:avLst>
        </a:prstGeom>
        <a:solidFill>
          <a:schemeClr val="dk2">
            <a:alpha val="90000"/>
            <a:tint val="40000"/>
            <a:hueOff val="0"/>
            <a:satOff val="0"/>
            <a:lumOff val="0"/>
            <a:alphaOff val="0"/>
          </a:schemeClr>
        </a:solidFill>
        <a:ln w="19050" cap="flat"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ctr" defTabSz="889000" rtl="1">
            <a:lnSpc>
              <a:spcPct val="90000"/>
            </a:lnSpc>
            <a:spcBef>
              <a:spcPct val="0"/>
            </a:spcBef>
            <a:spcAft>
              <a:spcPct val="35000"/>
            </a:spcAft>
          </a:pPr>
          <a:endParaRPr lang="fa-IR" sz="2000" kern="1200">
            <a:cs typeface="B Homa" panose="00000400000000000000" pitchFamily="2" charset="-78"/>
          </a:endParaRPr>
        </a:p>
      </dsp:txBody>
      <dsp:txXfrm>
        <a:off x="7819223" y="628920"/>
        <a:ext cx="307765" cy="421077"/>
      </dsp:txXfrm>
    </dsp:sp>
    <dsp:sp modelId="{0A9DB865-C726-44CF-9E14-294106D1C8DB}">
      <dsp:nvSpPr>
        <dsp:cNvPr id="0" name=""/>
        <dsp:cNvSpPr/>
      </dsp:nvSpPr>
      <dsp:spPr>
        <a:xfrm>
          <a:off x="8309607" y="1609365"/>
          <a:ext cx="559571" cy="559571"/>
        </a:xfrm>
        <a:prstGeom prst="downArrow">
          <a:avLst>
            <a:gd name="adj1" fmla="val 55000"/>
            <a:gd name="adj2" fmla="val 45000"/>
          </a:avLst>
        </a:prstGeom>
        <a:solidFill>
          <a:schemeClr val="dk2">
            <a:alpha val="90000"/>
            <a:tint val="40000"/>
            <a:hueOff val="0"/>
            <a:satOff val="0"/>
            <a:lumOff val="0"/>
            <a:alphaOff val="0"/>
          </a:schemeClr>
        </a:solidFill>
        <a:ln w="19050" cap="flat"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ctr" defTabSz="889000" rtl="1">
            <a:lnSpc>
              <a:spcPct val="90000"/>
            </a:lnSpc>
            <a:spcBef>
              <a:spcPct val="0"/>
            </a:spcBef>
            <a:spcAft>
              <a:spcPct val="35000"/>
            </a:spcAft>
          </a:pPr>
          <a:endParaRPr lang="fa-IR" sz="2000" kern="1200">
            <a:cs typeface="B Homa" panose="00000400000000000000" pitchFamily="2" charset="-78"/>
          </a:endParaRPr>
        </a:p>
      </dsp:txBody>
      <dsp:txXfrm>
        <a:off x="8435510" y="1609365"/>
        <a:ext cx="307765" cy="421077"/>
      </dsp:txXfrm>
    </dsp:sp>
    <dsp:sp modelId="{A8DD061E-EF3B-4236-AFBC-6748772D1435}">
      <dsp:nvSpPr>
        <dsp:cNvPr id="0" name=""/>
        <dsp:cNvSpPr/>
      </dsp:nvSpPr>
      <dsp:spPr>
        <a:xfrm>
          <a:off x="8925894" y="2575463"/>
          <a:ext cx="559571" cy="559571"/>
        </a:xfrm>
        <a:prstGeom prst="downArrow">
          <a:avLst>
            <a:gd name="adj1" fmla="val 55000"/>
            <a:gd name="adj2" fmla="val 45000"/>
          </a:avLst>
        </a:prstGeom>
        <a:solidFill>
          <a:schemeClr val="dk2">
            <a:alpha val="90000"/>
            <a:tint val="40000"/>
            <a:hueOff val="0"/>
            <a:satOff val="0"/>
            <a:lumOff val="0"/>
            <a:alphaOff val="0"/>
          </a:schemeClr>
        </a:solidFill>
        <a:ln w="19050" cap="flat"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ctr" defTabSz="889000" rtl="1">
            <a:lnSpc>
              <a:spcPct val="90000"/>
            </a:lnSpc>
            <a:spcBef>
              <a:spcPct val="0"/>
            </a:spcBef>
            <a:spcAft>
              <a:spcPct val="35000"/>
            </a:spcAft>
          </a:pPr>
          <a:endParaRPr lang="fa-IR" sz="2000" kern="1200">
            <a:cs typeface="B Homa" panose="00000400000000000000" pitchFamily="2" charset="-78"/>
          </a:endParaRPr>
        </a:p>
      </dsp:txBody>
      <dsp:txXfrm>
        <a:off x="9051797" y="2575463"/>
        <a:ext cx="307765" cy="421077"/>
      </dsp:txXfrm>
    </dsp:sp>
    <dsp:sp modelId="{BD97FE0C-F85B-476F-8DD8-3FD62F47130C}">
      <dsp:nvSpPr>
        <dsp:cNvPr id="0" name=""/>
        <dsp:cNvSpPr/>
      </dsp:nvSpPr>
      <dsp:spPr>
        <a:xfrm>
          <a:off x="9542182" y="3565474"/>
          <a:ext cx="559571" cy="559571"/>
        </a:xfrm>
        <a:prstGeom prst="downArrow">
          <a:avLst>
            <a:gd name="adj1" fmla="val 55000"/>
            <a:gd name="adj2" fmla="val 45000"/>
          </a:avLst>
        </a:prstGeom>
        <a:solidFill>
          <a:schemeClr val="dk2">
            <a:alpha val="90000"/>
            <a:tint val="40000"/>
            <a:hueOff val="0"/>
            <a:satOff val="0"/>
            <a:lumOff val="0"/>
            <a:alphaOff val="0"/>
          </a:schemeClr>
        </a:solidFill>
        <a:ln w="19050" cap="flat"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5400" tIns="25400" rIns="25400" bIns="25400" numCol="1" spcCol="1270" anchor="ctr" anchorCtr="0">
          <a:noAutofit/>
        </a:bodyPr>
        <a:lstStyle/>
        <a:p>
          <a:pPr lvl="0" algn="ctr" defTabSz="889000" rtl="1">
            <a:lnSpc>
              <a:spcPct val="90000"/>
            </a:lnSpc>
            <a:spcBef>
              <a:spcPct val="0"/>
            </a:spcBef>
            <a:spcAft>
              <a:spcPct val="35000"/>
            </a:spcAft>
          </a:pPr>
          <a:endParaRPr lang="fa-IR" sz="2000" kern="1200">
            <a:cs typeface="B Homa" panose="00000400000000000000" pitchFamily="2" charset="-78"/>
          </a:endParaRPr>
        </a:p>
      </dsp:txBody>
      <dsp:txXfrm>
        <a:off x="9668085" y="3565474"/>
        <a:ext cx="307765" cy="421077"/>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79F488E-F513-4E1E-BDA2-7C55DE34397D}">
      <dsp:nvSpPr>
        <dsp:cNvPr id="0" name=""/>
        <dsp:cNvSpPr/>
      </dsp:nvSpPr>
      <dsp:spPr>
        <a:xfrm>
          <a:off x="227990" y="412190"/>
          <a:ext cx="2465089" cy="1856533"/>
        </a:xfrm>
        <a:prstGeom prst="upArrow">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0F292B5-DA1A-45D7-9D09-224E541659E6}">
      <dsp:nvSpPr>
        <dsp:cNvPr id="0" name=""/>
        <dsp:cNvSpPr/>
      </dsp:nvSpPr>
      <dsp:spPr>
        <a:xfrm>
          <a:off x="3238518" y="0"/>
          <a:ext cx="5692799" cy="26809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0" rIns="113792" bIns="113792" numCol="1" spcCol="1270" anchor="ctr" anchorCtr="0">
          <a:noAutofit/>
        </a:bodyPr>
        <a:lstStyle/>
        <a:p>
          <a:pPr lvl="0" algn="r" defTabSz="711200" rtl="1">
            <a:lnSpc>
              <a:spcPct val="90000"/>
            </a:lnSpc>
            <a:spcBef>
              <a:spcPct val="0"/>
            </a:spcBef>
            <a:spcAft>
              <a:spcPct val="35000"/>
            </a:spcAft>
          </a:pPr>
          <a:r>
            <a:rPr lang="fa-IR" sz="1600" kern="1200" dirty="0" smtClean="0">
              <a:solidFill>
                <a:schemeClr val="tx1"/>
              </a:solidFill>
              <a:cs typeface="B Homa" panose="00000400000000000000" pitchFamily="2" charset="-78"/>
            </a:rPr>
            <a:t>1. پیامد های گزینه های نزدیک به واقعیت موجود را می توان ساده تر آینده نگری نمود.</a:t>
          </a:r>
        </a:p>
        <a:p>
          <a:pPr lvl="0" algn="r" defTabSz="711200" rtl="1">
            <a:lnSpc>
              <a:spcPct val="90000"/>
            </a:lnSpc>
            <a:spcBef>
              <a:spcPct val="0"/>
            </a:spcBef>
            <a:spcAft>
              <a:spcPct val="35000"/>
            </a:spcAft>
          </a:pPr>
          <a:r>
            <a:rPr lang="fa-IR" sz="1600" kern="1200" dirty="0" smtClean="0">
              <a:solidFill>
                <a:schemeClr val="tx1"/>
              </a:solidFill>
              <a:cs typeface="B Homa" panose="00000400000000000000" pitchFamily="2" charset="-78"/>
            </a:rPr>
            <a:t>2. مهار تغییرات اندک افزوده ساده تر است.</a:t>
          </a:r>
        </a:p>
        <a:p>
          <a:pPr lvl="0" algn="r" defTabSz="711200" rtl="1">
            <a:lnSpc>
              <a:spcPct val="90000"/>
            </a:lnSpc>
            <a:spcBef>
              <a:spcPct val="0"/>
            </a:spcBef>
            <a:spcAft>
              <a:spcPct val="35000"/>
            </a:spcAft>
          </a:pPr>
          <a:r>
            <a:rPr lang="fa-IR" sz="1600" kern="1200" dirty="0" smtClean="0">
              <a:solidFill>
                <a:schemeClr val="tx1"/>
              </a:solidFill>
              <a:cs typeface="B Homa" panose="00000400000000000000" pitchFamily="2" charset="-78"/>
            </a:rPr>
            <a:t>3. اندک افزایی امکان بقا و تغییر پیوسته سازمان ها و ساختارهای در حال عمل را فراهم می آورد.</a:t>
          </a:r>
        </a:p>
        <a:p>
          <a:pPr lvl="0" algn="r" defTabSz="711200" rtl="1">
            <a:lnSpc>
              <a:spcPct val="90000"/>
            </a:lnSpc>
            <a:spcBef>
              <a:spcPct val="0"/>
            </a:spcBef>
            <a:spcAft>
              <a:spcPct val="35000"/>
            </a:spcAft>
          </a:pPr>
          <a:r>
            <a:rPr lang="fa-IR" sz="1600" kern="1200" dirty="0" smtClean="0">
              <a:solidFill>
                <a:schemeClr val="tx1"/>
              </a:solidFill>
              <a:cs typeface="B Homa" panose="00000400000000000000" pitchFamily="2" charset="-78"/>
            </a:rPr>
            <a:t>4. اندک افزایی به عقلانیت انتخاب ها ، در نتیجه به حکومت چند تنی کمک می کند.</a:t>
          </a:r>
          <a:endParaRPr lang="fa-IR" sz="1600" kern="1200" dirty="0">
            <a:solidFill>
              <a:schemeClr val="tx1"/>
            </a:solidFill>
            <a:cs typeface="B Homa" panose="00000400000000000000" pitchFamily="2" charset="-78"/>
          </a:endParaRPr>
        </a:p>
      </dsp:txBody>
      <dsp:txXfrm>
        <a:off x="3238518" y="0"/>
        <a:ext cx="5692799" cy="2680915"/>
      </dsp:txXfrm>
    </dsp:sp>
    <dsp:sp modelId="{DBF48338-2592-4618-910B-2839C7660796}">
      <dsp:nvSpPr>
        <dsp:cNvPr id="0" name=""/>
        <dsp:cNvSpPr/>
      </dsp:nvSpPr>
      <dsp:spPr>
        <a:xfrm>
          <a:off x="1144741" y="3168609"/>
          <a:ext cx="2644397" cy="2152345"/>
        </a:xfrm>
        <a:prstGeom prst="downArrow">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9FE5859-C867-4A9D-A1BB-2356F189EB2A}">
      <dsp:nvSpPr>
        <dsp:cNvPr id="0" name=""/>
        <dsp:cNvSpPr/>
      </dsp:nvSpPr>
      <dsp:spPr>
        <a:xfrm>
          <a:off x="4244923" y="2904324"/>
          <a:ext cx="5692799" cy="268091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0" rIns="113792" bIns="113792" numCol="1" spcCol="1270" anchor="ctr" anchorCtr="0">
          <a:noAutofit/>
        </a:bodyPr>
        <a:lstStyle/>
        <a:p>
          <a:pPr lvl="0" algn="r" defTabSz="711200" rtl="1">
            <a:lnSpc>
              <a:spcPct val="90000"/>
            </a:lnSpc>
            <a:spcBef>
              <a:spcPct val="0"/>
            </a:spcBef>
            <a:spcAft>
              <a:spcPct val="35000"/>
            </a:spcAft>
          </a:pPr>
          <a:r>
            <a:rPr lang="fa-IR" sz="1600" kern="1200" dirty="0" smtClean="0">
              <a:solidFill>
                <a:schemeClr val="tx1"/>
              </a:solidFill>
              <a:cs typeface="B Homa" panose="00000400000000000000" pitchFamily="2" charset="-78"/>
            </a:rPr>
            <a:t>1. افزوده های کوچک به واقعیت موجود نمی تواند موجب دستیابی به اهداف دلخواه شود.</a:t>
          </a:r>
        </a:p>
        <a:p>
          <a:pPr lvl="0" algn="r" defTabSz="711200" rtl="1">
            <a:lnSpc>
              <a:spcPct val="90000"/>
            </a:lnSpc>
            <a:spcBef>
              <a:spcPct val="0"/>
            </a:spcBef>
            <a:spcAft>
              <a:spcPct val="35000"/>
            </a:spcAft>
          </a:pPr>
          <a:r>
            <a:rPr lang="fa-IR" sz="1600" kern="1200" dirty="0" smtClean="0">
              <a:solidFill>
                <a:schemeClr val="tx1"/>
              </a:solidFill>
              <a:cs typeface="B Homa" panose="00000400000000000000" pitchFamily="2" charset="-78"/>
            </a:rPr>
            <a:t>2. با وجود اینکه پیامد های افزوده های بزرگ به گونه ای شناخته نشده است اما همواره واقعیت موجود دلخواه نیست.</a:t>
          </a:r>
        </a:p>
        <a:p>
          <a:pPr lvl="0" algn="r" defTabSz="711200" rtl="1">
            <a:lnSpc>
              <a:spcPct val="90000"/>
            </a:lnSpc>
            <a:spcBef>
              <a:spcPct val="0"/>
            </a:spcBef>
            <a:spcAft>
              <a:spcPct val="35000"/>
            </a:spcAft>
          </a:pPr>
          <a:r>
            <a:rPr lang="fa-IR" sz="1600" kern="1200" dirty="0" smtClean="0">
              <a:solidFill>
                <a:schemeClr val="tx1"/>
              </a:solidFill>
              <a:cs typeface="B Homa" panose="00000400000000000000" pitchFamily="2" charset="-78"/>
            </a:rPr>
            <a:t>3. اندک افزایی دارای موضع محافظه کاری درونی است.</a:t>
          </a:r>
        </a:p>
        <a:p>
          <a:pPr lvl="0" algn="r" defTabSz="711200" rtl="1">
            <a:lnSpc>
              <a:spcPct val="90000"/>
            </a:lnSpc>
            <a:spcBef>
              <a:spcPct val="0"/>
            </a:spcBef>
            <a:spcAft>
              <a:spcPct val="35000"/>
            </a:spcAft>
          </a:pPr>
          <a:r>
            <a:rPr lang="fa-IR" sz="1600" kern="1200" dirty="0" smtClean="0">
              <a:solidFill>
                <a:schemeClr val="tx1"/>
              </a:solidFill>
              <a:cs typeface="B Homa" panose="00000400000000000000" pitchFamily="2" charset="-78"/>
            </a:rPr>
            <a:t>4. در اندک افزایی فقط گروه های قوی تر جامعه راه خود را پیش میبرند.</a:t>
          </a:r>
          <a:endParaRPr lang="fa-IR" sz="1600" kern="1200" dirty="0">
            <a:solidFill>
              <a:schemeClr val="tx1"/>
            </a:solidFill>
            <a:cs typeface="B Homa" panose="00000400000000000000" pitchFamily="2" charset="-78"/>
          </a:endParaRPr>
        </a:p>
      </dsp:txBody>
      <dsp:txXfrm>
        <a:off x="4244923" y="2904324"/>
        <a:ext cx="5692799" cy="2680915"/>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AAFD9D4-CC5D-4A98-8629-6A04056221EF}">
      <dsp:nvSpPr>
        <dsp:cNvPr id="0" name=""/>
        <dsp:cNvSpPr/>
      </dsp:nvSpPr>
      <dsp:spPr>
        <a:xfrm>
          <a:off x="0" y="4125033"/>
          <a:ext cx="10972800" cy="902456"/>
        </a:xfrm>
        <a:prstGeom prst="rect">
          <a:avLst/>
        </a:prstGeom>
        <a:solidFill>
          <a:schemeClr val="dk2">
            <a:hueOff val="0"/>
            <a:satOff val="0"/>
            <a:lumOff val="0"/>
            <a:alphaOff val="0"/>
          </a:schemeClr>
        </a:solidFill>
        <a:ln>
          <a:noFill/>
        </a:ln>
        <a:effectLst>
          <a:outerShdw blurRad="50800" dist="38100" dir="5400000" sy="96000" rotWithShape="0">
            <a:srgbClr val="000000">
              <a:alpha val="54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rtl="1">
            <a:lnSpc>
              <a:spcPct val="90000"/>
            </a:lnSpc>
            <a:spcBef>
              <a:spcPct val="0"/>
            </a:spcBef>
            <a:spcAft>
              <a:spcPct val="35000"/>
            </a:spcAft>
          </a:pPr>
          <a:r>
            <a:rPr lang="fa-IR" sz="2000" kern="1200" dirty="0" smtClean="0">
              <a:cs typeface="B Homa" panose="00000400000000000000" pitchFamily="2" charset="-78"/>
            </a:rPr>
            <a:t>چون متاثر از سنت لیبرالی است – سروری بازار در ساماندهی روابط اجتماعی و اقتصادی در این شیوه نقش مهمی دارد.</a:t>
          </a:r>
          <a:endParaRPr lang="fa-IR" sz="2000" kern="1200" dirty="0">
            <a:cs typeface="B Homa" panose="00000400000000000000" pitchFamily="2" charset="-78"/>
          </a:endParaRPr>
        </a:p>
      </dsp:txBody>
      <dsp:txXfrm>
        <a:off x="0" y="4125033"/>
        <a:ext cx="10972800" cy="902456"/>
      </dsp:txXfrm>
    </dsp:sp>
    <dsp:sp modelId="{0D7DB263-904F-47AD-B7CE-303307E8D323}">
      <dsp:nvSpPr>
        <dsp:cNvPr id="0" name=""/>
        <dsp:cNvSpPr/>
      </dsp:nvSpPr>
      <dsp:spPr>
        <a:xfrm rot="10800000">
          <a:off x="0" y="2750592"/>
          <a:ext cx="10972800" cy="1387978"/>
        </a:xfrm>
        <a:prstGeom prst="upArrowCallout">
          <a:avLst/>
        </a:prstGeom>
        <a:solidFill>
          <a:schemeClr val="dk2">
            <a:hueOff val="0"/>
            <a:satOff val="0"/>
            <a:lumOff val="0"/>
            <a:alphaOff val="0"/>
          </a:schemeClr>
        </a:solidFill>
        <a:ln>
          <a:noFill/>
        </a:ln>
        <a:effectLst>
          <a:outerShdw blurRad="50800" dist="38100" dir="5400000" sy="96000" rotWithShape="0">
            <a:srgbClr val="000000">
              <a:alpha val="54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rtl="1">
            <a:lnSpc>
              <a:spcPct val="90000"/>
            </a:lnSpc>
            <a:spcBef>
              <a:spcPct val="0"/>
            </a:spcBef>
            <a:spcAft>
              <a:spcPct val="35000"/>
            </a:spcAft>
          </a:pPr>
          <a:r>
            <a:rPr lang="fa-IR" sz="2000" kern="1200" dirty="0" smtClean="0">
              <a:cs typeface="B Homa" panose="00000400000000000000" pitchFamily="2" charset="-78"/>
            </a:rPr>
            <a:t>اندک افزایی در یک ساختار فرمان ضعیف از سطح مرکزی به سطح محلی کار می کند.</a:t>
          </a:r>
          <a:endParaRPr lang="fa-IR" sz="2000" kern="1200" dirty="0">
            <a:cs typeface="B Homa" panose="00000400000000000000" pitchFamily="2" charset="-78"/>
          </a:endParaRPr>
        </a:p>
      </dsp:txBody>
      <dsp:txXfrm rot="10800000">
        <a:off x="0" y="2750592"/>
        <a:ext cx="10972800" cy="901866"/>
      </dsp:txXfrm>
    </dsp:sp>
    <dsp:sp modelId="{EF921D55-EFDB-4B1A-9AEA-FEF760302857}">
      <dsp:nvSpPr>
        <dsp:cNvPr id="0" name=""/>
        <dsp:cNvSpPr/>
      </dsp:nvSpPr>
      <dsp:spPr>
        <a:xfrm rot="10800000">
          <a:off x="0" y="1376151"/>
          <a:ext cx="10972800" cy="1387978"/>
        </a:xfrm>
        <a:prstGeom prst="upArrowCallout">
          <a:avLst/>
        </a:prstGeom>
        <a:solidFill>
          <a:schemeClr val="dk2">
            <a:hueOff val="0"/>
            <a:satOff val="0"/>
            <a:lumOff val="0"/>
            <a:alphaOff val="0"/>
          </a:schemeClr>
        </a:solidFill>
        <a:ln>
          <a:noFill/>
        </a:ln>
        <a:effectLst>
          <a:outerShdw blurRad="50800" dist="38100" dir="5400000" sy="96000" rotWithShape="0">
            <a:srgbClr val="000000">
              <a:alpha val="54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rtl="1">
            <a:lnSpc>
              <a:spcPct val="90000"/>
            </a:lnSpc>
            <a:spcBef>
              <a:spcPct val="0"/>
            </a:spcBef>
            <a:spcAft>
              <a:spcPct val="35000"/>
            </a:spcAft>
          </a:pPr>
          <a:r>
            <a:rPr lang="fa-IR" sz="2000" kern="1200" dirty="0" smtClean="0">
              <a:cs typeface="B Homa" panose="00000400000000000000" pitchFamily="2" charset="-78"/>
            </a:rPr>
            <a:t>اندک افزایی از نظر سازمانی در قید سیستم های سیاسی، که ویژگی بارز آنها چندپارگی بوروکراسی است قرار دارد.</a:t>
          </a:r>
          <a:endParaRPr lang="fa-IR" sz="2000" kern="1200" dirty="0">
            <a:cs typeface="B Homa" panose="00000400000000000000" pitchFamily="2" charset="-78"/>
          </a:endParaRPr>
        </a:p>
      </dsp:txBody>
      <dsp:txXfrm rot="10800000">
        <a:off x="0" y="1376151"/>
        <a:ext cx="10972800" cy="901866"/>
      </dsp:txXfrm>
    </dsp:sp>
    <dsp:sp modelId="{C2AD2F2E-1AF1-41B8-873D-3DF009881DCC}">
      <dsp:nvSpPr>
        <dsp:cNvPr id="0" name=""/>
        <dsp:cNvSpPr/>
      </dsp:nvSpPr>
      <dsp:spPr>
        <a:xfrm rot="10800000">
          <a:off x="0" y="1709"/>
          <a:ext cx="10972800" cy="1387978"/>
        </a:xfrm>
        <a:prstGeom prst="upArrowCallout">
          <a:avLst/>
        </a:prstGeom>
        <a:solidFill>
          <a:schemeClr val="dk2">
            <a:hueOff val="0"/>
            <a:satOff val="0"/>
            <a:lumOff val="0"/>
            <a:alphaOff val="0"/>
          </a:schemeClr>
        </a:solidFill>
        <a:ln>
          <a:noFill/>
        </a:ln>
        <a:effectLst>
          <a:outerShdw blurRad="50800" dist="38100" dir="5400000" sy="96000" rotWithShape="0">
            <a:srgbClr val="000000">
              <a:alpha val="54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rtl="1">
            <a:lnSpc>
              <a:spcPct val="90000"/>
            </a:lnSpc>
            <a:spcBef>
              <a:spcPct val="0"/>
            </a:spcBef>
            <a:spcAft>
              <a:spcPct val="35000"/>
            </a:spcAft>
          </a:pPr>
          <a:r>
            <a:rPr lang="fa-IR" sz="2000" kern="1200" dirty="0" smtClean="0">
              <a:cs typeface="B Homa" panose="00000400000000000000" pitchFamily="2" charset="-78"/>
            </a:rPr>
            <a:t>اندک افزایی فقط در دوران رشد اقتصادی کارکرد دارد.</a:t>
          </a:r>
          <a:endParaRPr lang="fa-IR" sz="2000" kern="1200" dirty="0">
            <a:cs typeface="B Homa" panose="00000400000000000000" pitchFamily="2" charset="-78"/>
          </a:endParaRPr>
        </a:p>
      </dsp:txBody>
      <dsp:txXfrm rot="10800000">
        <a:off x="0" y="1709"/>
        <a:ext cx="10972800" cy="901866"/>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FEBBCB2-5580-490B-954C-272DD9522ACC}">
      <dsp:nvSpPr>
        <dsp:cNvPr id="0" name=""/>
        <dsp:cNvSpPr/>
      </dsp:nvSpPr>
      <dsp:spPr>
        <a:xfrm>
          <a:off x="3328" y="384161"/>
          <a:ext cx="2001166" cy="800466"/>
        </a:xfrm>
        <a:prstGeom prst="rect">
          <a:avLst/>
        </a:prstGeom>
        <a:gradFill rotWithShape="0">
          <a:gsLst>
            <a:gs pos="0">
              <a:schemeClr val="lt1">
                <a:hueOff val="0"/>
                <a:satOff val="0"/>
                <a:lumOff val="0"/>
                <a:alphaOff val="0"/>
                <a:tint val="94000"/>
                <a:satMod val="100000"/>
                <a:lumMod val="104000"/>
              </a:schemeClr>
            </a:gs>
            <a:gs pos="69000">
              <a:schemeClr val="lt1">
                <a:hueOff val="0"/>
                <a:satOff val="0"/>
                <a:lumOff val="0"/>
                <a:alphaOff val="0"/>
                <a:shade val="86000"/>
                <a:satMod val="130000"/>
                <a:lumMod val="102000"/>
              </a:schemeClr>
            </a:gs>
            <a:gs pos="100000">
              <a:schemeClr val="lt1">
                <a:hueOff val="0"/>
                <a:satOff val="0"/>
                <a:lumOff val="0"/>
                <a:alphaOff val="0"/>
                <a:shade val="72000"/>
                <a:satMod val="130000"/>
                <a:lumMod val="100000"/>
              </a:schemeClr>
            </a:gs>
          </a:gsLst>
          <a:lin ang="5400000" scaled="0"/>
        </a:gradFill>
        <a:ln w="12700" cap="flat" cmpd="sng" algn="ctr">
          <a:solidFill>
            <a:schemeClr val="accent3">
              <a:shade val="80000"/>
              <a:hueOff val="0"/>
              <a:satOff val="0"/>
              <a:lumOff val="0"/>
              <a:alphaOff val="0"/>
            </a:schemeClr>
          </a:solidFill>
          <a:prstDash val="solid"/>
        </a:ln>
        <a:effectLst>
          <a:outerShdw blurRad="76200" dist="38100" dir="5400000" algn="ctr" rotWithShape="0">
            <a:srgbClr val="000000">
              <a:alpha val="76000"/>
            </a:srgbClr>
          </a:outerShdw>
        </a:effectLst>
        <a:scene3d>
          <a:camera prst="orthographicFront">
            <a:rot lat="0" lon="0" rev="0"/>
          </a:camera>
          <a:lightRig rig="balanced" dir="t"/>
        </a:scene3d>
        <a:sp3d prstMaterial="matte">
          <a:bevelT w="25400" h="25400" prst="relaxedInset"/>
        </a:sp3d>
      </dsp:spPr>
      <dsp:style>
        <a:lnRef idx="1">
          <a:scrgbClr r="0" g="0" b="0"/>
        </a:lnRef>
        <a:fillRef idx="3">
          <a:scrgbClr r="0" g="0" b="0"/>
        </a:fillRef>
        <a:effectRef idx="3">
          <a:scrgbClr r="0" g="0" b="0"/>
        </a:effectRef>
        <a:fontRef idx="minor">
          <a:schemeClr val="lt1"/>
        </a:fontRef>
      </dsp:style>
      <dsp:txBody>
        <a:bodyPr spcFirstLastPara="0" vert="horz" wrap="square" lIns="113792" tIns="65024" rIns="113792" bIns="65024" numCol="1" spcCol="1270" anchor="ctr" anchorCtr="0">
          <a:noAutofit/>
        </a:bodyPr>
        <a:lstStyle/>
        <a:p>
          <a:pPr lvl="0" algn="ctr" defTabSz="711200" rtl="1">
            <a:lnSpc>
              <a:spcPct val="90000"/>
            </a:lnSpc>
            <a:spcBef>
              <a:spcPct val="0"/>
            </a:spcBef>
            <a:spcAft>
              <a:spcPct val="35000"/>
            </a:spcAft>
          </a:pPr>
          <a:r>
            <a:rPr lang="fa-IR" sz="1600" kern="1200" dirty="0" smtClean="0">
              <a:solidFill>
                <a:srgbClr val="0070C0"/>
              </a:solidFill>
              <a:cs typeface="B Homa" panose="00000400000000000000" pitchFamily="2" charset="-78"/>
            </a:rPr>
            <a:t>نقد اول</a:t>
          </a:r>
          <a:endParaRPr lang="fa-IR" sz="1600" kern="1200" dirty="0">
            <a:solidFill>
              <a:srgbClr val="0070C0"/>
            </a:solidFill>
            <a:cs typeface="B Homa" panose="00000400000000000000" pitchFamily="2" charset="-78"/>
          </a:endParaRPr>
        </a:p>
      </dsp:txBody>
      <dsp:txXfrm>
        <a:off x="3328" y="384161"/>
        <a:ext cx="2001166" cy="800466"/>
      </dsp:txXfrm>
    </dsp:sp>
    <dsp:sp modelId="{E356DE4D-79F4-4EB0-B357-C8E85B002925}">
      <dsp:nvSpPr>
        <dsp:cNvPr id="0" name=""/>
        <dsp:cNvSpPr/>
      </dsp:nvSpPr>
      <dsp:spPr>
        <a:xfrm>
          <a:off x="3328" y="1184628"/>
          <a:ext cx="2001166" cy="2854800"/>
        </a:xfrm>
        <a:prstGeom prst="rect">
          <a:avLst/>
        </a:prstGeom>
        <a:solidFill>
          <a:schemeClr val="lt1">
            <a:alpha val="90000"/>
            <a:tint val="40000"/>
            <a:hueOff val="0"/>
            <a:satOff val="0"/>
            <a:lumOff val="0"/>
            <a:alphaOff val="0"/>
          </a:schemeClr>
        </a:solidFill>
        <a:ln w="12700" cap="flat" cmpd="sng" algn="ctr">
          <a:solidFill>
            <a:schemeClr val="accent3">
              <a:alpha val="90000"/>
              <a:hueOff val="0"/>
              <a:satOff val="0"/>
              <a:lumOff val="0"/>
              <a:alphaOff val="0"/>
            </a:schemeClr>
          </a:solidFill>
          <a:prstDash val="solid"/>
        </a:ln>
        <a:effectLst>
          <a:outerShdw blurRad="50800" dist="38100" dir="5400000" sy="96000" rotWithShape="0">
            <a:srgbClr val="000000">
              <a:alpha val="54000"/>
            </a:srgbClr>
          </a:outerShdw>
        </a:effectLst>
      </dsp:spPr>
      <dsp:style>
        <a:lnRef idx="1">
          <a:scrgbClr r="0" g="0" b="0"/>
        </a:lnRef>
        <a:fillRef idx="1">
          <a:scrgbClr r="0" g="0" b="0"/>
        </a:fillRef>
        <a:effectRef idx="2">
          <a:scrgbClr r="0" g="0" b="0"/>
        </a:effectRef>
        <a:fontRef idx="minor"/>
      </dsp:style>
      <dsp:txBody>
        <a:bodyPr spcFirstLastPara="0" vert="horz" wrap="square" lIns="85344" tIns="85344" rIns="113792" bIns="128016" numCol="1" spcCol="1270" anchor="t" anchorCtr="0">
          <a:noAutofit/>
        </a:bodyPr>
        <a:lstStyle/>
        <a:p>
          <a:pPr marL="171450" lvl="1" indent="-171450" algn="r" defTabSz="711200" rtl="1">
            <a:lnSpc>
              <a:spcPct val="90000"/>
            </a:lnSpc>
            <a:spcBef>
              <a:spcPct val="0"/>
            </a:spcBef>
            <a:spcAft>
              <a:spcPct val="15000"/>
            </a:spcAft>
            <a:buChar char="••"/>
          </a:pPr>
          <a:r>
            <a:rPr lang="fa-IR" sz="1600" kern="1200" dirty="0" smtClean="0">
              <a:cs typeface="B Homa" panose="00000400000000000000" pitchFamily="2" charset="-78"/>
            </a:rPr>
            <a:t>تصمیمات مورد توافق احزاب، نمیتواند به عنوان یک رویکرد مناسب و برتر در تصمیم گیری تلقی شود.</a:t>
          </a:r>
          <a:endParaRPr lang="fa-IR" sz="1600" kern="1200" dirty="0">
            <a:cs typeface="B Homa" panose="00000400000000000000" pitchFamily="2" charset="-78"/>
          </a:endParaRPr>
        </a:p>
      </dsp:txBody>
      <dsp:txXfrm>
        <a:off x="3328" y="1184628"/>
        <a:ext cx="2001166" cy="2854800"/>
      </dsp:txXfrm>
    </dsp:sp>
    <dsp:sp modelId="{0DE2BB90-3860-488E-A942-88E9C8A43CE5}">
      <dsp:nvSpPr>
        <dsp:cNvPr id="0" name=""/>
        <dsp:cNvSpPr/>
      </dsp:nvSpPr>
      <dsp:spPr>
        <a:xfrm>
          <a:off x="2284658" y="384161"/>
          <a:ext cx="2001166" cy="800466"/>
        </a:xfrm>
        <a:prstGeom prst="rect">
          <a:avLst/>
        </a:prstGeom>
        <a:gradFill rotWithShape="0">
          <a:gsLst>
            <a:gs pos="0">
              <a:schemeClr val="lt1">
                <a:hueOff val="0"/>
                <a:satOff val="0"/>
                <a:lumOff val="0"/>
                <a:alphaOff val="0"/>
                <a:tint val="94000"/>
                <a:satMod val="100000"/>
                <a:lumMod val="104000"/>
              </a:schemeClr>
            </a:gs>
            <a:gs pos="69000">
              <a:schemeClr val="lt1">
                <a:hueOff val="0"/>
                <a:satOff val="0"/>
                <a:lumOff val="0"/>
                <a:alphaOff val="0"/>
                <a:shade val="86000"/>
                <a:satMod val="130000"/>
                <a:lumMod val="102000"/>
              </a:schemeClr>
            </a:gs>
            <a:gs pos="100000">
              <a:schemeClr val="lt1">
                <a:hueOff val="0"/>
                <a:satOff val="0"/>
                <a:lumOff val="0"/>
                <a:alphaOff val="0"/>
                <a:shade val="72000"/>
                <a:satMod val="130000"/>
                <a:lumMod val="100000"/>
              </a:schemeClr>
            </a:gs>
          </a:gsLst>
          <a:lin ang="5400000" scaled="0"/>
        </a:gradFill>
        <a:ln w="12700" cap="flat" cmpd="sng" algn="ctr">
          <a:solidFill>
            <a:schemeClr val="accent3">
              <a:shade val="80000"/>
              <a:hueOff val="0"/>
              <a:satOff val="0"/>
              <a:lumOff val="0"/>
              <a:alphaOff val="0"/>
            </a:schemeClr>
          </a:solidFill>
          <a:prstDash val="solid"/>
        </a:ln>
        <a:effectLst>
          <a:outerShdw blurRad="76200" dist="38100" dir="5400000" algn="ctr" rotWithShape="0">
            <a:srgbClr val="000000">
              <a:alpha val="76000"/>
            </a:srgbClr>
          </a:outerShdw>
        </a:effectLst>
        <a:scene3d>
          <a:camera prst="orthographicFront">
            <a:rot lat="0" lon="0" rev="0"/>
          </a:camera>
          <a:lightRig rig="balanced" dir="t"/>
        </a:scene3d>
        <a:sp3d prstMaterial="matte">
          <a:bevelT w="25400" h="25400" prst="relaxedInset"/>
        </a:sp3d>
      </dsp:spPr>
      <dsp:style>
        <a:lnRef idx="1">
          <a:scrgbClr r="0" g="0" b="0"/>
        </a:lnRef>
        <a:fillRef idx="3">
          <a:scrgbClr r="0" g="0" b="0"/>
        </a:fillRef>
        <a:effectRef idx="3">
          <a:scrgbClr r="0" g="0" b="0"/>
        </a:effectRef>
        <a:fontRef idx="minor">
          <a:schemeClr val="lt1"/>
        </a:fontRef>
      </dsp:style>
      <dsp:txBody>
        <a:bodyPr spcFirstLastPara="0" vert="horz" wrap="square" lIns="113792" tIns="65024" rIns="113792" bIns="65024" numCol="1" spcCol="1270" anchor="ctr" anchorCtr="0">
          <a:noAutofit/>
        </a:bodyPr>
        <a:lstStyle/>
        <a:p>
          <a:pPr lvl="0" algn="ctr" defTabSz="711200" rtl="1">
            <a:lnSpc>
              <a:spcPct val="90000"/>
            </a:lnSpc>
            <a:spcBef>
              <a:spcPct val="0"/>
            </a:spcBef>
            <a:spcAft>
              <a:spcPct val="35000"/>
            </a:spcAft>
          </a:pPr>
          <a:r>
            <a:rPr lang="fa-IR" sz="1600" kern="1200" dirty="0" smtClean="0">
              <a:solidFill>
                <a:srgbClr val="0070C0"/>
              </a:solidFill>
              <a:cs typeface="B Homa" panose="00000400000000000000" pitchFamily="2" charset="-78"/>
            </a:rPr>
            <a:t>نقد دوم</a:t>
          </a:r>
          <a:endParaRPr lang="fa-IR" sz="1600" kern="1200" dirty="0">
            <a:solidFill>
              <a:srgbClr val="0070C0"/>
            </a:solidFill>
            <a:cs typeface="B Homa" panose="00000400000000000000" pitchFamily="2" charset="-78"/>
          </a:endParaRPr>
        </a:p>
      </dsp:txBody>
      <dsp:txXfrm>
        <a:off x="2284658" y="384161"/>
        <a:ext cx="2001166" cy="800466"/>
      </dsp:txXfrm>
    </dsp:sp>
    <dsp:sp modelId="{4FA41294-F625-4E57-825F-D2E154C60188}">
      <dsp:nvSpPr>
        <dsp:cNvPr id="0" name=""/>
        <dsp:cNvSpPr/>
      </dsp:nvSpPr>
      <dsp:spPr>
        <a:xfrm>
          <a:off x="2284658" y="1184628"/>
          <a:ext cx="2001166" cy="2854800"/>
        </a:xfrm>
        <a:prstGeom prst="rect">
          <a:avLst/>
        </a:prstGeom>
        <a:solidFill>
          <a:schemeClr val="lt1">
            <a:alpha val="90000"/>
            <a:tint val="40000"/>
            <a:hueOff val="0"/>
            <a:satOff val="0"/>
            <a:lumOff val="0"/>
            <a:alphaOff val="0"/>
          </a:schemeClr>
        </a:solidFill>
        <a:ln w="12700" cap="flat" cmpd="sng" algn="ctr">
          <a:solidFill>
            <a:schemeClr val="accent3">
              <a:alpha val="90000"/>
              <a:hueOff val="0"/>
              <a:satOff val="0"/>
              <a:lumOff val="0"/>
              <a:alphaOff val="0"/>
            </a:schemeClr>
          </a:solidFill>
          <a:prstDash val="solid"/>
        </a:ln>
        <a:effectLst>
          <a:outerShdw blurRad="50800" dist="38100" dir="5400000" sy="96000" rotWithShape="0">
            <a:srgbClr val="000000">
              <a:alpha val="54000"/>
            </a:srgbClr>
          </a:outerShdw>
        </a:effectLst>
      </dsp:spPr>
      <dsp:style>
        <a:lnRef idx="1">
          <a:scrgbClr r="0" g="0" b="0"/>
        </a:lnRef>
        <a:fillRef idx="1">
          <a:scrgbClr r="0" g="0" b="0"/>
        </a:fillRef>
        <a:effectRef idx="2">
          <a:scrgbClr r="0" g="0" b="0"/>
        </a:effectRef>
        <a:fontRef idx="minor"/>
      </dsp:style>
      <dsp:txBody>
        <a:bodyPr spcFirstLastPara="0" vert="horz" wrap="square" lIns="85344" tIns="85344" rIns="113792" bIns="128016" numCol="1" spcCol="1270" anchor="t" anchorCtr="0">
          <a:noAutofit/>
        </a:bodyPr>
        <a:lstStyle/>
        <a:p>
          <a:pPr marL="171450" lvl="1" indent="-171450" algn="r" defTabSz="711200" rtl="1">
            <a:lnSpc>
              <a:spcPct val="90000"/>
            </a:lnSpc>
            <a:spcBef>
              <a:spcPct val="0"/>
            </a:spcBef>
            <a:spcAft>
              <a:spcPct val="15000"/>
            </a:spcAft>
            <a:buChar char="••"/>
          </a:pPr>
          <a:r>
            <a:rPr lang="fa-IR" sz="1600" kern="1200" dirty="0" smtClean="0">
              <a:cs typeface="B Homa" panose="00000400000000000000" pitchFamily="2" charset="-78"/>
            </a:rPr>
            <a:t>اندک افزایی گرایش به نادیده گرفتن نوآوری های اساسی اجتماعی دارد.</a:t>
          </a:r>
          <a:endParaRPr lang="fa-IR" sz="1600" kern="1200" dirty="0">
            <a:cs typeface="B Homa" panose="00000400000000000000" pitchFamily="2" charset="-78"/>
          </a:endParaRPr>
        </a:p>
      </dsp:txBody>
      <dsp:txXfrm>
        <a:off x="2284658" y="1184628"/>
        <a:ext cx="2001166" cy="2854800"/>
      </dsp:txXfrm>
    </dsp:sp>
    <dsp:sp modelId="{BF5FAEBD-4D2C-4CA8-BE00-D7379BEC151D}">
      <dsp:nvSpPr>
        <dsp:cNvPr id="0" name=""/>
        <dsp:cNvSpPr/>
      </dsp:nvSpPr>
      <dsp:spPr>
        <a:xfrm>
          <a:off x="4565988" y="384161"/>
          <a:ext cx="2001166" cy="800466"/>
        </a:xfrm>
        <a:prstGeom prst="rect">
          <a:avLst/>
        </a:prstGeom>
        <a:gradFill rotWithShape="0">
          <a:gsLst>
            <a:gs pos="0">
              <a:schemeClr val="lt1">
                <a:hueOff val="0"/>
                <a:satOff val="0"/>
                <a:lumOff val="0"/>
                <a:alphaOff val="0"/>
                <a:tint val="94000"/>
                <a:satMod val="100000"/>
                <a:lumMod val="104000"/>
              </a:schemeClr>
            </a:gs>
            <a:gs pos="69000">
              <a:schemeClr val="lt1">
                <a:hueOff val="0"/>
                <a:satOff val="0"/>
                <a:lumOff val="0"/>
                <a:alphaOff val="0"/>
                <a:shade val="86000"/>
                <a:satMod val="130000"/>
                <a:lumMod val="102000"/>
              </a:schemeClr>
            </a:gs>
            <a:gs pos="100000">
              <a:schemeClr val="lt1">
                <a:hueOff val="0"/>
                <a:satOff val="0"/>
                <a:lumOff val="0"/>
                <a:alphaOff val="0"/>
                <a:shade val="72000"/>
                <a:satMod val="130000"/>
                <a:lumMod val="100000"/>
              </a:schemeClr>
            </a:gs>
          </a:gsLst>
          <a:lin ang="5400000" scaled="0"/>
        </a:gradFill>
        <a:ln w="12700" cap="flat" cmpd="sng" algn="ctr">
          <a:solidFill>
            <a:schemeClr val="accent3">
              <a:shade val="80000"/>
              <a:hueOff val="0"/>
              <a:satOff val="0"/>
              <a:lumOff val="0"/>
              <a:alphaOff val="0"/>
            </a:schemeClr>
          </a:solidFill>
          <a:prstDash val="solid"/>
        </a:ln>
        <a:effectLst>
          <a:outerShdw blurRad="76200" dist="38100" dir="5400000" algn="ctr" rotWithShape="0">
            <a:srgbClr val="000000">
              <a:alpha val="76000"/>
            </a:srgbClr>
          </a:outerShdw>
        </a:effectLst>
        <a:scene3d>
          <a:camera prst="orthographicFront">
            <a:rot lat="0" lon="0" rev="0"/>
          </a:camera>
          <a:lightRig rig="balanced" dir="t"/>
        </a:scene3d>
        <a:sp3d prstMaterial="matte">
          <a:bevelT w="25400" h="25400" prst="relaxedInset"/>
        </a:sp3d>
      </dsp:spPr>
      <dsp:style>
        <a:lnRef idx="1">
          <a:scrgbClr r="0" g="0" b="0"/>
        </a:lnRef>
        <a:fillRef idx="3">
          <a:scrgbClr r="0" g="0" b="0"/>
        </a:fillRef>
        <a:effectRef idx="3">
          <a:scrgbClr r="0" g="0" b="0"/>
        </a:effectRef>
        <a:fontRef idx="minor">
          <a:schemeClr val="lt1"/>
        </a:fontRef>
      </dsp:style>
      <dsp:txBody>
        <a:bodyPr spcFirstLastPara="0" vert="horz" wrap="square" lIns="113792" tIns="65024" rIns="113792" bIns="65024" numCol="1" spcCol="1270" anchor="ctr" anchorCtr="0">
          <a:noAutofit/>
        </a:bodyPr>
        <a:lstStyle/>
        <a:p>
          <a:pPr lvl="0" algn="ctr" defTabSz="711200" rtl="1">
            <a:lnSpc>
              <a:spcPct val="90000"/>
            </a:lnSpc>
            <a:spcBef>
              <a:spcPct val="0"/>
            </a:spcBef>
            <a:spcAft>
              <a:spcPct val="35000"/>
            </a:spcAft>
          </a:pPr>
          <a:r>
            <a:rPr lang="fa-IR" sz="1600" kern="1200" dirty="0" smtClean="0">
              <a:solidFill>
                <a:srgbClr val="0070C0"/>
              </a:solidFill>
              <a:cs typeface="B Homa" panose="00000400000000000000" pitchFamily="2" charset="-78"/>
            </a:rPr>
            <a:t>نقد سوم</a:t>
          </a:r>
          <a:endParaRPr lang="fa-IR" sz="1600" kern="1200" dirty="0">
            <a:solidFill>
              <a:srgbClr val="0070C0"/>
            </a:solidFill>
            <a:cs typeface="B Homa" panose="00000400000000000000" pitchFamily="2" charset="-78"/>
          </a:endParaRPr>
        </a:p>
      </dsp:txBody>
      <dsp:txXfrm>
        <a:off x="4565988" y="384161"/>
        <a:ext cx="2001166" cy="800466"/>
      </dsp:txXfrm>
    </dsp:sp>
    <dsp:sp modelId="{4481E1EB-F593-40D0-B461-701E9ED17675}">
      <dsp:nvSpPr>
        <dsp:cNvPr id="0" name=""/>
        <dsp:cNvSpPr/>
      </dsp:nvSpPr>
      <dsp:spPr>
        <a:xfrm>
          <a:off x="4565988" y="1184628"/>
          <a:ext cx="2001166" cy="2854800"/>
        </a:xfrm>
        <a:prstGeom prst="rect">
          <a:avLst/>
        </a:prstGeom>
        <a:solidFill>
          <a:schemeClr val="lt1">
            <a:alpha val="90000"/>
            <a:tint val="40000"/>
            <a:hueOff val="0"/>
            <a:satOff val="0"/>
            <a:lumOff val="0"/>
            <a:alphaOff val="0"/>
          </a:schemeClr>
        </a:solidFill>
        <a:ln w="12700" cap="flat" cmpd="sng" algn="ctr">
          <a:solidFill>
            <a:schemeClr val="accent3">
              <a:alpha val="90000"/>
              <a:hueOff val="0"/>
              <a:satOff val="0"/>
              <a:lumOff val="0"/>
              <a:alphaOff val="0"/>
            </a:schemeClr>
          </a:solidFill>
          <a:prstDash val="solid"/>
        </a:ln>
        <a:effectLst>
          <a:outerShdw blurRad="50800" dist="38100" dir="5400000" sy="96000" rotWithShape="0">
            <a:srgbClr val="000000">
              <a:alpha val="54000"/>
            </a:srgbClr>
          </a:outerShdw>
        </a:effectLst>
      </dsp:spPr>
      <dsp:style>
        <a:lnRef idx="1">
          <a:scrgbClr r="0" g="0" b="0"/>
        </a:lnRef>
        <a:fillRef idx="1">
          <a:scrgbClr r="0" g="0" b="0"/>
        </a:fillRef>
        <a:effectRef idx="2">
          <a:scrgbClr r="0" g="0" b="0"/>
        </a:effectRef>
        <a:fontRef idx="minor"/>
      </dsp:style>
      <dsp:txBody>
        <a:bodyPr spcFirstLastPara="0" vert="horz" wrap="square" lIns="85344" tIns="85344" rIns="113792" bIns="128016" numCol="1" spcCol="1270" anchor="t" anchorCtr="0">
          <a:noAutofit/>
        </a:bodyPr>
        <a:lstStyle/>
        <a:p>
          <a:pPr marL="171450" lvl="1" indent="-171450" algn="r" defTabSz="711200" rtl="1">
            <a:lnSpc>
              <a:spcPct val="90000"/>
            </a:lnSpc>
            <a:spcBef>
              <a:spcPct val="0"/>
            </a:spcBef>
            <a:spcAft>
              <a:spcPct val="15000"/>
            </a:spcAft>
            <a:buChar char="••"/>
          </a:pPr>
          <a:r>
            <a:rPr lang="fa-IR" sz="1600" kern="1200" dirty="0" smtClean="0">
              <a:cs typeface="B Homa" panose="00000400000000000000" pitchFamily="2" charset="-78"/>
            </a:rPr>
            <a:t>بدلیل بی توجهی به تصمیم های پایه به عنوان زمینه عمل، اندک افزایی به مجموعه فعالیت های بدون جهت گیری مناسب تبدیل میشوند.</a:t>
          </a:r>
          <a:endParaRPr lang="fa-IR" sz="1600" kern="1200" dirty="0">
            <a:cs typeface="B Homa" panose="00000400000000000000" pitchFamily="2" charset="-78"/>
          </a:endParaRPr>
        </a:p>
      </dsp:txBody>
      <dsp:txXfrm>
        <a:off x="4565988" y="1184628"/>
        <a:ext cx="2001166" cy="2854800"/>
      </dsp:txXfrm>
    </dsp:sp>
    <dsp:sp modelId="{063C58D6-DA69-4B37-8170-E2ABFBAB3EB1}">
      <dsp:nvSpPr>
        <dsp:cNvPr id="0" name=""/>
        <dsp:cNvSpPr/>
      </dsp:nvSpPr>
      <dsp:spPr>
        <a:xfrm>
          <a:off x="6847318" y="384161"/>
          <a:ext cx="2001166" cy="800466"/>
        </a:xfrm>
        <a:prstGeom prst="rect">
          <a:avLst/>
        </a:prstGeom>
        <a:gradFill rotWithShape="0">
          <a:gsLst>
            <a:gs pos="0">
              <a:schemeClr val="lt1">
                <a:hueOff val="0"/>
                <a:satOff val="0"/>
                <a:lumOff val="0"/>
                <a:alphaOff val="0"/>
                <a:tint val="94000"/>
                <a:satMod val="100000"/>
                <a:lumMod val="104000"/>
              </a:schemeClr>
            </a:gs>
            <a:gs pos="69000">
              <a:schemeClr val="lt1">
                <a:hueOff val="0"/>
                <a:satOff val="0"/>
                <a:lumOff val="0"/>
                <a:alphaOff val="0"/>
                <a:shade val="86000"/>
                <a:satMod val="130000"/>
                <a:lumMod val="102000"/>
              </a:schemeClr>
            </a:gs>
            <a:gs pos="100000">
              <a:schemeClr val="lt1">
                <a:hueOff val="0"/>
                <a:satOff val="0"/>
                <a:lumOff val="0"/>
                <a:alphaOff val="0"/>
                <a:shade val="72000"/>
                <a:satMod val="130000"/>
                <a:lumMod val="100000"/>
              </a:schemeClr>
            </a:gs>
          </a:gsLst>
          <a:lin ang="5400000" scaled="0"/>
        </a:gradFill>
        <a:ln w="12700" cap="flat" cmpd="sng" algn="ctr">
          <a:solidFill>
            <a:schemeClr val="accent3">
              <a:shade val="80000"/>
              <a:hueOff val="0"/>
              <a:satOff val="0"/>
              <a:lumOff val="0"/>
              <a:alphaOff val="0"/>
            </a:schemeClr>
          </a:solidFill>
          <a:prstDash val="solid"/>
        </a:ln>
        <a:effectLst>
          <a:outerShdw blurRad="76200" dist="38100" dir="5400000" algn="ctr" rotWithShape="0">
            <a:srgbClr val="000000">
              <a:alpha val="76000"/>
            </a:srgbClr>
          </a:outerShdw>
        </a:effectLst>
        <a:scene3d>
          <a:camera prst="orthographicFront">
            <a:rot lat="0" lon="0" rev="0"/>
          </a:camera>
          <a:lightRig rig="balanced" dir="t"/>
        </a:scene3d>
        <a:sp3d prstMaterial="matte">
          <a:bevelT w="25400" h="25400" prst="relaxedInset"/>
        </a:sp3d>
      </dsp:spPr>
      <dsp:style>
        <a:lnRef idx="1">
          <a:scrgbClr r="0" g="0" b="0"/>
        </a:lnRef>
        <a:fillRef idx="3">
          <a:scrgbClr r="0" g="0" b="0"/>
        </a:fillRef>
        <a:effectRef idx="3">
          <a:scrgbClr r="0" g="0" b="0"/>
        </a:effectRef>
        <a:fontRef idx="minor">
          <a:schemeClr val="lt1"/>
        </a:fontRef>
      </dsp:style>
      <dsp:txBody>
        <a:bodyPr spcFirstLastPara="0" vert="horz" wrap="square" lIns="113792" tIns="65024" rIns="113792" bIns="65024" numCol="1" spcCol="1270" anchor="ctr" anchorCtr="0">
          <a:noAutofit/>
        </a:bodyPr>
        <a:lstStyle/>
        <a:p>
          <a:pPr lvl="0" algn="ctr" defTabSz="711200" rtl="1">
            <a:lnSpc>
              <a:spcPct val="90000"/>
            </a:lnSpc>
            <a:spcBef>
              <a:spcPct val="0"/>
            </a:spcBef>
            <a:spcAft>
              <a:spcPct val="35000"/>
            </a:spcAft>
          </a:pPr>
          <a:r>
            <a:rPr lang="fa-IR" sz="1600" kern="1200" dirty="0" smtClean="0">
              <a:solidFill>
                <a:srgbClr val="0070C0"/>
              </a:solidFill>
              <a:cs typeface="B Homa" panose="00000400000000000000" pitchFamily="2" charset="-78"/>
            </a:rPr>
            <a:t>نقدچهارم</a:t>
          </a:r>
          <a:endParaRPr lang="fa-IR" sz="1600" kern="1200" dirty="0">
            <a:solidFill>
              <a:srgbClr val="0070C0"/>
            </a:solidFill>
            <a:cs typeface="B Homa" panose="00000400000000000000" pitchFamily="2" charset="-78"/>
          </a:endParaRPr>
        </a:p>
      </dsp:txBody>
      <dsp:txXfrm>
        <a:off x="6847318" y="384161"/>
        <a:ext cx="2001166" cy="800466"/>
      </dsp:txXfrm>
    </dsp:sp>
    <dsp:sp modelId="{57768E8B-A053-4F94-9740-7C5A3F5B01AF}">
      <dsp:nvSpPr>
        <dsp:cNvPr id="0" name=""/>
        <dsp:cNvSpPr/>
      </dsp:nvSpPr>
      <dsp:spPr>
        <a:xfrm>
          <a:off x="6847318" y="1184628"/>
          <a:ext cx="2001166" cy="2854800"/>
        </a:xfrm>
        <a:prstGeom prst="rect">
          <a:avLst/>
        </a:prstGeom>
        <a:solidFill>
          <a:schemeClr val="lt1">
            <a:alpha val="90000"/>
            <a:tint val="40000"/>
            <a:hueOff val="0"/>
            <a:satOff val="0"/>
            <a:lumOff val="0"/>
            <a:alphaOff val="0"/>
          </a:schemeClr>
        </a:solidFill>
        <a:ln w="12700" cap="flat" cmpd="sng" algn="ctr">
          <a:solidFill>
            <a:schemeClr val="accent3">
              <a:alpha val="90000"/>
              <a:hueOff val="0"/>
              <a:satOff val="0"/>
              <a:lumOff val="0"/>
              <a:alphaOff val="0"/>
            </a:schemeClr>
          </a:solidFill>
          <a:prstDash val="solid"/>
        </a:ln>
        <a:effectLst>
          <a:outerShdw blurRad="50800" dist="38100" dir="5400000" sy="96000" rotWithShape="0">
            <a:srgbClr val="000000">
              <a:alpha val="54000"/>
            </a:srgbClr>
          </a:outerShdw>
        </a:effectLst>
      </dsp:spPr>
      <dsp:style>
        <a:lnRef idx="1">
          <a:scrgbClr r="0" g="0" b="0"/>
        </a:lnRef>
        <a:fillRef idx="1">
          <a:scrgbClr r="0" g="0" b="0"/>
        </a:fillRef>
        <a:effectRef idx="2">
          <a:scrgbClr r="0" g="0" b="0"/>
        </a:effectRef>
        <a:fontRef idx="minor"/>
      </dsp:style>
      <dsp:txBody>
        <a:bodyPr spcFirstLastPara="0" vert="horz" wrap="square" lIns="85344" tIns="85344" rIns="113792" bIns="128016" numCol="1" spcCol="1270" anchor="t" anchorCtr="0">
          <a:noAutofit/>
        </a:bodyPr>
        <a:lstStyle/>
        <a:p>
          <a:pPr marL="171450" lvl="1" indent="-171450" algn="r" defTabSz="711200" rtl="1">
            <a:lnSpc>
              <a:spcPct val="90000"/>
            </a:lnSpc>
            <a:spcBef>
              <a:spcPct val="0"/>
            </a:spcBef>
            <a:spcAft>
              <a:spcPct val="15000"/>
            </a:spcAft>
            <a:buChar char="••"/>
          </a:pPr>
          <a:r>
            <a:rPr lang="fa-IR" sz="1600" kern="1200" dirty="0" smtClean="0">
              <a:cs typeface="B Homa" panose="00000400000000000000" pitchFamily="2" charset="-78"/>
            </a:rPr>
            <a:t>کثرت گرایی در اندک افزایی به عنوان کثرت گرایی خام می باشد.</a:t>
          </a:r>
          <a:endParaRPr lang="fa-IR" sz="1600" kern="1200" dirty="0">
            <a:cs typeface="B Homa" panose="00000400000000000000" pitchFamily="2" charset="-78"/>
          </a:endParaRPr>
        </a:p>
      </dsp:txBody>
      <dsp:txXfrm>
        <a:off x="6847318" y="1184628"/>
        <a:ext cx="2001166" cy="2854800"/>
      </dsp:txXfrm>
    </dsp:sp>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6.xml><?xml version="1.0" encoding="utf-8"?>
<dgm:layoutDef xmlns:dgm="http://schemas.openxmlformats.org/drawingml/2006/diagram" xmlns:a="http://schemas.openxmlformats.org/drawingml/2006/main" uniqueId="urn:microsoft.com/office/officeart/2005/8/layout/arrow4">
  <dgm:title val=""/>
  <dgm:desc val=""/>
  <dgm:catLst>
    <dgm:cat type="relationship" pri="8000"/>
    <dgm:cat type="process" pri="30000"/>
  </dgm:catLst>
  <dgm:samp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shape xmlns:r="http://schemas.openxmlformats.org/officeDocument/2006/relationships" r:blip="">
      <dgm:adjLst/>
    </dgm:shape>
    <dgm:presOf/>
    <dgm:choose name="Name0">
      <dgm:if name="Name1" func="var" arg="dir" op="equ" val="norm">
        <dgm:choose name="Name2">
          <dgm:if name="Name3" axis="ch" ptType="node" func="cnt" op="lte" val="1">
            <dgm:constrLst>
              <dgm:constr type="primFontSz" for="des" ptType="node" op="equ" val="65"/>
              <dgm:constr type="w" for="ch" forName="upArrow" refType="w" fact="0.33"/>
              <dgm:constr type="h" for="ch" forName="upArrow" refType="h"/>
              <dgm:constr type="b" for="ch" forName="upArrow" refType="h" fact="0.48"/>
              <dgm:constr type="l" for="ch" forName="upArrow"/>
              <dgm:constr type="h" for="ch" forName="upArrow" refType="w" refFor="ch" refForName="upArrow" op="gte" fact="0.75"/>
              <dgm:constr type="w" for="ch" forName="upArrowText" refType="w" fact="0.56"/>
              <dgm:constr type="h" for="ch" forName="upArrowText" refType="h"/>
              <dgm:constr type="b" for="ch" forName="upArrowText" refType="h" fact="0.48"/>
              <dgm:constr type="l" for="ch" forName="upArrowText" refType="w" refFor="ch" refForName="upArrow" fact="1.03"/>
            </dgm:constrLst>
          </dgm:if>
          <dgm:else name="Name4">
            <dgm:constrLst>
              <dgm:constr type="primFontSz" for="des" ptType="node" op="equ" val="65"/>
              <dgm:constr type="w" for="ch" forName="upArrow" refType="w" fact="0.33"/>
              <dgm:constr type="h" for="ch" forName="upArrow" refType="h" fact="0.48"/>
              <dgm:constr type="b" for="ch" forName="upArrow" refType="h" fact="0.48"/>
              <dgm:constr type="l" for="ch" forName="upArrow"/>
              <dgm:constr type="h" for="ch" forName="upArrow" refType="w" refFor="ch" refForName="upArrow" op="gte" fact="0.75"/>
              <dgm:constr type="w" for="ch" forName="upArrowText" refType="w" fact="0.56"/>
              <dgm:constr type="h" for="ch" forName="upArrowText" refType="h" fact="0.48"/>
              <dgm:constr type="b" for="ch" forName="upArrowText" refType="h" fact="0.48"/>
              <dgm:constr type="l" for="ch" forName="upArrowText" refType="w" refFor="ch" refForName="upArrow" fact="1.03"/>
              <dgm:constr type="w" for="ch" forName="downArrow" refType="w" fact="0.33"/>
              <dgm:constr type="h" for="ch" forName="downArrow" refType="h" fact="0.48"/>
              <dgm:constr type="t" for="ch" forName="downArrow" refType="h" fact="0.52"/>
              <dgm:constr type="l" for="ch" forName="downArrow" refType="w" refFor="ch" refForName="downArrow" fact="0.3"/>
              <dgm:constr type="h" for="ch" forName="downArrow" refType="w" refFor="ch" refForName="downArrow" op="gte" fact="0.75"/>
              <dgm:constr type="w" for="ch" forName="downArrowText" refType="w" fact="0.56"/>
              <dgm:constr type="h" for="ch" forName="downArrowText" refType="h" fact="0.48"/>
              <dgm:constr type="t" for="ch" forName="downArrowText" refType="h" fact="0.52"/>
              <dgm:constr type="l" for="ch" forName="downArrowText" refType="w" refFor="ch" refForName="downArrow" fact="1.33"/>
            </dgm:constrLst>
          </dgm:else>
        </dgm:choose>
      </dgm:if>
      <dgm:else name="Name5">
        <dgm:choose name="Name6">
          <dgm:if name="Name7" axis="ch" ptType="node" func="cnt" op="lte" val="1">
            <dgm:constrLst>
              <dgm:constr type="primFontSz" for="des" ptType="node" op="equ" val="65"/>
              <dgm:constr type="w" for="ch" forName="upArrow" refType="w" fact="0.33"/>
              <dgm:constr type="h" for="ch" forName="upArrow" refType="h"/>
              <dgm:constr type="t" for="ch" forName="upArrow"/>
              <dgm:constr type="l" for="ch" forName="upArrow" refType="w" fact="0.67"/>
              <dgm:constr type="h" for="ch" forName="upArrow" refType="w" refFor="ch" refForName="upArrow" op="gte" fact="0.75"/>
              <dgm:constr type="w" for="ch" forName="upArrowText" refType="w" fact="0.56"/>
              <dgm:constr type="h" for="ch" forName="upArrowText" refType="h"/>
              <dgm:constr type="t" for="ch" forName="upArrowText"/>
              <dgm:constr type="l" for="ch" forName="upArrowText" refType="w" fact="0.1"/>
            </dgm:constrLst>
          </dgm:if>
          <dgm:else name="Name8">
            <dgm:constrLst>
              <dgm:constr type="primFontSz" for="des" ptType="node" op="equ" val="65"/>
              <dgm:constr type="w" for="ch" forName="upArrow" refType="w" fact="0.33"/>
              <dgm:constr type="h" for="ch" forName="upArrow" refType="h" fact="0.48"/>
              <dgm:constr type="t" for="ch" forName="upArrow"/>
              <dgm:constr type="l" for="ch" forName="upArrow" refType="w" fact="0.67"/>
              <dgm:constr type="h" for="ch" forName="upArrow" refType="w" refFor="ch" refForName="upArrow" op="gte" fact="0.75"/>
              <dgm:constr type="w" for="ch" forName="upArrowText" refType="w" fact="0.56"/>
              <dgm:constr type="h" for="ch" forName="upArrowText" refType="h" fact="0.48"/>
              <dgm:constr type="t" for="ch" forName="upArrowText"/>
              <dgm:constr type="l" for="ch" forName="upArrowText" refType="w" fact="0.1"/>
              <dgm:constr type="w" for="ch" forName="downArrow" refType="w" fact="0.33"/>
              <dgm:constr type="h" for="ch" forName="downArrow" refType="h" fact="0.48"/>
              <dgm:constr type="t" for="ch" forName="downArrow" refType="h" fact="0.52"/>
              <dgm:constr type="l" for="ch" forName="downArrow" refType="w" fact="0.57"/>
              <dgm:constr type="h" for="ch" forName="downArrow" refType="w" refFor="ch" refForName="downArrow" op="gte" fact="0.75"/>
              <dgm:constr type="w" for="ch" forName="downArrowText" refType="w" fact="0.56"/>
              <dgm:constr type="h" for="ch" forName="downArrowText" refType="h" fact="0.48"/>
              <dgm:constr type="t" for="ch" forName="downArrowText" refType="h" fact="0.52"/>
              <dgm:constr type="l" for="ch" forName="downArrowText"/>
            </dgm:constrLst>
          </dgm:else>
        </dgm:choose>
      </dgm:else>
    </dgm:choose>
    <dgm:ruleLst/>
    <dgm:forEach name="Name9" axis="ch" ptType="node" cnt="1">
      <dgm:layoutNode name="upArrow" styleLbl="node1">
        <dgm:alg type="sp"/>
        <dgm:shape xmlns:r="http://schemas.openxmlformats.org/officeDocument/2006/relationships" type="upArrow" r:blip="">
          <dgm:adjLst/>
        </dgm:shape>
        <dgm:presOf/>
        <dgm:constrLst/>
        <dgm:ruleLst/>
      </dgm:layoutNode>
      <dgm:layoutNode name="upArrowText" styleLbl="revTx">
        <dgm:varLst>
          <dgm:chMax val="0"/>
          <dgm:bulletEnabled val="1"/>
        </dgm:varLst>
        <dgm:choose name="Name10">
          <dgm:if name="Name11" axis="root des" ptType="all node" func="maxDepth" op="gt" val="1">
            <dgm:alg type="tx">
              <dgm:param type="parTxLTRAlign" val="l"/>
              <dgm:param type="parTxRTLAlign" val="r"/>
              <dgm:param type="txAnchorVertCh" val="mid"/>
            </dgm:alg>
          </dgm:if>
          <dgm:else name="Name12">
            <dgm:choose name="Name13">
              <dgm:if name="Name14" func="var" arg="dir" op="equ" val="norm">
                <dgm:alg type="tx">
                  <dgm:param type="parTxLTRAlign" val="l"/>
                  <dgm:param type="parTxRTLAlign" val="l"/>
                  <dgm:param type="txAnchorVertCh" val="mid"/>
                </dgm:alg>
              </dgm:if>
              <dgm:else name="Name15">
                <dgm:alg type="tx">
                  <dgm:param type="parTxLTRAlign" val="r"/>
                  <dgm:param type="parTxRTLAlign" val="r"/>
                  <dgm:param type="txAnchorVertCh" val="mid"/>
                </dgm:alg>
              </dgm:else>
            </dgm:choose>
          </dgm:else>
        </dgm:choose>
        <dgm:shape xmlns:r="http://schemas.openxmlformats.org/officeDocument/2006/relationships" type="rect" r:blip="">
          <dgm:adjLst/>
        </dgm:shape>
        <dgm:presOf axis="desOrSelf" ptType="node"/>
        <dgm:constrLst>
          <dgm:constr type="tMarg"/>
        </dgm:constrLst>
        <dgm:ruleLst>
          <dgm:rule type="primFontSz" val="5" fact="NaN" max="NaN"/>
        </dgm:ruleLst>
      </dgm:layoutNode>
    </dgm:forEach>
    <dgm:forEach name="Name16" axis="ch" ptType="node" st="2"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chMax val="0"/>
          <dgm:bulletEnabled val="1"/>
        </dgm:varLst>
        <dgm:choose name="Name17">
          <dgm:if name="Name18" axis="root des" ptType="all node" func="maxDepth" op="gt" val="1">
            <dgm:alg type="tx">
              <dgm:param type="parTxLTRAlign" val="l"/>
              <dgm:param type="parTxRTLAlign" val="r"/>
              <dgm:param type="txAnchorVertCh" val="mid"/>
            </dgm:alg>
          </dgm:if>
          <dgm:else name="Name19">
            <dgm:choose name="Name20">
              <dgm:if name="Name21" func="var" arg="dir" op="equ" val="norm">
                <dgm:alg type="tx">
                  <dgm:param type="parTxLTRAlign" val="l"/>
                  <dgm:param type="parTxRTLAlign" val="l"/>
                  <dgm:param type="txAnchorVertCh" val="mid"/>
                </dgm:alg>
              </dgm:if>
              <dgm:else name="Name22">
                <dgm:alg type="tx">
                  <dgm:param type="parTxLTRAlign" val="r"/>
                  <dgm:param type="parTxRTLAlign" val="r"/>
                  <dgm:param type="txAnchorVertCh" val="mid"/>
                </dgm:alg>
              </dgm:else>
            </dgm:choose>
          </dgm:else>
        </dgm:choose>
        <dgm:shape xmlns:r="http://schemas.openxmlformats.org/officeDocument/2006/relationships" type="rect" r:blip="">
          <dgm:adjLst/>
        </dgm:shape>
        <dgm:presOf axis="desOrSelf" ptType="node"/>
        <dgm:constrLst>
          <dgm:constr type="tMarg"/>
        </dgm:constrLst>
        <dgm:ruleLst>
          <dgm:rule type="primFontSz" val="5" fact="NaN" max="NaN"/>
        </dgm:ruleLst>
      </dgm:layoutNode>
    </dgm:forEach>
  </dgm:layoutNode>
</dgm:layoutDef>
</file>

<file path=ppt/diagrams/layout7.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cs typeface="B Homa" panose="00000400000000000000" pitchFamily="2" charset="-78"/>
              </a:defRPr>
            </a:lvl1pPr>
          </a:lstStyle>
          <a:p>
            <a:endParaRPr lang="fa-IR" dirty="0"/>
          </a:p>
        </p:txBody>
      </p:sp>
      <p:sp>
        <p:nvSpPr>
          <p:cNvPr id="3" name="Date Placeholder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cs typeface="B Homa" panose="00000400000000000000" pitchFamily="2" charset="-78"/>
              </a:defRPr>
            </a:lvl1pPr>
          </a:lstStyle>
          <a:p>
            <a:fld id="{79901E85-90CB-43A7-88B4-BBA43B8CC4B3}" type="datetimeFigureOut">
              <a:rPr lang="fa-IR" smtClean="0"/>
              <a:pPr/>
              <a:t>13/04/1441</a:t>
            </a:fld>
            <a:endParaRPr lang="fa-IR"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endParaRPr lang="fa-IR"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fa-IR" dirty="0"/>
          </a:p>
        </p:txBody>
      </p:sp>
      <p:sp>
        <p:nvSpPr>
          <p:cNvPr id="6" name="Footer Placeholder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cs typeface="B Homa" panose="00000400000000000000" pitchFamily="2" charset="-78"/>
              </a:defRPr>
            </a:lvl1pPr>
          </a:lstStyle>
          <a:p>
            <a:endParaRPr lang="fa-IR" dirty="0"/>
          </a:p>
        </p:txBody>
      </p:sp>
      <p:sp>
        <p:nvSpPr>
          <p:cNvPr id="7" name="Slide Number Placeholder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cs typeface="B Homa" panose="00000400000000000000" pitchFamily="2" charset="-78"/>
              </a:defRPr>
            </a:lvl1pPr>
          </a:lstStyle>
          <a:p>
            <a:fld id="{8D25095B-1CD1-4B2D-9720-E88DC52F5BF4}" type="slidenum">
              <a:rPr lang="fa-IR" smtClean="0"/>
              <a:pPr/>
              <a:t>‹#›</a:t>
            </a:fld>
            <a:endParaRPr lang="fa-IR" dirty="0"/>
          </a:p>
        </p:txBody>
      </p:sp>
    </p:spTree>
    <p:extLst>
      <p:ext uri="{BB962C8B-B14F-4D97-AF65-F5344CB8AC3E}">
        <p14:creationId xmlns:p14="http://schemas.microsoft.com/office/powerpoint/2010/main" val="2856240170"/>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B Homa" panose="00000400000000000000" pitchFamily="2" charset="-78"/>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B Homa" panose="00000400000000000000" pitchFamily="2" charset="-78"/>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a-IR" dirty="0"/>
          </a:p>
        </p:txBody>
      </p:sp>
      <p:sp>
        <p:nvSpPr>
          <p:cNvPr id="4" name="Slide Number Placeholder 3"/>
          <p:cNvSpPr>
            <a:spLocks noGrp="1"/>
          </p:cNvSpPr>
          <p:nvPr>
            <p:ph type="sldNum" sz="quarter" idx="10"/>
          </p:nvPr>
        </p:nvSpPr>
        <p:spPr/>
        <p:txBody>
          <a:bodyPr/>
          <a:lstStyle/>
          <a:p>
            <a:fld id="{522FE100-43F5-4BB2-AAA4-C8421D1D14BC}" type="slidenum">
              <a:rPr lang="fa-IR" smtClean="0"/>
              <a:t>2</a:t>
            </a:fld>
            <a:endParaRPr lang="fa-IR"/>
          </a:p>
        </p:txBody>
      </p:sp>
    </p:spTree>
    <p:extLst>
      <p:ext uri="{BB962C8B-B14F-4D97-AF65-F5344CB8AC3E}">
        <p14:creationId xmlns:p14="http://schemas.microsoft.com/office/powerpoint/2010/main" val="23982055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a-IR" dirty="0"/>
          </a:p>
        </p:txBody>
      </p:sp>
      <p:sp>
        <p:nvSpPr>
          <p:cNvPr id="4" name="Slide Number Placeholder 3"/>
          <p:cNvSpPr>
            <a:spLocks noGrp="1"/>
          </p:cNvSpPr>
          <p:nvPr>
            <p:ph type="sldNum" sz="quarter" idx="10"/>
          </p:nvPr>
        </p:nvSpPr>
        <p:spPr/>
        <p:txBody>
          <a:bodyPr/>
          <a:lstStyle/>
          <a:p>
            <a:fld id="{522FE100-43F5-4BB2-AAA4-C8421D1D14BC}" type="slidenum">
              <a:rPr lang="fa-IR" smtClean="0"/>
              <a:t>13</a:t>
            </a:fld>
            <a:endParaRPr lang="fa-IR"/>
          </a:p>
        </p:txBody>
      </p:sp>
    </p:spTree>
    <p:extLst>
      <p:ext uri="{BB962C8B-B14F-4D97-AF65-F5344CB8AC3E}">
        <p14:creationId xmlns:p14="http://schemas.microsoft.com/office/powerpoint/2010/main" val="642814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a-IR" dirty="0"/>
          </a:p>
        </p:txBody>
      </p:sp>
      <p:sp>
        <p:nvSpPr>
          <p:cNvPr id="4" name="Slide Number Placeholder 3"/>
          <p:cNvSpPr>
            <a:spLocks noGrp="1"/>
          </p:cNvSpPr>
          <p:nvPr>
            <p:ph type="sldNum" sz="quarter" idx="10"/>
          </p:nvPr>
        </p:nvSpPr>
        <p:spPr/>
        <p:txBody>
          <a:bodyPr/>
          <a:lstStyle/>
          <a:p>
            <a:fld id="{522FE100-43F5-4BB2-AAA4-C8421D1D14BC}" type="slidenum">
              <a:rPr lang="fa-IR" smtClean="0"/>
              <a:t>14</a:t>
            </a:fld>
            <a:endParaRPr lang="fa-IR"/>
          </a:p>
        </p:txBody>
      </p:sp>
    </p:spTree>
    <p:extLst>
      <p:ext uri="{BB962C8B-B14F-4D97-AF65-F5344CB8AC3E}">
        <p14:creationId xmlns:p14="http://schemas.microsoft.com/office/powerpoint/2010/main" val="11510143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95269" y="1122363"/>
            <a:ext cx="9001462" cy="2387600"/>
          </a:xfrm>
        </p:spPr>
        <p:txBody>
          <a:bodyPr anchor="b">
            <a:normAutofit/>
          </a:bodyPr>
          <a:lstStyle>
            <a:lvl1pPr algn="ctr">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1595269" y="3602038"/>
            <a:ext cx="9001462"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0FC336EA-800D-4976-91B4-D15FFAF2AF00}" type="datetimeFigureOut">
              <a:rPr lang="fa-IR" smtClean="0"/>
              <a:t>13/04/1441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9B3A2F4C-E26E-46A6-8BD8-36DA3B5DDC00}" type="slidenum">
              <a:rPr lang="fa-IR" smtClean="0"/>
              <a:t>‹#›</a:t>
            </a:fld>
            <a:endParaRPr lang="fa-IR"/>
          </a:p>
        </p:txBody>
      </p:sp>
    </p:spTree>
    <p:extLst>
      <p:ext uri="{BB962C8B-B14F-4D97-AF65-F5344CB8AC3E}">
        <p14:creationId xmlns:p14="http://schemas.microsoft.com/office/powerpoint/2010/main" val="779401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3806" y="4289372"/>
            <a:ext cx="10367564" cy="819355"/>
          </a:xfrm>
        </p:spPr>
        <p:txBody>
          <a:bodyPr anchor="b">
            <a:normAutofit/>
          </a:bodyPr>
          <a:lstStyle>
            <a:lvl1pPr>
              <a:defRPr sz="28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913806" y="621321"/>
            <a:ext cx="10367564" cy="3379735"/>
          </a:xfrm>
          <a:no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3795" y="5108728"/>
            <a:ext cx="10365998" cy="682472"/>
          </a:xfrm>
        </p:spPr>
        <p:txBody>
          <a:bodyP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FC336EA-800D-4976-91B4-D15FFAF2AF00}" type="datetimeFigureOut">
              <a:rPr lang="fa-IR" smtClean="0"/>
              <a:t>13/04/1441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9B3A2F4C-E26E-46A6-8BD8-36DA3B5DDC00}" type="slidenum">
              <a:rPr lang="fa-IR" smtClean="0"/>
              <a:t>‹#›</a:t>
            </a:fld>
            <a:endParaRPr lang="fa-IR"/>
          </a:p>
        </p:txBody>
      </p:sp>
    </p:spTree>
    <p:extLst>
      <p:ext uri="{BB962C8B-B14F-4D97-AF65-F5344CB8AC3E}">
        <p14:creationId xmlns:p14="http://schemas.microsoft.com/office/powerpoint/2010/main" val="11189135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2" cy="3424859"/>
          </a:xfrm>
        </p:spPr>
        <p:txBody>
          <a:bodyPr anchor="ctr"/>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913795" y="4204820"/>
            <a:ext cx="10353761" cy="1592186"/>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FC336EA-800D-4976-91B4-D15FFAF2AF00}" type="datetimeFigureOut">
              <a:rPr lang="fa-IR" smtClean="0"/>
              <a:t>13/04/1441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9B3A2F4C-E26E-46A6-8BD8-36DA3B5DDC00}" type="slidenum">
              <a:rPr lang="fa-IR" smtClean="0"/>
              <a:t>‹#›</a:t>
            </a:fld>
            <a:endParaRPr lang="fa-IR"/>
          </a:p>
        </p:txBody>
      </p:sp>
    </p:spTree>
    <p:extLst>
      <p:ext uri="{BB962C8B-B14F-4D97-AF65-F5344CB8AC3E}">
        <p14:creationId xmlns:p14="http://schemas.microsoft.com/office/powerpoint/2010/main" val="424102989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600"/>
            <a:ext cx="9302752" cy="2992904"/>
          </a:xfrm>
        </p:spPr>
        <p:txBody>
          <a:bodyPr anchor="ctr"/>
          <a:lstStyle>
            <a:lvl1pPr>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720644" y="3610032"/>
            <a:ext cx="8752299" cy="426812"/>
          </a:xfrm>
        </p:spPr>
        <p:txBody>
          <a:bodyPr anchor="t">
            <a:normAutofit/>
          </a:bodyPr>
          <a:lstStyle>
            <a:lvl1pPr marL="0" indent="0" algn="r">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913794" y="4204821"/>
            <a:ext cx="10353762" cy="1586380"/>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FC336EA-800D-4976-91B4-D15FFAF2AF00}" type="datetimeFigureOut">
              <a:rPr lang="fa-IR" smtClean="0"/>
              <a:t>13/04/1441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9B3A2F4C-E26E-46A6-8BD8-36DA3B5DDC00}" type="slidenum">
              <a:rPr lang="fa-IR" smtClean="0"/>
              <a:t>‹#›</a:t>
            </a:fld>
            <a:endParaRPr lang="fa-IR"/>
          </a:p>
        </p:txBody>
      </p:sp>
      <p:sp>
        <p:nvSpPr>
          <p:cNvPr id="11" name="TextBox 10"/>
          <p:cNvSpPr txBox="1"/>
          <p:nvPr/>
        </p:nvSpPr>
        <p:spPr>
          <a:xfrm>
            <a:off x="836612" y="735241"/>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3" name="TextBox 12"/>
          <p:cNvSpPr txBox="1"/>
          <p:nvPr/>
        </p:nvSpPr>
        <p:spPr>
          <a:xfrm>
            <a:off x="10657956" y="297209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196557875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913806" y="2126942"/>
            <a:ext cx="10355327" cy="2511835"/>
          </a:xfrm>
        </p:spPr>
        <p:txBody>
          <a:bodyPr anchor="b"/>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913794" y="4650556"/>
            <a:ext cx="10353763"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FC336EA-800D-4976-91B4-D15FFAF2AF00}" type="datetimeFigureOut">
              <a:rPr lang="fa-IR" smtClean="0"/>
              <a:t>13/04/1441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9B3A2F4C-E26E-46A6-8BD8-36DA3B5DDC00}" type="slidenum">
              <a:rPr lang="fa-IR" smtClean="0"/>
              <a:t>‹#›</a:t>
            </a:fld>
            <a:endParaRPr lang="fa-IR"/>
          </a:p>
        </p:txBody>
      </p:sp>
    </p:spTree>
    <p:extLst>
      <p:ext uri="{BB962C8B-B14F-4D97-AF65-F5344CB8AC3E}">
        <p14:creationId xmlns:p14="http://schemas.microsoft.com/office/powerpoint/2010/main" val="30409729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913794" y="609600"/>
            <a:ext cx="10353762" cy="1325563"/>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913794" y="2088319"/>
            <a:ext cx="3298956" cy="823305"/>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913794" y="2911624"/>
            <a:ext cx="3298956"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4444878" y="2088320"/>
            <a:ext cx="3298558" cy="823304"/>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4444878" y="2911624"/>
            <a:ext cx="3299821"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7973298" y="2088320"/>
            <a:ext cx="3291211" cy="823304"/>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7976346" y="2911624"/>
            <a:ext cx="3291211"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0FC336EA-800D-4976-91B4-D15FFAF2AF00}" type="datetimeFigureOut">
              <a:rPr lang="fa-IR" smtClean="0"/>
              <a:t>13/04/1441</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9B3A2F4C-E26E-46A6-8BD8-36DA3B5DDC00}" type="slidenum">
              <a:rPr lang="fa-IR" smtClean="0"/>
              <a:t>‹#›</a:t>
            </a:fld>
            <a:endParaRPr lang="fa-IR"/>
          </a:p>
        </p:txBody>
      </p:sp>
    </p:spTree>
    <p:extLst>
      <p:ext uri="{BB962C8B-B14F-4D97-AF65-F5344CB8AC3E}">
        <p14:creationId xmlns:p14="http://schemas.microsoft.com/office/powerpoint/2010/main" val="337658475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913795" y="609600"/>
            <a:ext cx="10353762" cy="1325563"/>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913795" y="4195899"/>
            <a:ext cx="3298955"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1092020" y="2298987"/>
            <a:ext cx="2940050"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913795" y="4772161"/>
            <a:ext cx="3298955" cy="101903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4442701" y="4195899"/>
            <a:ext cx="3298983"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4568996" y="2298987"/>
            <a:ext cx="2930525"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4441348" y="4772160"/>
            <a:ext cx="3300336" cy="101903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7973423" y="4195899"/>
            <a:ext cx="3289900"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8152803" y="2298987"/>
            <a:ext cx="2932113"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7973298" y="4772161"/>
            <a:ext cx="3294258" cy="1019037"/>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0FC336EA-800D-4976-91B4-D15FFAF2AF00}" type="datetimeFigureOut">
              <a:rPr lang="fa-IR" smtClean="0"/>
              <a:t>13/04/1441</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9B3A2F4C-E26E-46A6-8BD8-36DA3B5DDC00}" type="slidenum">
              <a:rPr lang="fa-IR" smtClean="0"/>
              <a:t>‹#›</a:t>
            </a:fld>
            <a:endParaRPr lang="fa-IR"/>
          </a:p>
        </p:txBody>
      </p:sp>
    </p:spTree>
    <p:extLst>
      <p:ext uri="{BB962C8B-B14F-4D97-AF65-F5344CB8AC3E}">
        <p14:creationId xmlns:p14="http://schemas.microsoft.com/office/powerpoint/2010/main" val="97954167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FC336EA-800D-4976-91B4-D15FFAF2AF00}" type="datetimeFigureOut">
              <a:rPr lang="fa-IR" smtClean="0"/>
              <a:t>13/04/1441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9B3A2F4C-E26E-46A6-8BD8-36DA3B5DDC00}" type="slidenum">
              <a:rPr lang="fa-IR" smtClean="0"/>
              <a:t>‹#›</a:t>
            </a:fld>
            <a:endParaRPr lang="fa-IR"/>
          </a:p>
        </p:txBody>
      </p:sp>
    </p:spTree>
    <p:extLst>
      <p:ext uri="{BB962C8B-B14F-4D97-AF65-F5344CB8AC3E}">
        <p14:creationId xmlns:p14="http://schemas.microsoft.com/office/powerpoint/2010/main" val="305413160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609599"/>
            <a:ext cx="2542657" cy="5181601"/>
          </a:xfrm>
        </p:spPr>
        <p:txBody>
          <a:bodyPr vert="eaVert"/>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13794" y="609599"/>
            <a:ext cx="7658705" cy="51816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FC336EA-800D-4976-91B4-D15FFAF2AF00}" type="datetimeFigureOut">
              <a:rPr lang="fa-IR" smtClean="0"/>
              <a:t>13/04/1441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9B3A2F4C-E26E-46A6-8BD8-36DA3B5DDC00}" type="slidenum">
              <a:rPr lang="fa-IR" smtClean="0"/>
              <a:t>‹#›</a:t>
            </a:fld>
            <a:endParaRPr lang="fa-IR"/>
          </a:p>
        </p:txBody>
      </p:sp>
    </p:spTree>
    <p:extLst>
      <p:ext uri="{BB962C8B-B14F-4D97-AF65-F5344CB8AC3E}">
        <p14:creationId xmlns:p14="http://schemas.microsoft.com/office/powerpoint/2010/main" val="15750493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FC336EA-800D-4976-91B4-D15FFAF2AF00}" type="datetimeFigureOut">
              <a:rPr lang="fa-IR" smtClean="0"/>
              <a:t>13/04/1441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9B3A2F4C-E26E-46A6-8BD8-36DA3B5DDC00}" type="slidenum">
              <a:rPr lang="fa-IR" smtClean="0"/>
              <a:t>‹#›</a:t>
            </a:fld>
            <a:endParaRPr lang="fa-IR"/>
          </a:p>
        </p:txBody>
      </p:sp>
    </p:spTree>
    <p:extLst>
      <p:ext uri="{BB962C8B-B14F-4D97-AF65-F5344CB8AC3E}">
        <p14:creationId xmlns:p14="http://schemas.microsoft.com/office/powerpoint/2010/main" val="26043271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29244" y="657226"/>
            <a:ext cx="9733512" cy="2852737"/>
          </a:xfrm>
        </p:spPr>
        <p:txBody>
          <a:bodyPr anchor="b">
            <a:normAutofit/>
          </a:bodyPr>
          <a:lstStyle>
            <a:lvl1pPr>
              <a:defRPr sz="3400"/>
            </a:lvl1pPr>
          </a:lstStyle>
          <a:p>
            <a:r>
              <a:rPr lang="en-US" smtClean="0"/>
              <a:t>Click to edit Master title style</a:t>
            </a:r>
            <a:endParaRPr lang="en-US" dirty="0"/>
          </a:p>
        </p:txBody>
      </p:sp>
      <p:sp>
        <p:nvSpPr>
          <p:cNvPr id="3" name="Text Placeholder 2"/>
          <p:cNvSpPr>
            <a:spLocks noGrp="1"/>
          </p:cNvSpPr>
          <p:nvPr>
            <p:ph type="body" idx="1"/>
          </p:nvPr>
        </p:nvSpPr>
        <p:spPr>
          <a:xfrm>
            <a:off x="1229244" y="3602038"/>
            <a:ext cx="9733512" cy="1500187"/>
          </a:xfrm>
        </p:spPr>
        <p:txBody>
          <a:bodyPr/>
          <a:lstStyle>
            <a:lvl1pPr marL="0" indent="0" algn="ctr">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FC336EA-800D-4976-91B4-D15FFAF2AF00}" type="datetimeFigureOut">
              <a:rPr lang="fa-IR" smtClean="0"/>
              <a:t>13/04/1441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9B3A2F4C-E26E-46A6-8BD8-36DA3B5DDC00}" type="slidenum">
              <a:rPr lang="fa-IR" smtClean="0"/>
              <a:t>‹#›</a:t>
            </a:fld>
            <a:endParaRPr lang="fa-IR"/>
          </a:p>
        </p:txBody>
      </p:sp>
    </p:spTree>
    <p:extLst>
      <p:ext uri="{BB962C8B-B14F-4D97-AF65-F5344CB8AC3E}">
        <p14:creationId xmlns:p14="http://schemas.microsoft.com/office/powerpoint/2010/main" val="14413677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1" cy="1326321"/>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913795" y="2088319"/>
            <a:ext cx="5106004" cy="370288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3403" y="2088319"/>
            <a:ext cx="5094154" cy="370288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FC336EA-800D-4976-91B4-D15FFAF2AF00}" type="datetimeFigureOut">
              <a:rPr lang="fa-IR" smtClean="0"/>
              <a:t>13/04/1441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9B3A2F4C-E26E-46A6-8BD8-36DA3B5DDC00}" type="slidenum">
              <a:rPr lang="fa-IR" smtClean="0"/>
              <a:t>‹#›</a:t>
            </a:fld>
            <a:endParaRPr lang="fa-IR"/>
          </a:p>
        </p:txBody>
      </p:sp>
    </p:spTree>
    <p:extLst>
      <p:ext uri="{BB962C8B-B14F-4D97-AF65-F5344CB8AC3E}">
        <p14:creationId xmlns:p14="http://schemas.microsoft.com/office/powerpoint/2010/main" val="30301849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1"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141804" y="2088320"/>
            <a:ext cx="4879199" cy="823912"/>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913795" y="2912232"/>
            <a:ext cx="5107208" cy="287896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402003" y="2088320"/>
            <a:ext cx="4865554" cy="823912"/>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912232"/>
            <a:ext cx="5095357" cy="287896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0FC336EA-800D-4976-91B4-D15FFAF2AF00}" type="datetimeFigureOut">
              <a:rPr lang="fa-IR" smtClean="0"/>
              <a:t>13/04/1441</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9B3A2F4C-E26E-46A6-8BD8-36DA3B5DDC00}" type="slidenum">
              <a:rPr lang="fa-IR" smtClean="0"/>
              <a:t>‹#›</a:t>
            </a:fld>
            <a:endParaRPr lang="fa-IR"/>
          </a:p>
        </p:txBody>
      </p:sp>
    </p:spTree>
    <p:extLst>
      <p:ext uri="{BB962C8B-B14F-4D97-AF65-F5344CB8AC3E}">
        <p14:creationId xmlns:p14="http://schemas.microsoft.com/office/powerpoint/2010/main" val="13322993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0FC336EA-800D-4976-91B4-D15FFAF2AF00}" type="datetimeFigureOut">
              <a:rPr lang="fa-IR" smtClean="0"/>
              <a:t>13/04/1441</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9B3A2F4C-E26E-46A6-8BD8-36DA3B5DDC00}" type="slidenum">
              <a:rPr lang="fa-IR" smtClean="0"/>
              <a:t>‹#›</a:t>
            </a:fld>
            <a:endParaRPr lang="fa-IR"/>
          </a:p>
        </p:txBody>
      </p:sp>
    </p:spTree>
    <p:extLst>
      <p:ext uri="{BB962C8B-B14F-4D97-AF65-F5344CB8AC3E}">
        <p14:creationId xmlns:p14="http://schemas.microsoft.com/office/powerpoint/2010/main" val="29694465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FC336EA-800D-4976-91B4-D15FFAF2AF00}" type="datetimeFigureOut">
              <a:rPr lang="fa-IR" smtClean="0"/>
              <a:t>13/04/1441</a:t>
            </a:fld>
            <a:endParaRPr lang="fa-IR"/>
          </a:p>
        </p:txBody>
      </p:sp>
      <p:sp>
        <p:nvSpPr>
          <p:cNvPr id="3" name="Footer Placeholder 2"/>
          <p:cNvSpPr>
            <a:spLocks noGrp="1"/>
          </p:cNvSpPr>
          <p:nvPr>
            <p:ph type="ftr" sz="quarter" idx="11"/>
          </p:nvPr>
        </p:nvSpPr>
        <p:spPr/>
        <p:txBody>
          <a:bodyPr/>
          <a:lstStyle/>
          <a:p>
            <a:endParaRPr lang="fa-IR"/>
          </a:p>
        </p:txBody>
      </p:sp>
      <p:sp>
        <p:nvSpPr>
          <p:cNvPr id="4" name="Slide Number Placeholder 3"/>
          <p:cNvSpPr>
            <a:spLocks noGrp="1"/>
          </p:cNvSpPr>
          <p:nvPr>
            <p:ph type="sldNum" sz="quarter" idx="12"/>
          </p:nvPr>
        </p:nvSpPr>
        <p:spPr/>
        <p:txBody>
          <a:bodyPr/>
          <a:lstStyle/>
          <a:p>
            <a:fld id="{9B3A2F4C-E26E-46A6-8BD8-36DA3B5DDC00}" type="slidenum">
              <a:rPr lang="fa-IR" smtClean="0"/>
              <a:t>‹#›</a:t>
            </a:fld>
            <a:endParaRPr lang="fa-IR"/>
          </a:p>
        </p:txBody>
      </p:sp>
    </p:spTree>
    <p:extLst>
      <p:ext uri="{BB962C8B-B14F-4D97-AF65-F5344CB8AC3E}">
        <p14:creationId xmlns:p14="http://schemas.microsoft.com/office/powerpoint/2010/main" val="23128917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7228" y="609600"/>
            <a:ext cx="3932237" cy="2362200"/>
          </a:xfrm>
        </p:spPr>
        <p:txBody>
          <a:bodyPr anchor="b">
            <a:normAutofit/>
          </a:bodyPr>
          <a:lstStyle>
            <a:lvl1pPr>
              <a:defRPr sz="2800"/>
            </a:lvl1pPr>
          </a:lstStyle>
          <a:p>
            <a:r>
              <a:rPr lang="en-US" smtClean="0"/>
              <a:t>Click to edit Master title style</a:t>
            </a:r>
            <a:endParaRPr lang="en-US" dirty="0"/>
          </a:p>
        </p:txBody>
      </p:sp>
      <p:sp>
        <p:nvSpPr>
          <p:cNvPr id="3" name="Content Placeholder 2"/>
          <p:cNvSpPr>
            <a:spLocks noGrp="1"/>
          </p:cNvSpPr>
          <p:nvPr>
            <p:ph idx="1"/>
          </p:nvPr>
        </p:nvSpPr>
        <p:spPr>
          <a:xfrm>
            <a:off x="5078064" y="609600"/>
            <a:ext cx="6189492" cy="5181600"/>
          </a:xfrm>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917228" y="2971800"/>
            <a:ext cx="3932237" cy="2819399"/>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FC336EA-800D-4976-91B4-D15FFAF2AF00}" type="datetimeFigureOut">
              <a:rPr lang="fa-IR" smtClean="0"/>
              <a:t>13/04/1441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9B3A2F4C-E26E-46A6-8BD8-36DA3B5DDC00}" type="slidenum">
              <a:rPr lang="fa-IR" smtClean="0"/>
              <a:t>‹#›</a:t>
            </a:fld>
            <a:endParaRPr lang="fa-IR"/>
          </a:p>
        </p:txBody>
      </p:sp>
    </p:spTree>
    <p:extLst>
      <p:ext uri="{BB962C8B-B14F-4D97-AF65-F5344CB8AC3E}">
        <p14:creationId xmlns:p14="http://schemas.microsoft.com/office/powerpoint/2010/main" val="33032592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7227" y="609600"/>
            <a:ext cx="5929773" cy="2362200"/>
          </a:xfrm>
        </p:spPr>
        <p:txBody>
          <a:bodyPr anchor="b">
            <a:normAutofit/>
          </a:bodyPr>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424804" y="758881"/>
            <a:ext cx="3255356" cy="4883038"/>
          </a:xfrm>
          <a:no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3794" y="2971800"/>
            <a:ext cx="5934950" cy="2819400"/>
          </a:xfrm>
        </p:spPr>
        <p:txBody>
          <a:bodyP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FC336EA-800D-4976-91B4-D15FFAF2AF00}" type="datetimeFigureOut">
              <a:rPr lang="fa-IR" smtClean="0"/>
              <a:t>13/04/1441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9B3A2F4C-E26E-46A6-8BD8-36DA3B5DDC00}" type="slidenum">
              <a:rPr lang="fa-IR" smtClean="0"/>
              <a:t>‹#›</a:t>
            </a:fld>
            <a:endParaRPr lang="fa-IR"/>
          </a:p>
        </p:txBody>
      </p:sp>
    </p:spTree>
    <p:extLst>
      <p:ext uri="{BB962C8B-B14F-4D97-AF65-F5344CB8AC3E}">
        <p14:creationId xmlns:p14="http://schemas.microsoft.com/office/powerpoint/2010/main" val="42280712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3795" y="609600"/>
            <a:ext cx="10353761" cy="1326321"/>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913795" y="2096064"/>
            <a:ext cx="10353762" cy="369513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678736" y="5883275"/>
            <a:ext cx="2743200" cy="365125"/>
          </a:xfrm>
          <a:prstGeom prst="rect">
            <a:avLst/>
          </a:prstGeom>
        </p:spPr>
        <p:txBody>
          <a:bodyPr vert="horz" lIns="91440" tIns="45720" rIns="91440" bIns="45720" rtlCol="0" anchor="ctr"/>
          <a:lstStyle>
            <a:lvl1pPr algn="r">
              <a:defRPr sz="1000">
                <a:solidFill>
                  <a:schemeClr val="tx1">
                    <a:tint val="75000"/>
                  </a:schemeClr>
                </a:solidFill>
                <a:cs typeface="B Homa" panose="00000400000000000000" pitchFamily="2" charset="-78"/>
              </a:defRPr>
            </a:lvl1pPr>
          </a:lstStyle>
          <a:p>
            <a:fld id="{0FC336EA-800D-4976-91B4-D15FFAF2AF00}" type="datetimeFigureOut">
              <a:rPr lang="fa-IR" smtClean="0"/>
              <a:pPr/>
              <a:t>13/04/1441</a:t>
            </a:fld>
            <a:endParaRPr lang="fa-IR" dirty="0"/>
          </a:p>
        </p:txBody>
      </p:sp>
      <p:sp>
        <p:nvSpPr>
          <p:cNvPr id="5" name="Footer Placeholder 4"/>
          <p:cNvSpPr>
            <a:spLocks noGrp="1"/>
          </p:cNvSpPr>
          <p:nvPr>
            <p:ph type="ftr" sz="quarter" idx="3"/>
          </p:nvPr>
        </p:nvSpPr>
        <p:spPr>
          <a:xfrm>
            <a:off x="913794" y="5883275"/>
            <a:ext cx="6672865" cy="365125"/>
          </a:xfrm>
          <a:prstGeom prst="rect">
            <a:avLst/>
          </a:prstGeom>
        </p:spPr>
        <p:txBody>
          <a:bodyPr vert="horz" lIns="91440" tIns="45720" rIns="91440" bIns="45720" rtlCol="0" anchor="ctr"/>
          <a:lstStyle>
            <a:lvl1pPr algn="l">
              <a:defRPr sz="1000">
                <a:solidFill>
                  <a:schemeClr val="tx1">
                    <a:tint val="75000"/>
                  </a:schemeClr>
                </a:solidFill>
                <a:cs typeface="B Homa" panose="00000400000000000000" pitchFamily="2" charset="-78"/>
              </a:defRPr>
            </a:lvl1pPr>
          </a:lstStyle>
          <a:p>
            <a:endParaRPr lang="fa-IR" dirty="0"/>
          </a:p>
        </p:txBody>
      </p:sp>
      <p:sp>
        <p:nvSpPr>
          <p:cNvPr id="6" name="Slide Number Placeholder 5"/>
          <p:cNvSpPr>
            <a:spLocks noGrp="1"/>
          </p:cNvSpPr>
          <p:nvPr>
            <p:ph type="sldNum" sz="quarter" idx="4"/>
          </p:nvPr>
        </p:nvSpPr>
        <p:spPr>
          <a:xfrm>
            <a:off x="10514011" y="5883275"/>
            <a:ext cx="753545" cy="365125"/>
          </a:xfrm>
          <a:prstGeom prst="rect">
            <a:avLst/>
          </a:prstGeom>
        </p:spPr>
        <p:txBody>
          <a:bodyPr vert="horz" lIns="91440" tIns="45720" rIns="91440" bIns="45720" rtlCol="0" anchor="ctr"/>
          <a:lstStyle>
            <a:lvl1pPr algn="r">
              <a:defRPr sz="1000">
                <a:solidFill>
                  <a:schemeClr val="tx1">
                    <a:tint val="75000"/>
                  </a:schemeClr>
                </a:solidFill>
                <a:cs typeface="B Homa" panose="00000400000000000000" pitchFamily="2" charset="-78"/>
              </a:defRPr>
            </a:lvl1pPr>
          </a:lstStyle>
          <a:p>
            <a:fld id="{9B3A2F4C-E26E-46A6-8BD8-36DA3B5DDC00}" type="slidenum">
              <a:rPr lang="fa-IR" smtClean="0"/>
              <a:pPr/>
              <a:t>‹#›</a:t>
            </a:fld>
            <a:endParaRPr lang="fa-IR" dirty="0"/>
          </a:p>
        </p:txBody>
      </p:sp>
    </p:spTree>
    <p:extLst>
      <p:ext uri="{BB962C8B-B14F-4D97-AF65-F5344CB8AC3E}">
        <p14:creationId xmlns:p14="http://schemas.microsoft.com/office/powerpoint/2010/main" val="2205694659"/>
      </p:ext>
    </p:extLst>
  </p:cSld>
  <p:clrMap bg1="dk1" tx1="lt1" bg2="dk2" tx2="lt2" accent1="accent1" accent2="accent2" accent3="accent3" accent4="accent4" accent5="accent5" accent6="accent6" hlink="hlink" folHlink="folHlink"/>
  <p:sldLayoutIdLst>
    <p:sldLayoutId id="2147483751" r:id="rId1"/>
    <p:sldLayoutId id="2147483752" r:id="rId2"/>
    <p:sldLayoutId id="2147483753" r:id="rId3"/>
    <p:sldLayoutId id="2147483754" r:id="rId4"/>
    <p:sldLayoutId id="2147483755" r:id="rId5"/>
    <p:sldLayoutId id="2147483756" r:id="rId6"/>
    <p:sldLayoutId id="2147483757" r:id="rId7"/>
    <p:sldLayoutId id="2147483758" r:id="rId8"/>
    <p:sldLayoutId id="2147483759" r:id="rId9"/>
    <p:sldLayoutId id="2147483760" r:id="rId10"/>
    <p:sldLayoutId id="2147483761" r:id="rId11"/>
    <p:sldLayoutId id="2147483762" r:id="rId12"/>
    <p:sldLayoutId id="2147483763" r:id="rId13"/>
    <p:sldLayoutId id="2147483764" r:id="rId14"/>
    <p:sldLayoutId id="2147483765" r:id="rId15"/>
    <p:sldLayoutId id="2147483766" r:id="rId16"/>
    <p:sldLayoutId id="2147483767" r:id="rId17"/>
  </p:sldLayoutIdLst>
  <p:txStyles>
    <p:titleStyle>
      <a:lvl1pPr algn="ctr" defTabSz="914400" rtl="1" eaLnBrk="1" latinLnBrk="0" hangingPunct="1">
        <a:lnSpc>
          <a:spcPct val="90000"/>
        </a:lnSpc>
        <a:spcBef>
          <a:spcPct val="0"/>
        </a:spcBef>
        <a:buNone/>
        <a:defRPr sz="3400" b="1" i="0" kern="1200" cap="all">
          <a:solidFill>
            <a:schemeClr val="tx1"/>
          </a:solidFill>
          <a:effectLst>
            <a:outerShdw blurRad="50800" dist="63500" dir="2700000" algn="tl" rotWithShape="0">
              <a:srgbClr val="000000">
                <a:alpha val="48000"/>
              </a:srgbClr>
            </a:outerShdw>
          </a:effectLst>
          <a:latin typeface="+mj-lt"/>
          <a:ea typeface="+mj-ea"/>
          <a:cs typeface="+mj-cs"/>
        </a:defRPr>
      </a:lvl1pPr>
    </p:titleStyle>
    <p:bodyStyle>
      <a:lvl1pPr marL="228600" indent="-228600" algn="r" defTabSz="914400" rtl="1" eaLnBrk="1" latinLnBrk="0" hangingPunct="1">
        <a:lnSpc>
          <a:spcPct val="120000"/>
        </a:lnSpc>
        <a:spcBef>
          <a:spcPts val="1000"/>
        </a:spcBef>
        <a:buFont typeface="Arial" panose="020B0604020202020204" pitchFamily="34" charset="0"/>
        <a:buChar char="•"/>
        <a:defRPr sz="2000" kern="1200">
          <a:solidFill>
            <a:schemeClr val="tx1"/>
          </a:solidFill>
          <a:effectLst>
            <a:outerShdw blurRad="50800" dist="38100" dir="2700000" algn="tl" rotWithShape="0">
              <a:srgbClr val="000000">
                <a:alpha val="48000"/>
              </a:srgbClr>
            </a:outerShdw>
          </a:effectLst>
          <a:latin typeface="+mn-lt"/>
          <a:ea typeface="+mn-ea"/>
          <a:cs typeface="+mn-cs"/>
        </a:defRPr>
      </a:lvl1pPr>
      <a:lvl2pPr marL="685800" indent="-228600" algn="r" defTabSz="914400" rtl="1" eaLnBrk="1" latinLnBrk="0" hangingPunct="1">
        <a:lnSpc>
          <a:spcPct val="120000"/>
        </a:lnSpc>
        <a:spcBef>
          <a:spcPts val="500"/>
        </a:spcBef>
        <a:buFont typeface="Arial" panose="020B0604020202020204" pitchFamily="34" charset="0"/>
        <a:buChar char="•"/>
        <a:defRPr sz="1800" kern="1200">
          <a:solidFill>
            <a:schemeClr val="tx1"/>
          </a:solidFill>
          <a:effectLst>
            <a:outerShdw blurRad="50800" dist="38100" dir="2700000" algn="tl" rotWithShape="0">
              <a:srgbClr val="000000">
                <a:alpha val="48000"/>
              </a:srgbClr>
            </a:outerShdw>
          </a:effectLst>
          <a:latin typeface="+mn-lt"/>
          <a:ea typeface="+mn-ea"/>
          <a:cs typeface="+mn-cs"/>
        </a:defRPr>
      </a:lvl2pPr>
      <a:lvl3pPr marL="1143000" indent="-228600" algn="r" defTabSz="914400" rtl="1" eaLnBrk="1" latinLnBrk="0" hangingPunct="1">
        <a:lnSpc>
          <a:spcPct val="120000"/>
        </a:lnSpc>
        <a:spcBef>
          <a:spcPts val="500"/>
        </a:spcBef>
        <a:buFont typeface="Arial" panose="020B0604020202020204" pitchFamily="34" charset="0"/>
        <a:buChar char="•"/>
        <a:defRPr sz="1600" kern="1200">
          <a:solidFill>
            <a:schemeClr val="tx1"/>
          </a:solidFill>
          <a:effectLst>
            <a:outerShdw blurRad="50800" dist="38100" dir="2700000" algn="tl" rotWithShape="0">
              <a:srgbClr val="000000">
                <a:alpha val="48000"/>
              </a:srgbClr>
            </a:outerShdw>
          </a:effectLst>
          <a:latin typeface="+mn-lt"/>
          <a:ea typeface="+mn-ea"/>
          <a:cs typeface="+mn-cs"/>
        </a:defRPr>
      </a:lvl3pPr>
      <a:lvl4pPr marL="1600200" indent="-228600" algn="r" defTabSz="914400" rtl="1" eaLnBrk="1" latinLnBrk="0" hangingPunct="1">
        <a:lnSpc>
          <a:spcPct val="120000"/>
        </a:lnSpc>
        <a:spcBef>
          <a:spcPts val="500"/>
        </a:spcBef>
        <a:buFont typeface="Arial" panose="020B0604020202020204" pitchFamily="34" charset="0"/>
        <a:buChar char="•"/>
        <a:defRPr sz="1400" kern="1200">
          <a:solidFill>
            <a:schemeClr val="tx1"/>
          </a:solidFill>
          <a:effectLst>
            <a:outerShdw blurRad="50800" dist="38100" dir="2700000" algn="tl" rotWithShape="0">
              <a:srgbClr val="000000">
                <a:alpha val="48000"/>
              </a:srgbClr>
            </a:outerShdw>
          </a:effectLst>
          <a:latin typeface="+mn-lt"/>
          <a:ea typeface="+mn-ea"/>
          <a:cs typeface="+mn-cs"/>
        </a:defRPr>
      </a:lvl4pPr>
      <a:lvl5pPr marL="2057400" indent="-228600" algn="r" defTabSz="914400" rtl="1"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5pPr>
      <a:lvl6pPr marL="2514600" indent="-228600" algn="r" defTabSz="914400" rtl="1"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6pPr>
      <a:lvl7pPr marL="2971800" indent="-228600" algn="r" defTabSz="914400" rtl="1"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7pPr>
      <a:lvl8pPr marL="3429000" indent="-228600" algn="r" defTabSz="914400" rtl="1"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8pPr>
      <a:lvl9pPr marL="3886200" indent="-228600" algn="r" defTabSz="914400" rtl="1"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fi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824398" y="2367131"/>
            <a:ext cx="8881124" cy="1061829"/>
          </a:xfrm>
          <a:prstGeom prst="rect">
            <a:avLst/>
          </a:prstGeom>
          <a:noFill/>
        </p:spPr>
        <p:txBody>
          <a:bodyPr wrap="square" rtlCol="1">
            <a:spAutoFit/>
          </a:bodyPr>
          <a:lstStyle/>
          <a:p>
            <a:pPr algn="ctr">
              <a:lnSpc>
                <a:spcPct val="200000"/>
              </a:lnSpc>
            </a:pPr>
            <a:r>
              <a:rPr lang="fa-IR" sz="3600" dirty="0" smtClean="0">
                <a:cs typeface="B Homa" panose="00000400000000000000" pitchFamily="2" charset="-78"/>
              </a:rPr>
              <a:t>بررسی و معرفی برنامه ریزی گام به گام یا اندک افزا</a:t>
            </a:r>
            <a:endParaRPr lang="fa-IR" sz="3600" dirty="0">
              <a:cs typeface="B Homa" panose="00000400000000000000" pitchFamily="2" charset="-78"/>
            </a:endParaRPr>
          </a:p>
        </p:txBody>
      </p:sp>
    </p:spTree>
    <p:extLst>
      <p:ext uri="{BB962C8B-B14F-4D97-AF65-F5344CB8AC3E}">
        <p14:creationId xmlns:p14="http://schemas.microsoft.com/office/powerpoint/2010/main" val="28844397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19852" y="495230"/>
            <a:ext cx="10353761" cy="1326321"/>
          </a:xfrm>
        </p:spPr>
        <p:txBody>
          <a:bodyPr/>
          <a:lstStyle/>
          <a:p>
            <a:r>
              <a:rPr lang="fa-IR" dirty="0" smtClean="0">
                <a:cs typeface="B Homa" panose="00000400000000000000" pitchFamily="2" charset="-78"/>
              </a:rPr>
              <a:t>جنبه های مثبت و منفی اندک افزایی</a:t>
            </a:r>
            <a:endParaRPr lang="fa-IR" dirty="0">
              <a:cs typeface="B Homa" panose="00000400000000000000" pitchFamily="2" charset="-78"/>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689013704"/>
              </p:ext>
            </p:extLst>
          </p:nvPr>
        </p:nvGraphicFramePr>
        <p:xfrm>
          <a:off x="321204" y="1504989"/>
          <a:ext cx="10165713" cy="55852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Rounded Rectangle 8"/>
          <p:cNvSpPr/>
          <p:nvPr/>
        </p:nvSpPr>
        <p:spPr bwMode="auto">
          <a:xfrm>
            <a:off x="9805077" y="235728"/>
            <a:ext cx="2232248" cy="576064"/>
          </a:xfrm>
          <a:prstGeom prst="roundRect">
            <a:avLst/>
          </a:prstGeom>
          <a:solidFill>
            <a:srgbClr val="00206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fa-IR" sz="1400" dirty="0" smtClean="0">
                <a:cs typeface="B Nasim" panose="00000700000000000000" pitchFamily="2" charset="-78"/>
              </a:rPr>
              <a:t>مقدمه و معرفی نظریه پرداز</a:t>
            </a:r>
            <a:endParaRPr kumimoji="0" lang="fa-IR" sz="1400" i="0" u="none" strike="noStrike" cap="none" normalizeH="0" baseline="0" dirty="0" smtClean="0">
              <a:ln>
                <a:noFill/>
              </a:ln>
              <a:solidFill>
                <a:schemeClr val="tx1"/>
              </a:solidFill>
              <a:effectLst/>
              <a:cs typeface="B Nasim" panose="00000700000000000000" pitchFamily="2" charset="-78"/>
            </a:endParaRPr>
          </a:p>
        </p:txBody>
      </p:sp>
      <p:sp>
        <p:nvSpPr>
          <p:cNvPr id="15" name="Rounded Rectangle 14"/>
          <p:cNvSpPr/>
          <p:nvPr/>
        </p:nvSpPr>
        <p:spPr bwMode="auto">
          <a:xfrm>
            <a:off x="7422700" y="235728"/>
            <a:ext cx="2232248" cy="576064"/>
          </a:xfrm>
          <a:prstGeom prst="roundRect">
            <a:avLst/>
          </a:prstGeom>
          <a:solidFill>
            <a:srgbClr val="00206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fa-IR" sz="1400" dirty="0" smtClean="0">
                <a:cs typeface="B Nasim" panose="00000700000000000000" pitchFamily="2" charset="-78"/>
              </a:rPr>
              <a:t>پیشینه و مبنای پیدایش</a:t>
            </a:r>
            <a:endParaRPr kumimoji="0" lang="fa-IR" sz="1400" i="0" u="none" strike="noStrike" cap="none" normalizeH="0" baseline="0" dirty="0" smtClean="0">
              <a:ln>
                <a:noFill/>
              </a:ln>
              <a:solidFill>
                <a:schemeClr val="tx1"/>
              </a:solidFill>
              <a:effectLst/>
              <a:cs typeface="B Nasim" panose="00000700000000000000" pitchFamily="2" charset="-78"/>
            </a:endParaRPr>
          </a:p>
        </p:txBody>
      </p:sp>
      <p:sp>
        <p:nvSpPr>
          <p:cNvPr id="16" name="Rounded Rectangle 15"/>
          <p:cNvSpPr/>
          <p:nvPr/>
        </p:nvSpPr>
        <p:spPr bwMode="auto">
          <a:xfrm>
            <a:off x="5052159" y="235728"/>
            <a:ext cx="2232248" cy="576064"/>
          </a:xfrm>
          <a:prstGeom prst="roundRect">
            <a:avLst/>
          </a:prstGeom>
          <a:solidFill>
            <a:srgbClr val="00B0F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fa-IR" sz="1400" dirty="0" smtClean="0">
                <a:cs typeface="B Nasim" panose="00000700000000000000" pitchFamily="2" charset="-78"/>
              </a:rPr>
              <a:t>معرفی و بررسی اندک افزایی</a:t>
            </a:r>
            <a:endParaRPr kumimoji="0" lang="fa-IR" sz="1400" i="0" u="none" strike="noStrike" cap="none" normalizeH="0" baseline="0" dirty="0" smtClean="0">
              <a:ln>
                <a:noFill/>
              </a:ln>
              <a:solidFill>
                <a:schemeClr val="tx1"/>
              </a:solidFill>
              <a:effectLst/>
              <a:cs typeface="B Nasim" panose="00000700000000000000" pitchFamily="2" charset="-78"/>
            </a:endParaRPr>
          </a:p>
        </p:txBody>
      </p:sp>
      <p:sp>
        <p:nvSpPr>
          <p:cNvPr id="17" name="Rounded Rectangle 16"/>
          <p:cNvSpPr/>
          <p:nvPr/>
        </p:nvSpPr>
        <p:spPr bwMode="auto">
          <a:xfrm>
            <a:off x="2681618" y="235728"/>
            <a:ext cx="2232248" cy="576064"/>
          </a:xfrm>
          <a:prstGeom prst="roundRect">
            <a:avLst/>
          </a:prstGeom>
          <a:solidFill>
            <a:srgbClr val="00206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fa-IR" sz="1400" dirty="0" smtClean="0">
                <a:cs typeface="B Nasim" panose="00000700000000000000" pitchFamily="2" charset="-78"/>
              </a:rPr>
              <a:t>انتقادات از رهیافت اندک افزایی</a:t>
            </a:r>
            <a:endParaRPr kumimoji="0" lang="fa-IR" sz="1400" i="0" u="none" strike="noStrike" cap="none" normalizeH="0" baseline="0" dirty="0" smtClean="0">
              <a:ln>
                <a:noFill/>
              </a:ln>
              <a:solidFill>
                <a:schemeClr val="tx1"/>
              </a:solidFill>
              <a:effectLst/>
              <a:cs typeface="B Nasim" panose="00000700000000000000" pitchFamily="2" charset="-78"/>
            </a:endParaRPr>
          </a:p>
        </p:txBody>
      </p:sp>
      <p:sp>
        <p:nvSpPr>
          <p:cNvPr id="18" name="Rounded Rectangle 17"/>
          <p:cNvSpPr/>
          <p:nvPr/>
        </p:nvSpPr>
        <p:spPr bwMode="auto">
          <a:xfrm>
            <a:off x="321204" y="235728"/>
            <a:ext cx="2232248" cy="576064"/>
          </a:xfrm>
          <a:prstGeom prst="roundRect">
            <a:avLst/>
          </a:prstGeom>
          <a:solidFill>
            <a:srgbClr val="00206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fa-IR" sz="1400" dirty="0" smtClean="0">
                <a:cs typeface="B Nasim" panose="00000700000000000000" pitchFamily="2" charset="-78"/>
              </a:rPr>
              <a:t>مقایسه با رهیافت عقلانی-جامع</a:t>
            </a:r>
            <a:endParaRPr kumimoji="0" lang="fa-IR" sz="1400" i="0" u="none" strike="noStrike" cap="none" normalizeH="0" baseline="0" dirty="0" smtClean="0">
              <a:ln>
                <a:noFill/>
              </a:ln>
              <a:solidFill>
                <a:schemeClr val="tx1"/>
              </a:solidFill>
              <a:effectLst/>
              <a:cs typeface="B Nasim" panose="00000700000000000000" pitchFamily="2" charset="-78"/>
            </a:endParaRPr>
          </a:p>
        </p:txBody>
      </p:sp>
    </p:spTree>
    <p:extLst>
      <p:ext uri="{BB962C8B-B14F-4D97-AF65-F5344CB8AC3E}">
        <p14:creationId xmlns:p14="http://schemas.microsoft.com/office/powerpoint/2010/main" val="1513310430"/>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grpId="0" nodeType="clickEffect">
                                  <p:stCondLst>
                                    <p:cond delay="0"/>
                                  </p:stCondLst>
                                  <p:childTnLst>
                                    <p:set>
                                      <p:cBhvr>
                                        <p:cTn id="6" dur="1" fill="hold">
                                          <p:stCondLst>
                                            <p:cond delay="0"/>
                                          </p:stCondLst>
                                        </p:cTn>
                                        <p:tgtEl>
                                          <p:spTgt spid="4">
                                            <p:graphicEl>
                                              <a:dgm id="{579F488E-F513-4E1E-BDA2-7C55DE34397D}"/>
                                            </p:graphicEl>
                                          </p:spTgt>
                                        </p:tgtEl>
                                        <p:attrNameLst>
                                          <p:attrName>style.visibility</p:attrName>
                                        </p:attrNameLst>
                                      </p:cBhvr>
                                      <p:to>
                                        <p:strVal val="visible"/>
                                      </p:to>
                                    </p:set>
                                    <p:animEffect transition="in" filter="plus(in)">
                                      <p:cBhvr>
                                        <p:cTn id="7" dur="2000"/>
                                        <p:tgtEl>
                                          <p:spTgt spid="4">
                                            <p:graphicEl>
                                              <a:dgm id="{579F488E-F513-4E1E-BDA2-7C55DE34397D}"/>
                                            </p:graphicEl>
                                          </p:spTgt>
                                        </p:tgtEl>
                                      </p:cBhvr>
                                    </p:animEffect>
                                  </p:childTnLst>
                                </p:cTn>
                              </p:par>
                              <p:par>
                                <p:cTn id="8" presetID="13" presetClass="entr" presetSubtype="16" fill="hold" grpId="0" nodeType="withEffect">
                                  <p:stCondLst>
                                    <p:cond delay="0"/>
                                  </p:stCondLst>
                                  <p:childTnLst>
                                    <p:set>
                                      <p:cBhvr>
                                        <p:cTn id="9" dur="1" fill="hold">
                                          <p:stCondLst>
                                            <p:cond delay="0"/>
                                          </p:stCondLst>
                                        </p:cTn>
                                        <p:tgtEl>
                                          <p:spTgt spid="4">
                                            <p:graphicEl>
                                              <a:dgm id="{D0F292B5-DA1A-45D7-9D09-224E541659E6}"/>
                                            </p:graphicEl>
                                          </p:spTgt>
                                        </p:tgtEl>
                                        <p:attrNameLst>
                                          <p:attrName>style.visibility</p:attrName>
                                        </p:attrNameLst>
                                      </p:cBhvr>
                                      <p:to>
                                        <p:strVal val="visible"/>
                                      </p:to>
                                    </p:set>
                                    <p:animEffect transition="in" filter="plus(in)">
                                      <p:cBhvr>
                                        <p:cTn id="10" dur="2000"/>
                                        <p:tgtEl>
                                          <p:spTgt spid="4">
                                            <p:graphicEl>
                                              <a:dgm id="{D0F292B5-DA1A-45D7-9D09-224E541659E6}"/>
                                            </p:graphicEl>
                                          </p:spTgt>
                                        </p:tgtEl>
                                      </p:cBhvr>
                                    </p:animEffect>
                                  </p:childTnLst>
                                </p:cTn>
                              </p:par>
                            </p:childTnLst>
                          </p:cTn>
                        </p:par>
                      </p:childTnLst>
                    </p:cTn>
                  </p:par>
                  <p:par>
                    <p:cTn id="11" fill="hold">
                      <p:stCondLst>
                        <p:cond delay="indefinite"/>
                      </p:stCondLst>
                      <p:childTnLst>
                        <p:par>
                          <p:cTn id="12" fill="hold">
                            <p:stCondLst>
                              <p:cond delay="0"/>
                            </p:stCondLst>
                            <p:childTnLst>
                              <p:par>
                                <p:cTn id="13" presetID="13" presetClass="entr" presetSubtype="16" fill="hold" grpId="0" nodeType="clickEffect">
                                  <p:stCondLst>
                                    <p:cond delay="0"/>
                                  </p:stCondLst>
                                  <p:childTnLst>
                                    <p:set>
                                      <p:cBhvr>
                                        <p:cTn id="14" dur="1" fill="hold">
                                          <p:stCondLst>
                                            <p:cond delay="0"/>
                                          </p:stCondLst>
                                        </p:cTn>
                                        <p:tgtEl>
                                          <p:spTgt spid="4">
                                            <p:graphicEl>
                                              <a:dgm id="{DBF48338-2592-4618-910B-2839C7660796}"/>
                                            </p:graphicEl>
                                          </p:spTgt>
                                        </p:tgtEl>
                                        <p:attrNameLst>
                                          <p:attrName>style.visibility</p:attrName>
                                        </p:attrNameLst>
                                      </p:cBhvr>
                                      <p:to>
                                        <p:strVal val="visible"/>
                                      </p:to>
                                    </p:set>
                                    <p:animEffect transition="in" filter="plus(in)">
                                      <p:cBhvr>
                                        <p:cTn id="15" dur="2000"/>
                                        <p:tgtEl>
                                          <p:spTgt spid="4">
                                            <p:graphicEl>
                                              <a:dgm id="{DBF48338-2592-4618-910B-2839C7660796}"/>
                                            </p:graphicEl>
                                          </p:spTgt>
                                        </p:tgtEl>
                                      </p:cBhvr>
                                    </p:animEffect>
                                  </p:childTnLst>
                                </p:cTn>
                              </p:par>
                              <p:par>
                                <p:cTn id="16" presetID="13" presetClass="entr" presetSubtype="16" fill="hold" grpId="0" nodeType="withEffect">
                                  <p:stCondLst>
                                    <p:cond delay="0"/>
                                  </p:stCondLst>
                                  <p:childTnLst>
                                    <p:set>
                                      <p:cBhvr>
                                        <p:cTn id="17" dur="1" fill="hold">
                                          <p:stCondLst>
                                            <p:cond delay="0"/>
                                          </p:stCondLst>
                                        </p:cTn>
                                        <p:tgtEl>
                                          <p:spTgt spid="4">
                                            <p:graphicEl>
                                              <a:dgm id="{09FE5859-C867-4A9D-A1BB-2356F189EB2A}"/>
                                            </p:graphicEl>
                                          </p:spTgt>
                                        </p:tgtEl>
                                        <p:attrNameLst>
                                          <p:attrName>style.visibility</p:attrName>
                                        </p:attrNameLst>
                                      </p:cBhvr>
                                      <p:to>
                                        <p:strVal val="visible"/>
                                      </p:to>
                                    </p:set>
                                    <p:animEffect transition="in" filter="plus(in)">
                                      <p:cBhvr>
                                        <p:cTn id="18" dur="2000"/>
                                        <p:tgtEl>
                                          <p:spTgt spid="4">
                                            <p:graphicEl>
                                              <a:dgm id="{09FE5859-C867-4A9D-A1BB-2356F189EB2A}"/>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cs typeface="B Homa" panose="00000400000000000000" pitchFamily="2" charset="-78"/>
              </a:rPr>
              <a:t>قیود اندک افزایی</a:t>
            </a:r>
            <a:endParaRPr lang="fa-IR" dirty="0">
              <a:cs typeface="B Homa" panose="00000400000000000000" pitchFamily="2" charset="-78"/>
            </a:endParaRPr>
          </a:p>
        </p:txBody>
      </p:sp>
      <p:graphicFrame>
        <p:nvGraphicFramePr>
          <p:cNvPr id="9" name="Content Placeholder 8"/>
          <p:cNvGraphicFramePr>
            <a:graphicFrameLocks noGrp="1"/>
          </p:cNvGraphicFramePr>
          <p:nvPr>
            <p:ph idx="1"/>
            <p:extLst>
              <p:ext uri="{D42A27DB-BD31-4B8C-83A1-F6EECF244321}">
                <p14:modId xmlns:p14="http://schemas.microsoft.com/office/powerpoint/2010/main" val="4076691988"/>
              </p:ext>
            </p:extLst>
          </p:nvPr>
        </p:nvGraphicFramePr>
        <p:xfrm>
          <a:off x="681883" y="1604057"/>
          <a:ext cx="10972800" cy="5029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Rounded Rectangle 9"/>
          <p:cNvSpPr/>
          <p:nvPr/>
        </p:nvSpPr>
        <p:spPr bwMode="auto">
          <a:xfrm>
            <a:off x="9805077" y="235728"/>
            <a:ext cx="2232248" cy="576064"/>
          </a:xfrm>
          <a:prstGeom prst="roundRect">
            <a:avLst/>
          </a:prstGeom>
          <a:solidFill>
            <a:srgbClr val="00206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fa-IR" sz="1400" dirty="0" smtClean="0">
                <a:cs typeface="B Nasim" panose="00000700000000000000" pitchFamily="2" charset="-78"/>
              </a:rPr>
              <a:t>مقدمه و معرفی نظریه پرداز</a:t>
            </a:r>
            <a:endParaRPr kumimoji="0" lang="fa-IR" sz="1400" i="0" u="none" strike="noStrike" cap="none" normalizeH="0" baseline="0" dirty="0" smtClean="0">
              <a:ln>
                <a:noFill/>
              </a:ln>
              <a:solidFill>
                <a:schemeClr val="tx1"/>
              </a:solidFill>
              <a:effectLst/>
              <a:cs typeface="B Nasim" panose="00000700000000000000" pitchFamily="2" charset="-78"/>
            </a:endParaRPr>
          </a:p>
        </p:txBody>
      </p:sp>
      <p:sp>
        <p:nvSpPr>
          <p:cNvPr id="11" name="Rounded Rectangle 10"/>
          <p:cNvSpPr/>
          <p:nvPr/>
        </p:nvSpPr>
        <p:spPr bwMode="auto">
          <a:xfrm>
            <a:off x="7422700" y="235728"/>
            <a:ext cx="2232248" cy="576064"/>
          </a:xfrm>
          <a:prstGeom prst="roundRect">
            <a:avLst/>
          </a:prstGeom>
          <a:solidFill>
            <a:srgbClr val="00206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fa-IR" sz="1400" dirty="0" smtClean="0">
                <a:cs typeface="B Nasim" panose="00000700000000000000" pitchFamily="2" charset="-78"/>
              </a:rPr>
              <a:t>پیشینه و مبنای پیدایش</a:t>
            </a:r>
            <a:endParaRPr kumimoji="0" lang="fa-IR" sz="1400" i="0" u="none" strike="noStrike" cap="none" normalizeH="0" baseline="0" dirty="0" smtClean="0">
              <a:ln>
                <a:noFill/>
              </a:ln>
              <a:solidFill>
                <a:schemeClr val="tx1"/>
              </a:solidFill>
              <a:effectLst/>
              <a:cs typeface="B Nasim" panose="00000700000000000000" pitchFamily="2" charset="-78"/>
            </a:endParaRPr>
          </a:p>
        </p:txBody>
      </p:sp>
      <p:sp>
        <p:nvSpPr>
          <p:cNvPr id="12" name="Rounded Rectangle 11"/>
          <p:cNvSpPr/>
          <p:nvPr/>
        </p:nvSpPr>
        <p:spPr bwMode="auto">
          <a:xfrm>
            <a:off x="5052159" y="235728"/>
            <a:ext cx="2232248" cy="576064"/>
          </a:xfrm>
          <a:prstGeom prst="roundRect">
            <a:avLst/>
          </a:prstGeom>
          <a:solidFill>
            <a:srgbClr val="00B0F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fa-IR" sz="1400" dirty="0" smtClean="0">
                <a:cs typeface="B Nasim" panose="00000700000000000000" pitchFamily="2" charset="-78"/>
              </a:rPr>
              <a:t>معرفی و بررسی اندک افزایی</a:t>
            </a:r>
            <a:endParaRPr kumimoji="0" lang="fa-IR" sz="1400" i="0" u="none" strike="noStrike" cap="none" normalizeH="0" baseline="0" dirty="0" smtClean="0">
              <a:ln>
                <a:noFill/>
              </a:ln>
              <a:solidFill>
                <a:schemeClr val="tx1"/>
              </a:solidFill>
              <a:effectLst/>
              <a:cs typeface="B Nasim" panose="00000700000000000000" pitchFamily="2" charset="-78"/>
            </a:endParaRPr>
          </a:p>
        </p:txBody>
      </p:sp>
      <p:sp>
        <p:nvSpPr>
          <p:cNvPr id="13" name="Rounded Rectangle 12"/>
          <p:cNvSpPr/>
          <p:nvPr/>
        </p:nvSpPr>
        <p:spPr bwMode="auto">
          <a:xfrm>
            <a:off x="2681618" y="235728"/>
            <a:ext cx="2232248" cy="576064"/>
          </a:xfrm>
          <a:prstGeom prst="roundRect">
            <a:avLst/>
          </a:prstGeom>
          <a:solidFill>
            <a:srgbClr val="00206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fa-IR" sz="1400" dirty="0" smtClean="0">
                <a:cs typeface="B Nasim" panose="00000700000000000000" pitchFamily="2" charset="-78"/>
              </a:rPr>
              <a:t>انتقادات از رهیافت اندک افزایی</a:t>
            </a:r>
            <a:endParaRPr kumimoji="0" lang="fa-IR" sz="1400" i="0" u="none" strike="noStrike" cap="none" normalizeH="0" baseline="0" dirty="0" smtClean="0">
              <a:ln>
                <a:noFill/>
              </a:ln>
              <a:solidFill>
                <a:schemeClr val="tx1"/>
              </a:solidFill>
              <a:effectLst/>
              <a:cs typeface="B Nasim" panose="00000700000000000000" pitchFamily="2" charset="-78"/>
            </a:endParaRPr>
          </a:p>
        </p:txBody>
      </p:sp>
      <p:sp>
        <p:nvSpPr>
          <p:cNvPr id="14" name="Rounded Rectangle 13"/>
          <p:cNvSpPr/>
          <p:nvPr/>
        </p:nvSpPr>
        <p:spPr bwMode="auto">
          <a:xfrm>
            <a:off x="321204" y="235728"/>
            <a:ext cx="2232248" cy="576064"/>
          </a:xfrm>
          <a:prstGeom prst="roundRect">
            <a:avLst/>
          </a:prstGeom>
          <a:solidFill>
            <a:srgbClr val="00206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fa-IR" sz="1400" dirty="0" smtClean="0">
                <a:cs typeface="B Nasim" panose="00000700000000000000" pitchFamily="2" charset="-78"/>
              </a:rPr>
              <a:t>مقایسه با رهیافت عقلانی-جامع</a:t>
            </a:r>
            <a:endParaRPr kumimoji="0" lang="fa-IR" sz="1400" i="0" u="none" strike="noStrike" cap="none" normalizeH="0" baseline="0" dirty="0" smtClean="0">
              <a:ln>
                <a:noFill/>
              </a:ln>
              <a:solidFill>
                <a:schemeClr val="tx1"/>
              </a:solidFill>
              <a:effectLst/>
              <a:cs typeface="B Nasim" panose="00000700000000000000" pitchFamily="2" charset="-78"/>
            </a:endParaRPr>
          </a:p>
        </p:txBody>
      </p:sp>
    </p:spTree>
    <p:extLst>
      <p:ext uri="{BB962C8B-B14F-4D97-AF65-F5344CB8AC3E}">
        <p14:creationId xmlns:p14="http://schemas.microsoft.com/office/powerpoint/2010/main" val="3520698291"/>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9">
                                            <p:graphicEl>
                                              <a:dgm id="{C2AD2F2E-1AF1-41B8-873D-3DF009881DCC}"/>
                                            </p:graphicEl>
                                          </p:spTgt>
                                        </p:tgtEl>
                                        <p:attrNameLst>
                                          <p:attrName>style.visibility</p:attrName>
                                        </p:attrNameLst>
                                      </p:cBhvr>
                                      <p:to>
                                        <p:strVal val="visible"/>
                                      </p:to>
                                    </p:set>
                                    <p:animEffect transition="in" filter="fade">
                                      <p:cBhvr>
                                        <p:cTn id="7" dur="1000"/>
                                        <p:tgtEl>
                                          <p:spTgt spid="9">
                                            <p:graphicEl>
                                              <a:dgm id="{C2AD2F2E-1AF1-41B8-873D-3DF009881DCC}"/>
                                            </p:graphicEl>
                                          </p:spTgt>
                                        </p:tgtEl>
                                      </p:cBhvr>
                                    </p:animEffect>
                                    <p:anim calcmode="lin" valueType="num">
                                      <p:cBhvr>
                                        <p:cTn id="8" dur="1000" fill="hold"/>
                                        <p:tgtEl>
                                          <p:spTgt spid="9">
                                            <p:graphicEl>
                                              <a:dgm id="{C2AD2F2E-1AF1-41B8-873D-3DF009881DCC}"/>
                                            </p:graphicEl>
                                          </p:spTgt>
                                        </p:tgtEl>
                                        <p:attrNameLst>
                                          <p:attrName>ppt_x</p:attrName>
                                        </p:attrNameLst>
                                      </p:cBhvr>
                                      <p:tavLst>
                                        <p:tav tm="0">
                                          <p:val>
                                            <p:strVal val="#ppt_x"/>
                                          </p:val>
                                        </p:tav>
                                        <p:tav tm="100000">
                                          <p:val>
                                            <p:strVal val="#ppt_x"/>
                                          </p:val>
                                        </p:tav>
                                      </p:tavLst>
                                    </p:anim>
                                    <p:anim calcmode="lin" valueType="num">
                                      <p:cBhvr>
                                        <p:cTn id="9" dur="1000" fill="hold"/>
                                        <p:tgtEl>
                                          <p:spTgt spid="9">
                                            <p:graphicEl>
                                              <a:dgm id="{C2AD2F2E-1AF1-41B8-873D-3DF009881DCC}"/>
                                            </p:graphic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9">
                                            <p:graphicEl>
                                              <a:dgm id="{EF921D55-EFDB-4B1A-9AEA-FEF760302857}"/>
                                            </p:graphicEl>
                                          </p:spTgt>
                                        </p:tgtEl>
                                        <p:attrNameLst>
                                          <p:attrName>style.visibility</p:attrName>
                                        </p:attrNameLst>
                                      </p:cBhvr>
                                      <p:to>
                                        <p:strVal val="visible"/>
                                      </p:to>
                                    </p:set>
                                    <p:animEffect transition="in" filter="fade">
                                      <p:cBhvr>
                                        <p:cTn id="14" dur="1000"/>
                                        <p:tgtEl>
                                          <p:spTgt spid="9">
                                            <p:graphicEl>
                                              <a:dgm id="{EF921D55-EFDB-4B1A-9AEA-FEF760302857}"/>
                                            </p:graphicEl>
                                          </p:spTgt>
                                        </p:tgtEl>
                                      </p:cBhvr>
                                    </p:animEffect>
                                    <p:anim calcmode="lin" valueType="num">
                                      <p:cBhvr>
                                        <p:cTn id="15" dur="1000" fill="hold"/>
                                        <p:tgtEl>
                                          <p:spTgt spid="9">
                                            <p:graphicEl>
                                              <a:dgm id="{EF921D55-EFDB-4B1A-9AEA-FEF760302857}"/>
                                            </p:graphicEl>
                                          </p:spTgt>
                                        </p:tgtEl>
                                        <p:attrNameLst>
                                          <p:attrName>ppt_x</p:attrName>
                                        </p:attrNameLst>
                                      </p:cBhvr>
                                      <p:tavLst>
                                        <p:tav tm="0">
                                          <p:val>
                                            <p:strVal val="#ppt_x"/>
                                          </p:val>
                                        </p:tav>
                                        <p:tav tm="100000">
                                          <p:val>
                                            <p:strVal val="#ppt_x"/>
                                          </p:val>
                                        </p:tav>
                                      </p:tavLst>
                                    </p:anim>
                                    <p:anim calcmode="lin" valueType="num">
                                      <p:cBhvr>
                                        <p:cTn id="16" dur="1000" fill="hold"/>
                                        <p:tgtEl>
                                          <p:spTgt spid="9">
                                            <p:graphicEl>
                                              <a:dgm id="{EF921D55-EFDB-4B1A-9AEA-FEF760302857}"/>
                                            </p:graphic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grpId="0" nodeType="clickEffect">
                                  <p:stCondLst>
                                    <p:cond delay="0"/>
                                  </p:stCondLst>
                                  <p:childTnLst>
                                    <p:set>
                                      <p:cBhvr>
                                        <p:cTn id="20" dur="1" fill="hold">
                                          <p:stCondLst>
                                            <p:cond delay="0"/>
                                          </p:stCondLst>
                                        </p:cTn>
                                        <p:tgtEl>
                                          <p:spTgt spid="9">
                                            <p:graphicEl>
                                              <a:dgm id="{0D7DB263-904F-47AD-B7CE-303307E8D323}"/>
                                            </p:graphicEl>
                                          </p:spTgt>
                                        </p:tgtEl>
                                        <p:attrNameLst>
                                          <p:attrName>style.visibility</p:attrName>
                                        </p:attrNameLst>
                                      </p:cBhvr>
                                      <p:to>
                                        <p:strVal val="visible"/>
                                      </p:to>
                                    </p:set>
                                    <p:animEffect transition="in" filter="fade">
                                      <p:cBhvr>
                                        <p:cTn id="21" dur="1000"/>
                                        <p:tgtEl>
                                          <p:spTgt spid="9">
                                            <p:graphicEl>
                                              <a:dgm id="{0D7DB263-904F-47AD-B7CE-303307E8D323}"/>
                                            </p:graphicEl>
                                          </p:spTgt>
                                        </p:tgtEl>
                                      </p:cBhvr>
                                    </p:animEffect>
                                    <p:anim calcmode="lin" valueType="num">
                                      <p:cBhvr>
                                        <p:cTn id="22" dur="1000" fill="hold"/>
                                        <p:tgtEl>
                                          <p:spTgt spid="9">
                                            <p:graphicEl>
                                              <a:dgm id="{0D7DB263-904F-47AD-B7CE-303307E8D323}"/>
                                            </p:graphicEl>
                                          </p:spTgt>
                                        </p:tgtEl>
                                        <p:attrNameLst>
                                          <p:attrName>ppt_x</p:attrName>
                                        </p:attrNameLst>
                                      </p:cBhvr>
                                      <p:tavLst>
                                        <p:tav tm="0">
                                          <p:val>
                                            <p:strVal val="#ppt_x"/>
                                          </p:val>
                                        </p:tav>
                                        <p:tav tm="100000">
                                          <p:val>
                                            <p:strVal val="#ppt_x"/>
                                          </p:val>
                                        </p:tav>
                                      </p:tavLst>
                                    </p:anim>
                                    <p:anim calcmode="lin" valueType="num">
                                      <p:cBhvr>
                                        <p:cTn id="23" dur="1000" fill="hold"/>
                                        <p:tgtEl>
                                          <p:spTgt spid="9">
                                            <p:graphicEl>
                                              <a:dgm id="{0D7DB263-904F-47AD-B7CE-303307E8D323}"/>
                                            </p:graphic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grpId="0" nodeType="clickEffect">
                                  <p:stCondLst>
                                    <p:cond delay="0"/>
                                  </p:stCondLst>
                                  <p:childTnLst>
                                    <p:set>
                                      <p:cBhvr>
                                        <p:cTn id="27" dur="1" fill="hold">
                                          <p:stCondLst>
                                            <p:cond delay="0"/>
                                          </p:stCondLst>
                                        </p:cTn>
                                        <p:tgtEl>
                                          <p:spTgt spid="9">
                                            <p:graphicEl>
                                              <a:dgm id="{AAAFD9D4-CC5D-4A98-8629-6A04056221EF}"/>
                                            </p:graphicEl>
                                          </p:spTgt>
                                        </p:tgtEl>
                                        <p:attrNameLst>
                                          <p:attrName>style.visibility</p:attrName>
                                        </p:attrNameLst>
                                      </p:cBhvr>
                                      <p:to>
                                        <p:strVal val="visible"/>
                                      </p:to>
                                    </p:set>
                                    <p:animEffect transition="in" filter="fade">
                                      <p:cBhvr>
                                        <p:cTn id="28" dur="1000"/>
                                        <p:tgtEl>
                                          <p:spTgt spid="9">
                                            <p:graphicEl>
                                              <a:dgm id="{AAAFD9D4-CC5D-4A98-8629-6A04056221EF}"/>
                                            </p:graphicEl>
                                          </p:spTgt>
                                        </p:tgtEl>
                                      </p:cBhvr>
                                    </p:animEffect>
                                    <p:anim calcmode="lin" valueType="num">
                                      <p:cBhvr>
                                        <p:cTn id="29" dur="1000" fill="hold"/>
                                        <p:tgtEl>
                                          <p:spTgt spid="9">
                                            <p:graphicEl>
                                              <a:dgm id="{AAAFD9D4-CC5D-4A98-8629-6A04056221EF}"/>
                                            </p:graphicEl>
                                          </p:spTgt>
                                        </p:tgtEl>
                                        <p:attrNameLst>
                                          <p:attrName>ppt_x</p:attrName>
                                        </p:attrNameLst>
                                      </p:cBhvr>
                                      <p:tavLst>
                                        <p:tav tm="0">
                                          <p:val>
                                            <p:strVal val="#ppt_x"/>
                                          </p:val>
                                        </p:tav>
                                        <p:tav tm="100000">
                                          <p:val>
                                            <p:strVal val="#ppt_x"/>
                                          </p:val>
                                        </p:tav>
                                      </p:tavLst>
                                    </p:anim>
                                    <p:anim calcmode="lin" valueType="num">
                                      <p:cBhvr>
                                        <p:cTn id="30" dur="1000" fill="hold"/>
                                        <p:tgtEl>
                                          <p:spTgt spid="9">
                                            <p:graphicEl>
                                              <a:dgm id="{AAAFD9D4-CC5D-4A98-8629-6A04056221EF}"/>
                                            </p:graphic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p:bldSub>
          <a:bldDgm bld="one"/>
        </p:bldSub>
      </p:bldGraphic>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cs typeface="B Homa" panose="00000400000000000000" pitchFamily="2" charset="-78"/>
              </a:rPr>
              <a:t>انتقادات از رهیافت اندک افزایی</a:t>
            </a:r>
            <a:endParaRPr lang="fa-IR" dirty="0">
              <a:cs typeface="B Homa" panose="00000400000000000000" pitchFamily="2" charset="-78"/>
            </a:endParaRPr>
          </a:p>
        </p:txBody>
      </p:sp>
      <p:sp>
        <p:nvSpPr>
          <p:cNvPr id="3" name="Content Placeholder 2"/>
          <p:cNvSpPr>
            <a:spLocks noGrp="1"/>
          </p:cNvSpPr>
          <p:nvPr>
            <p:ph idx="1"/>
          </p:nvPr>
        </p:nvSpPr>
        <p:spPr/>
        <p:txBody>
          <a:bodyPr/>
          <a:lstStyle/>
          <a:p>
            <a:pPr>
              <a:lnSpc>
                <a:spcPct val="150000"/>
              </a:lnSpc>
            </a:pPr>
            <a:r>
              <a:rPr lang="fa-IR" dirty="0" smtClean="0">
                <a:cs typeface="B Homa" panose="00000400000000000000" pitchFamily="2" charset="-78"/>
              </a:rPr>
              <a:t>یکی از مهمترین انتقادات از این رهیافت ، انتقاد امیتا اتزیونی در قالب </a:t>
            </a:r>
            <a:r>
              <a:rPr lang="fa-IR" dirty="0" smtClean="0">
                <a:solidFill>
                  <a:srgbClr val="FF0000"/>
                </a:solidFill>
                <a:cs typeface="B Homa" panose="00000400000000000000" pitchFamily="2" charset="-78"/>
              </a:rPr>
              <a:t>پویش مختلط </a:t>
            </a:r>
            <a:r>
              <a:rPr lang="fa-IR" dirty="0" smtClean="0">
                <a:cs typeface="B Homa" panose="00000400000000000000" pitchFamily="2" charset="-78"/>
              </a:rPr>
              <a:t>می باشد. </a:t>
            </a:r>
          </a:p>
          <a:p>
            <a:pPr>
              <a:lnSpc>
                <a:spcPct val="150000"/>
              </a:lnSpc>
            </a:pPr>
            <a:r>
              <a:rPr lang="fa-IR" dirty="0" smtClean="0">
                <a:cs typeface="B Homa" panose="00000400000000000000" pitchFamily="2" charset="-78"/>
              </a:rPr>
              <a:t>چهار نقد در باب رهیافت اندک افزایی مطرح کرده است : </a:t>
            </a:r>
          </a:p>
          <a:p>
            <a:pPr marL="0" indent="0">
              <a:lnSpc>
                <a:spcPct val="150000"/>
              </a:lnSpc>
              <a:buNone/>
            </a:pPr>
            <a:endParaRPr lang="fa-IR" dirty="0" smtClean="0">
              <a:cs typeface="B Homa" panose="00000400000000000000" pitchFamily="2" charset="-78"/>
            </a:endParaRPr>
          </a:p>
        </p:txBody>
      </p:sp>
      <p:graphicFrame>
        <p:nvGraphicFramePr>
          <p:cNvPr id="9" name="Diagram 8"/>
          <p:cNvGraphicFramePr/>
          <p:nvPr>
            <p:extLst>
              <p:ext uri="{D42A27DB-BD31-4B8C-83A1-F6EECF244321}">
                <p14:modId xmlns:p14="http://schemas.microsoft.com/office/powerpoint/2010/main" val="3695284393"/>
              </p:ext>
            </p:extLst>
          </p:nvPr>
        </p:nvGraphicFramePr>
        <p:xfrm>
          <a:off x="1380758" y="1935921"/>
          <a:ext cx="8851813" cy="442359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Rounded Rectangle 9"/>
          <p:cNvSpPr/>
          <p:nvPr/>
        </p:nvSpPr>
        <p:spPr bwMode="auto">
          <a:xfrm>
            <a:off x="9805077" y="235728"/>
            <a:ext cx="2232248" cy="576064"/>
          </a:xfrm>
          <a:prstGeom prst="roundRect">
            <a:avLst/>
          </a:prstGeom>
          <a:solidFill>
            <a:srgbClr val="00206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fa-IR" sz="1400" dirty="0" smtClean="0">
                <a:cs typeface="B Nasim" panose="00000700000000000000" pitchFamily="2" charset="-78"/>
              </a:rPr>
              <a:t>مقدمه و معرفی نظریه پرداز</a:t>
            </a:r>
            <a:endParaRPr kumimoji="0" lang="fa-IR" sz="1400" i="0" u="none" strike="noStrike" cap="none" normalizeH="0" baseline="0" dirty="0" smtClean="0">
              <a:ln>
                <a:noFill/>
              </a:ln>
              <a:solidFill>
                <a:schemeClr val="tx1"/>
              </a:solidFill>
              <a:effectLst/>
              <a:cs typeface="B Nasim" panose="00000700000000000000" pitchFamily="2" charset="-78"/>
            </a:endParaRPr>
          </a:p>
        </p:txBody>
      </p:sp>
      <p:sp>
        <p:nvSpPr>
          <p:cNvPr id="11" name="Rounded Rectangle 10"/>
          <p:cNvSpPr/>
          <p:nvPr/>
        </p:nvSpPr>
        <p:spPr bwMode="auto">
          <a:xfrm>
            <a:off x="7422700" y="235728"/>
            <a:ext cx="2232248" cy="576064"/>
          </a:xfrm>
          <a:prstGeom prst="roundRect">
            <a:avLst/>
          </a:prstGeom>
          <a:solidFill>
            <a:srgbClr val="00206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fa-IR" sz="1400" dirty="0" smtClean="0">
                <a:cs typeface="B Nasim" panose="00000700000000000000" pitchFamily="2" charset="-78"/>
              </a:rPr>
              <a:t>پیشینه و مبنای پیدایش</a:t>
            </a:r>
            <a:endParaRPr kumimoji="0" lang="fa-IR" sz="1400" i="0" u="none" strike="noStrike" cap="none" normalizeH="0" baseline="0" dirty="0" smtClean="0">
              <a:ln>
                <a:noFill/>
              </a:ln>
              <a:solidFill>
                <a:schemeClr val="tx1"/>
              </a:solidFill>
              <a:effectLst/>
              <a:cs typeface="B Nasim" panose="00000700000000000000" pitchFamily="2" charset="-78"/>
            </a:endParaRPr>
          </a:p>
        </p:txBody>
      </p:sp>
      <p:sp>
        <p:nvSpPr>
          <p:cNvPr id="12" name="Rounded Rectangle 11"/>
          <p:cNvSpPr/>
          <p:nvPr/>
        </p:nvSpPr>
        <p:spPr bwMode="auto">
          <a:xfrm>
            <a:off x="5052159" y="235728"/>
            <a:ext cx="2232248" cy="576064"/>
          </a:xfrm>
          <a:prstGeom prst="roundRect">
            <a:avLst/>
          </a:prstGeom>
          <a:solidFill>
            <a:srgbClr val="00206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fa-IR" sz="1400" dirty="0" smtClean="0">
                <a:cs typeface="B Nasim" panose="00000700000000000000" pitchFamily="2" charset="-78"/>
              </a:rPr>
              <a:t>معرفی و بررسی اندک افزایی</a:t>
            </a:r>
            <a:endParaRPr kumimoji="0" lang="fa-IR" sz="1400" i="0" u="none" strike="noStrike" cap="none" normalizeH="0" baseline="0" dirty="0" smtClean="0">
              <a:ln>
                <a:noFill/>
              </a:ln>
              <a:solidFill>
                <a:schemeClr val="tx1"/>
              </a:solidFill>
              <a:effectLst/>
              <a:cs typeface="B Nasim" panose="00000700000000000000" pitchFamily="2" charset="-78"/>
            </a:endParaRPr>
          </a:p>
        </p:txBody>
      </p:sp>
      <p:sp>
        <p:nvSpPr>
          <p:cNvPr id="13" name="Rounded Rectangle 12"/>
          <p:cNvSpPr/>
          <p:nvPr/>
        </p:nvSpPr>
        <p:spPr bwMode="auto">
          <a:xfrm>
            <a:off x="2681618" y="235728"/>
            <a:ext cx="2232248" cy="576064"/>
          </a:xfrm>
          <a:prstGeom prst="roundRect">
            <a:avLst/>
          </a:prstGeom>
          <a:solidFill>
            <a:srgbClr val="00B0F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fa-IR" sz="1400" dirty="0" smtClean="0">
                <a:cs typeface="B Nasim" panose="00000700000000000000" pitchFamily="2" charset="-78"/>
              </a:rPr>
              <a:t>انتقادات از رهیافت اندک افزایی</a:t>
            </a:r>
            <a:endParaRPr kumimoji="0" lang="fa-IR" sz="1400" i="0" u="none" strike="noStrike" cap="none" normalizeH="0" baseline="0" dirty="0" smtClean="0">
              <a:ln>
                <a:noFill/>
              </a:ln>
              <a:solidFill>
                <a:schemeClr val="tx1"/>
              </a:solidFill>
              <a:effectLst/>
              <a:cs typeface="B Nasim" panose="00000700000000000000" pitchFamily="2" charset="-78"/>
            </a:endParaRPr>
          </a:p>
        </p:txBody>
      </p:sp>
      <p:sp>
        <p:nvSpPr>
          <p:cNvPr id="14" name="Rounded Rectangle 13"/>
          <p:cNvSpPr/>
          <p:nvPr/>
        </p:nvSpPr>
        <p:spPr bwMode="auto">
          <a:xfrm>
            <a:off x="321204" y="235728"/>
            <a:ext cx="2232248" cy="576064"/>
          </a:xfrm>
          <a:prstGeom prst="roundRect">
            <a:avLst/>
          </a:prstGeom>
          <a:solidFill>
            <a:srgbClr val="00206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fa-IR" sz="1400" dirty="0" smtClean="0">
                <a:cs typeface="B Nasim" panose="00000700000000000000" pitchFamily="2" charset="-78"/>
              </a:rPr>
              <a:t>مقایسه با رهیافت عقلانی-جامع</a:t>
            </a:r>
            <a:endParaRPr kumimoji="0" lang="fa-IR" sz="1400" i="0" u="none" strike="noStrike" cap="none" normalizeH="0" baseline="0" dirty="0" smtClean="0">
              <a:ln>
                <a:noFill/>
              </a:ln>
              <a:solidFill>
                <a:schemeClr val="tx1"/>
              </a:solidFill>
              <a:effectLst/>
              <a:cs typeface="B Nasim" panose="00000700000000000000" pitchFamily="2" charset="-78"/>
            </a:endParaRPr>
          </a:p>
        </p:txBody>
      </p:sp>
    </p:spTree>
    <p:extLst>
      <p:ext uri="{BB962C8B-B14F-4D97-AF65-F5344CB8AC3E}">
        <p14:creationId xmlns:p14="http://schemas.microsoft.com/office/powerpoint/2010/main" val="375383438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grpId="0" nodeType="clickEffect">
                                  <p:stCondLst>
                                    <p:cond delay="0"/>
                                  </p:stCondLst>
                                  <p:childTnLst>
                                    <p:set>
                                      <p:cBhvr>
                                        <p:cTn id="20" dur="1" fill="hold">
                                          <p:stCondLst>
                                            <p:cond delay="0"/>
                                          </p:stCondLst>
                                        </p:cTn>
                                        <p:tgtEl>
                                          <p:spTgt spid="9">
                                            <p:graphicEl>
                                              <a:dgm id="{1FEBBCB2-5580-490B-954C-272DD9522ACC}"/>
                                            </p:graphicEl>
                                          </p:spTgt>
                                        </p:tgtEl>
                                        <p:attrNameLst>
                                          <p:attrName>style.visibility</p:attrName>
                                        </p:attrNameLst>
                                      </p:cBhvr>
                                      <p:to>
                                        <p:strVal val="visible"/>
                                      </p:to>
                                    </p:set>
                                    <p:animEffect transition="in" filter="fade">
                                      <p:cBhvr>
                                        <p:cTn id="21" dur="1000"/>
                                        <p:tgtEl>
                                          <p:spTgt spid="9">
                                            <p:graphicEl>
                                              <a:dgm id="{1FEBBCB2-5580-490B-954C-272DD9522ACC}"/>
                                            </p:graphicEl>
                                          </p:spTgt>
                                        </p:tgtEl>
                                      </p:cBhvr>
                                    </p:animEffect>
                                    <p:anim calcmode="lin" valueType="num">
                                      <p:cBhvr>
                                        <p:cTn id="22" dur="1000" fill="hold"/>
                                        <p:tgtEl>
                                          <p:spTgt spid="9">
                                            <p:graphicEl>
                                              <a:dgm id="{1FEBBCB2-5580-490B-954C-272DD9522ACC}"/>
                                            </p:graphicEl>
                                          </p:spTgt>
                                        </p:tgtEl>
                                        <p:attrNameLst>
                                          <p:attrName>ppt_x</p:attrName>
                                        </p:attrNameLst>
                                      </p:cBhvr>
                                      <p:tavLst>
                                        <p:tav tm="0">
                                          <p:val>
                                            <p:strVal val="#ppt_x"/>
                                          </p:val>
                                        </p:tav>
                                        <p:tav tm="100000">
                                          <p:val>
                                            <p:strVal val="#ppt_x"/>
                                          </p:val>
                                        </p:tav>
                                      </p:tavLst>
                                    </p:anim>
                                    <p:anim calcmode="lin" valueType="num">
                                      <p:cBhvr>
                                        <p:cTn id="23" dur="1000" fill="hold"/>
                                        <p:tgtEl>
                                          <p:spTgt spid="9">
                                            <p:graphicEl>
                                              <a:dgm id="{1FEBBCB2-5580-490B-954C-272DD9522ACC}"/>
                                            </p:graphic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grpId="0" nodeType="clickEffect">
                                  <p:stCondLst>
                                    <p:cond delay="0"/>
                                  </p:stCondLst>
                                  <p:childTnLst>
                                    <p:set>
                                      <p:cBhvr>
                                        <p:cTn id="27" dur="1" fill="hold">
                                          <p:stCondLst>
                                            <p:cond delay="0"/>
                                          </p:stCondLst>
                                        </p:cTn>
                                        <p:tgtEl>
                                          <p:spTgt spid="9">
                                            <p:graphicEl>
                                              <a:dgm id="{E356DE4D-79F4-4EB0-B357-C8E85B002925}"/>
                                            </p:graphicEl>
                                          </p:spTgt>
                                        </p:tgtEl>
                                        <p:attrNameLst>
                                          <p:attrName>style.visibility</p:attrName>
                                        </p:attrNameLst>
                                      </p:cBhvr>
                                      <p:to>
                                        <p:strVal val="visible"/>
                                      </p:to>
                                    </p:set>
                                    <p:animEffect transition="in" filter="fade">
                                      <p:cBhvr>
                                        <p:cTn id="28" dur="1000"/>
                                        <p:tgtEl>
                                          <p:spTgt spid="9">
                                            <p:graphicEl>
                                              <a:dgm id="{E356DE4D-79F4-4EB0-B357-C8E85B002925}"/>
                                            </p:graphicEl>
                                          </p:spTgt>
                                        </p:tgtEl>
                                      </p:cBhvr>
                                    </p:animEffect>
                                    <p:anim calcmode="lin" valueType="num">
                                      <p:cBhvr>
                                        <p:cTn id="29" dur="1000" fill="hold"/>
                                        <p:tgtEl>
                                          <p:spTgt spid="9">
                                            <p:graphicEl>
                                              <a:dgm id="{E356DE4D-79F4-4EB0-B357-C8E85B002925}"/>
                                            </p:graphicEl>
                                          </p:spTgt>
                                        </p:tgtEl>
                                        <p:attrNameLst>
                                          <p:attrName>ppt_x</p:attrName>
                                        </p:attrNameLst>
                                      </p:cBhvr>
                                      <p:tavLst>
                                        <p:tav tm="0">
                                          <p:val>
                                            <p:strVal val="#ppt_x"/>
                                          </p:val>
                                        </p:tav>
                                        <p:tav tm="100000">
                                          <p:val>
                                            <p:strVal val="#ppt_x"/>
                                          </p:val>
                                        </p:tav>
                                      </p:tavLst>
                                    </p:anim>
                                    <p:anim calcmode="lin" valueType="num">
                                      <p:cBhvr>
                                        <p:cTn id="30" dur="1000" fill="hold"/>
                                        <p:tgtEl>
                                          <p:spTgt spid="9">
                                            <p:graphicEl>
                                              <a:dgm id="{E356DE4D-79F4-4EB0-B357-C8E85B002925}"/>
                                            </p:graphic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7" presetClass="entr" presetSubtype="0" fill="hold" grpId="0" nodeType="clickEffect">
                                  <p:stCondLst>
                                    <p:cond delay="0"/>
                                  </p:stCondLst>
                                  <p:childTnLst>
                                    <p:set>
                                      <p:cBhvr>
                                        <p:cTn id="34" dur="1" fill="hold">
                                          <p:stCondLst>
                                            <p:cond delay="0"/>
                                          </p:stCondLst>
                                        </p:cTn>
                                        <p:tgtEl>
                                          <p:spTgt spid="9">
                                            <p:graphicEl>
                                              <a:dgm id="{0DE2BB90-3860-488E-A942-88E9C8A43CE5}"/>
                                            </p:graphicEl>
                                          </p:spTgt>
                                        </p:tgtEl>
                                        <p:attrNameLst>
                                          <p:attrName>style.visibility</p:attrName>
                                        </p:attrNameLst>
                                      </p:cBhvr>
                                      <p:to>
                                        <p:strVal val="visible"/>
                                      </p:to>
                                    </p:set>
                                    <p:animEffect transition="in" filter="fade">
                                      <p:cBhvr>
                                        <p:cTn id="35" dur="1000"/>
                                        <p:tgtEl>
                                          <p:spTgt spid="9">
                                            <p:graphicEl>
                                              <a:dgm id="{0DE2BB90-3860-488E-A942-88E9C8A43CE5}"/>
                                            </p:graphicEl>
                                          </p:spTgt>
                                        </p:tgtEl>
                                      </p:cBhvr>
                                    </p:animEffect>
                                    <p:anim calcmode="lin" valueType="num">
                                      <p:cBhvr>
                                        <p:cTn id="36" dur="1000" fill="hold"/>
                                        <p:tgtEl>
                                          <p:spTgt spid="9">
                                            <p:graphicEl>
                                              <a:dgm id="{0DE2BB90-3860-488E-A942-88E9C8A43CE5}"/>
                                            </p:graphicEl>
                                          </p:spTgt>
                                        </p:tgtEl>
                                        <p:attrNameLst>
                                          <p:attrName>ppt_x</p:attrName>
                                        </p:attrNameLst>
                                      </p:cBhvr>
                                      <p:tavLst>
                                        <p:tav tm="0">
                                          <p:val>
                                            <p:strVal val="#ppt_x"/>
                                          </p:val>
                                        </p:tav>
                                        <p:tav tm="100000">
                                          <p:val>
                                            <p:strVal val="#ppt_x"/>
                                          </p:val>
                                        </p:tav>
                                      </p:tavLst>
                                    </p:anim>
                                    <p:anim calcmode="lin" valueType="num">
                                      <p:cBhvr>
                                        <p:cTn id="37" dur="1000" fill="hold"/>
                                        <p:tgtEl>
                                          <p:spTgt spid="9">
                                            <p:graphicEl>
                                              <a:dgm id="{0DE2BB90-3860-488E-A942-88E9C8A43CE5}"/>
                                            </p:graphic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7" presetClass="entr" presetSubtype="0" fill="hold" grpId="0" nodeType="clickEffect">
                                  <p:stCondLst>
                                    <p:cond delay="0"/>
                                  </p:stCondLst>
                                  <p:childTnLst>
                                    <p:set>
                                      <p:cBhvr>
                                        <p:cTn id="41" dur="1" fill="hold">
                                          <p:stCondLst>
                                            <p:cond delay="0"/>
                                          </p:stCondLst>
                                        </p:cTn>
                                        <p:tgtEl>
                                          <p:spTgt spid="9">
                                            <p:graphicEl>
                                              <a:dgm id="{4FA41294-F625-4E57-825F-D2E154C60188}"/>
                                            </p:graphicEl>
                                          </p:spTgt>
                                        </p:tgtEl>
                                        <p:attrNameLst>
                                          <p:attrName>style.visibility</p:attrName>
                                        </p:attrNameLst>
                                      </p:cBhvr>
                                      <p:to>
                                        <p:strVal val="visible"/>
                                      </p:to>
                                    </p:set>
                                    <p:animEffect transition="in" filter="fade">
                                      <p:cBhvr>
                                        <p:cTn id="42" dur="1000"/>
                                        <p:tgtEl>
                                          <p:spTgt spid="9">
                                            <p:graphicEl>
                                              <a:dgm id="{4FA41294-F625-4E57-825F-D2E154C60188}"/>
                                            </p:graphicEl>
                                          </p:spTgt>
                                        </p:tgtEl>
                                      </p:cBhvr>
                                    </p:animEffect>
                                    <p:anim calcmode="lin" valueType="num">
                                      <p:cBhvr>
                                        <p:cTn id="43" dur="1000" fill="hold"/>
                                        <p:tgtEl>
                                          <p:spTgt spid="9">
                                            <p:graphicEl>
                                              <a:dgm id="{4FA41294-F625-4E57-825F-D2E154C60188}"/>
                                            </p:graphicEl>
                                          </p:spTgt>
                                        </p:tgtEl>
                                        <p:attrNameLst>
                                          <p:attrName>ppt_x</p:attrName>
                                        </p:attrNameLst>
                                      </p:cBhvr>
                                      <p:tavLst>
                                        <p:tav tm="0">
                                          <p:val>
                                            <p:strVal val="#ppt_x"/>
                                          </p:val>
                                        </p:tav>
                                        <p:tav tm="100000">
                                          <p:val>
                                            <p:strVal val="#ppt_x"/>
                                          </p:val>
                                        </p:tav>
                                      </p:tavLst>
                                    </p:anim>
                                    <p:anim calcmode="lin" valueType="num">
                                      <p:cBhvr>
                                        <p:cTn id="44" dur="1000" fill="hold"/>
                                        <p:tgtEl>
                                          <p:spTgt spid="9">
                                            <p:graphicEl>
                                              <a:dgm id="{4FA41294-F625-4E57-825F-D2E154C60188}"/>
                                            </p:graphic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7" presetClass="entr" presetSubtype="0" fill="hold" grpId="0" nodeType="clickEffect">
                                  <p:stCondLst>
                                    <p:cond delay="0"/>
                                  </p:stCondLst>
                                  <p:childTnLst>
                                    <p:set>
                                      <p:cBhvr>
                                        <p:cTn id="48" dur="1" fill="hold">
                                          <p:stCondLst>
                                            <p:cond delay="0"/>
                                          </p:stCondLst>
                                        </p:cTn>
                                        <p:tgtEl>
                                          <p:spTgt spid="9">
                                            <p:graphicEl>
                                              <a:dgm id="{BF5FAEBD-4D2C-4CA8-BE00-D7379BEC151D}"/>
                                            </p:graphicEl>
                                          </p:spTgt>
                                        </p:tgtEl>
                                        <p:attrNameLst>
                                          <p:attrName>style.visibility</p:attrName>
                                        </p:attrNameLst>
                                      </p:cBhvr>
                                      <p:to>
                                        <p:strVal val="visible"/>
                                      </p:to>
                                    </p:set>
                                    <p:animEffect transition="in" filter="fade">
                                      <p:cBhvr>
                                        <p:cTn id="49" dur="1000"/>
                                        <p:tgtEl>
                                          <p:spTgt spid="9">
                                            <p:graphicEl>
                                              <a:dgm id="{BF5FAEBD-4D2C-4CA8-BE00-D7379BEC151D}"/>
                                            </p:graphicEl>
                                          </p:spTgt>
                                        </p:tgtEl>
                                      </p:cBhvr>
                                    </p:animEffect>
                                    <p:anim calcmode="lin" valueType="num">
                                      <p:cBhvr>
                                        <p:cTn id="50" dur="1000" fill="hold"/>
                                        <p:tgtEl>
                                          <p:spTgt spid="9">
                                            <p:graphicEl>
                                              <a:dgm id="{BF5FAEBD-4D2C-4CA8-BE00-D7379BEC151D}"/>
                                            </p:graphicEl>
                                          </p:spTgt>
                                        </p:tgtEl>
                                        <p:attrNameLst>
                                          <p:attrName>ppt_x</p:attrName>
                                        </p:attrNameLst>
                                      </p:cBhvr>
                                      <p:tavLst>
                                        <p:tav tm="0">
                                          <p:val>
                                            <p:strVal val="#ppt_x"/>
                                          </p:val>
                                        </p:tav>
                                        <p:tav tm="100000">
                                          <p:val>
                                            <p:strVal val="#ppt_x"/>
                                          </p:val>
                                        </p:tav>
                                      </p:tavLst>
                                    </p:anim>
                                    <p:anim calcmode="lin" valueType="num">
                                      <p:cBhvr>
                                        <p:cTn id="51" dur="1000" fill="hold"/>
                                        <p:tgtEl>
                                          <p:spTgt spid="9">
                                            <p:graphicEl>
                                              <a:dgm id="{BF5FAEBD-4D2C-4CA8-BE00-D7379BEC151D}"/>
                                            </p:graphic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7" presetClass="entr" presetSubtype="0" fill="hold" grpId="0" nodeType="clickEffect">
                                  <p:stCondLst>
                                    <p:cond delay="0"/>
                                  </p:stCondLst>
                                  <p:childTnLst>
                                    <p:set>
                                      <p:cBhvr>
                                        <p:cTn id="55" dur="1" fill="hold">
                                          <p:stCondLst>
                                            <p:cond delay="0"/>
                                          </p:stCondLst>
                                        </p:cTn>
                                        <p:tgtEl>
                                          <p:spTgt spid="9">
                                            <p:graphicEl>
                                              <a:dgm id="{4481E1EB-F593-40D0-B461-701E9ED17675}"/>
                                            </p:graphicEl>
                                          </p:spTgt>
                                        </p:tgtEl>
                                        <p:attrNameLst>
                                          <p:attrName>style.visibility</p:attrName>
                                        </p:attrNameLst>
                                      </p:cBhvr>
                                      <p:to>
                                        <p:strVal val="visible"/>
                                      </p:to>
                                    </p:set>
                                    <p:animEffect transition="in" filter="fade">
                                      <p:cBhvr>
                                        <p:cTn id="56" dur="1000"/>
                                        <p:tgtEl>
                                          <p:spTgt spid="9">
                                            <p:graphicEl>
                                              <a:dgm id="{4481E1EB-F593-40D0-B461-701E9ED17675}"/>
                                            </p:graphicEl>
                                          </p:spTgt>
                                        </p:tgtEl>
                                      </p:cBhvr>
                                    </p:animEffect>
                                    <p:anim calcmode="lin" valueType="num">
                                      <p:cBhvr>
                                        <p:cTn id="57" dur="1000" fill="hold"/>
                                        <p:tgtEl>
                                          <p:spTgt spid="9">
                                            <p:graphicEl>
                                              <a:dgm id="{4481E1EB-F593-40D0-B461-701E9ED17675}"/>
                                            </p:graphicEl>
                                          </p:spTgt>
                                        </p:tgtEl>
                                        <p:attrNameLst>
                                          <p:attrName>ppt_x</p:attrName>
                                        </p:attrNameLst>
                                      </p:cBhvr>
                                      <p:tavLst>
                                        <p:tav tm="0">
                                          <p:val>
                                            <p:strVal val="#ppt_x"/>
                                          </p:val>
                                        </p:tav>
                                        <p:tav tm="100000">
                                          <p:val>
                                            <p:strVal val="#ppt_x"/>
                                          </p:val>
                                        </p:tav>
                                      </p:tavLst>
                                    </p:anim>
                                    <p:anim calcmode="lin" valueType="num">
                                      <p:cBhvr>
                                        <p:cTn id="58" dur="1000" fill="hold"/>
                                        <p:tgtEl>
                                          <p:spTgt spid="9">
                                            <p:graphicEl>
                                              <a:dgm id="{4481E1EB-F593-40D0-B461-701E9ED17675}"/>
                                            </p:graphic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7" presetClass="entr" presetSubtype="0" fill="hold" grpId="0" nodeType="clickEffect">
                                  <p:stCondLst>
                                    <p:cond delay="0"/>
                                  </p:stCondLst>
                                  <p:childTnLst>
                                    <p:set>
                                      <p:cBhvr>
                                        <p:cTn id="62" dur="1" fill="hold">
                                          <p:stCondLst>
                                            <p:cond delay="0"/>
                                          </p:stCondLst>
                                        </p:cTn>
                                        <p:tgtEl>
                                          <p:spTgt spid="9">
                                            <p:graphicEl>
                                              <a:dgm id="{063C58D6-DA69-4B37-8170-E2ABFBAB3EB1}"/>
                                            </p:graphicEl>
                                          </p:spTgt>
                                        </p:tgtEl>
                                        <p:attrNameLst>
                                          <p:attrName>style.visibility</p:attrName>
                                        </p:attrNameLst>
                                      </p:cBhvr>
                                      <p:to>
                                        <p:strVal val="visible"/>
                                      </p:to>
                                    </p:set>
                                    <p:animEffect transition="in" filter="fade">
                                      <p:cBhvr>
                                        <p:cTn id="63" dur="1000"/>
                                        <p:tgtEl>
                                          <p:spTgt spid="9">
                                            <p:graphicEl>
                                              <a:dgm id="{063C58D6-DA69-4B37-8170-E2ABFBAB3EB1}"/>
                                            </p:graphicEl>
                                          </p:spTgt>
                                        </p:tgtEl>
                                      </p:cBhvr>
                                    </p:animEffect>
                                    <p:anim calcmode="lin" valueType="num">
                                      <p:cBhvr>
                                        <p:cTn id="64" dur="1000" fill="hold"/>
                                        <p:tgtEl>
                                          <p:spTgt spid="9">
                                            <p:graphicEl>
                                              <a:dgm id="{063C58D6-DA69-4B37-8170-E2ABFBAB3EB1}"/>
                                            </p:graphicEl>
                                          </p:spTgt>
                                        </p:tgtEl>
                                        <p:attrNameLst>
                                          <p:attrName>ppt_x</p:attrName>
                                        </p:attrNameLst>
                                      </p:cBhvr>
                                      <p:tavLst>
                                        <p:tav tm="0">
                                          <p:val>
                                            <p:strVal val="#ppt_x"/>
                                          </p:val>
                                        </p:tav>
                                        <p:tav tm="100000">
                                          <p:val>
                                            <p:strVal val="#ppt_x"/>
                                          </p:val>
                                        </p:tav>
                                      </p:tavLst>
                                    </p:anim>
                                    <p:anim calcmode="lin" valueType="num">
                                      <p:cBhvr>
                                        <p:cTn id="65" dur="1000" fill="hold"/>
                                        <p:tgtEl>
                                          <p:spTgt spid="9">
                                            <p:graphicEl>
                                              <a:dgm id="{063C58D6-DA69-4B37-8170-E2ABFBAB3EB1}"/>
                                            </p:graphicEl>
                                          </p:spTgt>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7" presetClass="entr" presetSubtype="0" fill="hold" grpId="0" nodeType="clickEffect">
                                  <p:stCondLst>
                                    <p:cond delay="0"/>
                                  </p:stCondLst>
                                  <p:childTnLst>
                                    <p:set>
                                      <p:cBhvr>
                                        <p:cTn id="69" dur="1" fill="hold">
                                          <p:stCondLst>
                                            <p:cond delay="0"/>
                                          </p:stCondLst>
                                        </p:cTn>
                                        <p:tgtEl>
                                          <p:spTgt spid="9">
                                            <p:graphicEl>
                                              <a:dgm id="{57768E8B-A053-4F94-9740-7C5A3F5B01AF}"/>
                                            </p:graphicEl>
                                          </p:spTgt>
                                        </p:tgtEl>
                                        <p:attrNameLst>
                                          <p:attrName>style.visibility</p:attrName>
                                        </p:attrNameLst>
                                      </p:cBhvr>
                                      <p:to>
                                        <p:strVal val="visible"/>
                                      </p:to>
                                    </p:set>
                                    <p:animEffect transition="in" filter="fade">
                                      <p:cBhvr>
                                        <p:cTn id="70" dur="1000"/>
                                        <p:tgtEl>
                                          <p:spTgt spid="9">
                                            <p:graphicEl>
                                              <a:dgm id="{57768E8B-A053-4F94-9740-7C5A3F5B01AF}"/>
                                            </p:graphicEl>
                                          </p:spTgt>
                                        </p:tgtEl>
                                      </p:cBhvr>
                                    </p:animEffect>
                                    <p:anim calcmode="lin" valueType="num">
                                      <p:cBhvr>
                                        <p:cTn id="71" dur="1000" fill="hold"/>
                                        <p:tgtEl>
                                          <p:spTgt spid="9">
                                            <p:graphicEl>
                                              <a:dgm id="{57768E8B-A053-4F94-9740-7C5A3F5B01AF}"/>
                                            </p:graphicEl>
                                          </p:spTgt>
                                        </p:tgtEl>
                                        <p:attrNameLst>
                                          <p:attrName>ppt_x</p:attrName>
                                        </p:attrNameLst>
                                      </p:cBhvr>
                                      <p:tavLst>
                                        <p:tav tm="0">
                                          <p:val>
                                            <p:strVal val="#ppt_x"/>
                                          </p:val>
                                        </p:tav>
                                        <p:tav tm="100000">
                                          <p:val>
                                            <p:strVal val="#ppt_x"/>
                                          </p:val>
                                        </p:tav>
                                      </p:tavLst>
                                    </p:anim>
                                    <p:anim calcmode="lin" valueType="num">
                                      <p:cBhvr>
                                        <p:cTn id="72" dur="1000" fill="hold"/>
                                        <p:tgtEl>
                                          <p:spTgt spid="9">
                                            <p:graphicEl>
                                              <a:dgm id="{57768E8B-A053-4F94-9740-7C5A3F5B01AF}"/>
                                            </p:graphic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Graphic spid="9" grpId="0">
        <p:bldSub>
          <a:bldDgm bld="one"/>
        </p:bldSub>
      </p:bldGraphic>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cs typeface="B Homa" panose="00000400000000000000" pitchFamily="2" charset="-78"/>
              </a:rPr>
              <a:t>قیاس رهیافت برنامه ریزی اندک افزا با برنامه ریزی عقل گرا(1)</a:t>
            </a:r>
            <a:endParaRPr lang="fa-IR" dirty="0">
              <a:cs typeface="B Homa" panose="00000400000000000000" pitchFamily="2" charset="-78"/>
            </a:endParaRPr>
          </a:p>
        </p:txBody>
      </p:sp>
      <p:graphicFrame>
        <p:nvGraphicFramePr>
          <p:cNvPr id="9" name="Content Placeholder 8"/>
          <p:cNvGraphicFramePr>
            <a:graphicFrameLocks noGrp="1"/>
          </p:cNvGraphicFramePr>
          <p:nvPr>
            <p:ph idx="1"/>
            <p:extLst>
              <p:ext uri="{D42A27DB-BD31-4B8C-83A1-F6EECF244321}">
                <p14:modId xmlns:p14="http://schemas.microsoft.com/office/powerpoint/2010/main" val="2424660312"/>
              </p:ext>
            </p:extLst>
          </p:nvPr>
        </p:nvGraphicFramePr>
        <p:xfrm>
          <a:off x="0" y="1764181"/>
          <a:ext cx="12192000" cy="5093819"/>
        </p:xfrm>
        <a:graphic>
          <a:graphicData uri="http://schemas.openxmlformats.org/drawingml/2006/table">
            <a:tbl>
              <a:tblPr rtl="1" firstRow="1" bandRow="1">
                <a:tableStyleId>{0505E3EF-67EA-436B-97B2-0124C06EBD24}</a:tableStyleId>
              </a:tblPr>
              <a:tblGrid>
                <a:gridCol w="4064000"/>
                <a:gridCol w="4064000"/>
                <a:gridCol w="4064000"/>
              </a:tblGrid>
              <a:tr h="463290">
                <a:tc rowSpan="2">
                  <a:txBody>
                    <a:bodyPr/>
                    <a:lstStyle/>
                    <a:p>
                      <a:pPr algn="ctr" rtl="1"/>
                      <a:endParaRPr lang="fa-IR" sz="1800" b="0" dirty="0" smtClean="0">
                        <a:cs typeface="B Homa" panose="00000400000000000000" pitchFamily="2" charset="-78"/>
                      </a:endParaRPr>
                    </a:p>
                    <a:p>
                      <a:pPr algn="ctr" rtl="1"/>
                      <a:r>
                        <a:rPr lang="fa-IR" sz="1800" b="0" dirty="0" smtClean="0">
                          <a:cs typeface="B Homa" panose="00000400000000000000" pitchFamily="2" charset="-78"/>
                        </a:rPr>
                        <a:t>معیار قیاس</a:t>
                      </a:r>
                      <a:endParaRPr lang="fa-IR" sz="1800" b="0" dirty="0">
                        <a:cs typeface="B Homa" panose="00000400000000000000" pitchFamily="2" charset="-78"/>
                      </a:endParaRPr>
                    </a:p>
                  </a:txBody>
                  <a:tcPr/>
                </a:tc>
                <a:tc gridSpan="2">
                  <a:txBody>
                    <a:bodyPr/>
                    <a:lstStyle/>
                    <a:p>
                      <a:pPr marL="0" indent="0" algn="ctr" rtl="1">
                        <a:buFont typeface="Arial" panose="020B0604020202020204" pitchFamily="34" charset="0"/>
                        <a:buNone/>
                      </a:pPr>
                      <a:r>
                        <a:rPr lang="fa-IR" sz="1800" b="0" dirty="0" smtClean="0">
                          <a:cs typeface="B Homa" panose="00000400000000000000" pitchFamily="2" charset="-78"/>
                        </a:rPr>
                        <a:t>ویژگی رهیافت</a:t>
                      </a:r>
                      <a:endParaRPr lang="fa-IR" sz="1800" b="0" dirty="0">
                        <a:cs typeface="B Homa" panose="00000400000000000000" pitchFamily="2" charset="-78"/>
                      </a:endParaRPr>
                    </a:p>
                  </a:txBody>
                  <a:tcPr/>
                </a:tc>
                <a:tc hMerge="1">
                  <a:txBody>
                    <a:bodyPr/>
                    <a:lstStyle/>
                    <a:p>
                      <a:pPr rtl="1"/>
                      <a:endParaRPr lang="fa-IR" b="0">
                        <a:cs typeface="B Homa" panose="00000400000000000000" pitchFamily="2" charset="-78"/>
                      </a:endParaRPr>
                    </a:p>
                  </a:txBody>
                  <a:tcPr/>
                </a:tc>
              </a:tr>
              <a:tr h="463290">
                <a:tc vMerge="1">
                  <a:txBody>
                    <a:bodyPr/>
                    <a:lstStyle/>
                    <a:p>
                      <a:pPr algn="ctr" rtl="1"/>
                      <a:endParaRPr lang="fa-IR" b="0">
                        <a:cs typeface="B Homa" panose="00000400000000000000" pitchFamily="2" charset="-78"/>
                      </a:endParaRPr>
                    </a:p>
                  </a:txBody>
                  <a:tcPr/>
                </a:tc>
                <a:tc>
                  <a:txBody>
                    <a:bodyPr/>
                    <a:lstStyle/>
                    <a:p>
                      <a:pPr marL="0" indent="0" algn="ctr" rtl="1">
                        <a:buFont typeface="Arial" panose="020B0604020202020204" pitchFamily="34" charset="0"/>
                        <a:buNone/>
                      </a:pPr>
                      <a:r>
                        <a:rPr lang="fa-IR" sz="1800" b="0" dirty="0" smtClean="0">
                          <a:cs typeface="B Homa" panose="00000400000000000000" pitchFamily="2" charset="-78"/>
                        </a:rPr>
                        <a:t>جامع</a:t>
                      </a:r>
                      <a:r>
                        <a:rPr lang="fa-IR" sz="1800" b="0" baseline="0" dirty="0" smtClean="0">
                          <a:cs typeface="B Homa" panose="00000400000000000000" pitchFamily="2" charset="-78"/>
                        </a:rPr>
                        <a:t> گرایی</a:t>
                      </a:r>
                      <a:endParaRPr lang="fa-IR" sz="1800" b="0" dirty="0">
                        <a:cs typeface="B Homa" panose="00000400000000000000" pitchFamily="2" charset="-78"/>
                      </a:endParaRPr>
                    </a:p>
                  </a:txBody>
                  <a:tcPr/>
                </a:tc>
                <a:tc>
                  <a:txBody>
                    <a:bodyPr/>
                    <a:lstStyle/>
                    <a:p>
                      <a:pPr marL="0" indent="0" algn="ctr" rtl="1">
                        <a:buFont typeface="Arial" panose="020B0604020202020204" pitchFamily="34" charset="0"/>
                        <a:buNone/>
                      </a:pPr>
                      <a:r>
                        <a:rPr lang="fa-IR" sz="1800" b="0" dirty="0" smtClean="0">
                          <a:cs typeface="B Homa" panose="00000400000000000000" pitchFamily="2" charset="-78"/>
                        </a:rPr>
                        <a:t>اندک افزایی</a:t>
                      </a:r>
                      <a:endParaRPr lang="fa-IR" sz="1800" b="0" dirty="0">
                        <a:cs typeface="B Homa" panose="00000400000000000000" pitchFamily="2" charset="-78"/>
                      </a:endParaRPr>
                    </a:p>
                  </a:txBody>
                  <a:tcPr/>
                </a:tc>
              </a:tr>
              <a:tr h="913886">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fa-IR" sz="1800" b="0" i="0" u="none" strike="noStrike" kern="1200" baseline="0" dirty="0" smtClean="0">
                          <a:solidFill>
                            <a:schemeClr val="dk1"/>
                          </a:solidFill>
                          <a:latin typeface="+mn-lt"/>
                          <a:ea typeface="+mn-ea"/>
                          <a:cs typeface="B Homa" panose="00000400000000000000" pitchFamily="2" charset="-78"/>
                        </a:rPr>
                        <a:t>نوع حکمرانی و نگرش سیاسی</a:t>
                      </a:r>
                      <a:endParaRPr lang="fa-IR" sz="1800" b="0" dirty="0" smtClean="0">
                        <a:cs typeface="B Homa" panose="00000400000000000000" pitchFamily="2" charset="-78"/>
                      </a:endParaRPr>
                    </a:p>
                    <a:p>
                      <a:pPr algn="ctr"/>
                      <a:endParaRPr lang="fa-IR" sz="1800" b="0" i="0" u="none" strike="noStrike" kern="1200" baseline="0" dirty="0" smtClean="0">
                        <a:solidFill>
                          <a:schemeClr val="dk1"/>
                        </a:solidFill>
                        <a:latin typeface="+mn-lt"/>
                        <a:ea typeface="+mn-ea"/>
                        <a:cs typeface="B Homa" panose="00000400000000000000" pitchFamily="2" charset="-78"/>
                      </a:endParaRPr>
                    </a:p>
                  </a:txBody>
                  <a:tcPr/>
                </a:tc>
                <a:tc>
                  <a:txBody>
                    <a:bodyPr/>
                    <a:lstStyle/>
                    <a:p>
                      <a:pPr marL="285750" indent="-285750" rtl="1">
                        <a:buFont typeface="Arial" panose="020B0604020202020204" pitchFamily="34" charset="0"/>
                        <a:buChar char="•"/>
                      </a:pPr>
                      <a:r>
                        <a:rPr lang="fa-IR" sz="1600" b="0" dirty="0" smtClean="0">
                          <a:cs typeface="B Homa" panose="00000400000000000000" pitchFamily="2" charset="-78"/>
                        </a:rPr>
                        <a:t>سیستم ها و ساختار برنامه ریزی تمرکزگرا،کلیت گرا و دیوان سالارانه</a:t>
                      </a:r>
                    </a:p>
                    <a:p>
                      <a:pPr marL="285750" indent="-285750" rtl="1">
                        <a:buFont typeface="Arial" panose="020B0604020202020204" pitchFamily="34" charset="0"/>
                        <a:buChar char="•"/>
                      </a:pPr>
                      <a:r>
                        <a:rPr lang="fa-IR" sz="1600" b="0" dirty="0" smtClean="0">
                          <a:cs typeface="B Homa" panose="00000400000000000000" pitchFamily="2" charset="-78"/>
                        </a:rPr>
                        <a:t>تصمیم گیری</a:t>
                      </a:r>
                      <a:r>
                        <a:rPr lang="fa-IR" sz="1600" b="0" baseline="0" dirty="0" smtClean="0">
                          <a:cs typeface="B Homa" panose="00000400000000000000" pitchFamily="2" charset="-78"/>
                        </a:rPr>
                        <a:t> در نهاد های مرکزی</a:t>
                      </a:r>
                      <a:endParaRPr lang="fa-IR" sz="1600" b="0" dirty="0">
                        <a:cs typeface="B Homa" panose="00000400000000000000" pitchFamily="2" charset="-78"/>
                      </a:endParaRPr>
                    </a:p>
                  </a:txBody>
                  <a:tcPr/>
                </a:tc>
                <a:tc>
                  <a:txBody>
                    <a:bodyPr/>
                    <a:lstStyle/>
                    <a:p>
                      <a:pPr marL="285750" indent="-285750" rtl="1">
                        <a:buFont typeface="Arial" panose="020B0604020202020204" pitchFamily="34" charset="0"/>
                        <a:buChar char="•"/>
                      </a:pPr>
                      <a:r>
                        <a:rPr lang="fa-IR" sz="1600" b="0" dirty="0" smtClean="0">
                          <a:cs typeface="B Homa" panose="00000400000000000000" pitchFamily="2" charset="-78"/>
                        </a:rPr>
                        <a:t>سیستم ها و ساختار برنامه ریزی تمرکز زدا</a:t>
                      </a:r>
                    </a:p>
                    <a:p>
                      <a:pPr marL="285750" indent="-285750" rtl="1">
                        <a:buFont typeface="Arial" panose="020B0604020202020204" pitchFamily="34" charset="0"/>
                        <a:buChar char="•"/>
                      </a:pPr>
                      <a:r>
                        <a:rPr lang="fa-IR" sz="1600" b="0" dirty="0" smtClean="0">
                          <a:cs typeface="B Homa" panose="00000400000000000000" pitchFamily="2" charset="-78"/>
                        </a:rPr>
                        <a:t>تصمیم</a:t>
                      </a:r>
                      <a:r>
                        <a:rPr lang="fa-IR" sz="1600" b="0" baseline="0" dirty="0" smtClean="0">
                          <a:cs typeface="B Homa" panose="00000400000000000000" pitchFamily="2" charset="-78"/>
                        </a:rPr>
                        <a:t> گیری در سطوح پایین، محوریت نهادهای محلی</a:t>
                      </a:r>
                      <a:endParaRPr lang="fa-IR" sz="1600" b="0" dirty="0">
                        <a:cs typeface="B Homa" panose="00000400000000000000" pitchFamily="2" charset="-78"/>
                      </a:endParaRPr>
                    </a:p>
                  </a:txBody>
                  <a:tcPr/>
                </a:tc>
              </a:tr>
              <a:tr h="463290">
                <a:tc>
                  <a:txBody>
                    <a:bodyPr/>
                    <a:lstStyle/>
                    <a:p>
                      <a:pPr algn="ctr" rtl="1"/>
                      <a:r>
                        <a:rPr lang="fa-IR" sz="1800" b="0" dirty="0" smtClean="0">
                          <a:cs typeface="B Homa" panose="00000400000000000000" pitchFamily="2" charset="-78"/>
                        </a:rPr>
                        <a:t>نگرش اقتصادی</a:t>
                      </a:r>
                      <a:endParaRPr lang="fa-IR" sz="1800" b="0" dirty="0">
                        <a:cs typeface="B Homa" panose="00000400000000000000" pitchFamily="2" charset="-78"/>
                      </a:endParaRPr>
                    </a:p>
                  </a:txBody>
                  <a:tcPr/>
                </a:tc>
                <a:tc>
                  <a:txBody>
                    <a:bodyPr/>
                    <a:lstStyle/>
                    <a:p>
                      <a:pPr marL="285750" indent="-285750" rtl="1">
                        <a:buFont typeface="Arial" panose="020B0604020202020204" pitchFamily="34" charset="0"/>
                        <a:buChar char="•"/>
                      </a:pPr>
                      <a:r>
                        <a:rPr lang="fa-IR" sz="1600" b="0" dirty="0" smtClean="0">
                          <a:cs typeface="B Homa" panose="00000400000000000000" pitchFamily="2" charset="-78"/>
                        </a:rPr>
                        <a:t>اقتصاد مختلط ، بی توجهی به بخش خصوصی</a:t>
                      </a:r>
                      <a:endParaRPr lang="fa-IR" sz="1600" b="0" dirty="0">
                        <a:cs typeface="B Homa" panose="00000400000000000000" pitchFamily="2" charset="-78"/>
                      </a:endParaRPr>
                    </a:p>
                  </a:txBody>
                  <a:tcPr/>
                </a:tc>
                <a:tc>
                  <a:txBody>
                    <a:bodyPr/>
                    <a:lstStyle/>
                    <a:p>
                      <a:pPr marL="285750" indent="-285750" rtl="1">
                        <a:buFont typeface="Arial" panose="020B0604020202020204" pitchFamily="34" charset="0"/>
                        <a:buChar char="•"/>
                      </a:pPr>
                      <a:r>
                        <a:rPr lang="fa-IR" sz="1600" b="0" dirty="0" smtClean="0">
                          <a:cs typeface="B Homa" panose="00000400000000000000" pitchFamily="2" charset="-78"/>
                        </a:rPr>
                        <a:t>حاکمیت اقتصاد بازار آزاد</a:t>
                      </a:r>
                      <a:endParaRPr lang="fa-IR" sz="1600" b="0" dirty="0">
                        <a:cs typeface="B Homa" panose="00000400000000000000" pitchFamily="2" charset="-78"/>
                      </a:endParaRPr>
                    </a:p>
                  </a:txBody>
                  <a:tcPr/>
                </a:tc>
              </a:tr>
              <a:tr h="505346">
                <a:tc>
                  <a:txBody>
                    <a:bodyPr/>
                    <a:lstStyle/>
                    <a:p>
                      <a:pPr algn="ctr" rtl="1"/>
                      <a:r>
                        <a:rPr lang="fa-IR" sz="1800" dirty="0" smtClean="0">
                          <a:cs typeface="B Homa" panose="00000400000000000000" pitchFamily="2" charset="-78"/>
                        </a:rPr>
                        <a:t>توجه به مهیا بودن منابع</a:t>
                      </a:r>
                      <a:endParaRPr lang="fa-IR" sz="1800" dirty="0">
                        <a:cs typeface="B Homa" panose="00000400000000000000" pitchFamily="2" charset="-78"/>
                      </a:endParaRPr>
                    </a:p>
                  </a:txBody>
                  <a:tcPr>
                    <a:solidFill>
                      <a:schemeClr val="accent1">
                        <a:lumMod val="40000"/>
                        <a:lumOff val="60000"/>
                      </a:schemeClr>
                    </a:solidFill>
                  </a:tcPr>
                </a:tc>
                <a:tc>
                  <a:txBody>
                    <a:bodyPr/>
                    <a:lstStyle/>
                    <a:p>
                      <a:pPr marL="285750" indent="-285750">
                        <a:buFont typeface="Arial" panose="020B0604020202020204" pitchFamily="34" charset="0"/>
                        <a:buChar char="•"/>
                      </a:pPr>
                      <a:r>
                        <a:rPr lang="fa-IR" sz="1600" b="0" i="0" u="none" strike="noStrike" kern="1200" baseline="0" dirty="0" smtClean="0">
                          <a:solidFill>
                            <a:schemeClr val="dk1"/>
                          </a:solidFill>
                          <a:latin typeface="+mn-lt"/>
                          <a:ea typeface="+mn-ea"/>
                          <a:cs typeface="B Homa" panose="00000400000000000000" pitchFamily="2" charset="-78"/>
                        </a:rPr>
                        <a:t>ملزومات و نیازهای اطلاعاتی فراوان و آرمانی</a:t>
                      </a:r>
                      <a:endParaRPr lang="fa-IR" sz="1600" dirty="0">
                        <a:cs typeface="B Homa" panose="00000400000000000000" pitchFamily="2" charset="-78"/>
                      </a:endParaRPr>
                    </a:p>
                  </a:txBody>
                  <a:tcPr/>
                </a:tc>
                <a:tc>
                  <a:txBody>
                    <a:bodyPr/>
                    <a:lstStyle/>
                    <a:p>
                      <a:pPr marL="285750" indent="-285750" rtl="1">
                        <a:buFont typeface="Arial" panose="020B0604020202020204" pitchFamily="34" charset="0"/>
                        <a:buChar char="•"/>
                      </a:pPr>
                      <a:r>
                        <a:rPr lang="fa-IR" sz="1600" b="0" i="0" u="none" strike="noStrike" kern="1200" baseline="0" dirty="0" smtClean="0">
                          <a:solidFill>
                            <a:schemeClr val="dk1"/>
                          </a:solidFill>
                          <a:latin typeface="+mn-lt"/>
                          <a:ea typeface="+mn-ea"/>
                          <a:cs typeface="B Homa" panose="00000400000000000000" pitchFamily="2" charset="-78"/>
                        </a:rPr>
                        <a:t>ملزومات کم و کاهش محدوده عمل</a:t>
                      </a:r>
                      <a:endParaRPr lang="fa-IR" sz="1600" b="0" dirty="0">
                        <a:cs typeface="B Homa" panose="00000400000000000000" pitchFamily="2" charset="-78"/>
                      </a:endParaRPr>
                    </a:p>
                  </a:txBody>
                  <a:tcPr/>
                </a:tc>
              </a:tr>
              <a:tr h="913886">
                <a:tc>
                  <a:txBody>
                    <a:bodyPr/>
                    <a:lstStyle/>
                    <a:p>
                      <a:pPr algn="ctr" rtl="1"/>
                      <a:endParaRPr lang="fa-IR" sz="1800" b="0" dirty="0" smtClean="0">
                        <a:cs typeface="B Homa" panose="00000400000000000000" pitchFamily="2" charset="-78"/>
                      </a:endParaRPr>
                    </a:p>
                    <a:p>
                      <a:pPr algn="ctr" rtl="1"/>
                      <a:r>
                        <a:rPr lang="fa-IR" sz="1800" b="0" dirty="0" smtClean="0">
                          <a:cs typeface="B Homa" panose="00000400000000000000" pitchFamily="2" charset="-78"/>
                        </a:rPr>
                        <a:t>نگرش نسبت به محیط</a:t>
                      </a:r>
                      <a:r>
                        <a:rPr lang="fa-IR" sz="1800" b="0" baseline="0" dirty="0" smtClean="0">
                          <a:cs typeface="B Homa" panose="00000400000000000000" pitchFamily="2" charset="-78"/>
                        </a:rPr>
                        <a:t> تصمیم</a:t>
                      </a:r>
                      <a:endParaRPr lang="fa-IR" sz="1800" b="0" dirty="0">
                        <a:cs typeface="B Homa" panose="00000400000000000000" pitchFamily="2" charset="-78"/>
                      </a:endParaRPr>
                    </a:p>
                  </a:txBody>
                  <a:tcPr>
                    <a:solidFill>
                      <a:schemeClr val="accent1">
                        <a:lumMod val="40000"/>
                        <a:lumOff val="60000"/>
                      </a:schemeClr>
                    </a:solidFill>
                  </a:tcPr>
                </a:tc>
                <a:tc>
                  <a:txBody>
                    <a:bodyPr/>
                    <a:lstStyle/>
                    <a:p>
                      <a:pPr marL="285750" indent="-285750" rtl="1">
                        <a:buFont typeface="Arial" panose="020B0604020202020204" pitchFamily="34" charset="0"/>
                        <a:buChar char="•"/>
                      </a:pPr>
                      <a:r>
                        <a:rPr lang="fa-IR" sz="1600" b="0" i="0" u="none" strike="noStrike" kern="1200" baseline="0" dirty="0" smtClean="0">
                          <a:solidFill>
                            <a:schemeClr val="dk1"/>
                          </a:solidFill>
                          <a:latin typeface="+mn-lt"/>
                          <a:ea typeface="+mn-ea"/>
                          <a:cs typeface="B Homa" panose="00000400000000000000" pitchFamily="2" charset="-78"/>
                        </a:rPr>
                        <a:t>پایدار فرض کردن محیط، وضوح مقصد، ناتوانی عمل در محیط ناپایدار</a:t>
                      </a:r>
                    </a:p>
                    <a:p>
                      <a:pPr marL="285750" indent="-285750" rtl="1">
                        <a:buFont typeface="Arial" panose="020B0604020202020204" pitchFamily="34" charset="0"/>
                        <a:buChar char="•"/>
                      </a:pPr>
                      <a:r>
                        <a:rPr lang="fa-IR" sz="1600" b="0" i="0" u="none" strike="noStrike" kern="1200" baseline="0" dirty="0" smtClean="0">
                          <a:solidFill>
                            <a:schemeClr val="dk1"/>
                          </a:solidFill>
                          <a:latin typeface="+mn-lt"/>
                          <a:ea typeface="+mn-ea"/>
                          <a:cs typeface="B Homa" panose="00000400000000000000" pitchFamily="2" charset="-78"/>
                        </a:rPr>
                        <a:t>برخورد با آینده به عنوان تداوم خطی روند موجود</a:t>
                      </a:r>
                      <a:endParaRPr lang="fa-IR" sz="1600" b="0" dirty="0">
                        <a:cs typeface="B Homa" panose="00000400000000000000" pitchFamily="2" charset="-78"/>
                      </a:endParaRPr>
                    </a:p>
                  </a:txBody>
                  <a:tcPr/>
                </a:tc>
                <a:tc>
                  <a:txBody>
                    <a:bodyPr/>
                    <a:lstStyle/>
                    <a:p>
                      <a:pPr marL="285750" indent="-285750" rtl="1">
                        <a:buFont typeface="Arial" panose="020B0604020202020204" pitchFamily="34" charset="0"/>
                        <a:buChar char="•"/>
                      </a:pPr>
                      <a:r>
                        <a:rPr lang="fa-IR" sz="1600" b="0" i="0" u="none" strike="noStrike" kern="1200" baseline="0" dirty="0" smtClean="0">
                          <a:solidFill>
                            <a:schemeClr val="dk1"/>
                          </a:solidFill>
                          <a:latin typeface="+mn-lt"/>
                          <a:ea typeface="+mn-ea"/>
                          <a:cs typeface="B Homa" panose="00000400000000000000" pitchFamily="2" charset="-78"/>
                        </a:rPr>
                        <a:t>ناتوانی عمل در محیطهای ناپایدار</a:t>
                      </a:r>
                    </a:p>
                    <a:p>
                      <a:pPr marL="285750" indent="-285750" rtl="1">
                        <a:buFont typeface="Arial" panose="020B0604020202020204" pitchFamily="34" charset="0"/>
                        <a:buChar char="•"/>
                      </a:pPr>
                      <a:r>
                        <a:rPr lang="fa-IR" sz="1600" b="0" i="0" u="none" strike="noStrike" kern="1200" baseline="0" dirty="0" smtClean="0">
                          <a:solidFill>
                            <a:schemeClr val="dk1"/>
                          </a:solidFill>
                          <a:latin typeface="+mn-lt"/>
                          <a:ea typeface="+mn-ea"/>
                          <a:cs typeface="B Homa" panose="00000400000000000000" pitchFamily="2" charset="-78"/>
                        </a:rPr>
                        <a:t>تمرکز بر </a:t>
                      </a:r>
                      <a:r>
                        <a:rPr lang="fa-IR" sz="1600" b="0" i="0" u="none" strike="noStrike" kern="1200" baseline="0" smtClean="0">
                          <a:solidFill>
                            <a:schemeClr val="dk1"/>
                          </a:solidFill>
                          <a:latin typeface="+mn-lt"/>
                          <a:ea typeface="+mn-ea"/>
                          <a:cs typeface="B Homa" panose="00000400000000000000" pitchFamily="2" charset="-78"/>
                        </a:rPr>
                        <a:t>عمل کوتاه مدت </a:t>
                      </a:r>
                      <a:r>
                        <a:rPr lang="fa-IR" sz="1600" b="0" i="0" u="none" strike="noStrike" kern="1200" baseline="0" dirty="0" smtClean="0">
                          <a:solidFill>
                            <a:schemeClr val="dk1"/>
                          </a:solidFill>
                          <a:latin typeface="+mn-lt"/>
                          <a:ea typeface="+mn-ea"/>
                          <a:cs typeface="B Homa" panose="00000400000000000000" pitchFamily="2" charset="-78"/>
                        </a:rPr>
                        <a:t>برای مقابله با قیود محیطی</a:t>
                      </a:r>
                      <a:endParaRPr lang="fa-IR" sz="1600" b="0" dirty="0">
                        <a:cs typeface="B Homa" panose="00000400000000000000" pitchFamily="2" charset="-78"/>
                      </a:endParaRPr>
                    </a:p>
                  </a:txBody>
                  <a:tcPr/>
                </a:tc>
              </a:tr>
              <a:tr h="723494">
                <a:tc>
                  <a:txBody>
                    <a:bodyPr/>
                    <a:lstStyle/>
                    <a:p>
                      <a:pPr algn="ctr" rtl="1"/>
                      <a:r>
                        <a:rPr lang="fa-IR" sz="1800" b="0" dirty="0" smtClean="0">
                          <a:cs typeface="B Homa" panose="00000400000000000000" pitchFamily="2" charset="-78"/>
                        </a:rPr>
                        <a:t>نگرش نسبت به ظرفیت تصمیم گیرنده و کنش گران اجرایی</a:t>
                      </a:r>
                      <a:endParaRPr lang="fa-IR" sz="1800" b="0" dirty="0">
                        <a:cs typeface="B Homa" panose="00000400000000000000" pitchFamily="2" charset="-78"/>
                      </a:endParaRPr>
                    </a:p>
                  </a:txBody>
                  <a:tcPr>
                    <a:solidFill>
                      <a:schemeClr val="accent1">
                        <a:lumMod val="40000"/>
                        <a:lumOff val="60000"/>
                      </a:schemeClr>
                    </a:solidFill>
                  </a:tcPr>
                </a:tc>
                <a:tc>
                  <a:txBody>
                    <a:bodyPr/>
                    <a:lstStyle/>
                    <a:p>
                      <a:pPr marL="285750" indent="-285750" rtl="1">
                        <a:buFont typeface="Arial" panose="020B0604020202020204" pitchFamily="34" charset="0"/>
                        <a:buChar char="•"/>
                      </a:pPr>
                      <a:r>
                        <a:rPr lang="fa-IR" sz="1600" b="0" i="0" u="none" strike="noStrike" kern="1200" baseline="0" dirty="0" smtClean="0">
                          <a:solidFill>
                            <a:schemeClr val="dk1"/>
                          </a:solidFill>
                          <a:latin typeface="+mn-lt"/>
                          <a:ea typeface="+mn-ea"/>
                          <a:cs typeface="B Homa" panose="00000400000000000000" pitchFamily="2" charset="-78"/>
                        </a:rPr>
                        <a:t>قدرتمند فرض کردن و اعتماد بر ظرفیت برنامه ریز</a:t>
                      </a:r>
                    </a:p>
                  </a:txBody>
                  <a:tcPr/>
                </a:tc>
                <a:tc>
                  <a:txBody>
                    <a:bodyPr/>
                    <a:lstStyle/>
                    <a:p>
                      <a:pPr marL="285750" indent="-285750" rtl="1">
                        <a:buFont typeface="Arial" panose="020B0604020202020204" pitchFamily="34" charset="0"/>
                        <a:buChar char="•"/>
                      </a:pPr>
                      <a:r>
                        <a:rPr lang="fa-IR" sz="1600" b="0" i="0" u="none" strike="noStrike" kern="1200" baseline="0" dirty="0" smtClean="0">
                          <a:solidFill>
                            <a:schemeClr val="dk1"/>
                          </a:solidFill>
                          <a:latin typeface="+mn-lt"/>
                          <a:ea typeface="+mn-ea"/>
                          <a:cs typeface="B Homa" panose="00000400000000000000" pitchFamily="2" charset="-78"/>
                        </a:rPr>
                        <a:t>ناتوان فرض کردن و بدبینی نسبت به ظرفیت درک و عمل تصمیم گیرنده</a:t>
                      </a:r>
                      <a:endParaRPr lang="fa-IR" sz="1600" b="0" dirty="0">
                        <a:cs typeface="B Homa" panose="00000400000000000000" pitchFamily="2" charset="-78"/>
                      </a:endParaRPr>
                    </a:p>
                  </a:txBody>
                  <a:tcPr/>
                </a:tc>
              </a:tr>
              <a:tr h="647337">
                <a:tc>
                  <a:txBody>
                    <a:bodyPr/>
                    <a:lstStyle/>
                    <a:p>
                      <a:pPr algn="ctr" rtl="1"/>
                      <a:r>
                        <a:rPr lang="fa-IR" sz="1800" b="0" dirty="0" smtClean="0">
                          <a:cs typeface="B Homa" panose="00000400000000000000" pitchFamily="2" charset="-78"/>
                        </a:rPr>
                        <a:t>نگرش نسبت به نابرابری های قدرت</a:t>
                      </a:r>
                      <a:endParaRPr lang="fa-IR" sz="1800" b="0" dirty="0">
                        <a:cs typeface="B Homa" panose="00000400000000000000" pitchFamily="2" charset="-78"/>
                      </a:endParaRPr>
                    </a:p>
                  </a:txBody>
                  <a:tcPr>
                    <a:solidFill>
                      <a:schemeClr val="accent1">
                        <a:lumMod val="40000"/>
                        <a:lumOff val="60000"/>
                      </a:schemeClr>
                    </a:solidFill>
                  </a:tcPr>
                </a:tc>
                <a:tc>
                  <a:txBody>
                    <a:bodyPr/>
                    <a:lstStyle/>
                    <a:p>
                      <a:pPr marL="285750" indent="-285750" rtl="1">
                        <a:buFont typeface="Arial" panose="020B0604020202020204" pitchFamily="34" charset="0"/>
                        <a:buChar char="•"/>
                      </a:pPr>
                      <a:r>
                        <a:rPr lang="fa-IR" sz="1600" b="0" i="0" u="none" strike="noStrike" kern="1200" baseline="0" dirty="0" smtClean="0">
                          <a:solidFill>
                            <a:schemeClr val="dk1"/>
                          </a:solidFill>
                          <a:latin typeface="+mn-lt"/>
                          <a:ea typeface="+mn-ea"/>
                          <a:cs typeface="B Homa" panose="00000400000000000000" pitchFamily="2" charset="-78"/>
                        </a:rPr>
                        <a:t>نادیده گرفتن عوامل قدرت و محدودکننده برنامه</a:t>
                      </a:r>
                      <a:endParaRPr lang="fa-IR" sz="1600" b="0" dirty="0">
                        <a:cs typeface="B Homa" panose="00000400000000000000" pitchFamily="2" charset="-78"/>
                      </a:endParaRPr>
                    </a:p>
                  </a:txBody>
                  <a:tcPr/>
                </a:tc>
                <a:tc>
                  <a:txBody>
                    <a:bodyPr/>
                    <a:lstStyle/>
                    <a:p>
                      <a:pPr marL="285750" indent="-285750">
                        <a:buFont typeface="Arial" panose="020B0604020202020204" pitchFamily="34" charset="0"/>
                        <a:buChar char="•"/>
                      </a:pPr>
                      <a:r>
                        <a:rPr lang="fa-IR" sz="1600" b="0" i="0" u="none" strike="noStrike" kern="1200" baseline="0" dirty="0" smtClean="0">
                          <a:solidFill>
                            <a:schemeClr val="dk1"/>
                          </a:solidFill>
                          <a:latin typeface="+mn-lt"/>
                          <a:ea typeface="+mn-ea"/>
                          <a:cs typeface="B Homa" panose="00000400000000000000" pitchFamily="2" charset="-78"/>
                        </a:rPr>
                        <a:t>کثرت گرایی خام و نادیده گرفتن نابرابر یهای</a:t>
                      </a:r>
                    </a:p>
                    <a:p>
                      <a:pPr marL="285750" indent="-285750">
                        <a:buFont typeface="Arial" panose="020B0604020202020204" pitchFamily="34" charset="0"/>
                        <a:buChar char="•"/>
                      </a:pPr>
                      <a:r>
                        <a:rPr lang="fa-IR" sz="1600" b="0" i="0" u="none" strike="noStrike" kern="1200" baseline="0" dirty="0" smtClean="0">
                          <a:solidFill>
                            <a:schemeClr val="dk1"/>
                          </a:solidFill>
                          <a:latin typeface="+mn-lt"/>
                          <a:ea typeface="+mn-ea"/>
                          <a:cs typeface="B Homa" panose="00000400000000000000" pitchFamily="2" charset="-78"/>
                        </a:rPr>
                        <a:t>قدرت و استثنائات دلخواهانه</a:t>
                      </a:r>
                      <a:endParaRPr lang="fa-IR" sz="1600" b="0" dirty="0">
                        <a:cs typeface="B Homa" panose="00000400000000000000" pitchFamily="2" charset="-78"/>
                      </a:endParaRPr>
                    </a:p>
                  </a:txBody>
                  <a:tcPr/>
                </a:tc>
              </a:tr>
            </a:tbl>
          </a:graphicData>
        </a:graphic>
      </p:graphicFrame>
      <p:sp>
        <p:nvSpPr>
          <p:cNvPr id="10" name="Rounded Rectangle 9"/>
          <p:cNvSpPr/>
          <p:nvPr/>
        </p:nvSpPr>
        <p:spPr bwMode="auto">
          <a:xfrm>
            <a:off x="9805077" y="235728"/>
            <a:ext cx="2232248" cy="576064"/>
          </a:xfrm>
          <a:prstGeom prst="roundRect">
            <a:avLst/>
          </a:prstGeom>
          <a:solidFill>
            <a:srgbClr val="00206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fa-IR" sz="1400" dirty="0" smtClean="0">
                <a:cs typeface="B Nasim" panose="00000700000000000000" pitchFamily="2" charset="-78"/>
              </a:rPr>
              <a:t>مقدمه و معرفی نظریه پرداز</a:t>
            </a:r>
            <a:endParaRPr kumimoji="0" lang="fa-IR" sz="1400" i="0" u="none" strike="noStrike" cap="none" normalizeH="0" baseline="0" dirty="0" smtClean="0">
              <a:ln>
                <a:noFill/>
              </a:ln>
              <a:solidFill>
                <a:schemeClr val="tx1"/>
              </a:solidFill>
              <a:effectLst/>
              <a:cs typeface="B Nasim" panose="00000700000000000000" pitchFamily="2" charset="-78"/>
            </a:endParaRPr>
          </a:p>
        </p:txBody>
      </p:sp>
      <p:sp>
        <p:nvSpPr>
          <p:cNvPr id="11" name="Rounded Rectangle 10"/>
          <p:cNvSpPr/>
          <p:nvPr/>
        </p:nvSpPr>
        <p:spPr bwMode="auto">
          <a:xfrm>
            <a:off x="7422700" y="235728"/>
            <a:ext cx="2232248" cy="576064"/>
          </a:xfrm>
          <a:prstGeom prst="roundRect">
            <a:avLst/>
          </a:prstGeom>
          <a:solidFill>
            <a:srgbClr val="00206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fa-IR" sz="1400" dirty="0" smtClean="0">
                <a:cs typeface="B Nasim" panose="00000700000000000000" pitchFamily="2" charset="-78"/>
              </a:rPr>
              <a:t>پیشینه و مبنای پیدایش</a:t>
            </a:r>
            <a:endParaRPr kumimoji="0" lang="fa-IR" sz="1400" i="0" u="none" strike="noStrike" cap="none" normalizeH="0" baseline="0" dirty="0" smtClean="0">
              <a:ln>
                <a:noFill/>
              </a:ln>
              <a:solidFill>
                <a:schemeClr val="tx1"/>
              </a:solidFill>
              <a:effectLst/>
              <a:cs typeface="B Nasim" panose="00000700000000000000" pitchFamily="2" charset="-78"/>
            </a:endParaRPr>
          </a:p>
        </p:txBody>
      </p:sp>
      <p:sp>
        <p:nvSpPr>
          <p:cNvPr id="12" name="Rounded Rectangle 11"/>
          <p:cNvSpPr/>
          <p:nvPr/>
        </p:nvSpPr>
        <p:spPr bwMode="auto">
          <a:xfrm>
            <a:off x="5052159" y="235728"/>
            <a:ext cx="2232248" cy="576064"/>
          </a:xfrm>
          <a:prstGeom prst="roundRect">
            <a:avLst/>
          </a:prstGeom>
          <a:solidFill>
            <a:srgbClr val="00206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fa-IR" sz="1400" dirty="0" smtClean="0">
                <a:cs typeface="B Nasim" panose="00000700000000000000" pitchFamily="2" charset="-78"/>
              </a:rPr>
              <a:t>معرفی و بررسی اندک افزایی</a:t>
            </a:r>
            <a:endParaRPr kumimoji="0" lang="fa-IR" sz="1400" i="0" u="none" strike="noStrike" cap="none" normalizeH="0" baseline="0" dirty="0" smtClean="0">
              <a:ln>
                <a:noFill/>
              </a:ln>
              <a:solidFill>
                <a:schemeClr val="tx1"/>
              </a:solidFill>
              <a:effectLst/>
              <a:cs typeface="B Nasim" panose="00000700000000000000" pitchFamily="2" charset="-78"/>
            </a:endParaRPr>
          </a:p>
        </p:txBody>
      </p:sp>
      <p:sp>
        <p:nvSpPr>
          <p:cNvPr id="13" name="Rounded Rectangle 12"/>
          <p:cNvSpPr/>
          <p:nvPr/>
        </p:nvSpPr>
        <p:spPr bwMode="auto">
          <a:xfrm>
            <a:off x="2681618" y="235728"/>
            <a:ext cx="2232248" cy="576064"/>
          </a:xfrm>
          <a:prstGeom prst="roundRect">
            <a:avLst/>
          </a:prstGeom>
          <a:solidFill>
            <a:srgbClr val="00206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fa-IR" sz="1400" dirty="0" smtClean="0">
                <a:cs typeface="B Nasim" panose="00000700000000000000" pitchFamily="2" charset="-78"/>
              </a:rPr>
              <a:t>انتقادات از رهیافت اندک افزایی</a:t>
            </a:r>
            <a:endParaRPr kumimoji="0" lang="fa-IR" sz="1400" i="0" u="none" strike="noStrike" cap="none" normalizeH="0" baseline="0" dirty="0" smtClean="0">
              <a:ln>
                <a:noFill/>
              </a:ln>
              <a:solidFill>
                <a:schemeClr val="tx1"/>
              </a:solidFill>
              <a:effectLst/>
              <a:cs typeface="B Nasim" panose="00000700000000000000" pitchFamily="2" charset="-78"/>
            </a:endParaRPr>
          </a:p>
        </p:txBody>
      </p:sp>
      <p:sp>
        <p:nvSpPr>
          <p:cNvPr id="14" name="Rounded Rectangle 13"/>
          <p:cNvSpPr/>
          <p:nvPr/>
        </p:nvSpPr>
        <p:spPr bwMode="auto">
          <a:xfrm>
            <a:off x="321204" y="235728"/>
            <a:ext cx="2232248" cy="576064"/>
          </a:xfrm>
          <a:prstGeom prst="roundRect">
            <a:avLst/>
          </a:prstGeom>
          <a:solidFill>
            <a:srgbClr val="00B0F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fa-IR" sz="1400" dirty="0" smtClean="0">
                <a:cs typeface="B Nasim" panose="00000700000000000000" pitchFamily="2" charset="-78"/>
              </a:rPr>
              <a:t>مقایسه با رهیافت عقلانی-جامع</a:t>
            </a:r>
            <a:endParaRPr kumimoji="0" lang="fa-IR" sz="1400" i="0" u="none" strike="noStrike" cap="none" normalizeH="0" baseline="0" dirty="0" smtClean="0">
              <a:ln>
                <a:noFill/>
              </a:ln>
              <a:solidFill>
                <a:schemeClr val="tx1"/>
              </a:solidFill>
              <a:effectLst/>
              <a:cs typeface="B Nasim" panose="00000700000000000000" pitchFamily="2" charset="-78"/>
            </a:endParaRPr>
          </a:p>
        </p:txBody>
      </p:sp>
    </p:spTree>
    <p:extLst>
      <p:ext uri="{BB962C8B-B14F-4D97-AF65-F5344CB8AC3E}">
        <p14:creationId xmlns:p14="http://schemas.microsoft.com/office/powerpoint/2010/main" val="4199146940"/>
      </p:ext>
    </p:extLst>
  </p:cSld>
  <p:clrMapOvr>
    <a:masterClrMapping/>
  </p:clrMapOvr>
  <mc:AlternateContent xmlns:mc="http://schemas.openxmlformats.org/markup-compatibility/2006" xmlns:p14="http://schemas.microsoft.com/office/powerpoint/2010/main">
    <mc:Choice Requires="p14">
      <p:transition spd="slow" p14:dur="3400">
        <p14:reveal thruBlk="1"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cs typeface="B Homa" panose="00000400000000000000" pitchFamily="2" charset="-78"/>
              </a:rPr>
              <a:t>قیاس رهیافت برنامه ریزی اندک افزا با برنامه ریزی عقل گرا(2)</a:t>
            </a:r>
            <a:endParaRPr lang="fa-IR" dirty="0">
              <a:cs typeface="B Homa" panose="00000400000000000000" pitchFamily="2" charset="-78"/>
            </a:endParaRPr>
          </a:p>
        </p:txBody>
      </p:sp>
      <p:graphicFrame>
        <p:nvGraphicFramePr>
          <p:cNvPr id="9" name="Content Placeholder 8"/>
          <p:cNvGraphicFramePr>
            <a:graphicFrameLocks noGrp="1"/>
          </p:cNvGraphicFramePr>
          <p:nvPr>
            <p:ph idx="1"/>
            <p:extLst>
              <p:ext uri="{D42A27DB-BD31-4B8C-83A1-F6EECF244321}">
                <p14:modId xmlns:p14="http://schemas.microsoft.com/office/powerpoint/2010/main" val="630055553"/>
              </p:ext>
            </p:extLst>
          </p:nvPr>
        </p:nvGraphicFramePr>
        <p:xfrm>
          <a:off x="21482" y="1726673"/>
          <a:ext cx="12293601" cy="5131327"/>
        </p:xfrm>
        <a:graphic>
          <a:graphicData uri="http://schemas.openxmlformats.org/drawingml/2006/table">
            <a:tbl>
              <a:tblPr rtl="1" firstRow="1" bandRow="1">
                <a:tableStyleId>{0505E3EF-67EA-436B-97B2-0124C06EBD24}</a:tableStyleId>
              </a:tblPr>
              <a:tblGrid>
                <a:gridCol w="4097867"/>
                <a:gridCol w="4097867"/>
                <a:gridCol w="4097867"/>
              </a:tblGrid>
              <a:tr h="401679">
                <a:tc rowSpan="2">
                  <a:txBody>
                    <a:bodyPr/>
                    <a:lstStyle/>
                    <a:p>
                      <a:pPr algn="ctr" rtl="1"/>
                      <a:endParaRPr lang="fa-IR" sz="1800" b="0" dirty="0" smtClean="0">
                        <a:cs typeface="B Homa" panose="00000400000000000000" pitchFamily="2" charset="-78"/>
                      </a:endParaRPr>
                    </a:p>
                    <a:p>
                      <a:pPr algn="ctr" rtl="1"/>
                      <a:r>
                        <a:rPr lang="fa-IR" sz="1800" b="0" dirty="0" smtClean="0">
                          <a:cs typeface="B Homa" panose="00000400000000000000" pitchFamily="2" charset="-78"/>
                        </a:rPr>
                        <a:t>معیار قیاس</a:t>
                      </a:r>
                      <a:endParaRPr lang="fa-IR" sz="1800" b="0" dirty="0">
                        <a:cs typeface="B Homa" panose="00000400000000000000" pitchFamily="2" charset="-78"/>
                      </a:endParaRPr>
                    </a:p>
                  </a:txBody>
                  <a:tcPr/>
                </a:tc>
                <a:tc gridSpan="2">
                  <a:txBody>
                    <a:bodyPr/>
                    <a:lstStyle/>
                    <a:p>
                      <a:pPr marL="0" indent="0" algn="ctr" rtl="1">
                        <a:buFont typeface="Arial" panose="020B0604020202020204" pitchFamily="34" charset="0"/>
                        <a:buNone/>
                      </a:pPr>
                      <a:r>
                        <a:rPr lang="fa-IR" sz="1800" b="0" dirty="0" smtClean="0">
                          <a:cs typeface="B Homa" panose="00000400000000000000" pitchFamily="2" charset="-78"/>
                        </a:rPr>
                        <a:t>ویژگی رهیافت</a:t>
                      </a:r>
                      <a:endParaRPr lang="fa-IR" sz="1800" b="0" dirty="0">
                        <a:cs typeface="B Homa" panose="00000400000000000000" pitchFamily="2" charset="-78"/>
                      </a:endParaRPr>
                    </a:p>
                  </a:txBody>
                  <a:tcPr/>
                </a:tc>
                <a:tc hMerge="1">
                  <a:txBody>
                    <a:bodyPr/>
                    <a:lstStyle/>
                    <a:p>
                      <a:pPr rtl="1"/>
                      <a:endParaRPr lang="fa-IR" b="0">
                        <a:cs typeface="B Homa" panose="00000400000000000000" pitchFamily="2" charset="-78"/>
                      </a:endParaRPr>
                    </a:p>
                  </a:txBody>
                  <a:tcPr/>
                </a:tc>
              </a:tr>
              <a:tr h="401679">
                <a:tc vMerge="1">
                  <a:txBody>
                    <a:bodyPr/>
                    <a:lstStyle/>
                    <a:p>
                      <a:pPr algn="ctr" rtl="1"/>
                      <a:endParaRPr lang="fa-IR" b="0">
                        <a:cs typeface="B Homa" panose="00000400000000000000" pitchFamily="2" charset="-78"/>
                      </a:endParaRPr>
                    </a:p>
                  </a:txBody>
                  <a:tcPr/>
                </a:tc>
                <a:tc>
                  <a:txBody>
                    <a:bodyPr/>
                    <a:lstStyle/>
                    <a:p>
                      <a:pPr marL="0" indent="0" algn="ctr" rtl="1">
                        <a:buFont typeface="Arial" panose="020B0604020202020204" pitchFamily="34" charset="0"/>
                        <a:buNone/>
                      </a:pPr>
                      <a:r>
                        <a:rPr lang="fa-IR" sz="1800" b="0" dirty="0" smtClean="0">
                          <a:cs typeface="B Homa" panose="00000400000000000000" pitchFamily="2" charset="-78"/>
                        </a:rPr>
                        <a:t>جامع</a:t>
                      </a:r>
                      <a:r>
                        <a:rPr lang="fa-IR" sz="1800" b="0" baseline="0" dirty="0" smtClean="0">
                          <a:cs typeface="B Homa" panose="00000400000000000000" pitchFamily="2" charset="-78"/>
                        </a:rPr>
                        <a:t> گرایی</a:t>
                      </a:r>
                      <a:endParaRPr lang="fa-IR" sz="1800" b="0" dirty="0">
                        <a:cs typeface="B Homa" panose="00000400000000000000" pitchFamily="2" charset="-78"/>
                      </a:endParaRPr>
                    </a:p>
                  </a:txBody>
                  <a:tcPr/>
                </a:tc>
                <a:tc>
                  <a:txBody>
                    <a:bodyPr/>
                    <a:lstStyle/>
                    <a:p>
                      <a:pPr marL="0" indent="0" algn="ctr" rtl="1">
                        <a:buFont typeface="Arial" panose="020B0604020202020204" pitchFamily="34" charset="0"/>
                        <a:buNone/>
                      </a:pPr>
                      <a:r>
                        <a:rPr lang="fa-IR" sz="1800" b="0" dirty="0" smtClean="0">
                          <a:cs typeface="B Homa" panose="00000400000000000000" pitchFamily="2" charset="-78"/>
                        </a:rPr>
                        <a:t>اندک افزایی</a:t>
                      </a:r>
                      <a:endParaRPr lang="fa-IR" sz="1800" b="0" dirty="0">
                        <a:cs typeface="B Homa" panose="00000400000000000000" pitchFamily="2" charset="-78"/>
                      </a:endParaRPr>
                    </a:p>
                  </a:txBody>
                  <a:tcPr/>
                </a:tc>
              </a:tr>
              <a:tr h="792352">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endParaRPr lang="fa-IR" sz="1800" b="0" i="0" u="none" strike="noStrike" kern="1200" baseline="0" dirty="0" smtClean="0">
                        <a:solidFill>
                          <a:schemeClr val="dk1"/>
                        </a:solidFill>
                        <a:latin typeface="+mn-lt"/>
                        <a:ea typeface="+mn-ea"/>
                        <a:cs typeface="B Homa" panose="00000400000000000000" pitchFamily="2" charset="-78"/>
                      </a:endParaRPr>
                    </a:p>
                    <a:p>
                      <a:pPr marL="0" marR="0" indent="0" algn="ctr" defTabSz="914400" rtl="1" eaLnBrk="1" fontAlgn="auto" latinLnBrk="0" hangingPunct="1">
                        <a:lnSpc>
                          <a:spcPct val="100000"/>
                        </a:lnSpc>
                        <a:spcBef>
                          <a:spcPts val="0"/>
                        </a:spcBef>
                        <a:spcAft>
                          <a:spcPts val="0"/>
                        </a:spcAft>
                        <a:buClrTx/>
                        <a:buSzTx/>
                        <a:buFontTx/>
                        <a:buNone/>
                        <a:tabLst/>
                        <a:defRPr/>
                      </a:pPr>
                      <a:r>
                        <a:rPr lang="fa-IR" sz="1800" b="0" i="0" u="none" strike="noStrike" kern="1200" baseline="0" dirty="0" smtClean="0">
                          <a:solidFill>
                            <a:schemeClr val="dk1"/>
                          </a:solidFill>
                          <a:latin typeface="+mn-lt"/>
                          <a:ea typeface="+mn-ea"/>
                          <a:cs typeface="B Homa" panose="00000400000000000000" pitchFamily="2" charset="-78"/>
                        </a:rPr>
                        <a:t>دربرگیرندگی موضوعات پخشایشی</a:t>
                      </a:r>
                    </a:p>
                  </a:txBody>
                  <a:tcPr/>
                </a:tc>
                <a:tc>
                  <a:txBody>
                    <a:bodyPr/>
                    <a:lstStyle/>
                    <a:p>
                      <a:pPr marL="285750" indent="-285750">
                        <a:buFont typeface="Arial" panose="020B0604020202020204" pitchFamily="34" charset="0"/>
                        <a:buChar char="•"/>
                      </a:pPr>
                      <a:r>
                        <a:rPr lang="fa-IR" sz="1600" b="0" i="0" u="none" strike="noStrike" kern="1200" baseline="0" dirty="0" smtClean="0">
                          <a:solidFill>
                            <a:schemeClr val="dk1"/>
                          </a:solidFill>
                          <a:latin typeface="+mn-lt"/>
                          <a:ea typeface="+mn-ea"/>
                          <a:cs typeface="B Homa" panose="00000400000000000000" pitchFamily="2" charset="-78"/>
                        </a:rPr>
                        <a:t>بی توجهی به موضوعات پحشایشی و تاکید بر</a:t>
                      </a:r>
                    </a:p>
                    <a:p>
                      <a:pPr marL="0" indent="0">
                        <a:buFont typeface="Arial" panose="020B0604020202020204" pitchFamily="34" charset="0"/>
                        <a:buNone/>
                      </a:pPr>
                      <a:r>
                        <a:rPr lang="fa-IR" sz="1600" b="0" i="0" u="none" strike="noStrike" kern="1200" baseline="0" dirty="0" smtClean="0">
                          <a:solidFill>
                            <a:schemeClr val="dk1"/>
                          </a:solidFill>
                          <a:latin typeface="+mn-lt"/>
                          <a:ea typeface="+mn-ea"/>
                          <a:cs typeface="B Homa" panose="00000400000000000000" pitchFamily="2" charset="-78"/>
                        </a:rPr>
                        <a:t>بهینه سازی و سودمندی</a:t>
                      </a:r>
                    </a:p>
                    <a:p>
                      <a:pPr marL="285750" indent="-285750">
                        <a:buFont typeface="Arial" panose="020B0604020202020204" pitchFamily="34" charset="0"/>
                        <a:buChar char="•"/>
                      </a:pPr>
                      <a:r>
                        <a:rPr lang="fa-IR" sz="1600" b="0" i="0" u="none" strike="noStrike" kern="1200" baseline="0" dirty="0" smtClean="0">
                          <a:solidFill>
                            <a:schemeClr val="dk1"/>
                          </a:solidFill>
                          <a:latin typeface="+mn-lt"/>
                          <a:ea typeface="+mn-ea"/>
                          <a:cs typeface="B Homa" panose="00000400000000000000" pitchFamily="2" charset="-78"/>
                        </a:rPr>
                        <a:t>نیت تامین منافع جمعی و منفعتگرایی(کارآمدی)</a:t>
                      </a:r>
                    </a:p>
                  </a:txBody>
                  <a:tcPr/>
                </a:tc>
                <a:tc>
                  <a:txBody>
                    <a:bodyPr/>
                    <a:lstStyle/>
                    <a:p>
                      <a:pPr marL="285750" indent="-285750">
                        <a:buFont typeface="Arial" panose="020B0604020202020204" pitchFamily="34" charset="0"/>
                        <a:buChar char="•"/>
                      </a:pPr>
                      <a:r>
                        <a:rPr lang="fa-IR" sz="1600" b="0" i="0" u="none" strike="noStrike" kern="1200" baseline="0" dirty="0" smtClean="0">
                          <a:solidFill>
                            <a:schemeClr val="dk1"/>
                          </a:solidFill>
                          <a:latin typeface="+mn-lt"/>
                          <a:ea typeface="+mn-ea"/>
                          <a:cs typeface="B Homa" panose="00000400000000000000" pitchFamily="2" charset="-78"/>
                        </a:rPr>
                        <a:t>توجه به موضوعات پخشایشی ناشی از تا کیدبر ایجاد </a:t>
                      </a:r>
                    </a:p>
                    <a:p>
                      <a:pPr marL="0" indent="0">
                        <a:buFont typeface="Arial" panose="020B0604020202020204" pitchFamily="34" charset="0"/>
                        <a:buNone/>
                      </a:pPr>
                      <a:r>
                        <a:rPr lang="fa-IR" sz="1600" b="0" i="0" u="none" strike="noStrike" kern="1200" baseline="0" dirty="0" smtClean="0">
                          <a:solidFill>
                            <a:schemeClr val="dk1"/>
                          </a:solidFill>
                          <a:latin typeface="+mn-lt"/>
                          <a:ea typeface="+mn-ea"/>
                          <a:cs typeface="B Homa" panose="00000400000000000000" pitchFamily="2" charset="-78"/>
                        </a:rPr>
                        <a:t>همرایی و تعدیل متقابل حزبی</a:t>
                      </a:r>
                    </a:p>
                    <a:p>
                      <a:pPr marL="285750" indent="-285750">
                        <a:buFont typeface="Arial" panose="020B0604020202020204" pitchFamily="34" charset="0"/>
                        <a:buChar char="•"/>
                      </a:pPr>
                      <a:r>
                        <a:rPr lang="fa-IR" sz="1600" b="0" i="0" u="none" strike="noStrike" kern="1200" baseline="0" dirty="0" smtClean="0">
                          <a:solidFill>
                            <a:schemeClr val="dk1"/>
                          </a:solidFill>
                          <a:latin typeface="+mn-lt"/>
                          <a:ea typeface="+mn-ea"/>
                          <a:cs typeface="B Homa" panose="00000400000000000000" pitchFamily="2" charset="-78"/>
                        </a:rPr>
                        <a:t>نیت تامین منافع فردی و فر دگرایی</a:t>
                      </a:r>
                      <a:endParaRPr lang="fa-IR" sz="1600" b="0" dirty="0">
                        <a:cs typeface="B Homa" panose="00000400000000000000" pitchFamily="2" charset="-78"/>
                      </a:endParaRPr>
                    </a:p>
                  </a:txBody>
                  <a:tcPr/>
                </a:tc>
              </a:tr>
              <a:tr h="401679">
                <a:tc>
                  <a:txBody>
                    <a:bodyPr/>
                    <a:lstStyle/>
                    <a:p>
                      <a:pPr algn="ctr" rtl="1"/>
                      <a:r>
                        <a:rPr lang="fa-IR" sz="1800" b="0" i="0" u="none" strike="noStrike" kern="1200" baseline="0" dirty="0" smtClean="0">
                          <a:solidFill>
                            <a:schemeClr val="dk1"/>
                          </a:solidFill>
                          <a:latin typeface="+mn-lt"/>
                          <a:ea typeface="+mn-ea"/>
                          <a:cs typeface="B Homa" panose="00000400000000000000" pitchFamily="2" charset="-78"/>
                        </a:rPr>
                        <a:t>نقش واگذار شده به تصمیم ساز</a:t>
                      </a:r>
                      <a:endParaRPr lang="fa-IR" sz="1800" b="0" dirty="0">
                        <a:cs typeface="B Homa" panose="00000400000000000000" pitchFamily="2" charset="-78"/>
                      </a:endParaRPr>
                    </a:p>
                  </a:txBody>
                  <a:tcPr/>
                </a:tc>
                <a:tc>
                  <a:txBody>
                    <a:bodyPr/>
                    <a:lstStyle/>
                    <a:p>
                      <a:pPr marL="285750" indent="-285750">
                        <a:buFont typeface="Arial" panose="020B0604020202020204" pitchFamily="34" charset="0"/>
                        <a:buChar char="•"/>
                      </a:pPr>
                      <a:r>
                        <a:rPr lang="fa-IR" sz="1600" b="0" i="0" u="none" strike="noStrike" kern="1200" baseline="0" dirty="0" smtClean="0">
                          <a:solidFill>
                            <a:schemeClr val="dk1"/>
                          </a:solidFill>
                          <a:latin typeface="+mn-lt"/>
                          <a:ea typeface="+mn-ea"/>
                          <a:cs typeface="B Homa" panose="00000400000000000000" pitchFamily="2" charset="-78"/>
                        </a:rPr>
                        <a:t>برنامه ریز به عنوان متخصص و نماینده منافع جامعه و مشاوره به دولت</a:t>
                      </a:r>
                    </a:p>
                  </a:txBody>
                  <a:tcPr/>
                </a:tc>
                <a:tc>
                  <a:txBody>
                    <a:bodyPr/>
                    <a:lstStyle/>
                    <a:p>
                      <a:pPr marL="285750" indent="-285750">
                        <a:buFont typeface="Arial" panose="020B0604020202020204" pitchFamily="34" charset="0"/>
                        <a:buChar char="•"/>
                      </a:pPr>
                      <a:r>
                        <a:rPr lang="fa-IR" sz="1600" b="0" i="0" u="none" strike="noStrike" kern="1200" baseline="0" dirty="0" smtClean="0">
                          <a:solidFill>
                            <a:schemeClr val="dk1"/>
                          </a:solidFill>
                          <a:latin typeface="+mn-lt"/>
                          <a:ea typeface="+mn-ea"/>
                          <a:cs typeface="B Homa" panose="00000400000000000000" pitchFamily="2" charset="-78"/>
                        </a:rPr>
                        <a:t>برنامه ریز به عنوان تعیین کننده انواع مشکلات، </a:t>
                      </a:r>
                    </a:p>
                    <a:p>
                      <a:pPr marL="0" indent="0">
                        <a:buFont typeface="Arial" panose="020B0604020202020204" pitchFamily="34" charset="0"/>
                        <a:buNone/>
                      </a:pPr>
                      <a:r>
                        <a:rPr lang="fa-IR" sz="1600" b="0" i="0" u="none" strike="noStrike" kern="1200" baseline="0" dirty="0" smtClean="0">
                          <a:solidFill>
                            <a:schemeClr val="dk1"/>
                          </a:solidFill>
                          <a:latin typeface="+mn-lt"/>
                          <a:ea typeface="+mn-ea"/>
                          <a:cs typeface="B Homa" panose="00000400000000000000" pitchFamily="2" charset="-78"/>
                        </a:rPr>
                        <a:t>میانجی گر و تسهیل میانکنش</a:t>
                      </a:r>
                      <a:endParaRPr lang="fa-IR" sz="1600" b="0" dirty="0">
                        <a:cs typeface="B Homa" panose="00000400000000000000" pitchFamily="2" charset="-78"/>
                      </a:endParaRPr>
                    </a:p>
                  </a:txBody>
                  <a:tcPr/>
                </a:tc>
              </a:tr>
              <a:tr h="438142">
                <a:tc>
                  <a:txBody>
                    <a:bodyPr/>
                    <a:lstStyle/>
                    <a:p>
                      <a:pPr algn="ctr" rtl="1"/>
                      <a:endParaRPr lang="fa-IR" sz="1800" b="0" i="0" u="none" strike="noStrike" kern="1200" baseline="0" dirty="0" smtClean="0">
                        <a:solidFill>
                          <a:schemeClr val="dk1"/>
                        </a:solidFill>
                        <a:latin typeface="+mn-lt"/>
                        <a:ea typeface="+mn-ea"/>
                        <a:cs typeface="B Homa" panose="00000400000000000000" pitchFamily="2" charset="-78"/>
                      </a:endParaRPr>
                    </a:p>
                    <a:p>
                      <a:pPr algn="ctr" rtl="1"/>
                      <a:r>
                        <a:rPr lang="fa-IR" sz="1800" b="0" i="0" u="none" strike="noStrike" kern="1200" baseline="0" dirty="0" smtClean="0">
                          <a:solidFill>
                            <a:schemeClr val="dk1"/>
                          </a:solidFill>
                          <a:latin typeface="+mn-lt"/>
                          <a:ea typeface="+mn-ea"/>
                          <a:cs typeface="B Homa" panose="00000400000000000000" pitchFamily="2" charset="-78"/>
                        </a:rPr>
                        <a:t>گزینشی بودن موضوعات/جامعیت</a:t>
                      </a:r>
                      <a:endParaRPr lang="fa-IR" sz="1800" dirty="0">
                        <a:cs typeface="B Homa" panose="00000400000000000000" pitchFamily="2" charset="-78"/>
                      </a:endParaRPr>
                    </a:p>
                  </a:txBody>
                  <a:tcPr>
                    <a:solidFill>
                      <a:schemeClr val="accent1">
                        <a:lumMod val="40000"/>
                        <a:lumOff val="60000"/>
                      </a:schemeClr>
                    </a:solidFill>
                  </a:tcPr>
                </a:tc>
                <a:tc>
                  <a:txBody>
                    <a:bodyPr/>
                    <a:lstStyle/>
                    <a:p>
                      <a:pPr marL="285750" marR="0" indent="-285750" algn="r" defTabSz="914400" rtl="1" eaLnBrk="1" fontAlgn="auto" latinLnBrk="0" hangingPunct="1">
                        <a:lnSpc>
                          <a:spcPct val="100000"/>
                        </a:lnSpc>
                        <a:spcBef>
                          <a:spcPts val="0"/>
                        </a:spcBef>
                        <a:spcAft>
                          <a:spcPts val="0"/>
                        </a:spcAft>
                        <a:buClrTx/>
                        <a:buSzTx/>
                        <a:buFont typeface="Arial" panose="020B0604020202020204" pitchFamily="34" charset="0"/>
                        <a:buChar char="•"/>
                        <a:tabLst/>
                        <a:defRPr/>
                      </a:pPr>
                      <a:r>
                        <a:rPr lang="fa-IR" sz="1600" b="0" i="0" u="none" strike="noStrike" kern="1200" baseline="0" dirty="0" smtClean="0">
                          <a:solidFill>
                            <a:schemeClr val="dk1"/>
                          </a:solidFill>
                          <a:latin typeface="+mn-lt"/>
                          <a:ea typeface="+mn-ea"/>
                          <a:cs typeface="B Homa" panose="00000400000000000000" pitchFamily="2" charset="-78"/>
                        </a:rPr>
                        <a:t>تلاش برای جامعیت در کشف گستره های وسیع وارزشگذاری اختیارها</a:t>
                      </a:r>
                      <a:endParaRPr lang="fa-IR" sz="1600" dirty="0" smtClean="0">
                        <a:cs typeface="B Homa" panose="00000400000000000000" pitchFamily="2" charset="-78"/>
                      </a:endParaRPr>
                    </a:p>
                    <a:p>
                      <a:pPr marL="285750" indent="-285750">
                        <a:buFont typeface="Arial" panose="020B0604020202020204" pitchFamily="34" charset="0"/>
                        <a:buChar char="•"/>
                      </a:pPr>
                      <a:r>
                        <a:rPr lang="fa-IR" sz="1600" b="0" i="0" u="none" strike="noStrike" kern="1200" baseline="0" dirty="0" smtClean="0">
                          <a:solidFill>
                            <a:schemeClr val="dk1"/>
                          </a:solidFill>
                          <a:latin typeface="+mn-lt"/>
                          <a:ea typeface="+mn-ea"/>
                          <a:cs typeface="B Homa" panose="00000400000000000000" pitchFamily="2" charset="-78"/>
                        </a:rPr>
                        <a:t>کلیت گرایی و بی توجهی به موضوعات کلیدی</a:t>
                      </a:r>
                    </a:p>
                  </a:txBody>
                  <a:tcPr/>
                </a:tc>
                <a:tc>
                  <a:txBody>
                    <a:bodyPr/>
                    <a:lstStyle/>
                    <a:p>
                      <a:pPr marL="285750" indent="-285750" rtl="1">
                        <a:buFont typeface="Arial" panose="020B0604020202020204" pitchFamily="34" charset="0"/>
                        <a:buChar char="•"/>
                      </a:pPr>
                      <a:r>
                        <a:rPr lang="fa-IR" sz="1600" b="0" i="0" u="none" strike="noStrike" kern="1200" baseline="0" dirty="0" smtClean="0">
                          <a:solidFill>
                            <a:schemeClr val="dk1"/>
                          </a:solidFill>
                          <a:latin typeface="+mn-lt"/>
                          <a:ea typeface="+mn-ea"/>
                          <a:cs typeface="B Homa" panose="00000400000000000000" pitchFamily="2" charset="-78"/>
                        </a:rPr>
                        <a:t>درمانگرایی به دلیل تمرکز بر راهکارهای اجرایی مبتنی</a:t>
                      </a:r>
                    </a:p>
                    <a:p>
                      <a:pPr marL="0" indent="0" rtl="1">
                        <a:buFont typeface="Arial" panose="020B0604020202020204" pitchFamily="34" charset="0"/>
                        <a:buNone/>
                      </a:pPr>
                      <a:r>
                        <a:rPr lang="fa-IR" sz="1600" b="0" i="0" u="none" strike="noStrike" kern="1200" baseline="0" dirty="0" smtClean="0">
                          <a:solidFill>
                            <a:schemeClr val="dk1"/>
                          </a:solidFill>
                          <a:latin typeface="+mn-lt"/>
                          <a:ea typeface="+mn-ea"/>
                          <a:cs typeface="B Homa" panose="00000400000000000000" pitchFamily="2" charset="-78"/>
                        </a:rPr>
                        <a:t>بر وسایل مهیا</a:t>
                      </a:r>
                    </a:p>
                    <a:p>
                      <a:pPr marL="285750" indent="-285750" rtl="1">
                        <a:buFont typeface="Arial" panose="020B0604020202020204" pitchFamily="34" charset="0"/>
                        <a:buChar char="•"/>
                      </a:pPr>
                      <a:r>
                        <a:rPr lang="fa-IR" sz="1600" b="0" i="0" u="none" strike="noStrike" kern="1200" baseline="0" dirty="0" smtClean="0">
                          <a:solidFill>
                            <a:schemeClr val="dk1"/>
                          </a:solidFill>
                          <a:latin typeface="+mn-lt"/>
                          <a:ea typeface="+mn-ea"/>
                          <a:cs typeface="B Homa" panose="00000400000000000000" pitchFamily="2" charset="-78"/>
                        </a:rPr>
                        <a:t>توجه به موضوعات کلیدی</a:t>
                      </a:r>
                      <a:endParaRPr lang="fa-IR" sz="1600" b="0" dirty="0">
                        <a:cs typeface="B Homa" panose="00000400000000000000" pitchFamily="2" charset="-78"/>
                      </a:endParaRPr>
                    </a:p>
                  </a:txBody>
                  <a:tcPr/>
                </a:tc>
              </a:tr>
              <a:tr h="792352">
                <a:tc>
                  <a:txBody>
                    <a:bodyPr/>
                    <a:lstStyle/>
                    <a:p>
                      <a:pPr algn="ctr" rtl="1"/>
                      <a:endParaRPr lang="fa-IR" sz="1800" b="0" dirty="0" smtClean="0">
                        <a:cs typeface="B Homa" panose="00000400000000000000" pitchFamily="2" charset="-78"/>
                      </a:endParaRPr>
                    </a:p>
                    <a:p>
                      <a:pPr marL="0" marR="0" indent="0" algn="r" defTabSz="914400" rtl="1" eaLnBrk="1" fontAlgn="auto" latinLnBrk="0" hangingPunct="1">
                        <a:lnSpc>
                          <a:spcPct val="100000"/>
                        </a:lnSpc>
                        <a:spcBef>
                          <a:spcPts val="0"/>
                        </a:spcBef>
                        <a:spcAft>
                          <a:spcPts val="0"/>
                        </a:spcAft>
                        <a:buClrTx/>
                        <a:buSzTx/>
                        <a:buFontTx/>
                        <a:buNone/>
                        <a:tabLst/>
                        <a:defRPr/>
                      </a:pPr>
                      <a:r>
                        <a:rPr lang="fa-IR" sz="1800" b="0" i="0" u="none" strike="noStrike" kern="1200" baseline="0" dirty="0" smtClean="0">
                          <a:solidFill>
                            <a:schemeClr val="dk1"/>
                          </a:solidFill>
                          <a:latin typeface="+mn-lt"/>
                          <a:ea typeface="+mn-ea"/>
                          <a:cs typeface="B Homa" panose="00000400000000000000" pitchFamily="2" charset="-78"/>
                        </a:rPr>
                        <a:t>همسازی و برقراری ارتباط میان تصمیم سازی و اجرا</a:t>
                      </a:r>
                      <a:endParaRPr lang="fa-IR" sz="1800" b="0" dirty="0" smtClean="0">
                        <a:cs typeface="B Homa" panose="00000400000000000000" pitchFamily="2" charset="-78"/>
                      </a:endParaRPr>
                    </a:p>
                  </a:txBody>
                  <a:tcPr>
                    <a:solidFill>
                      <a:schemeClr val="accent1">
                        <a:lumMod val="40000"/>
                        <a:lumOff val="60000"/>
                      </a:schemeClr>
                    </a:solidFill>
                  </a:tcPr>
                </a:tc>
                <a:tc>
                  <a:txBody>
                    <a:bodyPr/>
                    <a:lstStyle/>
                    <a:p>
                      <a:pPr marL="285750" indent="-285750">
                        <a:buFont typeface="Arial" panose="020B0604020202020204" pitchFamily="34" charset="0"/>
                        <a:buChar char="•"/>
                      </a:pPr>
                      <a:r>
                        <a:rPr lang="fa-IR" sz="1600" b="0" i="0" u="none" strike="noStrike" kern="1200" baseline="0" dirty="0" smtClean="0">
                          <a:solidFill>
                            <a:schemeClr val="dk1"/>
                          </a:solidFill>
                          <a:latin typeface="+mn-lt"/>
                          <a:ea typeface="+mn-ea"/>
                          <a:cs typeface="B Homa" panose="00000400000000000000" pitchFamily="2" charset="-78"/>
                        </a:rPr>
                        <a:t>بی توجهی به اجرا و جدایی روند تهیه برنامه از اجرا </a:t>
                      </a:r>
                    </a:p>
                    <a:p>
                      <a:pPr marL="0" indent="0">
                        <a:buFont typeface="Arial" panose="020B0604020202020204" pitchFamily="34" charset="0"/>
                        <a:buNone/>
                      </a:pPr>
                      <a:r>
                        <a:rPr lang="fa-IR" sz="1600" b="0" i="0" u="none" strike="noStrike" kern="1200" baseline="0" dirty="0" smtClean="0">
                          <a:solidFill>
                            <a:schemeClr val="dk1"/>
                          </a:solidFill>
                          <a:latin typeface="+mn-lt"/>
                          <a:ea typeface="+mn-ea"/>
                          <a:cs typeface="B Homa" panose="00000400000000000000" pitchFamily="2" charset="-78"/>
                        </a:rPr>
                        <a:t>و معطوف ماندن برنامه ریزی به مرحله تصمیم سازی</a:t>
                      </a:r>
                    </a:p>
                  </a:txBody>
                  <a:tcPr/>
                </a:tc>
                <a:tc>
                  <a:txBody>
                    <a:bodyPr/>
                    <a:lstStyle/>
                    <a:p>
                      <a:pPr marL="285750" marR="0" indent="-285750" algn="r" defTabSz="914400" rtl="1" eaLnBrk="1" fontAlgn="auto" latinLnBrk="0" hangingPunct="1">
                        <a:lnSpc>
                          <a:spcPct val="100000"/>
                        </a:lnSpc>
                        <a:spcBef>
                          <a:spcPts val="0"/>
                        </a:spcBef>
                        <a:spcAft>
                          <a:spcPts val="0"/>
                        </a:spcAft>
                        <a:buClrTx/>
                        <a:buSzTx/>
                        <a:buFont typeface="Arial" panose="020B0604020202020204" pitchFamily="34" charset="0"/>
                        <a:buChar char="•"/>
                        <a:tabLst/>
                        <a:defRPr/>
                      </a:pPr>
                      <a:endParaRPr lang="fa-IR" sz="1600" b="0" i="0" u="none" strike="noStrike" kern="1200" baseline="0" dirty="0" smtClean="0">
                        <a:solidFill>
                          <a:schemeClr val="dk1"/>
                        </a:solidFill>
                        <a:latin typeface="+mn-lt"/>
                        <a:ea typeface="+mn-ea"/>
                        <a:cs typeface="B Homa" panose="00000400000000000000" pitchFamily="2" charset="-78"/>
                      </a:endParaRPr>
                    </a:p>
                    <a:p>
                      <a:pPr marL="285750" marR="0" indent="-285750" algn="r" defTabSz="914400" rtl="1" eaLnBrk="1" fontAlgn="auto" latinLnBrk="0" hangingPunct="1">
                        <a:lnSpc>
                          <a:spcPct val="100000"/>
                        </a:lnSpc>
                        <a:spcBef>
                          <a:spcPts val="0"/>
                        </a:spcBef>
                        <a:spcAft>
                          <a:spcPts val="0"/>
                        </a:spcAft>
                        <a:buClrTx/>
                        <a:buSzTx/>
                        <a:buFont typeface="Arial" panose="020B0604020202020204" pitchFamily="34" charset="0"/>
                        <a:buChar char="•"/>
                        <a:tabLst/>
                        <a:defRPr/>
                      </a:pPr>
                      <a:r>
                        <a:rPr lang="fa-IR" sz="1600" b="0" i="0" u="none" strike="noStrike" kern="1200" baseline="0" dirty="0" smtClean="0">
                          <a:solidFill>
                            <a:schemeClr val="dk1"/>
                          </a:solidFill>
                          <a:latin typeface="+mn-lt"/>
                          <a:ea typeface="+mn-ea"/>
                          <a:cs typeface="B Homa" panose="00000400000000000000" pitchFamily="2" charset="-78"/>
                        </a:rPr>
                        <a:t>معطوف ماندن برنامه ریزی به مرحله تصمیم سازی </a:t>
                      </a:r>
                      <a:endParaRPr lang="fa-IR" sz="1600" b="0" dirty="0" smtClean="0">
                        <a:cs typeface="B Homa" panose="00000400000000000000" pitchFamily="2" charset="-78"/>
                      </a:endParaRPr>
                    </a:p>
                    <a:p>
                      <a:pPr marL="285750" indent="-285750">
                        <a:buFont typeface="Arial" panose="020B0604020202020204" pitchFamily="34" charset="0"/>
                        <a:buChar char="•"/>
                      </a:pPr>
                      <a:endParaRPr lang="fa-IR" sz="1600" b="0" i="0" u="none" strike="noStrike" kern="1200" baseline="0" dirty="0" smtClean="0">
                        <a:solidFill>
                          <a:schemeClr val="dk1"/>
                        </a:solidFill>
                        <a:latin typeface="+mn-lt"/>
                        <a:ea typeface="+mn-ea"/>
                        <a:cs typeface="B Homa" panose="00000400000000000000" pitchFamily="2" charset="-78"/>
                      </a:endParaRPr>
                    </a:p>
                  </a:txBody>
                  <a:tcPr/>
                </a:tc>
              </a:tr>
              <a:tr h="627279">
                <a:tc>
                  <a:txBody>
                    <a:bodyPr/>
                    <a:lstStyle/>
                    <a:p>
                      <a:pPr algn="ctr" rtl="1"/>
                      <a:r>
                        <a:rPr lang="fa-IR" sz="1800" b="0" i="0" u="none" strike="noStrike" kern="1200" baseline="0" dirty="0" smtClean="0">
                          <a:solidFill>
                            <a:schemeClr val="dk1"/>
                          </a:solidFill>
                          <a:latin typeface="+mn-lt"/>
                          <a:ea typeface="+mn-ea"/>
                          <a:cs typeface="B Homa" panose="00000400000000000000" pitchFamily="2" charset="-78"/>
                        </a:rPr>
                        <a:t>سطح مداخله</a:t>
                      </a:r>
                      <a:endParaRPr lang="fa-IR" sz="1800" b="0" dirty="0">
                        <a:cs typeface="B Homa" panose="00000400000000000000" pitchFamily="2" charset="-78"/>
                      </a:endParaRPr>
                    </a:p>
                  </a:txBody>
                  <a:tcPr>
                    <a:solidFill>
                      <a:schemeClr val="accent1">
                        <a:lumMod val="40000"/>
                        <a:lumOff val="60000"/>
                      </a:schemeClr>
                    </a:solidFill>
                  </a:tcPr>
                </a:tc>
                <a:tc>
                  <a:txBody>
                    <a:bodyPr/>
                    <a:lstStyle/>
                    <a:p>
                      <a:pPr marL="285750" indent="-285750" rtl="1">
                        <a:buFont typeface="Arial" panose="020B0604020202020204" pitchFamily="34" charset="0"/>
                        <a:buChar char="•"/>
                      </a:pPr>
                      <a:r>
                        <a:rPr lang="fa-IR" sz="1600" b="0" i="0" u="none" strike="noStrike" kern="1200" baseline="0" dirty="0" smtClean="0">
                          <a:solidFill>
                            <a:schemeClr val="dk1"/>
                          </a:solidFill>
                          <a:latin typeface="+mn-lt"/>
                          <a:ea typeface="+mn-ea"/>
                          <a:cs typeface="B Homa" panose="00000400000000000000" pitchFamily="2" charset="-78"/>
                        </a:rPr>
                        <a:t>بی توجهی به تولید پروگرام های اجرایی وماندن در سطح راهبردی</a:t>
                      </a:r>
                    </a:p>
                  </a:txBody>
                  <a:tcPr/>
                </a:tc>
                <a:tc>
                  <a:txBody>
                    <a:bodyPr/>
                    <a:lstStyle/>
                    <a:p>
                      <a:pPr marL="285750" indent="-285750" rtl="1">
                        <a:buFont typeface="Arial" panose="020B0604020202020204" pitchFamily="34" charset="0"/>
                        <a:buChar char="•"/>
                      </a:pPr>
                      <a:r>
                        <a:rPr lang="fa-IR" sz="1600" b="0" i="0" u="none" strike="noStrike" kern="1200" baseline="0" dirty="0" smtClean="0">
                          <a:solidFill>
                            <a:schemeClr val="dk1"/>
                          </a:solidFill>
                          <a:latin typeface="+mn-lt"/>
                          <a:ea typeface="+mn-ea"/>
                          <a:cs typeface="B Homa" panose="00000400000000000000" pitchFamily="2" charset="-78"/>
                        </a:rPr>
                        <a:t>تا کید بر سطح عملیاتی</a:t>
                      </a:r>
                      <a:endParaRPr lang="fa-IR" sz="1600" b="0" dirty="0">
                        <a:cs typeface="B Homa" panose="00000400000000000000" pitchFamily="2" charset="-78"/>
                      </a:endParaRPr>
                    </a:p>
                  </a:txBody>
                  <a:tcPr/>
                </a:tc>
              </a:tr>
              <a:tr h="561250">
                <a:tc>
                  <a:txBody>
                    <a:bodyPr/>
                    <a:lstStyle/>
                    <a:p>
                      <a:pPr algn="ctr" rtl="1"/>
                      <a:r>
                        <a:rPr lang="fa-IR" sz="1800" b="0" i="0" u="none" strike="noStrike" kern="1200" baseline="0" dirty="0" smtClean="0">
                          <a:solidFill>
                            <a:schemeClr val="dk1"/>
                          </a:solidFill>
                          <a:latin typeface="+mn-lt"/>
                          <a:ea typeface="+mn-ea"/>
                          <a:cs typeface="B Homa" panose="00000400000000000000" pitchFamily="2" charset="-78"/>
                        </a:rPr>
                        <a:t>امکان سنجی اجرا</a:t>
                      </a:r>
                      <a:endParaRPr lang="fa-IR" sz="1800" b="0" dirty="0">
                        <a:cs typeface="B Homa" panose="00000400000000000000" pitchFamily="2" charset="-78"/>
                      </a:endParaRPr>
                    </a:p>
                  </a:txBody>
                  <a:tcPr>
                    <a:solidFill>
                      <a:schemeClr val="accent1">
                        <a:lumMod val="40000"/>
                        <a:lumOff val="60000"/>
                      </a:schemeClr>
                    </a:solidFill>
                  </a:tcPr>
                </a:tc>
                <a:tc>
                  <a:txBody>
                    <a:bodyPr/>
                    <a:lstStyle/>
                    <a:p>
                      <a:pPr marL="285750" indent="-285750" rtl="1">
                        <a:buFont typeface="Arial" panose="020B0604020202020204" pitchFamily="34" charset="0"/>
                        <a:buChar char="•"/>
                      </a:pPr>
                      <a:r>
                        <a:rPr lang="fa-IR" sz="1600" b="0" i="0" u="none" strike="noStrike" kern="1200" baseline="0" dirty="0" smtClean="0">
                          <a:solidFill>
                            <a:schemeClr val="dk1"/>
                          </a:solidFill>
                          <a:latin typeface="+mn-lt"/>
                          <a:ea typeface="+mn-ea"/>
                          <a:cs typeface="B Homa" panose="00000400000000000000" pitchFamily="2" charset="-78"/>
                        </a:rPr>
                        <a:t>تدوین پیشنهادها بی توجه به منابع مالی</a:t>
                      </a:r>
                      <a:endParaRPr lang="fa-IR" sz="1600" b="0" dirty="0">
                        <a:cs typeface="B Homa" panose="00000400000000000000" pitchFamily="2" charset="-78"/>
                      </a:endParaRPr>
                    </a:p>
                  </a:txBody>
                  <a:tcPr/>
                </a:tc>
                <a:tc>
                  <a:txBody>
                    <a:bodyPr/>
                    <a:lstStyle/>
                    <a:p>
                      <a:pPr marL="285750" indent="-285750">
                        <a:buFont typeface="Arial" panose="020B0604020202020204" pitchFamily="34" charset="0"/>
                        <a:buChar char="•"/>
                      </a:pPr>
                      <a:r>
                        <a:rPr lang="fa-IR" sz="1600" b="0" i="0" u="none" strike="noStrike" kern="1200" baseline="0" dirty="0" smtClean="0">
                          <a:solidFill>
                            <a:schemeClr val="dk1"/>
                          </a:solidFill>
                          <a:latin typeface="+mn-lt"/>
                          <a:ea typeface="+mn-ea"/>
                          <a:cs typeface="B Homa" panose="00000400000000000000" pitchFamily="2" charset="-78"/>
                        </a:rPr>
                        <a:t>انجام امکانسنجی اجرای برنامه ها</a:t>
                      </a:r>
                      <a:endParaRPr lang="fa-IR" sz="1600" b="0" dirty="0">
                        <a:cs typeface="B Homa" panose="00000400000000000000" pitchFamily="2" charset="-78"/>
                      </a:endParaRPr>
                    </a:p>
                  </a:txBody>
                  <a:tcPr/>
                </a:tc>
              </a:tr>
            </a:tbl>
          </a:graphicData>
        </a:graphic>
      </p:graphicFrame>
      <p:sp>
        <p:nvSpPr>
          <p:cNvPr id="10" name="Rounded Rectangle 9"/>
          <p:cNvSpPr/>
          <p:nvPr/>
        </p:nvSpPr>
        <p:spPr bwMode="auto">
          <a:xfrm>
            <a:off x="9805077" y="235728"/>
            <a:ext cx="2232248" cy="576064"/>
          </a:xfrm>
          <a:prstGeom prst="roundRect">
            <a:avLst/>
          </a:prstGeom>
          <a:solidFill>
            <a:srgbClr val="00206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fa-IR" sz="1400" dirty="0" smtClean="0">
                <a:cs typeface="B Nasim" panose="00000700000000000000" pitchFamily="2" charset="-78"/>
              </a:rPr>
              <a:t>مقدمه و معرفی نظریه پرداز</a:t>
            </a:r>
            <a:endParaRPr kumimoji="0" lang="fa-IR" sz="1400" i="0" u="none" strike="noStrike" cap="none" normalizeH="0" baseline="0" dirty="0" smtClean="0">
              <a:ln>
                <a:noFill/>
              </a:ln>
              <a:solidFill>
                <a:schemeClr val="tx1"/>
              </a:solidFill>
              <a:effectLst/>
              <a:cs typeface="B Nasim" panose="00000700000000000000" pitchFamily="2" charset="-78"/>
            </a:endParaRPr>
          </a:p>
        </p:txBody>
      </p:sp>
      <p:sp>
        <p:nvSpPr>
          <p:cNvPr id="11" name="Rounded Rectangle 10"/>
          <p:cNvSpPr/>
          <p:nvPr/>
        </p:nvSpPr>
        <p:spPr bwMode="auto">
          <a:xfrm>
            <a:off x="7422700" y="235728"/>
            <a:ext cx="2232248" cy="576064"/>
          </a:xfrm>
          <a:prstGeom prst="roundRect">
            <a:avLst/>
          </a:prstGeom>
          <a:solidFill>
            <a:srgbClr val="00206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fa-IR" sz="1400" dirty="0" smtClean="0">
                <a:cs typeface="B Nasim" panose="00000700000000000000" pitchFamily="2" charset="-78"/>
              </a:rPr>
              <a:t>پیشینه و مبنای پیدایش</a:t>
            </a:r>
            <a:endParaRPr kumimoji="0" lang="fa-IR" sz="1400" i="0" u="none" strike="noStrike" cap="none" normalizeH="0" baseline="0" dirty="0" smtClean="0">
              <a:ln>
                <a:noFill/>
              </a:ln>
              <a:solidFill>
                <a:schemeClr val="tx1"/>
              </a:solidFill>
              <a:effectLst/>
              <a:cs typeface="B Nasim" panose="00000700000000000000" pitchFamily="2" charset="-78"/>
            </a:endParaRPr>
          </a:p>
        </p:txBody>
      </p:sp>
      <p:sp>
        <p:nvSpPr>
          <p:cNvPr id="12" name="Rounded Rectangle 11"/>
          <p:cNvSpPr/>
          <p:nvPr/>
        </p:nvSpPr>
        <p:spPr bwMode="auto">
          <a:xfrm>
            <a:off x="5052159" y="235728"/>
            <a:ext cx="2232248" cy="576064"/>
          </a:xfrm>
          <a:prstGeom prst="roundRect">
            <a:avLst/>
          </a:prstGeom>
          <a:solidFill>
            <a:srgbClr val="00206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fa-IR" sz="1400" dirty="0" smtClean="0">
                <a:cs typeface="B Nasim" panose="00000700000000000000" pitchFamily="2" charset="-78"/>
              </a:rPr>
              <a:t>معرفی و بررسی اندک افزایی</a:t>
            </a:r>
            <a:endParaRPr kumimoji="0" lang="fa-IR" sz="1400" i="0" u="none" strike="noStrike" cap="none" normalizeH="0" baseline="0" dirty="0" smtClean="0">
              <a:ln>
                <a:noFill/>
              </a:ln>
              <a:solidFill>
                <a:schemeClr val="tx1"/>
              </a:solidFill>
              <a:effectLst/>
              <a:cs typeface="B Nasim" panose="00000700000000000000" pitchFamily="2" charset="-78"/>
            </a:endParaRPr>
          </a:p>
        </p:txBody>
      </p:sp>
      <p:sp>
        <p:nvSpPr>
          <p:cNvPr id="13" name="Rounded Rectangle 12"/>
          <p:cNvSpPr/>
          <p:nvPr/>
        </p:nvSpPr>
        <p:spPr bwMode="auto">
          <a:xfrm>
            <a:off x="2681618" y="235728"/>
            <a:ext cx="2232248" cy="576064"/>
          </a:xfrm>
          <a:prstGeom prst="roundRect">
            <a:avLst/>
          </a:prstGeom>
          <a:solidFill>
            <a:srgbClr val="00206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fa-IR" sz="1400" dirty="0" smtClean="0">
                <a:cs typeface="B Nasim" panose="00000700000000000000" pitchFamily="2" charset="-78"/>
              </a:rPr>
              <a:t>انتقادات از رهیافت اندک افزایی</a:t>
            </a:r>
            <a:endParaRPr kumimoji="0" lang="fa-IR" sz="1400" i="0" u="none" strike="noStrike" cap="none" normalizeH="0" baseline="0" dirty="0" smtClean="0">
              <a:ln>
                <a:noFill/>
              </a:ln>
              <a:solidFill>
                <a:schemeClr val="tx1"/>
              </a:solidFill>
              <a:effectLst/>
              <a:cs typeface="B Nasim" panose="00000700000000000000" pitchFamily="2" charset="-78"/>
            </a:endParaRPr>
          </a:p>
        </p:txBody>
      </p:sp>
      <p:sp>
        <p:nvSpPr>
          <p:cNvPr id="14" name="Rounded Rectangle 13"/>
          <p:cNvSpPr/>
          <p:nvPr/>
        </p:nvSpPr>
        <p:spPr bwMode="auto">
          <a:xfrm>
            <a:off x="321204" y="235728"/>
            <a:ext cx="2232248" cy="576064"/>
          </a:xfrm>
          <a:prstGeom prst="roundRect">
            <a:avLst/>
          </a:prstGeom>
          <a:solidFill>
            <a:srgbClr val="00B0F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fa-IR" sz="1400" dirty="0" smtClean="0">
                <a:cs typeface="B Nasim" panose="00000700000000000000" pitchFamily="2" charset="-78"/>
              </a:rPr>
              <a:t>مقایسه با رهیافت عقلانی-جامع</a:t>
            </a:r>
            <a:endParaRPr kumimoji="0" lang="fa-IR" sz="1400" i="0" u="none" strike="noStrike" cap="none" normalizeH="0" baseline="0" dirty="0" smtClean="0">
              <a:ln>
                <a:noFill/>
              </a:ln>
              <a:solidFill>
                <a:schemeClr val="tx1"/>
              </a:solidFill>
              <a:effectLst/>
              <a:cs typeface="B Nasim" panose="00000700000000000000" pitchFamily="2" charset="-78"/>
            </a:endParaRPr>
          </a:p>
        </p:txBody>
      </p:sp>
    </p:spTree>
    <p:extLst>
      <p:ext uri="{BB962C8B-B14F-4D97-AF65-F5344CB8AC3E}">
        <p14:creationId xmlns:p14="http://schemas.microsoft.com/office/powerpoint/2010/main" val="3908404585"/>
      </p:ext>
    </p:extLst>
  </p:cSld>
  <p:clrMapOvr>
    <a:masterClrMapping/>
  </p:clrMapOvr>
  <p:transition spd="med">
    <p:pull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outVertical)">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28639" y="101600"/>
            <a:ext cx="10353761" cy="1326321"/>
          </a:xfrm>
        </p:spPr>
        <p:txBody>
          <a:bodyPr/>
          <a:lstStyle/>
          <a:p>
            <a:pPr algn="r"/>
            <a:r>
              <a:rPr lang="fa-IR" dirty="0" smtClean="0">
                <a:cs typeface="B Homa" panose="00000400000000000000" pitchFamily="2" charset="-78"/>
              </a:rPr>
              <a:t>منابع</a:t>
            </a:r>
            <a:endParaRPr lang="fa-IR" dirty="0">
              <a:cs typeface="B Homa" panose="00000400000000000000" pitchFamily="2" charset="-78"/>
            </a:endParaRPr>
          </a:p>
        </p:txBody>
      </p:sp>
      <p:sp>
        <p:nvSpPr>
          <p:cNvPr id="3" name="Content Placeholder 2"/>
          <p:cNvSpPr>
            <a:spLocks noGrp="1"/>
          </p:cNvSpPr>
          <p:nvPr>
            <p:ph idx="1"/>
          </p:nvPr>
        </p:nvSpPr>
        <p:spPr>
          <a:xfrm>
            <a:off x="368490" y="1295400"/>
            <a:ext cx="11213910" cy="5029200"/>
          </a:xfrm>
        </p:spPr>
        <p:txBody>
          <a:bodyPr>
            <a:normAutofit fontScale="92500"/>
          </a:bodyPr>
          <a:lstStyle/>
          <a:p>
            <a:pPr>
              <a:lnSpc>
                <a:spcPct val="150000"/>
              </a:lnSpc>
            </a:pPr>
            <a:r>
              <a:rPr lang="fa-IR" dirty="0" smtClean="0">
                <a:cs typeface="B Homa" panose="00000400000000000000" pitchFamily="2" charset="-78"/>
              </a:rPr>
              <a:t>رفیعیان،مجتبی،جهانزاد،نریمان،دگرگونی اندیشه در نظریه برنامه ریزی،انتشارات آرمانشهر،1394</a:t>
            </a:r>
          </a:p>
          <a:p>
            <a:pPr>
              <a:lnSpc>
                <a:spcPct val="150000"/>
              </a:lnSpc>
            </a:pPr>
            <a:r>
              <a:rPr lang="fa-IR" dirty="0" smtClean="0">
                <a:cs typeface="B Homa" panose="00000400000000000000" pitchFamily="2" charset="-78"/>
              </a:rPr>
              <a:t>تایلور،نایجر،نظریه های برنامه ریزی شهری(از آغاز تا کنون)، مترجم،شورچه،محمود،انتشارات پرهام نقش،1394</a:t>
            </a:r>
          </a:p>
          <a:p>
            <a:pPr>
              <a:lnSpc>
                <a:spcPct val="150000"/>
              </a:lnSpc>
            </a:pPr>
            <a:r>
              <a:rPr lang="fa-IR" dirty="0" smtClean="0">
                <a:cs typeface="B Homa" panose="00000400000000000000" pitchFamily="2" charset="-78"/>
              </a:rPr>
              <a:t>عبدی دانشپور، زهره،درآمدی بر نظریه های برنامه ریزی با تاکید ویژه بر برنامه ریزی شهری،انتشارات دانشگاه شهید بهشتی،1390</a:t>
            </a:r>
          </a:p>
          <a:p>
            <a:pPr>
              <a:lnSpc>
                <a:spcPct val="150000"/>
              </a:lnSpc>
            </a:pPr>
            <a:r>
              <a:rPr lang="fa-IR" dirty="0" smtClean="0">
                <a:cs typeface="B Homa" panose="00000400000000000000" pitchFamily="2" charset="-78"/>
              </a:rPr>
              <a:t>مهدیزاده، جواد،برنامه ریرزی راهبردی توسعه شهری(تجربیات اخیر جهانی و جایگاه آن در ایران)،انتشارات معاونت شهرسازی و معماری وزارت راه و شهرسازی، 1382</a:t>
            </a:r>
          </a:p>
          <a:p>
            <a:pPr>
              <a:lnSpc>
                <a:spcPct val="150000"/>
              </a:lnSpc>
            </a:pPr>
            <a:r>
              <a:rPr lang="fa-IR" dirty="0" smtClean="0">
                <a:cs typeface="B Homa" panose="00000400000000000000" pitchFamily="2" charset="-78"/>
              </a:rPr>
              <a:t>شریف زادگان،محمد حسین،ندایی طوسی،سحر،1393،</a:t>
            </a:r>
            <a:r>
              <a:rPr lang="fa-IR" b="1" dirty="0">
                <a:cs typeface="B Homa" panose="00000400000000000000" pitchFamily="2" charset="-78"/>
              </a:rPr>
              <a:t> </a:t>
            </a:r>
            <a:r>
              <a:rPr lang="fa-IR" dirty="0">
                <a:cs typeface="B Homa" panose="00000400000000000000" pitchFamily="2" charset="-78"/>
              </a:rPr>
              <a:t>سنجش قابلیت </a:t>
            </a:r>
            <a:r>
              <a:rPr lang="fa-IR" dirty="0" smtClean="0">
                <a:cs typeface="B Homa" panose="00000400000000000000" pitchFamily="2" charset="-78"/>
              </a:rPr>
              <a:t>به کارگیری </a:t>
            </a:r>
            <a:r>
              <a:rPr lang="fa-IR" dirty="0">
                <a:cs typeface="B Homa" panose="00000400000000000000" pitchFamily="2" charset="-78"/>
              </a:rPr>
              <a:t>رهیافت نظری "</a:t>
            </a:r>
            <a:r>
              <a:rPr lang="fa-IR" dirty="0" smtClean="0">
                <a:cs typeface="B Homa" panose="00000400000000000000" pitchFamily="2" charset="-78"/>
              </a:rPr>
              <a:t>برنامه ریزی پویش مختلط</a:t>
            </a:r>
            <a:r>
              <a:rPr lang="fa-IR" dirty="0">
                <a:cs typeface="B Homa" panose="00000400000000000000" pitchFamily="2" charset="-78"/>
              </a:rPr>
              <a:t>" </a:t>
            </a:r>
          </a:p>
          <a:p>
            <a:pPr marL="0" indent="0">
              <a:lnSpc>
                <a:spcPct val="150000"/>
              </a:lnSpc>
              <a:buNone/>
            </a:pPr>
            <a:r>
              <a:rPr lang="fa-IR" dirty="0" smtClean="0">
                <a:cs typeface="B Homa" panose="00000400000000000000" pitchFamily="2" charset="-78"/>
              </a:rPr>
              <a:t>در </a:t>
            </a:r>
            <a:r>
              <a:rPr lang="fa-IR" dirty="0">
                <a:cs typeface="B Homa" panose="00000400000000000000" pitchFamily="2" charset="-78"/>
              </a:rPr>
              <a:t>سیستم </a:t>
            </a:r>
            <a:r>
              <a:rPr lang="fa-IR" dirty="0" smtClean="0">
                <a:cs typeface="B Homa" panose="00000400000000000000" pitchFamily="2" charset="-78"/>
              </a:rPr>
              <a:t>برنامه ریزی </a:t>
            </a:r>
            <a:r>
              <a:rPr lang="fa-IR" dirty="0">
                <a:cs typeface="B Homa" panose="00000400000000000000" pitchFamily="2" charset="-78"/>
              </a:rPr>
              <a:t>توسعه شهری </a:t>
            </a:r>
            <a:r>
              <a:rPr lang="fa-IR" dirty="0" smtClean="0">
                <a:cs typeface="B Homa" panose="00000400000000000000" pitchFamily="2" charset="-78"/>
              </a:rPr>
              <a:t>ایران،نشریه هنرهای زیبا-معماری و شهرسازی</a:t>
            </a:r>
          </a:p>
          <a:p>
            <a:pPr>
              <a:lnSpc>
                <a:spcPct val="150000"/>
              </a:lnSpc>
            </a:pPr>
            <a:r>
              <a:rPr lang="fa-IR" dirty="0" smtClean="0">
                <a:cs typeface="B Homa" panose="00000400000000000000" pitchFamily="2" charset="-78"/>
              </a:rPr>
              <a:t>هاشمی امیری، فاطمه،بکارگیری رهیافت اندک افزای برنامه ریزی در فرایند برنامه ریزی شهرهای سالم و پایدار،کنفرانس بین المللی مهندسی عمران و معماری و توسعه پایدار شهری تبریز2013</a:t>
            </a:r>
          </a:p>
        </p:txBody>
      </p:sp>
    </p:spTree>
    <p:extLst>
      <p:ext uri="{BB962C8B-B14F-4D97-AF65-F5344CB8AC3E}">
        <p14:creationId xmlns:p14="http://schemas.microsoft.com/office/powerpoint/2010/main" val="386613665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39299" y="800557"/>
            <a:ext cx="10353761" cy="1326321"/>
          </a:xfrm>
        </p:spPr>
        <p:txBody>
          <a:bodyPr/>
          <a:lstStyle/>
          <a:p>
            <a:pPr algn="r"/>
            <a:r>
              <a:rPr lang="fa-IR" dirty="0" smtClean="0">
                <a:cs typeface="B Homa" panose="00000400000000000000" pitchFamily="2" charset="-78"/>
              </a:rPr>
              <a:t>معرفی چارلز لیندبلوم</a:t>
            </a:r>
            <a:endParaRPr lang="fa-IR" dirty="0">
              <a:cs typeface="B Homa" panose="00000400000000000000" pitchFamily="2" charset="-78"/>
            </a:endParaRPr>
          </a:p>
        </p:txBody>
      </p:sp>
      <p:sp>
        <p:nvSpPr>
          <p:cNvPr id="4" name="Subtitle 2"/>
          <p:cNvSpPr txBox="1">
            <a:spLocks/>
          </p:cNvSpPr>
          <p:nvPr/>
        </p:nvSpPr>
        <p:spPr>
          <a:xfrm>
            <a:off x="1045029" y="1788536"/>
            <a:ext cx="10992296" cy="4271749"/>
          </a:xfrm>
          <a:prstGeom prst="rect">
            <a:avLst/>
          </a:prstGeom>
        </p:spPr>
        <p:txBody>
          <a:bodyPr vert="horz" lIns="91440" tIns="45720" rIns="91440" bIns="45720" rtlCol="0">
            <a:normAutofit/>
          </a:bodyPr>
          <a:lstStyle>
            <a:lvl1pPr marL="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sz="2200" kern="1200">
                <a:solidFill>
                  <a:schemeClr val="tx2"/>
                </a:solidFill>
                <a:latin typeface="+mn-lt"/>
                <a:ea typeface="+mn-ea"/>
                <a:cs typeface="+mn-cs"/>
              </a:defRPr>
            </a:lvl1pPr>
            <a:lvl2pPr marL="457200" indent="0" algn="ctr" defTabSz="914400" rtl="0" eaLnBrk="1" latinLnBrk="0" hangingPunct="1">
              <a:spcBef>
                <a:spcPct val="20000"/>
              </a:spcBef>
              <a:spcAft>
                <a:spcPts val="300"/>
              </a:spcAft>
              <a:buClr>
                <a:schemeClr val="accent6">
                  <a:lumMod val="75000"/>
                </a:schemeClr>
              </a:buClr>
              <a:buSzPct val="130000"/>
              <a:buFont typeface="Georgia" pitchFamily="18" charset="0"/>
              <a:buNone/>
              <a:defRPr sz="2000" kern="1200">
                <a:solidFill>
                  <a:schemeClr val="tx1">
                    <a:tint val="75000"/>
                  </a:schemeClr>
                </a:solidFill>
                <a:latin typeface="+mn-lt"/>
                <a:ea typeface="+mn-ea"/>
                <a:cs typeface="+mn-cs"/>
              </a:defRPr>
            </a:lvl2pPr>
            <a:lvl3pPr marL="914400" indent="0" algn="ctr" defTabSz="914400" rtl="0" eaLnBrk="1" latinLnBrk="0" hangingPunct="1">
              <a:spcBef>
                <a:spcPct val="20000"/>
              </a:spcBef>
              <a:spcAft>
                <a:spcPts val="300"/>
              </a:spcAft>
              <a:buClr>
                <a:schemeClr val="accent6">
                  <a:lumMod val="75000"/>
                </a:schemeClr>
              </a:buClr>
              <a:buSzPct val="130000"/>
              <a:buFont typeface="Georgia" pitchFamily="18" charset="0"/>
              <a:buNone/>
              <a:defRPr sz="1800" kern="1200">
                <a:solidFill>
                  <a:schemeClr val="tx1">
                    <a:tint val="75000"/>
                  </a:schemeClr>
                </a:solidFill>
                <a:latin typeface="+mn-lt"/>
                <a:ea typeface="+mn-ea"/>
                <a:cs typeface="+mn-cs"/>
              </a:defRPr>
            </a:lvl3pPr>
            <a:lvl4pPr marL="1371600" indent="0" algn="ctr" defTabSz="914400" rtl="0" eaLnBrk="1" latinLnBrk="0" hangingPunct="1">
              <a:spcBef>
                <a:spcPct val="20000"/>
              </a:spcBef>
              <a:spcAft>
                <a:spcPts val="300"/>
              </a:spcAft>
              <a:buClr>
                <a:schemeClr val="accent6">
                  <a:lumMod val="75000"/>
                </a:schemeClr>
              </a:buClr>
              <a:buSzPct val="130000"/>
              <a:buFont typeface="Georgia" pitchFamily="18" charset="0"/>
              <a:buNone/>
              <a:defRPr sz="1600" kern="1200">
                <a:solidFill>
                  <a:schemeClr val="tx1">
                    <a:tint val="75000"/>
                  </a:schemeClr>
                </a:solidFill>
                <a:latin typeface="+mn-lt"/>
                <a:ea typeface="+mn-ea"/>
                <a:cs typeface="+mn-cs"/>
              </a:defRPr>
            </a:lvl4pPr>
            <a:lvl5pPr marL="1828800" indent="0" algn="ctr" defTabSz="914400" rtl="0" eaLnBrk="1" latinLnBrk="0" hangingPunct="1">
              <a:spcBef>
                <a:spcPct val="20000"/>
              </a:spcBef>
              <a:spcAft>
                <a:spcPts val="300"/>
              </a:spcAft>
              <a:buClr>
                <a:schemeClr val="accent6">
                  <a:lumMod val="75000"/>
                </a:schemeClr>
              </a:buClr>
              <a:buSzPct val="130000"/>
              <a:buFont typeface="Georgia" pitchFamily="18" charset="0"/>
              <a:buNone/>
              <a:defRPr sz="1400" kern="1200">
                <a:solidFill>
                  <a:schemeClr val="tx1">
                    <a:tint val="75000"/>
                  </a:schemeClr>
                </a:solidFill>
                <a:latin typeface="+mn-lt"/>
                <a:ea typeface="+mn-ea"/>
                <a:cs typeface="+mn-cs"/>
              </a:defRPr>
            </a:lvl5pPr>
            <a:lvl6pPr marL="2286000" indent="0" algn="ctr" defTabSz="914400" rtl="0" eaLnBrk="1" latinLnBrk="0" hangingPunct="1">
              <a:spcBef>
                <a:spcPct val="20000"/>
              </a:spcBef>
              <a:spcAft>
                <a:spcPts val="300"/>
              </a:spcAft>
              <a:buClr>
                <a:schemeClr val="accent6">
                  <a:lumMod val="75000"/>
                </a:schemeClr>
              </a:buClr>
              <a:buSzPct val="130000"/>
              <a:buFont typeface="Georgia" pitchFamily="18" charset="0"/>
              <a:buNone/>
              <a:defRPr sz="1400" kern="1200">
                <a:solidFill>
                  <a:schemeClr val="tx1">
                    <a:tint val="75000"/>
                  </a:schemeClr>
                </a:solidFill>
                <a:latin typeface="+mn-lt"/>
                <a:ea typeface="+mn-ea"/>
                <a:cs typeface="+mn-cs"/>
              </a:defRPr>
            </a:lvl6pPr>
            <a:lvl7pPr marL="2743200" indent="0" algn="ctr" defTabSz="914400" rtl="0" eaLnBrk="1" latinLnBrk="0" hangingPunct="1">
              <a:spcBef>
                <a:spcPct val="20000"/>
              </a:spcBef>
              <a:spcAft>
                <a:spcPts val="300"/>
              </a:spcAft>
              <a:buClr>
                <a:schemeClr val="accent6">
                  <a:lumMod val="75000"/>
                </a:schemeClr>
              </a:buClr>
              <a:buSzPct val="130000"/>
              <a:buFont typeface="Georgia" pitchFamily="18" charset="0"/>
              <a:buNone/>
              <a:defRPr sz="1400" kern="1200">
                <a:solidFill>
                  <a:schemeClr val="tx1">
                    <a:tint val="75000"/>
                  </a:schemeClr>
                </a:solidFill>
                <a:latin typeface="+mn-lt"/>
                <a:ea typeface="+mn-ea"/>
                <a:cs typeface="+mn-cs"/>
              </a:defRPr>
            </a:lvl7pPr>
            <a:lvl8pPr marL="3200400" indent="0" algn="ctr" defTabSz="914400" rtl="0" eaLnBrk="1" latinLnBrk="0" hangingPunct="1">
              <a:spcBef>
                <a:spcPct val="20000"/>
              </a:spcBef>
              <a:spcAft>
                <a:spcPts val="300"/>
              </a:spcAft>
              <a:buClr>
                <a:schemeClr val="accent6">
                  <a:lumMod val="75000"/>
                </a:schemeClr>
              </a:buClr>
              <a:buSzPct val="130000"/>
              <a:buFont typeface="Georgia" pitchFamily="18" charset="0"/>
              <a:buNone/>
              <a:defRPr sz="1400" kern="1200">
                <a:solidFill>
                  <a:schemeClr val="tx1">
                    <a:tint val="75000"/>
                  </a:schemeClr>
                </a:solidFill>
                <a:latin typeface="+mn-lt"/>
                <a:ea typeface="+mn-ea"/>
                <a:cs typeface="+mn-cs"/>
              </a:defRPr>
            </a:lvl8pPr>
            <a:lvl9pPr marL="3657600" indent="0" algn="ctr" defTabSz="914400" rtl="0" eaLnBrk="1" latinLnBrk="0" hangingPunct="1">
              <a:spcBef>
                <a:spcPct val="20000"/>
              </a:spcBef>
              <a:spcAft>
                <a:spcPts val="300"/>
              </a:spcAft>
              <a:buClr>
                <a:schemeClr val="accent6">
                  <a:lumMod val="75000"/>
                </a:schemeClr>
              </a:buClr>
              <a:buSzPct val="130000"/>
              <a:buFont typeface="Georgia" pitchFamily="18" charset="0"/>
              <a:buNone/>
              <a:defRPr sz="1400" kern="1200">
                <a:solidFill>
                  <a:schemeClr val="tx1">
                    <a:tint val="75000"/>
                  </a:schemeClr>
                </a:solidFill>
                <a:latin typeface="+mn-lt"/>
                <a:ea typeface="+mn-ea"/>
                <a:cs typeface="+mn-cs"/>
              </a:defRPr>
            </a:lvl9pPr>
          </a:lstStyle>
          <a:p>
            <a:pPr algn="just" rtl="1">
              <a:lnSpc>
                <a:spcPct val="150000"/>
              </a:lnSpc>
              <a:spcBef>
                <a:spcPts val="0"/>
              </a:spcBef>
              <a:spcAft>
                <a:spcPts val="0"/>
              </a:spcAft>
            </a:pPr>
            <a:r>
              <a:rPr lang="fa-IR" sz="2000" dirty="0" smtClean="0">
                <a:solidFill>
                  <a:schemeClr val="tx1"/>
                </a:solidFill>
                <a:latin typeface="Times New Roman" panose="02020603050405020304" pitchFamily="18" charset="0"/>
                <a:cs typeface="B Homa" panose="00000400000000000000" pitchFamily="2" charset="-78"/>
              </a:rPr>
              <a:t>او متولد 1917 در امریکاست و همچنان حیات دارد.</a:t>
            </a:r>
          </a:p>
          <a:p>
            <a:pPr algn="just" rtl="1">
              <a:lnSpc>
                <a:spcPct val="150000"/>
              </a:lnSpc>
              <a:spcBef>
                <a:spcPts val="0"/>
              </a:spcBef>
              <a:spcAft>
                <a:spcPts val="0"/>
              </a:spcAft>
            </a:pPr>
            <a:r>
              <a:rPr lang="fa-IR" sz="2000" dirty="0" smtClean="0">
                <a:solidFill>
                  <a:schemeClr val="tx1"/>
                </a:solidFill>
                <a:latin typeface="Times New Roman" panose="02020603050405020304" pitchFamily="18" charset="0"/>
                <a:cs typeface="B Homa" panose="00000400000000000000" pitchFamily="2" charset="-78"/>
              </a:rPr>
              <a:t>استاد عالی رتبه و بازنشسته رشته های علوم سیاسی و اقتصاد در دانشگاه ییل (</a:t>
            </a:r>
            <a:r>
              <a:rPr lang="en-US" sz="2000" dirty="0" smtClean="0">
                <a:solidFill>
                  <a:schemeClr val="tx1"/>
                </a:solidFill>
                <a:latin typeface="Times New Roman" panose="02020603050405020304" pitchFamily="18" charset="0"/>
                <a:cs typeface="B Homa" panose="00000400000000000000" pitchFamily="2" charset="-78"/>
              </a:rPr>
              <a:t>Yale University</a:t>
            </a:r>
            <a:r>
              <a:rPr lang="fa-IR" sz="2000" dirty="0" smtClean="0">
                <a:solidFill>
                  <a:schemeClr val="tx1"/>
                </a:solidFill>
                <a:latin typeface="Times New Roman" panose="02020603050405020304" pitchFamily="18" charset="0"/>
                <a:cs typeface="B Homa" panose="00000400000000000000" pitchFamily="2" charset="-78"/>
              </a:rPr>
              <a:t>) است.</a:t>
            </a:r>
          </a:p>
          <a:p>
            <a:pPr algn="just" rtl="1">
              <a:lnSpc>
                <a:spcPct val="150000"/>
              </a:lnSpc>
              <a:spcBef>
                <a:spcPts val="0"/>
              </a:spcBef>
              <a:spcAft>
                <a:spcPts val="0"/>
              </a:spcAft>
            </a:pPr>
            <a:r>
              <a:rPr lang="fa-IR" sz="2000" dirty="0" smtClean="0">
                <a:solidFill>
                  <a:schemeClr val="tx1"/>
                </a:solidFill>
                <a:latin typeface="Times New Roman" panose="02020603050405020304" pitchFamily="18" charset="0"/>
                <a:cs typeface="B Homa" panose="00000400000000000000" pitchFamily="2" charset="-78"/>
              </a:rPr>
              <a:t>لیندبلوم از نخستین طرفداران و ترویج دهندگان نظریه اینکرمنتالیسم در علوم سیاسی و در فرایند تصمیم سازی است؛ </a:t>
            </a:r>
          </a:p>
          <a:p>
            <a:pPr algn="just" rtl="1">
              <a:lnSpc>
                <a:spcPct val="150000"/>
              </a:lnSpc>
              <a:spcBef>
                <a:spcPts val="0"/>
              </a:spcBef>
              <a:spcAft>
                <a:spcPts val="0"/>
              </a:spcAft>
            </a:pPr>
            <a:r>
              <a:rPr lang="fa-IR" sz="2000" dirty="0" smtClean="0">
                <a:solidFill>
                  <a:schemeClr val="tx1"/>
                </a:solidFill>
                <a:latin typeface="Times New Roman" panose="02020603050405020304" pitchFamily="18" charset="0"/>
                <a:cs typeface="B Homa" panose="00000400000000000000" pitchFamily="2" charset="-78"/>
              </a:rPr>
              <a:t>از جمله اصطلاحاتی که به جای اینکرمنتالیسم کاربرد دارد یکی </a:t>
            </a:r>
            <a:r>
              <a:rPr lang="en-US" sz="2000" dirty="0" smtClean="0">
                <a:solidFill>
                  <a:srgbClr val="0070C0"/>
                </a:solidFill>
                <a:latin typeface="Times New Roman" panose="02020603050405020304" pitchFamily="18" charset="0"/>
                <a:cs typeface="B Homa" panose="00000400000000000000" pitchFamily="2" charset="-78"/>
              </a:rPr>
              <a:t>Gradualism</a:t>
            </a:r>
            <a:r>
              <a:rPr lang="fa-IR" sz="2000" dirty="0" smtClean="0">
                <a:solidFill>
                  <a:schemeClr val="tx1"/>
                </a:solidFill>
                <a:latin typeface="Times New Roman" panose="02020603050405020304" pitchFamily="18" charset="0"/>
                <a:cs typeface="B Homa" panose="00000400000000000000" pitchFamily="2" charset="-78"/>
              </a:rPr>
              <a:t> به معنای تدریجی است و عبارت دیگر </a:t>
            </a:r>
            <a:r>
              <a:rPr lang="en-US" sz="2000" dirty="0" smtClean="0">
                <a:solidFill>
                  <a:srgbClr val="0070C0"/>
                </a:solidFill>
                <a:latin typeface="Times New Roman" panose="02020603050405020304" pitchFamily="18" charset="0"/>
                <a:cs typeface="B Homa" panose="00000400000000000000" pitchFamily="2" charset="-78"/>
              </a:rPr>
              <a:t>Baby steps </a:t>
            </a:r>
            <a:r>
              <a:rPr lang="fa-IR" sz="2000" dirty="0" smtClean="0">
                <a:solidFill>
                  <a:srgbClr val="0070C0"/>
                </a:solidFill>
                <a:latin typeface="Times New Roman" panose="02020603050405020304" pitchFamily="18" charset="0"/>
                <a:cs typeface="B Homa" panose="00000400000000000000" pitchFamily="2" charset="-78"/>
              </a:rPr>
              <a:t> </a:t>
            </a:r>
            <a:r>
              <a:rPr lang="fa-IR" sz="2000" dirty="0" smtClean="0">
                <a:solidFill>
                  <a:schemeClr val="tx1"/>
                </a:solidFill>
                <a:latin typeface="Times New Roman" panose="02020603050405020304" pitchFamily="18" charset="0"/>
                <a:cs typeface="B Homa" panose="00000400000000000000" pitchFamily="2" charset="-78"/>
              </a:rPr>
              <a:t>(قدم‌های کودک) است که ارتباط معنایی متناسبی با ماهیت این شیوه از برنامه‌ریزی و فرایند تصمیم سازی دارد.</a:t>
            </a:r>
          </a:p>
          <a:p>
            <a:pPr algn="just" rtl="1"/>
            <a:endParaRPr lang="fa-IR" sz="2000" dirty="0" smtClean="0">
              <a:solidFill>
                <a:schemeClr val="tx1"/>
              </a:solidFill>
              <a:latin typeface="Times New Roman" panose="02020603050405020304" pitchFamily="18" charset="0"/>
              <a:cs typeface="B Homa" panose="00000400000000000000" pitchFamily="2" charset="-78"/>
            </a:endParaRPr>
          </a:p>
          <a:p>
            <a:pPr algn="just" rtl="1"/>
            <a:endParaRPr lang="en-US" sz="2000" dirty="0">
              <a:solidFill>
                <a:schemeClr val="tx1"/>
              </a:solidFill>
              <a:latin typeface="Times New Roman" panose="02020603050405020304" pitchFamily="18" charset="0"/>
              <a:cs typeface="B Homa" panose="00000400000000000000" pitchFamily="2" charset="-78"/>
            </a:endParaRPr>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4748274" y="4257748"/>
            <a:ext cx="3355238" cy="245879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
        <p:nvSpPr>
          <p:cNvPr id="6" name="Rounded Rectangle 5"/>
          <p:cNvSpPr/>
          <p:nvPr/>
        </p:nvSpPr>
        <p:spPr bwMode="auto">
          <a:xfrm>
            <a:off x="9805077" y="235728"/>
            <a:ext cx="2232248" cy="576064"/>
          </a:xfrm>
          <a:prstGeom prst="roundRect">
            <a:avLst/>
          </a:prstGeom>
          <a:solidFill>
            <a:srgbClr val="00B0F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fa-IR" sz="1400" dirty="0" smtClean="0">
                <a:cs typeface="B Nasim" panose="00000700000000000000" pitchFamily="2" charset="-78"/>
              </a:rPr>
              <a:t>مقدمه و معرفی نظریه پرداز</a:t>
            </a:r>
            <a:endParaRPr kumimoji="0" lang="fa-IR" sz="1400" i="0" u="none" strike="noStrike" cap="none" normalizeH="0" baseline="0" dirty="0" smtClean="0">
              <a:ln>
                <a:noFill/>
              </a:ln>
              <a:solidFill>
                <a:schemeClr val="tx1"/>
              </a:solidFill>
              <a:effectLst/>
              <a:cs typeface="B Nasim" panose="00000700000000000000" pitchFamily="2" charset="-78"/>
            </a:endParaRPr>
          </a:p>
        </p:txBody>
      </p:sp>
      <p:sp>
        <p:nvSpPr>
          <p:cNvPr id="7" name="Rounded Rectangle 6"/>
          <p:cNvSpPr/>
          <p:nvPr/>
        </p:nvSpPr>
        <p:spPr bwMode="auto">
          <a:xfrm>
            <a:off x="7422700" y="235728"/>
            <a:ext cx="2232248" cy="576064"/>
          </a:xfrm>
          <a:prstGeom prst="roundRect">
            <a:avLst/>
          </a:prstGeom>
          <a:solidFill>
            <a:srgbClr val="00206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fa-IR" sz="1400" dirty="0" smtClean="0">
                <a:cs typeface="B Nasim" panose="00000700000000000000" pitchFamily="2" charset="-78"/>
              </a:rPr>
              <a:t>پیشینه و مبنای پیدایش</a:t>
            </a:r>
            <a:endParaRPr kumimoji="0" lang="fa-IR" sz="1400" i="0" u="none" strike="noStrike" cap="none" normalizeH="0" baseline="0" dirty="0" smtClean="0">
              <a:ln>
                <a:noFill/>
              </a:ln>
              <a:solidFill>
                <a:schemeClr val="tx1"/>
              </a:solidFill>
              <a:effectLst/>
              <a:cs typeface="B Nasim" panose="00000700000000000000" pitchFamily="2" charset="-78"/>
            </a:endParaRPr>
          </a:p>
        </p:txBody>
      </p:sp>
      <p:sp>
        <p:nvSpPr>
          <p:cNvPr id="8" name="Rounded Rectangle 7"/>
          <p:cNvSpPr/>
          <p:nvPr/>
        </p:nvSpPr>
        <p:spPr bwMode="auto">
          <a:xfrm>
            <a:off x="5052159" y="235728"/>
            <a:ext cx="2232248" cy="576064"/>
          </a:xfrm>
          <a:prstGeom prst="roundRect">
            <a:avLst/>
          </a:prstGeom>
          <a:solidFill>
            <a:srgbClr val="00206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fa-IR" sz="1400" dirty="0" smtClean="0">
                <a:cs typeface="B Nasim" panose="00000700000000000000" pitchFamily="2" charset="-78"/>
              </a:rPr>
              <a:t>معرفی و بررسی اندک افزایی</a:t>
            </a:r>
            <a:endParaRPr kumimoji="0" lang="fa-IR" sz="1400" i="0" u="none" strike="noStrike" cap="none" normalizeH="0" baseline="0" dirty="0" smtClean="0">
              <a:ln>
                <a:noFill/>
              </a:ln>
              <a:solidFill>
                <a:schemeClr val="tx1"/>
              </a:solidFill>
              <a:effectLst/>
              <a:cs typeface="B Nasim" panose="00000700000000000000" pitchFamily="2" charset="-78"/>
            </a:endParaRPr>
          </a:p>
        </p:txBody>
      </p:sp>
      <p:sp>
        <p:nvSpPr>
          <p:cNvPr id="9" name="Rounded Rectangle 8"/>
          <p:cNvSpPr/>
          <p:nvPr/>
        </p:nvSpPr>
        <p:spPr bwMode="auto">
          <a:xfrm>
            <a:off x="2681618" y="235728"/>
            <a:ext cx="2232248" cy="576064"/>
          </a:xfrm>
          <a:prstGeom prst="roundRect">
            <a:avLst/>
          </a:prstGeom>
          <a:solidFill>
            <a:srgbClr val="00206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fa-IR" sz="1400" dirty="0" smtClean="0">
                <a:cs typeface="B Nasim" panose="00000700000000000000" pitchFamily="2" charset="-78"/>
              </a:rPr>
              <a:t>انتقادات از رهیافت اندک افزایی</a:t>
            </a:r>
            <a:endParaRPr kumimoji="0" lang="fa-IR" sz="1400" i="0" u="none" strike="noStrike" cap="none" normalizeH="0" baseline="0" dirty="0" smtClean="0">
              <a:ln>
                <a:noFill/>
              </a:ln>
              <a:solidFill>
                <a:schemeClr val="tx1"/>
              </a:solidFill>
              <a:effectLst/>
              <a:cs typeface="B Nasim" panose="00000700000000000000" pitchFamily="2" charset="-78"/>
            </a:endParaRPr>
          </a:p>
        </p:txBody>
      </p:sp>
      <p:sp>
        <p:nvSpPr>
          <p:cNvPr id="10" name="Rounded Rectangle 9"/>
          <p:cNvSpPr/>
          <p:nvPr/>
        </p:nvSpPr>
        <p:spPr bwMode="auto">
          <a:xfrm>
            <a:off x="321204" y="235728"/>
            <a:ext cx="2232248" cy="576064"/>
          </a:xfrm>
          <a:prstGeom prst="roundRect">
            <a:avLst/>
          </a:prstGeom>
          <a:solidFill>
            <a:srgbClr val="00206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fa-IR" sz="1400" dirty="0" smtClean="0">
                <a:cs typeface="B Nasim" panose="00000700000000000000" pitchFamily="2" charset="-78"/>
              </a:rPr>
              <a:t>مقایسه با رهیافت عقلانی-جامع</a:t>
            </a:r>
            <a:endParaRPr kumimoji="0" lang="fa-IR" sz="1400" i="0" u="none" strike="noStrike" cap="none" normalizeH="0" baseline="0" dirty="0" smtClean="0">
              <a:ln>
                <a:noFill/>
              </a:ln>
              <a:solidFill>
                <a:schemeClr val="tx1"/>
              </a:solidFill>
              <a:effectLst/>
              <a:cs typeface="B Nasim" panose="00000700000000000000" pitchFamily="2" charset="-78"/>
            </a:endParaRPr>
          </a:p>
        </p:txBody>
      </p:sp>
    </p:spTree>
    <p:extLst>
      <p:ext uri="{BB962C8B-B14F-4D97-AF65-F5344CB8AC3E}">
        <p14:creationId xmlns:p14="http://schemas.microsoft.com/office/powerpoint/2010/main" val="3383486084"/>
      </p:ext>
    </p:extLst>
  </p:cSld>
  <p:clrMapOvr>
    <a:masterClrMapping/>
  </p:clrMapOvr>
  <p:transition spd="slow">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cs typeface="B Homa" panose="00000400000000000000" pitchFamily="2" charset="-78"/>
              </a:rPr>
              <a:t>برنامه ریزی و اجرا</a:t>
            </a:r>
            <a:endParaRPr lang="fa-IR" dirty="0">
              <a:cs typeface="B Homa" panose="00000400000000000000" pitchFamily="2" charset="-78"/>
            </a:endParaRPr>
          </a:p>
        </p:txBody>
      </p:sp>
      <p:sp>
        <p:nvSpPr>
          <p:cNvPr id="3" name="Content Placeholder 2"/>
          <p:cNvSpPr>
            <a:spLocks noGrp="1"/>
          </p:cNvSpPr>
          <p:nvPr>
            <p:ph idx="1"/>
          </p:nvPr>
        </p:nvSpPr>
        <p:spPr>
          <a:xfrm>
            <a:off x="327546" y="1537576"/>
            <a:ext cx="11579919" cy="4627728"/>
          </a:xfrm>
        </p:spPr>
        <p:txBody>
          <a:bodyPr>
            <a:normAutofit/>
          </a:bodyPr>
          <a:lstStyle/>
          <a:p>
            <a:pPr>
              <a:lnSpc>
                <a:spcPct val="150000"/>
              </a:lnSpc>
            </a:pPr>
            <a:r>
              <a:rPr lang="fa-IR" dirty="0" smtClean="0">
                <a:cs typeface="B Homa" panose="00000400000000000000" pitchFamily="2" charset="-78"/>
              </a:rPr>
              <a:t>عمده انتقادات از نظریه برنامه ریزی عقلانی در دهه 1960 این بود که برنامه ریزی توجه خود را از مساله اصلی که برنامه ها و سیاست ها چگونه به اجرا گذاشته شوند از دست داده است.</a:t>
            </a:r>
          </a:p>
          <a:p>
            <a:pPr>
              <a:lnSpc>
                <a:spcPct val="150000"/>
              </a:lnSpc>
            </a:pPr>
            <a:r>
              <a:rPr lang="fa-IR" dirty="0" smtClean="0">
                <a:cs typeface="B Homa" panose="00000400000000000000" pitchFamily="2" charset="-78"/>
              </a:rPr>
              <a:t>برنامه ریزی عقلانی بصورت حجم عمده ای از مباحث ، درباره اهداف کلی و عملیاتی برنامه ریزی و این موضوع که برنامه ریزی بهترین فعالیت در حل مسائل یا دستیابی به اهداف محسوب میشود.</a:t>
            </a:r>
          </a:p>
          <a:p>
            <a:pPr>
              <a:lnSpc>
                <a:spcPct val="150000"/>
              </a:lnSpc>
            </a:pPr>
            <a:r>
              <a:rPr lang="fa-IR" dirty="0" smtClean="0">
                <a:cs typeface="B Homa" panose="00000400000000000000" pitchFamily="2" charset="-78"/>
              </a:rPr>
              <a:t>ریشه های ظهور نظریه اجرا، به انتقادات لیندبلوم از برنامه ریزی جامع عقلانی باز می گردد.</a:t>
            </a:r>
          </a:p>
          <a:p>
            <a:pPr>
              <a:lnSpc>
                <a:spcPct val="150000"/>
              </a:lnSpc>
            </a:pPr>
            <a:r>
              <a:rPr lang="fa-IR" dirty="0" smtClean="0">
                <a:cs typeface="B Homa" panose="00000400000000000000" pitchFamily="2" charset="-78"/>
              </a:rPr>
              <a:t>گرچه لیندبلوم به شکل خاص به مباحث مربوط به اجرا نمی پردازد، اما کار وی بطور کلی دلالت بریک مدل عمل گرایانه تر از برنامه ریزی دارد که اجرای سیاست ها و برنامه ها در دنیای واقعی با آن مشکلات روبه رو است.</a:t>
            </a:r>
            <a:endParaRPr lang="fa-IR" dirty="0">
              <a:cs typeface="B Homa" panose="00000400000000000000" pitchFamily="2" charset="-78"/>
            </a:endParaRPr>
          </a:p>
        </p:txBody>
      </p:sp>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3349" y="5569754"/>
            <a:ext cx="4929116" cy="3757112"/>
          </a:xfrm>
          <a:prstGeom prst="rect">
            <a:avLst/>
          </a:prstGeom>
          <a:ln>
            <a:noFill/>
          </a:ln>
          <a:effectLst>
            <a:outerShdw blurRad="292100" dist="139700" dir="2700000" algn="tl" rotWithShape="0">
              <a:srgbClr val="333333">
                <a:alpha val="65000"/>
              </a:srgbClr>
            </a:outerShdw>
          </a:effectLst>
        </p:spPr>
      </p:pic>
      <p:sp>
        <p:nvSpPr>
          <p:cNvPr id="11" name="Rounded Rectangle 10"/>
          <p:cNvSpPr/>
          <p:nvPr/>
        </p:nvSpPr>
        <p:spPr bwMode="auto">
          <a:xfrm>
            <a:off x="9805077" y="235728"/>
            <a:ext cx="2232248" cy="576064"/>
          </a:xfrm>
          <a:prstGeom prst="roundRect">
            <a:avLst/>
          </a:prstGeom>
          <a:solidFill>
            <a:srgbClr val="00206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fa-IR" sz="1400" dirty="0" smtClean="0">
                <a:cs typeface="B Nasim" panose="00000700000000000000" pitchFamily="2" charset="-78"/>
              </a:rPr>
              <a:t>مقدمه و معرفی نظریه پرداز</a:t>
            </a:r>
            <a:endParaRPr kumimoji="0" lang="fa-IR" sz="1400" i="0" u="none" strike="noStrike" cap="none" normalizeH="0" baseline="0" dirty="0" smtClean="0">
              <a:ln>
                <a:noFill/>
              </a:ln>
              <a:solidFill>
                <a:schemeClr val="tx1"/>
              </a:solidFill>
              <a:effectLst/>
              <a:cs typeface="B Nasim" panose="00000700000000000000" pitchFamily="2" charset="-78"/>
            </a:endParaRPr>
          </a:p>
        </p:txBody>
      </p:sp>
      <p:sp>
        <p:nvSpPr>
          <p:cNvPr id="12" name="Rounded Rectangle 11"/>
          <p:cNvSpPr/>
          <p:nvPr/>
        </p:nvSpPr>
        <p:spPr bwMode="auto">
          <a:xfrm>
            <a:off x="7422700" y="235728"/>
            <a:ext cx="2232248" cy="576064"/>
          </a:xfrm>
          <a:prstGeom prst="roundRect">
            <a:avLst/>
          </a:prstGeom>
          <a:solidFill>
            <a:srgbClr val="00B0F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fa-IR" sz="1400" dirty="0" smtClean="0">
                <a:cs typeface="B Nasim" panose="00000700000000000000" pitchFamily="2" charset="-78"/>
              </a:rPr>
              <a:t>پیشینه و مبنای پیدایش</a:t>
            </a:r>
            <a:endParaRPr kumimoji="0" lang="fa-IR" sz="1400" i="0" u="none" strike="noStrike" cap="none" normalizeH="0" baseline="0" dirty="0" smtClean="0">
              <a:ln>
                <a:noFill/>
              </a:ln>
              <a:solidFill>
                <a:schemeClr val="tx1"/>
              </a:solidFill>
              <a:effectLst/>
              <a:cs typeface="B Nasim" panose="00000700000000000000" pitchFamily="2" charset="-78"/>
            </a:endParaRPr>
          </a:p>
        </p:txBody>
      </p:sp>
      <p:sp>
        <p:nvSpPr>
          <p:cNvPr id="13" name="Rounded Rectangle 12"/>
          <p:cNvSpPr/>
          <p:nvPr/>
        </p:nvSpPr>
        <p:spPr bwMode="auto">
          <a:xfrm>
            <a:off x="5052159" y="235728"/>
            <a:ext cx="2232248" cy="576064"/>
          </a:xfrm>
          <a:prstGeom prst="roundRect">
            <a:avLst/>
          </a:prstGeom>
          <a:solidFill>
            <a:srgbClr val="00206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fa-IR" sz="1400" dirty="0" smtClean="0">
                <a:cs typeface="B Nasim" panose="00000700000000000000" pitchFamily="2" charset="-78"/>
              </a:rPr>
              <a:t>معرفی و بررسی اندک افزایی</a:t>
            </a:r>
            <a:endParaRPr kumimoji="0" lang="fa-IR" sz="1400" i="0" u="none" strike="noStrike" cap="none" normalizeH="0" baseline="0" dirty="0" smtClean="0">
              <a:ln>
                <a:noFill/>
              </a:ln>
              <a:solidFill>
                <a:schemeClr val="tx1"/>
              </a:solidFill>
              <a:effectLst/>
              <a:cs typeface="B Nasim" panose="00000700000000000000" pitchFamily="2" charset="-78"/>
            </a:endParaRPr>
          </a:p>
        </p:txBody>
      </p:sp>
      <p:sp>
        <p:nvSpPr>
          <p:cNvPr id="14" name="Rounded Rectangle 13"/>
          <p:cNvSpPr/>
          <p:nvPr/>
        </p:nvSpPr>
        <p:spPr bwMode="auto">
          <a:xfrm>
            <a:off x="2681618" y="235728"/>
            <a:ext cx="2232248" cy="576064"/>
          </a:xfrm>
          <a:prstGeom prst="roundRect">
            <a:avLst/>
          </a:prstGeom>
          <a:solidFill>
            <a:srgbClr val="00206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fa-IR" sz="1400" dirty="0" smtClean="0">
                <a:cs typeface="B Nasim" panose="00000700000000000000" pitchFamily="2" charset="-78"/>
              </a:rPr>
              <a:t>انتقادات از رهیافت اندک افزایی</a:t>
            </a:r>
            <a:endParaRPr kumimoji="0" lang="fa-IR" sz="1400" i="0" u="none" strike="noStrike" cap="none" normalizeH="0" baseline="0" dirty="0" smtClean="0">
              <a:ln>
                <a:noFill/>
              </a:ln>
              <a:solidFill>
                <a:schemeClr val="tx1"/>
              </a:solidFill>
              <a:effectLst/>
              <a:cs typeface="B Nasim" panose="00000700000000000000" pitchFamily="2" charset="-78"/>
            </a:endParaRPr>
          </a:p>
        </p:txBody>
      </p:sp>
      <p:sp>
        <p:nvSpPr>
          <p:cNvPr id="15" name="Rounded Rectangle 14"/>
          <p:cNvSpPr/>
          <p:nvPr/>
        </p:nvSpPr>
        <p:spPr bwMode="auto">
          <a:xfrm>
            <a:off x="321204" y="235728"/>
            <a:ext cx="2232248" cy="576064"/>
          </a:xfrm>
          <a:prstGeom prst="roundRect">
            <a:avLst/>
          </a:prstGeom>
          <a:solidFill>
            <a:srgbClr val="00206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fa-IR" sz="1400" dirty="0" smtClean="0">
                <a:cs typeface="B Nasim" panose="00000700000000000000" pitchFamily="2" charset="-78"/>
              </a:rPr>
              <a:t>مقایسه با رهیافت عقلانی-جامع</a:t>
            </a:r>
            <a:endParaRPr kumimoji="0" lang="fa-IR" sz="1400" i="0" u="none" strike="noStrike" cap="none" normalizeH="0" baseline="0" dirty="0" smtClean="0">
              <a:ln>
                <a:noFill/>
              </a:ln>
              <a:solidFill>
                <a:schemeClr val="tx1"/>
              </a:solidFill>
              <a:effectLst/>
              <a:cs typeface="B Nasim" panose="00000700000000000000" pitchFamily="2" charset="-78"/>
            </a:endParaRPr>
          </a:p>
        </p:txBody>
      </p:sp>
    </p:spTree>
    <p:extLst>
      <p:ext uri="{BB962C8B-B14F-4D97-AF65-F5344CB8AC3E}">
        <p14:creationId xmlns:p14="http://schemas.microsoft.com/office/powerpoint/2010/main" val="2208852160"/>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xit" presetSubtype="4" fill="hold" grpId="1" nodeType="clickEffect">
                                  <p:stCondLst>
                                    <p:cond delay="0"/>
                                  </p:stCondLst>
                                  <p:childTnLst>
                                    <p:anim calcmode="lin" valueType="num">
                                      <p:cBhvr additive="base">
                                        <p:cTn id="34" dur="500"/>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35" dur="500"/>
                                        <p:tgtEl>
                                          <p:spTgt spid="3">
                                            <p:txEl>
                                              <p:pRg st="0" end="0"/>
                                            </p:txEl>
                                          </p:spTgt>
                                        </p:tgtEl>
                                        <p:attrNameLst>
                                          <p:attrName>ppt_y</p:attrName>
                                        </p:attrNameLst>
                                      </p:cBhvr>
                                      <p:tavLst>
                                        <p:tav tm="0">
                                          <p:val>
                                            <p:strVal val="ppt_y"/>
                                          </p:val>
                                        </p:tav>
                                        <p:tav tm="100000">
                                          <p:val>
                                            <p:strVal val="1+ppt_h/2"/>
                                          </p:val>
                                        </p:tav>
                                      </p:tavLst>
                                    </p:anim>
                                    <p:set>
                                      <p:cBhvr>
                                        <p:cTn id="36" dur="1" fill="hold">
                                          <p:stCondLst>
                                            <p:cond delay="499"/>
                                          </p:stCondLst>
                                        </p:cTn>
                                        <p:tgtEl>
                                          <p:spTgt spid="3">
                                            <p:txEl>
                                              <p:pRg st="0" end="0"/>
                                            </p:txEl>
                                          </p:spTgt>
                                        </p:tgtEl>
                                        <p:attrNameLst>
                                          <p:attrName>style.visibility</p:attrName>
                                        </p:attrNameLst>
                                      </p:cBhvr>
                                      <p:to>
                                        <p:strVal val="hidden"/>
                                      </p:to>
                                    </p:set>
                                  </p:childTnLst>
                                </p:cTn>
                              </p:par>
                            </p:childTnLst>
                          </p:cTn>
                        </p:par>
                      </p:childTnLst>
                    </p:cTn>
                  </p:par>
                  <p:par>
                    <p:cTn id="37" fill="hold">
                      <p:stCondLst>
                        <p:cond delay="indefinite"/>
                      </p:stCondLst>
                      <p:childTnLst>
                        <p:par>
                          <p:cTn id="38" fill="hold">
                            <p:stCondLst>
                              <p:cond delay="0"/>
                            </p:stCondLst>
                            <p:childTnLst>
                              <p:par>
                                <p:cTn id="39" presetID="2" presetClass="exit" presetSubtype="4" fill="hold" grpId="1" nodeType="clickEffect">
                                  <p:stCondLst>
                                    <p:cond delay="0"/>
                                  </p:stCondLst>
                                  <p:childTnLst>
                                    <p:anim calcmode="lin" valueType="num">
                                      <p:cBhvr additive="base">
                                        <p:cTn id="40" dur="500"/>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41" dur="500"/>
                                        <p:tgtEl>
                                          <p:spTgt spid="3">
                                            <p:txEl>
                                              <p:pRg st="1" end="1"/>
                                            </p:txEl>
                                          </p:spTgt>
                                        </p:tgtEl>
                                        <p:attrNameLst>
                                          <p:attrName>ppt_y</p:attrName>
                                        </p:attrNameLst>
                                      </p:cBhvr>
                                      <p:tavLst>
                                        <p:tav tm="0">
                                          <p:val>
                                            <p:strVal val="ppt_y"/>
                                          </p:val>
                                        </p:tav>
                                        <p:tav tm="100000">
                                          <p:val>
                                            <p:strVal val="1+ppt_h/2"/>
                                          </p:val>
                                        </p:tav>
                                      </p:tavLst>
                                    </p:anim>
                                    <p:set>
                                      <p:cBhvr>
                                        <p:cTn id="42" dur="1" fill="hold">
                                          <p:stCondLst>
                                            <p:cond delay="499"/>
                                          </p:stCondLst>
                                        </p:cTn>
                                        <p:tgtEl>
                                          <p:spTgt spid="3">
                                            <p:txEl>
                                              <p:pRg st="1" end="1"/>
                                            </p:txEl>
                                          </p:spTgt>
                                        </p:tgtEl>
                                        <p:attrNameLst>
                                          <p:attrName>style.visibility</p:attrName>
                                        </p:attrNameLst>
                                      </p:cBhvr>
                                      <p:to>
                                        <p:strVal val="hidden"/>
                                      </p:to>
                                    </p:set>
                                  </p:childTnLst>
                                </p:cTn>
                              </p:par>
                            </p:childTnLst>
                          </p:cTn>
                        </p:par>
                      </p:childTnLst>
                    </p:cTn>
                  </p:par>
                  <p:par>
                    <p:cTn id="43" fill="hold">
                      <p:stCondLst>
                        <p:cond delay="indefinite"/>
                      </p:stCondLst>
                      <p:childTnLst>
                        <p:par>
                          <p:cTn id="44" fill="hold">
                            <p:stCondLst>
                              <p:cond delay="0"/>
                            </p:stCondLst>
                            <p:childTnLst>
                              <p:par>
                                <p:cTn id="45" presetID="2" presetClass="exit" presetSubtype="4" fill="hold" grpId="1" nodeType="clickEffect">
                                  <p:stCondLst>
                                    <p:cond delay="0"/>
                                  </p:stCondLst>
                                  <p:childTnLst>
                                    <p:anim calcmode="lin" valueType="num">
                                      <p:cBhvr additive="base">
                                        <p:cTn id="46" dur="500"/>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47" dur="500"/>
                                        <p:tgtEl>
                                          <p:spTgt spid="3">
                                            <p:txEl>
                                              <p:pRg st="2" end="2"/>
                                            </p:txEl>
                                          </p:spTgt>
                                        </p:tgtEl>
                                        <p:attrNameLst>
                                          <p:attrName>ppt_y</p:attrName>
                                        </p:attrNameLst>
                                      </p:cBhvr>
                                      <p:tavLst>
                                        <p:tav tm="0">
                                          <p:val>
                                            <p:strVal val="ppt_y"/>
                                          </p:val>
                                        </p:tav>
                                        <p:tav tm="100000">
                                          <p:val>
                                            <p:strVal val="1+ppt_h/2"/>
                                          </p:val>
                                        </p:tav>
                                      </p:tavLst>
                                    </p:anim>
                                    <p:set>
                                      <p:cBhvr>
                                        <p:cTn id="48" dur="1" fill="hold">
                                          <p:stCondLst>
                                            <p:cond delay="499"/>
                                          </p:stCondLst>
                                        </p:cTn>
                                        <p:tgtEl>
                                          <p:spTgt spid="3">
                                            <p:txEl>
                                              <p:pRg st="2" end="2"/>
                                            </p:txEl>
                                          </p:spTgt>
                                        </p:tgtEl>
                                        <p:attrNameLst>
                                          <p:attrName>style.visibility</p:attrName>
                                        </p:attrNameLst>
                                      </p:cBhvr>
                                      <p:to>
                                        <p:strVal val="hidden"/>
                                      </p:to>
                                    </p:set>
                                  </p:childTnLst>
                                </p:cTn>
                              </p:par>
                            </p:childTnLst>
                          </p:cTn>
                        </p:par>
                      </p:childTnLst>
                    </p:cTn>
                  </p:par>
                  <p:par>
                    <p:cTn id="49" fill="hold">
                      <p:stCondLst>
                        <p:cond delay="indefinite"/>
                      </p:stCondLst>
                      <p:childTnLst>
                        <p:par>
                          <p:cTn id="50" fill="hold">
                            <p:stCondLst>
                              <p:cond delay="0"/>
                            </p:stCondLst>
                            <p:childTnLst>
                              <p:par>
                                <p:cTn id="51" presetID="2" presetClass="exit" presetSubtype="4" fill="hold" grpId="1" nodeType="clickEffect">
                                  <p:stCondLst>
                                    <p:cond delay="0"/>
                                  </p:stCondLst>
                                  <p:childTnLst>
                                    <p:anim calcmode="lin" valueType="num">
                                      <p:cBhvr additive="base">
                                        <p:cTn id="52" dur="500"/>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53" dur="500"/>
                                        <p:tgtEl>
                                          <p:spTgt spid="3">
                                            <p:txEl>
                                              <p:pRg st="3" end="3"/>
                                            </p:txEl>
                                          </p:spTgt>
                                        </p:tgtEl>
                                        <p:attrNameLst>
                                          <p:attrName>ppt_y</p:attrName>
                                        </p:attrNameLst>
                                      </p:cBhvr>
                                      <p:tavLst>
                                        <p:tav tm="0">
                                          <p:val>
                                            <p:strVal val="ppt_y"/>
                                          </p:val>
                                        </p:tav>
                                        <p:tav tm="100000">
                                          <p:val>
                                            <p:strVal val="1+ppt_h/2"/>
                                          </p:val>
                                        </p:tav>
                                      </p:tavLst>
                                    </p:anim>
                                    <p:set>
                                      <p:cBhvr>
                                        <p:cTn id="54" dur="1" fill="hold">
                                          <p:stCondLst>
                                            <p:cond delay="499"/>
                                          </p:stCondLst>
                                        </p:cTn>
                                        <p:tgtEl>
                                          <p:spTgt spid="3">
                                            <p:txEl>
                                              <p:pRg st="3" end="3"/>
                                            </p:txEl>
                                          </p:spTgt>
                                        </p:tgtEl>
                                        <p:attrNameLst>
                                          <p:attrName>style.visibility</p:attrName>
                                        </p:attrNameLst>
                                      </p:cBhvr>
                                      <p:to>
                                        <p:strVal val="hidden"/>
                                      </p:to>
                                    </p:set>
                                  </p:childTnLst>
                                </p:cTn>
                              </p:par>
                            </p:childTnLst>
                          </p:cTn>
                        </p:par>
                      </p:childTnLst>
                    </p:cTn>
                  </p:par>
                  <p:par>
                    <p:cTn id="55" fill="hold">
                      <p:stCondLst>
                        <p:cond delay="indefinite"/>
                      </p:stCondLst>
                      <p:childTnLst>
                        <p:par>
                          <p:cTn id="56" fill="hold">
                            <p:stCondLst>
                              <p:cond delay="0"/>
                            </p:stCondLst>
                            <p:childTnLst>
                              <p:par>
                                <p:cTn id="57" presetID="21" presetClass="entr" presetSubtype="1" fill="hold" nodeType="clickEffect">
                                  <p:stCondLst>
                                    <p:cond delay="0"/>
                                  </p:stCondLst>
                                  <p:childTnLst>
                                    <p:set>
                                      <p:cBhvr>
                                        <p:cTn id="58" dur="1" fill="hold">
                                          <p:stCondLst>
                                            <p:cond delay="0"/>
                                          </p:stCondLst>
                                        </p:cTn>
                                        <p:tgtEl>
                                          <p:spTgt spid="9"/>
                                        </p:tgtEl>
                                        <p:attrNameLst>
                                          <p:attrName>style.visibility</p:attrName>
                                        </p:attrNameLst>
                                      </p:cBhvr>
                                      <p:to>
                                        <p:strVal val="visible"/>
                                      </p:to>
                                    </p:set>
                                    <p:animEffect transition="in" filter="wheel(1)">
                                      <p:cBhvr>
                                        <p:cTn id="59"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3" grpI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cs typeface="B Homa" panose="00000400000000000000" pitchFamily="2" charset="-78"/>
              </a:rPr>
              <a:t>پیشینه و مبنای شکل گیری دیدگاه اندک افزایی</a:t>
            </a:r>
            <a:endParaRPr lang="fa-IR" dirty="0">
              <a:cs typeface="B Homa" panose="00000400000000000000" pitchFamily="2" charset="-78"/>
            </a:endParaRPr>
          </a:p>
        </p:txBody>
      </p:sp>
      <p:sp>
        <p:nvSpPr>
          <p:cNvPr id="3" name="Content Placeholder 2"/>
          <p:cNvSpPr>
            <a:spLocks noGrp="1"/>
          </p:cNvSpPr>
          <p:nvPr>
            <p:ph idx="1"/>
          </p:nvPr>
        </p:nvSpPr>
        <p:spPr>
          <a:xfrm>
            <a:off x="6585256" y="1582377"/>
            <a:ext cx="5399964" cy="4614081"/>
          </a:xfrm>
        </p:spPr>
        <p:txBody>
          <a:bodyPr>
            <a:normAutofit/>
          </a:bodyPr>
          <a:lstStyle/>
          <a:p>
            <a:pPr>
              <a:lnSpc>
                <a:spcPct val="150000"/>
              </a:lnSpc>
            </a:pPr>
            <a:r>
              <a:rPr lang="fa-IR" dirty="0" smtClean="0">
                <a:cs typeface="B Homa" panose="00000400000000000000" pitchFamily="2" charset="-78"/>
              </a:rPr>
              <a:t>چارلز لیندبلوم از نخستین منتقدین جدی برنامه ریزی عقلانی-جامع در دهه 1960 بود.</a:t>
            </a:r>
          </a:p>
          <a:p>
            <a:pPr>
              <a:lnSpc>
                <a:spcPct val="150000"/>
              </a:lnSpc>
            </a:pPr>
            <a:r>
              <a:rPr lang="fa-IR" dirty="0" smtClean="0">
                <a:cs typeface="B Homa" panose="00000400000000000000" pitchFamily="2" charset="-78"/>
              </a:rPr>
              <a:t>بجای برنامه ریزی عقلانی-جامع ، مدل خود </a:t>
            </a:r>
            <a:r>
              <a:rPr lang="fa-IR" dirty="0" smtClean="0">
                <a:solidFill>
                  <a:srgbClr val="C00000"/>
                </a:solidFill>
                <a:cs typeface="B Homa" panose="00000400000000000000" pitchFamily="2" charset="-78"/>
              </a:rPr>
              <a:t>اندک افزایی گسسته </a:t>
            </a:r>
            <a:r>
              <a:rPr lang="fa-IR" dirty="0" smtClean="0">
                <a:cs typeface="B Homa" panose="00000400000000000000" pitchFamily="2" charset="-78"/>
              </a:rPr>
              <a:t>را که غیر آرمانی و مبتنی بر واقعیت است ارائه می دهد(بسیار شبیه به </a:t>
            </a:r>
            <a:r>
              <a:rPr lang="en-US" dirty="0" err="1" smtClean="0">
                <a:solidFill>
                  <a:srgbClr val="C00000"/>
                </a:solidFill>
              </a:rPr>
              <a:t>pragmaticm</a:t>
            </a:r>
            <a:r>
              <a:rPr lang="fa-IR" dirty="0" smtClean="0">
                <a:cs typeface="B Homa" panose="00000400000000000000" pitchFamily="2" charset="-78"/>
              </a:rPr>
              <a:t>)</a:t>
            </a:r>
          </a:p>
          <a:p>
            <a:pPr>
              <a:lnSpc>
                <a:spcPct val="150000"/>
              </a:lnSpc>
            </a:pPr>
            <a:r>
              <a:rPr lang="fa-IR" dirty="0" smtClean="0">
                <a:cs typeface="B Homa" panose="00000400000000000000" pitchFamily="2" charset="-78"/>
              </a:rPr>
              <a:t>کانون نقد اندک افزایی گسسته نسبت به عقلانی-جامع </a:t>
            </a:r>
            <a:r>
              <a:rPr lang="fa-IR" dirty="0" smtClean="0">
                <a:solidFill>
                  <a:srgbClr val="C00000"/>
                </a:solidFill>
                <a:cs typeface="B Homa" panose="00000400000000000000" pitchFamily="2" charset="-78"/>
              </a:rPr>
              <a:t>مساله پلورالیسم </a:t>
            </a:r>
            <a:r>
              <a:rPr lang="fa-IR" dirty="0" smtClean="0">
                <a:cs typeface="B Homa" panose="00000400000000000000" pitchFamily="2" charset="-78"/>
              </a:rPr>
              <a:t>در جامعه است.</a:t>
            </a:r>
          </a:p>
        </p:txBody>
      </p:sp>
      <p:graphicFrame>
        <p:nvGraphicFramePr>
          <p:cNvPr id="5" name="Diagram 4"/>
          <p:cNvGraphicFramePr/>
          <p:nvPr>
            <p:extLst>
              <p:ext uri="{D42A27DB-BD31-4B8C-83A1-F6EECF244321}">
                <p14:modId xmlns:p14="http://schemas.microsoft.com/office/powerpoint/2010/main" val="368240494"/>
              </p:ext>
            </p:extLst>
          </p:nvPr>
        </p:nvGraphicFramePr>
        <p:xfrm>
          <a:off x="1037632" y="1678350"/>
          <a:ext cx="4415145" cy="486454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7" name="Elbow Connector 6"/>
          <p:cNvCxnSpPr/>
          <p:nvPr/>
        </p:nvCxnSpPr>
        <p:spPr bwMode="auto">
          <a:xfrm>
            <a:off x="5813946" y="4572000"/>
            <a:ext cx="2019869" cy="1187355"/>
          </a:xfrm>
          <a:prstGeom prst="bentConnector3">
            <a:avLst/>
          </a:prstGeom>
          <a:ln>
            <a:headEnd type="triangle"/>
            <a:tailEnd type="triangle"/>
          </a:ln>
        </p:spPr>
        <p:style>
          <a:lnRef idx="3">
            <a:schemeClr val="accent1"/>
          </a:lnRef>
          <a:fillRef idx="0">
            <a:schemeClr val="accent1"/>
          </a:fillRef>
          <a:effectRef idx="2">
            <a:schemeClr val="accent1"/>
          </a:effectRef>
          <a:fontRef idx="minor">
            <a:schemeClr val="tx1"/>
          </a:fontRef>
        </p:style>
      </p:cxnSp>
      <p:sp>
        <p:nvSpPr>
          <p:cNvPr id="8" name="Snip Diagonal Corner Rectangle 7"/>
          <p:cNvSpPr/>
          <p:nvPr/>
        </p:nvSpPr>
        <p:spPr bwMode="auto">
          <a:xfrm>
            <a:off x="7956645" y="5213445"/>
            <a:ext cx="2347415" cy="810026"/>
          </a:xfrm>
          <a:prstGeom prst="snip2DiagRect">
            <a:avLst/>
          </a:prstGeom>
          <a:ln>
            <a:headEnd type="none" w="med" len="med"/>
            <a:tailEnd type="none" w="med" len="med"/>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rtlCol="1" anchor="t" anchorCtr="0" compatLnSpc="1">
            <a:prstTxWarp prst="textNoShape">
              <a:avLst/>
            </a:prstTxWarp>
          </a:bodyPr>
          <a:lstStyle/>
          <a:p>
            <a:pPr marL="0" marR="0" indent="0" defTabSz="914400" eaLnBrk="1" fontAlgn="base" latinLnBrk="0" hangingPunct="1">
              <a:lnSpc>
                <a:spcPct val="100000"/>
              </a:lnSpc>
              <a:spcBef>
                <a:spcPct val="0"/>
              </a:spcBef>
              <a:spcAft>
                <a:spcPct val="0"/>
              </a:spcAft>
              <a:buClrTx/>
              <a:buSzTx/>
              <a:buFontTx/>
              <a:buNone/>
              <a:tabLst/>
            </a:pPr>
            <a:r>
              <a:rPr kumimoji="0" lang="fa-IR" sz="1600" b="0" i="0" u="none" strike="noStrike" cap="none" normalizeH="0" baseline="0" dirty="0" smtClean="0">
                <a:ln>
                  <a:noFill/>
                </a:ln>
                <a:solidFill>
                  <a:schemeClr val="bg1"/>
                </a:solidFill>
                <a:effectLst/>
                <a:latin typeface="Arial" charset="0"/>
                <a:cs typeface="B Homa" panose="00000400000000000000" pitchFamily="2" charset="-78"/>
              </a:rPr>
              <a:t>برخی از انتقادات</a:t>
            </a:r>
            <a:r>
              <a:rPr kumimoji="0" lang="fa-IR" sz="1600" b="0" i="0" u="none" strike="noStrike" cap="none" normalizeH="0" dirty="0" smtClean="0">
                <a:ln>
                  <a:noFill/>
                </a:ln>
                <a:solidFill>
                  <a:schemeClr val="bg1"/>
                </a:solidFill>
                <a:effectLst/>
                <a:latin typeface="Arial" charset="0"/>
                <a:cs typeface="B Homa" panose="00000400000000000000" pitchFamily="2" charset="-78"/>
              </a:rPr>
              <a:t> اندک افزایی بر رهیافت عقلانی-جامع</a:t>
            </a:r>
            <a:endParaRPr kumimoji="0" lang="fa-IR" sz="1600" b="0" i="0" u="none" strike="noStrike" cap="none" normalizeH="0" baseline="0" dirty="0" smtClean="0">
              <a:ln>
                <a:noFill/>
              </a:ln>
              <a:solidFill>
                <a:schemeClr val="bg1"/>
              </a:solidFill>
              <a:effectLst/>
              <a:latin typeface="Arial" charset="0"/>
              <a:cs typeface="B Homa" panose="00000400000000000000" pitchFamily="2" charset="-78"/>
            </a:endParaRPr>
          </a:p>
        </p:txBody>
      </p:sp>
      <p:sp>
        <p:nvSpPr>
          <p:cNvPr id="12" name="Rounded Rectangle 11"/>
          <p:cNvSpPr/>
          <p:nvPr/>
        </p:nvSpPr>
        <p:spPr bwMode="auto">
          <a:xfrm>
            <a:off x="9805077" y="235728"/>
            <a:ext cx="2232248" cy="576064"/>
          </a:xfrm>
          <a:prstGeom prst="roundRect">
            <a:avLst/>
          </a:prstGeom>
          <a:solidFill>
            <a:srgbClr val="00206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fa-IR" sz="1400" dirty="0" smtClean="0">
                <a:cs typeface="B Nasim" panose="00000700000000000000" pitchFamily="2" charset="-78"/>
              </a:rPr>
              <a:t>مقدمه و معرفی نظریه پرداز</a:t>
            </a:r>
            <a:endParaRPr kumimoji="0" lang="fa-IR" sz="1400" i="0" u="none" strike="noStrike" cap="none" normalizeH="0" baseline="0" dirty="0" smtClean="0">
              <a:ln>
                <a:noFill/>
              </a:ln>
              <a:solidFill>
                <a:schemeClr val="tx1"/>
              </a:solidFill>
              <a:effectLst/>
              <a:cs typeface="B Nasim" panose="00000700000000000000" pitchFamily="2" charset="-78"/>
            </a:endParaRPr>
          </a:p>
        </p:txBody>
      </p:sp>
      <p:sp>
        <p:nvSpPr>
          <p:cNvPr id="13" name="Rounded Rectangle 12"/>
          <p:cNvSpPr/>
          <p:nvPr/>
        </p:nvSpPr>
        <p:spPr bwMode="auto">
          <a:xfrm>
            <a:off x="7422700" y="235728"/>
            <a:ext cx="2232248" cy="576064"/>
          </a:xfrm>
          <a:prstGeom prst="roundRect">
            <a:avLst/>
          </a:prstGeom>
          <a:solidFill>
            <a:srgbClr val="00B0F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fa-IR" sz="1400" dirty="0" smtClean="0">
                <a:cs typeface="B Nasim" panose="00000700000000000000" pitchFamily="2" charset="-78"/>
              </a:rPr>
              <a:t>پیشینه و مبنای پیدایش</a:t>
            </a:r>
            <a:endParaRPr kumimoji="0" lang="fa-IR" sz="1400" i="0" u="none" strike="noStrike" cap="none" normalizeH="0" baseline="0" dirty="0" smtClean="0">
              <a:ln>
                <a:noFill/>
              </a:ln>
              <a:solidFill>
                <a:schemeClr val="tx1"/>
              </a:solidFill>
              <a:effectLst/>
              <a:cs typeface="B Nasim" panose="00000700000000000000" pitchFamily="2" charset="-78"/>
            </a:endParaRPr>
          </a:p>
        </p:txBody>
      </p:sp>
      <p:sp>
        <p:nvSpPr>
          <p:cNvPr id="19" name="Rounded Rectangle 18"/>
          <p:cNvSpPr/>
          <p:nvPr/>
        </p:nvSpPr>
        <p:spPr bwMode="auto">
          <a:xfrm>
            <a:off x="5052159" y="235728"/>
            <a:ext cx="2232248" cy="576064"/>
          </a:xfrm>
          <a:prstGeom prst="roundRect">
            <a:avLst/>
          </a:prstGeom>
          <a:solidFill>
            <a:srgbClr val="00206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fa-IR" sz="1400" dirty="0" smtClean="0">
                <a:cs typeface="B Nasim" panose="00000700000000000000" pitchFamily="2" charset="-78"/>
              </a:rPr>
              <a:t>معرفی و بررسی اندک افزایی</a:t>
            </a:r>
            <a:endParaRPr kumimoji="0" lang="fa-IR" sz="1400" i="0" u="none" strike="noStrike" cap="none" normalizeH="0" baseline="0" dirty="0" smtClean="0">
              <a:ln>
                <a:noFill/>
              </a:ln>
              <a:solidFill>
                <a:schemeClr val="tx1"/>
              </a:solidFill>
              <a:effectLst/>
              <a:cs typeface="B Nasim" panose="00000700000000000000" pitchFamily="2" charset="-78"/>
            </a:endParaRPr>
          </a:p>
        </p:txBody>
      </p:sp>
      <p:sp>
        <p:nvSpPr>
          <p:cNvPr id="20" name="Rounded Rectangle 19"/>
          <p:cNvSpPr/>
          <p:nvPr/>
        </p:nvSpPr>
        <p:spPr bwMode="auto">
          <a:xfrm>
            <a:off x="2681618" y="235728"/>
            <a:ext cx="2232248" cy="576064"/>
          </a:xfrm>
          <a:prstGeom prst="roundRect">
            <a:avLst/>
          </a:prstGeom>
          <a:solidFill>
            <a:srgbClr val="00206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fa-IR" sz="1400" dirty="0" smtClean="0">
                <a:cs typeface="B Nasim" panose="00000700000000000000" pitchFamily="2" charset="-78"/>
              </a:rPr>
              <a:t>انتقادات از رهیافت اندک افزایی</a:t>
            </a:r>
            <a:endParaRPr kumimoji="0" lang="fa-IR" sz="1400" i="0" u="none" strike="noStrike" cap="none" normalizeH="0" baseline="0" dirty="0" smtClean="0">
              <a:ln>
                <a:noFill/>
              </a:ln>
              <a:solidFill>
                <a:schemeClr val="tx1"/>
              </a:solidFill>
              <a:effectLst/>
              <a:cs typeface="B Nasim" panose="00000700000000000000" pitchFamily="2" charset="-78"/>
            </a:endParaRPr>
          </a:p>
        </p:txBody>
      </p:sp>
      <p:sp>
        <p:nvSpPr>
          <p:cNvPr id="21" name="Rounded Rectangle 20"/>
          <p:cNvSpPr/>
          <p:nvPr/>
        </p:nvSpPr>
        <p:spPr bwMode="auto">
          <a:xfrm>
            <a:off x="321204" y="235728"/>
            <a:ext cx="2232248" cy="576064"/>
          </a:xfrm>
          <a:prstGeom prst="roundRect">
            <a:avLst/>
          </a:prstGeom>
          <a:solidFill>
            <a:srgbClr val="00206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fa-IR" sz="1400" dirty="0" smtClean="0">
                <a:cs typeface="B Nasim" panose="00000700000000000000" pitchFamily="2" charset="-78"/>
              </a:rPr>
              <a:t>مقایسه با رهیافت عقلانی-جامع</a:t>
            </a:r>
            <a:endParaRPr kumimoji="0" lang="fa-IR" sz="1400" i="0" u="none" strike="noStrike" cap="none" normalizeH="0" baseline="0" dirty="0" smtClean="0">
              <a:ln>
                <a:noFill/>
              </a:ln>
              <a:solidFill>
                <a:schemeClr val="tx1"/>
              </a:solidFill>
              <a:effectLst/>
              <a:cs typeface="B Nasim" panose="00000700000000000000" pitchFamily="2" charset="-78"/>
            </a:endParaRPr>
          </a:p>
        </p:txBody>
      </p:sp>
    </p:spTree>
    <p:extLst>
      <p:ext uri="{BB962C8B-B14F-4D97-AF65-F5344CB8AC3E}">
        <p14:creationId xmlns:p14="http://schemas.microsoft.com/office/powerpoint/2010/main" val="1081999620"/>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grpId="0" nodeType="click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1000"/>
                                        <p:tgtEl>
                                          <p:spTgt spid="8"/>
                                        </p:tgtEl>
                                      </p:cBhvr>
                                    </p:animEffect>
                                    <p:anim calcmode="lin" valueType="num">
                                      <p:cBhvr>
                                        <p:cTn id="29" dur="1000" fill="hold"/>
                                        <p:tgtEl>
                                          <p:spTgt spid="8"/>
                                        </p:tgtEl>
                                        <p:attrNameLst>
                                          <p:attrName>ppt_x</p:attrName>
                                        </p:attrNameLst>
                                      </p:cBhvr>
                                      <p:tavLst>
                                        <p:tav tm="0">
                                          <p:val>
                                            <p:strVal val="#ppt_x"/>
                                          </p:val>
                                        </p:tav>
                                        <p:tav tm="100000">
                                          <p:val>
                                            <p:strVal val="#ppt_x"/>
                                          </p:val>
                                        </p:tav>
                                      </p:tavLst>
                                    </p:anim>
                                    <p:anim calcmode="lin" valueType="num">
                                      <p:cBhvr>
                                        <p:cTn id="30" dur="1000" fill="hold"/>
                                        <p:tgtEl>
                                          <p:spTgt spid="8"/>
                                        </p:tgtEl>
                                        <p:attrNameLst>
                                          <p:attrName>ppt_y</p:attrName>
                                        </p:attrNameLst>
                                      </p:cBhvr>
                                      <p:tavLst>
                                        <p:tav tm="0">
                                          <p:val>
                                            <p:strVal val="#ppt_y-.1"/>
                                          </p:val>
                                        </p:tav>
                                        <p:tav tm="100000">
                                          <p:val>
                                            <p:strVal val="#ppt_y"/>
                                          </p:val>
                                        </p:tav>
                                      </p:tavLst>
                                    </p:anim>
                                  </p:childTnLst>
                                </p:cTn>
                              </p:par>
                              <p:par>
                                <p:cTn id="31" presetID="47" presetClass="entr" presetSubtype="0" fill="hold" nodeType="with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fade">
                                      <p:cBhvr>
                                        <p:cTn id="33" dur="1000"/>
                                        <p:tgtEl>
                                          <p:spTgt spid="7"/>
                                        </p:tgtEl>
                                      </p:cBhvr>
                                    </p:animEffect>
                                    <p:anim calcmode="lin" valueType="num">
                                      <p:cBhvr>
                                        <p:cTn id="34" dur="1000" fill="hold"/>
                                        <p:tgtEl>
                                          <p:spTgt spid="7"/>
                                        </p:tgtEl>
                                        <p:attrNameLst>
                                          <p:attrName>ppt_x</p:attrName>
                                        </p:attrNameLst>
                                      </p:cBhvr>
                                      <p:tavLst>
                                        <p:tav tm="0">
                                          <p:val>
                                            <p:strVal val="#ppt_x"/>
                                          </p:val>
                                        </p:tav>
                                        <p:tav tm="100000">
                                          <p:val>
                                            <p:strVal val="#ppt_x"/>
                                          </p:val>
                                        </p:tav>
                                      </p:tavLst>
                                    </p:anim>
                                    <p:anim calcmode="lin" valueType="num">
                                      <p:cBhvr>
                                        <p:cTn id="35"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7" presetClass="entr" presetSubtype="0" fill="hold" grpId="0" nodeType="clickEffect">
                                  <p:stCondLst>
                                    <p:cond delay="0"/>
                                  </p:stCondLst>
                                  <p:childTnLst>
                                    <p:set>
                                      <p:cBhvr>
                                        <p:cTn id="39" dur="1" fill="hold">
                                          <p:stCondLst>
                                            <p:cond delay="0"/>
                                          </p:stCondLst>
                                        </p:cTn>
                                        <p:tgtEl>
                                          <p:spTgt spid="5">
                                            <p:graphicEl>
                                              <a:dgm id="{48BF422B-5441-4D10-BBE7-5841A18BF308}"/>
                                            </p:graphicEl>
                                          </p:spTgt>
                                        </p:tgtEl>
                                        <p:attrNameLst>
                                          <p:attrName>style.visibility</p:attrName>
                                        </p:attrNameLst>
                                      </p:cBhvr>
                                      <p:to>
                                        <p:strVal val="visible"/>
                                      </p:to>
                                    </p:set>
                                    <p:animEffect transition="in" filter="fade">
                                      <p:cBhvr>
                                        <p:cTn id="40" dur="1000"/>
                                        <p:tgtEl>
                                          <p:spTgt spid="5">
                                            <p:graphicEl>
                                              <a:dgm id="{48BF422B-5441-4D10-BBE7-5841A18BF308}"/>
                                            </p:graphicEl>
                                          </p:spTgt>
                                        </p:tgtEl>
                                      </p:cBhvr>
                                    </p:animEffect>
                                    <p:anim calcmode="lin" valueType="num">
                                      <p:cBhvr>
                                        <p:cTn id="41" dur="1000" fill="hold"/>
                                        <p:tgtEl>
                                          <p:spTgt spid="5">
                                            <p:graphicEl>
                                              <a:dgm id="{48BF422B-5441-4D10-BBE7-5841A18BF308}"/>
                                            </p:graphicEl>
                                          </p:spTgt>
                                        </p:tgtEl>
                                        <p:attrNameLst>
                                          <p:attrName>ppt_x</p:attrName>
                                        </p:attrNameLst>
                                      </p:cBhvr>
                                      <p:tavLst>
                                        <p:tav tm="0">
                                          <p:val>
                                            <p:strVal val="#ppt_x"/>
                                          </p:val>
                                        </p:tav>
                                        <p:tav tm="100000">
                                          <p:val>
                                            <p:strVal val="#ppt_x"/>
                                          </p:val>
                                        </p:tav>
                                      </p:tavLst>
                                    </p:anim>
                                    <p:anim calcmode="lin" valueType="num">
                                      <p:cBhvr>
                                        <p:cTn id="42" dur="1000" fill="hold"/>
                                        <p:tgtEl>
                                          <p:spTgt spid="5">
                                            <p:graphicEl>
                                              <a:dgm id="{48BF422B-5441-4D10-BBE7-5841A18BF308}"/>
                                            </p:graphicEl>
                                          </p:spTgt>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7" presetClass="entr" presetSubtype="0" fill="hold" grpId="0" nodeType="clickEffect">
                                  <p:stCondLst>
                                    <p:cond delay="0"/>
                                  </p:stCondLst>
                                  <p:childTnLst>
                                    <p:set>
                                      <p:cBhvr>
                                        <p:cTn id="46" dur="1" fill="hold">
                                          <p:stCondLst>
                                            <p:cond delay="0"/>
                                          </p:stCondLst>
                                        </p:cTn>
                                        <p:tgtEl>
                                          <p:spTgt spid="5">
                                            <p:graphicEl>
                                              <a:dgm id="{289C146A-1887-4FA2-8D77-F775008FE34F}"/>
                                            </p:graphicEl>
                                          </p:spTgt>
                                        </p:tgtEl>
                                        <p:attrNameLst>
                                          <p:attrName>style.visibility</p:attrName>
                                        </p:attrNameLst>
                                      </p:cBhvr>
                                      <p:to>
                                        <p:strVal val="visible"/>
                                      </p:to>
                                    </p:set>
                                    <p:animEffect transition="in" filter="fade">
                                      <p:cBhvr>
                                        <p:cTn id="47" dur="1000"/>
                                        <p:tgtEl>
                                          <p:spTgt spid="5">
                                            <p:graphicEl>
                                              <a:dgm id="{289C146A-1887-4FA2-8D77-F775008FE34F}"/>
                                            </p:graphicEl>
                                          </p:spTgt>
                                        </p:tgtEl>
                                      </p:cBhvr>
                                    </p:animEffect>
                                    <p:anim calcmode="lin" valueType="num">
                                      <p:cBhvr>
                                        <p:cTn id="48" dur="1000" fill="hold"/>
                                        <p:tgtEl>
                                          <p:spTgt spid="5">
                                            <p:graphicEl>
                                              <a:dgm id="{289C146A-1887-4FA2-8D77-F775008FE34F}"/>
                                            </p:graphicEl>
                                          </p:spTgt>
                                        </p:tgtEl>
                                        <p:attrNameLst>
                                          <p:attrName>ppt_x</p:attrName>
                                        </p:attrNameLst>
                                      </p:cBhvr>
                                      <p:tavLst>
                                        <p:tav tm="0">
                                          <p:val>
                                            <p:strVal val="#ppt_x"/>
                                          </p:val>
                                        </p:tav>
                                        <p:tav tm="100000">
                                          <p:val>
                                            <p:strVal val="#ppt_x"/>
                                          </p:val>
                                        </p:tav>
                                      </p:tavLst>
                                    </p:anim>
                                    <p:anim calcmode="lin" valueType="num">
                                      <p:cBhvr>
                                        <p:cTn id="49" dur="1000" fill="hold"/>
                                        <p:tgtEl>
                                          <p:spTgt spid="5">
                                            <p:graphicEl>
                                              <a:dgm id="{289C146A-1887-4FA2-8D77-F775008FE34F}"/>
                                            </p:graphicEl>
                                          </p:spTgt>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47" presetClass="entr" presetSubtype="0" fill="hold" grpId="0" nodeType="clickEffect">
                                  <p:stCondLst>
                                    <p:cond delay="0"/>
                                  </p:stCondLst>
                                  <p:childTnLst>
                                    <p:set>
                                      <p:cBhvr>
                                        <p:cTn id="53" dur="1" fill="hold">
                                          <p:stCondLst>
                                            <p:cond delay="0"/>
                                          </p:stCondLst>
                                        </p:cTn>
                                        <p:tgtEl>
                                          <p:spTgt spid="5">
                                            <p:graphicEl>
                                              <a:dgm id="{F2B0F40D-46CA-4053-BF5F-1760876BA978}"/>
                                            </p:graphicEl>
                                          </p:spTgt>
                                        </p:tgtEl>
                                        <p:attrNameLst>
                                          <p:attrName>style.visibility</p:attrName>
                                        </p:attrNameLst>
                                      </p:cBhvr>
                                      <p:to>
                                        <p:strVal val="visible"/>
                                      </p:to>
                                    </p:set>
                                    <p:animEffect transition="in" filter="fade">
                                      <p:cBhvr>
                                        <p:cTn id="54" dur="1000"/>
                                        <p:tgtEl>
                                          <p:spTgt spid="5">
                                            <p:graphicEl>
                                              <a:dgm id="{F2B0F40D-46CA-4053-BF5F-1760876BA978}"/>
                                            </p:graphicEl>
                                          </p:spTgt>
                                        </p:tgtEl>
                                      </p:cBhvr>
                                    </p:animEffect>
                                    <p:anim calcmode="lin" valueType="num">
                                      <p:cBhvr>
                                        <p:cTn id="55" dur="1000" fill="hold"/>
                                        <p:tgtEl>
                                          <p:spTgt spid="5">
                                            <p:graphicEl>
                                              <a:dgm id="{F2B0F40D-46CA-4053-BF5F-1760876BA978}"/>
                                            </p:graphicEl>
                                          </p:spTgt>
                                        </p:tgtEl>
                                        <p:attrNameLst>
                                          <p:attrName>ppt_x</p:attrName>
                                        </p:attrNameLst>
                                      </p:cBhvr>
                                      <p:tavLst>
                                        <p:tav tm="0">
                                          <p:val>
                                            <p:strVal val="#ppt_x"/>
                                          </p:val>
                                        </p:tav>
                                        <p:tav tm="100000">
                                          <p:val>
                                            <p:strVal val="#ppt_x"/>
                                          </p:val>
                                        </p:tav>
                                      </p:tavLst>
                                    </p:anim>
                                    <p:anim calcmode="lin" valueType="num">
                                      <p:cBhvr>
                                        <p:cTn id="56" dur="1000" fill="hold"/>
                                        <p:tgtEl>
                                          <p:spTgt spid="5">
                                            <p:graphicEl>
                                              <a:dgm id="{F2B0F40D-46CA-4053-BF5F-1760876BA978}"/>
                                            </p:graphicEl>
                                          </p:spTgt>
                                        </p:tgtEl>
                                        <p:attrNameLst>
                                          <p:attrName>ppt_y</p:attrName>
                                        </p:attrNameLst>
                                      </p:cBhvr>
                                      <p:tavLst>
                                        <p:tav tm="0">
                                          <p:val>
                                            <p:strVal val="#ppt_y-.1"/>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47" presetClass="entr" presetSubtype="0" fill="hold" grpId="0" nodeType="clickEffect">
                                  <p:stCondLst>
                                    <p:cond delay="0"/>
                                  </p:stCondLst>
                                  <p:childTnLst>
                                    <p:set>
                                      <p:cBhvr>
                                        <p:cTn id="60" dur="1" fill="hold">
                                          <p:stCondLst>
                                            <p:cond delay="0"/>
                                          </p:stCondLst>
                                        </p:cTn>
                                        <p:tgtEl>
                                          <p:spTgt spid="5">
                                            <p:graphicEl>
                                              <a:dgm id="{25FE0E2A-5DED-459F-9C2A-D0F4218AD399}"/>
                                            </p:graphicEl>
                                          </p:spTgt>
                                        </p:tgtEl>
                                        <p:attrNameLst>
                                          <p:attrName>style.visibility</p:attrName>
                                        </p:attrNameLst>
                                      </p:cBhvr>
                                      <p:to>
                                        <p:strVal val="visible"/>
                                      </p:to>
                                    </p:set>
                                    <p:animEffect transition="in" filter="fade">
                                      <p:cBhvr>
                                        <p:cTn id="61" dur="1000"/>
                                        <p:tgtEl>
                                          <p:spTgt spid="5">
                                            <p:graphicEl>
                                              <a:dgm id="{25FE0E2A-5DED-459F-9C2A-D0F4218AD399}"/>
                                            </p:graphicEl>
                                          </p:spTgt>
                                        </p:tgtEl>
                                      </p:cBhvr>
                                    </p:animEffect>
                                    <p:anim calcmode="lin" valueType="num">
                                      <p:cBhvr>
                                        <p:cTn id="62" dur="1000" fill="hold"/>
                                        <p:tgtEl>
                                          <p:spTgt spid="5">
                                            <p:graphicEl>
                                              <a:dgm id="{25FE0E2A-5DED-459F-9C2A-D0F4218AD399}"/>
                                            </p:graphicEl>
                                          </p:spTgt>
                                        </p:tgtEl>
                                        <p:attrNameLst>
                                          <p:attrName>ppt_x</p:attrName>
                                        </p:attrNameLst>
                                      </p:cBhvr>
                                      <p:tavLst>
                                        <p:tav tm="0">
                                          <p:val>
                                            <p:strVal val="#ppt_x"/>
                                          </p:val>
                                        </p:tav>
                                        <p:tav tm="100000">
                                          <p:val>
                                            <p:strVal val="#ppt_x"/>
                                          </p:val>
                                        </p:tav>
                                      </p:tavLst>
                                    </p:anim>
                                    <p:anim calcmode="lin" valueType="num">
                                      <p:cBhvr>
                                        <p:cTn id="63" dur="1000" fill="hold"/>
                                        <p:tgtEl>
                                          <p:spTgt spid="5">
                                            <p:graphicEl>
                                              <a:dgm id="{25FE0E2A-5DED-459F-9C2A-D0F4218AD399}"/>
                                            </p:graphicEl>
                                          </p:spTgt>
                                        </p:tgtEl>
                                        <p:attrNameLst>
                                          <p:attrName>ppt_y</p:attrName>
                                        </p:attrNameLst>
                                      </p:cBhvr>
                                      <p:tavLst>
                                        <p:tav tm="0">
                                          <p:val>
                                            <p:strVal val="#ppt_y-.1"/>
                                          </p:val>
                                        </p:tav>
                                        <p:tav tm="100000">
                                          <p:val>
                                            <p:strVal val="#ppt_y"/>
                                          </p:val>
                                        </p:tav>
                                      </p:tavLst>
                                    </p:anim>
                                  </p:childTnLst>
                                </p:cTn>
                              </p:par>
                            </p:childTnLst>
                          </p:cTn>
                        </p:par>
                      </p:childTnLst>
                    </p:cTn>
                  </p:par>
                  <p:par>
                    <p:cTn id="64" fill="hold">
                      <p:stCondLst>
                        <p:cond delay="indefinite"/>
                      </p:stCondLst>
                      <p:childTnLst>
                        <p:par>
                          <p:cTn id="65" fill="hold">
                            <p:stCondLst>
                              <p:cond delay="0"/>
                            </p:stCondLst>
                            <p:childTnLst>
                              <p:par>
                                <p:cTn id="66" presetID="47" presetClass="entr" presetSubtype="0" fill="hold" grpId="0" nodeType="clickEffect">
                                  <p:stCondLst>
                                    <p:cond delay="0"/>
                                  </p:stCondLst>
                                  <p:childTnLst>
                                    <p:set>
                                      <p:cBhvr>
                                        <p:cTn id="67" dur="1" fill="hold">
                                          <p:stCondLst>
                                            <p:cond delay="0"/>
                                          </p:stCondLst>
                                        </p:cTn>
                                        <p:tgtEl>
                                          <p:spTgt spid="5">
                                            <p:graphicEl>
                                              <a:dgm id="{0B21EF73-FCEC-4FFF-B02A-73C77636C133}"/>
                                            </p:graphicEl>
                                          </p:spTgt>
                                        </p:tgtEl>
                                        <p:attrNameLst>
                                          <p:attrName>style.visibility</p:attrName>
                                        </p:attrNameLst>
                                      </p:cBhvr>
                                      <p:to>
                                        <p:strVal val="visible"/>
                                      </p:to>
                                    </p:set>
                                    <p:animEffect transition="in" filter="fade">
                                      <p:cBhvr>
                                        <p:cTn id="68" dur="1000"/>
                                        <p:tgtEl>
                                          <p:spTgt spid="5">
                                            <p:graphicEl>
                                              <a:dgm id="{0B21EF73-FCEC-4FFF-B02A-73C77636C133}"/>
                                            </p:graphicEl>
                                          </p:spTgt>
                                        </p:tgtEl>
                                      </p:cBhvr>
                                    </p:animEffect>
                                    <p:anim calcmode="lin" valueType="num">
                                      <p:cBhvr>
                                        <p:cTn id="69" dur="1000" fill="hold"/>
                                        <p:tgtEl>
                                          <p:spTgt spid="5">
                                            <p:graphicEl>
                                              <a:dgm id="{0B21EF73-FCEC-4FFF-B02A-73C77636C133}"/>
                                            </p:graphicEl>
                                          </p:spTgt>
                                        </p:tgtEl>
                                        <p:attrNameLst>
                                          <p:attrName>ppt_x</p:attrName>
                                        </p:attrNameLst>
                                      </p:cBhvr>
                                      <p:tavLst>
                                        <p:tav tm="0">
                                          <p:val>
                                            <p:strVal val="#ppt_x"/>
                                          </p:val>
                                        </p:tav>
                                        <p:tav tm="100000">
                                          <p:val>
                                            <p:strVal val="#ppt_x"/>
                                          </p:val>
                                        </p:tav>
                                      </p:tavLst>
                                    </p:anim>
                                    <p:anim calcmode="lin" valueType="num">
                                      <p:cBhvr>
                                        <p:cTn id="70" dur="1000" fill="hold"/>
                                        <p:tgtEl>
                                          <p:spTgt spid="5">
                                            <p:graphicEl>
                                              <a:dgm id="{0B21EF73-FCEC-4FFF-B02A-73C77636C133}"/>
                                            </p:graphicEl>
                                          </p:spTgt>
                                        </p:tgtEl>
                                        <p:attrNameLst>
                                          <p:attrName>ppt_y</p:attrName>
                                        </p:attrNameLst>
                                      </p:cBhvr>
                                      <p:tavLst>
                                        <p:tav tm="0">
                                          <p:val>
                                            <p:strVal val="#ppt_y-.1"/>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47" presetClass="entr" presetSubtype="0" fill="hold" grpId="0" nodeType="clickEffect">
                                  <p:stCondLst>
                                    <p:cond delay="0"/>
                                  </p:stCondLst>
                                  <p:childTnLst>
                                    <p:set>
                                      <p:cBhvr>
                                        <p:cTn id="74" dur="1" fill="hold">
                                          <p:stCondLst>
                                            <p:cond delay="0"/>
                                          </p:stCondLst>
                                        </p:cTn>
                                        <p:tgtEl>
                                          <p:spTgt spid="5">
                                            <p:graphicEl>
                                              <a:dgm id="{03719C0D-0FF8-4C27-96EA-D7AAA937CCCD}"/>
                                            </p:graphicEl>
                                          </p:spTgt>
                                        </p:tgtEl>
                                        <p:attrNameLst>
                                          <p:attrName>style.visibility</p:attrName>
                                        </p:attrNameLst>
                                      </p:cBhvr>
                                      <p:to>
                                        <p:strVal val="visible"/>
                                      </p:to>
                                    </p:set>
                                    <p:animEffect transition="in" filter="fade">
                                      <p:cBhvr>
                                        <p:cTn id="75" dur="1000"/>
                                        <p:tgtEl>
                                          <p:spTgt spid="5">
                                            <p:graphicEl>
                                              <a:dgm id="{03719C0D-0FF8-4C27-96EA-D7AAA937CCCD}"/>
                                            </p:graphicEl>
                                          </p:spTgt>
                                        </p:tgtEl>
                                      </p:cBhvr>
                                    </p:animEffect>
                                    <p:anim calcmode="lin" valueType="num">
                                      <p:cBhvr>
                                        <p:cTn id="76" dur="1000" fill="hold"/>
                                        <p:tgtEl>
                                          <p:spTgt spid="5">
                                            <p:graphicEl>
                                              <a:dgm id="{03719C0D-0FF8-4C27-96EA-D7AAA937CCCD}"/>
                                            </p:graphicEl>
                                          </p:spTgt>
                                        </p:tgtEl>
                                        <p:attrNameLst>
                                          <p:attrName>ppt_x</p:attrName>
                                        </p:attrNameLst>
                                      </p:cBhvr>
                                      <p:tavLst>
                                        <p:tav tm="0">
                                          <p:val>
                                            <p:strVal val="#ppt_x"/>
                                          </p:val>
                                        </p:tav>
                                        <p:tav tm="100000">
                                          <p:val>
                                            <p:strVal val="#ppt_x"/>
                                          </p:val>
                                        </p:tav>
                                      </p:tavLst>
                                    </p:anim>
                                    <p:anim calcmode="lin" valueType="num">
                                      <p:cBhvr>
                                        <p:cTn id="77" dur="1000" fill="hold"/>
                                        <p:tgtEl>
                                          <p:spTgt spid="5">
                                            <p:graphicEl>
                                              <a:dgm id="{03719C0D-0FF8-4C27-96EA-D7AAA937CCCD}"/>
                                            </p:graphic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Graphic spid="5" grpId="0">
        <p:bldSub>
          <a:bldDgm bld="one"/>
        </p:bldSub>
      </p:bldGraphic>
      <p:bldP spid="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cs typeface="B Homa" panose="00000400000000000000" pitchFamily="2" charset="-78"/>
              </a:rPr>
              <a:t>چگونگی تولید سیاست</a:t>
            </a:r>
            <a:endParaRPr lang="fa-IR" dirty="0">
              <a:cs typeface="B Homa" panose="00000400000000000000" pitchFamily="2" charset="-78"/>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609824457"/>
              </p:ext>
            </p:extLst>
          </p:nvPr>
        </p:nvGraphicFramePr>
        <p:xfrm>
          <a:off x="2372031" y="1677939"/>
          <a:ext cx="11018293" cy="453252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9" name="Elbow Connector 8"/>
          <p:cNvCxnSpPr/>
          <p:nvPr/>
        </p:nvCxnSpPr>
        <p:spPr bwMode="auto">
          <a:xfrm rot="10800000">
            <a:off x="3070746" y="3302758"/>
            <a:ext cx="1504716" cy="1480480"/>
          </a:xfrm>
          <a:prstGeom prst="bentConnector3">
            <a:avLst>
              <a:gd name="adj1" fmla="val 50000"/>
            </a:avLst>
          </a:prstGeom>
          <a:solidFill>
            <a:schemeClr val="accent1"/>
          </a:solidFill>
          <a:ln w="28575" cap="flat" cmpd="sng" algn="ctr">
            <a:solidFill>
              <a:schemeClr val="tx1"/>
            </a:solidFill>
            <a:prstDash val="dash"/>
            <a:round/>
            <a:headEnd type="stealth" w="lg" len="lg"/>
            <a:tailEnd type="stealth" w="lg" len="lg"/>
          </a:ln>
          <a:effectLst/>
        </p:spPr>
      </p:cxnSp>
      <p:sp>
        <p:nvSpPr>
          <p:cNvPr id="15" name="Cloud 14"/>
          <p:cNvSpPr/>
          <p:nvPr/>
        </p:nvSpPr>
        <p:spPr bwMode="auto">
          <a:xfrm>
            <a:off x="95534" y="2074460"/>
            <a:ext cx="3589362" cy="1405719"/>
          </a:xfrm>
          <a:prstGeom prst="cloud">
            <a:avLst/>
          </a:prstGeom>
          <a:solidFill>
            <a:schemeClr val="accent6">
              <a:lumMod val="40000"/>
              <a:lumOff val="6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defTabSz="914400" rtl="0" eaLnBrk="1" fontAlgn="base" latinLnBrk="0" hangingPunct="1">
              <a:lnSpc>
                <a:spcPct val="100000"/>
              </a:lnSpc>
              <a:spcBef>
                <a:spcPct val="0"/>
              </a:spcBef>
              <a:spcAft>
                <a:spcPct val="0"/>
              </a:spcAft>
              <a:buClrTx/>
              <a:buSzTx/>
              <a:buFontTx/>
              <a:buNone/>
              <a:tabLst/>
            </a:pPr>
            <a:r>
              <a:rPr lang="fa-IR" sz="1600" dirty="0" smtClean="0">
                <a:effectLst>
                  <a:outerShdw blurRad="50800" dist="38100" dir="18900000" algn="bl" rotWithShape="0">
                    <a:prstClr val="black">
                      <a:alpha val="40000"/>
                    </a:prstClr>
                  </a:outerShdw>
                </a:effectLst>
                <a:latin typeface="Arial" charset="0"/>
                <a:cs typeface="B Homa" panose="00000400000000000000" pitchFamily="2" charset="-78"/>
              </a:rPr>
              <a:t>قیاس های محدود پی درپی</a:t>
            </a:r>
          </a:p>
          <a:p>
            <a:pPr marL="0" marR="0" indent="0" defTabSz="914400" rtl="0" eaLnBrk="1" fontAlgn="base" latinLnBrk="0" hangingPunct="1">
              <a:lnSpc>
                <a:spcPct val="100000"/>
              </a:lnSpc>
              <a:spcBef>
                <a:spcPct val="0"/>
              </a:spcBef>
              <a:spcAft>
                <a:spcPct val="0"/>
              </a:spcAft>
              <a:buClrTx/>
              <a:buSzTx/>
              <a:buFontTx/>
              <a:buNone/>
              <a:tabLst/>
            </a:pPr>
            <a:r>
              <a:rPr lang="en-US" dirty="0" smtClean="0">
                <a:solidFill>
                  <a:srgbClr val="C00000"/>
                </a:solidFill>
                <a:effectLst>
                  <a:outerShdw blurRad="50800" dist="38100" dir="18900000" algn="bl" rotWithShape="0">
                    <a:prstClr val="black">
                      <a:alpha val="40000"/>
                    </a:prstClr>
                  </a:outerShdw>
                </a:effectLst>
                <a:latin typeface="BrowalliaUPC" panose="020B0604020202020204" pitchFamily="34" charset="-34"/>
                <a:cs typeface="BrowalliaUPC" panose="020B0604020202020204" pitchFamily="34" charset="-34"/>
              </a:rPr>
              <a:t>(</a:t>
            </a:r>
            <a:r>
              <a:rPr lang="en-US" dirty="0" err="1" smtClean="0">
                <a:solidFill>
                  <a:srgbClr val="C00000"/>
                </a:solidFill>
                <a:effectLst>
                  <a:outerShdw blurRad="50800" dist="38100" dir="18900000" algn="bl" rotWithShape="0">
                    <a:prstClr val="black">
                      <a:alpha val="40000"/>
                    </a:prstClr>
                  </a:outerShdw>
                </a:effectLst>
                <a:latin typeface="BrowalliaUPC" panose="020B0604020202020204" pitchFamily="34" charset="-34"/>
                <a:cs typeface="BrowalliaUPC" panose="020B0604020202020204" pitchFamily="34" charset="-34"/>
              </a:rPr>
              <a:t>Succesive</a:t>
            </a:r>
            <a:r>
              <a:rPr lang="en-US" dirty="0" smtClean="0">
                <a:solidFill>
                  <a:srgbClr val="C00000"/>
                </a:solidFill>
                <a:effectLst>
                  <a:outerShdw blurRad="50800" dist="38100" dir="18900000" algn="bl" rotWithShape="0">
                    <a:prstClr val="black">
                      <a:alpha val="40000"/>
                    </a:prstClr>
                  </a:outerShdw>
                </a:effectLst>
                <a:latin typeface="BrowalliaUPC" panose="020B0604020202020204" pitchFamily="34" charset="-34"/>
                <a:cs typeface="BrowalliaUPC" panose="020B0604020202020204" pitchFamily="34" charset="-34"/>
              </a:rPr>
              <a:t> limited </a:t>
            </a:r>
            <a:r>
              <a:rPr lang="en-US" dirty="0" err="1" smtClean="0">
                <a:solidFill>
                  <a:srgbClr val="C00000"/>
                </a:solidFill>
                <a:effectLst>
                  <a:outerShdw blurRad="50800" dist="38100" dir="18900000" algn="bl" rotWithShape="0">
                    <a:prstClr val="black">
                      <a:alpha val="40000"/>
                    </a:prstClr>
                  </a:outerShdw>
                </a:effectLst>
                <a:latin typeface="BrowalliaUPC" panose="020B0604020202020204" pitchFamily="34" charset="-34"/>
                <a:cs typeface="BrowalliaUPC" panose="020B0604020202020204" pitchFamily="34" charset="-34"/>
              </a:rPr>
              <a:t>comparision</a:t>
            </a:r>
            <a:r>
              <a:rPr lang="en-US" dirty="0">
                <a:solidFill>
                  <a:srgbClr val="C00000"/>
                </a:solidFill>
                <a:effectLst>
                  <a:outerShdw blurRad="50800" dist="38100" dir="18900000" algn="bl" rotWithShape="0">
                    <a:prstClr val="black">
                      <a:alpha val="40000"/>
                    </a:prstClr>
                  </a:outerShdw>
                </a:effectLst>
                <a:latin typeface="BrowalliaUPC" panose="020B0604020202020204" pitchFamily="34" charset="-34"/>
                <a:cs typeface="BrowalliaUPC" panose="020B0604020202020204" pitchFamily="34" charset="-34"/>
              </a:rPr>
              <a:t>)</a:t>
            </a:r>
            <a:endParaRPr kumimoji="0" lang="fa-IR" i="0" u="none" strike="noStrike" cap="none" normalizeH="0" baseline="0" dirty="0" smtClean="0">
              <a:ln>
                <a:noFill/>
              </a:ln>
              <a:solidFill>
                <a:srgbClr val="C00000"/>
              </a:solidFill>
              <a:effectLst>
                <a:outerShdw blurRad="50800" dist="38100" dir="18900000" algn="bl" rotWithShape="0">
                  <a:prstClr val="black">
                    <a:alpha val="40000"/>
                  </a:prstClr>
                </a:outerShdw>
              </a:effectLst>
              <a:latin typeface="BrowalliaUPC" panose="020B0604020202020204" pitchFamily="34" charset="-34"/>
              <a:cs typeface="B Homa" panose="00000400000000000000" pitchFamily="2" charset="-78"/>
            </a:endParaRPr>
          </a:p>
        </p:txBody>
      </p:sp>
      <p:cxnSp>
        <p:nvCxnSpPr>
          <p:cNvPr id="19" name="Straight Arrow Connector 18"/>
          <p:cNvCxnSpPr/>
          <p:nvPr/>
        </p:nvCxnSpPr>
        <p:spPr bwMode="auto">
          <a:xfrm>
            <a:off x="1890215" y="3575713"/>
            <a:ext cx="0" cy="736980"/>
          </a:xfrm>
          <a:prstGeom prst="straightConnector1">
            <a:avLst/>
          </a:prstGeom>
          <a:ln>
            <a:solidFill>
              <a:schemeClr val="bg2">
                <a:lumMod val="50000"/>
              </a:schemeClr>
            </a:solidFill>
            <a:prstDash val="sysDash"/>
            <a:headEnd type="stealth" w="lg" len="lg"/>
            <a:tailEnd type="stealth" w="lg" len="lg"/>
          </a:ln>
        </p:spPr>
        <p:style>
          <a:lnRef idx="2">
            <a:schemeClr val="dk1"/>
          </a:lnRef>
          <a:fillRef idx="0">
            <a:schemeClr val="dk1"/>
          </a:fillRef>
          <a:effectRef idx="1">
            <a:schemeClr val="dk1"/>
          </a:effectRef>
          <a:fontRef idx="minor">
            <a:schemeClr val="tx1"/>
          </a:fontRef>
        </p:style>
      </p:cxnSp>
      <p:sp>
        <p:nvSpPr>
          <p:cNvPr id="20" name="TextBox 19"/>
          <p:cNvSpPr txBox="1"/>
          <p:nvPr/>
        </p:nvSpPr>
        <p:spPr>
          <a:xfrm>
            <a:off x="95534" y="4513733"/>
            <a:ext cx="3493552" cy="584775"/>
          </a:xfrm>
          <a:prstGeom prst="rect">
            <a:avLst/>
          </a:prstGeom>
          <a:noFill/>
          <a:ln w="28575">
            <a:solidFill>
              <a:schemeClr val="accent4">
                <a:lumMod val="75000"/>
              </a:schemeClr>
            </a:solidFill>
            <a:prstDash val="lgDash"/>
          </a:ln>
        </p:spPr>
        <p:txBody>
          <a:bodyPr wrap="square" rtlCol="1">
            <a:spAutoFit/>
          </a:bodyPr>
          <a:lstStyle/>
          <a:p>
            <a:r>
              <a:rPr lang="fa-IR" sz="1600" dirty="0">
                <a:effectLst>
                  <a:outerShdw blurRad="50800" dist="38100" dir="18900000" algn="bl" rotWithShape="0">
                    <a:prstClr val="black">
                      <a:alpha val="40000"/>
                    </a:prstClr>
                  </a:outerShdw>
                </a:effectLst>
                <a:latin typeface="Arial" charset="0"/>
                <a:cs typeface="B Homa" panose="00000400000000000000" pitchFamily="2" charset="-78"/>
              </a:rPr>
              <a:t>کار را  با وضع موجود بصورت گام به گام و با درجات اندک می آغازد.</a:t>
            </a:r>
          </a:p>
        </p:txBody>
      </p:sp>
      <p:sp>
        <p:nvSpPr>
          <p:cNvPr id="16" name="Rounded Rectangle 15"/>
          <p:cNvSpPr/>
          <p:nvPr/>
        </p:nvSpPr>
        <p:spPr bwMode="auto">
          <a:xfrm>
            <a:off x="9805077" y="235728"/>
            <a:ext cx="2232248" cy="576064"/>
          </a:xfrm>
          <a:prstGeom prst="roundRect">
            <a:avLst/>
          </a:prstGeom>
          <a:solidFill>
            <a:srgbClr val="00206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fa-IR" sz="1400" dirty="0" smtClean="0">
                <a:cs typeface="B Nasim" panose="00000700000000000000" pitchFamily="2" charset="-78"/>
              </a:rPr>
              <a:t>مقدمه و معرفی نظریه پرداز</a:t>
            </a:r>
            <a:endParaRPr kumimoji="0" lang="fa-IR" sz="1400" i="0" u="none" strike="noStrike" cap="none" normalizeH="0" baseline="0" dirty="0" smtClean="0">
              <a:ln>
                <a:noFill/>
              </a:ln>
              <a:solidFill>
                <a:schemeClr val="tx1"/>
              </a:solidFill>
              <a:effectLst/>
              <a:cs typeface="B Nasim" panose="00000700000000000000" pitchFamily="2" charset="-78"/>
            </a:endParaRPr>
          </a:p>
        </p:txBody>
      </p:sp>
      <p:sp>
        <p:nvSpPr>
          <p:cNvPr id="17" name="Rounded Rectangle 16"/>
          <p:cNvSpPr/>
          <p:nvPr/>
        </p:nvSpPr>
        <p:spPr bwMode="auto">
          <a:xfrm>
            <a:off x="7422700" y="235728"/>
            <a:ext cx="2232248" cy="576064"/>
          </a:xfrm>
          <a:prstGeom prst="roundRect">
            <a:avLst/>
          </a:prstGeom>
          <a:solidFill>
            <a:srgbClr val="00206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fa-IR" sz="1400" dirty="0" smtClean="0">
                <a:cs typeface="B Nasim" panose="00000700000000000000" pitchFamily="2" charset="-78"/>
              </a:rPr>
              <a:t>پیشینه و مبنای پیدایش</a:t>
            </a:r>
            <a:endParaRPr kumimoji="0" lang="fa-IR" sz="1400" i="0" u="none" strike="noStrike" cap="none" normalizeH="0" baseline="0" dirty="0" smtClean="0">
              <a:ln>
                <a:noFill/>
              </a:ln>
              <a:solidFill>
                <a:schemeClr val="tx1"/>
              </a:solidFill>
              <a:effectLst/>
              <a:cs typeface="B Nasim" panose="00000700000000000000" pitchFamily="2" charset="-78"/>
            </a:endParaRPr>
          </a:p>
        </p:txBody>
      </p:sp>
      <p:sp>
        <p:nvSpPr>
          <p:cNvPr id="18" name="Rounded Rectangle 17"/>
          <p:cNvSpPr/>
          <p:nvPr/>
        </p:nvSpPr>
        <p:spPr bwMode="auto">
          <a:xfrm>
            <a:off x="5052159" y="235728"/>
            <a:ext cx="2232248" cy="576064"/>
          </a:xfrm>
          <a:prstGeom prst="roundRect">
            <a:avLst/>
          </a:prstGeom>
          <a:solidFill>
            <a:srgbClr val="00B0F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fa-IR" sz="1400" dirty="0" smtClean="0">
                <a:cs typeface="B Nasim" panose="00000700000000000000" pitchFamily="2" charset="-78"/>
              </a:rPr>
              <a:t>معرفی و بررسی اندک افزایی</a:t>
            </a:r>
            <a:endParaRPr kumimoji="0" lang="fa-IR" sz="1400" i="0" u="none" strike="noStrike" cap="none" normalizeH="0" baseline="0" dirty="0" smtClean="0">
              <a:ln>
                <a:noFill/>
              </a:ln>
              <a:solidFill>
                <a:schemeClr val="tx1"/>
              </a:solidFill>
              <a:effectLst/>
              <a:cs typeface="B Nasim" panose="00000700000000000000" pitchFamily="2" charset="-78"/>
            </a:endParaRPr>
          </a:p>
        </p:txBody>
      </p:sp>
      <p:sp>
        <p:nvSpPr>
          <p:cNvPr id="21" name="Rounded Rectangle 20"/>
          <p:cNvSpPr/>
          <p:nvPr/>
        </p:nvSpPr>
        <p:spPr bwMode="auto">
          <a:xfrm>
            <a:off x="2681618" y="235728"/>
            <a:ext cx="2232248" cy="576064"/>
          </a:xfrm>
          <a:prstGeom prst="roundRect">
            <a:avLst/>
          </a:prstGeom>
          <a:solidFill>
            <a:srgbClr val="00206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fa-IR" sz="1400" dirty="0" smtClean="0">
                <a:cs typeface="B Nasim" panose="00000700000000000000" pitchFamily="2" charset="-78"/>
              </a:rPr>
              <a:t>انتقادات از رهیافت اندک افزایی</a:t>
            </a:r>
            <a:endParaRPr kumimoji="0" lang="fa-IR" sz="1400" i="0" u="none" strike="noStrike" cap="none" normalizeH="0" baseline="0" dirty="0" smtClean="0">
              <a:ln>
                <a:noFill/>
              </a:ln>
              <a:solidFill>
                <a:schemeClr val="tx1"/>
              </a:solidFill>
              <a:effectLst/>
              <a:cs typeface="B Nasim" panose="00000700000000000000" pitchFamily="2" charset="-78"/>
            </a:endParaRPr>
          </a:p>
        </p:txBody>
      </p:sp>
      <p:sp>
        <p:nvSpPr>
          <p:cNvPr id="22" name="Rounded Rectangle 21"/>
          <p:cNvSpPr/>
          <p:nvPr/>
        </p:nvSpPr>
        <p:spPr bwMode="auto">
          <a:xfrm>
            <a:off x="321204" y="235728"/>
            <a:ext cx="2232248" cy="576064"/>
          </a:xfrm>
          <a:prstGeom prst="roundRect">
            <a:avLst/>
          </a:prstGeom>
          <a:solidFill>
            <a:srgbClr val="00206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fa-IR" sz="1400" dirty="0" smtClean="0">
                <a:cs typeface="B Nasim" panose="00000700000000000000" pitchFamily="2" charset="-78"/>
              </a:rPr>
              <a:t>مقایسه با رهیافت عقلانی-جامع</a:t>
            </a:r>
            <a:endParaRPr kumimoji="0" lang="fa-IR" sz="1400" i="0" u="none" strike="noStrike" cap="none" normalizeH="0" baseline="0" dirty="0" smtClean="0">
              <a:ln>
                <a:noFill/>
              </a:ln>
              <a:solidFill>
                <a:schemeClr val="tx1"/>
              </a:solidFill>
              <a:effectLst/>
              <a:cs typeface="B Nasim" panose="00000700000000000000" pitchFamily="2" charset="-78"/>
            </a:endParaRPr>
          </a:p>
        </p:txBody>
      </p:sp>
    </p:spTree>
    <p:extLst>
      <p:ext uri="{BB962C8B-B14F-4D97-AF65-F5344CB8AC3E}">
        <p14:creationId xmlns:p14="http://schemas.microsoft.com/office/powerpoint/2010/main" val="2345777451"/>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4">
                                            <p:graphicEl>
                                              <a:dgm id="{59CC495D-7820-4FA3-ADD4-CC3099A9BD8E}"/>
                                            </p:graphicEl>
                                          </p:spTgt>
                                        </p:tgtEl>
                                        <p:attrNameLst>
                                          <p:attrName>style.visibility</p:attrName>
                                        </p:attrNameLst>
                                      </p:cBhvr>
                                      <p:to>
                                        <p:strVal val="visible"/>
                                      </p:to>
                                    </p:set>
                                    <p:animEffect transition="in" filter="fade">
                                      <p:cBhvr>
                                        <p:cTn id="7" dur="1000"/>
                                        <p:tgtEl>
                                          <p:spTgt spid="4">
                                            <p:graphicEl>
                                              <a:dgm id="{59CC495D-7820-4FA3-ADD4-CC3099A9BD8E}"/>
                                            </p:graphicEl>
                                          </p:spTgt>
                                        </p:tgtEl>
                                      </p:cBhvr>
                                    </p:animEffect>
                                    <p:anim calcmode="lin" valueType="num">
                                      <p:cBhvr>
                                        <p:cTn id="8" dur="1000" fill="hold"/>
                                        <p:tgtEl>
                                          <p:spTgt spid="4">
                                            <p:graphicEl>
                                              <a:dgm id="{59CC495D-7820-4FA3-ADD4-CC3099A9BD8E}"/>
                                            </p:graphicEl>
                                          </p:spTgt>
                                        </p:tgtEl>
                                        <p:attrNameLst>
                                          <p:attrName>ppt_x</p:attrName>
                                        </p:attrNameLst>
                                      </p:cBhvr>
                                      <p:tavLst>
                                        <p:tav tm="0">
                                          <p:val>
                                            <p:strVal val="#ppt_x"/>
                                          </p:val>
                                        </p:tav>
                                        <p:tav tm="100000">
                                          <p:val>
                                            <p:strVal val="#ppt_x"/>
                                          </p:val>
                                        </p:tav>
                                      </p:tavLst>
                                    </p:anim>
                                    <p:anim calcmode="lin" valueType="num">
                                      <p:cBhvr>
                                        <p:cTn id="9" dur="1000" fill="hold"/>
                                        <p:tgtEl>
                                          <p:spTgt spid="4">
                                            <p:graphicEl>
                                              <a:dgm id="{59CC495D-7820-4FA3-ADD4-CC3099A9BD8E}"/>
                                            </p:graphic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4">
                                            <p:graphicEl>
                                              <a:dgm id="{7EBFD0AD-019C-4F42-8910-0385727FD6AE}"/>
                                            </p:graphicEl>
                                          </p:spTgt>
                                        </p:tgtEl>
                                        <p:attrNameLst>
                                          <p:attrName>style.visibility</p:attrName>
                                        </p:attrNameLst>
                                      </p:cBhvr>
                                      <p:to>
                                        <p:strVal val="visible"/>
                                      </p:to>
                                    </p:set>
                                    <p:animEffect transition="in" filter="fade">
                                      <p:cBhvr>
                                        <p:cTn id="14" dur="1000"/>
                                        <p:tgtEl>
                                          <p:spTgt spid="4">
                                            <p:graphicEl>
                                              <a:dgm id="{7EBFD0AD-019C-4F42-8910-0385727FD6AE}"/>
                                            </p:graphicEl>
                                          </p:spTgt>
                                        </p:tgtEl>
                                      </p:cBhvr>
                                    </p:animEffect>
                                    <p:anim calcmode="lin" valueType="num">
                                      <p:cBhvr>
                                        <p:cTn id="15" dur="1000" fill="hold"/>
                                        <p:tgtEl>
                                          <p:spTgt spid="4">
                                            <p:graphicEl>
                                              <a:dgm id="{7EBFD0AD-019C-4F42-8910-0385727FD6AE}"/>
                                            </p:graphicEl>
                                          </p:spTgt>
                                        </p:tgtEl>
                                        <p:attrNameLst>
                                          <p:attrName>ppt_x</p:attrName>
                                        </p:attrNameLst>
                                      </p:cBhvr>
                                      <p:tavLst>
                                        <p:tav tm="0">
                                          <p:val>
                                            <p:strVal val="#ppt_x"/>
                                          </p:val>
                                        </p:tav>
                                        <p:tav tm="100000">
                                          <p:val>
                                            <p:strVal val="#ppt_x"/>
                                          </p:val>
                                        </p:tav>
                                      </p:tavLst>
                                    </p:anim>
                                    <p:anim calcmode="lin" valueType="num">
                                      <p:cBhvr>
                                        <p:cTn id="16" dur="1000" fill="hold"/>
                                        <p:tgtEl>
                                          <p:spTgt spid="4">
                                            <p:graphicEl>
                                              <a:dgm id="{7EBFD0AD-019C-4F42-8910-0385727FD6AE}"/>
                                            </p:graphicEl>
                                          </p:spTgt>
                                        </p:tgtEl>
                                        <p:attrNameLst>
                                          <p:attrName>ppt_y</p:attrName>
                                        </p:attrNameLst>
                                      </p:cBhvr>
                                      <p:tavLst>
                                        <p:tav tm="0">
                                          <p:val>
                                            <p:strVal val="#ppt_y-.1"/>
                                          </p:val>
                                        </p:tav>
                                        <p:tav tm="100000">
                                          <p:val>
                                            <p:strVal val="#ppt_y"/>
                                          </p:val>
                                        </p:tav>
                                      </p:tavLst>
                                    </p:anim>
                                  </p:childTnLst>
                                </p:cTn>
                              </p:par>
                              <p:par>
                                <p:cTn id="17" presetID="47" presetClass="entr" presetSubtype="0" fill="hold" grpId="0" nodeType="withEffect">
                                  <p:stCondLst>
                                    <p:cond delay="0"/>
                                  </p:stCondLst>
                                  <p:childTnLst>
                                    <p:set>
                                      <p:cBhvr>
                                        <p:cTn id="18" dur="1" fill="hold">
                                          <p:stCondLst>
                                            <p:cond delay="0"/>
                                          </p:stCondLst>
                                        </p:cTn>
                                        <p:tgtEl>
                                          <p:spTgt spid="4">
                                            <p:graphicEl>
                                              <a:dgm id="{AF3B5530-6AF2-4EE0-8856-655A1EEA7943}"/>
                                            </p:graphicEl>
                                          </p:spTgt>
                                        </p:tgtEl>
                                        <p:attrNameLst>
                                          <p:attrName>style.visibility</p:attrName>
                                        </p:attrNameLst>
                                      </p:cBhvr>
                                      <p:to>
                                        <p:strVal val="visible"/>
                                      </p:to>
                                    </p:set>
                                    <p:animEffect transition="in" filter="fade">
                                      <p:cBhvr>
                                        <p:cTn id="19" dur="1000"/>
                                        <p:tgtEl>
                                          <p:spTgt spid="4">
                                            <p:graphicEl>
                                              <a:dgm id="{AF3B5530-6AF2-4EE0-8856-655A1EEA7943}"/>
                                            </p:graphicEl>
                                          </p:spTgt>
                                        </p:tgtEl>
                                      </p:cBhvr>
                                    </p:animEffect>
                                    <p:anim calcmode="lin" valueType="num">
                                      <p:cBhvr>
                                        <p:cTn id="20" dur="1000" fill="hold"/>
                                        <p:tgtEl>
                                          <p:spTgt spid="4">
                                            <p:graphicEl>
                                              <a:dgm id="{AF3B5530-6AF2-4EE0-8856-655A1EEA7943}"/>
                                            </p:graphicEl>
                                          </p:spTgt>
                                        </p:tgtEl>
                                        <p:attrNameLst>
                                          <p:attrName>ppt_x</p:attrName>
                                        </p:attrNameLst>
                                      </p:cBhvr>
                                      <p:tavLst>
                                        <p:tav tm="0">
                                          <p:val>
                                            <p:strVal val="#ppt_x"/>
                                          </p:val>
                                        </p:tav>
                                        <p:tav tm="100000">
                                          <p:val>
                                            <p:strVal val="#ppt_x"/>
                                          </p:val>
                                        </p:tav>
                                      </p:tavLst>
                                    </p:anim>
                                    <p:anim calcmode="lin" valueType="num">
                                      <p:cBhvr>
                                        <p:cTn id="21" dur="1000" fill="hold"/>
                                        <p:tgtEl>
                                          <p:spTgt spid="4">
                                            <p:graphicEl>
                                              <a:dgm id="{AF3B5530-6AF2-4EE0-8856-655A1EEA7943}"/>
                                            </p:graphic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7" presetClass="entr" presetSubtype="0" fill="hold" grpId="0" nodeType="clickEffect">
                                  <p:stCondLst>
                                    <p:cond delay="0"/>
                                  </p:stCondLst>
                                  <p:childTnLst>
                                    <p:set>
                                      <p:cBhvr>
                                        <p:cTn id="25" dur="1" fill="hold">
                                          <p:stCondLst>
                                            <p:cond delay="0"/>
                                          </p:stCondLst>
                                        </p:cTn>
                                        <p:tgtEl>
                                          <p:spTgt spid="4">
                                            <p:graphicEl>
                                              <a:dgm id="{A7E56B1A-D00B-4AC9-BDD2-690E014E405C}"/>
                                            </p:graphicEl>
                                          </p:spTgt>
                                        </p:tgtEl>
                                        <p:attrNameLst>
                                          <p:attrName>style.visibility</p:attrName>
                                        </p:attrNameLst>
                                      </p:cBhvr>
                                      <p:to>
                                        <p:strVal val="visible"/>
                                      </p:to>
                                    </p:set>
                                    <p:animEffect transition="in" filter="fade">
                                      <p:cBhvr>
                                        <p:cTn id="26" dur="1000"/>
                                        <p:tgtEl>
                                          <p:spTgt spid="4">
                                            <p:graphicEl>
                                              <a:dgm id="{A7E56B1A-D00B-4AC9-BDD2-690E014E405C}"/>
                                            </p:graphicEl>
                                          </p:spTgt>
                                        </p:tgtEl>
                                      </p:cBhvr>
                                    </p:animEffect>
                                    <p:anim calcmode="lin" valueType="num">
                                      <p:cBhvr>
                                        <p:cTn id="27" dur="1000" fill="hold"/>
                                        <p:tgtEl>
                                          <p:spTgt spid="4">
                                            <p:graphicEl>
                                              <a:dgm id="{A7E56B1A-D00B-4AC9-BDD2-690E014E405C}"/>
                                            </p:graphicEl>
                                          </p:spTgt>
                                        </p:tgtEl>
                                        <p:attrNameLst>
                                          <p:attrName>ppt_x</p:attrName>
                                        </p:attrNameLst>
                                      </p:cBhvr>
                                      <p:tavLst>
                                        <p:tav tm="0">
                                          <p:val>
                                            <p:strVal val="#ppt_x"/>
                                          </p:val>
                                        </p:tav>
                                        <p:tav tm="100000">
                                          <p:val>
                                            <p:strVal val="#ppt_x"/>
                                          </p:val>
                                        </p:tav>
                                      </p:tavLst>
                                    </p:anim>
                                    <p:anim calcmode="lin" valueType="num">
                                      <p:cBhvr>
                                        <p:cTn id="28" dur="1000" fill="hold"/>
                                        <p:tgtEl>
                                          <p:spTgt spid="4">
                                            <p:graphicEl>
                                              <a:dgm id="{A7E56B1A-D00B-4AC9-BDD2-690E014E405C}"/>
                                            </p:graphicEl>
                                          </p:spTgt>
                                        </p:tgtEl>
                                        <p:attrNameLst>
                                          <p:attrName>ppt_y</p:attrName>
                                        </p:attrNameLst>
                                      </p:cBhvr>
                                      <p:tavLst>
                                        <p:tav tm="0">
                                          <p:val>
                                            <p:strVal val="#ppt_y-.1"/>
                                          </p:val>
                                        </p:tav>
                                        <p:tav tm="100000">
                                          <p:val>
                                            <p:strVal val="#ppt_y"/>
                                          </p:val>
                                        </p:tav>
                                      </p:tavLst>
                                    </p:anim>
                                  </p:childTnLst>
                                </p:cTn>
                              </p:par>
                              <p:par>
                                <p:cTn id="29" presetID="47" presetClass="entr" presetSubtype="0" fill="hold" grpId="0" nodeType="withEffect">
                                  <p:stCondLst>
                                    <p:cond delay="0"/>
                                  </p:stCondLst>
                                  <p:childTnLst>
                                    <p:set>
                                      <p:cBhvr>
                                        <p:cTn id="30" dur="1" fill="hold">
                                          <p:stCondLst>
                                            <p:cond delay="0"/>
                                          </p:stCondLst>
                                        </p:cTn>
                                        <p:tgtEl>
                                          <p:spTgt spid="4">
                                            <p:graphicEl>
                                              <a:dgm id="{9C67023D-E4B9-4C6D-BC49-9A13779BAF29}"/>
                                            </p:graphicEl>
                                          </p:spTgt>
                                        </p:tgtEl>
                                        <p:attrNameLst>
                                          <p:attrName>style.visibility</p:attrName>
                                        </p:attrNameLst>
                                      </p:cBhvr>
                                      <p:to>
                                        <p:strVal val="visible"/>
                                      </p:to>
                                    </p:set>
                                    <p:animEffect transition="in" filter="fade">
                                      <p:cBhvr>
                                        <p:cTn id="31" dur="1000"/>
                                        <p:tgtEl>
                                          <p:spTgt spid="4">
                                            <p:graphicEl>
                                              <a:dgm id="{9C67023D-E4B9-4C6D-BC49-9A13779BAF29}"/>
                                            </p:graphicEl>
                                          </p:spTgt>
                                        </p:tgtEl>
                                      </p:cBhvr>
                                    </p:animEffect>
                                    <p:anim calcmode="lin" valueType="num">
                                      <p:cBhvr>
                                        <p:cTn id="32" dur="1000" fill="hold"/>
                                        <p:tgtEl>
                                          <p:spTgt spid="4">
                                            <p:graphicEl>
                                              <a:dgm id="{9C67023D-E4B9-4C6D-BC49-9A13779BAF29}"/>
                                            </p:graphicEl>
                                          </p:spTgt>
                                        </p:tgtEl>
                                        <p:attrNameLst>
                                          <p:attrName>ppt_x</p:attrName>
                                        </p:attrNameLst>
                                      </p:cBhvr>
                                      <p:tavLst>
                                        <p:tav tm="0">
                                          <p:val>
                                            <p:strVal val="#ppt_x"/>
                                          </p:val>
                                        </p:tav>
                                        <p:tav tm="100000">
                                          <p:val>
                                            <p:strVal val="#ppt_x"/>
                                          </p:val>
                                        </p:tav>
                                      </p:tavLst>
                                    </p:anim>
                                    <p:anim calcmode="lin" valueType="num">
                                      <p:cBhvr>
                                        <p:cTn id="33" dur="1000" fill="hold"/>
                                        <p:tgtEl>
                                          <p:spTgt spid="4">
                                            <p:graphicEl>
                                              <a:dgm id="{9C67023D-E4B9-4C6D-BC49-9A13779BAF29}"/>
                                            </p:graphicEl>
                                          </p:spTgt>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7" presetClass="entr" presetSubtype="0" fill="hold" grpId="0" nodeType="clickEffect">
                                  <p:stCondLst>
                                    <p:cond delay="0"/>
                                  </p:stCondLst>
                                  <p:childTnLst>
                                    <p:set>
                                      <p:cBhvr>
                                        <p:cTn id="37" dur="1" fill="hold">
                                          <p:stCondLst>
                                            <p:cond delay="0"/>
                                          </p:stCondLst>
                                        </p:cTn>
                                        <p:tgtEl>
                                          <p:spTgt spid="4">
                                            <p:graphicEl>
                                              <a:dgm id="{CDA7D6A7-6734-4C4B-AAB9-A455151D5FB7}"/>
                                            </p:graphicEl>
                                          </p:spTgt>
                                        </p:tgtEl>
                                        <p:attrNameLst>
                                          <p:attrName>style.visibility</p:attrName>
                                        </p:attrNameLst>
                                      </p:cBhvr>
                                      <p:to>
                                        <p:strVal val="visible"/>
                                      </p:to>
                                    </p:set>
                                    <p:animEffect transition="in" filter="fade">
                                      <p:cBhvr>
                                        <p:cTn id="38" dur="1000"/>
                                        <p:tgtEl>
                                          <p:spTgt spid="4">
                                            <p:graphicEl>
                                              <a:dgm id="{CDA7D6A7-6734-4C4B-AAB9-A455151D5FB7}"/>
                                            </p:graphicEl>
                                          </p:spTgt>
                                        </p:tgtEl>
                                      </p:cBhvr>
                                    </p:animEffect>
                                    <p:anim calcmode="lin" valueType="num">
                                      <p:cBhvr>
                                        <p:cTn id="39" dur="1000" fill="hold"/>
                                        <p:tgtEl>
                                          <p:spTgt spid="4">
                                            <p:graphicEl>
                                              <a:dgm id="{CDA7D6A7-6734-4C4B-AAB9-A455151D5FB7}"/>
                                            </p:graphicEl>
                                          </p:spTgt>
                                        </p:tgtEl>
                                        <p:attrNameLst>
                                          <p:attrName>ppt_x</p:attrName>
                                        </p:attrNameLst>
                                      </p:cBhvr>
                                      <p:tavLst>
                                        <p:tav tm="0">
                                          <p:val>
                                            <p:strVal val="#ppt_x"/>
                                          </p:val>
                                        </p:tav>
                                        <p:tav tm="100000">
                                          <p:val>
                                            <p:strVal val="#ppt_x"/>
                                          </p:val>
                                        </p:tav>
                                      </p:tavLst>
                                    </p:anim>
                                    <p:anim calcmode="lin" valueType="num">
                                      <p:cBhvr>
                                        <p:cTn id="40" dur="1000" fill="hold"/>
                                        <p:tgtEl>
                                          <p:spTgt spid="4">
                                            <p:graphicEl>
                                              <a:dgm id="{CDA7D6A7-6734-4C4B-AAB9-A455151D5FB7}"/>
                                            </p:graphicEl>
                                          </p:spTgt>
                                        </p:tgtEl>
                                        <p:attrNameLst>
                                          <p:attrName>ppt_y</p:attrName>
                                        </p:attrNameLst>
                                      </p:cBhvr>
                                      <p:tavLst>
                                        <p:tav tm="0">
                                          <p:val>
                                            <p:strVal val="#ppt_y-.1"/>
                                          </p:val>
                                        </p:tav>
                                        <p:tav tm="100000">
                                          <p:val>
                                            <p:strVal val="#ppt_y"/>
                                          </p:val>
                                        </p:tav>
                                      </p:tavLst>
                                    </p:anim>
                                  </p:childTnLst>
                                </p:cTn>
                              </p:par>
                              <p:par>
                                <p:cTn id="41" presetID="47" presetClass="entr" presetSubtype="0" fill="hold" grpId="0" nodeType="withEffect">
                                  <p:stCondLst>
                                    <p:cond delay="0"/>
                                  </p:stCondLst>
                                  <p:childTnLst>
                                    <p:set>
                                      <p:cBhvr>
                                        <p:cTn id="42" dur="1" fill="hold">
                                          <p:stCondLst>
                                            <p:cond delay="0"/>
                                          </p:stCondLst>
                                        </p:cTn>
                                        <p:tgtEl>
                                          <p:spTgt spid="4">
                                            <p:graphicEl>
                                              <a:dgm id="{29E9BEBC-5A00-43E2-A8D3-A18460FFF9B2}"/>
                                            </p:graphicEl>
                                          </p:spTgt>
                                        </p:tgtEl>
                                        <p:attrNameLst>
                                          <p:attrName>style.visibility</p:attrName>
                                        </p:attrNameLst>
                                      </p:cBhvr>
                                      <p:to>
                                        <p:strVal val="visible"/>
                                      </p:to>
                                    </p:set>
                                    <p:animEffect transition="in" filter="fade">
                                      <p:cBhvr>
                                        <p:cTn id="43" dur="1000"/>
                                        <p:tgtEl>
                                          <p:spTgt spid="4">
                                            <p:graphicEl>
                                              <a:dgm id="{29E9BEBC-5A00-43E2-A8D3-A18460FFF9B2}"/>
                                            </p:graphicEl>
                                          </p:spTgt>
                                        </p:tgtEl>
                                      </p:cBhvr>
                                    </p:animEffect>
                                    <p:anim calcmode="lin" valueType="num">
                                      <p:cBhvr>
                                        <p:cTn id="44" dur="1000" fill="hold"/>
                                        <p:tgtEl>
                                          <p:spTgt spid="4">
                                            <p:graphicEl>
                                              <a:dgm id="{29E9BEBC-5A00-43E2-A8D3-A18460FFF9B2}"/>
                                            </p:graphicEl>
                                          </p:spTgt>
                                        </p:tgtEl>
                                        <p:attrNameLst>
                                          <p:attrName>ppt_x</p:attrName>
                                        </p:attrNameLst>
                                      </p:cBhvr>
                                      <p:tavLst>
                                        <p:tav tm="0">
                                          <p:val>
                                            <p:strVal val="#ppt_x"/>
                                          </p:val>
                                        </p:tav>
                                        <p:tav tm="100000">
                                          <p:val>
                                            <p:strVal val="#ppt_x"/>
                                          </p:val>
                                        </p:tav>
                                      </p:tavLst>
                                    </p:anim>
                                    <p:anim calcmode="lin" valueType="num">
                                      <p:cBhvr>
                                        <p:cTn id="45" dur="1000" fill="hold"/>
                                        <p:tgtEl>
                                          <p:spTgt spid="4">
                                            <p:graphicEl>
                                              <a:dgm id="{29E9BEBC-5A00-43E2-A8D3-A18460FFF9B2}"/>
                                            </p:graphicEl>
                                          </p:spTgt>
                                        </p:tgtEl>
                                        <p:attrNameLst>
                                          <p:attrName>ppt_y</p:attrName>
                                        </p:attrNameLst>
                                      </p:cBhvr>
                                      <p:tavLst>
                                        <p:tav tm="0">
                                          <p:val>
                                            <p:strVal val="#ppt_y-.1"/>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47" presetClass="entr" presetSubtype="0" fill="hold" grpId="0" nodeType="clickEffect">
                                  <p:stCondLst>
                                    <p:cond delay="0"/>
                                  </p:stCondLst>
                                  <p:childTnLst>
                                    <p:set>
                                      <p:cBhvr>
                                        <p:cTn id="49" dur="1" fill="hold">
                                          <p:stCondLst>
                                            <p:cond delay="0"/>
                                          </p:stCondLst>
                                        </p:cTn>
                                        <p:tgtEl>
                                          <p:spTgt spid="4">
                                            <p:graphicEl>
                                              <a:dgm id="{F324D900-BC55-40BA-82F2-B5D8A7382FC2}"/>
                                            </p:graphicEl>
                                          </p:spTgt>
                                        </p:tgtEl>
                                        <p:attrNameLst>
                                          <p:attrName>style.visibility</p:attrName>
                                        </p:attrNameLst>
                                      </p:cBhvr>
                                      <p:to>
                                        <p:strVal val="visible"/>
                                      </p:to>
                                    </p:set>
                                    <p:animEffect transition="in" filter="fade">
                                      <p:cBhvr>
                                        <p:cTn id="50" dur="1000"/>
                                        <p:tgtEl>
                                          <p:spTgt spid="4">
                                            <p:graphicEl>
                                              <a:dgm id="{F324D900-BC55-40BA-82F2-B5D8A7382FC2}"/>
                                            </p:graphicEl>
                                          </p:spTgt>
                                        </p:tgtEl>
                                      </p:cBhvr>
                                    </p:animEffect>
                                    <p:anim calcmode="lin" valueType="num">
                                      <p:cBhvr>
                                        <p:cTn id="51" dur="1000" fill="hold"/>
                                        <p:tgtEl>
                                          <p:spTgt spid="4">
                                            <p:graphicEl>
                                              <a:dgm id="{F324D900-BC55-40BA-82F2-B5D8A7382FC2}"/>
                                            </p:graphicEl>
                                          </p:spTgt>
                                        </p:tgtEl>
                                        <p:attrNameLst>
                                          <p:attrName>ppt_x</p:attrName>
                                        </p:attrNameLst>
                                      </p:cBhvr>
                                      <p:tavLst>
                                        <p:tav tm="0">
                                          <p:val>
                                            <p:strVal val="#ppt_x"/>
                                          </p:val>
                                        </p:tav>
                                        <p:tav tm="100000">
                                          <p:val>
                                            <p:strVal val="#ppt_x"/>
                                          </p:val>
                                        </p:tav>
                                      </p:tavLst>
                                    </p:anim>
                                    <p:anim calcmode="lin" valueType="num">
                                      <p:cBhvr>
                                        <p:cTn id="52" dur="1000" fill="hold"/>
                                        <p:tgtEl>
                                          <p:spTgt spid="4">
                                            <p:graphicEl>
                                              <a:dgm id="{F324D900-BC55-40BA-82F2-B5D8A7382FC2}"/>
                                            </p:graphicEl>
                                          </p:spTgt>
                                        </p:tgtEl>
                                        <p:attrNameLst>
                                          <p:attrName>ppt_y</p:attrName>
                                        </p:attrNameLst>
                                      </p:cBhvr>
                                      <p:tavLst>
                                        <p:tav tm="0">
                                          <p:val>
                                            <p:strVal val="#ppt_y-.1"/>
                                          </p:val>
                                        </p:tav>
                                        <p:tav tm="100000">
                                          <p:val>
                                            <p:strVal val="#ppt_y"/>
                                          </p:val>
                                        </p:tav>
                                      </p:tavLst>
                                    </p:anim>
                                  </p:childTnLst>
                                </p:cTn>
                              </p:par>
                              <p:par>
                                <p:cTn id="53" presetID="47" presetClass="entr" presetSubtype="0" fill="hold" grpId="0" nodeType="withEffect">
                                  <p:stCondLst>
                                    <p:cond delay="0"/>
                                  </p:stCondLst>
                                  <p:childTnLst>
                                    <p:set>
                                      <p:cBhvr>
                                        <p:cTn id="54" dur="1" fill="hold">
                                          <p:stCondLst>
                                            <p:cond delay="0"/>
                                          </p:stCondLst>
                                        </p:cTn>
                                        <p:tgtEl>
                                          <p:spTgt spid="4">
                                            <p:graphicEl>
                                              <a:dgm id="{3F79C423-E37B-423C-B2E2-185D1F9C37C5}"/>
                                            </p:graphicEl>
                                          </p:spTgt>
                                        </p:tgtEl>
                                        <p:attrNameLst>
                                          <p:attrName>style.visibility</p:attrName>
                                        </p:attrNameLst>
                                      </p:cBhvr>
                                      <p:to>
                                        <p:strVal val="visible"/>
                                      </p:to>
                                    </p:set>
                                    <p:animEffect transition="in" filter="fade">
                                      <p:cBhvr>
                                        <p:cTn id="55" dur="1000"/>
                                        <p:tgtEl>
                                          <p:spTgt spid="4">
                                            <p:graphicEl>
                                              <a:dgm id="{3F79C423-E37B-423C-B2E2-185D1F9C37C5}"/>
                                            </p:graphicEl>
                                          </p:spTgt>
                                        </p:tgtEl>
                                      </p:cBhvr>
                                    </p:animEffect>
                                    <p:anim calcmode="lin" valueType="num">
                                      <p:cBhvr>
                                        <p:cTn id="56" dur="1000" fill="hold"/>
                                        <p:tgtEl>
                                          <p:spTgt spid="4">
                                            <p:graphicEl>
                                              <a:dgm id="{3F79C423-E37B-423C-B2E2-185D1F9C37C5}"/>
                                            </p:graphicEl>
                                          </p:spTgt>
                                        </p:tgtEl>
                                        <p:attrNameLst>
                                          <p:attrName>ppt_x</p:attrName>
                                        </p:attrNameLst>
                                      </p:cBhvr>
                                      <p:tavLst>
                                        <p:tav tm="0">
                                          <p:val>
                                            <p:strVal val="#ppt_x"/>
                                          </p:val>
                                        </p:tav>
                                        <p:tav tm="100000">
                                          <p:val>
                                            <p:strVal val="#ppt_x"/>
                                          </p:val>
                                        </p:tav>
                                      </p:tavLst>
                                    </p:anim>
                                    <p:anim calcmode="lin" valueType="num">
                                      <p:cBhvr>
                                        <p:cTn id="57" dur="1000" fill="hold"/>
                                        <p:tgtEl>
                                          <p:spTgt spid="4">
                                            <p:graphicEl>
                                              <a:dgm id="{3F79C423-E37B-423C-B2E2-185D1F9C37C5}"/>
                                            </p:graphicEl>
                                          </p:spTgt>
                                        </p:tgtEl>
                                        <p:attrNameLst>
                                          <p:attrName>ppt_y</p:attrName>
                                        </p:attrNameLst>
                                      </p:cBhvr>
                                      <p:tavLst>
                                        <p:tav tm="0">
                                          <p:val>
                                            <p:strVal val="#ppt_y-.1"/>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47" presetClass="entr" presetSubtype="0" fill="hold" nodeType="clickEffect">
                                  <p:stCondLst>
                                    <p:cond delay="0"/>
                                  </p:stCondLst>
                                  <p:childTnLst>
                                    <p:set>
                                      <p:cBhvr>
                                        <p:cTn id="61" dur="1" fill="hold">
                                          <p:stCondLst>
                                            <p:cond delay="0"/>
                                          </p:stCondLst>
                                        </p:cTn>
                                        <p:tgtEl>
                                          <p:spTgt spid="9"/>
                                        </p:tgtEl>
                                        <p:attrNameLst>
                                          <p:attrName>style.visibility</p:attrName>
                                        </p:attrNameLst>
                                      </p:cBhvr>
                                      <p:to>
                                        <p:strVal val="visible"/>
                                      </p:to>
                                    </p:set>
                                    <p:animEffect transition="in" filter="fade">
                                      <p:cBhvr>
                                        <p:cTn id="62" dur="1000"/>
                                        <p:tgtEl>
                                          <p:spTgt spid="9"/>
                                        </p:tgtEl>
                                      </p:cBhvr>
                                    </p:animEffect>
                                    <p:anim calcmode="lin" valueType="num">
                                      <p:cBhvr>
                                        <p:cTn id="63" dur="1000" fill="hold"/>
                                        <p:tgtEl>
                                          <p:spTgt spid="9"/>
                                        </p:tgtEl>
                                        <p:attrNameLst>
                                          <p:attrName>ppt_x</p:attrName>
                                        </p:attrNameLst>
                                      </p:cBhvr>
                                      <p:tavLst>
                                        <p:tav tm="0">
                                          <p:val>
                                            <p:strVal val="#ppt_x"/>
                                          </p:val>
                                        </p:tav>
                                        <p:tav tm="100000">
                                          <p:val>
                                            <p:strVal val="#ppt_x"/>
                                          </p:val>
                                        </p:tav>
                                      </p:tavLst>
                                    </p:anim>
                                    <p:anim calcmode="lin" valueType="num">
                                      <p:cBhvr>
                                        <p:cTn id="64"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6" presetClass="entr" presetSubtype="16" fill="hold" grpId="0" nodeType="clickEffect">
                                  <p:stCondLst>
                                    <p:cond delay="0"/>
                                  </p:stCondLst>
                                  <p:childTnLst>
                                    <p:set>
                                      <p:cBhvr>
                                        <p:cTn id="68" dur="1" fill="hold">
                                          <p:stCondLst>
                                            <p:cond delay="0"/>
                                          </p:stCondLst>
                                        </p:cTn>
                                        <p:tgtEl>
                                          <p:spTgt spid="15"/>
                                        </p:tgtEl>
                                        <p:attrNameLst>
                                          <p:attrName>style.visibility</p:attrName>
                                        </p:attrNameLst>
                                      </p:cBhvr>
                                      <p:to>
                                        <p:strVal val="visible"/>
                                      </p:to>
                                    </p:set>
                                    <p:animEffect transition="in" filter="circle(in)">
                                      <p:cBhvr>
                                        <p:cTn id="69" dur="2000"/>
                                        <p:tgtEl>
                                          <p:spTgt spid="15"/>
                                        </p:tgtEl>
                                      </p:cBhvr>
                                    </p:animEffect>
                                  </p:childTnLst>
                                </p:cTn>
                              </p:par>
                            </p:childTnLst>
                          </p:cTn>
                        </p:par>
                      </p:childTnLst>
                    </p:cTn>
                  </p:par>
                  <p:par>
                    <p:cTn id="70" fill="hold">
                      <p:stCondLst>
                        <p:cond delay="indefinite"/>
                      </p:stCondLst>
                      <p:childTnLst>
                        <p:par>
                          <p:cTn id="71" fill="hold">
                            <p:stCondLst>
                              <p:cond delay="0"/>
                            </p:stCondLst>
                            <p:childTnLst>
                              <p:par>
                                <p:cTn id="72" presetID="47" presetClass="entr" presetSubtype="0" fill="hold" nodeType="clickEffect">
                                  <p:stCondLst>
                                    <p:cond delay="0"/>
                                  </p:stCondLst>
                                  <p:childTnLst>
                                    <p:set>
                                      <p:cBhvr>
                                        <p:cTn id="73" dur="1" fill="hold">
                                          <p:stCondLst>
                                            <p:cond delay="0"/>
                                          </p:stCondLst>
                                        </p:cTn>
                                        <p:tgtEl>
                                          <p:spTgt spid="19"/>
                                        </p:tgtEl>
                                        <p:attrNameLst>
                                          <p:attrName>style.visibility</p:attrName>
                                        </p:attrNameLst>
                                      </p:cBhvr>
                                      <p:to>
                                        <p:strVal val="visible"/>
                                      </p:to>
                                    </p:set>
                                    <p:animEffect transition="in" filter="fade">
                                      <p:cBhvr>
                                        <p:cTn id="74" dur="1000"/>
                                        <p:tgtEl>
                                          <p:spTgt spid="19"/>
                                        </p:tgtEl>
                                      </p:cBhvr>
                                    </p:animEffect>
                                    <p:anim calcmode="lin" valueType="num">
                                      <p:cBhvr>
                                        <p:cTn id="75" dur="1000" fill="hold"/>
                                        <p:tgtEl>
                                          <p:spTgt spid="19"/>
                                        </p:tgtEl>
                                        <p:attrNameLst>
                                          <p:attrName>ppt_x</p:attrName>
                                        </p:attrNameLst>
                                      </p:cBhvr>
                                      <p:tavLst>
                                        <p:tav tm="0">
                                          <p:val>
                                            <p:strVal val="#ppt_x"/>
                                          </p:val>
                                        </p:tav>
                                        <p:tav tm="100000">
                                          <p:val>
                                            <p:strVal val="#ppt_x"/>
                                          </p:val>
                                        </p:tav>
                                      </p:tavLst>
                                    </p:anim>
                                    <p:anim calcmode="lin" valueType="num">
                                      <p:cBhvr>
                                        <p:cTn id="76"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77" fill="hold">
                      <p:stCondLst>
                        <p:cond delay="indefinite"/>
                      </p:stCondLst>
                      <p:childTnLst>
                        <p:par>
                          <p:cTn id="78" fill="hold">
                            <p:stCondLst>
                              <p:cond delay="0"/>
                            </p:stCondLst>
                            <p:childTnLst>
                              <p:par>
                                <p:cTn id="79" presetID="47" presetClass="entr" presetSubtype="0" fill="hold" grpId="0" nodeType="clickEffect">
                                  <p:stCondLst>
                                    <p:cond delay="0"/>
                                  </p:stCondLst>
                                  <p:childTnLst>
                                    <p:set>
                                      <p:cBhvr>
                                        <p:cTn id="80" dur="1" fill="hold">
                                          <p:stCondLst>
                                            <p:cond delay="0"/>
                                          </p:stCondLst>
                                        </p:cTn>
                                        <p:tgtEl>
                                          <p:spTgt spid="20"/>
                                        </p:tgtEl>
                                        <p:attrNameLst>
                                          <p:attrName>style.visibility</p:attrName>
                                        </p:attrNameLst>
                                      </p:cBhvr>
                                      <p:to>
                                        <p:strVal val="visible"/>
                                      </p:to>
                                    </p:set>
                                    <p:animEffect transition="in" filter="fade">
                                      <p:cBhvr>
                                        <p:cTn id="81" dur="1000"/>
                                        <p:tgtEl>
                                          <p:spTgt spid="20"/>
                                        </p:tgtEl>
                                      </p:cBhvr>
                                    </p:animEffect>
                                    <p:anim calcmode="lin" valueType="num">
                                      <p:cBhvr>
                                        <p:cTn id="82" dur="1000" fill="hold"/>
                                        <p:tgtEl>
                                          <p:spTgt spid="20"/>
                                        </p:tgtEl>
                                        <p:attrNameLst>
                                          <p:attrName>ppt_x</p:attrName>
                                        </p:attrNameLst>
                                      </p:cBhvr>
                                      <p:tavLst>
                                        <p:tav tm="0">
                                          <p:val>
                                            <p:strVal val="#ppt_x"/>
                                          </p:val>
                                        </p:tav>
                                        <p:tav tm="100000">
                                          <p:val>
                                            <p:strVal val="#ppt_x"/>
                                          </p:val>
                                        </p:tav>
                                      </p:tavLst>
                                    </p:anim>
                                    <p:anim calcmode="lin" valueType="num">
                                      <p:cBhvr>
                                        <p:cTn id="83"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P spid="15" grpId="0" animBg="1"/>
      <p:bldP spid="20"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cs typeface="B Homa" panose="00000400000000000000" pitchFamily="2" charset="-78"/>
              </a:rPr>
              <a:t>ساختار رهیافت اندک افزایی</a:t>
            </a:r>
            <a:endParaRPr lang="fa-IR" dirty="0">
              <a:cs typeface="B Homa" panose="00000400000000000000" pitchFamily="2" charset="-78"/>
            </a:endParaRPr>
          </a:p>
        </p:txBody>
      </p:sp>
      <p:graphicFrame>
        <p:nvGraphicFramePr>
          <p:cNvPr id="16" name="Diagram 15"/>
          <p:cNvGraphicFramePr/>
          <p:nvPr>
            <p:extLst>
              <p:ext uri="{D42A27DB-BD31-4B8C-83A1-F6EECF244321}">
                <p14:modId xmlns:p14="http://schemas.microsoft.com/office/powerpoint/2010/main" val="3598927361"/>
              </p:ext>
            </p:extLst>
          </p:nvPr>
        </p:nvGraphicFramePr>
        <p:xfrm>
          <a:off x="843941" y="1634246"/>
          <a:ext cx="10648683" cy="498825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4" name="Rounded Rectangle 13"/>
          <p:cNvSpPr/>
          <p:nvPr/>
        </p:nvSpPr>
        <p:spPr bwMode="auto">
          <a:xfrm>
            <a:off x="9805077" y="235728"/>
            <a:ext cx="2232248" cy="576064"/>
          </a:xfrm>
          <a:prstGeom prst="roundRect">
            <a:avLst/>
          </a:prstGeom>
          <a:solidFill>
            <a:srgbClr val="00206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fa-IR" sz="1400" dirty="0" smtClean="0">
                <a:cs typeface="B Nasim" panose="00000700000000000000" pitchFamily="2" charset="-78"/>
              </a:rPr>
              <a:t>مقدمه و معرفی نظریه پرداز</a:t>
            </a:r>
            <a:endParaRPr kumimoji="0" lang="fa-IR" sz="1400" i="0" u="none" strike="noStrike" cap="none" normalizeH="0" baseline="0" dirty="0" smtClean="0">
              <a:ln>
                <a:noFill/>
              </a:ln>
              <a:solidFill>
                <a:schemeClr val="tx1"/>
              </a:solidFill>
              <a:effectLst/>
              <a:cs typeface="B Nasim" panose="00000700000000000000" pitchFamily="2" charset="-78"/>
            </a:endParaRPr>
          </a:p>
        </p:txBody>
      </p:sp>
      <p:sp>
        <p:nvSpPr>
          <p:cNvPr id="15" name="Rounded Rectangle 14"/>
          <p:cNvSpPr/>
          <p:nvPr/>
        </p:nvSpPr>
        <p:spPr bwMode="auto">
          <a:xfrm>
            <a:off x="7422700" y="235728"/>
            <a:ext cx="2232248" cy="576064"/>
          </a:xfrm>
          <a:prstGeom prst="roundRect">
            <a:avLst/>
          </a:prstGeom>
          <a:solidFill>
            <a:srgbClr val="00206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fa-IR" sz="1400" dirty="0" smtClean="0">
                <a:cs typeface="B Nasim" panose="00000700000000000000" pitchFamily="2" charset="-78"/>
              </a:rPr>
              <a:t>پیشینه و مبنای پیدایش</a:t>
            </a:r>
            <a:endParaRPr kumimoji="0" lang="fa-IR" sz="1400" i="0" u="none" strike="noStrike" cap="none" normalizeH="0" baseline="0" dirty="0" smtClean="0">
              <a:ln>
                <a:noFill/>
              </a:ln>
              <a:solidFill>
                <a:schemeClr val="tx1"/>
              </a:solidFill>
              <a:effectLst/>
              <a:cs typeface="B Nasim" panose="00000700000000000000" pitchFamily="2" charset="-78"/>
            </a:endParaRPr>
          </a:p>
        </p:txBody>
      </p:sp>
      <p:sp>
        <p:nvSpPr>
          <p:cNvPr id="17" name="Rounded Rectangle 16"/>
          <p:cNvSpPr/>
          <p:nvPr/>
        </p:nvSpPr>
        <p:spPr bwMode="auto">
          <a:xfrm>
            <a:off x="5052159" y="235728"/>
            <a:ext cx="2232248" cy="576064"/>
          </a:xfrm>
          <a:prstGeom prst="roundRect">
            <a:avLst/>
          </a:prstGeom>
          <a:solidFill>
            <a:srgbClr val="00B0F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fa-IR" sz="1400" dirty="0" smtClean="0">
                <a:cs typeface="B Nasim" panose="00000700000000000000" pitchFamily="2" charset="-78"/>
              </a:rPr>
              <a:t>معرفی و بررسی اندک افزایی</a:t>
            </a:r>
            <a:endParaRPr kumimoji="0" lang="fa-IR" sz="1400" i="0" u="none" strike="noStrike" cap="none" normalizeH="0" baseline="0" dirty="0" smtClean="0">
              <a:ln>
                <a:noFill/>
              </a:ln>
              <a:solidFill>
                <a:schemeClr val="tx1"/>
              </a:solidFill>
              <a:effectLst/>
              <a:cs typeface="B Nasim" panose="00000700000000000000" pitchFamily="2" charset="-78"/>
            </a:endParaRPr>
          </a:p>
        </p:txBody>
      </p:sp>
      <p:sp>
        <p:nvSpPr>
          <p:cNvPr id="18" name="Rounded Rectangle 17"/>
          <p:cNvSpPr/>
          <p:nvPr/>
        </p:nvSpPr>
        <p:spPr bwMode="auto">
          <a:xfrm>
            <a:off x="2681618" y="235728"/>
            <a:ext cx="2232248" cy="576064"/>
          </a:xfrm>
          <a:prstGeom prst="roundRect">
            <a:avLst/>
          </a:prstGeom>
          <a:solidFill>
            <a:srgbClr val="00206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fa-IR" sz="1400" dirty="0" smtClean="0">
                <a:cs typeface="B Nasim" panose="00000700000000000000" pitchFamily="2" charset="-78"/>
              </a:rPr>
              <a:t>انتقادات از رهیافت اندک افزایی</a:t>
            </a:r>
            <a:endParaRPr kumimoji="0" lang="fa-IR" sz="1400" i="0" u="none" strike="noStrike" cap="none" normalizeH="0" baseline="0" dirty="0" smtClean="0">
              <a:ln>
                <a:noFill/>
              </a:ln>
              <a:solidFill>
                <a:schemeClr val="tx1"/>
              </a:solidFill>
              <a:effectLst/>
              <a:cs typeface="B Nasim" panose="00000700000000000000" pitchFamily="2" charset="-78"/>
            </a:endParaRPr>
          </a:p>
        </p:txBody>
      </p:sp>
      <p:sp>
        <p:nvSpPr>
          <p:cNvPr id="19" name="Rounded Rectangle 18"/>
          <p:cNvSpPr/>
          <p:nvPr/>
        </p:nvSpPr>
        <p:spPr bwMode="auto">
          <a:xfrm>
            <a:off x="321204" y="235728"/>
            <a:ext cx="2232248" cy="576064"/>
          </a:xfrm>
          <a:prstGeom prst="roundRect">
            <a:avLst/>
          </a:prstGeom>
          <a:solidFill>
            <a:srgbClr val="00206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fa-IR" sz="1400" dirty="0" smtClean="0">
                <a:cs typeface="B Nasim" panose="00000700000000000000" pitchFamily="2" charset="-78"/>
              </a:rPr>
              <a:t>مقایسه با رهیافت عقلانی-جامع</a:t>
            </a:r>
            <a:endParaRPr kumimoji="0" lang="fa-IR" sz="1400" i="0" u="none" strike="noStrike" cap="none" normalizeH="0" baseline="0" dirty="0" smtClean="0">
              <a:ln>
                <a:noFill/>
              </a:ln>
              <a:solidFill>
                <a:schemeClr val="tx1"/>
              </a:solidFill>
              <a:effectLst/>
              <a:cs typeface="B Nasim" panose="00000700000000000000" pitchFamily="2" charset="-78"/>
            </a:endParaRPr>
          </a:p>
        </p:txBody>
      </p:sp>
    </p:spTree>
    <p:extLst>
      <p:ext uri="{BB962C8B-B14F-4D97-AF65-F5344CB8AC3E}">
        <p14:creationId xmlns:p14="http://schemas.microsoft.com/office/powerpoint/2010/main" val="1912953771"/>
      </p:ext>
    </p:extLst>
  </p:cSld>
  <p:clrMapOvr>
    <a:masterClrMapping/>
  </p:clrMapOvr>
  <p:transition spd="med">
    <p:pull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6">
                                            <p:graphicEl>
                                              <a:dgm id="{2CEA97AC-E688-463E-870E-04497CEAF592}"/>
                                            </p:graphicEl>
                                          </p:spTgt>
                                        </p:tgtEl>
                                        <p:attrNameLst>
                                          <p:attrName>style.visibility</p:attrName>
                                        </p:attrNameLst>
                                      </p:cBhvr>
                                      <p:to>
                                        <p:strVal val="visible"/>
                                      </p:to>
                                    </p:set>
                                    <p:animEffect transition="in" filter="wipe(up)">
                                      <p:cBhvr>
                                        <p:cTn id="7" dur="500"/>
                                        <p:tgtEl>
                                          <p:spTgt spid="16">
                                            <p:graphicEl>
                                              <a:dgm id="{2CEA97AC-E688-463E-870E-04497CEAF592}"/>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16">
                                            <p:graphicEl>
                                              <a:dgm id="{2A942EDD-10A3-4405-9E4F-0135EECE2CC1}"/>
                                            </p:graphicEl>
                                          </p:spTgt>
                                        </p:tgtEl>
                                        <p:attrNameLst>
                                          <p:attrName>style.visibility</p:attrName>
                                        </p:attrNameLst>
                                      </p:cBhvr>
                                      <p:to>
                                        <p:strVal val="visible"/>
                                      </p:to>
                                    </p:set>
                                    <p:animEffect transition="in" filter="wipe(up)">
                                      <p:cBhvr>
                                        <p:cTn id="12" dur="500"/>
                                        <p:tgtEl>
                                          <p:spTgt spid="16">
                                            <p:graphicEl>
                                              <a:dgm id="{2A942EDD-10A3-4405-9E4F-0135EECE2CC1}"/>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16">
                                            <p:graphicEl>
                                              <a:dgm id="{E572B0B6-5762-46EA-A3E7-F70E89156BBD}"/>
                                            </p:graphicEl>
                                          </p:spTgt>
                                        </p:tgtEl>
                                        <p:attrNameLst>
                                          <p:attrName>style.visibility</p:attrName>
                                        </p:attrNameLst>
                                      </p:cBhvr>
                                      <p:to>
                                        <p:strVal val="visible"/>
                                      </p:to>
                                    </p:set>
                                    <p:animEffect transition="in" filter="wipe(up)">
                                      <p:cBhvr>
                                        <p:cTn id="17" dur="500"/>
                                        <p:tgtEl>
                                          <p:spTgt spid="16">
                                            <p:graphicEl>
                                              <a:dgm id="{E572B0B6-5762-46EA-A3E7-F70E89156BBD}"/>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grpId="0" nodeType="clickEffect">
                                  <p:stCondLst>
                                    <p:cond delay="0"/>
                                  </p:stCondLst>
                                  <p:childTnLst>
                                    <p:set>
                                      <p:cBhvr>
                                        <p:cTn id="21" dur="1" fill="hold">
                                          <p:stCondLst>
                                            <p:cond delay="0"/>
                                          </p:stCondLst>
                                        </p:cTn>
                                        <p:tgtEl>
                                          <p:spTgt spid="16">
                                            <p:graphicEl>
                                              <a:dgm id="{901B8F89-01BB-4672-A182-5D51C241711A}"/>
                                            </p:graphicEl>
                                          </p:spTgt>
                                        </p:tgtEl>
                                        <p:attrNameLst>
                                          <p:attrName>style.visibility</p:attrName>
                                        </p:attrNameLst>
                                      </p:cBhvr>
                                      <p:to>
                                        <p:strVal val="visible"/>
                                      </p:to>
                                    </p:set>
                                    <p:animEffect transition="in" filter="wipe(up)">
                                      <p:cBhvr>
                                        <p:cTn id="22" dur="500"/>
                                        <p:tgtEl>
                                          <p:spTgt spid="16">
                                            <p:graphicEl>
                                              <a:dgm id="{901B8F89-01BB-4672-A182-5D51C241711A}"/>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grpId="0" nodeType="clickEffect">
                                  <p:stCondLst>
                                    <p:cond delay="0"/>
                                  </p:stCondLst>
                                  <p:childTnLst>
                                    <p:set>
                                      <p:cBhvr>
                                        <p:cTn id="26" dur="1" fill="hold">
                                          <p:stCondLst>
                                            <p:cond delay="0"/>
                                          </p:stCondLst>
                                        </p:cTn>
                                        <p:tgtEl>
                                          <p:spTgt spid="16">
                                            <p:graphicEl>
                                              <a:dgm id="{201C1599-FE67-4228-8826-A3AA9A239C9D}"/>
                                            </p:graphicEl>
                                          </p:spTgt>
                                        </p:tgtEl>
                                        <p:attrNameLst>
                                          <p:attrName>style.visibility</p:attrName>
                                        </p:attrNameLst>
                                      </p:cBhvr>
                                      <p:to>
                                        <p:strVal val="visible"/>
                                      </p:to>
                                    </p:set>
                                    <p:animEffect transition="in" filter="wipe(up)">
                                      <p:cBhvr>
                                        <p:cTn id="27" dur="500"/>
                                        <p:tgtEl>
                                          <p:spTgt spid="16">
                                            <p:graphicEl>
                                              <a:dgm id="{201C1599-FE67-4228-8826-A3AA9A239C9D}"/>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6" grpId="0">
        <p:bldSub>
          <a:bldDgm bld="one"/>
        </p:bldSub>
      </p:bldGraphic>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1402" y="645694"/>
            <a:ext cx="10353761" cy="1326321"/>
          </a:xfrm>
        </p:spPr>
        <p:txBody>
          <a:bodyPr/>
          <a:lstStyle/>
          <a:p>
            <a:r>
              <a:rPr lang="fa-IR" dirty="0">
                <a:cs typeface="B Homa" panose="00000400000000000000" pitchFamily="2" charset="-78"/>
              </a:rPr>
              <a:t>معرفی رهیافت اندک </a:t>
            </a:r>
            <a:r>
              <a:rPr lang="fa-IR" dirty="0" smtClean="0">
                <a:cs typeface="B Homa" panose="00000400000000000000" pitchFamily="2" charset="-78"/>
              </a:rPr>
              <a:t>افزایی گسسته</a:t>
            </a:r>
            <a:endParaRPr lang="fa-IR" dirty="0">
              <a:cs typeface="B Homa" panose="00000400000000000000" pitchFamily="2" charset="-78"/>
            </a:endParaRPr>
          </a:p>
        </p:txBody>
      </p:sp>
      <p:sp>
        <p:nvSpPr>
          <p:cNvPr id="3" name="Content Placeholder 2"/>
          <p:cNvSpPr>
            <a:spLocks noGrp="1"/>
          </p:cNvSpPr>
          <p:nvPr>
            <p:ph idx="1"/>
          </p:nvPr>
        </p:nvSpPr>
        <p:spPr>
          <a:xfrm>
            <a:off x="321204" y="1563326"/>
            <a:ext cx="11579919" cy="5029200"/>
          </a:xfrm>
        </p:spPr>
        <p:txBody>
          <a:bodyPr/>
          <a:lstStyle/>
          <a:p>
            <a:pPr>
              <a:lnSpc>
                <a:spcPct val="150000"/>
              </a:lnSpc>
            </a:pPr>
            <a:r>
              <a:rPr lang="fa-IR" sz="1800" dirty="0">
                <a:latin typeface="Comic Sans MS" panose="030F0702030302020204" pitchFamily="66" charset="0"/>
                <a:cs typeface="B Homa" panose="00000400000000000000" pitchFamily="2" charset="-78"/>
              </a:rPr>
              <a:t>مدل اندک افزایی گسسته (غیرآرمانی و مبتنی بر واقعیت )لیندبلوم در برابر مدل عقلانی و آرمانی قرار دارد.</a:t>
            </a:r>
          </a:p>
          <a:p>
            <a:pPr>
              <a:lnSpc>
                <a:spcPct val="150000"/>
              </a:lnSpc>
            </a:pPr>
            <a:r>
              <a:rPr lang="fa-IR" sz="1800" dirty="0" smtClean="0">
                <a:latin typeface="Comic Sans MS" panose="030F0702030302020204" pitchFamily="66" charset="0"/>
                <a:cs typeface="B Homa" panose="00000400000000000000" pitchFamily="2" charset="-78"/>
              </a:rPr>
              <a:t>در </a:t>
            </a:r>
            <a:r>
              <a:rPr lang="fa-IR" sz="1800" dirty="0">
                <a:latin typeface="Comic Sans MS" panose="030F0702030302020204" pitchFamily="66" charset="0"/>
                <a:cs typeface="B Homa" panose="00000400000000000000" pitchFamily="2" charset="-78"/>
              </a:rPr>
              <a:t>رهیافت اندک افزایی گسسته، اصطلاح </a:t>
            </a:r>
            <a:r>
              <a:rPr lang="fa-IR" sz="1800" dirty="0">
                <a:solidFill>
                  <a:srgbClr val="C00000"/>
                </a:solidFill>
                <a:latin typeface="Comic Sans MS" panose="030F0702030302020204" pitchFamily="66" charset="0"/>
                <a:cs typeface="B Homa" panose="00000400000000000000" pitchFamily="2" charset="-78"/>
              </a:rPr>
              <a:t>گسسته</a:t>
            </a:r>
            <a:r>
              <a:rPr lang="fa-IR" sz="1800" dirty="0">
                <a:latin typeface="Comic Sans MS" panose="030F0702030302020204" pitchFamily="66" charset="0"/>
                <a:cs typeface="B Homa" panose="00000400000000000000" pitchFamily="2" charset="-78"/>
              </a:rPr>
              <a:t> نشاندهنده تصوران پیروان اندک افزا از جامعه همچون یک </a:t>
            </a:r>
            <a:r>
              <a:rPr lang="fa-IR" sz="1800" dirty="0">
                <a:solidFill>
                  <a:srgbClr val="C00000"/>
                </a:solidFill>
                <a:latin typeface="Comic Sans MS" panose="030F0702030302020204" pitchFamily="66" charset="0"/>
                <a:cs typeface="B Homa" panose="00000400000000000000" pitchFamily="2" charset="-78"/>
              </a:rPr>
              <a:t>جمع رقیب </a:t>
            </a:r>
            <a:r>
              <a:rPr lang="fa-IR" sz="1800" dirty="0">
                <a:latin typeface="Comic Sans MS" panose="030F0702030302020204" pitchFamily="66" charset="0"/>
                <a:cs typeface="B Homa" panose="00000400000000000000" pitchFamily="2" charset="-78"/>
              </a:rPr>
              <a:t>از افراد و گروه هاست.</a:t>
            </a:r>
          </a:p>
          <a:p>
            <a:pPr>
              <a:lnSpc>
                <a:spcPct val="150000"/>
              </a:lnSpc>
            </a:pPr>
            <a:r>
              <a:rPr lang="fa-IR" sz="1800" dirty="0" smtClean="0">
                <a:cs typeface="B Homa" panose="00000400000000000000" pitchFamily="2" charset="-78"/>
              </a:rPr>
              <a:t>روش دستیابی به سیاست های عمومی به عقلانیت مخفی منجر می گردد یعنی قدرت نهایی تصمیم گیری در دست یک گروه نیست.</a:t>
            </a:r>
          </a:p>
          <a:p>
            <a:pPr>
              <a:lnSpc>
                <a:spcPct val="150000"/>
              </a:lnSpc>
            </a:pPr>
            <a:endParaRPr lang="fa-IR" sz="1800" dirty="0" smtClean="0">
              <a:cs typeface="B Homa" panose="00000400000000000000" pitchFamily="2" charset="-78"/>
            </a:endParaRPr>
          </a:p>
          <a:p>
            <a:pPr marL="0" indent="0">
              <a:lnSpc>
                <a:spcPct val="150000"/>
              </a:lnSpc>
              <a:buNone/>
            </a:pPr>
            <a:endParaRPr lang="fa-IR" sz="1800" dirty="0">
              <a:solidFill>
                <a:srgbClr val="C00000"/>
              </a:solidFill>
              <a:cs typeface="B Homa" panose="00000400000000000000" pitchFamily="2" charset="-78"/>
            </a:endParaRPr>
          </a:p>
        </p:txBody>
      </p:sp>
      <p:graphicFrame>
        <p:nvGraphicFramePr>
          <p:cNvPr id="5" name="Diagram 4"/>
          <p:cNvGraphicFramePr/>
          <p:nvPr>
            <p:extLst>
              <p:ext uri="{D42A27DB-BD31-4B8C-83A1-F6EECF244321}">
                <p14:modId xmlns:p14="http://schemas.microsoft.com/office/powerpoint/2010/main" val="1405909979"/>
              </p:ext>
            </p:extLst>
          </p:nvPr>
        </p:nvGraphicFramePr>
        <p:xfrm>
          <a:off x="3039642" y="3338899"/>
          <a:ext cx="6102066" cy="30129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Rounded Rectangle 9"/>
          <p:cNvSpPr/>
          <p:nvPr/>
        </p:nvSpPr>
        <p:spPr bwMode="auto">
          <a:xfrm>
            <a:off x="9805077" y="235728"/>
            <a:ext cx="2232248" cy="576064"/>
          </a:xfrm>
          <a:prstGeom prst="roundRect">
            <a:avLst/>
          </a:prstGeom>
          <a:solidFill>
            <a:srgbClr val="00206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fa-IR" sz="1400" dirty="0" smtClean="0">
                <a:cs typeface="B Nasim" panose="00000700000000000000" pitchFamily="2" charset="-78"/>
              </a:rPr>
              <a:t>مقدمه و معرفی نظریه پرداز</a:t>
            </a:r>
            <a:endParaRPr kumimoji="0" lang="fa-IR" sz="1400" i="0" u="none" strike="noStrike" cap="none" normalizeH="0" baseline="0" dirty="0" smtClean="0">
              <a:ln>
                <a:noFill/>
              </a:ln>
              <a:solidFill>
                <a:schemeClr val="tx1"/>
              </a:solidFill>
              <a:effectLst/>
              <a:cs typeface="B Nasim" panose="00000700000000000000" pitchFamily="2" charset="-78"/>
            </a:endParaRPr>
          </a:p>
        </p:txBody>
      </p:sp>
      <p:sp>
        <p:nvSpPr>
          <p:cNvPr id="16" name="Rounded Rectangle 15"/>
          <p:cNvSpPr/>
          <p:nvPr/>
        </p:nvSpPr>
        <p:spPr bwMode="auto">
          <a:xfrm>
            <a:off x="7422700" y="235728"/>
            <a:ext cx="2232248" cy="576064"/>
          </a:xfrm>
          <a:prstGeom prst="roundRect">
            <a:avLst/>
          </a:prstGeom>
          <a:solidFill>
            <a:srgbClr val="00206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fa-IR" sz="1400" dirty="0" smtClean="0">
                <a:cs typeface="B Nasim" panose="00000700000000000000" pitchFamily="2" charset="-78"/>
              </a:rPr>
              <a:t>پیشینه و مبنای پیدایش</a:t>
            </a:r>
            <a:endParaRPr kumimoji="0" lang="fa-IR" sz="1400" i="0" u="none" strike="noStrike" cap="none" normalizeH="0" baseline="0" dirty="0" smtClean="0">
              <a:ln>
                <a:noFill/>
              </a:ln>
              <a:solidFill>
                <a:schemeClr val="tx1"/>
              </a:solidFill>
              <a:effectLst/>
              <a:cs typeface="B Nasim" panose="00000700000000000000" pitchFamily="2" charset="-78"/>
            </a:endParaRPr>
          </a:p>
        </p:txBody>
      </p:sp>
      <p:sp>
        <p:nvSpPr>
          <p:cNvPr id="17" name="Rounded Rectangle 16"/>
          <p:cNvSpPr/>
          <p:nvPr/>
        </p:nvSpPr>
        <p:spPr bwMode="auto">
          <a:xfrm>
            <a:off x="5052159" y="235728"/>
            <a:ext cx="2232248" cy="576064"/>
          </a:xfrm>
          <a:prstGeom prst="roundRect">
            <a:avLst/>
          </a:prstGeom>
          <a:solidFill>
            <a:srgbClr val="00B0F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fa-IR" sz="1400" dirty="0" smtClean="0">
                <a:cs typeface="B Nasim" panose="00000700000000000000" pitchFamily="2" charset="-78"/>
              </a:rPr>
              <a:t>معرفی و بررسی اندک افزایی</a:t>
            </a:r>
            <a:endParaRPr kumimoji="0" lang="fa-IR" sz="1400" i="0" u="none" strike="noStrike" cap="none" normalizeH="0" baseline="0" dirty="0" smtClean="0">
              <a:ln>
                <a:noFill/>
              </a:ln>
              <a:solidFill>
                <a:schemeClr val="tx1"/>
              </a:solidFill>
              <a:effectLst/>
              <a:cs typeface="B Nasim" panose="00000700000000000000" pitchFamily="2" charset="-78"/>
            </a:endParaRPr>
          </a:p>
        </p:txBody>
      </p:sp>
      <p:sp>
        <p:nvSpPr>
          <p:cNvPr id="18" name="Rounded Rectangle 17"/>
          <p:cNvSpPr/>
          <p:nvPr/>
        </p:nvSpPr>
        <p:spPr bwMode="auto">
          <a:xfrm>
            <a:off x="2681618" y="235728"/>
            <a:ext cx="2232248" cy="576064"/>
          </a:xfrm>
          <a:prstGeom prst="roundRect">
            <a:avLst/>
          </a:prstGeom>
          <a:solidFill>
            <a:srgbClr val="00206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fa-IR" sz="1400" dirty="0" smtClean="0">
                <a:cs typeface="B Nasim" panose="00000700000000000000" pitchFamily="2" charset="-78"/>
              </a:rPr>
              <a:t>انتقادات از رهیافت اندک افزایی</a:t>
            </a:r>
            <a:endParaRPr kumimoji="0" lang="fa-IR" sz="1400" i="0" u="none" strike="noStrike" cap="none" normalizeH="0" baseline="0" dirty="0" smtClean="0">
              <a:ln>
                <a:noFill/>
              </a:ln>
              <a:solidFill>
                <a:schemeClr val="tx1"/>
              </a:solidFill>
              <a:effectLst/>
              <a:cs typeface="B Nasim" panose="00000700000000000000" pitchFamily="2" charset="-78"/>
            </a:endParaRPr>
          </a:p>
        </p:txBody>
      </p:sp>
      <p:sp>
        <p:nvSpPr>
          <p:cNvPr id="19" name="Rounded Rectangle 18"/>
          <p:cNvSpPr/>
          <p:nvPr/>
        </p:nvSpPr>
        <p:spPr bwMode="auto">
          <a:xfrm>
            <a:off x="321204" y="235728"/>
            <a:ext cx="2232248" cy="576064"/>
          </a:xfrm>
          <a:prstGeom prst="roundRect">
            <a:avLst/>
          </a:prstGeom>
          <a:solidFill>
            <a:srgbClr val="00206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fa-IR" sz="1400" dirty="0" smtClean="0">
                <a:cs typeface="B Nasim" panose="00000700000000000000" pitchFamily="2" charset="-78"/>
              </a:rPr>
              <a:t>مقایسه با رهیافت عقلانی-جامع</a:t>
            </a:r>
            <a:endParaRPr kumimoji="0" lang="fa-IR" sz="1400" i="0" u="none" strike="noStrike" cap="none" normalizeH="0" baseline="0" dirty="0" smtClean="0">
              <a:ln>
                <a:noFill/>
              </a:ln>
              <a:solidFill>
                <a:schemeClr val="tx1"/>
              </a:solidFill>
              <a:effectLst/>
              <a:cs typeface="B Nasim" panose="00000700000000000000" pitchFamily="2" charset="-78"/>
            </a:endParaRPr>
          </a:p>
        </p:txBody>
      </p:sp>
    </p:spTree>
    <p:extLst>
      <p:ext uri="{BB962C8B-B14F-4D97-AF65-F5344CB8AC3E}">
        <p14:creationId xmlns:p14="http://schemas.microsoft.com/office/powerpoint/2010/main" val="237090996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invX="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grpId="0" nodeType="clickEffect">
                                  <p:stCondLst>
                                    <p:cond delay="0"/>
                                  </p:stCondLst>
                                  <p:childTnLst>
                                    <p:set>
                                      <p:cBhvr>
                                        <p:cTn id="27" dur="1" fill="hold">
                                          <p:stCondLst>
                                            <p:cond delay="0"/>
                                          </p:stCondLst>
                                        </p:cTn>
                                        <p:tgtEl>
                                          <p:spTgt spid="5">
                                            <p:graphicEl>
                                              <a:dgm id="{47E6990F-836B-4F9E-8360-6B64A1914287}"/>
                                            </p:graphicEl>
                                          </p:spTgt>
                                        </p:tgtEl>
                                        <p:attrNameLst>
                                          <p:attrName>style.visibility</p:attrName>
                                        </p:attrNameLst>
                                      </p:cBhvr>
                                      <p:to>
                                        <p:strVal val="visible"/>
                                      </p:to>
                                    </p:set>
                                    <p:animEffect transition="in" filter="fade">
                                      <p:cBhvr>
                                        <p:cTn id="28" dur="1000"/>
                                        <p:tgtEl>
                                          <p:spTgt spid="5">
                                            <p:graphicEl>
                                              <a:dgm id="{47E6990F-836B-4F9E-8360-6B64A1914287}"/>
                                            </p:graphicEl>
                                          </p:spTgt>
                                        </p:tgtEl>
                                      </p:cBhvr>
                                    </p:animEffect>
                                    <p:anim calcmode="lin" valueType="num">
                                      <p:cBhvr>
                                        <p:cTn id="29" dur="1000" fill="hold"/>
                                        <p:tgtEl>
                                          <p:spTgt spid="5">
                                            <p:graphicEl>
                                              <a:dgm id="{47E6990F-836B-4F9E-8360-6B64A1914287}"/>
                                            </p:graphicEl>
                                          </p:spTgt>
                                        </p:tgtEl>
                                        <p:attrNameLst>
                                          <p:attrName>ppt_x</p:attrName>
                                        </p:attrNameLst>
                                      </p:cBhvr>
                                      <p:tavLst>
                                        <p:tav tm="0">
                                          <p:val>
                                            <p:strVal val="#ppt_x"/>
                                          </p:val>
                                        </p:tav>
                                        <p:tav tm="100000">
                                          <p:val>
                                            <p:strVal val="#ppt_x"/>
                                          </p:val>
                                        </p:tav>
                                      </p:tavLst>
                                    </p:anim>
                                    <p:anim calcmode="lin" valueType="num">
                                      <p:cBhvr>
                                        <p:cTn id="30" dur="1000" fill="hold"/>
                                        <p:tgtEl>
                                          <p:spTgt spid="5">
                                            <p:graphicEl>
                                              <a:dgm id="{47E6990F-836B-4F9E-8360-6B64A1914287}"/>
                                            </p:graphic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7" presetClass="entr" presetSubtype="0" fill="hold" grpId="0" nodeType="clickEffect">
                                  <p:stCondLst>
                                    <p:cond delay="0"/>
                                  </p:stCondLst>
                                  <p:childTnLst>
                                    <p:set>
                                      <p:cBhvr>
                                        <p:cTn id="34" dur="1" fill="hold">
                                          <p:stCondLst>
                                            <p:cond delay="0"/>
                                          </p:stCondLst>
                                        </p:cTn>
                                        <p:tgtEl>
                                          <p:spTgt spid="5">
                                            <p:graphicEl>
                                              <a:dgm id="{E92914F3-A99A-4BDD-A01B-9BB1CDDFFF6D}"/>
                                            </p:graphicEl>
                                          </p:spTgt>
                                        </p:tgtEl>
                                        <p:attrNameLst>
                                          <p:attrName>style.visibility</p:attrName>
                                        </p:attrNameLst>
                                      </p:cBhvr>
                                      <p:to>
                                        <p:strVal val="visible"/>
                                      </p:to>
                                    </p:set>
                                    <p:animEffect transition="in" filter="fade">
                                      <p:cBhvr>
                                        <p:cTn id="35" dur="1000"/>
                                        <p:tgtEl>
                                          <p:spTgt spid="5">
                                            <p:graphicEl>
                                              <a:dgm id="{E92914F3-A99A-4BDD-A01B-9BB1CDDFFF6D}"/>
                                            </p:graphicEl>
                                          </p:spTgt>
                                        </p:tgtEl>
                                      </p:cBhvr>
                                    </p:animEffect>
                                    <p:anim calcmode="lin" valueType="num">
                                      <p:cBhvr>
                                        <p:cTn id="36" dur="1000" fill="hold"/>
                                        <p:tgtEl>
                                          <p:spTgt spid="5">
                                            <p:graphicEl>
                                              <a:dgm id="{E92914F3-A99A-4BDD-A01B-9BB1CDDFFF6D}"/>
                                            </p:graphicEl>
                                          </p:spTgt>
                                        </p:tgtEl>
                                        <p:attrNameLst>
                                          <p:attrName>ppt_x</p:attrName>
                                        </p:attrNameLst>
                                      </p:cBhvr>
                                      <p:tavLst>
                                        <p:tav tm="0">
                                          <p:val>
                                            <p:strVal val="#ppt_x"/>
                                          </p:val>
                                        </p:tav>
                                        <p:tav tm="100000">
                                          <p:val>
                                            <p:strVal val="#ppt_x"/>
                                          </p:val>
                                        </p:tav>
                                      </p:tavLst>
                                    </p:anim>
                                    <p:anim calcmode="lin" valueType="num">
                                      <p:cBhvr>
                                        <p:cTn id="37" dur="1000" fill="hold"/>
                                        <p:tgtEl>
                                          <p:spTgt spid="5">
                                            <p:graphicEl>
                                              <a:dgm id="{E92914F3-A99A-4BDD-A01B-9BB1CDDFFF6D}"/>
                                            </p:graphic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7" presetClass="entr" presetSubtype="0" fill="hold" grpId="0" nodeType="clickEffect">
                                  <p:stCondLst>
                                    <p:cond delay="0"/>
                                  </p:stCondLst>
                                  <p:childTnLst>
                                    <p:set>
                                      <p:cBhvr>
                                        <p:cTn id="41" dur="1" fill="hold">
                                          <p:stCondLst>
                                            <p:cond delay="0"/>
                                          </p:stCondLst>
                                        </p:cTn>
                                        <p:tgtEl>
                                          <p:spTgt spid="5">
                                            <p:graphicEl>
                                              <a:dgm id="{134E620C-56D2-4F91-9117-871038D0AF3E}"/>
                                            </p:graphicEl>
                                          </p:spTgt>
                                        </p:tgtEl>
                                        <p:attrNameLst>
                                          <p:attrName>style.visibility</p:attrName>
                                        </p:attrNameLst>
                                      </p:cBhvr>
                                      <p:to>
                                        <p:strVal val="visible"/>
                                      </p:to>
                                    </p:set>
                                    <p:animEffect transition="in" filter="fade">
                                      <p:cBhvr>
                                        <p:cTn id="42" dur="1000"/>
                                        <p:tgtEl>
                                          <p:spTgt spid="5">
                                            <p:graphicEl>
                                              <a:dgm id="{134E620C-56D2-4F91-9117-871038D0AF3E}"/>
                                            </p:graphicEl>
                                          </p:spTgt>
                                        </p:tgtEl>
                                      </p:cBhvr>
                                    </p:animEffect>
                                    <p:anim calcmode="lin" valueType="num">
                                      <p:cBhvr>
                                        <p:cTn id="43" dur="1000" fill="hold"/>
                                        <p:tgtEl>
                                          <p:spTgt spid="5">
                                            <p:graphicEl>
                                              <a:dgm id="{134E620C-56D2-4F91-9117-871038D0AF3E}"/>
                                            </p:graphicEl>
                                          </p:spTgt>
                                        </p:tgtEl>
                                        <p:attrNameLst>
                                          <p:attrName>ppt_x</p:attrName>
                                        </p:attrNameLst>
                                      </p:cBhvr>
                                      <p:tavLst>
                                        <p:tav tm="0">
                                          <p:val>
                                            <p:strVal val="#ppt_x"/>
                                          </p:val>
                                        </p:tav>
                                        <p:tav tm="100000">
                                          <p:val>
                                            <p:strVal val="#ppt_x"/>
                                          </p:val>
                                        </p:tav>
                                      </p:tavLst>
                                    </p:anim>
                                    <p:anim calcmode="lin" valueType="num">
                                      <p:cBhvr>
                                        <p:cTn id="44" dur="1000" fill="hold"/>
                                        <p:tgtEl>
                                          <p:spTgt spid="5">
                                            <p:graphicEl>
                                              <a:dgm id="{134E620C-56D2-4F91-9117-871038D0AF3E}"/>
                                            </p:graphic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7" presetClass="entr" presetSubtype="0" fill="hold" grpId="0" nodeType="clickEffect">
                                  <p:stCondLst>
                                    <p:cond delay="0"/>
                                  </p:stCondLst>
                                  <p:childTnLst>
                                    <p:set>
                                      <p:cBhvr>
                                        <p:cTn id="48" dur="1" fill="hold">
                                          <p:stCondLst>
                                            <p:cond delay="0"/>
                                          </p:stCondLst>
                                        </p:cTn>
                                        <p:tgtEl>
                                          <p:spTgt spid="5">
                                            <p:graphicEl>
                                              <a:dgm id="{AD5631FE-20F9-44DD-91C4-8F702116D8A0}"/>
                                            </p:graphicEl>
                                          </p:spTgt>
                                        </p:tgtEl>
                                        <p:attrNameLst>
                                          <p:attrName>style.visibility</p:attrName>
                                        </p:attrNameLst>
                                      </p:cBhvr>
                                      <p:to>
                                        <p:strVal val="visible"/>
                                      </p:to>
                                    </p:set>
                                    <p:animEffect transition="in" filter="fade">
                                      <p:cBhvr>
                                        <p:cTn id="49" dur="1000"/>
                                        <p:tgtEl>
                                          <p:spTgt spid="5">
                                            <p:graphicEl>
                                              <a:dgm id="{AD5631FE-20F9-44DD-91C4-8F702116D8A0}"/>
                                            </p:graphicEl>
                                          </p:spTgt>
                                        </p:tgtEl>
                                      </p:cBhvr>
                                    </p:animEffect>
                                    <p:anim calcmode="lin" valueType="num">
                                      <p:cBhvr>
                                        <p:cTn id="50" dur="1000" fill="hold"/>
                                        <p:tgtEl>
                                          <p:spTgt spid="5">
                                            <p:graphicEl>
                                              <a:dgm id="{AD5631FE-20F9-44DD-91C4-8F702116D8A0}"/>
                                            </p:graphicEl>
                                          </p:spTgt>
                                        </p:tgtEl>
                                        <p:attrNameLst>
                                          <p:attrName>ppt_x</p:attrName>
                                        </p:attrNameLst>
                                      </p:cBhvr>
                                      <p:tavLst>
                                        <p:tav tm="0">
                                          <p:val>
                                            <p:strVal val="#ppt_x"/>
                                          </p:val>
                                        </p:tav>
                                        <p:tav tm="100000">
                                          <p:val>
                                            <p:strVal val="#ppt_x"/>
                                          </p:val>
                                        </p:tav>
                                      </p:tavLst>
                                    </p:anim>
                                    <p:anim calcmode="lin" valueType="num">
                                      <p:cBhvr>
                                        <p:cTn id="51" dur="1000" fill="hold"/>
                                        <p:tgtEl>
                                          <p:spTgt spid="5">
                                            <p:graphicEl>
                                              <a:dgm id="{AD5631FE-20F9-44DD-91C4-8F702116D8A0}"/>
                                            </p:graphic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Graphic spid="5" grpId="0">
        <p:bldSub>
          <a:bldDgm bld="one"/>
        </p:bldSub>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smtClean="0">
                <a:cs typeface="B Homa" panose="00000400000000000000" pitchFamily="2" charset="-78"/>
              </a:rPr>
              <a:t>پایه های </a:t>
            </a:r>
            <a:r>
              <a:rPr lang="fa-IR" dirty="0" smtClean="0">
                <a:cs typeface="B Homa" panose="00000400000000000000" pitchFamily="2" charset="-78"/>
              </a:rPr>
              <a:t>اصلی الگوی اندک افزایی</a:t>
            </a:r>
            <a:endParaRPr lang="fa-IR" dirty="0">
              <a:cs typeface="B Homa" panose="00000400000000000000" pitchFamily="2" charset="-78"/>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420122964"/>
              </p:ext>
            </p:extLst>
          </p:nvPr>
        </p:nvGraphicFramePr>
        <p:xfrm>
          <a:off x="809262" y="1830397"/>
          <a:ext cx="10718041" cy="47826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Rounded Rectangle 8"/>
          <p:cNvSpPr/>
          <p:nvPr/>
        </p:nvSpPr>
        <p:spPr bwMode="auto">
          <a:xfrm>
            <a:off x="9805077" y="235728"/>
            <a:ext cx="2232248" cy="576064"/>
          </a:xfrm>
          <a:prstGeom prst="roundRect">
            <a:avLst/>
          </a:prstGeom>
          <a:solidFill>
            <a:srgbClr val="00206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fa-IR" sz="1400" dirty="0" smtClean="0">
                <a:cs typeface="B Nasim" panose="00000700000000000000" pitchFamily="2" charset="-78"/>
              </a:rPr>
              <a:t>مقدمه و معرفی نظریه پرداز</a:t>
            </a:r>
            <a:endParaRPr kumimoji="0" lang="fa-IR" sz="1400" i="0" u="none" strike="noStrike" cap="none" normalizeH="0" baseline="0" dirty="0" smtClean="0">
              <a:ln>
                <a:noFill/>
              </a:ln>
              <a:solidFill>
                <a:schemeClr val="tx1"/>
              </a:solidFill>
              <a:effectLst/>
              <a:cs typeface="B Nasim" panose="00000700000000000000" pitchFamily="2" charset="-78"/>
            </a:endParaRPr>
          </a:p>
        </p:txBody>
      </p:sp>
      <p:sp>
        <p:nvSpPr>
          <p:cNvPr id="15" name="Rounded Rectangle 14"/>
          <p:cNvSpPr/>
          <p:nvPr/>
        </p:nvSpPr>
        <p:spPr bwMode="auto">
          <a:xfrm>
            <a:off x="7422700" y="235728"/>
            <a:ext cx="2232248" cy="576064"/>
          </a:xfrm>
          <a:prstGeom prst="roundRect">
            <a:avLst/>
          </a:prstGeom>
          <a:solidFill>
            <a:srgbClr val="00206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fa-IR" sz="1400" dirty="0" smtClean="0">
                <a:cs typeface="B Nasim" panose="00000700000000000000" pitchFamily="2" charset="-78"/>
              </a:rPr>
              <a:t>پیشینه و مبنای پیدایش</a:t>
            </a:r>
            <a:endParaRPr kumimoji="0" lang="fa-IR" sz="1400" i="0" u="none" strike="noStrike" cap="none" normalizeH="0" baseline="0" dirty="0" smtClean="0">
              <a:ln>
                <a:noFill/>
              </a:ln>
              <a:solidFill>
                <a:schemeClr val="tx1"/>
              </a:solidFill>
              <a:effectLst/>
              <a:cs typeface="B Nasim" panose="00000700000000000000" pitchFamily="2" charset="-78"/>
            </a:endParaRPr>
          </a:p>
        </p:txBody>
      </p:sp>
      <p:sp>
        <p:nvSpPr>
          <p:cNvPr id="16" name="Rounded Rectangle 15"/>
          <p:cNvSpPr/>
          <p:nvPr/>
        </p:nvSpPr>
        <p:spPr bwMode="auto">
          <a:xfrm>
            <a:off x="5052159" y="235728"/>
            <a:ext cx="2232248" cy="576064"/>
          </a:xfrm>
          <a:prstGeom prst="roundRect">
            <a:avLst/>
          </a:prstGeom>
          <a:solidFill>
            <a:srgbClr val="00B0F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fa-IR" sz="1400" dirty="0" smtClean="0">
                <a:cs typeface="B Nasim" panose="00000700000000000000" pitchFamily="2" charset="-78"/>
              </a:rPr>
              <a:t>معرفی و بررسی اندک افزایی</a:t>
            </a:r>
            <a:endParaRPr kumimoji="0" lang="fa-IR" sz="1400" i="0" u="none" strike="noStrike" cap="none" normalizeH="0" baseline="0" dirty="0" smtClean="0">
              <a:ln>
                <a:noFill/>
              </a:ln>
              <a:solidFill>
                <a:schemeClr val="tx1"/>
              </a:solidFill>
              <a:effectLst/>
              <a:cs typeface="B Nasim" panose="00000700000000000000" pitchFamily="2" charset="-78"/>
            </a:endParaRPr>
          </a:p>
        </p:txBody>
      </p:sp>
      <p:sp>
        <p:nvSpPr>
          <p:cNvPr id="17" name="Rounded Rectangle 16"/>
          <p:cNvSpPr/>
          <p:nvPr/>
        </p:nvSpPr>
        <p:spPr bwMode="auto">
          <a:xfrm>
            <a:off x="2681618" y="235728"/>
            <a:ext cx="2232248" cy="576064"/>
          </a:xfrm>
          <a:prstGeom prst="roundRect">
            <a:avLst/>
          </a:prstGeom>
          <a:solidFill>
            <a:srgbClr val="00206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fa-IR" sz="1400" dirty="0" smtClean="0">
                <a:cs typeface="B Nasim" panose="00000700000000000000" pitchFamily="2" charset="-78"/>
              </a:rPr>
              <a:t>انتقادات از رهیافت اندک افزایی</a:t>
            </a:r>
            <a:endParaRPr kumimoji="0" lang="fa-IR" sz="1400" i="0" u="none" strike="noStrike" cap="none" normalizeH="0" baseline="0" dirty="0" smtClean="0">
              <a:ln>
                <a:noFill/>
              </a:ln>
              <a:solidFill>
                <a:schemeClr val="tx1"/>
              </a:solidFill>
              <a:effectLst/>
              <a:cs typeface="B Nasim" panose="00000700000000000000" pitchFamily="2" charset="-78"/>
            </a:endParaRPr>
          </a:p>
        </p:txBody>
      </p:sp>
      <p:sp>
        <p:nvSpPr>
          <p:cNvPr id="18" name="Rounded Rectangle 17"/>
          <p:cNvSpPr/>
          <p:nvPr/>
        </p:nvSpPr>
        <p:spPr bwMode="auto">
          <a:xfrm>
            <a:off x="321204" y="235728"/>
            <a:ext cx="2232248" cy="576064"/>
          </a:xfrm>
          <a:prstGeom prst="roundRect">
            <a:avLst/>
          </a:prstGeom>
          <a:solidFill>
            <a:srgbClr val="00206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fa-IR" sz="1400" dirty="0" smtClean="0">
                <a:cs typeface="B Nasim" panose="00000700000000000000" pitchFamily="2" charset="-78"/>
              </a:rPr>
              <a:t>مقایسه با رهیافت عقلانی-جامع</a:t>
            </a:r>
            <a:endParaRPr kumimoji="0" lang="fa-IR" sz="1400" i="0" u="none" strike="noStrike" cap="none" normalizeH="0" baseline="0" dirty="0" smtClean="0">
              <a:ln>
                <a:noFill/>
              </a:ln>
              <a:solidFill>
                <a:schemeClr val="tx1"/>
              </a:solidFill>
              <a:effectLst/>
              <a:cs typeface="B Nasim" panose="00000700000000000000" pitchFamily="2" charset="-78"/>
            </a:endParaRPr>
          </a:p>
        </p:txBody>
      </p:sp>
    </p:spTree>
    <p:extLst>
      <p:ext uri="{BB962C8B-B14F-4D97-AF65-F5344CB8AC3E}">
        <p14:creationId xmlns:p14="http://schemas.microsoft.com/office/powerpoint/2010/main" val="1225377253"/>
      </p:ext>
    </p:extLst>
  </p:cSld>
  <p:clrMapOvr>
    <a:masterClrMapping/>
  </p:clrMapOvr>
  <mc:AlternateContent xmlns:mc="http://schemas.openxmlformats.org/markup-compatibility/2006" xmlns:p14="http://schemas.microsoft.com/office/powerpoint/2010/main">
    <mc:Choice Requires="p14">
      <p:transition spd="slow" p14:dur="1250">
        <p14:flip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4">
                                            <p:graphicEl>
                                              <a:dgm id="{0A4C40A9-63CC-4728-80FC-13D4A86B8DF0}"/>
                                            </p:graphicEl>
                                          </p:spTgt>
                                        </p:tgtEl>
                                        <p:attrNameLst>
                                          <p:attrName>style.visibility</p:attrName>
                                        </p:attrNameLst>
                                      </p:cBhvr>
                                      <p:to>
                                        <p:strVal val="visible"/>
                                      </p:to>
                                    </p:set>
                                    <p:animEffect transition="in" filter="fade">
                                      <p:cBhvr>
                                        <p:cTn id="7" dur="1000"/>
                                        <p:tgtEl>
                                          <p:spTgt spid="4">
                                            <p:graphicEl>
                                              <a:dgm id="{0A4C40A9-63CC-4728-80FC-13D4A86B8DF0}"/>
                                            </p:graphicEl>
                                          </p:spTgt>
                                        </p:tgtEl>
                                      </p:cBhvr>
                                    </p:animEffect>
                                    <p:anim calcmode="lin" valueType="num">
                                      <p:cBhvr>
                                        <p:cTn id="8" dur="1000" fill="hold"/>
                                        <p:tgtEl>
                                          <p:spTgt spid="4">
                                            <p:graphicEl>
                                              <a:dgm id="{0A4C40A9-63CC-4728-80FC-13D4A86B8DF0}"/>
                                            </p:graphicEl>
                                          </p:spTgt>
                                        </p:tgtEl>
                                        <p:attrNameLst>
                                          <p:attrName>ppt_x</p:attrName>
                                        </p:attrNameLst>
                                      </p:cBhvr>
                                      <p:tavLst>
                                        <p:tav tm="0">
                                          <p:val>
                                            <p:strVal val="#ppt_x"/>
                                          </p:val>
                                        </p:tav>
                                        <p:tav tm="100000">
                                          <p:val>
                                            <p:strVal val="#ppt_x"/>
                                          </p:val>
                                        </p:tav>
                                      </p:tavLst>
                                    </p:anim>
                                    <p:anim calcmode="lin" valueType="num">
                                      <p:cBhvr>
                                        <p:cTn id="9" dur="1000" fill="hold"/>
                                        <p:tgtEl>
                                          <p:spTgt spid="4">
                                            <p:graphicEl>
                                              <a:dgm id="{0A4C40A9-63CC-4728-80FC-13D4A86B8DF0}"/>
                                            </p:graphic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4">
                                            <p:graphicEl>
                                              <a:dgm id="{ABFB74EA-97E0-4279-993C-3E0617DB54E7}"/>
                                            </p:graphicEl>
                                          </p:spTgt>
                                        </p:tgtEl>
                                        <p:attrNameLst>
                                          <p:attrName>style.visibility</p:attrName>
                                        </p:attrNameLst>
                                      </p:cBhvr>
                                      <p:to>
                                        <p:strVal val="visible"/>
                                      </p:to>
                                    </p:set>
                                    <p:animEffect transition="in" filter="fade">
                                      <p:cBhvr>
                                        <p:cTn id="14" dur="1000"/>
                                        <p:tgtEl>
                                          <p:spTgt spid="4">
                                            <p:graphicEl>
                                              <a:dgm id="{ABFB74EA-97E0-4279-993C-3E0617DB54E7}"/>
                                            </p:graphicEl>
                                          </p:spTgt>
                                        </p:tgtEl>
                                      </p:cBhvr>
                                    </p:animEffect>
                                    <p:anim calcmode="lin" valueType="num">
                                      <p:cBhvr>
                                        <p:cTn id="15" dur="1000" fill="hold"/>
                                        <p:tgtEl>
                                          <p:spTgt spid="4">
                                            <p:graphicEl>
                                              <a:dgm id="{ABFB74EA-97E0-4279-993C-3E0617DB54E7}"/>
                                            </p:graphicEl>
                                          </p:spTgt>
                                        </p:tgtEl>
                                        <p:attrNameLst>
                                          <p:attrName>ppt_x</p:attrName>
                                        </p:attrNameLst>
                                      </p:cBhvr>
                                      <p:tavLst>
                                        <p:tav tm="0">
                                          <p:val>
                                            <p:strVal val="#ppt_x"/>
                                          </p:val>
                                        </p:tav>
                                        <p:tav tm="100000">
                                          <p:val>
                                            <p:strVal val="#ppt_x"/>
                                          </p:val>
                                        </p:tav>
                                      </p:tavLst>
                                    </p:anim>
                                    <p:anim calcmode="lin" valueType="num">
                                      <p:cBhvr>
                                        <p:cTn id="16" dur="1000" fill="hold"/>
                                        <p:tgtEl>
                                          <p:spTgt spid="4">
                                            <p:graphicEl>
                                              <a:dgm id="{ABFB74EA-97E0-4279-993C-3E0617DB54E7}"/>
                                            </p:graphicEl>
                                          </p:spTgt>
                                        </p:tgtEl>
                                        <p:attrNameLst>
                                          <p:attrName>ppt_y</p:attrName>
                                        </p:attrNameLst>
                                      </p:cBhvr>
                                      <p:tavLst>
                                        <p:tav tm="0">
                                          <p:val>
                                            <p:strVal val="#ppt_y-.1"/>
                                          </p:val>
                                        </p:tav>
                                        <p:tav tm="100000">
                                          <p:val>
                                            <p:strVal val="#ppt_y"/>
                                          </p:val>
                                        </p:tav>
                                      </p:tavLst>
                                    </p:anim>
                                  </p:childTnLst>
                                </p:cTn>
                              </p:par>
                              <p:par>
                                <p:cTn id="17" presetID="47" presetClass="entr" presetSubtype="0" fill="hold" grpId="0" nodeType="withEffect">
                                  <p:stCondLst>
                                    <p:cond delay="0"/>
                                  </p:stCondLst>
                                  <p:childTnLst>
                                    <p:set>
                                      <p:cBhvr>
                                        <p:cTn id="18" dur="1" fill="hold">
                                          <p:stCondLst>
                                            <p:cond delay="0"/>
                                          </p:stCondLst>
                                        </p:cTn>
                                        <p:tgtEl>
                                          <p:spTgt spid="4">
                                            <p:graphicEl>
                                              <a:dgm id="{9D672E16-F6FE-4BEF-8B6B-6D7505233C97}"/>
                                            </p:graphicEl>
                                          </p:spTgt>
                                        </p:tgtEl>
                                        <p:attrNameLst>
                                          <p:attrName>style.visibility</p:attrName>
                                        </p:attrNameLst>
                                      </p:cBhvr>
                                      <p:to>
                                        <p:strVal val="visible"/>
                                      </p:to>
                                    </p:set>
                                    <p:animEffect transition="in" filter="fade">
                                      <p:cBhvr>
                                        <p:cTn id="19" dur="1000"/>
                                        <p:tgtEl>
                                          <p:spTgt spid="4">
                                            <p:graphicEl>
                                              <a:dgm id="{9D672E16-F6FE-4BEF-8B6B-6D7505233C97}"/>
                                            </p:graphicEl>
                                          </p:spTgt>
                                        </p:tgtEl>
                                      </p:cBhvr>
                                    </p:animEffect>
                                    <p:anim calcmode="lin" valueType="num">
                                      <p:cBhvr>
                                        <p:cTn id="20" dur="1000" fill="hold"/>
                                        <p:tgtEl>
                                          <p:spTgt spid="4">
                                            <p:graphicEl>
                                              <a:dgm id="{9D672E16-F6FE-4BEF-8B6B-6D7505233C97}"/>
                                            </p:graphicEl>
                                          </p:spTgt>
                                        </p:tgtEl>
                                        <p:attrNameLst>
                                          <p:attrName>ppt_x</p:attrName>
                                        </p:attrNameLst>
                                      </p:cBhvr>
                                      <p:tavLst>
                                        <p:tav tm="0">
                                          <p:val>
                                            <p:strVal val="#ppt_x"/>
                                          </p:val>
                                        </p:tav>
                                        <p:tav tm="100000">
                                          <p:val>
                                            <p:strVal val="#ppt_x"/>
                                          </p:val>
                                        </p:tav>
                                      </p:tavLst>
                                    </p:anim>
                                    <p:anim calcmode="lin" valueType="num">
                                      <p:cBhvr>
                                        <p:cTn id="21" dur="1000" fill="hold"/>
                                        <p:tgtEl>
                                          <p:spTgt spid="4">
                                            <p:graphicEl>
                                              <a:dgm id="{9D672E16-F6FE-4BEF-8B6B-6D7505233C97}"/>
                                            </p:graphic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7" presetClass="entr" presetSubtype="0" fill="hold" grpId="0" nodeType="clickEffect">
                                  <p:stCondLst>
                                    <p:cond delay="0"/>
                                  </p:stCondLst>
                                  <p:childTnLst>
                                    <p:set>
                                      <p:cBhvr>
                                        <p:cTn id="25" dur="1" fill="hold">
                                          <p:stCondLst>
                                            <p:cond delay="0"/>
                                          </p:stCondLst>
                                        </p:cTn>
                                        <p:tgtEl>
                                          <p:spTgt spid="4">
                                            <p:graphicEl>
                                              <a:dgm id="{0A9DB865-C726-44CF-9E14-294106D1C8DB}"/>
                                            </p:graphicEl>
                                          </p:spTgt>
                                        </p:tgtEl>
                                        <p:attrNameLst>
                                          <p:attrName>style.visibility</p:attrName>
                                        </p:attrNameLst>
                                      </p:cBhvr>
                                      <p:to>
                                        <p:strVal val="visible"/>
                                      </p:to>
                                    </p:set>
                                    <p:animEffect transition="in" filter="fade">
                                      <p:cBhvr>
                                        <p:cTn id="26" dur="1000"/>
                                        <p:tgtEl>
                                          <p:spTgt spid="4">
                                            <p:graphicEl>
                                              <a:dgm id="{0A9DB865-C726-44CF-9E14-294106D1C8DB}"/>
                                            </p:graphicEl>
                                          </p:spTgt>
                                        </p:tgtEl>
                                      </p:cBhvr>
                                    </p:animEffect>
                                    <p:anim calcmode="lin" valueType="num">
                                      <p:cBhvr>
                                        <p:cTn id="27" dur="1000" fill="hold"/>
                                        <p:tgtEl>
                                          <p:spTgt spid="4">
                                            <p:graphicEl>
                                              <a:dgm id="{0A9DB865-C726-44CF-9E14-294106D1C8DB}"/>
                                            </p:graphicEl>
                                          </p:spTgt>
                                        </p:tgtEl>
                                        <p:attrNameLst>
                                          <p:attrName>ppt_x</p:attrName>
                                        </p:attrNameLst>
                                      </p:cBhvr>
                                      <p:tavLst>
                                        <p:tav tm="0">
                                          <p:val>
                                            <p:strVal val="#ppt_x"/>
                                          </p:val>
                                        </p:tav>
                                        <p:tav tm="100000">
                                          <p:val>
                                            <p:strVal val="#ppt_x"/>
                                          </p:val>
                                        </p:tav>
                                      </p:tavLst>
                                    </p:anim>
                                    <p:anim calcmode="lin" valueType="num">
                                      <p:cBhvr>
                                        <p:cTn id="28" dur="1000" fill="hold"/>
                                        <p:tgtEl>
                                          <p:spTgt spid="4">
                                            <p:graphicEl>
                                              <a:dgm id="{0A9DB865-C726-44CF-9E14-294106D1C8DB}"/>
                                            </p:graphicEl>
                                          </p:spTgt>
                                        </p:tgtEl>
                                        <p:attrNameLst>
                                          <p:attrName>ppt_y</p:attrName>
                                        </p:attrNameLst>
                                      </p:cBhvr>
                                      <p:tavLst>
                                        <p:tav tm="0">
                                          <p:val>
                                            <p:strVal val="#ppt_y-.1"/>
                                          </p:val>
                                        </p:tav>
                                        <p:tav tm="100000">
                                          <p:val>
                                            <p:strVal val="#ppt_y"/>
                                          </p:val>
                                        </p:tav>
                                      </p:tavLst>
                                    </p:anim>
                                  </p:childTnLst>
                                </p:cTn>
                              </p:par>
                              <p:par>
                                <p:cTn id="29" presetID="47" presetClass="entr" presetSubtype="0" fill="hold" grpId="0" nodeType="withEffect">
                                  <p:stCondLst>
                                    <p:cond delay="0"/>
                                  </p:stCondLst>
                                  <p:childTnLst>
                                    <p:set>
                                      <p:cBhvr>
                                        <p:cTn id="30" dur="1" fill="hold">
                                          <p:stCondLst>
                                            <p:cond delay="0"/>
                                          </p:stCondLst>
                                        </p:cTn>
                                        <p:tgtEl>
                                          <p:spTgt spid="4">
                                            <p:graphicEl>
                                              <a:dgm id="{F51640EB-7D8B-4F03-8459-55D6499AC9C2}"/>
                                            </p:graphicEl>
                                          </p:spTgt>
                                        </p:tgtEl>
                                        <p:attrNameLst>
                                          <p:attrName>style.visibility</p:attrName>
                                        </p:attrNameLst>
                                      </p:cBhvr>
                                      <p:to>
                                        <p:strVal val="visible"/>
                                      </p:to>
                                    </p:set>
                                    <p:animEffect transition="in" filter="fade">
                                      <p:cBhvr>
                                        <p:cTn id="31" dur="1000"/>
                                        <p:tgtEl>
                                          <p:spTgt spid="4">
                                            <p:graphicEl>
                                              <a:dgm id="{F51640EB-7D8B-4F03-8459-55D6499AC9C2}"/>
                                            </p:graphicEl>
                                          </p:spTgt>
                                        </p:tgtEl>
                                      </p:cBhvr>
                                    </p:animEffect>
                                    <p:anim calcmode="lin" valueType="num">
                                      <p:cBhvr>
                                        <p:cTn id="32" dur="1000" fill="hold"/>
                                        <p:tgtEl>
                                          <p:spTgt spid="4">
                                            <p:graphicEl>
                                              <a:dgm id="{F51640EB-7D8B-4F03-8459-55D6499AC9C2}"/>
                                            </p:graphicEl>
                                          </p:spTgt>
                                        </p:tgtEl>
                                        <p:attrNameLst>
                                          <p:attrName>ppt_x</p:attrName>
                                        </p:attrNameLst>
                                      </p:cBhvr>
                                      <p:tavLst>
                                        <p:tav tm="0">
                                          <p:val>
                                            <p:strVal val="#ppt_x"/>
                                          </p:val>
                                        </p:tav>
                                        <p:tav tm="100000">
                                          <p:val>
                                            <p:strVal val="#ppt_x"/>
                                          </p:val>
                                        </p:tav>
                                      </p:tavLst>
                                    </p:anim>
                                    <p:anim calcmode="lin" valueType="num">
                                      <p:cBhvr>
                                        <p:cTn id="33" dur="1000" fill="hold"/>
                                        <p:tgtEl>
                                          <p:spTgt spid="4">
                                            <p:graphicEl>
                                              <a:dgm id="{F51640EB-7D8B-4F03-8459-55D6499AC9C2}"/>
                                            </p:graphicEl>
                                          </p:spTgt>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7" presetClass="entr" presetSubtype="0" fill="hold" grpId="0" nodeType="clickEffect">
                                  <p:stCondLst>
                                    <p:cond delay="0"/>
                                  </p:stCondLst>
                                  <p:childTnLst>
                                    <p:set>
                                      <p:cBhvr>
                                        <p:cTn id="37" dur="1" fill="hold">
                                          <p:stCondLst>
                                            <p:cond delay="0"/>
                                          </p:stCondLst>
                                        </p:cTn>
                                        <p:tgtEl>
                                          <p:spTgt spid="4">
                                            <p:graphicEl>
                                              <a:dgm id="{A8DD061E-EF3B-4236-AFBC-6748772D1435}"/>
                                            </p:graphicEl>
                                          </p:spTgt>
                                        </p:tgtEl>
                                        <p:attrNameLst>
                                          <p:attrName>style.visibility</p:attrName>
                                        </p:attrNameLst>
                                      </p:cBhvr>
                                      <p:to>
                                        <p:strVal val="visible"/>
                                      </p:to>
                                    </p:set>
                                    <p:animEffect transition="in" filter="fade">
                                      <p:cBhvr>
                                        <p:cTn id="38" dur="1000"/>
                                        <p:tgtEl>
                                          <p:spTgt spid="4">
                                            <p:graphicEl>
                                              <a:dgm id="{A8DD061E-EF3B-4236-AFBC-6748772D1435}"/>
                                            </p:graphicEl>
                                          </p:spTgt>
                                        </p:tgtEl>
                                      </p:cBhvr>
                                    </p:animEffect>
                                    <p:anim calcmode="lin" valueType="num">
                                      <p:cBhvr>
                                        <p:cTn id="39" dur="1000" fill="hold"/>
                                        <p:tgtEl>
                                          <p:spTgt spid="4">
                                            <p:graphicEl>
                                              <a:dgm id="{A8DD061E-EF3B-4236-AFBC-6748772D1435}"/>
                                            </p:graphicEl>
                                          </p:spTgt>
                                        </p:tgtEl>
                                        <p:attrNameLst>
                                          <p:attrName>ppt_x</p:attrName>
                                        </p:attrNameLst>
                                      </p:cBhvr>
                                      <p:tavLst>
                                        <p:tav tm="0">
                                          <p:val>
                                            <p:strVal val="#ppt_x"/>
                                          </p:val>
                                        </p:tav>
                                        <p:tav tm="100000">
                                          <p:val>
                                            <p:strVal val="#ppt_x"/>
                                          </p:val>
                                        </p:tav>
                                      </p:tavLst>
                                    </p:anim>
                                    <p:anim calcmode="lin" valueType="num">
                                      <p:cBhvr>
                                        <p:cTn id="40" dur="1000" fill="hold"/>
                                        <p:tgtEl>
                                          <p:spTgt spid="4">
                                            <p:graphicEl>
                                              <a:dgm id="{A8DD061E-EF3B-4236-AFBC-6748772D1435}"/>
                                            </p:graphicEl>
                                          </p:spTgt>
                                        </p:tgtEl>
                                        <p:attrNameLst>
                                          <p:attrName>ppt_y</p:attrName>
                                        </p:attrNameLst>
                                      </p:cBhvr>
                                      <p:tavLst>
                                        <p:tav tm="0">
                                          <p:val>
                                            <p:strVal val="#ppt_y-.1"/>
                                          </p:val>
                                        </p:tav>
                                        <p:tav tm="100000">
                                          <p:val>
                                            <p:strVal val="#ppt_y"/>
                                          </p:val>
                                        </p:tav>
                                      </p:tavLst>
                                    </p:anim>
                                  </p:childTnLst>
                                </p:cTn>
                              </p:par>
                              <p:par>
                                <p:cTn id="41" presetID="47" presetClass="entr" presetSubtype="0" fill="hold" grpId="0" nodeType="withEffect">
                                  <p:stCondLst>
                                    <p:cond delay="0"/>
                                  </p:stCondLst>
                                  <p:childTnLst>
                                    <p:set>
                                      <p:cBhvr>
                                        <p:cTn id="42" dur="1" fill="hold">
                                          <p:stCondLst>
                                            <p:cond delay="0"/>
                                          </p:stCondLst>
                                        </p:cTn>
                                        <p:tgtEl>
                                          <p:spTgt spid="4">
                                            <p:graphicEl>
                                              <a:dgm id="{2A68F5B1-2FDC-4F22-BC9C-E433C6015417}"/>
                                            </p:graphicEl>
                                          </p:spTgt>
                                        </p:tgtEl>
                                        <p:attrNameLst>
                                          <p:attrName>style.visibility</p:attrName>
                                        </p:attrNameLst>
                                      </p:cBhvr>
                                      <p:to>
                                        <p:strVal val="visible"/>
                                      </p:to>
                                    </p:set>
                                    <p:animEffect transition="in" filter="fade">
                                      <p:cBhvr>
                                        <p:cTn id="43" dur="1000"/>
                                        <p:tgtEl>
                                          <p:spTgt spid="4">
                                            <p:graphicEl>
                                              <a:dgm id="{2A68F5B1-2FDC-4F22-BC9C-E433C6015417}"/>
                                            </p:graphicEl>
                                          </p:spTgt>
                                        </p:tgtEl>
                                      </p:cBhvr>
                                    </p:animEffect>
                                    <p:anim calcmode="lin" valueType="num">
                                      <p:cBhvr>
                                        <p:cTn id="44" dur="1000" fill="hold"/>
                                        <p:tgtEl>
                                          <p:spTgt spid="4">
                                            <p:graphicEl>
                                              <a:dgm id="{2A68F5B1-2FDC-4F22-BC9C-E433C6015417}"/>
                                            </p:graphicEl>
                                          </p:spTgt>
                                        </p:tgtEl>
                                        <p:attrNameLst>
                                          <p:attrName>ppt_x</p:attrName>
                                        </p:attrNameLst>
                                      </p:cBhvr>
                                      <p:tavLst>
                                        <p:tav tm="0">
                                          <p:val>
                                            <p:strVal val="#ppt_x"/>
                                          </p:val>
                                        </p:tav>
                                        <p:tav tm="100000">
                                          <p:val>
                                            <p:strVal val="#ppt_x"/>
                                          </p:val>
                                        </p:tav>
                                      </p:tavLst>
                                    </p:anim>
                                    <p:anim calcmode="lin" valueType="num">
                                      <p:cBhvr>
                                        <p:cTn id="45" dur="1000" fill="hold"/>
                                        <p:tgtEl>
                                          <p:spTgt spid="4">
                                            <p:graphicEl>
                                              <a:dgm id="{2A68F5B1-2FDC-4F22-BC9C-E433C6015417}"/>
                                            </p:graphicEl>
                                          </p:spTgt>
                                        </p:tgtEl>
                                        <p:attrNameLst>
                                          <p:attrName>ppt_y</p:attrName>
                                        </p:attrNameLst>
                                      </p:cBhvr>
                                      <p:tavLst>
                                        <p:tav tm="0">
                                          <p:val>
                                            <p:strVal val="#ppt_y-.1"/>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47" presetClass="entr" presetSubtype="0" fill="hold" grpId="0" nodeType="clickEffect">
                                  <p:stCondLst>
                                    <p:cond delay="0"/>
                                  </p:stCondLst>
                                  <p:childTnLst>
                                    <p:set>
                                      <p:cBhvr>
                                        <p:cTn id="49" dur="1" fill="hold">
                                          <p:stCondLst>
                                            <p:cond delay="0"/>
                                          </p:stCondLst>
                                        </p:cTn>
                                        <p:tgtEl>
                                          <p:spTgt spid="4">
                                            <p:graphicEl>
                                              <a:dgm id="{BD97FE0C-F85B-476F-8DD8-3FD62F47130C}"/>
                                            </p:graphicEl>
                                          </p:spTgt>
                                        </p:tgtEl>
                                        <p:attrNameLst>
                                          <p:attrName>style.visibility</p:attrName>
                                        </p:attrNameLst>
                                      </p:cBhvr>
                                      <p:to>
                                        <p:strVal val="visible"/>
                                      </p:to>
                                    </p:set>
                                    <p:animEffect transition="in" filter="fade">
                                      <p:cBhvr>
                                        <p:cTn id="50" dur="1000"/>
                                        <p:tgtEl>
                                          <p:spTgt spid="4">
                                            <p:graphicEl>
                                              <a:dgm id="{BD97FE0C-F85B-476F-8DD8-3FD62F47130C}"/>
                                            </p:graphicEl>
                                          </p:spTgt>
                                        </p:tgtEl>
                                      </p:cBhvr>
                                    </p:animEffect>
                                    <p:anim calcmode="lin" valueType="num">
                                      <p:cBhvr>
                                        <p:cTn id="51" dur="1000" fill="hold"/>
                                        <p:tgtEl>
                                          <p:spTgt spid="4">
                                            <p:graphicEl>
                                              <a:dgm id="{BD97FE0C-F85B-476F-8DD8-3FD62F47130C}"/>
                                            </p:graphicEl>
                                          </p:spTgt>
                                        </p:tgtEl>
                                        <p:attrNameLst>
                                          <p:attrName>ppt_x</p:attrName>
                                        </p:attrNameLst>
                                      </p:cBhvr>
                                      <p:tavLst>
                                        <p:tav tm="0">
                                          <p:val>
                                            <p:strVal val="#ppt_x"/>
                                          </p:val>
                                        </p:tav>
                                        <p:tav tm="100000">
                                          <p:val>
                                            <p:strVal val="#ppt_x"/>
                                          </p:val>
                                        </p:tav>
                                      </p:tavLst>
                                    </p:anim>
                                    <p:anim calcmode="lin" valueType="num">
                                      <p:cBhvr>
                                        <p:cTn id="52" dur="1000" fill="hold"/>
                                        <p:tgtEl>
                                          <p:spTgt spid="4">
                                            <p:graphicEl>
                                              <a:dgm id="{BD97FE0C-F85B-476F-8DD8-3FD62F47130C}"/>
                                            </p:graphicEl>
                                          </p:spTgt>
                                        </p:tgtEl>
                                        <p:attrNameLst>
                                          <p:attrName>ppt_y</p:attrName>
                                        </p:attrNameLst>
                                      </p:cBhvr>
                                      <p:tavLst>
                                        <p:tav tm="0">
                                          <p:val>
                                            <p:strVal val="#ppt_y-.1"/>
                                          </p:val>
                                        </p:tav>
                                        <p:tav tm="100000">
                                          <p:val>
                                            <p:strVal val="#ppt_y"/>
                                          </p:val>
                                        </p:tav>
                                      </p:tavLst>
                                    </p:anim>
                                  </p:childTnLst>
                                </p:cTn>
                              </p:par>
                              <p:par>
                                <p:cTn id="53" presetID="47" presetClass="entr" presetSubtype="0" fill="hold" grpId="0" nodeType="withEffect">
                                  <p:stCondLst>
                                    <p:cond delay="0"/>
                                  </p:stCondLst>
                                  <p:childTnLst>
                                    <p:set>
                                      <p:cBhvr>
                                        <p:cTn id="54" dur="1" fill="hold">
                                          <p:stCondLst>
                                            <p:cond delay="0"/>
                                          </p:stCondLst>
                                        </p:cTn>
                                        <p:tgtEl>
                                          <p:spTgt spid="4">
                                            <p:graphicEl>
                                              <a:dgm id="{80735206-269E-41BD-A298-ED5B0AA6FBFE}"/>
                                            </p:graphicEl>
                                          </p:spTgt>
                                        </p:tgtEl>
                                        <p:attrNameLst>
                                          <p:attrName>style.visibility</p:attrName>
                                        </p:attrNameLst>
                                      </p:cBhvr>
                                      <p:to>
                                        <p:strVal val="visible"/>
                                      </p:to>
                                    </p:set>
                                    <p:animEffect transition="in" filter="fade">
                                      <p:cBhvr>
                                        <p:cTn id="55" dur="1000"/>
                                        <p:tgtEl>
                                          <p:spTgt spid="4">
                                            <p:graphicEl>
                                              <a:dgm id="{80735206-269E-41BD-A298-ED5B0AA6FBFE}"/>
                                            </p:graphicEl>
                                          </p:spTgt>
                                        </p:tgtEl>
                                      </p:cBhvr>
                                    </p:animEffect>
                                    <p:anim calcmode="lin" valueType="num">
                                      <p:cBhvr>
                                        <p:cTn id="56" dur="1000" fill="hold"/>
                                        <p:tgtEl>
                                          <p:spTgt spid="4">
                                            <p:graphicEl>
                                              <a:dgm id="{80735206-269E-41BD-A298-ED5B0AA6FBFE}"/>
                                            </p:graphicEl>
                                          </p:spTgt>
                                        </p:tgtEl>
                                        <p:attrNameLst>
                                          <p:attrName>ppt_x</p:attrName>
                                        </p:attrNameLst>
                                      </p:cBhvr>
                                      <p:tavLst>
                                        <p:tav tm="0">
                                          <p:val>
                                            <p:strVal val="#ppt_x"/>
                                          </p:val>
                                        </p:tav>
                                        <p:tav tm="100000">
                                          <p:val>
                                            <p:strVal val="#ppt_x"/>
                                          </p:val>
                                        </p:tav>
                                      </p:tavLst>
                                    </p:anim>
                                    <p:anim calcmode="lin" valueType="num">
                                      <p:cBhvr>
                                        <p:cTn id="57" dur="1000" fill="hold"/>
                                        <p:tgtEl>
                                          <p:spTgt spid="4">
                                            <p:graphicEl>
                                              <a:dgm id="{80735206-269E-41BD-A298-ED5B0AA6FBFE}"/>
                                            </p:graphic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a-IR" dirty="0" smtClean="0">
                <a:cs typeface="B Homa" panose="00000400000000000000" pitchFamily="2" charset="-78"/>
              </a:rPr>
              <a:t>تعریف کلی از برنامه ریزی اینکرمنتال یا گام به گام</a:t>
            </a:r>
            <a:endParaRPr lang="fa-IR" dirty="0">
              <a:cs typeface="B Homa" panose="00000400000000000000" pitchFamily="2" charset="-78"/>
            </a:endParaRPr>
          </a:p>
        </p:txBody>
      </p:sp>
      <p:sp>
        <p:nvSpPr>
          <p:cNvPr id="4" name="Subtitle 2"/>
          <p:cNvSpPr txBox="1">
            <a:spLocks/>
          </p:cNvSpPr>
          <p:nvPr/>
        </p:nvSpPr>
        <p:spPr>
          <a:xfrm>
            <a:off x="491319" y="1597666"/>
            <a:ext cx="11546006" cy="5260334"/>
          </a:xfrm>
          <a:prstGeom prst="rect">
            <a:avLst/>
          </a:prstGeom>
        </p:spPr>
        <p:txBody>
          <a:bodyPr vert="horz" lIns="91440" tIns="45720" rIns="91440" bIns="45720" rtlCol="0">
            <a:normAutofit/>
          </a:bodyPr>
          <a:lstStyle>
            <a:lvl1pPr marL="0" indent="0" algn="l" defTabSz="914400" rtl="0" eaLnBrk="1" latinLnBrk="0" hangingPunct="1">
              <a:spcBef>
                <a:spcPct val="20000"/>
              </a:spcBef>
              <a:spcAft>
                <a:spcPts val="300"/>
              </a:spcAft>
              <a:buClr>
                <a:schemeClr val="accent6">
                  <a:lumMod val="75000"/>
                </a:schemeClr>
              </a:buClr>
              <a:buSzPct val="130000"/>
              <a:buFont typeface="Georgia" pitchFamily="18" charset="0"/>
              <a:buNone/>
              <a:defRPr sz="2200" kern="1200">
                <a:solidFill>
                  <a:schemeClr val="tx2"/>
                </a:solidFill>
                <a:latin typeface="+mn-lt"/>
                <a:ea typeface="+mn-ea"/>
                <a:cs typeface="+mn-cs"/>
              </a:defRPr>
            </a:lvl1pPr>
            <a:lvl2pPr marL="457200" indent="0" algn="ctr" defTabSz="914400" rtl="0" eaLnBrk="1" latinLnBrk="0" hangingPunct="1">
              <a:spcBef>
                <a:spcPct val="20000"/>
              </a:spcBef>
              <a:spcAft>
                <a:spcPts val="300"/>
              </a:spcAft>
              <a:buClr>
                <a:schemeClr val="accent6">
                  <a:lumMod val="75000"/>
                </a:schemeClr>
              </a:buClr>
              <a:buSzPct val="130000"/>
              <a:buFont typeface="Georgia" pitchFamily="18" charset="0"/>
              <a:buNone/>
              <a:defRPr sz="2000" kern="1200">
                <a:solidFill>
                  <a:schemeClr val="tx1">
                    <a:tint val="75000"/>
                  </a:schemeClr>
                </a:solidFill>
                <a:latin typeface="+mn-lt"/>
                <a:ea typeface="+mn-ea"/>
                <a:cs typeface="+mn-cs"/>
              </a:defRPr>
            </a:lvl2pPr>
            <a:lvl3pPr marL="914400" indent="0" algn="ctr" defTabSz="914400" rtl="0" eaLnBrk="1" latinLnBrk="0" hangingPunct="1">
              <a:spcBef>
                <a:spcPct val="20000"/>
              </a:spcBef>
              <a:spcAft>
                <a:spcPts val="300"/>
              </a:spcAft>
              <a:buClr>
                <a:schemeClr val="accent6">
                  <a:lumMod val="75000"/>
                </a:schemeClr>
              </a:buClr>
              <a:buSzPct val="130000"/>
              <a:buFont typeface="Georgia" pitchFamily="18" charset="0"/>
              <a:buNone/>
              <a:defRPr sz="1800" kern="1200">
                <a:solidFill>
                  <a:schemeClr val="tx1">
                    <a:tint val="75000"/>
                  </a:schemeClr>
                </a:solidFill>
                <a:latin typeface="+mn-lt"/>
                <a:ea typeface="+mn-ea"/>
                <a:cs typeface="+mn-cs"/>
              </a:defRPr>
            </a:lvl3pPr>
            <a:lvl4pPr marL="1371600" indent="0" algn="ctr" defTabSz="914400" rtl="0" eaLnBrk="1" latinLnBrk="0" hangingPunct="1">
              <a:spcBef>
                <a:spcPct val="20000"/>
              </a:spcBef>
              <a:spcAft>
                <a:spcPts val="300"/>
              </a:spcAft>
              <a:buClr>
                <a:schemeClr val="accent6">
                  <a:lumMod val="75000"/>
                </a:schemeClr>
              </a:buClr>
              <a:buSzPct val="130000"/>
              <a:buFont typeface="Georgia" pitchFamily="18" charset="0"/>
              <a:buNone/>
              <a:defRPr sz="1600" kern="1200">
                <a:solidFill>
                  <a:schemeClr val="tx1">
                    <a:tint val="75000"/>
                  </a:schemeClr>
                </a:solidFill>
                <a:latin typeface="+mn-lt"/>
                <a:ea typeface="+mn-ea"/>
                <a:cs typeface="+mn-cs"/>
              </a:defRPr>
            </a:lvl4pPr>
            <a:lvl5pPr marL="1828800" indent="0" algn="ctr" defTabSz="914400" rtl="0" eaLnBrk="1" latinLnBrk="0" hangingPunct="1">
              <a:spcBef>
                <a:spcPct val="20000"/>
              </a:spcBef>
              <a:spcAft>
                <a:spcPts val="300"/>
              </a:spcAft>
              <a:buClr>
                <a:schemeClr val="accent6">
                  <a:lumMod val="75000"/>
                </a:schemeClr>
              </a:buClr>
              <a:buSzPct val="130000"/>
              <a:buFont typeface="Georgia" pitchFamily="18" charset="0"/>
              <a:buNone/>
              <a:defRPr sz="1400" kern="1200">
                <a:solidFill>
                  <a:schemeClr val="tx1">
                    <a:tint val="75000"/>
                  </a:schemeClr>
                </a:solidFill>
                <a:latin typeface="+mn-lt"/>
                <a:ea typeface="+mn-ea"/>
                <a:cs typeface="+mn-cs"/>
              </a:defRPr>
            </a:lvl5pPr>
            <a:lvl6pPr marL="2286000" indent="0" algn="ctr" defTabSz="914400" rtl="0" eaLnBrk="1" latinLnBrk="0" hangingPunct="1">
              <a:spcBef>
                <a:spcPct val="20000"/>
              </a:spcBef>
              <a:spcAft>
                <a:spcPts val="300"/>
              </a:spcAft>
              <a:buClr>
                <a:schemeClr val="accent6">
                  <a:lumMod val="75000"/>
                </a:schemeClr>
              </a:buClr>
              <a:buSzPct val="130000"/>
              <a:buFont typeface="Georgia" pitchFamily="18" charset="0"/>
              <a:buNone/>
              <a:defRPr sz="1400" kern="1200">
                <a:solidFill>
                  <a:schemeClr val="tx1">
                    <a:tint val="75000"/>
                  </a:schemeClr>
                </a:solidFill>
                <a:latin typeface="+mn-lt"/>
                <a:ea typeface="+mn-ea"/>
                <a:cs typeface="+mn-cs"/>
              </a:defRPr>
            </a:lvl6pPr>
            <a:lvl7pPr marL="2743200" indent="0" algn="ctr" defTabSz="914400" rtl="0" eaLnBrk="1" latinLnBrk="0" hangingPunct="1">
              <a:spcBef>
                <a:spcPct val="20000"/>
              </a:spcBef>
              <a:spcAft>
                <a:spcPts val="300"/>
              </a:spcAft>
              <a:buClr>
                <a:schemeClr val="accent6">
                  <a:lumMod val="75000"/>
                </a:schemeClr>
              </a:buClr>
              <a:buSzPct val="130000"/>
              <a:buFont typeface="Georgia" pitchFamily="18" charset="0"/>
              <a:buNone/>
              <a:defRPr sz="1400" kern="1200">
                <a:solidFill>
                  <a:schemeClr val="tx1">
                    <a:tint val="75000"/>
                  </a:schemeClr>
                </a:solidFill>
                <a:latin typeface="+mn-lt"/>
                <a:ea typeface="+mn-ea"/>
                <a:cs typeface="+mn-cs"/>
              </a:defRPr>
            </a:lvl7pPr>
            <a:lvl8pPr marL="3200400" indent="0" algn="ctr" defTabSz="914400" rtl="0" eaLnBrk="1" latinLnBrk="0" hangingPunct="1">
              <a:spcBef>
                <a:spcPct val="20000"/>
              </a:spcBef>
              <a:spcAft>
                <a:spcPts val="300"/>
              </a:spcAft>
              <a:buClr>
                <a:schemeClr val="accent6">
                  <a:lumMod val="75000"/>
                </a:schemeClr>
              </a:buClr>
              <a:buSzPct val="130000"/>
              <a:buFont typeface="Georgia" pitchFamily="18" charset="0"/>
              <a:buNone/>
              <a:defRPr sz="1400" kern="1200">
                <a:solidFill>
                  <a:schemeClr val="tx1">
                    <a:tint val="75000"/>
                  </a:schemeClr>
                </a:solidFill>
                <a:latin typeface="+mn-lt"/>
                <a:ea typeface="+mn-ea"/>
                <a:cs typeface="+mn-cs"/>
              </a:defRPr>
            </a:lvl8pPr>
            <a:lvl9pPr marL="3657600" indent="0" algn="ctr" defTabSz="914400" rtl="0" eaLnBrk="1" latinLnBrk="0" hangingPunct="1">
              <a:spcBef>
                <a:spcPct val="20000"/>
              </a:spcBef>
              <a:spcAft>
                <a:spcPts val="300"/>
              </a:spcAft>
              <a:buClr>
                <a:schemeClr val="accent6">
                  <a:lumMod val="75000"/>
                </a:schemeClr>
              </a:buClr>
              <a:buSzPct val="130000"/>
              <a:buFont typeface="Georgia" pitchFamily="18" charset="0"/>
              <a:buNone/>
              <a:defRPr sz="1400" kern="1200">
                <a:solidFill>
                  <a:schemeClr val="tx1">
                    <a:tint val="75000"/>
                  </a:schemeClr>
                </a:solidFill>
                <a:latin typeface="+mn-lt"/>
                <a:ea typeface="+mn-ea"/>
                <a:cs typeface="+mn-cs"/>
              </a:defRPr>
            </a:lvl9pPr>
          </a:lstStyle>
          <a:p>
            <a:pPr algn="ctr" rtl="1">
              <a:lnSpc>
                <a:spcPct val="150000"/>
              </a:lnSpc>
            </a:pPr>
            <a:endParaRPr lang="fa-IR" sz="2000" dirty="0">
              <a:solidFill>
                <a:schemeClr val="tx1"/>
              </a:solidFill>
              <a:latin typeface="Times New Roman" panose="02020603050405020304" pitchFamily="18" charset="0"/>
              <a:cs typeface="B Homa" panose="00000400000000000000" pitchFamily="2" charset="-78"/>
            </a:endParaRPr>
          </a:p>
          <a:p>
            <a:pPr marL="342900" indent="-342900" algn="just" rtl="1">
              <a:lnSpc>
                <a:spcPct val="150000"/>
              </a:lnSpc>
              <a:buFont typeface="Wingdings" panose="05000000000000000000" pitchFamily="2" charset="2"/>
              <a:buChar char="q"/>
            </a:pPr>
            <a:r>
              <a:rPr lang="fa-IR" sz="2000" dirty="0" smtClean="0">
                <a:solidFill>
                  <a:schemeClr val="tx1"/>
                </a:solidFill>
                <a:latin typeface="Times New Roman" panose="02020603050405020304" pitchFamily="18" charset="0"/>
                <a:cs typeface="B Homa" panose="00000400000000000000" pitchFamily="2" charset="-78"/>
              </a:rPr>
              <a:t>در این گونه از برنامه ریزی توصیه می شود که به جای تعیین برنامه ها و سیاست های دراز مدت، بهتر است اهداف برنامه در مقاطع زمانی کوتاه مدت تعیین و در هر مرحله با توجه به تغییرات و شرایط، سیاست های مناسب اتخاذ گردد.</a:t>
            </a:r>
          </a:p>
          <a:p>
            <a:pPr algn="just" rtl="1">
              <a:lnSpc>
                <a:spcPct val="150000"/>
              </a:lnSpc>
            </a:pPr>
            <a:r>
              <a:rPr lang="fa-IR" sz="2000" dirty="0" smtClean="0">
                <a:solidFill>
                  <a:schemeClr val="tx1"/>
                </a:solidFill>
                <a:latin typeface="Times New Roman" panose="02020603050405020304" pitchFamily="18" charset="0"/>
                <a:cs typeface="B Homa" panose="00000400000000000000" pitchFamily="2" charset="-78"/>
              </a:rPr>
              <a:t>به ویژه در مورد مسائل مشکل و پیچیده که نمی توان تصویر روشنی از آینده به دست آورد، تنها راه توسل به اقدامات اندک اندک و حرکت تدریجی است. به نظر لیندبلوم تصمیم گیری در چنین شرایطی نوعی پیشروی گام به گام است که می توان آنرا خزیدن به سمت آینده و به سوی ناشناخته ها توصیف کرد. </a:t>
            </a:r>
            <a:endParaRPr lang="fa-IR" sz="2000" dirty="0">
              <a:solidFill>
                <a:schemeClr val="tx1"/>
              </a:solidFill>
              <a:latin typeface="Times New Roman" panose="02020603050405020304" pitchFamily="18" charset="0"/>
              <a:cs typeface="B Homa" panose="00000400000000000000" pitchFamily="2" charset="-78"/>
            </a:endParaRPr>
          </a:p>
        </p:txBody>
      </p:sp>
      <p:sp>
        <p:nvSpPr>
          <p:cNvPr id="15" name="Rounded Rectangle 14"/>
          <p:cNvSpPr/>
          <p:nvPr/>
        </p:nvSpPr>
        <p:spPr bwMode="auto">
          <a:xfrm>
            <a:off x="9805077" y="235728"/>
            <a:ext cx="2232248" cy="576064"/>
          </a:xfrm>
          <a:prstGeom prst="roundRect">
            <a:avLst/>
          </a:prstGeom>
          <a:solidFill>
            <a:srgbClr val="00206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fa-IR" sz="1400" dirty="0" smtClean="0">
                <a:cs typeface="B Nasim" panose="00000700000000000000" pitchFamily="2" charset="-78"/>
              </a:rPr>
              <a:t>مقدمه و معرفی نظریه پرداز</a:t>
            </a:r>
            <a:endParaRPr kumimoji="0" lang="fa-IR" sz="1400" i="0" u="none" strike="noStrike" cap="none" normalizeH="0" baseline="0" dirty="0" smtClean="0">
              <a:ln>
                <a:noFill/>
              </a:ln>
              <a:solidFill>
                <a:schemeClr val="tx1"/>
              </a:solidFill>
              <a:effectLst/>
              <a:cs typeface="B Nasim" panose="00000700000000000000" pitchFamily="2" charset="-78"/>
            </a:endParaRPr>
          </a:p>
        </p:txBody>
      </p:sp>
      <p:sp>
        <p:nvSpPr>
          <p:cNvPr id="16" name="Rounded Rectangle 15"/>
          <p:cNvSpPr/>
          <p:nvPr/>
        </p:nvSpPr>
        <p:spPr bwMode="auto">
          <a:xfrm>
            <a:off x="7422700" y="235728"/>
            <a:ext cx="2232248" cy="576064"/>
          </a:xfrm>
          <a:prstGeom prst="roundRect">
            <a:avLst/>
          </a:prstGeom>
          <a:solidFill>
            <a:srgbClr val="00206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fa-IR" sz="1400" dirty="0" smtClean="0">
                <a:cs typeface="B Nasim" panose="00000700000000000000" pitchFamily="2" charset="-78"/>
              </a:rPr>
              <a:t>پیشینه و مبنای پیدایش</a:t>
            </a:r>
            <a:endParaRPr kumimoji="0" lang="fa-IR" sz="1400" i="0" u="none" strike="noStrike" cap="none" normalizeH="0" baseline="0" dirty="0" smtClean="0">
              <a:ln>
                <a:noFill/>
              </a:ln>
              <a:solidFill>
                <a:schemeClr val="tx1"/>
              </a:solidFill>
              <a:effectLst/>
              <a:cs typeface="B Nasim" panose="00000700000000000000" pitchFamily="2" charset="-78"/>
            </a:endParaRPr>
          </a:p>
        </p:txBody>
      </p:sp>
      <p:sp>
        <p:nvSpPr>
          <p:cNvPr id="17" name="Rounded Rectangle 16"/>
          <p:cNvSpPr/>
          <p:nvPr/>
        </p:nvSpPr>
        <p:spPr bwMode="auto">
          <a:xfrm>
            <a:off x="5052159" y="235728"/>
            <a:ext cx="2232248" cy="576064"/>
          </a:xfrm>
          <a:prstGeom prst="roundRect">
            <a:avLst/>
          </a:prstGeom>
          <a:solidFill>
            <a:srgbClr val="00B0F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fa-IR" sz="1400" dirty="0" smtClean="0">
                <a:cs typeface="B Nasim" panose="00000700000000000000" pitchFamily="2" charset="-78"/>
              </a:rPr>
              <a:t>معرفی و بررسی اندک افزایی</a:t>
            </a:r>
            <a:endParaRPr kumimoji="0" lang="fa-IR" sz="1400" i="0" u="none" strike="noStrike" cap="none" normalizeH="0" baseline="0" dirty="0" smtClean="0">
              <a:ln>
                <a:noFill/>
              </a:ln>
              <a:solidFill>
                <a:schemeClr val="tx1"/>
              </a:solidFill>
              <a:effectLst/>
              <a:cs typeface="B Nasim" panose="00000700000000000000" pitchFamily="2" charset="-78"/>
            </a:endParaRPr>
          </a:p>
        </p:txBody>
      </p:sp>
      <p:sp>
        <p:nvSpPr>
          <p:cNvPr id="18" name="Rounded Rectangle 17"/>
          <p:cNvSpPr/>
          <p:nvPr/>
        </p:nvSpPr>
        <p:spPr bwMode="auto">
          <a:xfrm>
            <a:off x="2681618" y="235728"/>
            <a:ext cx="2232248" cy="576064"/>
          </a:xfrm>
          <a:prstGeom prst="roundRect">
            <a:avLst/>
          </a:prstGeom>
          <a:solidFill>
            <a:srgbClr val="00206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fa-IR" sz="1400" dirty="0" smtClean="0">
                <a:cs typeface="B Nasim" panose="00000700000000000000" pitchFamily="2" charset="-78"/>
              </a:rPr>
              <a:t>انتقادات از رهیافت اندک افزایی</a:t>
            </a:r>
            <a:endParaRPr kumimoji="0" lang="fa-IR" sz="1400" i="0" u="none" strike="noStrike" cap="none" normalizeH="0" baseline="0" dirty="0" smtClean="0">
              <a:ln>
                <a:noFill/>
              </a:ln>
              <a:solidFill>
                <a:schemeClr val="tx1"/>
              </a:solidFill>
              <a:effectLst/>
              <a:cs typeface="B Nasim" panose="00000700000000000000" pitchFamily="2" charset="-78"/>
            </a:endParaRPr>
          </a:p>
        </p:txBody>
      </p:sp>
      <p:sp>
        <p:nvSpPr>
          <p:cNvPr id="19" name="Rounded Rectangle 18"/>
          <p:cNvSpPr/>
          <p:nvPr/>
        </p:nvSpPr>
        <p:spPr bwMode="auto">
          <a:xfrm>
            <a:off x="321204" y="235728"/>
            <a:ext cx="2232248" cy="576064"/>
          </a:xfrm>
          <a:prstGeom prst="roundRect">
            <a:avLst/>
          </a:prstGeom>
          <a:solidFill>
            <a:srgbClr val="00206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1"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fa-IR" sz="1400" dirty="0" smtClean="0">
                <a:cs typeface="B Nasim" panose="00000700000000000000" pitchFamily="2" charset="-78"/>
              </a:rPr>
              <a:t>مقایسه با رهیافت عقلانی-جامع</a:t>
            </a:r>
            <a:endParaRPr kumimoji="0" lang="fa-IR" sz="1400" i="0" u="none" strike="noStrike" cap="none" normalizeH="0" baseline="0" dirty="0" smtClean="0">
              <a:ln>
                <a:noFill/>
              </a:ln>
              <a:solidFill>
                <a:schemeClr val="tx1"/>
              </a:solidFill>
              <a:effectLst/>
              <a:cs typeface="B Nasim" panose="00000700000000000000" pitchFamily="2" charset="-78"/>
            </a:endParaRPr>
          </a:p>
        </p:txBody>
      </p:sp>
    </p:spTree>
    <p:extLst>
      <p:ext uri="{BB962C8B-B14F-4D97-AF65-F5344CB8AC3E}">
        <p14:creationId xmlns:p14="http://schemas.microsoft.com/office/powerpoint/2010/main" val="1124580346"/>
      </p:ext>
    </p:extLst>
  </p:cSld>
  <p:clrMapOvr>
    <a:masterClrMapping/>
  </p:clrMapOvr>
  <mc:AlternateContent xmlns:mc="http://schemas.openxmlformats.org/markup-compatibility/2006" xmlns:p14="http://schemas.microsoft.com/office/powerpoint/2010/main">
    <mc:Choice Requires="p14">
      <p:transition spd="slow" p14:dur="1200">
        <p14:prism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xit" presetSubtype="4" fill="hold" grpId="1" nodeType="clickEffect">
                                  <p:stCondLst>
                                    <p:cond delay="0"/>
                                  </p:stCondLst>
                                  <p:childTnLst>
                                    <p:anim calcmode="lin" valueType="num">
                                      <p:cBhvr additive="base">
                                        <p:cTn id="11" dur="500"/>
                                        <p:tgtEl>
                                          <p:spTgt spid="4"/>
                                        </p:tgtEl>
                                        <p:attrNameLst>
                                          <p:attrName>ppt_x</p:attrName>
                                        </p:attrNameLst>
                                      </p:cBhvr>
                                      <p:tavLst>
                                        <p:tav tm="0">
                                          <p:val>
                                            <p:strVal val="ppt_x"/>
                                          </p:val>
                                        </p:tav>
                                        <p:tav tm="100000">
                                          <p:val>
                                            <p:strVal val="ppt_x"/>
                                          </p:val>
                                        </p:tav>
                                      </p:tavLst>
                                    </p:anim>
                                    <p:anim calcmode="lin" valueType="num">
                                      <p:cBhvr additive="base">
                                        <p:cTn id="12" dur="500"/>
                                        <p:tgtEl>
                                          <p:spTgt spid="4"/>
                                        </p:tgtEl>
                                        <p:attrNameLst>
                                          <p:attrName>ppt_y</p:attrName>
                                        </p:attrNameLst>
                                      </p:cBhvr>
                                      <p:tavLst>
                                        <p:tav tm="0">
                                          <p:val>
                                            <p:strVal val="ppt_y"/>
                                          </p:val>
                                        </p:tav>
                                        <p:tav tm="100000">
                                          <p:val>
                                            <p:strVal val="1+ppt_h/2"/>
                                          </p:val>
                                        </p:tav>
                                      </p:tavLst>
                                    </p:anim>
                                    <p:set>
                                      <p:cBhvr>
                                        <p:cTn id="13" dur="1" fill="hold">
                                          <p:stCondLst>
                                            <p:cond delay="4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amask">
  <a:themeElements>
    <a:clrScheme name="Damask">
      <a:dk1>
        <a:sysClr val="windowText" lastClr="000000"/>
      </a:dk1>
      <a:lt1>
        <a:sysClr val="window" lastClr="FFFFFF"/>
      </a:lt1>
      <a:dk2>
        <a:srgbClr val="2A5B7F"/>
      </a:dk2>
      <a:lt2>
        <a:srgbClr val="ABDAFC"/>
      </a:lt2>
      <a:accent1>
        <a:srgbClr val="9EC544"/>
      </a:accent1>
      <a:accent2>
        <a:srgbClr val="50BEA3"/>
      </a:accent2>
      <a:accent3>
        <a:srgbClr val="4A9CCC"/>
      </a:accent3>
      <a:accent4>
        <a:srgbClr val="9A66CA"/>
      </a:accent4>
      <a:accent5>
        <a:srgbClr val="C54F71"/>
      </a:accent5>
      <a:accent6>
        <a:srgbClr val="DE9C3C"/>
      </a:accent6>
      <a:hlink>
        <a:srgbClr val="6BA9DA"/>
      </a:hlink>
      <a:folHlink>
        <a:srgbClr val="A0BCD3"/>
      </a:folHlink>
    </a:clrScheme>
    <a:fontScheme name="Damask">
      <a:majorFont>
        <a:latin typeface="Bookman Old Style" panose="02050604050505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Rockwell" panose="020606030202050204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amask">
      <a:fillStyleLst>
        <a:solidFill>
          <a:schemeClr val="phClr"/>
        </a:solidFill>
        <a:gradFill rotWithShape="1">
          <a:gsLst>
            <a:gs pos="0">
              <a:schemeClr val="phClr">
                <a:tint val="48000"/>
                <a:satMod val="105000"/>
                <a:lumMod val="110000"/>
              </a:schemeClr>
            </a:gs>
            <a:gs pos="100000">
              <a:schemeClr val="phClr">
                <a:tint val="78000"/>
                <a:satMod val="109000"/>
                <a:lumMod val="100000"/>
              </a:schemeClr>
            </a:gs>
          </a:gsLst>
          <a:lin ang="5400000" scaled="0"/>
        </a:gradFill>
        <a:gradFill rotWithShape="1">
          <a:gsLst>
            <a:gs pos="0">
              <a:schemeClr val="phClr">
                <a:tint val="94000"/>
                <a:satMod val="100000"/>
                <a:lumMod val="104000"/>
              </a:schemeClr>
            </a:gs>
            <a:gs pos="69000">
              <a:schemeClr val="phClr">
                <a:shade val="86000"/>
                <a:satMod val="130000"/>
                <a:lumMod val="102000"/>
              </a:schemeClr>
            </a:gs>
            <a:gs pos="100000">
              <a:schemeClr val="phClr">
                <a:shade val="72000"/>
                <a:satMod val="130000"/>
                <a:lumMod val="100000"/>
              </a:schemeClr>
            </a:gs>
          </a:gsLst>
          <a:lin ang="5400000" scaled="0"/>
        </a:gradFill>
      </a:fillStyleLst>
      <a:lnStyleLst>
        <a:ln w="12700"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50800" dist="38100" dir="5400000" sy="96000" rotWithShape="0">
              <a:srgbClr val="000000">
                <a:alpha val="54000"/>
              </a:srgbClr>
            </a:outerShdw>
          </a:effectLst>
        </a:effectStyle>
        <a:effectStyle>
          <a:effectLst>
            <a:outerShdw blurRad="76200" dist="38100" dir="5400000" algn="ctr" rotWithShape="0">
              <a:srgbClr val="000000">
                <a:alpha val="76000"/>
              </a:srgbClr>
            </a:outerShdw>
          </a:effectLst>
          <a:scene3d>
            <a:camera prst="orthographicFront">
              <a:rot lat="0" lon="0" rev="0"/>
            </a:camera>
            <a:lightRig rig="balanced" dir="t"/>
          </a:scene3d>
          <a:sp3d prstMaterial="matte">
            <a:bevelT w="25400" h="25400" prst="relaxedInset"/>
          </a:sp3d>
        </a:effectStyle>
      </a:effectStyleLst>
      <a:bgFillStyleLst>
        <a:solidFill>
          <a:schemeClr val="phClr"/>
        </a:solidFill>
        <a:solidFill>
          <a:schemeClr val="phClr">
            <a:tint val="95000"/>
            <a:satMod val="170000"/>
          </a:schemeClr>
        </a:solidFill>
        <a:blipFill rotWithShape="1">
          <a:blip xmlns:r="http://schemas.openxmlformats.org/officeDocument/2006/relationships" r:embed="rId1">
            <a:duotone>
              <a:schemeClr val="phClr">
                <a:shade val="18000"/>
                <a:satMod val="160000"/>
                <a:lumMod val="28000"/>
              </a:schemeClr>
              <a:schemeClr val="phClr">
                <a:tint val="95000"/>
                <a:satMod val="160000"/>
                <a:lumMod val="116000"/>
              </a:schemeClr>
            </a:duotone>
          </a:blip>
          <a:stretch/>
        </a:blipFill>
      </a:bgFillStyleLst>
    </a:fmtScheme>
  </a:themeElements>
  <a:objectDefaults/>
  <a:extraClrSchemeLst/>
  <a:extLst>
    <a:ext uri="{05A4C25C-085E-4340-85A3-A5531E510DB2}">
      <thm15:themeFamily xmlns:thm15="http://schemas.microsoft.com/office/thememl/2012/main" name="Damask" id="{F9A299A0-33D0-4E0F-9F3F-7163E3744208}" vid="{746EEEEA-FB6A-406B-B510-531588D5481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Damask</Template>
  <TotalTime>48</TotalTime>
  <Words>2038</Words>
  <Application>Microsoft Office PowerPoint</Application>
  <PresentationFormat>Widescreen</PresentationFormat>
  <Paragraphs>226</Paragraphs>
  <Slides>15</Slides>
  <Notes>3</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15</vt:i4>
      </vt:variant>
    </vt:vector>
  </HeadingPairs>
  <TitlesOfParts>
    <vt:vector size="27" baseType="lpstr">
      <vt:lpstr>Arial</vt:lpstr>
      <vt:lpstr>B Homa</vt:lpstr>
      <vt:lpstr>B Nasim</vt:lpstr>
      <vt:lpstr>Bookman Old Style</vt:lpstr>
      <vt:lpstr>BrowalliaUPC</vt:lpstr>
      <vt:lpstr>Calibri</vt:lpstr>
      <vt:lpstr>Comic Sans MS</vt:lpstr>
      <vt:lpstr>Georgia</vt:lpstr>
      <vt:lpstr>Rockwell</vt:lpstr>
      <vt:lpstr>Times New Roman</vt:lpstr>
      <vt:lpstr>Wingdings</vt:lpstr>
      <vt:lpstr>Damask</vt:lpstr>
      <vt:lpstr>PowerPoint Presentation</vt:lpstr>
      <vt:lpstr>معرفی چارلز لیندبلوم</vt:lpstr>
      <vt:lpstr>برنامه ریزی و اجرا</vt:lpstr>
      <vt:lpstr>پیشینه و مبنای شکل گیری دیدگاه اندک افزایی</vt:lpstr>
      <vt:lpstr>چگونگی تولید سیاست</vt:lpstr>
      <vt:lpstr>ساختار رهیافت اندک افزایی</vt:lpstr>
      <vt:lpstr>معرفی رهیافت اندک افزایی گسسته</vt:lpstr>
      <vt:lpstr>پایه های اصلی الگوی اندک افزایی</vt:lpstr>
      <vt:lpstr>تعریف کلی از برنامه ریزی اینکرمنتال یا گام به گام</vt:lpstr>
      <vt:lpstr>جنبه های مثبت و منفی اندک افزایی</vt:lpstr>
      <vt:lpstr>قیود اندک افزایی</vt:lpstr>
      <vt:lpstr>انتقادات از رهیافت اندک افزایی</vt:lpstr>
      <vt:lpstr>قیاس رهیافت برنامه ریزی اندک افزا با برنامه ریزی عقل گرا(1)</vt:lpstr>
      <vt:lpstr>قیاس رهیافت برنامه ریزی اندک افزا با برنامه ریزی عقل گرا(2)</vt:lpstr>
      <vt:lpstr>منابع</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Mohammad</dc:creator>
  <cp:lastModifiedBy>pedram shm</cp:lastModifiedBy>
  <cp:revision>14</cp:revision>
  <dcterms:created xsi:type="dcterms:W3CDTF">2019-12-09T08:53:10Z</dcterms:created>
  <dcterms:modified xsi:type="dcterms:W3CDTF">2019-12-10T15:29:28Z</dcterms:modified>
</cp:coreProperties>
</file>