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94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4C7D46-9C76-45BC-814E-EE73523EBFDC}" type="doc">
      <dgm:prSet loTypeId="urn:microsoft.com/office/officeart/2005/8/layout/hierarchy1" loCatId="hierarchy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779D739-93E9-4769-87D8-38DFC2CB7E99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شهرسازی</a:t>
          </a:r>
          <a:endParaRPr lang="en-US" sz="2400" b="1" dirty="0">
            <a:cs typeface="B Homa" panose="00000400000000000000" pitchFamily="2" charset="-78"/>
          </a:endParaRPr>
        </a:p>
      </dgm:t>
    </dgm:pt>
    <dgm:pt modelId="{7013123B-1710-47A2-BE9F-750D3556A2BE}" type="parTrans" cxnId="{23368993-4F7C-4BAB-B80E-458250956EA4}">
      <dgm:prSet/>
      <dgm:spPr/>
      <dgm:t>
        <a:bodyPr/>
        <a:lstStyle/>
        <a:p>
          <a:endParaRPr lang="en-US" sz="2400">
            <a:cs typeface="B Lotus" pitchFamily="2" charset="-78"/>
          </a:endParaRPr>
        </a:p>
      </dgm:t>
    </dgm:pt>
    <dgm:pt modelId="{4844C538-FAF1-463D-82E3-8316D432F616}" type="sibTrans" cxnId="{23368993-4F7C-4BAB-B80E-458250956EA4}">
      <dgm:prSet/>
      <dgm:spPr/>
      <dgm:t>
        <a:bodyPr/>
        <a:lstStyle/>
        <a:p>
          <a:endParaRPr lang="en-US" sz="2400">
            <a:cs typeface="B Lotus" pitchFamily="2" charset="-78"/>
          </a:endParaRPr>
        </a:p>
      </dgm:t>
    </dgm:pt>
    <dgm:pt modelId="{2F5BAD55-6854-43DB-BF65-9A19722A4E35}">
      <dgm:prSet phldrT="[Text]" custT="1"/>
      <dgm:spPr/>
      <dgm:t>
        <a:bodyPr/>
        <a:lstStyle/>
        <a:p>
          <a:r>
            <a:rPr lang="fa-IR" sz="2400" dirty="0" smtClean="0">
              <a:cs typeface="B Homa" panose="00000400000000000000" pitchFamily="2" charset="-78"/>
            </a:rPr>
            <a:t>طراحی شهری</a:t>
          </a:r>
          <a:endParaRPr lang="en-US" sz="2400" dirty="0">
            <a:cs typeface="B Homa" panose="00000400000000000000" pitchFamily="2" charset="-78"/>
          </a:endParaRPr>
        </a:p>
      </dgm:t>
    </dgm:pt>
    <dgm:pt modelId="{AA922EDB-9C96-420D-8486-FA99638A7131}" type="parTrans" cxnId="{E7E6F267-31C7-4D4C-A3C4-751E68D8DEA2}">
      <dgm:prSet/>
      <dgm:spPr/>
      <dgm:t>
        <a:bodyPr/>
        <a:lstStyle/>
        <a:p>
          <a:endParaRPr lang="en-US" sz="2400">
            <a:cs typeface="B Lotus" pitchFamily="2" charset="-78"/>
          </a:endParaRPr>
        </a:p>
      </dgm:t>
    </dgm:pt>
    <dgm:pt modelId="{73CB1D85-B03B-4FD6-8C11-59DC88DBAF4B}" type="sibTrans" cxnId="{E7E6F267-31C7-4D4C-A3C4-751E68D8DEA2}">
      <dgm:prSet/>
      <dgm:spPr/>
      <dgm:t>
        <a:bodyPr/>
        <a:lstStyle/>
        <a:p>
          <a:endParaRPr lang="en-US" sz="2400">
            <a:cs typeface="B Lotus" pitchFamily="2" charset="-78"/>
          </a:endParaRPr>
        </a:p>
      </dgm:t>
    </dgm:pt>
    <dgm:pt modelId="{ACC284A4-09C1-4EF3-AB2F-8F40658B8A10}">
      <dgm:prSet phldrT="[Text]"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اصلاح و بهبود در سطوح</a:t>
          </a:r>
          <a:endParaRPr lang="en-US" sz="2000" dirty="0">
            <a:cs typeface="B Homa" panose="00000400000000000000" pitchFamily="2" charset="-78"/>
          </a:endParaRPr>
        </a:p>
      </dgm:t>
    </dgm:pt>
    <dgm:pt modelId="{2A663042-1DE3-480C-817C-491A10FBAED1}" type="parTrans" cxnId="{807A1488-A3B4-4FC5-BA4B-629B31B448E9}">
      <dgm:prSet/>
      <dgm:spPr/>
      <dgm:t>
        <a:bodyPr/>
        <a:lstStyle/>
        <a:p>
          <a:endParaRPr lang="en-US" sz="2400">
            <a:cs typeface="B Lotus" pitchFamily="2" charset="-78"/>
          </a:endParaRPr>
        </a:p>
      </dgm:t>
    </dgm:pt>
    <dgm:pt modelId="{69C93137-4F16-41E6-AE82-D8654FDCB2F1}" type="sibTrans" cxnId="{807A1488-A3B4-4FC5-BA4B-629B31B448E9}">
      <dgm:prSet/>
      <dgm:spPr/>
      <dgm:t>
        <a:bodyPr/>
        <a:lstStyle/>
        <a:p>
          <a:endParaRPr lang="en-US" sz="2400">
            <a:cs typeface="B Lotus" pitchFamily="2" charset="-78"/>
          </a:endParaRPr>
        </a:p>
      </dgm:t>
    </dgm:pt>
    <dgm:pt modelId="{E1F5ED47-8799-4284-8A69-A255E5953E59}">
      <dgm:prSet phldrT="[Text]" custT="1"/>
      <dgm:spPr/>
      <dgm:t>
        <a:bodyPr/>
        <a:lstStyle/>
        <a:p>
          <a:r>
            <a:rPr lang="fa-IR" sz="2400" dirty="0" smtClean="0">
              <a:cs typeface="B Homa" panose="00000400000000000000" pitchFamily="2" charset="-78"/>
            </a:rPr>
            <a:t>برنامه ریزی شهری </a:t>
          </a:r>
          <a:endParaRPr lang="en-US" sz="2400" dirty="0">
            <a:cs typeface="B Homa" panose="00000400000000000000" pitchFamily="2" charset="-78"/>
          </a:endParaRPr>
        </a:p>
      </dgm:t>
    </dgm:pt>
    <dgm:pt modelId="{F5D27392-6678-4814-BDDD-8B09FF88C52D}" type="parTrans" cxnId="{B60B0C91-C02A-4FF9-B606-A03F61A374B2}">
      <dgm:prSet/>
      <dgm:spPr/>
      <dgm:t>
        <a:bodyPr/>
        <a:lstStyle/>
        <a:p>
          <a:endParaRPr lang="en-US" sz="2400">
            <a:cs typeface="B Lotus" pitchFamily="2" charset="-78"/>
          </a:endParaRPr>
        </a:p>
      </dgm:t>
    </dgm:pt>
    <dgm:pt modelId="{238458F8-B605-43A1-A0A3-EBDD815F5EA6}" type="sibTrans" cxnId="{B60B0C91-C02A-4FF9-B606-A03F61A374B2}">
      <dgm:prSet/>
      <dgm:spPr/>
      <dgm:t>
        <a:bodyPr/>
        <a:lstStyle/>
        <a:p>
          <a:endParaRPr lang="en-US" sz="2400">
            <a:cs typeface="B Lotus" pitchFamily="2" charset="-78"/>
          </a:endParaRPr>
        </a:p>
      </dgm:t>
    </dgm:pt>
    <dgm:pt modelId="{43C7331A-CECF-499E-A9BB-F44589B29800}">
      <dgm:prSet phldrT="[Text]"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توسعه جدید در اراضی دست نخورده</a:t>
          </a:r>
          <a:endParaRPr lang="en-US" sz="2000" dirty="0">
            <a:cs typeface="B Homa" panose="00000400000000000000" pitchFamily="2" charset="-78"/>
          </a:endParaRPr>
        </a:p>
      </dgm:t>
    </dgm:pt>
    <dgm:pt modelId="{366F1730-4ED7-46A3-BDAE-CF75985DA2E6}" type="parTrans" cxnId="{9F1EC443-5FDA-42AD-8F31-7A7F2662929B}">
      <dgm:prSet/>
      <dgm:spPr/>
      <dgm:t>
        <a:bodyPr/>
        <a:lstStyle/>
        <a:p>
          <a:endParaRPr lang="en-US" sz="2400">
            <a:cs typeface="B Lotus" pitchFamily="2" charset="-78"/>
          </a:endParaRPr>
        </a:p>
      </dgm:t>
    </dgm:pt>
    <dgm:pt modelId="{18F94E77-8D42-4BA2-99D0-91F1B247C442}" type="sibTrans" cxnId="{9F1EC443-5FDA-42AD-8F31-7A7F2662929B}">
      <dgm:prSet/>
      <dgm:spPr/>
      <dgm:t>
        <a:bodyPr/>
        <a:lstStyle/>
        <a:p>
          <a:endParaRPr lang="en-US" sz="2400">
            <a:cs typeface="B Lotus" pitchFamily="2" charset="-78"/>
          </a:endParaRPr>
        </a:p>
      </dgm:t>
    </dgm:pt>
    <dgm:pt modelId="{04FEDAAE-A155-41C3-8C14-15D56A715CC8}" type="pres">
      <dgm:prSet presAssocID="{724C7D46-9C76-45BC-814E-EE73523EBFD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415B7CC-BF97-4E94-B4EF-CC5814590AC8}" type="pres">
      <dgm:prSet presAssocID="{9779D739-93E9-4769-87D8-38DFC2CB7E99}" presName="hierRoot1" presStyleCnt="0"/>
      <dgm:spPr/>
    </dgm:pt>
    <dgm:pt modelId="{6C69EAC3-4EAE-4B56-B369-E3E90D86C1AA}" type="pres">
      <dgm:prSet presAssocID="{9779D739-93E9-4769-87D8-38DFC2CB7E99}" presName="composite" presStyleCnt="0"/>
      <dgm:spPr/>
    </dgm:pt>
    <dgm:pt modelId="{99B2CB4F-44B2-446F-BD98-2707FD8D343A}" type="pres">
      <dgm:prSet presAssocID="{9779D739-93E9-4769-87D8-38DFC2CB7E99}" presName="background" presStyleLbl="node0" presStyleIdx="0" presStyleCnt="1"/>
      <dgm:spPr/>
    </dgm:pt>
    <dgm:pt modelId="{F23388AA-7551-4FD0-AEDA-B503A320BF40}" type="pres">
      <dgm:prSet presAssocID="{9779D739-93E9-4769-87D8-38DFC2CB7E99}" presName="text" presStyleLbl="fgAcc0" presStyleIdx="0" presStyleCnt="1" custScaleX="1741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137F458-2B95-462D-911F-F5DC35747D62}" type="pres">
      <dgm:prSet presAssocID="{9779D739-93E9-4769-87D8-38DFC2CB7E99}" presName="hierChild2" presStyleCnt="0"/>
      <dgm:spPr/>
    </dgm:pt>
    <dgm:pt modelId="{2899D9E0-D945-4CD0-8D15-06DD489580AB}" type="pres">
      <dgm:prSet presAssocID="{AA922EDB-9C96-420D-8486-FA99638A7131}" presName="Name10" presStyleLbl="parChTrans1D2" presStyleIdx="0" presStyleCnt="2"/>
      <dgm:spPr/>
      <dgm:t>
        <a:bodyPr/>
        <a:lstStyle/>
        <a:p>
          <a:endParaRPr lang="en-US"/>
        </a:p>
      </dgm:t>
    </dgm:pt>
    <dgm:pt modelId="{D064B93E-8E78-4FB8-A8A8-320A9C877153}" type="pres">
      <dgm:prSet presAssocID="{2F5BAD55-6854-43DB-BF65-9A19722A4E35}" presName="hierRoot2" presStyleCnt="0"/>
      <dgm:spPr/>
    </dgm:pt>
    <dgm:pt modelId="{443A3BA6-962C-4F9C-8FB8-BAEB25101E4F}" type="pres">
      <dgm:prSet presAssocID="{2F5BAD55-6854-43DB-BF65-9A19722A4E35}" presName="composite2" presStyleCnt="0"/>
      <dgm:spPr/>
    </dgm:pt>
    <dgm:pt modelId="{50A55189-91A2-433F-8BB6-35E8AE9EF3A2}" type="pres">
      <dgm:prSet presAssocID="{2F5BAD55-6854-43DB-BF65-9A19722A4E35}" presName="background2" presStyleLbl="node2" presStyleIdx="0" presStyleCnt="2"/>
      <dgm:spPr/>
    </dgm:pt>
    <dgm:pt modelId="{72E28206-FF4E-4890-8D29-E1E29A843ECF}" type="pres">
      <dgm:prSet presAssocID="{2F5BAD55-6854-43DB-BF65-9A19722A4E35}" presName="text2" presStyleLbl="fgAcc2" presStyleIdx="0" presStyleCnt="2" custScaleX="1854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72BFBE-F9BB-4BA1-9F0A-09401BD59E6C}" type="pres">
      <dgm:prSet presAssocID="{2F5BAD55-6854-43DB-BF65-9A19722A4E35}" presName="hierChild3" presStyleCnt="0"/>
      <dgm:spPr/>
    </dgm:pt>
    <dgm:pt modelId="{516DE26B-B714-4862-9AD8-C07063756A86}" type="pres">
      <dgm:prSet presAssocID="{2A663042-1DE3-480C-817C-491A10FBAED1}" presName="Name17" presStyleLbl="parChTrans1D3" presStyleIdx="0" presStyleCnt="2"/>
      <dgm:spPr/>
      <dgm:t>
        <a:bodyPr/>
        <a:lstStyle/>
        <a:p>
          <a:endParaRPr lang="en-US"/>
        </a:p>
      </dgm:t>
    </dgm:pt>
    <dgm:pt modelId="{FB71D2BF-F3F6-4375-BCD7-9543F4A77452}" type="pres">
      <dgm:prSet presAssocID="{ACC284A4-09C1-4EF3-AB2F-8F40658B8A10}" presName="hierRoot3" presStyleCnt="0"/>
      <dgm:spPr/>
    </dgm:pt>
    <dgm:pt modelId="{AB6DA4B6-A3D2-4545-8E14-74B6FE28B80D}" type="pres">
      <dgm:prSet presAssocID="{ACC284A4-09C1-4EF3-AB2F-8F40658B8A10}" presName="composite3" presStyleCnt="0"/>
      <dgm:spPr/>
    </dgm:pt>
    <dgm:pt modelId="{7F42DE77-32E8-4A85-9D40-0DD602122405}" type="pres">
      <dgm:prSet presAssocID="{ACC284A4-09C1-4EF3-AB2F-8F40658B8A10}" presName="background3" presStyleLbl="node3" presStyleIdx="0" presStyleCnt="2"/>
      <dgm:spPr/>
    </dgm:pt>
    <dgm:pt modelId="{81D8B4FF-6DD6-4B10-8851-2A91D5EC6803}" type="pres">
      <dgm:prSet presAssocID="{ACC284A4-09C1-4EF3-AB2F-8F40658B8A10}" presName="text3" presStyleLbl="fgAcc3" presStyleIdx="0" presStyleCnt="2" custScaleX="1854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39814A-FAB8-462F-8108-55E7A6BC2AA4}" type="pres">
      <dgm:prSet presAssocID="{ACC284A4-09C1-4EF3-AB2F-8F40658B8A10}" presName="hierChild4" presStyleCnt="0"/>
      <dgm:spPr/>
    </dgm:pt>
    <dgm:pt modelId="{572BFDB1-A80E-468C-A623-D4F01F7F3D5B}" type="pres">
      <dgm:prSet presAssocID="{F5D27392-6678-4814-BDDD-8B09FF88C52D}" presName="Name10" presStyleLbl="parChTrans1D2" presStyleIdx="1" presStyleCnt="2"/>
      <dgm:spPr/>
      <dgm:t>
        <a:bodyPr/>
        <a:lstStyle/>
        <a:p>
          <a:endParaRPr lang="en-US"/>
        </a:p>
      </dgm:t>
    </dgm:pt>
    <dgm:pt modelId="{ADD23187-D4F8-4609-A06C-68A25674F407}" type="pres">
      <dgm:prSet presAssocID="{E1F5ED47-8799-4284-8A69-A255E5953E59}" presName="hierRoot2" presStyleCnt="0"/>
      <dgm:spPr/>
    </dgm:pt>
    <dgm:pt modelId="{51CDD138-9386-481D-8522-D36D3F41D878}" type="pres">
      <dgm:prSet presAssocID="{E1F5ED47-8799-4284-8A69-A255E5953E59}" presName="composite2" presStyleCnt="0"/>
      <dgm:spPr/>
    </dgm:pt>
    <dgm:pt modelId="{09B7A098-0780-4467-AA44-6D582DA854B1}" type="pres">
      <dgm:prSet presAssocID="{E1F5ED47-8799-4284-8A69-A255E5953E59}" presName="background2" presStyleLbl="node2" presStyleIdx="1" presStyleCnt="2"/>
      <dgm:spPr/>
    </dgm:pt>
    <dgm:pt modelId="{FF91AC43-0E33-4A06-8C4E-377B0DF2EA04}" type="pres">
      <dgm:prSet presAssocID="{E1F5ED47-8799-4284-8A69-A255E5953E59}" presName="text2" presStyleLbl="fgAcc2" presStyleIdx="1" presStyleCnt="2" custScaleX="1791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8B807B-065E-47C7-94B3-170F5DBD599E}" type="pres">
      <dgm:prSet presAssocID="{E1F5ED47-8799-4284-8A69-A255E5953E59}" presName="hierChild3" presStyleCnt="0"/>
      <dgm:spPr/>
    </dgm:pt>
    <dgm:pt modelId="{931CD39B-44BC-446C-B156-7F3F55C8A4E2}" type="pres">
      <dgm:prSet presAssocID="{366F1730-4ED7-46A3-BDAE-CF75985DA2E6}" presName="Name17" presStyleLbl="parChTrans1D3" presStyleIdx="1" presStyleCnt="2"/>
      <dgm:spPr/>
      <dgm:t>
        <a:bodyPr/>
        <a:lstStyle/>
        <a:p>
          <a:endParaRPr lang="en-US"/>
        </a:p>
      </dgm:t>
    </dgm:pt>
    <dgm:pt modelId="{BE17B877-A860-4CC6-A6EB-5E5FDAA49C9B}" type="pres">
      <dgm:prSet presAssocID="{43C7331A-CECF-499E-A9BB-F44589B29800}" presName="hierRoot3" presStyleCnt="0"/>
      <dgm:spPr/>
    </dgm:pt>
    <dgm:pt modelId="{149575DF-4D61-4C2D-8A10-94D72B27AD57}" type="pres">
      <dgm:prSet presAssocID="{43C7331A-CECF-499E-A9BB-F44589B29800}" presName="composite3" presStyleCnt="0"/>
      <dgm:spPr/>
    </dgm:pt>
    <dgm:pt modelId="{0C7FBDE0-29A1-4DF9-90CD-D34EA86F50D6}" type="pres">
      <dgm:prSet presAssocID="{43C7331A-CECF-499E-A9BB-F44589B29800}" presName="background3" presStyleLbl="node3" presStyleIdx="1" presStyleCnt="2"/>
      <dgm:spPr/>
    </dgm:pt>
    <dgm:pt modelId="{DBB332B2-854E-4C51-B64D-260538A61279}" type="pres">
      <dgm:prSet presAssocID="{43C7331A-CECF-499E-A9BB-F44589B29800}" presName="text3" presStyleLbl="fgAcc3" presStyleIdx="1" presStyleCnt="2" custScaleX="1780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AC7530-F5BE-4AF6-AD4B-7BD7399431F7}" type="pres">
      <dgm:prSet presAssocID="{43C7331A-CECF-499E-A9BB-F44589B29800}" presName="hierChild4" presStyleCnt="0"/>
      <dgm:spPr/>
    </dgm:pt>
  </dgm:ptLst>
  <dgm:cxnLst>
    <dgm:cxn modelId="{7ADE43E0-D485-451E-AB84-E9697E77D626}" type="presOf" srcId="{366F1730-4ED7-46A3-BDAE-CF75985DA2E6}" destId="{931CD39B-44BC-446C-B156-7F3F55C8A4E2}" srcOrd="0" destOrd="0" presId="urn:microsoft.com/office/officeart/2005/8/layout/hierarchy1"/>
    <dgm:cxn modelId="{59891CB5-C40A-463E-852C-38F84D86FF1F}" type="presOf" srcId="{ACC284A4-09C1-4EF3-AB2F-8F40658B8A10}" destId="{81D8B4FF-6DD6-4B10-8851-2A91D5EC6803}" srcOrd="0" destOrd="0" presId="urn:microsoft.com/office/officeart/2005/8/layout/hierarchy1"/>
    <dgm:cxn modelId="{D5E2D5F5-8D7C-4695-A88F-2DC516565E02}" type="presOf" srcId="{2A663042-1DE3-480C-817C-491A10FBAED1}" destId="{516DE26B-B714-4862-9AD8-C07063756A86}" srcOrd="0" destOrd="0" presId="urn:microsoft.com/office/officeart/2005/8/layout/hierarchy1"/>
    <dgm:cxn modelId="{CC88D923-E35D-41CC-B817-034FB9E797EE}" type="presOf" srcId="{9779D739-93E9-4769-87D8-38DFC2CB7E99}" destId="{F23388AA-7551-4FD0-AEDA-B503A320BF40}" srcOrd="0" destOrd="0" presId="urn:microsoft.com/office/officeart/2005/8/layout/hierarchy1"/>
    <dgm:cxn modelId="{2385AFCA-24DF-4D61-9EB3-28F31A141460}" type="presOf" srcId="{E1F5ED47-8799-4284-8A69-A255E5953E59}" destId="{FF91AC43-0E33-4A06-8C4E-377B0DF2EA04}" srcOrd="0" destOrd="0" presId="urn:microsoft.com/office/officeart/2005/8/layout/hierarchy1"/>
    <dgm:cxn modelId="{23368993-4F7C-4BAB-B80E-458250956EA4}" srcId="{724C7D46-9C76-45BC-814E-EE73523EBFDC}" destId="{9779D739-93E9-4769-87D8-38DFC2CB7E99}" srcOrd="0" destOrd="0" parTransId="{7013123B-1710-47A2-BE9F-750D3556A2BE}" sibTransId="{4844C538-FAF1-463D-82E3-8316D432F616}"/>
    <dgm:cxn modelId="{E7E6F267-31C7-4D4C-A3C4-751E68D8DEA2}" srcId="{9779D739-93E9-4769-87D8-38DFC2CB7E99}" destId="{2F5BAD55-6854-43DB-BF65-9A19722A4E35}" srcOrd="0" destOrd="0" parTransId="{AA922EDB-9C96-420D-8486-FA99638A7131}" sibTransId="{73CB1D85-B03B-4FD6-8C11-59DC88DBAF4B}"/>
    <dgm:cxn modelId="{D5141FFA-C995-479D-9C98-80FED393437C}" type="presOf" srcId="{F5D27392-6678-4814-BDDD-8B09FF88C52D}" destId="{572BFDB1-A80E-468C-A623-D4F01F7F3D5B}" srcOrd="0" destOrd="0" presId="urn:microsoft.com/office/officeart/2005/8/layout/hierarchy1"/>
    <dgm:cxn modelId="{9F1EC443-5FDA-42AD-8F31-7A7F2662929B}" srcId="{E1F5ED47-8799-4284-8A69-A255E5953E59}" destId="{43C7331A-CECF-499E-A9BB-F44589B29800}" srcOrd="0" destOrd="0" parTransId="{366F1730-4ED7-46A3-BDAE-CF75985DA2E6}" sibTransId="{18F94E77-8D42-4BA2-99D0-91F1B247C442}"/>
    <dgm:cxn modelId="{92C4BEEC-B836-4C10-A31F-4B8D8EF59CAF}" type="presOf" srcId="{2F5BAD55-6854-43DB-BF65-9A19722A4E35}" destId="{72E28206-FF4E-4890-8D29-E1E29A843ECF}" srcOrd="0" destOrd="0" presId="urn:microsoft.com/office/officeart/2005/8/layout/hierarchy1"/>
    <dgm:cxn modelId="{807A1488-A3B4-4FC5-BA4B-629B31B448E9}" srcId="{2F5BAD55-6854-43DB-BF65-9A19722A4E35}" destId="{ACC284A4-09C1-4EF3-AB2F-8F40658B8A10}" srcOrd="0" destOrd="0" parTransId="{2A663042-1DE3-480C-817C-491A10FBAED1}" sibTransId="{69C93137-4F16-41E6-AE82-D8654FDCB2F1}"/>
    <dgm:cxn modelId="{8C7AFA2F-4CA2-471D-ACCF-6DE48548E753}" type="presOf" srcId="{724C7D46-9C76-45BC-814E-EE73523EBFDC}" destId="{04FEDAAE-A155-41C3-8C14-15D56A715CC8}" srcOrd="0" destOrd="0" presId="urn:microsoft.com/office/officeart/2005/8/layout/hierarchy1"/>
    <dgm:cxn modelId="{379BA003-1C31-4D4C-A58F-8457ED75DA64}" type="presOf" srcId="{43C7331A-CECF-499E-A9BB-F44589B29800}" destId="{DBB332B2-854E-4C51-B64D-260538A61279}" srcOrd="0" destOrd="0" presId="urn:microsoft.com/office/officeart/2005/8/layout/hierarchy1"/>
    <dgm:cxn modelId="{4DF8AE8A-5C0C-49DA-8122-60CC1B2BBF51}" type="presOf" srcId="{AA922EDB-9C96-420D-8486-FA99638A7131}" destId="{2899D9E0-D945-4CD0-8D15-06DD489580AB}" srcOrd="0" destOrd="0" presId="urn:microsoft.com/office/officeart/2005/8/layout/hierarchy1"/>
    <dgm:cxn modelId="{B60B0C91-C02A-4FF9-B606-A03F61A374B2}" srcId="{9779D739-93E9-4769-87D8-38DFC2CB7E99}" destId="{E1F5ED47-8799-4284-8A69-A255E5953E59}" srcOrd="1" destOrd="0" parTransId="{F5D27392-6678-4814-BDDD-8B09FF88C52D}" sibTransId="{238458F8-B605-43A1-A0A3-EBDD815F5EA6}"/>
    <dgm:cxn modelId="{D0DC3454-51DF-45F1-9822-4EF0A8662415}" type="presParOf" srcId="{04FEDAAE-A155-41C3-8C14-15D56A715CC8}" destId="{7415B7CC-BF97-4E94-B4EF-CC5814590AC8}" srcOrd="0" destOrd="0" presId="urn:microsoft.com/office/officeart/2005/8/layout/hierarchy1"/>
    <dgm:cxn modelId="{153412B7-AFF8-433B-8FF0-9E393A9D4E24}" type="presParOf" srcId="{7415B7CC-BF97-4E94-B4EF-CC5814590AC8}" destId="{6C69EAC3-4EAE-4B56-B369-E3E90D86C1AA}" srcOrd="0" destOrd="0" presId="urn:microsoft.com/office/officeart/2005/8/layout/hierarchy1"/>
    <dgm:cxn modelId="{8A39DB16-1FB6-4182-AC61-35E2BCAD8228}" type="presParOf" srcId="{6C69EAC3-4EAE-4B56-B369-E3E90D86C1AA}" destId="{99B2CB4F-44B2-446F-BD98-2707FD8D343A}" srcOrd="0" destOrd="0" presId="urn:microsoft.com/office/officeart/2005/8/layout/hierarchy1"/>
    <dgm:cxn modelId="{8099F1D3-67CA-4391-9A4D-C3C20A2781F0}" type="presParOf" srcId="{6C69EAC3-4EAE-4B56-B369-E3E90D86C1AA}" destId="{F23388AA-7551-4FD0-AEDA-B503A320BF40}" srcOrd="1" destOrd="0" presId="urn:microsoft.com/office/officeart/2005/8/layout/hierarchy1"/>
    <dgm:cxn modelId="{12C9226A-B6B6-4BD8-8D11-D646E69E2975}" type="presParOf" srcId="{7415B7CC-BF97-4E94-B4EF-CC5814590AC8}" destId="{B137F458-2B95-462D-911F-F5DC35747D62}" srcOrd="1" destOrd="0" presId="urn:microsoft.com/office/officeart/2005/8/layout/hierarchy1"/>
    <dgm:cxn modelId="{812198D5-104E-465C-9F97-606C6689471D}" type="presParOf" srcId="{B137F458-2B95-462D-911F-F5DC35747D62}" destId="{2899D9E0-D945-4CD0-8D15-06DD489580AB}" srcOrd="0" destOrd="0" presId="urn:microsoft.com/office/officeart/2005/8/layout/hierarchy1"/>
    <dgm:cxn modelId="{55B8D318-1BC1-49CB-89A1-DF490FE48790}" type="presParOf" srcId="{B137F458-2B95-462D-911F-F5DC35747D62}" destId="{D064B93E-8E78-4FB8-A8A8-320A9C877153}" srcOrd="1" destOrd="0" presId="urn:microsoft.com/office/officeart/2005/8/layout/hierarchy1"/>
    <dgm:cxn modelId="{F1256260-F7C9-408E-A8CF-AADAB1B08AE8}" type="presParOf" srcId="{D064B93E-8E78-4FB8-A8A8-320A9C877153}" destId="{443A3BA6-962C-4F9C-8FB8-BAEB25101E4F}" srcOrd="0" destOrd="0" presId="urn:microsoft.com/office/officeart/2005/8/layout/hierarchy1"/>
    <dgm:cxn modelId="{C3180B71-803C-4359-ABEF-AA30A7A4973E}" type="presParOf" srcId="{443A3BA6-962C-4F9C-8FB8-BAEB25101E4F}" destId="{50A55189-91A2-433F-8BB6-35E8AE9EF3A2}" srcOrd="0" destOrd="0" presId="urn:microsoft.com/office/officeart/2005/8/layout/hierarchy1"/>
    <dgm:cxn modelId="{81E3C59C-EFBA-487E-AC7D-B75F699F063F}" type="presParOf" srcId="{443A3BA6-962C-4F9C-8FB8-BAEB25101E4F}" destId="{72E28206-FF4E-4890-8D29-E1E29A843ECF}" srcOrd="1" destOrd="0" presId="urn:microsoft.com/office/officeart/2005/8/layout/hierarchy1"/>
    <dgm:cxn modelId="{0D8F634B-9A46-4810-8081-679C613A7E43}" type="presParOf" srcId="{D064B93E-8E78-4FB8-A8A8-320A9C877153}" destId="{0072BFBE-F9BB-4BA1-9F0A-09401BD59E6C}" srcOrd="1" destOrd="0" presId="urn:microsoft.com/office/officeart/2005/8/layout/hierarchy1"/>
    <dgm:cxn modelId="{C1467F9A-5619-44FC-97AA-96F340D8E687}" type="presParOf" srcId="{0072BFBE-F9BB-4BA1-9F0A-09401BD59E6C}" destId="{516DE26B-B714-4862-9AD8-C07063756A86}" srcOrd="0" destOrd="0" presId="urn:microsoft.com/office/officeart/2005/8/layout/hierarchy1"/>
    <dgm:cxn modelId="{D1B3B2DA-0D8B-4C53-9B73-54C2072C8C15}" type="presParOf" srcId="{0072BFBE-F9BB-4BA1-9F0A-09401BD59E6C}" destId="{FB71D2BF-F3F6-4375-BCD7-9543F4A77452}" srcOrd="1" destOrd="0" presId="urn:microsoft.com/office/officeart/2005/8/layout/hierarchy1"/>
    <dgm:cxn modelId="{81C350BE-DD72-438D-8DB0-0D746606CD3F}" type="presParOf" srcId="{FB71D2BF-F3F6-4375-BCD7-9543F4A77452}" destId="{AB6DA4B6-A3D2-4545-8E14-74B6FE28B80D}" srcOrd="0" destOrd="0" presId="urn:microsoft.com/office/officeart/2005/8/layout/hierarchy1"/>
    <dgm:cxn modelId="{0415D404-87EB-4ADF-820B-C0D65F2CCE92}" type="presParOf" srcId="{AB6DA4B6-A3D2-4545-8E14-74B6FE28B80D}" destId="{7F42DE77-32E8-4A85-9D40-0DD602122405}" srcOrd="0" destOrd="0" presId="urn:microsoft.com/office/officeart/2005/8/layout/hierarchy1"/>
    <dgm:cxn modelId="{715AA9BE-D69D-44A2-A4D9-F8E9DF1003AC}" type="presParOf" srcId="{AB6DA4B6-A3D2-4545-8E14-74B6FE28B80D}" destId="{81D8B4FF-6DD6-4B10-8851-2A91D5EC6803}" srcOrd="1" destOrd="0" presId="urn:microsoft.com/office/officeart/2005/8/layout/hierarchy1"/>
    <dgm:cxn modelId="{FFB4B956-BB48-48B4-8912-9644BEF1823E}" type="presParOf" srcId="{FB71D2BF-F3F6-4375-BCD7-9543F4A77452}" destId="{1839814A-FAB8-462F-8108-55E7A6BC2AA4}" srcOrd="1" destOrd="0" presId="urn:microsoft.com/office/officeart/2005/8/layout/hierarchy1"/>
    <dgm:cxn modelId="{C5D2EAEB-B49F-483F-8C3D-10C900E9AECB}" type="presParOf" srcId="{B137F458-2B95-462D-911F-F5DC35747D62}" destId="{572BFDB1-A80E-468C-A623-D4F01F7F3D5B}" srcOrd="2" destOrd="0" presId="urn:microsoft.com/office/officeart/2005/8/layout/hierarchy1"/>
    <dgm:cxn modelId="{DE55513C-1570-4AA3-B267-CABB92A76ADE}" type="presParOf" srcId="{B137F458-2B95-462D-911F-F5DC35747D62}" destId="{ADD23187-D4F8-4609-A06C-68A25674F407}" srcOrd="3" destOrd="0" presId="urn:microsoft.com/office/officeart/2005/8/layout/hierarchy1"/>
    <dgm:cxn modelId="{39784795-4A83-483C-BD6F-B15D2E8E7347}" type="presParOf" srcId="{ADD23187-D4F8-4609-A06C-68A25674F407}" destId="{51CDD138-9386-481D-8522-D36D3F41D878}" srcOrd="0" destOrd="0" presId="urn:microsoft.com/office/officeart/2005/8/layout/hierarchy1"/>
    <dgm:cxn modelId="{6A60D729-0827-4D75-903B-B48D8AD1A6A0}" type="presParOf" srcId="{51CDD138-9386-481D-8522-D36D3F41D878}" destId="{09B7A098-0780-4467-AA44-6D582DA854B1}" srcOrd="0" destOrd="0" presId="urn:microsoft.com/office/officeart/2005/8/layout/hierarchy1"/>
    <dgm:cxn modelId="{61E8F52C-5A60-4C93-B5C5-5DF50E7F58CE}" type="presParOf" srcId="{51CDD138-9386-481D-8522-D36D3F41D878}" destId="{FF91AC43-0E33-4A06-8C4E-377B0DF2EA04}" srcOrd="1" destOrd="0" presId="urn:microsoft.com/office/officeart/2005/8/layout/hierarchy1"/>
    <dgm:cxn modelId="{3FE0C11C-E141-45F9-A1F2-D0E175B72559}" type="presParOf" srcId="{ADD23187-D4F8-4609-A06C-68A25674F407}" destId="{CB8B807B-065E-47C7-94B3-170F5DBD599E}" srcOrd="1" destOrd="0" presId="urn:microsoft.com/office/officeart/2005/8/layout/hierarchy1"/>
    <dgm:cxn modelId="{270DFAF6-90C5-4EC4-A2F3-7550057C3AE1}" type="presParOf" srcId="{CB8B807B-065E-47C7-94B3-170F5DBD599E}" destId="{931CD39B-44BC-446C-B156-7F3F55C8A4E2}" srcOrd="0" destOrd="0" presId="urn:microsoft.com/office/officeart/2005/8/layout/hierarchy1"/>
    <dgm:cxn modelId="{7E725BEB-D01B-4C46-9C11-14C6A191D75A}" type="presParOf" srcId="{CB8B807B-065E-47C7-94B3-170F5DBD599E}" destId="{BE17B877-A860-4CC6-A6EB-5E5FDAA49C9B}" srcOrd="1" destOrd="0" presId="urn:microsoft.com/office/officeart/2005/8/layout/hierarchy1"/>
    <dgm:cxn modelId="{E3067450-BB43-4D45-8E8B-2607AE72E31D}" type="presParOf" srcId="{BE17B877-A860-4CC6-A6EB-5E5FDAA49C9B}" destId="{149575DF-4D61-4C2D-8A10-94D72B27AD57}" srcOrd="0" destOrd="0" presId="urn:microsoft.com/office/officeart/2005/8/layout/hierarchy1"/>
    <dgm:cxn modelId="{E08F5AF6-3068-491D-A446-C7F1E8D5CDF1}" type="presParOf" srcId="{149575DF-4D61-4C2D-8A10-94D72B27AD57}" destId="{0C7FBDE0-29A1-4DF9-90CD-D34EA86F50D6}" srcOrd="0" destOrd="0" presId="urn:microsoft.com/office/officeart/2005/8/layout/hierarchy1"/>
    <dgm:cxn modelId="{94A3EA87-6A3D-4B30-8964-63F2CA9EEB99}" type="presParOf" srcId="{149575DF-4D61-4C2D-8A10-94D72B27AD57}" destId="{DBB332B2-854E-4C51-B64D-260538A61279}" srcOrd="1" destOrd="0" presId="urn:microsoft.com/office/officeart/2005/8/layout/hierarchy1"/>
    <dgm:cxn modelId="{071EEBF5-D406-419A-9314-F4165EBC4D19}" type="presParOf" srcId="{BE17B877-A860-4CC6-A6EB-5E5FDAA49C9B}" destId="{57AC7530-F5BE-4AF6-AD4B-7BD7399431F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62FCB0B-9C5D-43B3-9D68-2B94A8048BD5}" type="doc">
      <dgm:prSet loTypeId="urn:microsoft.com/office/officeart/2005/8/layout/h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856971B6-D8FA-43DB-9835-146A0987E2BF}">
      <dgm:prSet phldrT="[Text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fa-IR" sz="4800" b="1" dirty="0" smtClean="0">
              <a:cs typeface="B Homa" panose="00000400000000000000" pitchFamily="2" charset="-78"/>
            </a:rPr>
            <a:t>معایب</a:t>
          </a:r>
          <a:endParaRPr lang="en-US" sz="4800" b="1" dirty="0">
            <a:cs typeface="B Homa" panose="00000400000000000000" pitchFamily="2" charset="-78"/>
          </a:endParaRPr>
        </a:p>
      </dgm:t>
    </dgm:pt>
    <dgm:pt modelId="{7F97567E-5844-40ED-BF2D-5661D9FCB9DA}" type="parTrans" cxnId="{CAE1FC89-324A-4219-B3C4-9A9A9CE51185}">
      <dgm:prSet/>
      <dgm:spPr/>
      <dgm:t>
        <a:bodyPr/>
        <a:lstStyle/>
        <a:p>
          <a:endParaRPr lang="en-US"/>
        </a:p>
      </dgm:t>
    </dgm:pt>
    <dgm:pt modelId="{39A76483-3ED7-4E48-A0DC-49DA6A4B4C18}" type="sibTrans" cxnId="{CAE1FC89-324A-4219-B3C4-9A9A9CE51185}">
      <dgm:prSet/>
      <dgm:spPr/>
      <dgm:t>
        <a:bodyPr/>
        <a:lstStyle/>
        <a:p>
          <a:endParaRPr lang="en-US"/>
        </a:p>
      </dgm:t>
    </dgm:pt>
    <dgm:pt modelId="{6F15F791-D124-41C8-BEB5-025C5877F1AF}">
      <dgm:prSet phldrT="[Text]" custT="1"/>
      <dgm:spPr/>
      <dgm:t>
        <a:bodyPr/>
        <a:lstStyle/>
        <a:p>
          <a:r>
            <a:rPr lang="fa-IR" sz="2700" b="1" dirty="0" smtClean="0">
              <a:cs typeface="B Homa" panose="00000400000000000000" pitchFamily="2" charset="-78"/>
            </a:rPr>
            <a:t>امنیت و فرهنگ</a:t>
          </a:r>
          <a:endParaRPr lang="en-US" sz="2700" b="1" dirty="0">
            <a:cs typeface="B Homa" panose="00000400000000000000" pitchFamily="2" charset="-78"/>
          </a:endParaRPr>
        </a:p>
      </dgm:t>
    </dgm:pt>
    <dgm:pt modelId="{237C50DD-806F-4BA4-8383-BB495043C05F}" type="parTrans" cxnId="{12293877-B8AC-484F-92FB-C1709E939F49}">
      <dgm:prSet/>
      <dgm:spPr/>
      <dgm:t>
        <a:bodyPr/>
        <a:lstStyle/>
        <a:p>
          <a:endParaRPr lang="en-US"/>
        </a:p>
      </dgm:t>
    </dgm:pt>
    <dgm:pt modelId="{EABCC847-A645-462C-924A-FD3A4255D450}" type="sibTrans" cxnId="{12293877-B8AC-484F-92FB-C1709E939F49}">
      <dgm:prSet/>
      <dgm:spPr/>
      <dgm:t>
        <a:bodyPr/>
        <a:lstStyle/>
        <a:p>
          <a:endParaRPr lang="en-US"/>
        </a:p>
      </dgm:t>
    </dgm:pt>
    <dgm:pt modelId="{EB80C42B-00B4-4DF4-B495-FAD42DFA668D}">
      <dgm:prSet phldrT="[Text]" custT="1"/>
      <dgm:spPr/>
      <dgm:t>
        <a:bodyPr/>
        <a:lstStyle/>
        <a:p>
          <a:r>
            <a:rPr lang="fa-IR" sz="2700" b="1" dirty="0" smtClean="0">
              <a:cs typeface="B Homa" panose="00000400000000000000" pitchFamily="2" charset="-78"/>
            </a:rPr>
            <a:t>اشراف و سایه اندازی</a:t>
          </a:r>
          <a:endParaRPr lang="en-US" sz="2700" b="1" dirty="0">
            <a:cs typeface="B Homa" panose="00000400000000000000" pitchFamily="2" charset="-78"/>
          </a:endParaRPr>
        </a:p>
      </dgm:t>
    </dgm:pt>
    <dgm:pt modelId="{EFA9588D-2701-499A-93BB-C5B34F701440}" type="parTrans" cxnId="{DC0C02D8-B944-430F-80C0-FBFE267EBEE4}">
      <dgm:prSet/>
      <dgm:spPr/>
      <dgm:t>
        <a:bodyPr/>
        <a:lstStyle/>
        <a:p>
          <a:endParaRPr lang="en-US"/>
        </a:p>
      </dgm:t>
    </dgm:pt>
    <dgm:pt modelId="{A61F4B69-3966-46E7-A4BD-39CD72261262}" type="sibTrans" cxnId="{DC0C02D8-B944-430F-80C0-FBFE267EBEE4}">
      <dgm:prSet/>
      <dgm:spPr/>
      <dgm:t>
        <a:bodyPr/>
        <a:lstStyle/>
        <a:p>
          <a:endParaRPr lang="en-US"/>
        </a:p>
      </dgm:t>
    </dgm:pt>
    <dgm:pt modelId="{E1D6EAD7-A331-4D70-B970-C333BE1F8459}">
      <dgm:prSet phldrT="[Text]" custT="1"/>
      <dgm:spPr/>
      <dgm:t>
        <a:bodyPr/>
        <a:lstStyle/>
        <a:p>
          <a:r>
            <a:rPr lang="fa-IR" sz="2700" b="1" dirty="0" smtClean="0">
              <a:cs typeface="B Homa" panose="00000400000000000000" pitchFamily="2" charset="-78"/>
            </a:rPr>
            <a:t>ترافیک </a:t>
          </a:r>
          <a:endParaRPr lang="en-US" sz="2700" b="1" dirty="0">
            <a:cs typeface="B Homa" panose="00000400000000000000" pitchFamily="2" charset="-78"/>
          </a:endParaRPr>
        </a:p>
      </dgm:t>
    </dgm:pt>
    <dgm:pt modelId="{7E77964F-93C6-4B6B-BA65-B6669C3F2C2C}" type="parTrans" cxnId="{94FF1E2C-5096-4215-849A-1D92C06426F5}">
      <dgm:prSet/>
      <dgm:spPr/>
      <dgm:t>
        <a:bodyPr/>
        <a:lstStyle/>
        <a:p>
          <a:endParaRPr lang="en-US"/>
        </a:p>
      </dgm:t>
    </dgm:pt>
    <dgm:pt modelId="{4ABE7974-583B-4F40-BC34-DD155754A527}" type="sibTrans" cxnId="{94FF1E2C-5096-4215-849A-1D92C06426F5}">
      <dgm:prSet/>
      <dgm:spPr/>
      <dgm:t>
        <a:bodyPr/>
        <a:lstStyle/>
        <a:p>
          <a:endParaRPr lang="en-US"/>
        </a:p>
      </dgm:t>
    </dgm:pt>
    <dgm:pt modelId="{BF9AB3AA-AD60-4CC5-81B4-FDF81EA76A3B}" type="pres">
      <dgm:prSet presAssocID="{462FCB0B-9C5D-43B3-9D68-2B94A8048BD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E126A42-198F-4AA7-B176-D3A92CACCFF3}" type="pres">
      <dgm:prSet presAssocID="{856971B6-D8FA-43DB-9835-146A0987E2BF}" presName="roof" presStyleLbl="dkBgShp" presStyleIdx="0" presStyleCnt="2"/>
      <dgm:spPr/>
      <dgm:t>
        <a:bodyPr/>
        <a:lstStyle/>
        <a:p>
          <a:endParaRPr lang="en-US"/>
        </a:p>
      </dgm:t>
    </dgm:pt>
    <dgm:pt modelId="{E6EDABFD-5C87-4640-859B-57D696CD286F}" type="pres">
      <dgm:prSet presAssocID="{856971B6-D8FA-43DB-9835-146A0987E2BF}" presName="pillars" presStyleCnt="0"/>
      <dgm:spPr/>
    </dgm:pt>
    <dgm:pt modelId="{58FB614E-3CD0-446B-965E-94BBFE16029F}" type="pres">
      <dgm:prSet presAssocID="{856971B6-D8FA-43DB-9835-146A0987E2BF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FB5B26-AECC-49B2-A00F-46738FFCBBC6}" type="pres">
      <dgm:prSet presAssocID="{EB80C42B-00B4-4DF4-B495-FAD42DFA668D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A4AA44-1ED8-4F02-8B83-42230A1EFDAF}" type="pres">
      <dgm:prSet presAssocID="{E1D6EAD7-A331-4D70-B970-C333BE1F8459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DFFC6E-ADF6-4586-87D3-3199E02610B8}" type="pres">
      <dgm:prSet presAssocID="{856971B6-D8FA-43DB-9835-146A0987E2BF}" presName="base" presStyleLbl="dkBgShp" presStyleIdx="1" presStyleCnt="2"/>
      <dgm:spPr/>
    </dgm:pt>
  </dgm:ptLst>
  <dgm:cxnLst>
    <dgm:cxn modelId="{2053D2C2-A3C2-4F25-90E3-F6E3ED1CB7DF}" type="presOf" srcId="{6F15F791-D124-41C8-BEB5-025C5877F1AF}" destId="{58FB614E-3CD0-446B-965E-94BBFE16029F}" srcOrd="0" destOrd="0" presId="urn:microsoft.com/office/officeart/2005/8/layout/hList3"/>
    <dgm:cxn modelId="{259AC243-23E5-42DB-9948-046280C9F3DA}" type="presOf" srcId="{856971B6-D8FA-43DB-9835-146A0987E2BF}" destId="{5E126A42-198F-4AA7-B176-D3A92CACCFF3}" srcOrd="0" destOrd="0" presId="urn:microsoft.com/office/officeart/2005/8/layout/hList3"/>
    <dgm:cxn modelId="{DC0C02D8-B944-430F-80C0-FBFE267EBEE4}" srcId="{856971B6-D8FA-43DB-9835-146A0987E2BF}" destId="{EB80C42B-00B4-4DF4-B495-FAD42DFA668D}" srcOrd="1" destOrd="0" parTransId="{EFA9588D-2701-499A-93BB-C5B34F701440}" sibTransId="{A61F4B69-3966-46E7-A4BD-39CD72261262}"/>
    <dgm:cxn modelId="{12293877-B8AC-484F-92FB-C1709E939F49}" srcId="{856971B6-D8FA-43DB-9835-146A0987E2BF}" destId="{6F15F791-D124-41C8-BEB5-025C5877F1AF}" srcOrd="0" destOrd="0" parTransId="{237C50DD-806F-4BA4-8383-BB495043C05F}" sibTransId="{EABCC847-A645-462C-924A-FD3A4255D450}"/>
    <dgm:cxn modelId="{94FF1E2C-5096-4215-849A-1D92C06426F5}" srcId="{856971B6-D8FA-43DB-9835-146A0987E2BF}" destId="{E1D6EAD7-A331-4D70-B970-C333BE1F8459}" srcOrd="2" destOrd="0" parTransId="{7E77964F-93C6-4B6B-BA65-B6669C3F2C2C}" sibTransId="{4ABE7974-583B-4F40-BC34-DD155754A527}"/>
    <dgm:cxn modelId="{CAE1FC89-324A-4219-B3C4-9A9A9CE51185}" srcId="{462FCB0B-9C5D-43B3-9D68-2B94A8048BD5}" destId="{856971B6-D8FA-43DB-9835-146A0987E2BF}" srcOrd="0" destOrd="0" parTransId="{7F97567E-5844-40ED-BF2D-5661D9FCB9DA}" sibTransId="{39A76483-3ED7-4E48-A0DC-49DA6A4B4C18}"/>
    <dgm:cxn modelId="{640C14A9-0222-4193-9A29-2565E8DEF9E8}" type="presOf" srcId="{EB80C42B-00B4-4DF4-B495-FAD42DFA668D}" destId="{84FB5B26-AECC-49B2-A00F-46738FFCBBC6}" srcOrd="0" destOrd="0" presId="urn:microsoft.com/office/officeart/2005/8/layout/hList3"/>
    <dgm:cxn modelId="{D2E07450-DE02-413B-8808-DC24C0510DA4}" type="presOf" srcId="{E1D6EAD7-A331-4D70-B970-C333BE1F8459}" destId="{91A4AA44-1ED8-4F02-8B83-42230A1EFDAF}" srcOrd="0" destOrd="0" presId="urn:microsoft.com/office/officeart/2005/8/layout/hList3"/>
    <dgm:cxn modelId="{F0894EBE-196F-42B9-B154-B7B43BE8A7B6}" type="presOf" srcId="{462FCB0B-9C5D-43B3-9D68-2B94A8048BD5}" destId="{BF9AB3AA-AD60-4CC5-81B4-FDF81EA76A3B}" srcOrd="0" destOrd="0" presId="urn:microsoft.com/office/officeart/2005/8/layout/hList3"/>
    <dgm:cxn modelId="{0D654657-2E04-4D71-802F-2EB42EBBFDF0}" type="presParOf" srcId="{BF9AB3AA-AD60-4CC5-81B4-FDF81EA76A3B}" destId="{5E126A42-198F-4AA7-B176-D3A92CACCFF3}" srcOrd="0" destOrd="0" presId="urn:microsoft.com/office/officeart/2005/8/layout/hList3"/>
    <dgm:cxn modelId="{355A5318-4DB9-4AEF-9ADC-63DF2068897C}" type="presParOf" srcId="{BF9AB3AA-AD60-4CC5-81B4-FDF81EA76A3B}" destId="{E6EDABFD-5C87-4640-859B-57D696CD286F}" srcOrd="1" destOrd="0" presId="urn:microsoft.com/office/officeart/2005/8/layout/hList3"/>
    <dgm:cxn modelId="{3C343C16-3947-4FE1-B602-5C8728B8D253}" type="presParOf" srcId="{E6EDABFD-5C87-4640-859B-57D696CD286F}" destId="{58FB614E-3CD0-446B-965E-94BBFE16029F}" srcOrd="0" destOrd="0" presId="urn:microsoft.com/office/officeart/2005/8/layout/hList3"/>
    <dgm:cxn modelId="{5A491603-51CC-4836-8A2C-A76F8F392035}" type="presParOf" srcId="{E6EDABFD-5C87-4640-859B-57D696CD286F}" destId="{84FB5B26-AECC-49B2-A00F-46738FFCBBC6}" srcOrd="1" destOrd="0" presId="urn:microsoft.com/office/officeart/2005/8/layout/hList3"/>
    <dgm:cxn modelId="{0FB63056-5428-4A47-BEE5-A3C91D25394B}" type="presParOf" srcId="{E6EDABFD-5C87-4640-859B-57D696CD286F}" destId="{91A4AA44-1ED8-4F02-8B83-42230A1EFDAF}" srcOrd="2" destOrd="0" presId="urn:microsoft.com/office/officeart/2005/8/layout/hList3"/>
    <dgm:cxn modelId="{F043EAD0-9F71-470A-AD84-7932F95A6846}" type="presParOf" srcId="{BF9AB3AA-AD60-4CC5-81B4-FDF81EA76A3B}" destId="{D0DFFC6E-ADF6-4586-87D3-3199E02610B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B855AE5-D461-435B-B588-CDB52B64B359}" type="doc">
      <dgm:prSet loTypeId="urn:microsoft.com/office/officeart/2005/8/layout/process4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AF7FBA-1108-47E5-8834-3DF2F382A698}">
      <dgm:prSet phldrT="[Text]" custT="1"/>
      <dgm:spPr/>
      <dgm:t>
        <a:bodyPr/>
        <a:lstStyle/>
        <a:p>
          <a:pPr algn="ctr" rtl="1"/>
          <a:r>
            <a:rPr lang="fa-IR" sz="2800" b="1" dirty="0" smtClean="0">
              <a:cs typeface="B Homa" panose="00000400000000000000" pitchFamily="2" charset="-78"/>
            </a:rPr>
            <a:t>توسعه شهری متصل یا پیوسته</a:t>
          </a:r>
          <a:endParaRPr lang="en-US" sz="2800" b="1" dirty="0">
            <a:cs typeface="B Homa" panose="00000400000000000000" pitchFamily="2" charset="-78"/>
          </a:endParaRPr>
        </a:p>
      </dgm:t>
    </dgm:pt>
    <dgm:pt modelId="{2E151E2E-8DE1-442A-BF46-972065F500B4}" type="parTrans" cxnId="{CEE5C039-7E03-4BE0-B58F-49017FFD8C61}">
      <dgm:prSet/>
      <dgm:spPr/>
      <dgm:t>
        <a:bodyPr/>
        <a:lstStyle/>
        <a:p>
          <a:endParaRPr lang="en-US" sz="2800">
            <a:cs typeface="B Lotus" pitchFamily="2" charset="-78"/>
          </a:endParaRPr>
        </a:p>
      </dgm:t>
    </dgm:pt>
    <dgm:pt modelId="{E485C5BB-3674-4822-83B8-8CCA2DCD5172}" type="sibTrans" cxnId="{CEE5C039-7E03-4BE0-B58F-49017FFD8C61}">
      <dgm:prSet/>
      <dgm:spPr/>
      <dgm:t>
        <a:bodyPr/>
        <a:lstStyle/>
        <a:p>
          <a:endParaRPr lang="en-US" sz="2800">
            <a:cs typeface="B Lotus" pitchFamily="2" charset="-78"/>
          </a:endParaRPr>
        </a:p>
      </dgm:t>
    </dgm:pt>
    <dgm:pt modelId="{4AEB6F2C-4222-4C50-AC78-196B8F0A2BC6}">
      <dgm:prSet phldrT="[Text]" custT="1"/>
      <dgm:spPr/>
      <dgm:t>
        <a:bodyPr/>
        <a:lstStyle/>
        <a:p>
          <a:pPr algn="ctr" rtl="1"/>
          <a:r>
            <a:rPr lang="fa-IR" sz="2800" b="1" dirty="0" smtClean="0">
              <a:cs typeface="B Homa" panose="00000400000000000000" pitchFamily="2" charset="-78"/>
            </a:rPr>
            <a:t>توسعه منفصل یا ناپیوسته شهری</a:t>
          </a:r>
          <a:endParaRPr lang="en-US" sz="2800" b="1" dirty="0">
            <a:cs typeface="B Homa" panose="00000400000000000000" pitchFamily="2" charset="-78"/>
          </a:endParaRPr>
        </a:p>
      </dgm:t>
    </dgm:pt>
    <dgm:pt modelId="{7C63671A-83C8-4E18-99C3-1D3367485A94}" type="parTrans" cxnId="{9944E6AE-2CBC-4813-BAE4-449B018ED708}">
      <dgm:prSet/>
      <dgm:spPr/>
      <dgm:t>
        <a:bodyPr/>
        <a:lstStyle/>
        <a:p>
          <a:endParaRPr lang="en-US" sz="2800">
            <a:cs typeface="B Lotus" pitchFamily="2" charset="-78"/>
          </a:endParaRPr>
        </a:p>
      </dgm:t>
    </dgm:pt>
    <dgm:pt modelId="{2DA3FF57-EB3C-49FF-A8FD-4EC79154B53A}" type="sibTrans" cxnId="{9944E6AE-2CBC-4813-BAE4-449B018ED708}">
      <dgm:prSet/>
      <dgm:spPr/>
      <dgm:t>
        <a:bodyPr/>
        <a:lstStyle/>
        <a:p>
          <a:endParaRPr lang="en-US" sz="2800">
            <a:cs typeface="B Lotus" pitchFamily="2" charset="-78"/>
          </a:endParaRPr>
        </a:p>
      </dgm:t>
    </dgm:pt>
    <dgm:pt modelId="{79572D72-3F29-41B7-9AEB-63DEB676EFB1}">
      <dgm:prSet phldrT="[Text]" custT="1"/>
      <dgm:spPr/>
      <dgm:t>
        <a:bodyPr/>
        <a:lstStyle/>
        <a:p>
          <a:pPr algn="ctr" rtl="1"/>
          <a:r>
            <a:rPr lang="fa-IR" sz="2800" b="1" dirty="0" smtClean="0">
              <a:cs typeface="B Homa" panose="00000400000000000000" pitchFamily="2" charset="-78"/>
            </a:rPr>
            <a:t>توسعه میان افزای شهرها</a:t>
          </a:r>
          <a:endParaRPr lang="en-US" sz="2800" b="1" dirty="0">
            <a:cs typeface="B Homa" panose="00000400000000000000" pitchFamily="2" charset="-78"/>
          </a:endParaRPr>
        </a:p>
      </dgm:t>
    </dgm:pt>
    <dgm:pt modelId="{F6F612DA-5A7A-467E-A368-37277283634B}" type="parTrans" cxnId="{C2B9CB83-1B97-4040-9B4F-46516D1F67D3}">
      <dgm:prSet/>
      <dgm:spPr/>
      <dgm:t>
        <a:bodyPr/>
        <a:lstStyle/>
        <a:p>
          <a:endParaRPr lang="en-US" sz="2800">
            <a:cs typeface="B Lotus" pitchFamily="2" charset="-78"/>
          </a:endParaRPr>
        </a:p>
      </dgm:t>
    </dgm:pt>
    <dgm:pt modelId="{F5EF9CCB-49B0-406A-950B-0C3EBE031E68}" type="sibTrans" cxnId="{C2B9CB83-1B97-4040-9B4F-46516D1F67D3}">
      <dgm:prSet/>
      <dgm:spPr/>
      <dgm:t>
        <a:bodyPr/>
        <a:lstStyle/>
        <a:p>
          <a:endParaRPr lang="en-US" sz="2800">
            <a:cs typeface="B Lotus" pitchFamily="2" charset="-78"/>
          </a:endParaRPr>
        </a:p>
      </dgm:t>
    </dgm:pt>
    <dgm:pt modelId="{AF38FFFB-7F15-4DDF-A99A-A30A2D9EC979}" type="pres">
      <dgm:prSet presAssocID="{6B855AE5-D461-435B-B588-CDB52B64B35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F4CF94D8-1A36-4DEA-9291-FD8367CF404D}" type="pres">
      <dgm:prSet presAssocID="{79572D72-3F29-41B7-9AEB-63DEB676EFB1}" presName="boxAndChildren" presStyleCnt="0"/>
      <dgm:spPr/>
      <dgm:t>
        <a:bodyPr/>
        <a:lstStyle/>
        <a:p>
          <a:pPr rtl="1"/>
          <a:endParaRPr lang="fa-IR"/>
        </a:p>
      </dgm:t>
    </dgm:pt>
    <dgm:pt modelId="{02364146-D5B3-4608-9F4D-A9A557C5C1B9}" type="pres">
      <dgm:prSet presAssocID="{79572D72-3F29-41B7-9AEB-63DEB676EFB1}" presName="parentTextBox" presStyleLbl="node1" presStyleIdx="0" presStyleCnt="3"/>
      <dgm:spPr/>
      <dgm:t>
        <a:bodyPr/>
        <a:lstStyle/>
        <a:p>
          <a:pPr rtl="1"/>
          <a:endParaRPr lang="fa-IR"/>
        </a:p>
      </dgm:t>
    </dgm:pt>
    <dgm:pt modelId="{86C9629D-44FC-40C9-B0C1-54893B1ED11D}" type="pres">
      <dgm:prSet presAssocID="{2DA3FF57-EB3C-49FF-A8FD-4EC79154B53A}" presName="sp" presStyleCnt="0"/>
      <dgm:spPr/>
      <dgm:t>
        <a:bodyPr/>
        <a:lstStyle/>
        <a:p>
          <a:pPr rtl="1"/>
          <a:endParaRPr lang="fa-IR"/>
        </a:p>
      </dgm:t>
    </dgm:pt>
    <dgm:pt modelId="{556E52B9-CC14-4F69-9CEA-02FB65232EC2}" type="pres">
      <dgm:prSet presAssocID="{4AEB6F2C-4222-4C50-AC78-196B8F0A2BC6}" presName="arrowAndChildren" presStyleCnt="0"/>
      <dgm:spPr/>
      <dgm:t>
        <a:bodyPr/>
        <a:lstStyle/>
        <a:p>
          <a:pPr rtl="1"/>
          <a:endParaRPr lang="fa-IR"/>
        </a:p>
      </dgm:t>
    </dgm:pt>
    <dgm:pt modelId="{1C8A46A6-ED91-4F1C-8BA4-C4C4F1F1A2D6}" type="pres">
      <dgm:prSet presAssocID="{4AEB6F2C-4222-4C50-AC78-196B8F0A2BC6}" presName="parentTextArrow" presStyleLbl="node1" presStyleIdx="1" presStyleCnt="3"/>
      <dgm:spPr/>
      <dgm:t>
        <a:bodyPr/>
        <a:lstStyle/>
        <a:p>
          <a:pPr rtl="1"/>
          <a:endParaRPr lang="fa-IR"/>
        </a:p>
      </dgm:t>
    </dgm:pt>
    <dgm:pt modelId="{8E11A86E-F51F-4B4C-8FDA-FB7AE6CF7A8E}" type="pres">
      <dgm:prSet presAssocID="{E485C5BB-3674-4822-83B8-8CCA2DCD5172}" presName="sp" presStyleCnt="0"/>
      <dgm:spPr/>
      <dgm:t>
        <a:bodyPr/>
        <a:lstStyle/>
        <a:p>
          <a:pPr rtl="1"/>
          <a:endParaRPr lang="fa-IR"/>
        </a:p>
      </dgm:t>
    </dgm:pt>
    <dgm:pt modelId="{250CA7DE-B814-4DFA-9202-B33D127E5D2A}" type="pres">
      <dgm:prSet presAssocID="{4DAF7FBA-1108-47E5-8834-3DF2F382A698}" presName="arrowAndChildren" presStyleCnt="0"/>
      <dgm:spPr/>
      <dgm:t>
        <a:bodyPr/>
        <a:lstStyle/>
        <a:p>
          <a:pPr rtl="1"/>
          <a:endParaRPr lang="fa-IR"/>
        </a:p>
      </dgm:t>
    </dgm:pt>
    <dgm:pt modelId="{12773F75-29E3-46E3-88F0-4BFC107428B3}" type="pres">
      <dgm:prSet presAssocID="{4DAF7FBA-1108-47E5-8834-3DF2F382A698}" presName="parentTextArrow" presStyleLbl="node1" presStyleIdx="2" presStyleCnt="3"/>
      <dgm:spPr/>
      <dgm:t>
        <a:bodyPr/>
        <a:lstStyle/>
        <a:p>
          <a:pPr rtl="1"/>
          <a:endParaRPr lang="fa-IR"/>
        </a:p>
      </dgm:t>
    </dgm:pt>
  </dgm:ptLst>
  <dgm:cxnLst>
    <dgm:cxn modelId="{9944E6AE-2CBC-4813-BAE4-449B018ED708}" srcId="{6B855AE5-D461-435B-B588-CDB52B64B359}" destId="{4AEB6F2C-4222-4C50-AC78-196B8F0A2BC6}" srcOrd="1" destOrd="0" parTransId="{7C63671A-83C8-4E18-99C3-1D3367485A94}" sibTransId="{2DA3FF57-EB3C-49FF-A8FD-4EC79154B53A}"/>
    <dgm:cxn modelId="{CD5A6020-2299-419B-AA38-890735DAC9BB}" type="presOf" srcId="{4AEB6F2C-4222-4C50-AC78-196B8F0A2BC6}" destId="{1C8A46A6-ED91-4F1C-8BA4-C4C4F1F1A2D6}" srcOrd="0" destOrd="0" presId="urn:microsoft.com/office/officeart/2005/8/layout/process4"/>
    <dgm:cxn modelId="{CEE5C039-7E03-4BE0-B58F-49017FFD8C61}" srcId="{6B855AE5-D461-435B-B588-CDB52B64B359}" destId="{4DAF7FBA-1108-47E5-8834-3DF2F382A698}" srcOrd="0" destOrd="0" parTransId="{2E151E2E-8DE1-442A-BF46-972065F500B4}" sibTransId="{E485C5BB-3674-4822-83B8-8CCA2DCD5172}"/>
    <dgm:cxn modelId="{D53ED552-573E-447C-A00A-8EF0E6582CD6}" type="presOf" srcId="{79572D72-3F29-41B7-9AEB-63DEB676EFB1}" destId="{02364146-D5B3-4608-9F4D-A9A557C5C1B9}" srcOrd="0" destOrd="0" presId="urn:microsoft.com/office/officeart/2005/8/layout/process4"/>
    <dgm:cxn modelId="{174BE7C3-BDC1-4B06-BC9F-26F241FEDEB4}" type="presOf" srcId="{4DAF7FBA-1108-47E5-8834-3DF2F382A698}" destId="{12773F75-29E3-46E3-88F0-4BFC107428B3}" srcOrd="0" destOrd="0" presId="urn:microsoft.com/office/officeart/2005/8/layout/process4"/>
    <dgm:cxn modelId="{C2B9CB83-1B97-4040-9B4F-46516D1F67D3}" srcId="{6B855AE5-D461-435B-B588-CDB52B64B359}" destId="{79572D72-3F29-41B7-9AEB-63DEB676EFB1}" srcOrd="2" destOrd="0" parTransId="{F6F612DA-5A7A-467E-A368-37277283634B}" sibTransId="{F5EF9CCB-49B0-406A-950B-0C3EBE031E68}"/>
    <dgm:cxn modelId="{82A45E57-F157-41BE-9E46-9BE13D4E815C}" type="presOf" srcId="{6B855AE5-D461-435B-B588-CDB52B64B359}" destId="{AF38FFFB-7F15-4DDF-A99A-A30A2D9EC979}" srcOrd="0" destOrd="0" presId="urn:microsoft.com/office/officeart/2005/8/layout/process4"/>
    <dgm:cxn modelId="{3FAF0D1F-5C2B-407E-98E2-B167C689184E}" type="presParOf" srcId="{AF38FFFB-7F15-4DDF-A99A-A30A2D9EC979}" destId="{F4CF94D8-1A36-4DEA-9291-FD8367CF404D}" srcOrd="0" destOrd="0" presId="urn:microsoft.com/office/officeart/2005/8/layout/process4"/>
    <dgm:cxn modelId="{3EF7CC2A-7262-48B9-AF93-FFD01AFECA65}" type="presParOf" srcId="{F4CF94D8-1A36-4DEA-9291-FD8367CF404D}" destId="{02364146-D5B3-4608-9F4D-A9A557C5C1B9}" srcOrd="0" destOrd="0" presId="urn:microsoft.com/office/officeart/2005/8/layout/process4"/>
    <dgm:cxn modelId="{F3BFDC7C-9620-4968-A52D-AC07188487D5}" type="presParOf" srcId="{AF38FFFB-7F15-4DDF-A99A-A30A2D9EC979}" destId="{86C9629D-44FC-40C9-B0C1-54893B1ED11D}" srcOrd="1" destOrd="0" presId="urn:microsoft.com/office/officeart/2005/8/layout/process4"/>
    <dgm:cxn modelId="{ACC9C7E1-2FF7-49BD-AA5D-FF96188DD437}" type="presParOf" srcId="{AF38FFFB-7F15-4DDF-A99A-A30A2D9EC979}" destId="{556E52B9-CC14-4F69-9CEA-02FB65232EC2}" srcOrd="2" destOrd="0" presId="urn:microsoft.com/office/officeart/2005/8/layout/process4"/>
    <dgm:cxn modelId="{68BE84A3-A72D-4D6E-BEFE-8BBD2E97BCC2}" type="presParOf" srcId="{556E52B9-CC14-4F69-9CEA-02FB65232EC2}" destId="{1C8A46A6-ED91-4F1C-8BA4-C4C4F1F1A2D6}" srcOrd="0" destOrd="0" presId="urn:microsoft.com/office/officeart/2005/8/layout/process4"/>
    <dgm:cxn modelId="{44686430-8030-4570-8E4F-C4CD1FAECDCC}" type="presParOf" srcId="{AF38FFFB-7F15-4DDF-A99A-A30A2D9EC979}" destId="{8E11A86E-F51F-4B4C-8FDA-FB7AE6CF7A8E}" srcOrd="3" destOrd="0" presId="urn:microsoft.com/office/officeart/2005/8/layout/process4"/>
    <dgm:cxn modelId="{BCBCAD56-A1CA-4967-9760-13220939329B}" type="presParOf" srcId="{AF38FFFB-7F15-4DDF-A99A-A30A2D9EC979}" destId="{250CA7DE-B814-4DFA-9202-B33D127E5D2A}" srcOrd="4" destOrd="0" presId="urn:microsoft.com/office/officeart/2005/8/layout/process4"/>
    <dgm:cxn modelId="{EF77F105-91C8-49AB-96FE-4D757FD9B82E}" type="presParOf" srcId="{250CA7DE-B814-4DFA-9202-B33D127E5D2A}" destId="{12773F75-29E3-46E3-88F0-4BFC107428B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2C26B23-E521-48C3-B0E8-248BE092A33F}" type="doc">
      <dgm:prSet loTypeId="urn:microsoft.com/office/officeart/2005/8/layout/process4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7FDDE3B5-FA16-407A-A29F-31DE4F7D9767}">
      <dgm:prSet phldrT="[Text]" custT="1"/>
      <dgm:spPr/>
      <dgm:t>
        <a:bodyPr/>
        <a:lstStyle/>
        <a:p>
          <a:pPr algn="ctr" rtl="1"/>
          <a:r>
            <a:rPr lang="fa-IR" sz="2000" b="1" dirty="0" smtClean="0">
              <a:cs typeface="B Homa" panose="00000400000000000000" pitchFamily="2" charset="-78"/>
            </a:rPr>
            <a:t>زمین هاي خالی یا زمین های کمتر مورد بهره برداري قرار گرفته</a:t>
          </a:r>
          <a:endParaRPr lang="en-US" sz="2000" b="1" dirty="0">
            <a:cs typeface="B Homa" panose="00000400000000000000" pitchFamily="2" charset="-78"/>
          </a:endParaRPr>
        </a:p>
      </dgm:t>
    </dgm:pt>
    <dgm:pt modelId="{99C9368C-6AC5-4A1D-A6DB-25B038237F43}" type="parTrans" cxnId="{AFF1FB65-40BC-4C7C-8EFD-5673597985D4}">
      <dgm:prSet/>
      <dgm:spPr/>
      <dgm:t>
        <a:bodyPr/>
        <a:lstStyle/>
        <a:p>
          <a:endParaRPr lang="en-US" b="1"/>
        </a:p>
      </dgm:t>
    </dgm:pt>
    <dgm:pt modelId="{A6841C03-63E2-40BF-BC62-57F1575DF876}" type="sibTrans" cxnId="{AFF1FB65-40BC-4C7C-8EFD-5673597985D4}">
      <dgm:prSet/>
      <dgm:spPr/>
      <dgm:t>
        <a:bodyPr/>
        <a:lstStyle/>
        <a:p>
          <a:endParaRPr lang="en-US" b="1"/>
        </a:p>
      </dgm:t>
    </dgm:pt>
    <dgm:pt modelId="{96CD5DA6-779E-456A-A550-1F64675A8632}">
      <dgm:prSet phldrT="[Text]" custT="1"/>
      <dgm:spPr/>
      <dgm:t>
        <a:bodyPr/>
        <a:lstStyle/>
        <a:p>
          <a:pPr algn="ctr" rtl="1"/>
          <a:r>
            <a:rPr lang="fa-IR" sz="2000" b="1" dirty="0" smtClean="0">
              <a:cs typeface="B Homa" panose="00000400000000000000" pitchFamily="2" charset="-78"/>
            </a:rPr>
            <a:t>قطعه زمین هاي خالی و کم استفاده در میان سطوح ساخته شده شهري.</a:t>
          </a:r>
          <a:endParaRPr lang="en-US" sz="2000" b="1" dirty="0">
            <a:cs typeface="B Homa" panose="00000400000000000000" pitchFamily="2" charset="-78"/>
          </a:endParaRPr>
        </a:p>
      </dgm:t>
    </dgm:pt>
    <dgm:pt modelId="{D319B82E-7E6B-4F94-9426-A1CFA5F1A080}" type="parTrans" cxnId="{07B18B4A-7C72-46AC-8518-A99EDA34F665}">
      <dgm:prSet/>
      <dgm:spPr/>
      <dgm:t>
        <a:bodyPr/>
        <a:lstStyle/>
        <a:p>
          <a:endParaRPr lang="en-US" b="1"/>
        </a:p>
      </dgm:t>
    </dgm:pt>
    <dgm:pt modelId="{D730346B-0037-417F-B00E-A4D7C1621514}" type="sibTrans" cxnId="{07B18B4A-7C72-46AC-8518-A99EDA34F665}">
      <dgm:prSet/>
      <dgm:spPr/>
      <dgm:t>
        <a:bodyPr/>
        <a:lstStyle/>
        <a:p>
          <a:endParaRPr lang="en-US" b="1"/>
        </a:p>
      </dgm:t>
    </dgm:pt>
    <dgm:pt modelId="{B78E6D39-B3B7-4F38-887D-6DF5304D763F}">
      <dgm:prSet phldrT="[Text]" custT="1"/>
      <dgm:spPr/>
      <dgm:t>
        <a:bodyPr/>
        <a:lstStyle/>
        <a:p>
          <a:pPr algn="ctr" rtl="1"/>
          <a:r>
            <a:rPr lang="fa-IR" sz="2000" b="1" dirty="0" smtClean="0">
              <a:cs typeface="B Homa" panose="00000400000000000000" pitchFamily="2" charset="-78"/>
            </a:rPr>
            <a:t>عدم وجود خدمات و امکانات شهری</a:t>
          </a:r>
          <a:endParaRPr lang="en-US" sz="2000" b="1" dirty="0">
            <a:cs typeface="B Homa" panose="00000400000000000000" pitchFamily="2" charset="-78"/>
          </a:endParaRPr>
        </a:p>
      </dgm:t>
    </dgm:pt>
    <dgm:pt modelId="{7F27AFDA-014E-46F5-BD6F-D8FFA9278179}" type="parTrans" cxnId="{FDC52BF9-28C4-42AA-9C3B-DA1BB0B7FBE1}">
      <dgm:prSet/>
      <dgm:spPr/>
      <dgm:t>
        <a:bodyPr/>
        <a:lstStyle/>
        <a:p>
          <a:endParaRPr lang="en-US" b="1"/>
        </a:p>
      </dgm:t>
    </dgm:pt>
    <dgm:pt modelId="{D4DE034B-99E1-4823-8737-5063DBB64553}" type="sibTrans" cxnId="{FDC52BF9-28C4-42AA-9C3B-DA1BB0B7FBE1}">
      <dgm:prSet/>
      <dgm:spPr/>
      <dgm:t>
        <a:bodyPr/>
        <a:lstStyle/>
        <a:p>
          <a:endParaRPr lang="en-US" b="1"/>
        </a:p>
      </dgm:t>
    </dgm:pt>
    <dgm:pt modelId="{F68C0E23-78E8-41F4-95E7-BC253E9C8C81}" type="pres">
      <dgm:prSet presAssocID="{82C26B23-E521-48C3-B0E8-248BE092A33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4676D941-BC79-48D0-94ED-A7C2D5F851B4}" type="pres">
      <dgm:prSet presAssocID="{B78E6D39-B3B7-4F38-887D-6DF5304D763F}" presName="boxAndChildren" presStyleCnt="0"/>
      <dgm:spPr/>
    </dgm:pt>
    <dgm:pt modelId="{9A90EAC0-29A7-43BB-9514-59BD1DCA1AEF}" type="pres">
      <dgm:prSet presAssocID="{B78E6D39-B3B7-4F38-887D-6DF5304D763F}" presName="parentTextBox" presStyleLbl="node1" presStyleIdx="0" presStyleCnt="3"/>
      <dgm:spPr/>
      <dgm:t>
        <a:bodyPr/>
        <a:lstStyle/>
        <a:p>
          <a:pPr rtl="1"/>
          <a:endParaRPr lang="fa-IR"/>
        </a:p>
      </dgm:t>
    </dgm:pt>
    <dgm:pt modelId="{BFDE6F59-3B03-4973-9FF7-C1A2BC4D9B4C}" type="pres">
      <dgm:prSet presAssocID="{D730346B-0037-417F-B00E-A4D7C1621514}" presName="sp" presStyleCnt="0"/>
      <dgm:spPr/>
    </dgm:pt>
    <dgm:pt modelId="{7E986FDA-8E39-41BD-A9E0-064C89548373}" type="pres">
      <dgm:prSet presAssocID="{96CD5DA6-779E-456A-A550-1F64675A8632}" presName="arrowAndChildren" presStyleCnt="0"/>
      <dgm:spPr/>
    </dgm:pt>
    <dgm:pt modelId="{9A517BDD-3AB3-43E2-A4DD-7D2947E49162}" type="pres">
      <dgm:prSet presAssocID="{96CD5DA6-779E-456A-A550-1F64675A8632}" presName="parentTextArrow" presStyleLbl="node1" presStyleIdx="1" presStyleCnt="3"/>
      <dgm:spPr/>
      <dgm:t>
        <a:bodyPr/>
        <a:lstStyle/>
        <a:p>
          <a:pPr rtl="1"/>
          <a:endParaRPr lang="fa-IR"/>
        </a:p>
      </dgm:t>
    </dgm:pt>
    <dgm:pt modelId="{23BF41F9-C509-49ED-BAD2-D1771A181C41}" type="pres">
      <dgm:prSet presAssocID="{A6841C03-63E2-40BF-BC62-57F1575DF876}" presName="sp" presStyleCnt="0"/>
      <dgm:spPr/>
    </dgm:pt>
    <dgm:pt modelId="{3819AADD-FA4D-4E1D-A6FE-958409BEC8D1}" type="pres">
      <dgm:prSet presAssocID="{7FDDE3B5-FA16-407A-A29F-31DE4F7D9767}" presName="arrowAndChildren" presStyleCnt="0"/>
      <dgm:spPr/>
    </dgm:pt>
    <dgm:pt modelId="{F8283DDC-5F1F-459D-A379-F0B0249935C9}" type="pres">
      <dgm:prSet presAssocID="{7FDDE3B5-FA16-407A-A29F-31DE4F7D9767}" presName="parentTextArrow" presStyleLbl="node1" presStyleIdx="2" presStyleCnt="3"/>
      <dgm:spPr/>
      <dgm:t>
        <a:bodyPr/>
        <a:lstStyle/>
        <a:p>
          <a:pPr rtl="1"/>
          <a:endParaRPr lang="fa-IR"/>
        </a:p>
      </dgm:t>
    </dgm:pt>
  </dgm:ptLst>
  <dgm:cxnLst>
    <dgm:cxn modelId="{07B18B4A-7C72-46AC-8518-A99EDA34F665}" srcId="{82C26B23-E521-48C3-B0E8-248BE092A33F}" destId="{96CD5DA6-779E-456A-A550-1F64675A8632}" srcOrd="1" destOrd="0" parTransId="{D319B82E-7E6B-4F94-9426-A1CFA5F1A080}" sibTransId="{D730346B-0037-417F-B00E-A4D7C1621514}"/>
    <dgm:cxn modelId="{F2BDDC7D-BEAC-4F86-866E-44ABA2A47AE5}" type="presOf" srcId="{7FDDE3B5-FA16-407A-A29F-31DE4F7D9767}" destId="{F8283DDC-5F1F-459D-A379-F0B0249935C9}" srcOrd="0" destOrd="0" presId="urn:microsoft.com/office/officeart/2005/8/layout/process4"/>
    <dgm:cxn modelId="{7018E15F-13EE-4A9B-BD09-35032A64F3AB}" type="presOf" srcId="{82C26B23-E521-48C3-B0E8-248BE092A33F}" destId="{F68C0E23-78E8-41F4-95E7-BC253E9C8C81}" srcOrd="0" destOrd="0" presId="urn:microsoft.com/office/officeart/2005/8/layout/process4"/>
    <dgm:cxn modelId="{AC47DDFC-F36F-4F72-A170-8A8088952319}" type="presOf" srcId="{96CD5DA6-779E-456A-A550-1F64675A8632}" destId="{9A517BDD-3AB3-43E2-A4DD-7D2947E49162}" srcOrd="0" destOrd="0" presId="urn:microsoft.com/office/officeart/2005/8/layout/process4"/>
    <dgm:cxn modelId="{FDC52BF9-28C4-42AA-9C3B-DA1BB0B7FBE1}" srcId="{82C26B23-E521-48C3-B0E8-248BE092A33F}" destId="{B78E6D39-B3B7-4F38-887D-6DF5304D763F}" srcOrd="2" destOrd="0" parTransId="{7F27AFDA-014E-46F5-BD6F-D8FFA9278179}" sibTransId="{D4DE034B-99E1-4823-8737-5063DBB64553}"/>
    <dgm:cxn modelId="{AFF1FB65-40BC-4C7C-8EFD-5673597985D4}" srcId="{82C26B23-E521-48C3-B0E8-248BE092A33F}" destId="{7FDDE3B5-FA16-407A-A29F-31DE4F7D9767}" srcOrd="0" destOrd="0" parTransId="{99C9368C-6AC5-4A1D-A6DB-25B038237F43}" sibTransId="{A6841C03-63E2-40BF-BC62-57F1575DF876}"/>
    <dgm:cxn modelId="{4AFDE96E-6C08-44A6-BF4C-1911CB9A4AB7}" type="presOf" srcId="{B78E6D39-B3B7-4F38-887D-6DF5304D763F}" destId="{9A90EAC0-29A7-43BB-9514-59BD1DCA1AEF}" srcOrd="0" destOrd="0" presId="urn:microsoft.com/office/officeart/2005/8/layout/process4"/>
    <dgm:cxn modelId="{E7A3463D-EFCD-4F56-8359-2209E31F920F}" type="presParOf" srcId="{F68C0E23-78E8-41F4-95E7-BC253E9C8C81}" destId="{4676D941-BC79-48D0-94ED-A7C2D5F851B4}" srcOrd="0" destOrd="0" presId="urn:microsoft.com/office/officeart/2005/8/layout/process4"/>
    <dgm:cxn modelId="{BC2C15A7-3C57-452F-BF15-3D677820EED2}" type="presParOf" srcId="{4676D941-BC79-48D0-94ED-A7C2D5F851B4}" destId="{9A90EAC0-29A7-43BB-9514-59BD1DCA1AEF}" srcOrd="0" destOrd="0" presId="urn:microsoft.com/office/officeart/2005/8/layout/process4"/>
    <dgm:cxn modelId="{50FF9FE1-EDB4-482F-8A4A-A7BD4721382D}" type="presParOf" srcId="{F68C0E23-78E8-41F4-95E7-BC253E9C8C81}" destId="{BFDE6F59-3B03-4973-9FF7-C1A2BC4D9B4C}" srcOrd="1" destOrd="0" presId="urn:microsoft.com/office/officeart/2005/8/layout/process4"/>
    <dgm:cxn modelId="{EC6FEECB-80B6-4808-B128-BFA3237881BA}" type="presParOf" srcId="{F68C0E23-78E8-41F4-95E7-BC253E9C8C81}" destId="{7E986FDA-8E39-41BD-A9E0-064C89548373}" srcOrd="2" destOrd="0" presId="urn:microsoft.com/office/officeart/2005/8/layout/process4"/>
    <dgm:cxn modelId="{F415933B-E56F-4303-B419-244F78C66271}" type="presParOf" srcId="{7E986FDA-8E39-41BD-A9E0-064C89548373}" destId="{9A517BDD-3AB3-43E2-A4DD-7D2947E49162}" srcOrd="0" destOrd="0" presId="urn:microsoft.com/office/officeart/2005/8/layout/process4"/>
    <dgm:cxn modelId="{ACEF691D-D171-419F-B50A-1981525D659D}" type="presParOf" srcId="{F68C0E23-78E8-41F4-95E7-BC253E9C8C81}" destId="{23BF41F9-C509-49ED-BAD2-D1771A181C41}" srcOrd="3" destOrd="0" presId="urn:microsoft.com/office/officeart/2005/8/layout/process4"/>
    <dgm:cxn modelId="{CC87056E-4EF5-4741-8579-0DA9B26C6CED}" type="presParOf" srcId="{F68C0E23-78E8-41F4-95E7-BC253E9C8C81}" destId="{3819AADD-FA4D-4E1D-A6FE-958409BEC8D1}" srcOrd="4" destOrd="0" presId="urn:microsoft.com/office/officeart/2005/8/layout/process4"/>
    <dgm:cxn modelId="{41773ACE-81ED-492A-B6AA-5F359A71B542}" type="presParOf" srcId="{3819AADD-FA4D-4E1D-A6FE-958409BEC8D1}" destId="{F8283DDC-5F1F-459D-A379-F0B0249935C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A88EBC7-66EF-4496-AB5D-1437A6DF1730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4EC3E521-CDFD-4B3E-8123-E24D623093F8}">
      <dgm:prSet/>
      <dgm:spPr/>
      <dgm:t>
        <a:bodyPr/>
        <a:lstStyle/>
        <a:p>
          <a:pPr rtl="1"/>
          <a:r>
            <a:rPr lang="fa-IR" b="1" smtClean="0">
              <a:solidFill>
                <a:schemeClr val="bg1"/>
              </a:solidFill>
              <a:cs typeface="B Homa" panose="00000400000000000000" pitchFamily="2" charset="-78"/>
            </a:rPr>
            <a:t>پیچیده</a:t>
          </a:r>
          <a:endParaRPr lang="fa-IR" b="1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7219EE87-57FC-4748-9C59-43DD55DB6D12}" type="parTrans" cxnId="{804391E3-32C6-443A-9B48-79972F21B0FA}">
      <dgm:prSet/>
      <dgm:spPr/>
      <dgm:t>
        <a:bodyPr/>
        <a:lstStyle/>
        <a:p>
          <a:pPr rtl="1"/>
          <a:endParaRPr lang="fa-IR"/>
        </a:p>
      </dgm:t>
    </dgm:pt>
    <dgm:pt modelId="{9997E216-74B4-4AAA-911A-33C76D62C9C6}" type="sibTrans" cxnId="{804391E3-32C6-443A-9B48-79972F21B0FA}">
      <dgm:prSet/>
      <dgm:spPr/>
      <dgm:t>
        <a:bodyPr/>
        <a:lstStyle/>
        <a:p>
          <a:pPr rtl="1"/>
          <a:endParaRPr lang="fa-IR"/>
        </a:p>
      </dgm:t>
    </dgm:pt>
    <dgm:pt modelId="{32A0294C-D0BE-476F-B290-D9E2FB2A4531}">
      <dgm:prSet/>
      <dgm:spPr/>
      <dgm:t>
        <a:bodyPr/>
        <a:lstStyle/>
        <a:p>
          <a:pPr rtl="1"/>
          <a:r>
            <a:rPr lang="fa-IR" b="1" smtClean="0">
              <a:solidFill>
                <a:schemeClr val="bg1"/>
              </a:solidFill>
              <a:cs typeface="B Homa" panose="00000400000000000000" pitchFamily="2" charset="-78"/>
            </a:rPr>
            <a:t>چند وجهی</a:t>
          </a:r>
          <a:endParaRPr lang="fa-IR" b="1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86F5181C-DA70-483C-A553-5B491C34DC48}" type="parTrans" cxnId="{AB8F03DC-5FAE-438F-846A-095795433D1C}">
      <dgm:prSet/>
      <dgm:spPr/>
      <dgm:t>
        <a:bodyPr/>
        <a:lstStyle/>
        <a:p>
          <a:pPr rtl="1"/>
          <a:endParaRPr lang="fa-IR"/>
        </a:p>
      </dgm:t>
    </dgm:pt>
    <dgm:pt modelId="{8922CFFA-0161-4EBE-97EC-46D4DD57CABD}" type="sibTrans" cxnId="{AB8F03DC-5FAE-438F-846A-095795433D1C}">
      <dgm:prSet/>
      <dgm:spPr/>
      <dgm:t>
        <a:bodyPr/>
        <a:lstStyle/>
        <a:p>
          <a:pPr rtl="1"/>
          <a:endParaRPr lang="fa-IR"/>
        </a:p>
      </dgm:t>
    </dgm:pt>
    <dgm:pt modelId="{5F30044A-8F58-4A31-95BD-9F5E40C82883}">
      <dgm:prSet/>
      <dgm:spPr/>
      <dgm:t>
        <a:bodyPr/>
        <a:lstStyle/>
        <a:p>
          <a:pPr rtl="1"/>
          <a:r>
            <a:rPr lang="fa-IR" b="1" smtClean="0">
              <a:solidFill>
                <a:schemeClr val="bg1"/>
              </a:solidFill>
              <a:cs typeface="B Homa" panose="00000400000000000000" pitchFamily="2" charset="-78"/>
            </a:rPr>
            <a:t>میان بخشی</a:t>
          </a:r>
          <a:endParaRPr lang="fa-IR" b="1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90DE1F3F-083A-48D6-8E09-AB0CB5086FE2}" type="parTrans" cxnId="{4F978357-FB66-461C-80F4-1369C8AB947D}">
      <dgm:prSet/>
      <dgm:spPr/>
      <dgm:t>
        <a:bodyPr/>
        <a:lstStyle/>
        <a:p>
          <a:pPr rtl="1"/>
          <a:endParaRPr lang="fa-IR"/>
        </a:p>
      </dgm:t>
    </dgm:pt>
    <dgm:pt modelId="{AFC76991-58CF-4CA1-887B-217FE63E0F12}" type="sibTrans" cxnId="{4F978357-FB66-461C-80F4-1369C8AB947D}">
      <dgm:prSet/>
      <dgm:spPr/>
      <dgm:t>
        <a:bodyPr/>
        <a:lstStyle/>
        <a:p>
          <a:pPr rtl="1"/>
          <a:endParaRPr lang="fa-IR"/>
        </a:p>
      </dgm:t>
    </dgm:pt>
    <dgm:pt modelId="{BAEDE98B-3699-4BD0-ABE0-0B1F7C9E3937}">
      <dgm:prSet/>
      <dgm:spPr/>
      <dgm:t>
        <a:bodyPr/>
        <a:lstStyle/>
        <a:p>
          <a:pPr rtl="1"/>
          <a:r>
            <a:rPr lang="fa-IR" b="1" smtClean="0">
              <a:solidFill>
                <a:schemeClr val="bg1"/>
              </a:solidFill>
              <a:cs typeface="B Homa" panose="00000400000000000000" pitchFamily="2" charset="-78"/>
            </a:rPr>
            <a:t>فرابخشی</a:t>
          </a:r>
          <a:endParaRPr lang="en-US" b="1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811917D1-C304-4BDB-BBD8-0F0A3F17FB06}" type="parTrans" cxnId="{BB9F5FEE-9ED3-47E2-B411-43CA6450BBE6}">
      <dgm:prSet/>
      <dgm:spPr/>
      <dgm:t>
        <a:bodyPr/>
        <a:lstStyle/>
        <a:p>
          <a:pPr rtl="1"/>
          <a:endParaRPr lang="fa-IR"/>
        </a:p>
      </dgm:t>
    </dgm:pt>
    <dgm:pt modelId="{FD04F002-8035-4A18-8609-A31F0FC3C429}" type="sibTrans" cxnId="{BB9F5FEE-9ED3-47E2-B411-43CA6450BBE6}">
      <dgm:prSet/>
      <dgm:spPr/>
      <dgm:t>
        <a:bodyPr/>
        <a:lstStyle/>
        <a:p>
          <a:pPr rtl="1"/>
          <a:endParaRPr lang="fa-IR"/>
        </a:p>
      </dgm:t>
    </dgm:pt>
    <dgm:pt modelId="{2F74BA01-FDD6-4EF5-BDBD-3451AC321E64}" type="pres">
      <dgm:prSet presAssocID="{2A88EBC7-66EF-4496-AB5D-1437A6DF1730}" presName="Name0" presStyleCnt="0">
        <dgm:presLayoutVars>
          <dgm:dir/>
          <dgm:animLvl val="lvl"/>
          <dgm:resizeHandles val="exact"/>
        </dgm:presLayoutVars>
      </dgm:prSet>
      <dgm:spPr/>
    </dgm:pt>
    <dgm:pt modelId="{829D2B2E-9E36-4D76-AC8F-52FD84392968}" type="pres">
      <dgm:prSet presAssocID="{BAEDE98B-3699-4BD0-ABE0-0B1F7C9E3937}" presName="boxAndChildren" presStyleCnt="0"/>
      <dgm:spPr/>
    </dgm:pt>
    <dgm:pt modelId="{DD9E8EB8-5E35-4293-AB0A-2EE1588E7283}" type="pres">
      <dgm:prSet presAssocID="{BAEDE98B-3699-4BD0-ABE0-0B1F7C9E3937}" presName="parentTextBox" presStyleLbl="node1" presStyleIdx="0" presStyleCnt="4"/>
      <dgm:spPr/>
    </dgm:pt>
    <dgm:pt modelId="{11571FD6-98D3-49D8-B0EE-A8D71EDFC65F}" type="pres">
      <dgm:prSet presAssocID="{AFC76991-58CF-4CA1-887B-217FE63E0F12}" presName="sp" presStyleCnt="0"/>
      <dgm:spPr/>
    </dgm:pt>
    <dgm:pt modelId="{FF0D8DDB-6863-4C7A-A5B7-3429160A8F9E}" type="pres">
      <dgm:prSet presAssocID="{5F30044A-8F58-4A31-95BD-9F5E40C82883}" presName="arrowAndChildren" presStyleCnt="0"/>
      <dgm:spPr/>
    </dgm:pt>
    <dgm:pt modelId="{A87FD597-8F04-409D-AAFA-51421C803416}" type="pres">
      <dgm:prSet presAssocID="{5F30044A-8F58-4A31-95BD-9F5E40C82883}" presName="parentTextArrow" presStyleLbl="node1" presStyleIdx="1" presStyleCnt="4"/>
      <dgm:spPr/>
    </dgm:pt>
    <dgm:pt modelId="{49C06166-2D99-4404-BCA6-5F6071629D2B}" type="pres">
      <dgm:prSet presAssocID="{8922CFFA-0161-4EBE-97EC-46D4DD57CABD}" presName="sp" presStyleCnt="0"/>
      <dgm:spPr/>
    </dgm:pt>
    <dgm:pt modelId="{1B7EBA7C-3D77-4CD4-AA48-8C0B09AABB0B}" type="pres">
      <dgm:prSet presAssocID="{32A0294C-D0BE-476F-B290-D9E2FB2A4531}" presName="arrowAndChildren" presStyleCnt="0"/>
      <dgm:spPr/>
    </dgm:pt>
    <dgm:pt modelId="{3FD8D373-F105-49C5-89B9-0025A238676B}" type="pres">
      <dgm:prSet presAssocID="{32A0294C-D0BE-476F-B290-D9E2FB2A4531}" presName="parentTextArrow" presStyleLbl="node1" presStyleIdx="2" presStyleCnt="4"/>
      <dgm:spPr/>
    </dgm:pt>
    <dgm:pt modelId="{81D48026-5541-41E7-B973-2180D5EF05AF}" type="pres">
      <dgm:prSet presAssocID="{9997E216-74B4-4AAA-911A-33C76D62C9C6}" presName="sp" presStyleCnt="0"/>
      <dgm:spPr/>
    </dgm:pt>
    <dgm:pt modelId="{C6D57217-6452-4378-9875-6CC308AB0BB9}" type="pres">
      <dgm:prSet presAssocID="{4EC3E521-CDFD-4B3E-8123-E24D623093F8}" presName="arrowAndChildren" presStyleCnt="0"/>
      <dgm:spPr/>
    </dgm:pt>
    <dgm:pt modelId="{8DD1DE18-AD2C-4481-919C-851559D95BBE}" type="pres">
      <dgm:prSet presAssocID="{4EC3E521-CDFD-4B3E-8123-E24D623093F8}" presName="parentTextArrow" presStyleLbl="node1" presStyleIdx="3" presStyleCnt="4"/>
      <dgm:spPr/>
    </dgm:pt>
  </dgm:ptLst>
  <dgm:cxnLst>
    <dgm:cxn modelId="{C7F9EF4B-1A8C-4735-AAE5-F90A5EF6DBDF}" type="presOf" srcId="{BAEDE98B-3699-4BD0-ABE0-0B1F7C9E3937}" destId="{DD9E8EB8-5E35-4293-AB0A-2EE1588E7283}" srcOrd="0" destOrd="0" presId="urn:microsoft.com/office/officeart/2005/8/layout/process4"/>
    <dgm:cxn modelId="{579A2FB4-E677-4166-821B-4477C5A0043A}" type="presOf" srcId="{2A88EBC7-66EF-4496-AB5D-1437A6DF1730}" destId="{2F74BA01-FDD6-4EF5-BDBD-3451AC321E64}" srcOrd="0" destOrd="0" presId="urn:microsoft.com/office/officeart/2005/8/layout/process4"/>
    <dgm:cxn modelId="{804391E3-32C6-443A-9B48-79972F21B0FA}" srcId="{2A88EBC7-66EF-4496-AB5D-1437A6DF1730}" destId="{4EC3E521-CDFD-4B3E-8123-E24D623093F8}" srcOrd="0" destOrd="0" parTransId="{7219EE87-57FC-4748-9C59-43DD55DB6D12}" sibTransId="{9997E216-74B4-4AAA-911A-33C76D62C9C6}"/>
    <dgm:cxn modelId="{A9DB69B5-ACB9-4A0F-BF40-1C511632B84C}" type="presOf" srcId="{32A0294C-D0BE-476F-B290-D9E2FB2A4531}" destId="{3FD8D373-F105-49C5-89B9-0025A238676B}" srcOrd="0" destOrd="0" presId="urn:microsoft.com/office/officeart/2005/8/layout/process4"/>
    <dgm:cxn modelId="{A5073022-3381-402D-AEEA-4634DC43147F}" type="presOf" srcId="{5F30044A-8F58-4A31-95BD-9F5E40C82883}" destId="{A87FD597-8F04-409D-AAFA-51421C803416}" srcOrd="0" destOrd="0" presId="urn:microsoft.com/office/officeart/2005/8/layout/process4"/>
    <dgm:cxn modelId="{4F93ED19-6891-4705-ABF2-EACFE1F759F3}" type="presOf" srcId="{4EC3E521-CDFD-4B3E-8123-E24D623093F8}" destId="{8DD1DE18-AD2C-4481-919C-851559D95BBE}" srcOrd="0" destOrd="0" presId="urn:microsoft.com/office/officeart/2005/8/layout/process4"/>
    <dgm:cxn modelId="{AB8F03DC-5FAE-438F-846A-095795433D1C}" srcId="{2A88EBC7-66EF-4496-AB5D-1437A6DF1730}" destId="{32A0294C-D0BE-476F-B290-D9E2FB2A4531}" srcOrd="1" destOrd="0" parTransId="{86F5181C-DA70-483C-A553-5B491C34DC48}" sibTransId="{8922CFFA-0161-4EBE-97EC-46D4DD57CABD}"/>
    <dgm:cxn modelId="{4F978357-FB66-461C-80F4-1369C8AB947D}" srcId="{2A88EBC7-66EF-4496-AB5D-1437A6DF1730}" destId="{5F30044A-8F58-4A31-95BD-9F5E40C82883}" srcOrd="2" destOrd="0" parTransId="{90DE1F3F-083A-48D6-8E09-AB0CB5086FE2}" sibTransId="{AFC76991-58CF-4CA1-887B-217FE63E0F12}"/>
    <dgm:cxn modelId="{BB9F5FEE-9ED3-47E2-B411-43CA6450BBE6}" srcId="{2A88EBC7-66EF-4496-AB5D-1437A6DF1730}" destId="{BAEDE98B-3699-4BD0-ABE0-0B1F7C9E3937}" srcOrd="3" destOrd="0" parTransId="{811917D1-C304-4BDB-BBD8-0F0A3F17FB06}" sibTransId="{FD04F002-8035-4A18-8609-A31F0FC3C429}"/>
    <dgm:cxn modelId="{55ED1C50-6FEA-459E-A3B6-CF116EB79698}" type="presParOf" srcId="{2F74BA01-FDD6-4EF5-BDBD-3451AC321E64}" destId="{829D2B2E-9E36-4D76-AC8F-52FD84392968}" srcOrd="0" destOrd="0" presId="urn:microsoft.com/office/officeart/2005/8/layout/process4"/>
    <dgm:cxn modelId="{1CB40242-D4AD-48B0-BFF7-1174966018B5}" type="presParOf" srcId="{829D2B2E-9E36-4D76-AC8F-52FD84392968}" destId="{DD9E8EB8-5E35-4293-AB0A-2EE1588E7283}" srcOrd="0" destOrd="0" presId="urn:microsoft.com/office/officeart/2005/8/layout/process4"/>
    <dgm:cxn modelId="{27A97CCD-F549-462C-AB5A-FFE9A0208E51}" type="presParOf" srcId="{2F74BA01-FDD6-4EF5-BDBD-3451AC321E64}" destId="{11571FD6-98D3-49D8-B0EE-A8D71EDFC65F}" srcOrd="1" destOrd="0" presId="urn:microsoft.com/office/officeart/2005/8/layout/process4"/>
    <dgm:cxn modelId="{37CBB4D8-521B-4B1D-967E-83EF0ACE4597}" type="presParOf" srcId="{2F74BA01-FDD6-4EF5-BDBD-3451AC321E64}" destId="{FF0D8DDB-6863-4C7A-A5B7-3429160A8F9E}" srcOrd="2" destOrd="0" presId="urn:microsoft.com/office/officeart/2005/8/layout/process4"/>
    <dgm:cxn modelId="{3ABC225C-760F-4CE9-B522-DB4397C4AC60}" type="presParOf" srcId="{FF0D8DDB-6863-4C7A-A5B7-3429160A8F9E}" destId="{A87FD597-8F04-409D-AAFA-51421C803416}" srcOrd="0" destOrd="0" presId="urn:microsoft.com/office/officeart/2005/8/layout/process4"/>
    <dgm:cxn modelId="{D252E9D8-701B-462C-A8F7-EC88E1D60E4D}" type="presParOf" srcId="{2F74BA01-FDD6-4EF5-BDBD-3451AC321E64}" destId="{49C06166-2D99-4404-BCA6-5F6071629D2B}" srcOrd="3" destOrd="0" presId="urn:microsoft.com/office/officeart/2005/8/layout/process4"/>
    <dgm:cxn modelId="{CBB3BC69-787D-4FD9-84A8-57A097B13AA5}" type="presParOf" srcId="{2F74BA01-FDD6-4EF5-BDBD-3451AC321E64}" destId="{1B7EBA7C-3D77-4CD4-AA48-8C0B09AABB0B}" srcOrd="4" destOrd="0" presId="urn:microsoft.com/office/officeart/2005/8/layout/process4"/>
    <dgm:cxn modelId="{525CAAF1-358F-481F-8A25-DFCFB3FB2C18}" type="presParOf" srcId="{1B7EBA7C-3D77-4CD4-AA48-8C0B09AABB0B}" destId="{3FD8D373-F105-49C5-89B9-0025A238676B}" srcOrd="0" destOrd="0" presId="urn:microsoft.com/office/officeart/2005/8/layout/process4"/>
    <dgm:cxn modelId="{EEC190E6-F606-411A-BD66-B654633F9111}" type="presParOf" srcId="{2F74BA01-FDD6-4EF5-BDBD-3451AC321E64}" destId="{81D48026-5541-41E7-B973-2180D5EF05AF}" srcOrd="5" destOrd="0" presId="urn:microsoft.com/office/officeart/2005/8/layout/process4"/>
    <dgm:cxn modelId="{3A753A89-165E-46C2-96B8-08A8E8E6E5A4}" type="presParOf" srcId="{2F74BA01-FDD6-4EF5-BDBD-3451AC321E64}" destId="{C6D57217-6452-4378-9875-6CC308AB0BB9}" srcOrd="6" destOrd="0" presId="urn:microsoft.com/office/officeart/2005/8/layout/process4"/>
    <dgm:cxn modelId="{83809147-0C39-4D0D-A08D-8E3236B12F9D}" type="presParOf" srcId="{C6D57217-6452-4378-9875-6CC308AB0BB9}" destId="{8DD1DE18-AD2C-4481-919C-851559D95BB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6D6F15E-8984-4021-88CF-C45478EB251E}" type="doc">
      <dgm:prSet loTypeId="urn:microsoft.com/office/officeart/2005/8/layout/bProcess4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FA61E4AC-787F-4FA4-AB42-6DE5F0E711BD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کاهش فشارهای توسعه در اطراف</a:t>
          </a:r>
          <a:endParaRPr lang="en-US" sz="2400" b="1" dirty="0">
            <a:cs typeface="B Homa" panose="00000400000000000000" pitchFamily="2" charset="-78"/>
          </a:endParaRPr>
        </a:p>
      </dgm:t>
    </dgm:pt>
    <dgm:pt modelId="{196E0FFB-60D8-49C2-A798-8AAB093ED546}" type="parTrans" cxnId="{63319B9C-DC71-4BE5-A328-9B6AF8C3105C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F7103D7C-2D15-4027-AC87-BFD1DEEB942E}" type="sibTrans" cxnId="{63319B9C-DC71-4BE5-A328-9B6AF8C3105C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DD8328C5-24F8-435F-BF2F-418DDB4634AA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باززنده سازی مراکز و محلات</a:t>
          </a:r>
          <a:endParaRPr lang="en-US" sz="2400" b="1" dirty="0">
            <a:cs typeface="B Homa" panose="00000400000000000000" pitchFamily="2" charset="-78"/>
          </a:endParaRPr>
        </a:p>
      </dgm:t>
    </dgm:pt>
    <dgm:pt modelId="{0F3BF28A-78F0-4058-ABA5-59892083271D}" type="parTrans" cxnId="{999B3BAA-7D97-4E2E-9580-9CB9F11217B8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C826B4A3-1502-4F31-A18B-3B8A2C3B03F8}" type="sibTrans" cxnId="{999B3BAA-7D97-4E2E-9580-9CB9F11217B8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4FA4DB61-289B-46DB-871F-30BBCF577DC6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ایجاد اختلاط در کاربری ها</a:t>
          </a:r>
          <a:endParaRPr lang="en-US" sz="2400" b="1" dirty="0">
            <a:cs typeface="B Homa" panose="00000400000000000000" pitchFamily="2" charset="-78"/>
          </a:endParaRPr>
        </a:p>
      </dgm:t>
    </dgm:pt>
    <dgm:pt modelId="{D3D94594-8AFB-47C4-B802-71F2FCCE7C42}" type="parTrans" cxnId="{69BE1C4A-C2F7-4CB7-88BC-328B3DBFE407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4A5AC1BD-519A-45CE-90EB-F4E5D612B158}" type="sibTrans" cxnId="{69BE1C4A-C2F7-4CB7-88BC-328B3DBFE407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BB741C89-3946-43B2-851A-4F06EC22354D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استفاده بهینه از تسهیلات موجود</a:t>
          </a:r>
          <a:endParaRPr lang="en-US" sz="2400" b="1" dirty="0">
            <a:cs typeface="B Homa" panose="00000400000000000000" pitchFamily="2" charset="-78"/>
          </a:endParaRPr>
        </a:p>
      </dgm:t>
    </dgm:pt>
    <dgm:pt modelId="{9FDF95C2-E0D0-4D43-9180-51545960C0C0}" type="parTrans" cxnId="{80290207-DBB2-4CB3-A99B-986B062D4D72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1C37E9E3-0D3A-4B23-9627-D2AA8E40A939}" type="sibTrans" cxnId="{80290207-DBB2-4CB3-A99B-986B062D4D72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82E45150-D2B6-4931-AE25-B39AC9E08FF2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تخصیص کاربری کارآمد به کاربری نا مناسب</a:t>
          </a:r>
          <a:endParaRPr lang="en-US" sz="2400" b="1" dirty="0">
            <a:cs typeface="B Homa" panose="00000400000000000000" pitchFamily="2" charset="-78"/>
          </a:endParaRPr>
        </a:p>
      </dgm:t>
    </dgm:pt>
    <dgm:pt modelId="{739C21BC-6183-42C2-8F3E-9FAAD1DB16A5}" type="parTrans" cxnId="{3FF8C31C-706C-4637-93BD-9218656596C1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BA316830-C1F5-4753-855C-541C680AD878}" type="sibTrans" cxnId="{3FF8C31C-706C-4637-93BD-9218656596C1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1AE505CA-ACB3-4E27-AA18-6A94517B648F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کاهش آلودگی هوا</a:t>
          </a:r>
          <a:endParaRPr lang="en-US" sz="2400" b="1" dirty="0">
            <a:cs typeface="B Homa" panose="00000400000000000000" pitchFamily="2" charset="-78"/>
          </a:endParaRPr>
        </a:p>
      </dgm:t>
    </dgm:pt>
    <dgm:pt modelId="{1CC7A1F0-49FE-47C6-9068-76F6DBD19723}" type="parTrans" cxnId="{58912A59-6F5E-42D7-892E-A098B4391E82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AF31E14C-3CA5-4BBE-9514-37CA844C7E3E}" type="sibTrans" cxnId="{58912A59-6F5E-42D7-892E-A098B4391E82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3AE0F00B-8AD6-44ED-B612-C560C4C000C2}" type="pres">
      <dgm:prSet presAssocID="{E6D6F15E-8984-4021-88CF-C45478EB251E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811F4077-5E41-4931-A1DE-0ABE2B6316A7}" type="pres">
      <dgm:prSet presAssocID="{FA61E4AC-787F-4FA4-AB42-6DE5F0E711BD}" presName="compNode" presStyleCnt="0"/>
      <dgm:spPr/>
    </dgm:pt>
    <dgm:pt modelId="{4935E8CA-5A4C-4D45-A94A-FD8E7F18A93D}" type="pres">
      <dgm:prSet presAssocID="{FA61E4AC-787F-4FA4-AB42-6DE5F0E711BD}" presName="dummyConnPt" presStyleCnt="0"/>
      <dgm:spPr/>
    </dgm:pt>
    <dgm:pt modelId="{6E05A99A-33ED-42D8-B43D-DE8CDC7EE644}" type="pres">
      <dgm:prSet presAssocID="{FA61E4AC-787F-4FA4-AB42-6DE5F0E711BD}" presName="node" presStyleLbl="node1" presStyleIdx="0" presStyleCnt="6" custScaleX="173855" custLinFactNeighborX="14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B216F-0290-4D7D-9E91-AB297D7D73D3}" type="pres">
      <dgm:prSet presAssocID="{F7103D7C-2D15-4027-AC87-BFD1DEEB942E}" presName="sibTrans" presStyleLbl="bgSibTrans2D1" presStyleIdx="0" presStyleCnt="5"/>
      <dgm:spPr/>
      <dgm:t>
        <a:bodyPr/>
        <a:lstStyle/>
        <a:p>
          <a:endParaRPr lang="en-US"/>
        </a:p>
      </dgm:t>
    </dgm:pt>
    <dgm:pt modelId="{43BFC892-FDAA-4438-9C0B-9D95164B4CF0}" type="pres">
      <dgm:prSet presAssocID="{DD8328C5-24F8-435F-BF2F-418DDB4634AA}" presName="compNode" presStyleCnt="0"/>
      <dgm:spPr/>
    </dgm:pt>
    <dgm:pt modelId="{729534A2-12E6-4CA1-8F76-C15C2B1D3E26}" type="pres">
      <dgm:prSet presAssocID="{DD8328C5-24F8-435F-BF2F-418DDB4634AA}" presName="dummyConnPt" presStyleCnt="0"/>
      <dgm:spPr/>
    </dgm:pt>
    <dgm:pt modelId="{A2745E57-CCC8-4037-A548-0E706F46A53E}" type="pres">
      <dgm:prSet presAssocID="{DD8328C5-24F8-435F-BF2F-418DDB4634AA}" presName="node" presStyleLbl="node1" presStyleIdx="1" presStyleCnt="6" custScaleX="173855" custLinFactNeighborX="14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1A1DFA-A706-496B-9A14-B2B13EC3E6ED}" type="pres">
      <dgm:prSet presAssocID="{C826B4A3-1502-4F31-A18B-3B8A2C3B03F8}" presName="sibTrans" presStyleLbl="bgSibTrans2D1" presStyleIdx="1" presStyleCnt="5"/>
      <dgm:spPr/>
      <dgm:t>
        <a:bodyPr/>
        <a:lstStyle/>
        <a:p>
          <a:endParaRPr lang="en-US"/>
        </a:p>
      </dgm:t>
    </dgm:pt>
    <dgm:pt modelId="{84B536D0-1206-4E96-85DC-B56D7F0E59CE}" type="pres">
      <dgm:prSet presAssocID="{4FA4DB61-289B-46DB-871F-30BBCF577DC6}" presName="compNode" presStyleCnt="0"/>
      <dgm:spPr/>
    </dgm:pt>
    <dgm:pt modelId="{DD0F4621-FF37-4465-AE09-556304C4064A}" type="pres">
      <dgm:prSet presAssocID="{4FA4DB61-289B-46DB-871F-30BBCF577DC6}" presName="dummyConnPt" presStyleCnt="0"/>
      <dgm:spPr/>
    </dgm:pt>
    <dgm:pt modelId="{AC9546C5-1909-4E00-BDA0-D360168A6D8D}" type="pres">
      <dgm:prSet presAssocID="{4FA4DB61-289B-46DB-871F-30BBCF577DC6}" presName="node" presStyleLbl="node1" presStyleIdx="2" presStyleCnt="6" custScaleX="173855" custLinFactNeighborX="14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EA55D9-47B5-4AC5-8009-19E424D0B4B1}" type="pres">
      <dgm:prSet presAssocID="{4A5AC1BD-519A-45CE-90EB-F4E5D612B158}" presName="sibTrans" presStyleLbl="bgSibTrans2D1" presStyleIdx="2" presStyleCnt="5"/>
      <dgm:spPr/>
      <dgm:t>
        <a:bodyPr/>
        <a:lstStyle/>
        <a:p>
          <a:endParaRPr lang="en-US"/>
        </a:p>
      </dgm:t>
    </dgm:pt>
    <dgm:pt modelId="{9E781138-7001-44C0-ACB3-B715B9595039}" type="pres">
      <dgm:prSet presAssocID="{BB741C89-3946-43B2-851A-4F06EC22354D}" presName="compNode" presStyleCnt="0"/>
      <dgm:spPr/>
    </dgm:pt>
    <dgm:pt modelId="{57BFA128-1A28-477F-AE64-942C25840C04}" type="pres">
      <dgm:prSet presAssocID="{BB741C89-3946-43B2-851A-4F06EC22354D}" presName="dummyConnPt" presStyleCnt="0"/>
      <dgm:spPr/>
    </dgm:pt>
    <dgm:pt modelId="{051CE294-4186-4B72-BFDC-D5AE4C3910C9}" type="pres">
      <dgm:prSet presAssocID="{BB741C89-3946-43B2-851A-4F06EC22354D}" presName="node" presStyleLbl="node1" presStyleIdx="3" presStyleCnt="6" custScaleX="184698" custLinFactNeighborX="36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D92483-30C2-46FF-B756-5FC793A8C685}" type="pres">
      <dgm:prSet presAssocID="{1C37E9E3-0D3A-4B23-9627-D2AA8E40A939}" presName="sibTrans" presStyleLbl="bgSibTrans2D1" presStyleIdx="3" presStyleCnt="5"/>
      <dgm:spPr/>
      <dgm:t>
        <a:bodyPr/>
        <a:lstStyle/>
        <a:p>
          <a:endParaRPr lang="en-US"/>
        </a:p>
      </dgm:t>
    </dgm:pt>
    <dgm:pt modelId="{A228FC18-C56B-44E0-AF72-8416E3F24AF7}" type="pres">
      <dgm:prSet presAssocID="{82E45150-D2B6-4931-AE25-B39AC9E08FF2}" presName="compNode" presStyleCnt="0"/>
      <dgm:spPr/>
    </dgm:pt>
    <dgm:pt modelId="{BA19393B-25E3-4E52-855D-14A5B7A663E8}" type="pres">
      <dgm:prSet presAssocID="{82E45150-D2B6-4931-AE25-B39AC9E08FF2}" presName="dummyConnPt" presStyleCnt="0"/>
      <dgm:spPr/>
    </dgm:pt>
    <dgm:pt modelId="{7F2F1C38-8958-4E4A-8023-77729E0F904E}" type="pres">
      <dgm:prSet presAssocID="{82E45150-D2B6-4931-AE25-B39AC9E08FF2}" presName="node" presStyleLbl="node1" presStyleIdx="4" presStyleCnt="6" custScaleX="184698" custLinFactNeighborX="36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039CA-F6CA-453B-9367-E2B94C60EAD8}" type="pres">
      <dgm:prSet presAssocID="{BA316830-C1F5-4753-855C-541C680AD878}" presName="sibTrans" presStyleLbl="bgSibTrans2D1" presStyleIdx="4" presStyleCnt="5"/>
      <dgm:spPr/>
      <dgm:t>
        <a:bodyPr/>
        <a:lstStyle/>
        <a:p>
          <a:endParaRPr lang="en-US"/>
        </a:p>
      </dgm:t>
    </dgm:pt>
    <dgm:pt modelId="{FB296AB2-FAC9-4857-A633-BED3D88E649A}" type="pres">
      <dgm:prSet presAssocID="{1AE505CA-ACB3-4E27-AA18-6A94517B648F}" presName="compNode" presStyleCnt="0"/>
      <dgm:spPr/>
    </dgm:pt>
    <dgm:pt modelId="{E2485EC9-2BC6-4184-8E49-D2109E11547D}" type="pres">
      <dgm:prSet presAssocID="{1AE505CA-ACB3-4E27-AA18-6A94517B648F}" presName="dummyConnPt" presStyleCnt="0"/>
      <dgm:spPr/>
    </dgm:pt>
    <dgm:pt modelId="{5514B108-BC45-463B-98AA-760D786CCCC5}" type="pres">
      <dgm:prSet presAssocID="{1AE505CA-ACB3-4E27-AA18-6A94517B648F}" presName="node" presStyleLbl="node1" presStyleIdx="5" presStyleCnt="6" custScaleX="184698" custLinFactNeighborX="36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335A17-C041-4D79-99CF-95303B00D34B}" type="presOf" srcId="{E6D6F15E-8984-4021-88CF-C45478EB251E}" destId="{3AE0F00B-8AD6-44ED-B612-C560C4C000C2}" srcOrd="0" destOrd="0" presId="urn:microsoft.com/office/officeart/2005/8/layout/bProcess4"/>
    <dgm:cxn modelId="{80290207-DBB2-4CB3-A99B-986B062D4D72}" srcId="{E6D6F15E-8984-4021-88CF-C45478EB251E}" destId="{BB741C89-3946-43B2-851A-4F06EC22354D}" srcOrd="3" destOrd="0" parTransId="{9FDF95C2-E0D0-4D43-9180-51545960C0C0}" sibTransId="{1C37E9E3-0D3A-4B23-9627-D2AA8E40A939}"/>
    <dgm:cxn modelId="{2CB62EC2-E989-4E81-9606-0F6513D77991}" type="presOf" srcId="{82E45150-D2B6-4931-AE25-B39AC9E08FF2}" destId="{7F2F1C38-8958-4E4A-8023-77729E0F904E}" srcOrd="0" destOrd="0" presId="urn:microsoft.com/office/officeart/2005/8/layout/bProcess4"/>
    <dgm:cxn modelId="{999B3BAA-7D97-4E2E-9580-9CB9F11217B8}" srcId="{E6D6F15E-8984-4021-88CF-C45478EB251E}" destId="{DD8328C5-24F8-435F-BF2F-418DDB4634AA}" srcOrd="1" destOrd="0" parTransId="{0F3BF28A-78F0-4058-ABA5-59892083271D}" sibTransId="{C826B4A3-1502-4F31-A18B-3B8A2C3B03F8}"/>
    <dgm:cxn modelId="{4FA7F1C3-1714-4F29-9EB7-87818D179795}" type="presOf" srcId="{DD8328C5-24F8-435F-BF2F-418DDB4634AA}" destId="{A2745E57-CCC8-4037-A548-0E706F46A53E}" srcOrd="0" destOrd="0" presId="urn:microsoft.com/office/officeart/2005/8/layout/bProcess4"/>
    <dgm:cxn modelId="{58912A59-6F5E-42D7-892E-A098B4391E82}" srcId="{E6D6F15E-8984-4021-88CF-C45478EB251E}" destId="{1AE505CA-ACB3-4E27-AA18-6A94517B648F}" srcOrd="5" destOrd="0" parTransId="{1CC7A1F0-49FE-47C6-9068-76F6DBD19723}" sibTransId="{AF31E14C-3CA5-4BBE-9514-37CA844C7E3E}"/>
    <dgm:cxn modelId="{DFA90231-97DC-412E-88B9-214E8F0D21FB}" type="presOf" srcId="{BA316830-C1F5-4753-855C-541C680AD878}" destId="{213039CA-F6CA-453B-9367-E2B94C60EAD8}" srcOrd="0" destOrd="0" presId="urn:microsoft.com/office/officeart/2005/8/layout/bProcess4"/>
    <dgm:cxn modelId="{A1CA5695-1B9C-4272-B667-65BA8D582C8A}" type="presOf" srcId="{FA61E4AC-787F-4FA4-AB42-6DE5F0E711BD}" destId="{6E05A99A-33ED-42D8-B43D-DE8CDC7EE644}" srcOrd="0" destOrd="0" presId="urn:microsoft.com/office/officeart/2005/8/layout/bProcess4"/>
    <dgm:cxn modelId="{F91372B3-D029-4CA2-9B1D-2A15F5362017}" type="presOf" srcId="{1AE505CA-ACB3-4E27-AA18-6A94517B648F}" destId="{5514B108-BC45-463B-98AA-760D786CCCC5}" srcOrd="0" destOrd="0" presId="urn:microsoft.com/office/officeart/2005/8/layout/bProcess4"/>
    <dgm:cxn modelId="{156A5DA2-78B0-4784-AD0B-226CEBC0B3DA}" type="presOf" srcId="{F7103D7C-2D15-4027-AC87-BFD1DEEB942E}" destId="{423B216F-0290-4D7D-9E91-AB297D7D73D3}" srcOrd="0" destOrd="0" presId="urn:microsoft.com/office/officeart/2005/8/layout/bProcess4"/>
    <dgm:cxn modelId="{BCE02A6D-CA8F-48C1-8870-8C1E39801741}" type="presOf" srcId="{4FA4DB61-289B-46DB-871F-30BBCF577DC6}" destId="{AC9546C5-1909-4E00-BDA0-D360168A6D8D}" srcOrd="0" destOrd="0" presId="urn:microsoft.com/office/officeart/2005/8/layout/bProcess4"/>
    <dgm:cxn modelId="{ED6D03F0-BF19-438D-9CD9-3BE82C6A1E76}" type="presOf" srcId="{4A5AC1BD-519A-45CE-90EB-F4E5D612B158}" destId="{4DEA55D9-47B5-4AC5-8009-19E424D0B4B1}" srcOrd="0" destOrd="0" presId="urn:microsoft.com/office/officeart/2005/8/layout/bProcess4"/>
    <dgm:cxn modelId="{63319B9C-DC71-4BE5-A328-9B6AF8C3105C}" srcId="{E6D6F15E-8984-4021-88CF-C45478EB251E}" destId="{FA61E4AC-787F-4FA4-AB42-6DE5F0E711BD}" srcOrd="0" destOrd="0" parTransId="{196E0FFB-60D8-49C2-A798-8AAB093ED546}" sibTransId="{F7103D7C-2D15-4027-AC87-BFD1DEEB942E}"/>
    <dgm:cxn modelId="{69BE1C4A-C2F7-4CB7-88BC-328B3DBFE407}" srcId="{E6D6F15E-8984-4021-88CF-C45478EB251E}" destId="{4FA4DB61-289B-46DB-871F-30BBCF577DC6}" srcOrd="2" destOrd="0" parTransId="{D3D94594-8AFB-47C4-B802-71F2FCCE7C42}" sibTransId="{4A5AC1BD-519A-45CE-90EB-F4E5D612B158}"/>
    <dgm:cxn modelId="{392EA7CB-399E-4B82-808C-8263F84E2D7D}" type="presOf" srcId="{1C37E9E3-0D3A-4B23-9627-D2AA8E40A939}" destId="{4CD92483-30C2-46FF-B756-5FC793A8C685}" srcOrd="0" destOrd="0" presId="urn:microsoft.com/office/officeart/2005/8/layout/bProcess4"/>
    <dgm:cxn modelId="{3551575D-6BA3-4031-846C-7417728A834D}" type="presOf" srcId="{BB741C89-3946-43B2-851A-4F06EC22354D}" destId="{051CE294-4186-4B72-BFDC-D5AE4C3910C9}" srcOrd="0" destOrd="0" presId="urn:microsoft.com/office/officeart/2005/8/layout/bProcess4"/>
    <dgm:cxn modelId="{3FF8C31C-706C-4637-93BD-9218656596C1}" srcId="{E6D6F15E-8984-4021-88CF-C45478EB251E}" destId="{82E45150-D2B6-4931-AE25-B39AC9E08FF2}" srcOrd="4" destOrd="0" parTransId="{739C21BC-6183-42C2-8F3E-9FAAD1DB16A5}" sibTransId="{BA316830-C1F5-4753-855C-541C680AD878}"/>
    <dgm:cxn modelId="{D2900F90-8F3A-4FFE-ABBE-425E1F7EB727}" type="presOf" srcId="{C826B4A3-1502-4F31-A18B-3B8A2C3B03F8}" destId="{AF1A1DFA-A706-496B-9A14-B2B13EC3E6ED}" srcOrd="0" destOrd="0" presId="urn:microsoft.com/office/officeart/2005/8/layout/bProcess4"/>
    <dgm:cxn modelId="{2EE13964-EC12-402E-95C1-E445D4430284}" type="presParOf" srcId="{3AE0F00B-8AD6-44ED-B612-C560C4C000C2}" destId="{811F4077-5E41-4931-A1DE-0ABE2B6316A7}" srcOrd="0" destOrd="0" presId="urn:microsoft.com/office/officeart/2005/8/layout/bProcess4"/>
    <dgm:cxn modelId="{552D2CB0-AD72-4FF3-9116-823837DAD293}" type="presParOf" srcId="{811F4077-5E41-4931-A1DE-0ABE2B6316A7}" destId="{4935E8CA-5A4C-4D45-A94A-FD8E7F18A93D}" srcOrd="0" destOrd="0" presId="urn:microsoft.com/office/officeart/2005/8/layout/bProcess4"/>
    <dgm:cxn modelId="{2D54130B-FBED-478A-99A2-ABCFBC8E866D}" type="presParOf" srcId="{811F4077-5E41-4931-A1DE-0ABE2B6316A7}" destId="{6E05A99A-33ED-42D8-B43D-DE8CDC7EE644}" srcOrd="1" destOrd="0" presId="urn:microsoft.com/office/officeart/2005/8/layout/bProcess4"/>
    <dgm:cxn modelId="{65F5532F-8E3B-4B7C-9817-87AB29C68299}" type="presParOf" srcId="{3AE0F00B-8AD6-44ED-B612-C560C4C000C2}" destId="{423B216F-0290-4D7D-9E91-AB297D7D73D3}" srcOrd="1" destOrd="0" presId="urn:microsoft.com/office/officeart/2005/8/layout/bProcess4"/>
    <dgm:cxn modelId="{C4E8860D-15B8-4BE9-99B1-7C565BBF5E95}" type="presParOf" srcId="{3AE0F00B-8AD6-44ED-B612-C560C4C000C2}" destId="{43BFC892-FDAA-4438-9C0B-9D95164B4CF0}" srcOrd="2" destOrd="0" presId="urn:microsoft.com/office/officeart/2005/8/layout/bProcess4"/>
    <dgm:cxn modelId="{A91EC1B8-D95B-4365-A33C-6CF1B3ECFFF8}" type="presParOf" srcId="{43BFC892-FDAA-4438-9C0B-9D95164B4CF0}" destId="{729534A2-12E6-4CA1-8F76-C15C2B1D3E26}" srcOrd="0" destOrd="0" presId="urn:microsoft.com/office/officeart/2005/8/layout/bProcess4"/>
    <dgm:cxn modelId="{1A060558-3788-40E8-985C-CD39A64048F8}" type="presParOf" srcId="{43BFC892-FDAA-4438-9C0B-9D95164B4CF0}" destId="{A2745E57-CCC8-4037-A548-0E706F46A53E}" srcOrd="1" destOrd="0" presId="urn:microsoft.com/office/officeart/2005/8/layout/bProcess4"/>
    <dgm:cxn modelId="{8216F2E3-95CF-47A3-9A75-21C7DF5AE9FC}" type="presParOf" srcId="{3AE0F00B-8AD6-44ED-B612-C560C4C000C2}" destId="{AF1A1DFA-A706-496B-9A14-B2B13EC3E6ED}" srcOrd="3" destOrd="0" presId="urn:microsoft.com/office/officeart/2005/8/layout/bProcess4"/>
    <dgm:cxn modelId="{3D24F9FB-8118-41E1-9F97-42C718965017}" type="presParOf" srcId="{3AE0F00B-8AD6-44ED-B612-C560C4C000C2}" destId="{84B536D0-1206-4E96-85DC-B56D7F0E59CE}" srcOrd="4" destOrd="0" presId="urn:microsoft.com/office/officeart/2005/8/layout/bProcess4"/>
    <dgm:cxn modelId="{926F7053-09F3-4369-AA46-03BFDA4CD4E9}" type="presParOf" srcId="{84B536D0-1206-4E96-85DC-B56D7F0E59CE}" destId="{DD0F4621-FF37-4465-AE09-556304C4064A}" srcOrd="0" destOrd="0" presId="urn:microsoft.com/office/officeart/2005/8/layout/bProcess4"/>
    <dgm:cxn modelId="{55C8FBC2-F5AF-4C5E-918B-336EB5FD561D}" type="presParOf" srcId="{84B536D0-1206-4E96-85DC-B56D7F0E59CE}" destId="{AC9546C5-1909-4E00-BDA0-D360168A6D8D}" srcOrd="1" destOrd="0" presId="urn:microsoft.com/office/officeart/2005/8/layout/bProcess4"/>
    <dgm:cxn modelId="{D5B2E75E-15AF-4E42-862D-F1CF09BE3C0E}" type="presParOf" srcId="{3AE0F00B-8AD6-44ED-B612-C560C4C000C2}" destId="{4DEA55D9-47B5-4AC5-8009-19E424D0B4B1}" srcOrd="5" destOrd="0" presId="urn:microsoft.com/office/officeart/2005/8/layout/bProcess4"/>
    <dgm:cxn modelId="{E4551706-A58C-40F1-B33D-F7326D5633FD}" type="presParOf" srcId="{3AE0F00B-8AD6-44ED-B612-C560C4C000C2}" destId="{9E781138-7001-44C0-ACB3-B715B9595039}" srcOrd="6" destOrd="0" presId="urn:microsoft.com/office/officeart/2005/8/layout/bProcess4"/>
    <dgm:cxn modelId="{72E89F24-7277-4AB1-BC1D-B154A67FD220}" type="presParOf" srcId="{9E781138-7001-44C0-ACB3-B715B9595039}" destId="{57BFA128-1A28-477F-AE64-942C25840C04}" srcOrd="0" destOrd="0" presId="urn:microsoft.com/office/officeart/2005/8/layout/bProcess4"/>
    <dgm:cxn modelId="{58C247FF-B7D0-47D6-B4DD-90A79665AF9E}" type="presParOf" srcId="{9E781138-7001-44C0-ACB3-B715B9595039}" destId="{051CE294-4186-4B72-BFDC-D5AE4C3910C9}" srcOrd="1" destOrd="0" presId="urn:microsoft.com/office/officeart/2005/8/layout/bProcess4"/>
    <dgm:cxn modelId="{47B21350-3E10-4A8D-99F7-E4561FA2A6DA}" type="presParOf" srcId="{3AE0F00B-8AD6-44ED-B612-C560C4C000C2}" destId="{4CD92483-30C2-46FF-B756-5FC793A8C685}" srcOrd="7" destOrd="0" presId="urn:microsoft.com/office/officeart/2005/8/layout/bProcess4"/>
    <dgm:cxn modelId="{2F550D55-2A7A-49A6-925F-110F88D3262A}" type="presParOf" srcId="{3AE0F00B-8AD6-44ED-B612-C560C4C000C2}" destId="{A228FC18-C56B-44E0-AF72-8416E3F24AF7}" srcOrd="8" destOrd="0" presId="urn:microsoft.com/office/officeart/2005/8/layout/bProcess4"/>
    <dgm:cxn modelId="{1DCB7261-E6C8-4389-A5C8-CD0DE9E4668E}" type="presParOf" srcId="{A228FC18-C56B-44E0-AF72-8416E3F24AF7}" destId="{BA19393B-25E3-4E52-855D-14A5B7A663E8}" srcOrd="0" destOrd="0" presId="urn:microsoft.com/office/officeart/2005/8/layout/bProcess4"/>
    <dgm:cxn modelId="{3749178A-B0ED-4243-B552-B9C0A2F58BFB}" type="presParOf" srcId="{A228FC18-C56B-44E0-AF72-8416E3F24AF7}" destId="{7F2F1C38-8958-4E4A-8023-77729E0F904E}" srcOrd="1" destOrd="0" presId="urn:microsoft.com/office/officeart/2005/8/layout/bProcess4"/>
    <dgm:cxn modelId="{0B79A296-8F35-4DDA-A217-9E0C86052B61}" type="presParOf" srcId="{3AE0F00B-8AD6-44ED-B612-C560C4C000C2}" destId="{213039CA-F6CA-453B-9367-E2B94C60EAD8}" srcOrd="9" destOrd="0" presId="urn:microsoft.com/office/officeart/2005/8/layout/bProcess4"/>
    <dgm:cxn modelId="{5ED585D5-FC00-4AD6-BB98-F7E9310003F0}" type="presParOf" srcId="{3AE0F00B-8AD6-44ED-B612-C560C4C000C2}" destId="{FB296AB2-FAC9-4857-A633-BED3D88E649A}" srcOrd="10" destOrd="0" presId="urn:microsoft.com/office/officeart/2005/8/layout/bProcess4"/>
    <dgm:cxn modelId="{83264A81-3741-48AE-9064-7D0235C14162}" type="presParOf" srcId="{FB296AB2-FAC9-4857-A633-BED3D88E649A}" destId="{E2485EC9-2BC6-4184-8E49-D2109E11547D}" srcOrd="0" destOrd="0" presId="urn:microsoft.com/office/officeart/2005/8/layout/bProcess4"/>
    <dgm:cxn modelId="{90021233-70C8-4B83-9495-5DE08672C36C}" type="presParOf" srcId="{FB296AB2-FAC9-4857-A633-BED3D88E649A}" destId="{5514B108-BC45-463B-98AA-760D786CCCC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6D6F15E-8984-4021-88CF-C45478EB251E}" type="doc">
      <dgm:prSet loTypeId="urn:microsoft.com/office/officeart/2005/8/layout/bProcess4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FA61E4AC-787F-4FA4-AB42-6DE5F0E711BD}">
      <dgm:prSet phldrT="[Text]" custT="1"/>
      <dgm:spPr/>
      <dgm:t>
        <a:bodyPr/>
        <a:lstStyle/>
        <a:p>
          <a:r>
            <a:rPr lang="fa-IR" sz="2800" b="1" dirty="0" smtClean="0">
              <a:cs typeface="B Homa" panose="00000400000000000000" pitchFamily="2" charset="-78"/>
            </a:rPr>
            <a:t>تغییرات قانونی</a:t>
          </a:r>
          <a:endParaRPr lang="en-US" sz="2800" b="1" dirty="0">
            <a:cs typeface="B Homa" panose="00000400000000000000" pitchFamily="2" charset="-78"/>
          </a:endParaRPr>
        </a:p>
      </dgm:t>
    </dgm:pt>
    <dgm:pt modelId="{196E0FFB-60D8-49C2-A798-8AAB093ED546}" type="parTrans" cxnId="{63319B9C-DC71-4BE5-A328-9B6AF8C3105C}">
      <dgm:prSet/>
      <dgm:spPr/>
      <dgm:t>
        <a:bodyPr/>
        <a:lstStyle/>
        <a:p>
          <a:endParaRPr lang="en-US" sz="2800" b="1">
            <a:cs typeface="B Lotus" pitchFamily="2" charset="-78"/>
          </a:endParaRPr>
        </a:p>
      </dgm:t>
    </dgm:pt>
    <dgm:pt modelId="{F7103D7C-2D15-4027-AC87-BFD1DEEB942E}" type="sibTrans" cxnId="{63319B9C-DC71-4BE5-A328-9B6AF8C3105C}">
      <dgm:prSet/>
      <dgm:spPr/>
      <dgm:t>
        <a:bodyPr/>
        <a:lstStyle/>
        <a:p>
          <a:endParaRPr lang="en-US" sz="2800" b="1">
            <a:cs typeface="B Lotus" pitchFamily="2" charset="-78"/>
          </a:endParaRPr>
        </a:p>
      </dgm:t>
    </dgm:pt>
    <dgm:pt modelId="{DD8328C5-24F8-435F-BF2F-418DDB4634AA}">
      <dgm:prSet phldrT="[Text]" custT="1"/>
      <dgm:spPr/>
      <dgm:t>
        <a:bodyPr/>
        <a:lstStyle/>
        <a:p>
          <a:r>
            <a:rPr lang="fa-IR" sz="2800" b="1" dirty="0" smtClean="0">
              <a:cs typeface="B Homa" panose="00000400000000000000" pitchFamily="2" charset="-78"/>
            </a:rPr>
            <a:t>کاهش هزینه های جانبی</a:t>
          </a:r>
          <a:endParaRPr lang="en-US" sz="2800" b="1" dirty="0">
            <a:cs typeface="B Homa" panose="00000400000000000000" pitchFamily="2" charset="-78"/>
          </a:endParaRPr>
        </a:p>
      </dgm:t>
    </dgm:pt>
    <dgm:pt modelId="{0F3BF28A-78F0-4058-ABA5-59892083271D}" type="parTrans" cxnId="{999B3BAA-7D97-4E2E-9580-9CB9F11217B8}">
      <dgm:prSet/>
      <dgm:spPr/>
      <dgm:t>
        <a:bodyPr/>
        <a:lstStyle/>
        <a:p>
          <a:endParaRPr lang="en-US" sz="2800" b="1">
            <a:cs typeface="B Lotus" pitchFamily="2" charset="-78"/>
          </a:endParaRPr>
        </a:p>
      </dgm:t>
    </dgm:pt>
    <dgm:pt modelId="{C826B4A3-1502-4F31-A18B-3B8A2C3B03F8}" type="sibTrans" cxnId="{999B3BAA-7D97-4E2E-9580-9CB9F11217B8}">
      <dgm:prSet/>
      <dgm:spPr/>
      <dgm:t>
        <a:bodyPr/>
        <a:lstStyle/>
        <a:p>
          <a:endParaRPr lang="en-US" sz="2800" b="1">
            <a:cs typeface="B Lotus" pitchFamily="2" charset="-78"/>
          </a:endParaRPr>
        </a:p>
      </dgm:t>
    </dgm:pt>
    <dgm:pt modelId="{4FA4DB61-289B-46DB-871F-30BBCF577DC6}">
      <dgm:prSet phldrT="[Text]" custT="1"/>
      <dgm:spPr/>
      <dgm:t>
        <a:bodyPr/>
        <a:lstStyle/>
        <a:p>
          <a:r>
            <a:rPr lang="fa-IR" sz="2800" b="1" dirty="0" smtClean="0">
              <a:cs typeface="B Homa" panose="00000400000000000000" pitchFamily="2" charset="-78"/>
            </a:rPr>
            <a:t>شکل گیری نظام مشارکت</a:t>
          </a:r>
          <a:endParaRPr lang="en-US" sz="2800" b="1" dirty="0">
            <a:cs typeface="B Homa" panose="00000400000000000000" pitchFamily="2" charset="-78"/>
          </a:endParaRPr>
        </a:p>
      </dgm:t>
    </dgm:pt>
    <dgm:pt modelId="{D3D94594-8AFB-47C4-B802-71F2FCCE7C42}" type="parTrans" cxnId="{69BE1C4A-C2F7-4CB7-88BC-328B3DBFE407}">
      <dgm:prSet/>
      <dgm:spPr/>
      <dgm:t>
        <a:bodyPr/>
        <a:lstStyle/>
        <a:p>
          <a:endParaRPr lang="en-US" sz="2800" b="1">
            <a:cs typeface="B Lotus" pitchFamily="2" charset="-78"/>
          </a:endParaRPr>
        </a:p>
      </dgm:t>
    </dgm:pt>
    <dgm:pt modelId="{4A5AC1BD-519A-45CE-90EB-F4E5D612B158}" type="sibTrans" cxnId="{69BE1C4A-C2F7-4CB7-88BC-328B3DBFE407}">
      <dgm:prSet/>
      <dgm:spPr/>
      <dgm:t>
        <a:bodyPr/>
        <a:lstStyle/>
        <a:p>
          <a:endParaRPr lang="en-US" sz="2800" b="1">
            <a:cs typeface="B Lotus" pitchFamily="2" charset="-78"/>
          </a:endParaRPr>
        </a:p>
      </dgm:t>
    </dgm:pt>
    <dgm:pt modelId="{BB741C89-3946-43B2-851A-4F06EC22354D}">
      <dgm:prSet phldrT="[Text]" custT="1"/>
      <dgm:spPr/>
      <dgm:t>
        <a:bodyPr/>
        <a:lstStyle/>
        <a:p>
          <a:r>
            <a:rPr lang="fa-IR" sz="2800" b="1" dirty="0" smtClean="0">
              <a:cs typeface="B Homa" panose="00000400000000000000" pitchFamily="2" charset="-78"/>
            </a:rPr>
            <a:t>شبکه حمل و نقل</a:t>
          </a:r>
          <a:endParaRPr lang="en-US" sz="2800" b="1" dirty="0">
            <a:cs typeface="B Homa" panose="00000400000000000000" pitchFamily="2" charset="-78"/>
          </a:endParaRPr>
        </a:p>
      </dgm:t>
    </dgm:pt>
    <dgm:pt modelId="{9FDF95C2-E0D0-4D43-9180-51545960C0C0}" type="parTrans" cxnId="{80290207-DBB2-4CB3-A99B-986B062D4D72}">
      <dgm:prSet/>
      <dgm:spPr/>
      <dgm:t>
        <a:bodyPr/>
        <a:lstStyle/>
        <a:p>
          <a:endParaRPr lang="en-US" sz="2800" b="1">
            <a:cs typeface="B Lotus" pitchFamily="2" charset="-78"/>
          </a:endParaRPr>
        </a:p>
      </dgm:t>
    </dgm:pt>
    <dgm:pt modelId="{1C37E9E3-0D3A-4B23-9627-D2AA8E40A939}" type="sibTrans" cxnId="{80290207-DBB2-4CB3-A99B-986B062D4D72}">
      <dgm:prSet/>
      <dgm:spPr/>
      <dgm:t>
        <a:bodyPr/>
        <a:lstStyle/>
        <a:p>
          <a:endParaRPr lang="en-US" sz="2800" b="1">
            <a:cs typeface="B Lotus" pitchFamily="2" charset="-78"/>
          </a:endParaRPr>
        </a:p>
      </dgm:t>
    </dgm:pt>
    <dgm:pt modelId="{82E45150-D2B6-4931-AE25-B39AC9E08FF2}">
      <dgm:prSet phldrT="[Text]" custT="1"/>
      <dgm:spPr/>
      <dgm:t>
        <a:bodyPr/>
        <a:lstStyle/>
        <a:p>
          <a:r>
            <a:rPr lang="fa-IR" sz="2800" b="1" dirty="0" smtClean="0">
              <a:cs typeface="B Homa" panose="00000400000000000000" pitchFamily="2" charset="-78"/>
            </a:rPr>
            <a:t>تبیین استانداردها و خطوط راهنمای طراحی توسعه میان افزا</a:t>
          </a:r>
          <a:endParaRPr lang="en-US" sz="2800" b="1" dirty="0">
            <a:cs typeface="B Homa" panose="00000400000000000000" pitchFamily="2" charset="-78"/>
          </a:endParaRPr>
        </a:p>
      </dgm:t>
    </dgm:pt>
    <dgm:pt modelId="{739C21BC-6183-42C2-8F3E-9FAAD1DB16A5}" type="parTrans" cxnId="{3FF8C31C-706C-4637-93BD-9218656596C1}">
      <dgm:prSet/>
      <dgm:spPr/>
      <dgm:t>
        <a:bodyPr/>
        <a:lstStyle/>
        <a:p>
          <a:endParaRPr lang="en-US" sz="2800" b="1">
            <a:cs typeface="B Lotus" pitchFamily="2" charset="-78"/>
          </a:endParaRPr>
        </a:p>
      </dgm:t>
    </dgm:pt>
    <dgm:pt modelId="{BA316830-C1F5-4753-855C-541C680AD878}" type="sibTrans" cxnId="{3FF8C31C-706C-4637-93BD-9218656596C1}">
      <dgm:prSet/>
      <dgm:spPr/>
      <dgm:t>
        <a:bodyPr/>
        <a:lstStyle/>
        <a:p>
          <a:endParaRPr lang="en-US" sz="2800" b="1">
            <a:cs typeface="B Lotus" pitchFamily="2" charset="-78"/>
          </a:endParaRPr>
        </a:p>
      </dgm:t>
    </dgm:pt>
    <dgm:pt modelId="{3AE0F00B-8AD6-44ED-B612-C560C4C000C2}" type="pres">
      <dgm:prSet presAssocID="{E6D6F15E-8984-4021-88CF-C45478EB251E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811F4077-5E41-4931-A1DE-0ABE2B6316A7}" type="pres">
      <dgm:prSet presAssocID="{FA61E4AC-787F-4FA4-AB42-6DE5F0E711BD}" presName="compNode" presStyleCnt="0"/>
      <dgm:spPr/>
    </dgm:pt>
    <dgm:pt modelId="{4935E8CA-5A4C-4D45-A94A-FD8E7F18A93D}" type="pres">
      <dgm:prSet presAssocID="{FA61E4AC-787F-4FA4-AB42-6DE5F0E711BD}" presName="dummyConnPt" presStyleCnt="0"/>
      <dgm:spPr/>
    </dgm:pt>
    <dgm:pt modelId="{6E05A99A-33ED-42D8-B43D-DE8CDC7EE644}" type="pres">
      <dgm:prSet presAssocID="{FA61E4AC-787F-4FA4-AB42-6DE5F0E711BD}" presName="node" presStyleLbl="node1" presStyleIdx="0" presStyleCnt="5" custScaleX="173855" custLinFactNeighborX="14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B216F-0290-4D7D-9E91-AB297D7D73D3}" type="pres">
      <dgm:prSet presAssocID="{F7103D7C-2D15-4027-AC87-BFD1DEEB942E}" presName="sibTrans" presStyleLbl="bgSibTrans2D1" presStyleIdx="0" presStyleCnt="4"/>
      <dgm:spPr/>
      <dgm:t>
        <a:bodyPr/>
        <a:lstStyle/>
        <a:p>
          <a:endParaRPr lang="en-US"/>
        </a:p>
      </dgm:t>
    </dgm:pt>
    <dgm:pt modelId="{43BFC892-FDAA-4438-9C0B-9D95164B4CF0}" type="pres">
      <dgm:prSet presAssocID="{DD8328C5-24F8-435F-BF2F-418DDB4634AA}" presName="compNode" presStyleCnt="0"/>
      <dgm:spPr/>
    </dgm:pt>
    <dgm:pt modelId="{729534A2-12E6-4CA1-8F76-C15C2B1D3E26}" type="pres">
      <dgm:prSet presAssocID="{DD8328C5-24F8-435F-BF2F-418DDB4634AA}" presName="dummyConnPt" presStyleCnt="0"/>
      <dgm:spPr/>
    </dgm:pt>
    <dgm:pt modelId="{A2745E57-CCC8-4037-A548-0E706F46A53E}" type="pres">
      <dgm:prSet presAssocID="{DD8328C5-24F8-435F-BF2F-418DDB4634AA}" presName="node" presStyleLbl="node1" presStyleIdx="1" presStyleCnt="5" custScaleX="173855" custLinFactNeighborX="14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1A1DFA-A706-496B-9A14-B2B13EC3E6ED}" type="pres">
      <dgm:prSet presAssocID="{C826B4A3-1502-4F31-A18B-3B8A2C3B03F8}" presName="sibTrans" presStyleLbl="bgSibTrans2D1" presStyleIdx="1" presStyleCnt="4"/>
      <dgm:spPr/>
      <dgm:t>
        <a:bodyPr/>
        <a:lstStyle/>
        <a:p>
          <a:endParaRPr lang="en-US"/>
        </a:p>
      </dgm:t>
    </dgm:pt>
    <dgm:pt modelId="{84B536D0-1206-4E96-85DC-B56D7F0E59CE}" type="pres">
      <dgm:prSet presAssocID="{4FA4DB61-289B-46DB-871F-30BBCF577DC6}" presName="compNode" presStyleCnt="0"/>
      <dgm:spPr/>
    </dgm:pt>
    <dgm:pt modelId="{DD0F4621-FF37-4465-AE09-556304C4064A}" type="pres">
      <dgm:prSet presAssocID="{4FA4DB61-289B-46DB-871F-30BBCF577DC6}" presName="dummyConnPt" presStyleCnt="0"/>
      <dgm:spPr/>
    </dgm:pt>
    <dgm:pt modelId="{AC9546C5-1909-4E00-BDA0-D360168A6D8D}" type="pres">
      <dgm:prSet presAssocID="{4FA4DB61-289B-46DB-871F-30BBCF577DC6}" presName="node" presStyleLbl="node1" presStyleIdx="2" presStyleCnt="5" custScaleX="173855" custLinFactNeighborX="14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EA55D9-47B5-4AC5-8009-19E424D0B4B1}" type="pres">
      <dgm:prSet presAssocID="{4A5AC1BD-519A-45CE-90EB-F4E5D612B158}" presName="sibTrans" presStyleLbl="bgSibTrans2D1" presStyleIdx="2" presStyleCnt="4"/>
      <dgm:spPr/>
      <dgm:t>
        <a:bodyPr/>
        <a:lstStyle/>
        <a:p>
          <a:endParaRPr lang="en-US"/>
        </a:p>
      </dgm:t>
    </dgm:pt>
    <dgm:pt modelId="{9E781138-7001-44C0-ACB3-B715B9595039}" type="pres">
      <dgm:prSet presAssocID="{BB741C89-3946-43B2-851A-4F06EC22354D}" presName="compNode" presStyleCnt="0"/>
      <dgm:spPr/>
    </dgm:pt>
    <dgm:pt modelId="{57BFA128-1A28-477F-AE64-942C25840C04}" type="pres">
      <dgm:prSet presAssocID="{BB741C89-3946-43B2-851A-4F06EC22354D}" presName="dummyConnPt" presStyleCnt="0"/>
      <dgm:spPr/>
    </dgm:pt>
    <dgm:pt modelId="{051CE294-4186-4B72-BFDC-D5AE4C3910C9}" type="pres">
      <dgm:prSet presAssocID="{BB741C89-3946-43B2-851A-4F06EC22354D}" presName="node" presStyleLbl="node1" presStyleIdx="3" presStyleCnt="5" custScaleX="184698" custLinFactNeighborX="4063" custLinFactNeighborY="157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D92483-30C2-46FF-B756-5FC793A8C685}" type="pres">
      <dgm:prSet presAssocID="{1C37E9E3-0D3A-4B23-9627-D2AA8E40A939}" presName="sibTrans" presStyleLbl="bgSibTrans2D1" presStyleIdx="3" presStyleCnt="4"/>
      <dgm:spPr/>
      <dgm:t>
        <a:bodyPr/>
        <a:lstStyle/>
        <a:p>
          <a:endParaRPr lang="en-US"/>
        </a:p>
      </dgm:t>
    </dgm:pt>
    <dgm:pt modelId="{A228FC18-C56B-44E0-AF72-8416E3F24AF7}" type="pres">
      <dgm:prSet presAssocID="{82E45150-D2B6-4931-AE25-B39AC9E08FF2}" presName="compNode" presStyleCnt="0"/>
      <dgm:spPr/>
    </dgm:pt>
    <dgm:pt modelId="{BA19393B-25E3-4E52-855D-14A5B7A663E8}" type="pres">
      <dgm:prSet presAssocID="{82E45150-D2B6-4931-AE25-B39AC9E08FF2}" presName="dummyConnPt" presStyleCnt="0"/>
      <dgm:spPr/>
    </dgm:pt>
    <dgm:pt modelId="{7F2F1C38-8958-4E4A-8023-77729E0F904E}" type="pres">
      <dgm:prSet presAssocID="{82E45150-D2B6-4931-AE25-B39AC9E08FF2}" presName="node" presStyleLbl="node1" presStyleIdx="4" presStyleCnt="5" custScaleX="184698" custScaleY="222856" custLinFactNeighborX="36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8786F8-9506-46E4-92EE-552894C9B497}" type="presOf" srcId="{E6D6F15E-8984-4021-88CF-C45478EB251E}" destId="{3AE0F00B-8AD6-44ED-B612-C560C4C000C2}" srcOrd="0" destOrd="0" presId="urn:microsoft.com/office/officeart/2005/8/layout/bProcess4"/>
    <dgm:cxn modelId="{110D13D2-B4F6-46A8-85B7-CA2FF1C5EDFA}" type="presOf" srcId="{82E45150-D2B6-4931-AE25-B39AC9E08FF2}" destId="{7F2F1C38-8958-4E4A-8023-77729E0F904E}" srcOrd="0" destOrd="0" presId="urn:microsoft.com/office/officeart/2005/8/layout/bProcess4"/>
    <dgm:cxn modelId="{80290207-DBB2-4CB3-A99B-986B062D4D72}" srcId="{E6D6F15E-8984-4021-88CF-C45478EB251E}" destId="{BB741C89-3946-43B2-851A-4F06EC22354D}" srcOrd="3" destOrd="0" parTransId="{9FDF95C2-E0D0-4D43-9180-51545960C0C0}" sibTransId="{1C37E9E3-0D3A-4B23-9627-D2AA8E40A939}"/>
    <dgm:cxn modelId="{999B3BAA-7D97-4E2E-9580-9CB9F11217B8}" srcId="{E6D6F15E-8984-4021-88CF-C45478EB251E}" destId="{DD8328C5-24F8-435F-BF2F-418DDB4634AA}" srcOrd="1" destOrd="0" parTransId="{0F3BF28A-78F0-4058-ABA5-59892083271D}" sibTransId="{C826B4A3-1502-4F31-A18B-3B8A2C3B03F8}"/>
    <dgm:cxn modelId="{08426E25-5CFB-44CF-9822-00B308EFCA2D}" type="presOf" srcId="{BB741C89-3946-43B2-851A-4F06EC22354D}" destId="{051CE294-4186-4B72-BFDC-D5AE4C3910C9}" srcOrd="0" destOrd="0" presId="urn:microsoft.com/office/officeart/2005/8/layout/bProcess4"/>
    <dgm:cxn modelId="{3809AEB2-4E2B-484F-8390-53E03AF613F2}" type="presOf" srcId="{DD8328C5-24F8-435F-BF2F-418DDB4634AA}" destId="{A2745E57-CCC8-4037-A548-0E706F46A53E}" srcOrd="0" destOrd="0" presId="urn:microsoft.com/office/officeart/2005/8/layout/bProcess4"/>
    <dgm:cxn modelId="{12CFDE7E-6700-4614-8FEE-7AB215301293}" type="presOf" srcId="{C826B4A3-1502-4F31-A18B-3B8A2C3B03F8}" destId="{AF1A1DFA-A706-496B-9A14-B2B13EC3E6ED}" srcOrd="0" destOrd="0" presId="urn:microsoft.com/office/officeart/2005/8/layout/bProcess4"/>
    <dgm:cxn modelId="{63319B9C-DC71-4BE5-A328-9B6AF8C3105C}" srcId="{E6D6F15E-8984-4021-88CF-C45478EB251E}" destId="{FA61E4AC-787F-4FA4-AB42-6DE5F0E711BD}" srcOrd="0" destOrd="0" parTransId="{196E0FFB-60D8-49C2-A798-8AAB093ED546}" sibTransId="{F7103D7C-2D15-4027-AC87-BFD1DEEB942E}"/>
    <dgm:cxn modelId="{69BE1C4A-C2F7-4CB7-88BC-328B3DBFE407}" srcId="{E6D6F15E-8984-4021-88CF-C45478EB251E}" destId="{4FA4DB61-289B-46DB-871F-30BBCF577DC6}" srcOrd="2" destOrd="0" parTransId="{D3D94594-8AFB-47C4-B802-71F2FCCE7C42}" sibTransId="{4A5AC1BD-519A-45CE-90EB-F4E5D612B158}"/>
    <dgm:cxn modelId="{FCFEA5ED-BB0B-4A44-904E-308532058920}" type="presOf" srcId="{F7103D7C-2D15-4027-AC87-BFD1DEEB942E}" destId="{423B216F-0290-4D7D-9E91-AB297D7D73D3}" srcOrd="0" destOrd="0" presId="urn:microsoft.com/office/officeart/2005/8/layout/bProcess4"/>
    <dgm:cxn modelId="{D863D51E-C0E6-4EAD-831C-93C3C6BB11FA}" type="presOf" srcId="{FA61E4AC-787F-4FA4-AB42-6DE5F0E711BD}" destId="{6E05A99A-33ED-42D8-B43D-DE8CDC7EE644}" srcOrd="0" destOrd="0" presId="urn:microsoft.com/office/officeart/2005/8/layout/bProcess4"/>
    <dgm:cxn modelId="{DF6C7623-EC38-4034-A5A7-EE592FCD47BC}" type="presOf" srcId="{4A5AC1BD-519A-45CE-90EB-F4E5D612B158}" destId="{4DEA55D9-47B5-4AC5-8009-19E424D0B4B1}" srcOrd="0" destOrd="0" presId="urn:microsoft.com/office/officeart/2005/8/layout/bProcess4"/>
    <dgm:cxn modelId="{3FF8C31C-706C-4637-93BD-9218656596C1}" srcId="{E6D6F15E-8984-4021-88CF-C45478EB251E}" destId="{82E45150-D2B6-4931-AE25-B39AC9E08FF2}" srcOrd="4" destOrd="0" parTransId="{739C21BC-6183-42C2-8F3E-9FAAD1DB16A5}" sibTransId="{BA316830-C1F5-4753-855C-541C680AD878}"/>
    <dgm:cxn modelId="{664C5FE2-501A-4972-B11E-4E640AC7A550}" type="presOf" srcId="{1C37E9E3-0D3A-4B23-9627-D2AA8E40A939}" destId="{4CD92483-30C2-46FF-B756-5FC793A8C685}" srcOrd="0" destOrd="0" presId="urn:microsoft.com/office/officeart/2005/8/layout/bProcess4"/>
    <dgm:cxn modelId="{77143B00-7921-443E-9546-84541165D273}" type="presOf" srcId="{4FA4DB61-289B-46DB-871F-30BBCF577DC6}" destId="{AC9546C5-1909-4E00-BDA0-D360168A6D8D}" srcOrd="0" destOrd="0" presId="urn:microsoft.com/office/officeart/2005/8/layout/bProcess4"/>
    <dgm:cxn modelId="{565D488C-8166-4A3D-AC76-03ABD17F67EF}" type="presParOf" srcId="{3AE0F00B-8AD6-44ED-B612-C560C4C000C2}" destId="{811F4077-5E41-4931-A1DE-0ABE2B6316A7}" srcOrd="0" destOrd="0" presId="urn:microsoft.com/office/officeart/2005/8/layout/bProcess4"/>
    <dgm:cxn modelId="{F211FCBD-5FF5-4844-AB0F-BC808C8D8D3F}" type="presParOf" srcId="{811F4077-5E41-4931-A1DE-0ABE2B6316A7}" destId="{4935E8CA-5A4C-4D45-A94A-FD8E7F18A93D}" srcOrd="0" destOrd="0" presId="urn:microsoft.com/office/officeart/2005/8/layout/bProcess4"/>
    <dgm:cxn modelId="{4AAC26A0-D9E2-44D5-B1B4-935D4587F9E2}" type="presParOf" srcId="{811F4077-5E41-4931-A1DE-0ABE2B6316A7}" destId="{6E05A99A-33ED-42D8-B43D-DE8CDC7EE644}" srcOrd="1" destOrd="0" presId="urn:microsoft.com/office/officeart/2005/8/layout/bProcess4"/>
    <dgm:cxn modelId="{44A2EFAB-300F-4675-A9E5-426A11B9AD37}" type="presParOf" srcId="{3AE0F00B-8AD6-44ED-B612-C560C4C000C2}" destId="{423B216F-0290-4D7D-9E91-AB297D7D73D3}" srcOrd="1" destOrd="0" presId="urn:microsoft.com/office/officeart/2005/8/layout/bProcess4"/>
    <dgm:cxn modelId="{4FFAB488-A356-4C04-80DD-5E4517393BA6}" type="presParOf" srcId="{3AE0F00B-8AD6-44ED-B612-C560C4C000C2}" destId="{43BFC892-FDAA-4438-9C0B-9D95164B4CF0}" srcOrd="2" destOrd="0" presId="urn:microsoft.com/office/officeart/2005/8/layout/bProcess4"/>
    <dgm:cxn modelId="{95525A2E-7494-4DC8-B110-5B1770D23397}" type="presParOf" srcId="{43BFC892-FDAA-4438-9C0B-9D95164B4CF0}" destId="{729534A2-12E6-4CA1-8F76-C15C2B1D3E26}" srcOrd="0" destOrd="0" presId="urn:microsoft.com/office/officeart/2005/8/layout/bProcess4"/>
    <dgm:cxn modelId="{5AB3F691-BC29-4CD0-B278-0A1A2EC1AD8E}" type="presParOf" srcId="{43BFC892-FDAA-4438-9C0B-9D95164B4CF0}" destId="{A2745E57-CCC8-4037-A548-0E706F46A53E}" srcOrd="1" destOrd="0" presId="urn:microsoft.com/office/officeart/2005/8/layout/bProcess4"/>
    <dgm:cxn modelId="{125BC4EE-712C-4811-9BB1-95E1AF73A55C}" type="presParOf" srcId="{3AE0F00B-8AD6-44ED-B612-C560C4C000C2}" destId="{AF1A1DFA-A706-496B-9A14-B2B13EC3E6ED}" srcOrd="3" destOrd="0" presId="urn:microsoft.com/office/officeart/2005/8/layout/bProcess4"/>
    <dgm:cxn modelId="{39ECD0DB-AC2D-4136-917C-F7089DD34CBA}" type="presParOf" srcId="{3AE0F00B-8AD6-44ED-B612-C560C4C000C2}" destId="{84B536D0-1206-4E96-85DC-B56D7F0E59CE}" srcOrd="4" destOrd="0" presId="urn:microsoft.com/office/officeart/2005/8/layout/bProcess4"/>
    <dgm:cxn modelId="{01E148DD-C155-4E02-9A0B-23DC0C5F8F45}" type="presParOf" srcId="{84B536D0-1206-4E96-85DC-B56D7F0E59CE}" destId="{DD0F4621-FF37-4465-AE09-556304C4064A}" srcOrd="0" destOrd="0" presId="urn:microsoft.com/office/officeart/2005/8/layout/bProcess4"/>
    <dgm:cxn modelId="{5C323068-3EB0-42C6-A338-CD1BD4DBA692}" type="presParOf" srcId="{84B536D0-1206-4E96-85DC-B56D7F0E59CE}" destId="{AC9546C5-1909-4E00-BDA0-D360168A6D8D}" srcOrd="1" destOrd="0" presId="urn:microsoft.com/office/officeart/2005/8/layout/bProcess4"/>
    <dgm:cxn modelId="{83D56E96-DC57-4BE9-8F57-831751ADB4D2}" type="presParOf" srcId="{3AE0F00B-8AD6-44ED-B612-C560C4C000C2}" destId="{4DEA55D9-47B5-4AC5-8009-19E424D0B4B1}" srcOrd="5" destOrd="0" presId="urn:microsoft.com/office/officeart/2005/8/layout/bProcess4"/>
    <dgm:cxn modelId="{B166FE51-4CB1-4AF2-82D3-985E73CB1F19}" type="presParOf" srcId="{3AE0F00B-8AD6-44ED-B612-C560C4C000C2}" destId="{9E781138-7001-44C0-ACB3-B715B9595039}" srcOrd="6" destOrd="0" presId="urn:microsoft.com/office/officeart/2005/8/layout/bProcess4"/>
    <dgm:cxn modelId="{541A4967-65FD-4730-8E32-02602441ED08}" type="presParOf" srcId="{9E781138-7001-44C0-ACB3-B715B9595039}" destId="{57BFA128-1A28-477F-AE64-942C25840C04}" srcOrd="0" destOrd="0" presId="urn:microsoft.com/office/officeart/2005/8/layout/bProcess4"/>
    <dgm:cxn modelId="{059B81D0-3CA7-428F-ADCE-1D3B167D363A}" type="presParOf" srcId="{9E781138-7001-44C0-ACB3-B715B9595039}" destId="{051CE294-4186-4B72-BFDC-D5AE4C3910C9}" srcOrd="1" destOrd="0" presId="urn:microsoft.com/office/officeart/2005/8/layout/bProcess4"/>
    <dgm:cxn modelId="{10EAF021-CDED-453A-B6EB-5A086D0636DD}" type="presParOf" srcId="{3AE0F00B-8AD6-44ED-B612-C560C4C000C2}" destId="{4CD92483-30C2-46FF-B756-5FC793A8C685}" srcOrd="7" destOrd="0" presId="urn:microsoft.com/office/officeart/2005/8/layout/bProcess4"/>
    <dgm:cxn modelId="{1991002F-24B3-4AFD-AC50-AEA7010283FC}" type="presParOf" srcId="{3AE0F00B-8AD6-44ED-B612-C560C4C000C2}" destId="{A228FC18-C56B-44E0-AF72-8416E3F24AF7}" srcOrd="8" destOrd="0" presId="urn:microsoft.com/office/officeart/2005/8/layout/bProcess4"/>
    <dgm:cxn modelId="{9573D728-3232-4F6E-B759-182CEFBFAD05}" type="presParOf" srcId="{A228FC18-C56B-44E0-AF72-8416E3F24AF7}" destId="{BA19393B-25E3-4E52-855D-14A5B7A663E8}" srcOrd="0" destOrd="0" presId="urn:microsoft.com/office/officeart/2005/8/layout/bProcess4"/>
    <dgm:cxn modelId="{CB5D63E8-7162-4484-A698-311A53B48A60}" type="presParOf" srcId="{A228FC18-C56B-44E0-AF72-8416E3F24AF7}" destId="{7F2F1C38-8958-4E4A-8023-77729E0F904E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0B7A41-11B7-4A91-85AC-FA59C35568F2}" type="doc">
      <dgm:prSet loTypeId="urn:microsoft.com/office/officeart/2005/8/layout/process4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C3DFF0E-EACE-4233-8BE9-9E62DFFB5678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fa-IR" sz="3200" dirty="0" smtClean="0">
              <a:solidFill>
                <a:schemeClr val="tx1"/>
              </a:solidFill>
              <a:cs typeface="B Homa" panose="00000400000000000000" pitchFamily="2" charset="-78"/>
            </a:rPr>
            <a:t>بعد از جنگ جهانی دوم (دهه 70)</a:t>
          </a:r>
          <a:endParaRPr lang="en-US" sz="32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EBB8C533-DECB-4D03-92DD-0DFF478E3545}" type="parTrans" cxnId="{3470CB76-7117-4C5A-9FD8-1B4AF7E5BEB7}">
      <dgm:prSet/>
      <dgm:spPr/>
      <dgm:t>
        <a:bodyPr/>
        <a:lstStyle/>
        <a:p>
          <a:endParaRPr lang="en-US" sz="3200">
            <a:solidFill>
              <a:schemeClr val="tx1"/>
            </a:solidFill>
            <a:cs typeface="B Lotus" pitchFamily="2" charset="-78"/>
          </a:endParaRPr>
        </a:p>
      </dgm:t>
    </dgm:pt>
    <dgm:pt modelId="{6C88CAF1-9189-4025-87F8-1374D95AAB0D}" type="sibTrans" cxnId="{3470CB76-7117-4C5A-9FD8-1B4AF7E5BEB7}">
      <dgm:prSet/>
      <dgm:spPr/>
      <dgm:t>
        <a:bodyPr/>
        <a:lstStyle/>
        <a:p>
          <a:endParaRPr lang="en-US" sz="3200">
            <a:solidFill>
              <a:schemeClr val="tx1"/>
            </a:solidFill>
            <a:cs typeface="B Lotus" pitchFamily="2" charset="-78"/>
          </a:endParaRPr>
        </a:p>
      </dgm:t>
    </dgm:pt>
    <dgm:pt modelId="{CF87D0BC-31E1-4FEC-8ADF-7AA85474D621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a-IR" sz="3200" dirty="0" smtClean="0">
              <a:solidFill>
                <a:schemeClr val="tx1"/>
              </a:solidFill>
              <a:cs typeface="B Homa" panose="00000400000000000000" pitchFamily="2" charset="-78"/>
            </a:rPr>
            <a:t>مقابله با رشد بی رویه شهرها</a:t>
          </a:r>
          <a:endParaRPr lang="en-US" sz="320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B7F00586-1769-40C6-BD49-9506E9CAB828}" type="parTrans" cxnId="{A30D4DB9-8E62-4906-A42C-E0B1F5B1DF70}">
      <dgm:prSet/>
      <dgm:spPr/>
      <dgm:t>
        <a:bodyPr/>
        <a:lstStyle/>
        <a:p>
          <a:endParaRPr lang="en-US" sz="3200">
            <a:solidFill>
              <a:schemeClr val="tx1"/>
            </a:solidFill>
            <a:cs typeface="B Lotus" pitchFamily="2" charset="-78"/>
          </a:endParaRPr>
        </a:p>
      </dgm:t>
    </dgm:pt>
    <dgm:pt modelId="{C162C215-E8E0-4B5D-A811-EC7D79C25BB1}" type="sibTrans" cxnId="{A30D4DB9-8E62-4906-A42C-E0B1F5B1DF70}">
      <dgm:prSet/>
      <dgm:spPr/>
      <dgm:t>
        <a:bodyPr/>
        <a:lstStyle/>
        <a:p>
          <a:endParaRPr lang="en-US" sz="3200">
            <a:solidFill>
              <a:schemeClr val="tx1"/>
            </a:solidFill>
            <a:cs typeface="B Lotus" pitchFamily="2" charset="-78"/>
          </a:endParaRPr>
        </a:p>
      </dgm:t>
    </dgm:pt>
    <dgm:pt modelId="{576D272E-66A0-46F8-895F-9F62891BDDCB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fa-IR" sz="3200" b="1" dirty="0" smtClean="0">
              <a:solidFill>
                <a:schemeClr val="tx1"/>
              </a:solidFill>
              <a:cs typeface="B Homa" panose="00000400000000000000" pitchFamily="2" charset="-78"/>
            </a:rPr>
            <a:t>توسعه میان افزا</a:t>
          </a:r>
          <a:endParaRPr lang="en-US" sz="3200" b="1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E385DE24-4979-47D9-B29D-A4719B435DE8}" type="parTrans" cxnId="{9597C980-F4BE-4F53-B32C-CB8A81F4CEBF}">
      <dgm:prSet/>
      <dgm:spPr/>
      <dgm:t>
        <a:bodyPr/>
        <a:lstStyle/>
        <a:p>
          <a:endParaRPr lang="en-US" sz="3200">
            <a:solidFill>
              <a:schemeClr val="tx1"/>
            </a:solidFill>
            <a:cs typeface="B Lotus" pitchFamily="2" charset="-78"/>
          </a:endParaRPr>
        </a:p>
      </dgm:t>
    </dgm:pt>
    <dgm:pt modelId="{FDD1C28B-E5AA-4ED1-A822-A39E4D7B5591}" type="sibTrans" cxnId="{9597C980-F4BE-4F53-B32C-CB8A81F4CEBF}">
      <dgm:prSet/>
      <dgm:spPr/>
      <dgm:t>
        <a:bodyPr/>
        <a:lstStyle/>
        <a:p>
          <a:endParaRPr lang="en-US" sz="3200">
            <a:solidFill>
              <a:schemeClr val="tx1"/>
            </a:solidFill>
            <a:cs typeface="B Lotus" pitchFamily="2" charset="-78"/>
          </a:endParaRPr>
        </a:p>
      </dgm:t>
    </dgm:pt>
    <dgm:pt modelId="{81EEC2CA-FB29-41E8-BA0C-6AAEA4999822}" type="pres">
      <dgm:prSet presAssocID="{890B7A41-11B7-4A91-85AC-FA59C35568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32C0A6-2642-44CA-8DF9-0E1E58AD7071}" type="pres">
      <dgm:prSet presAssocID="{576D272E-66A0-46F8-895F-9F62891BDDCB}" presName="boxAndChildren" presStyleCnt="0"/>
      <dgm:spPr/>
    </dgm:pt>
    <dgm:pt modelId="{6F2E7B2A-9D31-4927-8646-AF83D8988A8D}" type="pres">
      <dgm:prSet presAssocID="{576D272E-66A0-46F8-895F-9F62891BDDCB}" presName="parentTextBox" presStyleLbl="node1" presStyleIdx="0" presStyleCnt="3"/>
      <dgm:spPr/>
      <dgm:t>
        <a:bodyPr/>
        <a:lstStyle/>
        <a:p>
          <a:endParaRPr lang="en-US"/>
        </a:p>
      </dgm:t>
    </dgm:pt>
    <dgm:pt modelId="{74E45A79-B895-4C3F-A84A-4907634CA0CB}" type="pres">
      <dgm:prSet presAssocID="{C162C215-E8E0-4B5D-A811-EC7D79C25BB1}" presName="sp" presStyleCnt="0"/>
      <dgm:spPr/>
    </dgm:pt>
    <dgm:pt modelId="{0DF171EB-87A4-4FE5-AC9B-DD87B554F3EB}" type="pres">
      <dgm:prSet presAssocID="{CF87D0BC-31E1-4FEC-8ADF-7AA85474D621}" presName="arrowAndChildren" presStyleCnt="0"/>
      <dgm:spPr/>
    </dgm:pt>
    <dgm:pt modelId="{8B31834F-8C6F-4261-A1FA-76BA3A66A751}" type="pres">
      <dgm:prSet presAssocID="{CF87D0BC-31E1-4FEC-8ADF-7AA85474D621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91D33281-569D-4EBF-9714-EEDDA47B4A11}" type="pres">
      <dgm:prSet presAssocID="{6C88CAF1-9189-4025-87F8-1374D95AAB0D}" presName="sp" presStyleCnt="0"/>
      <dgm:spPr/>
    </dgm:pt>
    <dgm:pt modelId="{987D7A33-2E1B-4384-B4E8-70D173CC1890}" type="pres">
      <dgm:prSet presAssocID="{DC3DFF0E-EACE-4233-8BE9-9E62DFFB5678}" presName="arrowAndChildren" presStyleCnt="0"/>
      <dgm:spPr/>
    </dgm:pt>
    <dgm:pt modelId="{FFAABB56-EA94-42C9-9885-44B92C4E8640}" type="pres">
      <dgm:prSet presAssocID="{DC3DFF0E-EACE-4233-8BE9-9E62DFFB5678}" presName="parentTextArrow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60653A91-124D-4CB4-974C-65C40DAB4EC8}" type="presOf" srcId="{CF87D0BC-31E1-4FEC-8ADF-7AA85474D621}" destId="{8B31834F-8C6F-4261-A1FA-76BA3A66A751}" srcOrd="0" destOrd="0" presId="urn:microsoft.com/office/officeart/2005/8/layout/process4"/>
    <dgm:cxn modelId="{3470CB76-7117-4C5A-9FD8-1B4AF7E5BEB7}" srcId="{890B7A41-11B7-4A91-85AC-FA59C35568F2}" destId="{DC3DFF0E-EACE-4233-8BE9-9E62DFFB5678}" srcOrd="0" destOrd="0" parTransId="{EBB8C533-DECB-4D03-92DD-0DFF478E3545}" sibTransId="{6C88CAF1-9189-4025-87F8-1374D95AAB0D}"/>
    <dgm:cxn modelId="{9597C980-F4BE-4F53-B32C-CB8A81F4CEBF}" srcId="{890B7A41-11B7-4A91-85AC-FA59C35568F2}" destId="{576D272E-66A0-46F8-895F-9F62891BDDCB}" srcOrd="2" destOrd="0" parTransId="{E385DE24-4979-47D9-B29D-A4719B435DE8}" sibTransId="{FDD1C28B-E5AA-4ED1-A822-A39E4D7B5591}"/>
    <dgm:cxn modelId="{A30D4DB9-8E62-4906-A42C-E0B1F5B1DF70}" srcId="{890B7A41-11B7-4A91-85AC-FA59C35568F2}" destId="{CF87D0BC-31E1-4FEC-8ADF-7AA85474D621}" srcOrd="1" destOrd="0" parTransId="{B7F00586-1769-40C6-BD49-9506E9CAB828}" sibTransId="{C162C215-E8E0-4B5D-A811-EC7D79C25BB1}"/>
    <dgm:cxn modelId="{E0EEA2B3-41F0-4E42-846D-68F3E0E2C5E3}" type="presOf" srcId="{DC3DFF0E-EACE-4233-8BE9-9E62DFFB5678}" destId="{FFAABB56-EA94-42C9-9885-44B92C4E8640}" srcOrd="0" destOrd="0" presId="urn:microsoft.com/office/officeart/2005/8/layout/process4"/>
    <dgm:cxn modelId="{2D0D01E4-4D97-4202-8C1B-8DA0A418127E}" type="presOf" srcId="{890B7A41-11B7-4A91-85AC-FA59C35568F2}" destId="{81EEC2CA-FB29-41E8-BA0C-6AAEA4999822}" srcOrd="0" destOrd="0" presId="urn:microsoft.com/office/officeart/2005/8/layout/process4"/>
    <dgm:cxn modelId="{8C5BA9CE-720E-4A76-A77A-22F5F21DE6B5}" type="presOf" srcId="{576D272E-66A0-46F8-895F-9F62891BDDCB}" destId="{6F2E7B2A-9D31-4927-8646-AF83D8988A8D}" srcOrd="0" destOrd="0" presId="urn:microsoft.com/office/officeart/2005/8/layout/process4"/>
    <dgm:cxn modelId="{F83E6BF1-7245-48D6-9D74-1F1C016A622F}" type="presParOf" srcId="{81EEC2CA-FB29-41E8-BA0C-6AAEA4999822}" destId="{6D32C0A6-2642-44CA-8DF9-0E1E58AD7071}" srcOrd="0" destOrd="0" presId="urn:microsoft.com/office/officeart/2005/8/layout/process4"/>
    <dgm:cxn modelId="{83775517-D2D3-4023-BD35-7D23639BC69C}" type="presParOf" srcId="{6D32C0A6-2642-44CA-8DF9-0E1E58AD7071}" destId="{6F2E7B2A-9D31-4927-8646-AF83D8988A8D}" srcOrd="0" destOrd="0" presId="urn:microsoft.com/office/officeart/2005/8/layout/process4"/>
    <dgm:cxn modelId="{638BD9F4-DD80-4891-B18C-7CC580298138}" type="presParOf" srcId="{81EEC2CA-FB29-41E8-BA0C-6AAEA4999822}" destId="{74E45A79-B895-4C3F-A84A-4907634CA0CB}" srcOrd="1" destOrd="0" presId="urn:microsoft.com/office/officeart/2005/8/layout/process4"/>
    <dgm:cxn modelId="{1C37678E-2EBF-4928-8CCE-D706118C9C22}" type="presParOf" srcId="{81EEC2CA-FB29-41E8-BA0C-6AAEA4999822}" destId="{0DF171EB-87A4-4FE5-AC9B-DD87B554F3EB}" srcOrd="2" destOrd="0" presId="urn:microsoft.com/office/officeart/2005/8/layout/process4"/>
    <dgm:cxn modelId="{CD1CF144-6F0A-4EC9-B905-9931F8254DDF}" type="presParOf" srcId="{0DF171EB-87A4-4FE5-AC9B-DD87B554F3EB}" destId="{8B31834F-8C6F-4261-A1FA-76BA3A66A751}" srcOrd="0" destOrd="0" presId="urn:microsoft.com/office/officeart/2005/8/layout/process4"/>
    <dgm:cxn modelId="{57228328-7F1A-4D07-BCF6-2C4AF489D2FE}" type="presParOf" srcId="{81EEC2CA-FB29-41E8-BA0C-6AAEA4999822}" destId="{91D33281-569D-4EBF-9714-EEDDA47B4A11}" srcOrd="3" destOrd="0" presId="urn:microsoft.com/office/officeart/2005/8/layout/process4"/>
    <dgm:cxn modelId="{7E6F3448-D466-4EFB-9099-AEE89B1348E4}" type="presParOf" srcId="{81EEC2CA-FB29-41E8-BA0C-6AAEA4999822}" destId="{987D7A33-2E1B-4384-B4E8-70D173CC1890}" srcOrd="4" destOrd="0" presId="urn:microsoft.com/office/officeart/2005/8/layout/process4"/>
    <dgm:cxn modelId="{46373FC1-A772-410B-9759-7753FB2A3CF2}" type="presParOf" srcId="{987D7A33-2E1B-4384-B4E8-70D173CC1890}" destId="{FFAABB56-EA94-42C9-9885-44B92C4E864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6A3E6E-084F-46B4-B018-C453BC15F4CC}" type="doc">
      <dgm:prSet loTypeId="urn:microsoft.com/office/officeart/2005/8/layout/arrow6" loCatId="relationship" qsTypeId="urn:microsoft.com/office/officeart/2005/8/quickstyle/simple4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F1BDC8FB-C1A3-42EF-9773-57C9D7A4A497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باور به ایجاد مرز روشن میان شهر و محیط</a:t>
          </a:r>
          <a:endParaRPr lang="en-US" sz="2400" dirty="0"/>
        </a:p>
      </dgm:t>
    </dgm:pt>
    <dgm:pt modelId="{1BB8DBF6-240A-4207-986D-FCF7B64BC91A}" type="parTrans" cxnId="{E3FBA53F-3E2C-420E-A11A-9C3805F79920}">
      <dgm:prSet/>
      <dgm:spPr/>
      <dgm:t>
        <a:bodyPr/>
        <a:lstStyle/>
        <a:p>
          <a:endParaRPr lang="en-US"/>
        </a:p>
      </dgm:t>
    </dgm:pt>
    <dgm:pt modelId="{A4EB8EA9-EFAA-4740-AFD4-97F168915B38}" type="sibTrans" cxnId="{E3FBA53F-3E2C-420E-A11A-9C3805F79920}">
      <dgm:prSet/>
      <dgm:spPr/>
      <dgm:t>
        <a:bodyPr/>
        <a:lstStyle/>
        <a:p>
          <a:endParaRPr lang="en-US"/>
        </a:p>
      </dgm:t>
    </dgm:pt>
    <dgm:pt modelId="{74EE725D-A2C9-490D-A3C9-53F261B62491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عدم وجود مرز روشن میان شهر و محیط </a:t>
          </a:r>
          <a:endParaRPr lang="en-US" sz="2400" dirty="0"/>
        </a:p>
      </dgm:t>
    </dgm:pt>
    <dgm:pt modelId="{1514F428-13ED-4DDE-9FA4-4A788BA46207}" type="parTrans" cxnId="{AFD3A4D3-E149-472B-BE33-60A827DB6569}">
      <dgm:prSet/>
      <dgm:spPr/>
      <dgm:t>
        <a:bodyPr/>
        <a:lstStyle/>
        <a:p>
          <a:endParaRPr lang="en-US"/>
        </a:p>
      </dgm:t>
    </dgm:pt>
    <dgm:pt modelId="{C725BB21-8DDF-4EAA-9CAC-17087CE51B9F}" type="sibTrans" cxnId="{AFD3A4D3-E149-472B-BE33-60A827DB6569}">
      <dgm:prSet/>
      <dgm:spPr/>
      <dgm:t>
        <a:bodyPr/>
        <a:lstStyle/>
        <a:p>
          <a:endParaRPr lang="en-US"/>
        </a:p>
      </dgm:t>
    </dgm:pt>
    <dgm:pt modelId="{29ED0122-1A1B-41B6-925D-E1ACA3C2E8EE}">
      <dgm:prSet/>
      <dgm:spPr/>
      <dgm:t>
        <a:bodyPr/>
        <a:lstStyle/>
        <a:p>
          <a:endParaRPr lang="en-US"/>
        </a:p>
      </dgm:t>
    </dgm:pt>
    <dgm:pt modelId="{42AC94AE-575E-4410-8D4C-A4DA4A681994}" type="parTrans" cxnId="{C4691F7D-828C-469B-8FC0-19F8719BFC9E}">
      <dgm:prSet/>
      <dgm:spPr/>
      <dgm:t>
        <a:bodyPr/>
        <a:lstStyle/>
        <a:p>
          <a:endParaRPr lang="en-US"/>
        </a:p>
      </dgm:t>
    </dgm:pt>
    <dgm:pt modelId="{88D1FCFB-6845-4744-9BA5-37D968136B04}" type="sibTrans" cxnId="{C4691F7D-828C-469B-8FC0-19F8719BFC9E}">
      <dgm:prSet/>
      <dgm:spPr/>
      <dgm:t>
        <a:bodyPr/>
        <a:lstStyle/>
        <a:p>
          <a:endParaRPr lang="en-US"/>
        </a:p>
      </dgm:t>
    </dgm:pt>
    <dgm:pt modelId="{2793716F-A142-4A57-998F-0F583E9198CC}" type="pres">
      <dgm:prSet presAssocID="{EB6A3E6E-084F-46B4-B018-C453BC15F4C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129E28B-24EE-42FF-8772-FDE31485B679}" type="pres">
      <dgm:prSet presAssocID="{EB6A3E6E-084F-46B4-B018-C453BC15F4CC}" presName="ribbon" presStyleLbl="node1" presStyleIdx="0" presStyleCnt="1"/>
      <dgm:spPr/>
    </dgm:pt>
    <dgm:pt modelId="{AB64A2E1-D78C-466D-9F91-9E8ADAEF19EF}" type="pres">
      <dgm:prSet presAssocID="{EB6A3E6E-084F-46B4-B018-C453BC15F4CC}" presName="leftArrowText" presStyleLbl="node1" presStyleIdx="0" presStyleCnt="1" custScaleX="13248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FDA5F9-73B3-48AC-A49F-B656B88CA735}" type="pres">
      <dgm:prSet presAssocID="{EB6A3E6E-084F-46B4-B018-C453BC15F4CC}" presName="rightArrowText" presStyleLbl="node1" presStyleIdx="0" presStyleCnt="1" custScaleX="10601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D3A4D3-E149-472B-BE33-60A827DB6569}" srcId="{EB6A3E6E-084F-46B4-B018-C453BC15F4CC}" destId="{74EE725D-A2C9-490D-A3C9-53F261B62491}" srcOrd="1" destOrd="0" parTransId="{1514F428-13ED-4DDE-9FA4-4A788BA46207}" sibTransId="{C725BB21-8DDF-4EAA-9CAC-17087CE51B9F}"/>
    <dgm:cxn modelId="{B2DC5812-31AD-4B50-A3C8-B4D2E13E8829}" type="presOf" srcId="{F1BDC8FB-C1A3-42EF-9773-57C9D7A4A497}" destId="{AB64A2E1-D78C-466D-9F91-9E8ADAEF19EF}" srcOrd="0" destOrd="0" presId="urn:microsoft.com/office/officeart/2005/8/layout/arrow6"/>
    <dgm:cxn modelId="{6186B6C5-CE88-467C-B74E-78A9C7DAC714}" type="presOf" srcId="{EB6A3E6E-084F-46B4-B018-C453BC15F4CC}" destId="{2793716F-A142-4A57-998F-0F583E9198CC}" srcOrd="0" destOrd="0" presId="urn:microsoft.com/office/officeart/2005/8/layout/arrow6"/>
    <dgm:cxn modelId="{E3FBA53F-3E2C-420E-A11A-9C3805F79920}" srcId="{EB6A3E6E-084F-46B4-B018-C453BC15F4CC}" destId="{F1BDC8FB-C1A3-42EF-9773-57C9D7A4A497}" srcOrd="0" destOrd="0" parTransId="{1BB8DBF6-240A-4207-986D-FCF7B64BC91A}" sibTransId="{A4EB8EA9-EFAA-4740-AFD4-97F168915B38}"/>
    <dgm:cxn modelId="{C4691F7D-828C-469B-8FC0-19F8719BFC9E}" srcId="{EB6A3E6E-084F-46B4-B018-C453BC15F4CC}" destId="{29ED0122-1A1B-41B6-925D-E1ACA3C2E8EE}" srcOrd="2" destOrd="0" parTransId="{42AC94AE-575E-4410-8D4C-A4DA4A681994}" sibTransId="{88D1FCFB-6845-4744-9BA5-37D968136B04}"/>
    <dgm:cxn modelId="{19956DD3-C2B1-400A-825F-DBDC3A8735CA}" type="presOf" srcId="{74EE725D-A2C9-490D-A3C9-53F261B62491}" destId="{1FFDA5F9-73B3-48AC-A49F-B656B88CA735}" srcOrd="0" destOrd="0" presId="urn:microsoft.com/office/officeart/2005/8/layout/arrow6"/>
    <dgm:cxn modelId="{5BF9CA3D-A36B-4733-B610-F14AD90E6346}" type="presParOf" srcId="{2793716F-A142-4A57-998F-0F583E9198CC}" destId="{6129E28B-24EE-42FF-8772-FDE31485B679}" srcOrd="0" destOrd="0" presId="urn:microsoft.com/office/officeart/2005/8/layout/arrow6"/>
    <dgm:cxn modelId="{F73C4AF2-F403-4A45-8679-40054C0BB8B9}" type="presParOf" srcId="{2793716F-A142-4A57-998F-0F583E9198CC}" destId="{AB64A2E1-D78C-466D-9F91-9E8ADAEF19EF}" srcOrd="1" destOrd="0" presId="urn:microsoft.com/office/officeart/2005/8/layout/arrow6"/>
    <dgm:cxn modelId="{5C99E075-A641-4582-BBE0-83C94427FE48}" type="presParOf" srcId="{2793716F-A142-4A57-998F-0F583E9198CC}" destId="{1FFDA5F9-73B3-48AC-A49F-B656B88CA735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8DFFF7-BAEF-4E5A-B70D-295940702EAA}" type="doc">
      <dgm:prSet loTypeId="urn:microsoft.com/office/officeart/2005/8/layout/radial4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67576A-8DC9-40F8-A063-72A102FB7E4D}">
      <dgm:prSet phldrT="[Text]"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نظریات تاثیرگذار بر توسعه میان افزا</a:t>
          </a:r>
          <a:endParaRPr lang="en-US" sz="2000" b="1" dirty="0">
            <a:cs typeface="B Homa" panose="00000400000000000000" pitchFamily="2" charset="-78"/>
          </a:endParaRPr>
        </a:p>
      </dgm:t>
    </dgm:pt>
    <dgm:pt modelId="{34565301-5BFA-4328-9B35-6874879CC438}" type="parTrans" cxnId="{13986D53-5084-4344-925E-8FA5E062F170}">
      <dgm:prSet/>
      <dgm:spPr/>
      <dgm:t>
        <a:bodyPr/>
        <a:lstStyle/>
        <a:p>
          <a:endParaRPr lang="en-US" sz="1200">
            <a:cs typeface="B Lotus" pitchFamily="2" charset="-78"/>
          </a:endParaRPr>
        </a:p>
      </dgm:t>
    </dgm:pt>
    <dgm:pt modelId="{50EFAE00-D383-49E5-9F32-84391195059A}" type="sibTrans" cxnId="{13986D53-5084-4344-925E-8FA5E062F170}">
      <dgm:prSet/>
      <dgm:spPr/>
      <dgm:t>
        <a:bodyPr/>
        <a:lstStyle/>
        <a:p>
          <a:endParaRPr lang="en-US" sz="1200">
            <a:cs typeface="B Lotus" pitchFamily="2" charset="-78"/>
          </a:endParaRPr>
        </a:p>
      </dgm:t>
    </dgm:pt>
    <dgm:pt modelId="{D4FFBB61-3A49-4B39-97B4-1AD71A4F08B8}">
      <dgm:prSet phldrT="[Text]" custT="1"/>
      <dgm:spPr/>
      <dgm:t>
        <a:bodyPr/>
        <a:lstStyle/>
        <a:p>
          <a:r>
            <a:rPr lang="fa-IR" sz="3600" b="1" dirty="0" smtClean="0">
              <a:cs typeface="B Homa" panose="00000400000000000000" pitchFamily="2" charset="-78"/>
            </a:rPr>
            <a:t>توسعه پایدار</a:t>
          </a:r>
          <a:endParaRPr lang="en-US" sz="3600" b="1" dirty="0">
            <a:cs typeface="B Homa" panose="00000400000000000000" pitchFamily="2" charset="-78"/>
          </a:endParaRPr>
        </a:p>
      </dgm:t>
    </dgm:pt>
    <dgm:pt modelId="{F787FACC-0ECB-405C-BACB-7E0B069DA1AA}" type="parTrans" cxnId="{1BAEECA9-82AF-4566-8578-CEE916CB3F7B}">
      <dgm:prSet/>
      <dgm:spPr/>
      <dgm:t>
        <a:bodyPr/>
        <a:lstStyle/>
        <a:p>
          <a:endParaRPr lang="en-US" sz="1200">
            <a:cs typeface="B Lotus" pitchFamily="2" charset="-78"/>
          </a:endParaRPr>
        </a:p>
      </dgm:t>
    </dgm:pt>
    <dgm:pt modelId="{C5F79FDA-64A3-454E-BF1C-97E40E1317CD}" type="sibTrans" cxnId="{1BAEECA9-82AF-4566-8578-CEE916CB3F7B}">
      <dgm:prSet/>
      <dgm:spPr/>
      <dgm:t>
        <a:bodyPr/>
        <a:lstStyle/>
        <a:p>
          <a:endParaRPr lang="en-US" sz="1200">
            <a:cs typeface="B Lotus" pitchFamily="2" charset="-78"/>
          </a:endParaRPr>
        </a:p>
      </dgm:t>
    </dgm:pt>
    <dgm:pt modelId="{06529485-86BB-49DD-860D-9758794C846E}">
      <dgm:prSet phldrT="[Text]" custT="1"/>
      <dgm:spPr/>
      <dgm:t>
        <a:bodyPr/>
        <a:lstStyle/>
        <a:p>
          <a:r>
            <a:rPr lang="fa-IR" sz="3600" b="1" dirty="0" smtClean="0">
              <a:cs typeface="B Homa" panose="00000400000000000000" pitchFamily="2" charset="-78"/>
            </a:rPr>
            <a:t>نوشهرگرایی</a:t>
          </a:r>
          <a:endParaRPr lang="en-US" sz="3600" b="1" dirty="0">
            <a:cs typeface="B Homa" panose="00000400000000000000" pitchFamily="2" charset="-78"/>
          </a:endParaRPr>
        </a:p>
      </dgm:t>
    </dgm:pt>
    <dgm:pt modelId="{7122CC18-1019-4337-A852-F2D2932F8FA6}" type="parTrans" cxnId="{970304B6-8A8F-41EF-B827-B6E348FCF149}">
      <dgm:prSet/>
      <dgm:spPr/>
      <dgm:t>
        <a:bodyPr/>
        <a:lstStyle/>
        <a:p>
          <a:endParaRPr lang="en-US" sz="1200">
            <a:cs typeface="B Lotus" pitchFamily="2" charset="-78"/>
          </a:endParaRPr>
        </a:p>
      </dgm:t>
    </dgm:pt>
    <dgm:pt modelId="{355A2504-AAC4-434F-8F56-0CDB6208D3C1}" type="sibTrans" cxnId="{970304B6-8A8F-41EF-B827-B6E348FCF149}">
      <dgm:prSet/>
      <dgm:spPr/>
      <dgm:t>
        <a:bodyPr/>
        <a:lstStyle/>
        <a:p>
          <a:endParaRPr lang="en-US" sz="1200">
            <a:cs typeface="B Lotus" pitchFamily="2" charset="-78"/>
          </a:endParaRPr>
        </a:p>
      </dgm:t>
    </dgm:pt>
    <dgm:pt modelId="{B4718020-51A2-4B90-B107-E9CF995024ED}">
      <dgm:prSet phldrT="[Text]" custT="1"/>
      <dgm:spPr/>
      <dgm:t>
        <a:bodyPr/>
        <a:lstStyle/>
        <a:p>
          <a:r>
            <a:rPr lang="fa-IR" sz="3200" b="1" dirty="0" smtClean="0">
              <a:cs typeface="B Homa" panose="00000400000000000000" pitchFamily="2" charset="-78"/>
            </a:rPr>
            <a:t>توسعه عمودی شهرها</a:t>
          </a:r>
          <a:endParaRPr lang="en-US" sz="3200" b="1" dirty="0">
            <a:cs typeface="B Homa" panose="00000400000000000000" pitchFamily="2" charset="-78"/>
          </a:endParaRPr>
        </a:p>
      </dgm:t>
    </dgm:pt>
    <dgm:pt modelId="{3C391559-ECC6-4294-A544-CE99E11DCE0C}" type="parTrans" cxnId="{E564538A-36D2-4500-B980-1227AC92AE5F}">
      <dgm:prSet/>
      <dgm:spPr/>
      <dgm:t>
        <a:bodyPr/>
        <a:lstStyle/>
        <a:p>
          <a:endParaRPr lang="en-US" sz="1200">
            <a:cs typeface="B Lotus" pitchFamily="2" charset="-78"/>
          </a:endParaRPr>
        </a:p>
      </dgm:t>
    </dgm:pt>
    <dgm:pt modelId="{53BCA262-7EF4-4E33-A0B2-F795DB40D247}" type="sibTrans" cxnId="{E564538A-36D2-4500-B980-1227AC92AE5F}">
      <dgm:prSet/>
      <dgm:spPr/>
      <dgm:t>
        <a:bodyPr/>
        <a:lstStyle/>
        <a:p>
          <a:endParaRPr lang="en-US" sz="1200">
            <a:cs typeface="B Lotus" pitchFamily="2" charset="-78"/>
          </a:endParaRPr>
        </a:p>
      </dgm:t>
    </dgm:pt>
    <dgm:pt modelId="{0916F02B-6E8C-4D2D-9800-ECCD96D20E7D}">
      <dgm:prSet phldrT="[Text]" custT="1"/>
      <dgm:spPr/>
      <dgm:t>
        <a:bodyPr/>
        <a:lstStyle/>
        <a:p>
          <a:r>
            <a:rPr lang="fa-IR" sz="3600" b="1" dirty="0" smtClean="0">
              <a:cs typeface="B Homa" panose="00000400000000000000" pitchFamily="2" charset="-78"/>
            </a:rPr>
            <a:t>رشد هوشمند</a:t>
          </a:r>
          <a:endParaRPr lang="en-US" sz="3600" b="1" dirty="0">
            <a:cs typeface="B Homa" panose="00000400000000000000" pitchFamily="2" charset="-78"/>
          </a:endParaRPr>
        </a:p>
      </dgm:t>
    </dgm:pt>
    <dgm:pt modelId="{38D45519-9ED8-436B-8C3A-6A1F0885841D}" type="parTrans" cxnId="{50657AB0-C352-4EBE-A55A-1A315A2878EB}">
      <dgm:prSet/>
      <dgm:spPr/>
      <dgm:t>
        <a:bodyPr/>
        <a:lstStyle/>
        <a:p>
          <a:endParaRPr lang="en-US" sz="1200">
            <a:cs typeface="B Lotus" pitchFamily="2" charset="-78"/>
          </a:endParaRPr>
        </a:p>
      </dgm:t>
    </dgm:pt>
    <dgm:pt modelId="{42AF78A2-3698-42BA-825B-363B81AFF1B8}" type="sibTrans" cxnId="{50657AB0-C352-4EBE-A55A-1A315A2878EB}">
      <dgm:prSet/>
      <dgm:spPr/>
      <dgm:t>
        <a:bodyPr/>
        <a:lstStyle/>
        <a:p>
          <a:endParaRPr lang="en-US" sz="1200">
            <a:cs typeface="B Lotus" pitchFamily="2" charset="-78"/>
          </a:endParaRPr>
        </a:p>
      </dgm:t>
    </dgm:pt>
    <dgm:pt modelId="{D9C55BD2-E7E7-4674-89B5-2A10D67AF751}" type="pres">
      <dgm:prSet presAssocID="{028DFFF7-BAEF-4E5A-B70D-295940702EA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F7CE6204-547A-44C8-9A9E-C13B44C2C6D4}" type="pres">
      <dgm:prSet presAssocID="{B067576A-8DC9-40F8-A063-72A102FB7E4D}" presName="centerShape" presStyleLbl="node0" presStyleIdx="0" presStyleCnt="1"/>
      <dgm:spPr/>
      <dgm:t>
        <a:bodyPr/>
        <a:lstStyle/>
        <a:p>
          <a:pPr rtl="1"/>
          <a:endParaRPr lang="fa-IR"/>
        </a:p>
      </dgm:t>
    </dgm:pt>
    <dgm:pt modelId="{A2A0A7EF-C6C4-4847-B9C3-584BE5F85F0F}" type="pres">
      <dgm:prSet presAssocID="{F787FACC-0ECB-405C-BACB-7E0B069DA1AA}" presName="parTrans" presStyleLbl="bgSibTrans2D1" presStyleIdx="0" presStyleCnt="4"/>
      <dgm:spPr/>
      <dgm:t>
        <a:bodyPr/>
        <a:lstStyle/>
        <a:p>
          <a:pPr rtl="1"/>
          <a:endParaRPr lang="fa-IR"/>
        </a:p>
      </dgm:t>
    </dgm:pt>
    <dgm:pt modelId="{31A372B2-C3F0-47AB-8D2E-8228D72F6A2D}" type="pres">
      <dgm:prSet presAssocID="{D4FFBB61-3A49-4B39-97B4-1AD71A4F08B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009B9AE-BCE0-4751-95DB-293EF9D5C6F6}" type="pres">
      <dgm:prSet presAssocID="{7122CC18-1019-4337-A852-F2D2932F8FA6}" presName="parTrans" presStyleLbl="bgSibTrans2D1" presStyleIdx="1" presStyleCnt="4"/>
      <dgm:spPr/>
      <dgm:t>
        <a:bodyPr/>
        <a:lstStyle/>
        <a:p>
          <a:pPr rtl="1"/>
          <a:endParaRPr lang="fa-IR"/>
        </a:p>
      </dgm:t>
    </dgm:pt>
    <dgm:pt modelId="{47099520-C1BD-495A-9F77-8E75D8DC1F1D}" type="pres">
      <dgm:prSet presAssocID="{06529485-86BB-49DD-860D-9758794C846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F551B71-6B99-4D10-8ADA-0A79853559F4}" type="pres">
      <dgm:prSet presAssocID="{3C391559-ECC6-4294-A544-CE99E11DCE0C}" presName="parTrans" presStyleLbl="bgSibTrans2D1" presStyleIdx="2" presStyleCnt="4"/>
      <dgm:spPr/>
      <dgm:t>
        <a:bodyPr/>
        <a:lstStyle/>
        <a:p>
          <a:pPr rtl="1"/>
          <a:endParaRPr lang="fa-IR"/>
        </a:p>
      </dgm:t>
    </dgm:pt>
    <dgm:pt modelId="{78E3D7D5-0549-40FD-A0E4-0AE6716DEBAC}" type="pres">
      <dgm:prSet presAssocID="{B4718020-51A2-4B90-B107-E9CF995024E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C47B91B-1CD6-4247-B264-D0D3FA79FA40}" type="pres">
      <dgm:prSet presAssocID="{38D45519-9ED8-436B-8C3A-6A1F0885841D}" presName="parTrans" presStyleLbl="bgSibTrans2D1" presStyleIdx="3" presStyleCnt="4"/>
      <dgm:spPr/>
      <dgm:t>
        <a:bodyPr/>
        <a:lstStyle/>
        <a:p>
          <a:pPr rtl="1"/>
          <a:endParaRPr lang="fa-IR"/>
        </a:p>
      </dgm:t>
    </dgm:pt>
    <dgm:pt modelId="{112137D6-1A6D-4DDA-A4A6-65739F8DCF3E}" type="pres">
      <dgm:prSet presAssocID="{0916F02B-6E8C-4D2D-9800-ECCD96D20E7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970304B6-8A8F-41EF-B827-B6E348FCF149}" srcId="{B067576A-8DC9-40F8-A063-72A102FB7E4D}" destId="{06529485-86BB-49DD-860D-9758794C846E}" srcOrd="1" destOrd="0" parTransId="{7122CC18-1019-4337-A852-F2D2932F8FA6}" sibTransId="{355A2504-AAC4-434F-8F56-0CDB6208D3C1}"/>
    <dgm:cxn modelId="{081D05B3-09E7-4A04-A966-6893890FDCA7}" type="presOf" srcId="{0916F02B-6E8C-4D2D-9800-ECCD96D20E7D}" destId="{112137D6-1A6D-4DDA-A4A6-65739F8DCF3E}" srcOrd="0" destOrd="0" presId="urn:microsoft.com/office/officeart/2005/8/layout/radial4"/>
    <dgm:cxn modelId="{A89BEFB2-C5B3-4F75-ABB8-939E35CB91FE}" type="presOf" srcId="{D4FFBB61-3A49-4B39-97B4-1AD71A4F08B8}" destId="{31A372B2-C3F0-47AB-8D2E-8228D72F6A2D}" srcOrd="0" destOrd="0" presId="urn:microsoft.com/office/officeart/2005/8/layout/radial4"/>
    <dgm:cxn modelId="{456C6C36-AF1E-4345-BA8E-1DEA37FA477E}" type="presOf" srcId="{06529485-86BB-49DD-860D-9758794C846E}" destId="{47099520-C1BD-495A-9F77-8E75D8DC1F1D}" srcOrd="0" destOrd="0" presId="urn:microsoft.com/office/officeart/2005/8/layout/radial4"/>
    <dgm:cxn modelId="{48FBCD7C-E3A7-462F-AFD4-8D26F4724E15}" type="presOf" srcId="{028DFFF7-BAEF-4E5A-B70D-295940702EAA}" destId="{D9C55BD2-E7E7-4674-89B5-2A10D67AF751}" srcOrd="0" destOrd="0" presId="urn:microsoft.com/office/officeart/2005/8/layout/radial4"/>
    <dgm:cxn modelId="{2E7541E4-EFE8-456C-8356-95446EFF73D1}" type="presOf" srcId="{F787FACC-0ECB-405C-BACB-7E0B069DA1AA}" destId="{A2A0A7EF-C6C4-4847-B9C3-584BE5F85F0F}" srcOrd="0" destOrd="0" presId="urn:microsoft.com/office/officeart/2005/8/layout/radial4"/>
    <dgm:cxn modelId="{13986D53-5084-4344-925E-8FA5E062F170}" srcId="{028DFFF7-BAEF-4E5A-B70D-295940702EAA}" destId="{B067576A-8DC9-40F8-A063-72A102FB7E4D}" srcOrd="0" destOrd="0" parTransId="{34565301-5BFA-4328-9B35-6874879CC438}" sibTransId="{50EFAE00-D383-49E5-9F32-84391195059A}"/>
    <dgm:cxn modelId="{E07B0A87-998B-4F53-93F9-FB34698CEEB5}" type="presOf" srcId="{7122CC18-1019-4337-A852-F2D2932F8FA6}" destId="{2009B9AE-BCE0-4751-95DB-293EF9D5C6F6}" srcOrd="0" destOrd="0" presId="urn:microsoft.com/office/officeart/2005/8/layout/radial4"/>
    <dgm:cxn modelId="{1BAEECA9-82AF-4566-8578-CEE916CB3F7B}" srcId="{B067576A-8DC9-40F8-A063-72A102FB7E4D}" destId="{D4FFBB61-3A49-4B39-97B4-1AD71A4F08B8}" srcOrd="0" destOrd="0" parTransId="{F787FACC-0ECB-405C-BACB-7E0B069DA1AA}" sibTransId="{C5F79FDA-64A3-454E-BF1C-97E40E1317CD}"/>
    <dgm:cxn modelId="{E564538A-36D2-4500-B980-1227AC92AE5F}" srcId="{B067576A-8DC9-40F8-A063-72A102FB7E4D}" destId="{B4718020-51A2-4B90-B107-E9CF995024ED}" srcOrd="2" destOrd="0" parTransId="{3C391559-ECC6-4294-A544-CE99E11DCE0C}" sibTransId="{53BCA262-7EF4-4E33-A0B2-F795DB40D247}"/>
    <dgm:cxn modelId="{16074FE8-905C-4E70-B1E8-0839203B3728}" type="presOf" srcId="{B4718020-51A2-4B90-B107-E9CF995024ED}" destId="{78E3D7D5-0549-40FD-A0E4-0AE6716DEBAC}" srcOrd="0" destOrd="0" presId="urn:microsoft.com/office/officeart/2005/8/layout/radial4"/>
    <dgm:cxn modelId="{0B112D0D-2AEE-438F-A275-C8CE7CDAD5A9}" type="presOf" srcId="{3C391559-ECC6-4294-A544-CE99E11DCE0C}" destId="{1F551B71-6B99-4D10-8ADA-0A79853559F4}" srcOrd="0" destOrd="0" presId="urn:microsoft.com/office/officeart/2005/8/layout/radial4"/>
    <dgm:cxn modelId="{3F14E53B-B991-4968-828B-EB79A585FBB3}" type="presOf" srcId="{38D45519-9ED8-436B-8C3A-6A1F0885841D}" destId="{8C47B91B-1CD6-4247-B264-D0D3FA79FA40}" srcOrd="0" destOrd="0" presId="urn:microsoft.com/office/officeart/2005/8/layout/radial4"/>
    <dgm:cxn modelId="{D888CF27-5984-4470-81C3-EE5A9FFE262B}" type="presOf" srcId="{B067576A-8DC9-40F8-A063-72A102FB7E4D}" destId="{F7CE6204-547A-44C8-9A9E-C13B44C2C6D4}" srcOrd="0" destOrd="0" presId="urn:microsoft.com/office/officeart/2005/8/layout/radial4"/>
    <dgm:cxn modelId="{50657AB0-C352-4EBE-A55A-1A315A2878EB}" srcId="{B067576A-8DC9-40F8-A063-72A102FB7E4D}" destId="{0916F02B-6E8C-4D2D-9800-ECCD96D20E7D}" srcOrd="3" destOrd="0" parTransId="{38D45519-9ED8-436B-8C3A-6A1F0885841D}" sibTransId="{42AF78A2-3698-42BA-825B-363B81AFF1B8}"/>
    <dgm:cxn modelId="{0F4AD2B7-8B2A-49C3-9C0C-BA84198E90C1}" type="presParOf" srcId="{D9C55BD2-E7E7-4674-89B5-2A10D67AF751}" destId="{F7CE6204-547A-44C8-9A9E-C13B44C2C6D4}" srcOrd="0" destOrd="0" presId="urn:microsoft.com/office/officeart/2005/8/layout/radial4"/>
    <dgm:cxn modelId="{398C1BBA-A0F0-4B4C-8E45-9473FF508F04}" type="presParOf" srcId="{D9C55BD2-E7E7-4674-89B5-2A10D67AF751}" destId="{A2A0A7EF-C6C4-4847-B9C3-584BE5F85F0F}" srcOrd="1" destOrd="0" presId="urn:microsoft.com/office/officeart/2005/8/layout/radial4"/>
    <dgm:cxn modelId="{4074B529-A603-49BD-851F-79CD3CC2CCD7}" type="presParOf" srcId="{D9C55BD2-E7E7-4674-89B5-2A10D67AF751}" destId="{31A372B2-C3F0-47AB-8D2E-8228D72F6A2D}" srcOrd="2" destOrd="0" presId="urn:microsoft.com/office/officeart/2005/8/layout/radial4"/>
    <dgm:cxn modelId="{1CDC99BE-53B9-4871-9792-A7174B4C3724}" type="presParOf" srcId="{D9C55BD2-E7E7-4674-89B5-2A10D67AF751}" destId="{2009B9AE-BCE0-4751-95DB-293EF9D5C6F6}" srcOrd="3" destOrd="0" presId="urn:microsoft.com/office/officeart/2005/8/layout/radial4"/>
    <dgm:cxn modelId="{FBE6E7C5-4F0E-46C3-A638-CA8AD4B7DC63}" type="presParOf" srcId="{D9C55BD2-E7E7-4674-89B5-2A10D67AF751}" destId="{47099520-C1BD-495A-9F77-8E75D8DC1F1D}" srcOrd="4" destOrd="0" presId="urn:microsoft.com/office/officeart/2005/8/layout/radial4"/>
    <dgm:cxn modelId="{3E073F38-A847-49A7-B419-4511D418FC19}" type="presParOf" srcId="{D9C55BD2-E7E7-4674-89B5-2A10D67AF751}" destId="{1F551B71-6B99-4D10-8ADA-0A79853559F4}" srcOrd="5" destOrd="0" presId="urn:microsoft.com/office/officeart/2005/8/layout/radial4"/>
    <dgm:cxn modelId="{2A3C1FB1-70CE-4D8A-BBFA-878C8EE3665D}" type="presParOf" srcId="{D9C55BD2-E7E7-4674-89B5-2A10D67AF751}" destId="{78E3D7D5-0549-40FD-A0E4-0AE6716DEBAC}" srcOrd="6" destOrd="0" presId="urn:microsoft.com/office/officeart/2005/8/layout/radial4"/>
    <dgm:cxn modelId="{E1941BBA-E33E-4561-A961-7E4A8BEC11EF}" type="presParOf" srcId="{D9C55BD2-E7E7-4674-89B5-2A10D67AF751}" destId="{8C47B91B-1CD6-4247-B264-D0D3FA79FA40}" srcOrd="7" destOrd="0" presId="urn:microsoft.com/office/officeart/2005/8/layout/radial4"/>
    <dgm:cxn modelId="{38DCC906-1B29-4FD1-A0F6-D659A3514625}" type="presParOf" srcId="{D9C55BD2-E7E7-4674-89B5-2A10D67AF751}" destId="{112137D6-1A6D-4DDA-A4A6-65739F8DCF3E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57FC0EC-B244-45A9-875F-0F3F338643EF}" type="doc">
      <dgm:prSet loTypeId="urn:microsoft.com/office/officeart/2005/8/layout/radial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AA2508-7A3B-4865-811D-BD83A5F13E92}">
      <dgm:prSet phldrT="[Text]"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شاخص های توسعه پایدار</a:t>
          </a:r>
          <a:endParaRPr lang="en-US" sz="2000" b="1" dirty="0">
            <a:cs typeface="B Homa" panose="00000400000000000000" pitchFamily="2" charset="-78"/>
          </a:endParaRPr>
        </a:p>
      </dgm:t>
    </dgm:pt>
    <dgm:pt modelId="{C033A49C-2F04-485F-B564-C290B64EBB4E}" type="parTrans" cxnId="{8B9A2A9E-43A9-4A8B-9050-6F71B1F3C0B1}">
      <dgm:prSet/>
      <dgm:spPr/>
      <dgm:t>
        <a:bodyPr/>
        <a:lstStyle/>
        <a:p>
          <a:endParaRPr lang="en-US" sz="2000" b="1">
            <a:cs typeface="B Lotus" pitchFamily="2" charset="-78"/>
          </a:endParaRPr>
        </a:p>
      </dgm:t>
    </dgm:pt>
    <dgm:pt modelId="{501E2F3A-4FFE-49BD-8C5D-F254EAB6C05D}" type="sibTrans" cxnId="{8B9A2A9E-43A9-4A8B-9050-6F71B1F3C0B1}">
      <dgm:prSet/>
      <dgm:spPr/>
      <dgm:t>
        <a:bodyPr/>
        <a:lstStyle/>
        <a:p>
          <a:endParaRPr lang="en-US" sz="2000" b="1">
            <a:cs typeface="B Lotus" pitchFamily="2" charset="-78"/>
          </a:endParaRPr>
        </a:p>
      </dgm:t>
    </dgm:pt>
    <dgm:pt modelId="{8EF11EBE-3E5B-4580-9574-5770972565A4}">
      <dgm:prSet phldrT="[Text]"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تعادل فضایی</a:t>
          </a:r>
          <a:endParaRPr lang="en-US" sz="2000" b="1" dirty="0">
            <a:cs typeface="B Homa" panose="00000400000000000000" pitchFamily="2" charset="-78"/>
          </a:endParaRPr>
        </a:p>
      </dgm:t>
    </dgm:pt>
    <dgm:pt modelId="{09AB3543-0135-4FC4-AB3B-4ED84B7B0306}" type="parTrans" cxnId="{F2923EC4-9A4D-403C-8A57-1987CF12480C}">
      <dgm:prSet custT="1"/>
      <dgm:spPr/>
      <dgm:t>
        <a:bodyPr/>
        <a:lstStyle/>
        <a:p>
          <a:endParaRPr lang="en-US" sz="2000" b="1" dirty="0">
            <a:cs typeface="B Homa" panose="00000400000000000000" pitchFamily="2" charset="-78"/>
          </a:endParaRPr>
        </a:p>
      </dgm:t>
    </dgm:pt>
    <dgm:pt modelId="{8E58BB59-2A24-4140-8723-9494D2ED29A3}" type="sibTrans" cxnId="{F2923EC4-9A4D-403C-8A57-1987CF12480C}">
      <dgm:prSet/>
      <dgm:spPr/>
      <dgm:t>
        <a:bodyPr/>
        <a:lstStyle/>
        <a:p>
          <a:endParaRPr lang="en-US" sz="2000" b="1">
            <a:cs typeface="B Lotus" pitchFamily="2" charset="-78"/>
          </a:endParaRPr>
        </a:p>
      </dgm:t>
    </dgm:pt>
    <dgm:pt modelId="{F475917D-733E-449C-B7A1-6E87E1E823F0}">
      <dgm:prSet phldrT="[Text]"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حفظ محیط زیست</a:t>
          </a:r>
          <a:endParaRPr lang="en-US" sz="2000" b="1" dirty="0">
            <a:cs typeface="B Homa" panose="00000400000000000000" pitchFamily="2" charset="-78"/>
          </a:endParaRPr>
        </a:p>
      </dgm:t>
    </dgm:pt>
    <dgm:pt modelId="{49A07873-E377-4935-8668-7371FDA4D172}" type="parTrans" cxnId="{7B64D1CB-B187-4B2E-B1CC-46B8A67646DE}">
      <dgm:prSet custT="1"/>
      <dgm:spPr/>
      <dgm:t>
        <a:bodyPr/>
        <a:lstStyle/>
        <a:p>
          <a:endParaRPr lang="en-US" sz="2000" b="1" dirty="0">
            <a:cs typeface="B Homa" panose="00000400000000000000" pitchFamily="2" charset="-78"/>
          </a:endParaRPr>
        </a:p>
      </dgm:t>
    </dgm:pt>
    <dgm:pt modelId="{2CE4362B-B093-4BFF-9167-BDCDAA0B0AC5}" type="sibTrans" cxnId="{7B64D1CB-B187-4B2E-B1CC-46B8A67646DE}">
      <dgm:prSet/>
      <dgm:spPr/>
      <dgm:t>
        <a:bodyPr/>
        <a:lstStyle/>
        <a:p>
          <a:endParaRPr lang="en-US" sz="2000" b="1">
            <a:cs typeface="B Lotus" pitchFamily="2" charset="-78"/>
          </a:endParaRPr>
        </a:p>
      </dgm:t>
    </dgm:pt>
    <dgm:pt modelId="{D711FA2A-CAC9-4CFF-8524-3036FD15F919}">
      <dgm:prSet phldrT="[Text]"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توسعه متوازن اقتصادی</a:t>
          </a:r>
          <a:endParaRPr lang="en-US" sz="2000" b="1" dirty="0">
            <a:cs typeface="B Homa" panose="00000400000000000000" pitchFamily="2" charset="-78"/>
          </a:endParaRPr>
        </a:p>
      </dgm:t>
    </dgm:pt>
    <dgm:pt modelId="{AEC7C03B-BDA6-4A7A-A8EB-5F5E3CDE388D}" type="parTrans" cxnId="{640F1C1E-4DD3-4DCE-8DD2-70D98A0C16F8}">
      <dgm:prSet custT="1"/>
      <dgm:spPr/>
      <dgm:t>
        <a:bodyPr/>
        <a:lstStyle/>
        <a:p>
          <a:endParaRPr lang="en-US" sz="2000" b="1" dirty="0">
            <a:cs typeface="B Homa" panose="00000400000000000000" pitchFamily="2" charset="-78"/>
          </a:endParaRPr>
        </a:p>
      </dgm:t>
    </dgm:pt>
    <dgm:pt modelId="{8EDC23AA-CACC-4B63-8DFC-78F3D353139F}" type="sibTrans" cxnId="{640F1C1E-4DD3-4DCE-8DD2-70D98A0C16F8}">
      <dgm:prSet/>
      <dgm:spPr/>
      <dgm:t>
        <a:bodyPr/>
        <a:lstStyle/>
        <a:p>
          <a:endParaRPr lang="en-US" sz="2000" b="1">
            <a:cs typeface="B Lotus" pitchFamily="2" charset="-78"/>
          </a:endParaRPr>
        </a:p>
      </dgm:t>
    </dgm:pt>
    <dgm:pt modelId="{E4F49AC9-F5B1-4AC4-A459-3ECFF73B5FCC}">
      <dgm:prSet phldrT="[Text]" custT="1"/>
      <dgm:spPr/>
      <dgm:t>
        <a:bodyPr/>
        <a:lstStyle/>
        <a:p>
          <a:r>
            <a:rPr lang="fa-IR" sz="2000" b="1" dirty="0" smtClean="0">
              <a:cs typeface="B Homa" panose="00000400000000000000" pitchFamily="2" charset="-78"/>
            </a:rPr>
            <a:t>عدالت اجتماعی</a:t>
          </a:r>
          <a:endParaRPr lang="en-US" sz="2000" b="1" dirty="0">
            <a:cs typeface="B Homa" panose="00000400000000000000" pitchFamily="2" charset="-78"/>
          </a:endParaRPr>
        </a:p>
      </dgm:t>
    </dgm:pt>
    <dgm:pt modelId="{DCAC04D0-C226-4511-98C6-E04C6D881801}" type="parTrans" cxnId="{C82B5EF4-BED6-41BF-8A5E-2F45BDC98933}">
      <dgm:prSet custT="1"/>
      <dgm:spPr/>
      <dgm:t>
        <a:bodyPr/>
        <a:lstStyle/>
        <a:p>
          <a:endParaRPr lang="en-US" sz="2000" b="1" dirty="0">
            <a:cs typeface="B Homa" panose="00000400000000000000" pitchFamily="2" charset="-78"/>
          </a:endParaRPr>
        </a:p>
      </dgm:t>
    </dgm:pt>
    <dgm:pt modelId="{8D037C87-58BA-484D-BBA7-98CFEFD3BE7C}" type="sibTrans" cxnId="{C82B5EF4-BED6-41BF-8A5E-2F45BDC98933}">
      <dgm:prSet/>
      <dgm:spPr/>
      <dgm:t>
        <a:bodyPr/>
        <a:lstStyle/>
        <a:p>
          <a:endParaRPr lang="en-US" sz="2000" b="1">
            <a:cs typeface="B Lotus" pitchFamily="2" charset="-78"/>
          </a:endParaRPr>
        </a:p>
      </dgm:t>
    </dgm:pt>
    <dgm:pt modelId="{3ABB0EF8-DBED-459B-94E7-21A9A5C2BF8E}" type="pres">
      <dgm:prSet presAssocID="{757FC0EC-B244-45A9-875F-0F3F338643E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0F347B-5D4B-446D-8B06-58D85DD56E5F}" type="pres">
      <dgm:prSet presAssocID="{6DAA2508-7A3B-4865-811D-BD83A5F13E92}" presName="centerShape" presStyleLbl="node0" presStyleIdx="0" presStyleCnt="1" custScaleX="300702" custScaleY="127484"/>
      <dgm:spPr/>
      <dgm:t>
        <a:bodyPr/>
        <a:lstStyle/>
        <a:p>
          <a:endParaRPr lang="en-US"/>
        </a:p>
      </dgm:t>
    </dgm:pt>
    <dgm:pt modelId="{EC2F9E53-2AA0-43DC-B054-25BFB688AC7A}" type="pres">
      <dgm:prSet presAssocID="{09AB3543-0135-4FC4-AB3B-4ED84B7B0306}" presName="parTrans" presStyleLbl="sibTrans2D1" presStyleIdx="0" presStyleCnt="4"/>
      <dgm:spPr/>
      <dgm:t>
        <a:bodyPr/>
        <a:lstStyle/>
        <a:p>
          <a:endParaRPr lang="en-US"/>
        </a:p>
      </dgm:t>
    </dgm:pt>
    <dgm:pt modelId="{CBC475D8-C0A7-4A97-A1A5-697FF832DED3}" type="pres">
      <dgm:prSet presAssocID="{09AB3543-0135-4FC4-AB3B-4ED84B7B0306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0EAA6EC5-C01F-439E-AD63-CA92F0B5264E}" type="pres">
      <dgm:prSet presAssocID="{8EF11EBE-3E5B-4580-9574-5770972565A4}" presName="node" presStyleLbl="node1" presStyleIdx="0" presStyleCnt="4" custScaleX="2414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F0E81-044B-473D-AC89-1D042405AB64}" type="pres">
      <dgm:prSet presAssocID="{49A07873-E377-4935-8668-7371FDA4D172}" presName="parTrans" presStyleLbl="sibTrans2D1" presStyleIdx="1" presStyleCnt="4"/>
      <dgm:spPr/>
      <dgm:t>
        <a:bodyPr/>
        <a:lstStyle/>
        <a:p>
          <a:endParaRPr lang="en-US"/>
        </a:p>
      </dgm:t>
    </dgm:pt>
    <dgm:pt modelId="{45959545-113D-4BF1-ADF9-50C925000CAD}" type="pres">
      <dgm:prSet presAssocID="{49A07873-E377-4935-8668-7371FDA4D17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92217934-0852-4851-B909-0BD0E4B3FD76}" type="pres">
      <dgm:prSet presAssocID="{F475917D-733E-449C-B7A1-6E87E1E823F0}" presName="node" presStyleLbl="node1" presStyleIdx="1" presStyleCnt="4" custScaleX="224871" custScaleY="127484" custRadScaleRad="2220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480AD6-50AA-4461-87CA-E4C4705877E3}" type="pres">
      <dgm:prSet presAssocID="{AEC7C03B-BDA6-4A7A-A8EB-5F5E3CDE388D}" presName="parTrans" presStyleLbl="sibTrans2D1" presStyleIdx="2" presStyleCnt="4"/>
      <dgm:spPr/>
      <dgm:t>
        <a:bodyPr/>
        <a:lstStyle/>
        <a:p>
          <a:endParaRPr lang="en-US"/>
        </a:p>
      </dgm:t>
    </dgm:pt>
    <dgm:pt modelId="{1D06E1F6-12A4-43E3-B0C3-493659FD212D}" type="pres">
      <dgm:prSet presAssocID="{AEC7C03B-BDA6-4A7A-A8EB-5F5E3CDE388D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D9DF676-2DCB-45E5-855C-6A61BEFBBCDE}" type="pres">
      <dgm:prSet presAssocID="{D711FA2A-CAC9-4CFF-8524-3036FD15F919}" presName="node" presStyleLbl="node1" presStyleIdx="2" presStyleCnt="4" custScaleX="279146" custScaleY="1005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48AF87-3D92-40EB-8956-F4CBC8231DE2}" type="pres">
      <dgm:prSet presAssocID="{DCAC04D0-C226-4511-98C6-E04C6D881801}" presName="parTrans" presStyleLbl="sibTrans2D1" presStyleIdx="3" presStyleCnt="4"/>
      <dgm:spPr/>
      <dgm:t>
        <a:bodyPr/>
        <a:lstStyle/>
        <a:p>
          <a:endParaRPr lang="en-US"/>
        </a:p>
      </dgm:t>
    </dgm:pt>
    <dgm:pt modelId="{91B48F6E-96B7-490B-97D0-89512B338A02}" type="pres">
      <dgm:prSet presAssocID="{DCAC04D0-C226-4511-98C6-E04C6D881801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753384C-04E5-4DBD-9B95-36CE6EF6358D}" type="pres">
      <dgm:prSet presAssocID="{E4F49AC9-F5B1-4AC4-A459-3ECFF73B5FCC}" presName="node" presStyleLbl="node1" presStyleIdx="3" presStyleCnt="4" custScaleX="225350" custScaleY="127484" custRadScaleRad="2220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30F07C-9905-4BFE-8293-48E944CCEA33}" type="presOf" srcId="{09AB3543-0135-4FC4-AB3B-4ED84B7B0306}" destId="{EC2F9E53-2AA0-43DC-B054-25BFB688AC7A}" srcOrd="0" destOrd="0" presId="urn:microsoft.com/office/officeart/2005/8/layout/radial5"/>
    <dgm:cxn modelId="{C82B5EF4-BED6-41BF-8A5E-2F45BDC98933}" srcId="{6DAA2508-7A3B-4865-811D-BD83A5F13E92}" destId="{E4F49AC9-F5B1-4AC4-A459-3ECFF73B5FCC}" srcOrd="3" destOrd="0" parTransId="{DCAC04D0-C226-4511-98C6-E04C6D881801}" sibTransId="{8D037C87-58BA-484D-BBA7-98CFEFD3BE7C}"/>
    <dgm:cxn modelId="{D16C167F-3F6F-425F-B804-8EACF1EC1EFC}" type="presOf" srcId="{8EF11EBE-3E5B-4580-9574-5770972565A4}" destId="{0EAA6EC5-C01F-439E-AD63-CA92F0B5264E}" srcOrd="0" destOrd="0" presId="urn:microsoft.com/office/officeart/2005/8/layout/radial5"/>
    <dgm:cxn modelId="{640F1C1E-4DD3-4DCE-8DD2-70D98A0C16F8}" srcId="{6DAA2508-7A3B-4865-811D-BD83A5F13E92}" destId="{D711FA2A-CAC9-4CFF-8524-3036FD15F919}" srcOrd="2" destOrd="0" parTransId="{AEC7C03B-BDA6-4A7A-A8EB-5F5E3CDE388D}" sibTransId="{8EDC23AA-CACC-4B63-8DFC-78F3D353139F}"/>
    <dgm:cxn modelId="{8B9A2A9E-43A9-4A8B-9050-6F71B1F3C0B1}" srcId="{757FC0EC-B244-45A9-875F-0F3F338643EF}" destId="{6DAA2508-7A3B-4865-811D-BD83A5F13E92}" srcOrd="0" destOrd="0" parTransId="{C033A49C-2F04-485F-B564-C290B64EBB4E}" sibTransId="{501E2F3A-4FFE-49BD-8C5D-F254EAB6C05D}"/>
    <dgm:cxn modelId="{F2923EC4-9A4D-403C-8A57-1987CF12480C}" srcId="{6DAA2508-7A3B-4865-811D-BD83A5F13E92}" destId="{8EF11EBE-3E5B-4580-9574-5770972565A4}" srcOrd="0" destOrd="0" parTransId="{09AB3543-0135-4FC4-AB3B-4ED84B7B0306}" sibTransId="{8E58BB59-2A24-4140-8723-9494D2ED29A3}"/>
    <dgm:cxn modelId="{5320E63E-10AD-41BA-973C-E5BBF1D3F74C}" type="presOf" srcId="{D711FA2A-CAC9-4CFF-8524-3036FD15F919}" destId="{4D9DF676-2DCB-45E5-855C-6A61BEFBBCDE}" srcOrd="0" destOrd="0" presId="urn:microsoft.com/office/officeart/2005/8/layout/radial5"/>
    <dgm:cxn modelId="{968B4AFA-331C-4BD4-8B3C-4CD399854EB5}" type="presOf" srcId="{49A07873-E377-4935-8668-7371FDA4D172}" destId="{45959545-113D-4BF1-ADF9-50C925000CAD}" srcOrd="1" destOrd="0" presId="urn:microsoft.com/office/officeart/2005/8/layout/radial5"/>
    <dgm:cxn modelId="{7B64D1CB-B187-4B2E-B1CC-46B8A67646DE}" srcId="{6DAA2508-7A3B-4865-811D-BD83A5F13E92}" destId="{F475917D-733E-449C-B7A1-6E87E1E823F0}" srcOrd="1" destOrd="0" parTransId="{49A07873-E377-4935-8668-7371FDA4D172}" sibTransId="{2CE4362B-B093-4BFF-9167-BDCDAA0B0AC5}"/>
    <dgm:cxn modelId="{289F19E3-98B0-432E-A4FF-C5407AD957A3}" type="presOf" srcId="{49A07873-E377-4935-8668-7371FDA4D172}" destId="{37CF0E81-044B-473D-AC89-1D042405AB64}" srcOrd="0" destOrd="0" presId="urn:microsoft.com/office/officeart/2005/8/layout/radial5"/>
    <dgm:cxn modelId="{6D6AFE4C-682D-4453-BADD-188B6BEB004E}" type="presOf" srcId="{6DAA2508-7A3B-4865-811D-BD83A5F13E92}" destId="{CF0F347B-5D4B-446D-8B06-58D85DD56E5F}" srcOrd="0" destOrd="0" presId="urn:microsoft.com/office/officeart/2005/8/layout/radial5"/>
    <dgm:cxn modelId="{9AE5017E-43CD-4BEF-86DE-DFB0FF547AA5}" type="presOf" srcId="{F475917D-733E-449C-B7A1-6E87E1E823F0}" destId="{92217934-0852-4851-B909-0BD0E4B3FD76}" srcOrd="0" destOrd="0" presId="urn:microsoft.com/office/officeart/2005/8/layout/radial5"/>
    <dgm:cxn modelId="{8B6F25FB-1BF9-40FF-8302-B7F34DBD2CB7}" type="presOf" srcId="{E4F49AC9-F5B1-4AC4-A459-3ECFF73B5FCC}" destId="{4753384C-04E5-4DBD-9B95-36CE6EF6358D}" srcOrd="0" destOrd="0" presId="urn:microsoft.com/office/officeart/2005/8/layout/radial5"/>
    <dgm:cxn modelId="{B5A88C8C-783B-4070-8E89-34D64C72F6E1}" type="presOf" srcId="{757FC0EC-B244-45A9-875F-0F3F338643EF}" destId="{3ABB0EF8-DBED-459B-94E7-21A9A5C2BF8E}" srcOrd="0" destOrd="0" presId="urn:microsoft.com/office/officeart/2005/8/layout/radial5"/>
    <dgm:cxn modelId="{152064E3-5B19-4FF5-967A-FCAA853E9119}" type="presOf" srcId="{DCAC04D0-C226-4511-98C6-E04C6D881801}" destId="{91B48F6E-96B7-490B-97D0-89512B338A02}" srcOrd="1" destOrd="0" presId="urn:microsoft.com/office/officeart/2005/8/layout/radial5"/>
    <dgm:cxn modelId="{BE092252-A3E9-4AE2-9E17-F036AFC865A4}" type="presOf" srcId="{AEC7C03B-BDA6-4A7A-A8EB-5F5E3CDE388D}" destId="{1F480AD6-50AA-4461-87CA-E4C4705877E3}" srcOrd="0" destOrd="0" presId="urn:microsoft.com/office/officeart/2005/8/layout/radial5"/>
    <dgm:cxn modelId="{0CAB8B70-5BF0-4B97-A057-D255AD61A3BA}" type="presOf" srcId="{AEC7C03B-BDA6-4A7A-A8EB-5F5E3CDE388D}" destId="{1D06E1F6-12A4-43E3-B0C3-493659FD212D}" srcOrd="1" destOrd="0" presId="urn:microsoft.com/office/officeart/2005/8/layout/radial5"/>
    <dgm:cxn modelId="{64BA5DF1-E4FA-4467-93F1-E1EFE5DECB5E}" type="presOf" srcId="{09AB3543-0135-4FC4-AB3B-4ED84B7B0306}" destId="{CBC475D8-C0A7-4A97-A1A5-697FF832DED3}" srcOrd="1" destOrd="0" presId="urn:microsoft.com/office/officeart/2005/8/layout/radial5"/>
    <dgm:cxn modelId="{74DEE94B-CD33-4579-85F7-EA4A30D6FDBE}" type="presOf" srcId="{DCAC04D0-C226-4511-98C6-E04C6D881801}" destId="{FD48AF87-3D92-40EB-8956-F4CBC8231DE2}" srcOrd="0" destOrd="0" presId="urn:microsoft.com/office/officeart/2005/8/layout/radial5"/>
    <dgm:cxn modelId="{221B7A1A-E04C-4E45-A3C0-FDAFF495495A}" type="presParOf" srcId="{3ABB0EF8-DBED-459B-94E7-21A9A5C2BF8E}" destId="{CF0F347B-5D4B-446D-8B06-58D85DD56E5F}" srcOrd="0" destOrd="0" presId="urn:microsoft.com/office/officeart/2005/8/layout/radial5"/>
    <dgm:cxn modelId="{DA6501F3-8ACA-4557-8120-FDC108776C26}" type="presParOf" srcId="{3ABB0EF8-DBED-459B-94E7-21A9A5C2BF8E}" destId="{EC2F9E53-2AA0-43DC-B054-25BFB688AC7A}" srcOrd="1" destOrd="0" presId="urn:microsoft.com/office/officeart/2005/8/layout/radial5"/>
    <dgm:cxn modelId="{42694FFB-341D-4EA7-A482-FF53817F818E}" type="presParOf" srcId="{EC2F9E53-2AA0-43DC-B054-25BFB688AC7A}" destId="{CBC475D8-C0A7-4A97-A1A5-697FF832DED3}" srcOrd="0" destOrd="0" presId="urn:microsoft.com/office/officeart/2005/8/layout/radial5"/>
    <dgm:cxn modelId="{44EFC34B-E18C-4412-BCA7-4F07C46E6B74}" type="presParOf" srcId="{3ABB0EF8-DBED-459B-94E7-21A9A5C2BF8E}" destId="{0EAA6EC5-C01F-439E-AD63-CA92F0B5264E}" srcOrd="2" destOrd="0" presId="urn:microsoft.com/office/officeart/2005/8/layout/radial5"/>
    <dgm:cxn modelId="{E1960F74-544B-4D21-8703-7CEA96564B43}" type="presParOf" srcId="{3ABB0EF8-DBED-459B-94E7-21A9A5C2BF8E}" destId="{37CF0E81-044B-473D-AC89-1D042405AB64}" srcOrd="3" destOrd="0" presId="urn:microsoft.com/office/officeart/2005/8/layout/radial5"/>
    <dgm:cxn modelId="{EF85F910-838E-4561-8E44-4ACF0E9467BF}" type="presParOf" srcId="{37CF0E81-044B-473D-AC89-1D042405AB64}" destId="{45959545-113D-4BF1-ADF9-50C925000CAD}" srcOrd="0" destOrd="0" presId="urn:microsoft.com/office/officeart/2005/8/layout/radial5"/>
    <dgm:cxn modelId="{76C1FB13-CE88-4A3D-80E4-48D202EB6706}" type="presParOf" srcId="{3ABB0EF8-DBED-459B-94E7-21A9A5C2BF8E}" destId="{92217934-0852-4851-B909-0BD0E4B3FD76}" srcOrd="4" destOrd="0" presId="urn:microsoft.com/office/officeart/2005/8/layout/radial5"/>
    <dgm:cxn modelId="{F73AADDB-8E3E-4B7B-8ECF-D16E6524E783}" type="presParOf" srcId="{3ABB0EF8-DBED-459B-94E7-21A9A5C2BF8E}" destId="{1F480AD6-50AA-4461-87CA-E4C4705877E3}" srcOrd="5" destOrd="0" presId="urn:microsoft.com/office/officeart/2005/8/layout/radial5"/>
    <dgm:cxn modelId="{D6659082-5395-48BD-8AAD-002D826F3026}" type="presParOf" srcId="{1F480AD6-50AA-4461-87CA-E4C4705877E3}" destId="{1D06E1F6-12A4-43E3-B0C3-493659FD212D}" srcOrd="0" destOrd="0" presId="urn:microsoft.com/office/officeart/2005/8/layout/radial5"/>
    <dgm:cxn modelId="{E6EC349A-4870-4764-98EF-AAEB50011F43}" type="presParOf" srcId="{3ABB0EF8-DBED-459B-94E7-21A9A5C2BF8E}" destId="{4D9DF676-2DCB-45E5-855C-6A61BEFBBCDE}" srcOrd="6" destOrd="0" presId="urn:microsoft.com/office/officeart/2005/8/layout/radial5"/>
    <dgm:cxn modelId="{C607A982-E3F8-4384-899B-9C84ADA1FFE3}" type="presParOf" srcId="{3ABB0EF8-DBED-459B-94E7-21A9A5C2BF8E}" destId="{FD48AF87-3D92-40EB-8956-F4CBC8231DE2}" srcOrd="7" destOrd="0" presId="urn:microsoft.com/office/officeart/2005/8/layout/radial5"/>
    <dgm:cxn modelId="{D2474A45-D7FD-4E0F-8E9D-E6645A759D3C}" type="presParOf" srcId="{FD48AF87-3D92-40EB-8956-F4CBC8231DE2}" destId="{91B48F6E-96B7-490B-97D0-89512B338A02}" srcOrd="0" destOrd="0" presId="urn:microsoft.com/office/officeart/2005/8/layout/radial5"/>
    <dgm:cxn modelId="{53133337-4C12-4904-B9D0-F4ECC1B269B8}" type="presParOf" srcId="{3ABB0EF8-DBED-459B-94E7-21A9A5C2BF8E}" destId="{4753384C-04E5-4DBD-9B95-36CE6EF6358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19D8789-2DE2-40E4-AD23-FE1590C51AD2}" type="doc">
      <dgm:prSet loTypeId="urn:microsoft.com/office/officeart/2005/8/layout/equation1" loCatId="process" qsTypeId="urn:microsoft.com/office/officeart/2005/8/quickstyle/3d1" qsCatId="3D" csTypeId="urn:microsoft.com/office/officeart/2005/8/colors/colorful2" csCatId="colorful" phldr="1"/>
      <dgm:spPr/>
    </dgm:pt>
    <dgm:pt modelId="{98665679-0755-4F58-9424-6EC3928ADFA3}">
      <dgm:prSet phldrT="[Text]" custT="1"/>
      <dgm:spPr>
        <a:solidFill>
          <a:schemeClr val="accent2">
            <a:lumMod val="50000"/>
          </a:schemeClr>
        </a:solidFill>
      </dgm:spPr>
      <dgm:t>
        <a:bodyPr/>
        <a:lstStyle/>
        <a:p>
          <a:pPr rtl="1"/>
          <a:r>
            <a:rPr lang="fa-IR" sz="2800" b="1" dirty="0" smtClean="0">
              <a:cs typeface="B Homa" panose="00000400000000000000" pitchFamily="2" charset="-78"/>
            </a:rPr>
            <a:t>انسان مدرن </a:t>
          </a:r>
          <a:endParaRPr lang="en-US" sz="2800" b="1" dirty="0">
            <a:cs typeface="B Homa" panose="00000400000000000000" pitchFamily="2" charset="-78"/>
          </a:endParaRPr>
        </a:p>
      </dgm:t>
    </dgm:pt>
    <dgm:pt modelId="{6CF2C08B-32A8-46EA-A728-A23A4BB0F8A0}" type="parTrans" cxnId="{2AD74054-2EE6-4509-AFED-BDA0772C8C3D}">
      <dgm:prSet/>
      <dgm:spPr/>
      <dgm:t>
        <a:bodyPr/>
        <a:lstStyle/>
        <a:p>
          <a:endParaRPr lang="en-US"/>
        </a:p>
      </dgm:t>
    </dgm:pt>
    <dgm:pt modelId="{29F6CA4D-7916-45C9-80FF-6B88DE1A25B7}" type="sibTrans" cxnId="{2AD74054-2EE6-4509-AFED-BDA0772C8C3D}">
      <dgm:prSet/>
      <dgm:spPr/>
      <dgm:t>
        <a:bodyPr/>
        <a:lstStyle/>
        <a:p>
          <a:endParaRPr lang="en-US"/>
        </a:p>
      </dgm:t>
    </dgm:pt>
    <dgm:pt modelId="{C9A3642B-C217-4271-A008-8E4971510F7C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fa-IR" sz="2800" b="1" dirty="0" smtClean="0">
              <a:cs typeface="B Homa" panose="00000400000000000000" pitchFamily="2" charset="-78"/>
            </a:rPr>
            <a:t>طبیعت</a:t>
          </a:r>
          <a:endParaRPr lang="en-US" sz="2800" b="1" dirty="0">
            <a:cs typeface="B Homa" panose="00000400000000000000" pitchFamily="2" charset="-78"/>
          </a:endParaRPr>
        </a:p>
      </dgm:t>
    </dgm:pt>
    <dgm:pt modelId="{26C225D2-80E0-401A-8F2A-EA257A0A9426}" type="parTrans" cxnId="{A7EB9CF1-ACC9-462A-B93E-4B950EE85613}">
      <dgm:prSet/>
      <dgm:spPr/>
      <dgm:t>
        <a:bodyPr/>
        <a:lstStyle/>
        <a:p>
          <a:endParaRPr lang="en-US"/>
        </a:p>
      </dgm:t>
    </dgm:pt>
    <dgm:pt modelId="{2B0EB64B-D491-46FC-A7D5-7D8FD5621F47}" type="sibTrans" cxnId="{A7EB9CF1-ACC9-462A-B93E-4B950EE85613}">
      <dgm:prSet/>
      <dgm:spPr/>
      <dgm:t>
        <a:bodyPr/>
        <a:lstStyle/>
        <a:p>
          <a:endParaRPr lang="en-US"/>
        </a:p>
      </dgm:t>
    </dgm:pt>
    <dgm:pt modelId="{6F13BCC9-9D12-4005-9662-5202C2F61635}">
      <dgm:prSet phldrT="[Text]" custT="1"/>
      <dgm:spPr>
        <a:solidFill>
          <a:srgbClr val="00B0F0"/>
        </a:solidFill>
      </dgm:spPr>
      <dgm:t>
        <a:bodyPr/>
        <a:lstStyle/>
        <a:p>
          <a:r>
            <a:rPr lang="fa-IR" sz="2400" b="1" i="0" dirty="0" smtClean="0">
              <a:solidFill>
                <a:schemeClr val="tx1"/>
              </a:solidFill>
              <a:cs typeface="B Homa" panose="00000400000000000000" pitchFamily="2" charset="-78"/>
            </a:rPr>
            <a:t>رویکرد اصلی توسعه پایدار</a:t>
          </a:r>
          <a:endParaRPr lang="en-US" sz="2400" b="1" i="0" dirty="0">
            <a:solidFill>
              <a:schemeClr val="tx1"/>
            </a:solidFill>
            <a:cs typeface="B Homa" panose="00000400000000000000" pitchFamily="2" charset="-78"/>
          </a:endParaRPr>
        </a:p>
      </dgm:t>
    </dgm:pt>
    <dgm:pt modelId="{F82FB412-7CD1-4E1B-BC19-949C39C66B9B}" type="parTrans" cxnId="{F3BEB33B-B7F5-49E5-A9B1-2BCBF6D8A31D}">
      <dgm:prSet/>
      <dgm:spPr/>
      <dgm:t>
        <a:bodyPr/>
        <a:lstStyle/>
        <a:p>
          <a:endParaRPr lang="en-US"/>
        </a:p>
      </dgm:t>
    </dgm:pt>
    <dgm:pt modelId="{C0FD18F2-D973-4FD6-93F0-9F3360FCAF4C}" type="sibTrans" cxnId="{F3BEB33B-B7F5-49E5-A9B1-2BCBF6D8A31D}">
      <dgm:prSet/>
      <dgm:spPr/>
      <dgm:t>
        <a:bodyPr/>
        <a:lstStyle/>
        <a:p>
          <a:endParaRPr lang="en-US"/>
        </a:p>
      </dgm:t>
    </dgm:pt>
    <dgm:pt modelId="{3E5FFD76-9A90-4860-8A4E-05E9B4B0976A}" type="pres">
      <dgm:prSet presAssocID="{219D8789-2DE2-40E4-AD23-FE1590C51AD2}" presName="linearFlow" presStyleCnt="0">
        <dgm:presLayoutVars>
          <dgm:dir/>
          <dgm:resizeHandles val="exact"/>
        </dgm:presLayoutVars>
      </dgm:prSet>
      <dgm:spPr/>
    </dgm:pt>
    <dgm:pt modelId="{EE67AB0B-0E16-4FD4-9860-5292F94CD1BD}" type="pres">
      <dgm:prSet presAssocID="{98665679-0755-4F58-9424-6EC3928ADFA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C02AD4-236E-4F9C-89A0-D22C11A1332E}" type="pres">
      <dgm:prSet presAssocID="{29F6CA4D-7916-45C9-80FF-6B88DE1A25B7}" presName="spacerL" presStyleCnt="0"/>
      <dgm:spPr/>
    </dgm:pt>
    <dgm:pt modelId="{F23808AE-7992-4D1E-A37B-FEF29D68C9D0}" type="pres">
      <dgm:prSet presAssocID="{29F6CA4D-7916-45C9-80FF-6B88DE1A25B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1895F106-F2E8-4888-A08A-431CB7F80D58}" type="pres">
      <dgm:prSet presAssocID="{29F6CA4D-7916-45C9-80FF-6B88DE1A25B7}" presName="spacerR" presStyleCnt="0"/>
      <dgm:spPr/>
    </dgm:pt>
    <dgm:pt modelId="{462A460E-3409-468F-98DF-F1C28EC78F4F}" type="pres">
      <dgm:prSet presAssocID="{C9A3642B-C217-4271-A008-8E4971510F7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044D5F-2375-403F-94A6-0BAD2B5B33AC}" type="pres">
      <dgm:prSet presAssocID="{2B0EB64B-D491-46FC-A7D5-7D8FD5621F47}" presName="spacerL" presStyleCnt="0"/>
      <dgm:spPr/>
    </dgm:pt>
    <dgm:pt modelId="{780B77DA-B7C8-4462-BAF6-E79CB697F444}" type="pres">
      <dgm:prSet presAssocID="{2B0EB64B-D491-46FC-A7D5-7D8FD5621F47}" presName="sibTrans" presStyleLbl="sibTrans2D1" presStyleIdx="1" presStyleCnt="2"/>
      <dgm:spPr/>
      <dgm:t>
        <a:bodyPr/>
        <a:lstStyle/>
        <a:p>
          <a:endParaRPr lang="en-US"/>
        </a:p>
      </dgm:t>
    </dgm:pt>
    <dgm:pt modelId="{55C0CCA6-4447-4880-BDFA-0AE5951EC0A9}" type="pres">
      <dgm:prSet presAssocID="{2B0EB64B-D491-46FC-A7D5-7D8FD5621F47}" presName="spacerR" presStyleCnt="0"/>
      <dgm:spPr/>
    </dgm:pt>
    <dgm:pt modelId="{C4406B93-5E44-4C8F-BE09-6416E9D45013}" type="pres">
      <dgm:prSet presAssocID="{6F13BCC9-9D12-4005-9662-5202C2F61635}" presName="node" presStyleLbl="node1" presStyleIdx="2" presStyleCnt="3" custScaleX="161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0BEE90-40D7-4067-B32E-A7923B5924D8}" type="presOf" srcId="{98665679-0755-4F58-9424-6EC3928ADFA3}" destId="{EE67AB0B-0E16-4FD4-9860-5292F94CD1BD}" srcOrd="0" destOrd="0" presId="urn:microsoft.com/office/officeart/2005/8/layout/equation1"/>
    <dgm:cxn modelId="{2AD74054-2EE6-4509-AFED-BDA0772C8C3D}" srcId="{219D8789-2DE2-40E4-AD23-FE1590C51AD2}" destId="{98665679-0755-4F58-9424-6EC3928ADFA3}" srcOrd="0" destOrd="0" parTransId="{6CF2C08B-32A8-46EA-A728-A23A4BB0F8A0}" sibTransId="{29F6CA4D-7916-45C9-80FF-6B88DE1A25B7}"/>
    <dgm:cxn modelId="{A7EB9CF1-ACC9-462A-B93E-4B950EE85613}" srcId="{219D8789-2DE2-40E4-AD23-FE1590C51AD2}" destId="{C9A3642B-C217-4271-A008-8E4971510F7C}" srcOrd="1" destOrd="0" parTransId="{26C225D2-80E0-401A-8F2A-EA257A0A9426}" sibTransId="{2B0EB64B-D491-46FC-A7D5-7D8FD5621F47}"/>
    <dgm:cxn modelId="{79BB50F3-2B0A-4B9C-8BB1-E12E7E672411}" type="presOf" srcId="{2B0EB64B-D491-46FC-A7D5-7D8FD5621F47}" destId="{780B77DA-B7C8-4462-BAF6-E79CB697F444}" srcOrd="0" destOrd="0" presId="urn:microsoft.com/office/officeart/2005/8/layout/equation1"/>
    <dgm:cxn modelId="{77367848-FC14-4952-8E77-DCFB97CE71A7}" type="presOf" srcId="{219D8789-2DE2-40E4-AD23-FE1590C51AD2}" destId="{3E5FFD76-9A90-4860-8A4E-05E9B4B0976A}" srcOrd="0" destOrd="0" presId="urn:microsoft.com/office/officeart/2005/8/layout/equation1"/>
    <dgm:cxn modelId="{F3BEB33B-B7F5-49E5-A9B1-2BCBF6D8A31D}" srcId="{219D8789-2DE2-40E4-AD23-FE1590C51AD2}" destId="{6F13BCC9-9D12-4005-9662-5202C2F61635}" srcOrd="2" destOrd="0" parTransId="{F82FB412-7CD1-4E1B-BC19-949C39C66B9B}" sibTransId="{C0FD18F2-D973-4FD6-93F0-9F3360FCAF4C}"/>
    <dgm:cxn modelId="{AD04FB3F-5FFB-48AF-B329-54E3880CE310}" type="presOf" srcId="{6F13BCC9-9D12-4005-9662-5202C2F61635}" destId="{C4406B93-5E44-4C8F-BE09-6416E9D45013}" srcOrd="0" destOrd="0" presId="urn:microsoft.com/office/officeart/2005/8/layout/equation1"/>
    <dgm:cxn modelId="{0DEB09A6-AFF6-4DB2-B1DF-F99F6A5C37CC}" type="presOf" srcId="{29F6CA4D-7916-45C9-80FF-6B88DE1A25B7}" destId="{F23808AE-7992-4D1E-A37B-FEF29D68C9D0}" srcOrd="0" destOrd="0" presId="urn:microsoft.com/office/officeart/2005/8/layout/equation1"/>
    <dgm:cxn modelId="{9D0FD542-3267-4F92-89C6-837922056C69}" type="presOf" srcId="{C9A3642B-C217-4271-A008-8E4971510F7C}" destId="{462A460E-3409-468F-98DF-F1C28EC78F4F}" srcOrd="0" destOrd="0" presId="urn:microsoft.com/office/officeart/2005/8/layout/equation1"/>
    <dgm:cxn modelId="{F1B1629E-4F4F-408E-B1D9-50F8E8C77406}" type="presParOf" srcId="{3E5FFD76-9A90-4860-8A4E-05E9B4B0976A}" destId="{EE67AB0B-0E16-4FD4-9860-5292F94CD1BD}" srcOrd="0" destOrd="0" presId="urn:microsoft.com/office/officeart/2005/8/layout/equation1"/>
    <dgm:cxn modelId="{9C868003-68F5-41C0-9CD6-C9A6F7D92D61}" type="presParOf" srcId="{3E5FFD76-9A90-4860-8A4E-05E9B4B0976A}" destId="{9CC02AD4-236E-4F9C-89A0-D22C11A1332E}" srcOrd="1" destOrd="0" presId="urn:microsoft.com/office/officeart/2005/8/layout/equation1"/>
    <dgm:cxn modelId="{E3F4B2FA-2C36-4438-9B26-ACC1AE5C7607}" type="presParOf" srcId="{3E5FFD76-9A90-4860-8A4E-05E9B4B0976A}" destId="{F23808AE-7992-4D1E-A37B-FEF29D68C9D0}" srcOrd="2" destOrd="0" presId="urn:microsoft.com/office/officeart/2005/8/layout/equation1"/>
    <dgm:cxn modelId="{FC03A051-85C3-45CD-AD8C-231764668E60}" type="presParOf" srcId="{3E5FFD76-9A90-4860-8A4E-05E9B4B0976A}" destId="{1895F106-F2E8-4888-A08A-431CB7F80D58}" srcOrd="3" destOrd="0" presId="urn:microsoft.com/office/officeart/2005/8/layout/equation1"/>
    <dgm:cxn modelId="{3768CB5A-70CC-44EC-935B-167A730D40C4}" type="presParOf" srcId="{3E5FFD76-9A90-4860-8A4E-05E9B4B0976A}" destId="{462A460E-3409-468F-98DF-F1C28EC78F4F}" srcOrd="4" destOrd="0" presId="urn:microsoft.com/office/officeart/2005/8/layout/equation1"/>
    <dgm:cxn modelId="{D24C27A4-F7E8-4626-AB13-EDA4902E68AE}" type="presParOf" srcId="{3E5FFD76-9A90-4860-8A4E-05E9B4B0976A}" destId="{7E044D5F-2375-403F-94A6-0BAD2B5B33AC}" srcOrd="5" destOrd="0" presId="urn:microsoft.com/office/officeart/2005/8/layout/equation1"/>
    <dgm:cxn modelId="{8A578E00-C80E-4216-AD45-04A9AB7A2976}" type="presParOf" srcId="{3E5FFD76-9A90-4860-8A4E-05E9B4B0976A}" destId="{780B77DA-B7C8-4462-BAF6-E79CB697F444}" srcOrd="6" destOrd="0" presId="urn:microsoft.com/office/officeart/2005/8/layout/equation1"/>
    <dgm:cxn modelId="{73191E91-BFE6-4BA4-9ECA-4D344B44F64A}" type="presParOf" srcId="{3E5FFD76-9A90-4860-8A4E-05E9B4B0976A}" destId="{55C0CCA6-4447-4880-BDFA-0AE5951EC0A9}" srcOrd="7" destOrd="0" presId="urn:microsoft.com/office/officeart/2005/8/layout/equation1"/>
    <dgm:cxn modelId="{C4C2EECF-18E6-40F3-97CC-34C22DFDD5CF}" type="presParOf" srcId="{3E5FFD76-9A90-4860-8A4E-05E9B4B0976A}" destId="{C4406B93-5E44-4C8F-BE09-6416E9D45013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2493526-D474-44E4-830D-9B50B0E4FB92}" type="doc">
      <dgm:prSet loTypeId="urn:microsoft.com/office/officeart/2005/8/layout/cycle8" loCatId="cycle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88A1901-7D5B-4185-B0D4-F9361A5A6C64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سیاسی</a:t>
          </a:r>
          <a:endParaRPr lang="en-US" sz="2400" b="1" dirty="0">
            <a:cs typeface="B Homa" panose="00000400000000000000" pitchFamily="2" charset="-78"/>
          </a:endParaRPr>
        </a:p>
      </dgm:t>
    </dgm:pt>
    <dgm:pt modelId="{9AEF64C9-1052-4190-A9A8-E1245B4885A3}" type="parTrans" cxnId="{2E07871E-922E-49B1-A459-6916846877F0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6C1A9DB1-94DE-473F-B550-05C5E1EAB748}" type="sibTrans" cxnId="{2E07871E-922E-49B1-A459-6916846877F0}">
      <dgm:prSet custT="1"/>
      <dgm:spPr/>
      <dgm:t>
        <a:bodyPr/>
        <a:lstStyle/>
        <a:p>
          <a:endParaRPr lang="en-US" sz="2400" b="1" dirty="0">
            <a:cs typeface="B Homa" panose="00000400000000000000" pitchFamily="2" charset="-78"/>
          </a:endParaRPr>
        </a:p>
      </dgm:t>
    </dgm:pt>
    <dgm:pt modelId="{5EF87B58-DA38-4E68-8847-5D18F5FDE6AF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اقتصادی</a:t>
          </a:r>
          <a:endParaRPr lang="en-US" sz="2400" b="1" dirty="0">
            <a:cs typeface="B Homa" panose="00000400000000000000" pitchFamily="2" charset="-78"/>
          </a:endParaRPr>
        </a:p>
      </dgm:t>
    </dgm:pt>
    <dgm:pt modelId="{01C5C71E-F0C7-4353-9AF4-79848F76D9AE}" type="parTrans" cxnId="{AFADBC30-62F3-4518-B970-36D8D5078362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BA953E8F-C007-41B5-BFE8-97FFD65DBB08}" type="sibTrans" cxnId="{AFADBC30-62F3-4518-B970-36D8D5078362}">
      <dgm:prSet custT="1"/>
      <dgm:spPr/>
      <dgm:t>
        <a:bodyPr/>
        <a:lstStyle/>
        <a:p>
          <a:endParaRPr lang="en-US" sz="2400" b="1" dirty="0">
            <a:cs typeface="B Homa" panose="00000400000000000000" pitchFamily="2" charset="-78"/>
          </a:endParaRPr>
        </a:p>
      </dgm:t>
    </dgm:pt>
    <dgm:pt modelId="{416803FD-16A7-4397-A4BD-5A2852B2DAF0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اجتماعی</a:t>
          </a:r>
          <a:endParaRPr lang="en-US" sz="2400" b="1" dirty="0">
            <a:cs typeface="B Homa" panose="00000400000000000000" pitchFamily="2" charset="-78"/>
          </a:endParaRPr>
        </a:p>
      </dgm:t>
    </dgm:pt>
    <dgm:pt modelId="{56B614CB-FB15-405B-AB3D-A0DCBB1E9E1F}" type="parTrans" cxnId="{072B6649-D8A5-4023-8B6F-9337FF2BFDD9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788FFB87-60A2-47E4-8628-ED505910BFD6}" type="sibTrans" cxnId="{072B6649-D8A5-4023-8B6F-9337FF2BFDD9}">
      <dgm:prSet custT="1"/>
      <dgm:spPr/>
      <dgm:t>
        <a:bodyPr/>
        <a:lstStyle/>
        <a:p>
          <a:endParaRPr lang="en-US" sz="2400" b="1" dirty="0">
            <a:cs typeface="B Homa" panose="00000400000000000000" pitchFamily="2" charset="-78"/>
          </a:endParaRPr>
        </a:p>
      </dgm:t>
    </dgm:pt>
    <dgm:pt modelId="{90AE01E5-8F8E-4B42-A668-626BF6C86184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فرهنگی</a:t>
          </a:r>
          <a:endParaRPr lang="en-US" sz="2400" b="1" dirty="0">
            <a:cs typeface="B Homa" panose="00000400000000000000" pitchFamily="2" charset="-78"/>
          </a:endParaRPr>
        </a:p>
      </dgm:t>
    </dgm:pt>
    <dgm:pt modelId="{1409875D-FC47-4A19-AA52-DEF9728E2168}" type="parTrans" cxnId="{B380F657-34B3-4E2A-9EE5-758D41EC1B8A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0C4C3D5F-599B-4CF7-9348-07BB8581CD48}" type="sibTrans" cxnId="{B380F657-34B3-4E2A-9EE5-758D41EC1B8A}">
      <dgm:prSet custT="1"/>
      <dgm:spPr/>
      <dgm:t>
        <a:bodyPr/>
        <a:lstStyle/>
        <a:p>
          <a:endParaRPr lang="en-US" sz="2400" b="1" dirty="0">
            <a:cs typeface="B Homa" panose="00000400000000000000" pitchFamily="2" charset="-78"/>
          </a:endParaRPr>
        </a:p>
      </dgm:t>
    </dgm:pt>
    <dgm:pt modelId="{E11F11AD-97A7-491F-987D-E415AEDB1BEF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زیست محیطی</a:t>
          </a:r>
          <a:endParaRPr lang="en-US" sz="2400" b="1" dirty="0">
            <a:cs typeface="B Homa" panose="00000400000000000000" pitchFamily="2" charset="-78"/>
          </a:endParaRPr>
        </a:p>
      </dgm:t>
    </dgm:pt>
    <dgm:pt modelId="{AFB6FD14-5669-4289-BDD8-D135C433D5E7}" type="parTrans" cxnId="{25BD02DD-BD23-4895-BC79-E9AFF9F8CE15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F7F00EDD-7242-4C62-BCC3-79FAA849AC1D}" type="sibTrans" cxnId="{25BD02DD-BD23-4895-BC79-E9AFF9F8CE15}">
      <dgm:prSet custT="1"/>
      <dgm:spPr/>
      <dgm:t>
        <a:bodyPr/>
        <a:lstStyle/>
        <a:p>
          <a:endParaRPr lang="en-US" sz="2400" b="1" dirty="0">
            <a:cs typeface="B Homa" panose="00000400000000000000" pitchFamily="2" charset="-78"/>
          </a:endParaRPr>
        </a:p>
      </dgm:t>
    </dgm:pt>
    <dgm:pt modelId="{D538E001-3B3E-48BD-98A3-E734405E2E85}" type="pres">
      <dgm:prSet presAssocID="{C2493526-D474-44E4-830D-9B50B0E4FB9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90D38075-C68C-47D2-940E-D9054D6E43A0}" type="pres">
      <dgm:prSet presAssocID="{C2493526-D474-44E4-830D-9B50B0E4FB92}" presName="wedge1" presStyleLbl="node1" presStyleIdx="0" presStyleCnt="5"/>
      <dgm:spPr/>
      <dgm:t>
        <a:bodyPr/>
        <a:lstStyle/>
        <a:p>
          <a:pPr rtl="1"/>
          <a:endParaRPr lang="fa-IR"/>
        </a:p>
      </dgm:t>
    </dgm:pt>
    <dgm:pt modelId="{94E49ADE-E3E7-4ACB-AC95-A14642E5FDF4}" type="pres">
      <dgm:prSet presAssocID="{C2493526-D474-44E4-830D-9B50B0E4FB92}" presName="dummy1a" presStyleCnt="0"/>
      <dgm:spPr/>
    </dgm:pt>
    <dgm:pt modelId="{DCF4E316-CE5D-4B21-9189-4E21381AB922}" type="pres">
      <dgm:prSet presAssocID="{C2493526-D474-44E4-830D-9B50B0E4FB92}" presName="dummy1b" presStyleCnt="0"/>
      <dgm:spPr/>
    </dgm:pt>
    <dgm:pt modelId="{BD52AF8E-25D0-42FA-8036-A4D744CADC1D}" type="pres">
      <dgm:prSet presAssocID="{C2493526-D474-44E4-830D-9B50B0E4FB92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59309C9-D739-4270-BC03-FDFABD594162}" type="pres">
      <dgm:prSet presAssocID="{C2493526-D474-44E4-830D-9B50B0E4FB92}" presName="wedge2" presStyleLbl="node1" presStyleIdx="1" presStyleCnt="5" custScaleX="114327"/>
      <dgm:spPr/>
      <dgm:t>
        <a:bodyPr/>
        <a:lstStyle/>
        <a:p>
          <a:pPr rtl="1"/>
          <a:endParaRPr lang="fa-IR"/>
        </a:p>
      </dgm:t>
    </dgm:pt>
    <dgm:pt modelId="{41D115A5-AA28-4DEE-841B-5BEF82EB70C4}" type="pres">
      <dgm:prSet presAssocID="{C2493526-D474-44E4-830D-9B50B0E4FB92}" presName="dummy2a" presStyleCnt="0"/>
      <dgm:spPr/>
    </dgm:pt>
    <dgm:pt modelId="{5CEF7EBF-AFEE-4BF8-82AB-7FFE4C793796}" type="pres">
      <dgm:prSet presAssocID="{C2493526-D474-44E4-830D-9B50B0E4FB92}" presName="dummy2b" presStyleCnt="0"/>
      <dgm:spPr/>
    </dgm:pt>
    <dgm:pt modelId="{B4245B85-6083-4521-B877-27FF2DA6EEF2}" type="pres">
      <dgm:prSet presAssocID="{C2493526-D474-44E4-830D-9B50B0E4FB92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73A4304-581E-4469-B007-07555BB90DA8}" type="pres">
      <dgm:prSet presAssocID="{C2493526-D474-44E4-830D-9B50B0E4FB92}" presName="wedge3" presStyleLbl="node1" presStyleIdx="2" presStyleCnt="5" custScaleX="117475"/>
      <dgm:spPr/>
      <dgm:t>
        <a:bodyPr/>
        <a:lstStyle/>
        <a:p>
          <a:pPr rtl="1"/>
          <a:endParaRPr lang="fa-IR"/>
        </a:p>
      </dgm:t>
    </dgm:pt>
    <dgm:pt modelId="{94EE65C8-BE4A-45E3-806B-B10DF5149D6B}" type="pres">
      <dgm:prSet presAssocID="{C2493526-D474-44E4-830D-9B50B0E4FB92}" presName="dummy3a" presStyleCnt="0"/>
      <dgm:spPr/>
    </dgm:pt>
    <dgm:pt modelId="{B1A4D5DD-F029-434D-9AA2-1D1BD0B9B00E}" type="pres">
      <dgm:prSet presAssocID="{C2493526-D474-44E4-830D-9B50B0E4FB92}" presName="dummy3b" presStyleCnt="0"/>
      <dgm:spPr/>
    </dgm:pt>
    <dgm:pt modelId="{82D0D155-84DA-4B43-9B9C-109B2ABE6CE0}" type="pres">
      <dgm:prSet presAssocID="{C2493526-D474-44E4-830D-9B50B0E4FB92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42D8714-2B40-48D2-B979-28733AAB0B34}" type="pres">
      <dgm:prSet presAssocID="{C2493526-D474-44E4-830D-9B50B0E4FB92}" presName="wedge4" presStyleLbl="node1" presStyleIdx="3" presStyleCnt="5"/>
      <dgm:spPr/>
      <dgm:t>
        <a:bodyPr/>
        <a:lstStyle/>
        <a:p>
          <a:pPr rtl="1"/>
          <a:endParaRPr lang="fa-IR"/>
        </a:p>
      </dgm:t>
    </dgm:pt>
    <dgm:pt modelId="{A949CADD-DCF8-49BC-BD0E-805930F57D8B}" type="pres">
      <dgm:prSet presAssocID="{C2493526-D474-44E4-830D-9B50B0E4FB92}" presName="dummy4a" presStyleCnt="0"/>
      <dgm:spPr/>
    </dgm:pt>
    <dgm:pt modelId="{60D6C1EF-49EC-4224-91B5-5A93B191C97E}" type="pres">
      <dgm:prSet presAssocID="{C2493526-D474-44E4-830D-9B50B0E4FB92}" presName="dummy4b" presStyleCnt="0"/>
      <dgm:spPr/>
    </dgm:pt>
    <dgm:pt modelId="{CCA0ED13-7295-4E5D-9973-28579127E35C}" type="pres">
      <dgm:prSet presAssocID="{C2493526-D474-44E4-830D-9B50B0E4FB92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09B9155-37CB-440D-9A8C-65ECAE9A153F}" type="pres">
      <dgm:prSet presAssocID="{C2493526-D474-44E4-830D-9B50B0E4FB92}" presName="wedge5" presStyleLbl="node1" presStyleIdx="4" presStyleCnt="5"/>
      <dgm:spPr/>
      <dgm:t>
        <a:bodyPr/>
        <a:lstStyle/>
        <a:p>
          <a:pPr rtl="1"/>
          <a:endParaRPr lang="fa-IR"/>
        </a:p>
      </dgm:t>
    </dgm:pt>
    <dgm:pt modelId="{B24735D1-CA3A-44AC-AD05-C1D600BAAAFF}" type="pres">
      <dgm:prSet presAssocID="{C2493526-D474-44E4-830D-9B50B0E4FB92}" presName="dummy5a" presStyleCnt="0"/>
      <dgm:spPr/>
    </dgm:pt>
    <dgm:pt modelId="{580E19BF-B6E6-4E8F-A7E3-65591219B4EB}" type="pres">
      <dgm:prSet presAssocID="{C2493526-D474-44E4-830D-9B50B0E4FB92}" presName="dummy5b" presStyleCnt="0"/>
      <dgm:spPr/>
    </dgm:pt>
    <dgm:pt modelId="{8FED8F88-97A3-4C29-A430-35B764CA13A7}" type="pres">
      <dgm:prSet presAssocID="{C2493526-D474-44E4-830D-9B50B0E4FB92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F8E3E74-F868-4425-8FDB-E78C136C9D0D}" type="pres">
      <dgm:prSet presAssocID="{6C1A9DB1-94DE-473F-B550-05C5E1EAB748}" presName="arrowWedge1" presStyleLbl="fgSibTrans2D1" presStyleIdx="0" presStyleCnt="5"/>
      <dgm:spPr/>
    </dgm:pt>
    <dgm:pt modelId="{1ADEC7DE-2047-4E51-B01E-71C96C14CE9A}" type="pres">
      <dgm:prSet presAssocID="{BA953E8F-C007-41B5-BFE8-97FFD65DBB08}" presName="arrowWedge2" presStyleLbl="fgSibTrans2D1" presStyleIdx="1" presStyleCnt="5"/>
      <dgm:spPr/>
    </dgm:pt>
    <dgm:pt modelId="{F565F892-2258-42C7-BC51-951F713C106F}" type="pres">
      <dgm:prSet presAssocID="{788FFB87-60A2-47E4-8628-ED505910BFD6}" presName="arrowWedge3" presStyleLbl="fgSibTrans2D1" presStyleIdx="2" presStyleCnt="5"/>
      <dgm:spPr/>
    </dgm:pt>
    <dgm:pt modelId="{D7BA15C4-F04E-4A3D-A442-5410CDF9EED9}" type="pres">
      <dgm:prSet presAssocID="{0C4C3D5F-599B-4CF7-9348-07BB8581CD48}" presName="arrowWedge4" presStyleLbl="fgSibTrans2D1" presStyleIdx="3" presStyleCnt="5"/>
      <dgm:spPr/>
    </dgm:pt>
    <dgm:pt modelId="{DEC78EF4-6431-4C24-8C4E-9B3553078DD4}" type="pres">
      <dgm:prSet presAssocID="{F7F00EDD-7242-4C62-BCC3-79FAA849AC1D}" presName="arrowWedge5" presStyleLbl="fgSibTrans2D1" presStyleIdx="4" presStyleCnt="5"/>
      <dgm:spPr/>
    </dgm:pt>
  </dgm:ptLst>
  <dgm:cxnLst>
    <dgm:cxn modelId="{DCCA1287-B5B5-48D5-B3C4-84EBBA7F441C}" type="presOf" srcId="{E11F11AD-97A7-491F-987D-E415AEDB1BEF}" destId="{8FED8F88-97A3-4C29-A430-35B764CA13A7}" srcOrd="1" destOrd="0" presId="urn:microsoft.com/office/officeart/2005/8/layout/cycle8"/>
    <dgm:cxn modelId="{557108D5-2850-4D53-BAE3-7559B2FD19C5}" type="presOf" srcId="{90AE01E5-8F8E-4B42-A668-626BF6C86184}" destId="{CCA0ED13-7295-4E5D-9973-28579127E35C}" srcOrd="1" destOrd="0" presId="urn:microsoft.com/office/officeart/2005/8/layout/cycle8"/>
    <dgm:cxn modelId="{AFADBC30-62F3-4518-B970-36D8D5078362}" srcId="{C2493526-D474-44E4-830D-9B50B0E4FB92}" destId="{5EF87B58-DA38-4E68-8847-5D18F5FDE6AF}" srcOrd="1" destOrd="0" parTransId="{01C5C71E-F0C7-4353-9AF4-79848F76D9AE}" sibTransId="{BA953E8F-C007-41B5-BFE8-97FFD65DBB08}"/>
    <dgm:cxn modelId="{9D7617B2-9687-456E-8692-FCB9D5BE855F}" type="presOf" srcId="{388A1901-7D5B-4185-B0D4-F9361A5A6C64}" destId="{90D38075-C68C-47D2-940E-D9054D6E43A0}" srcOrd="0" destOrd="0" presId="urn:microsoft.com/office/officeart/2005/8/layout/cycle8"/>
    <dgm:cxn modelId="{B380F657-34B3-4E2A-9EE5-758D41EC1B8A}" srcId="{C2493526-D474-44E4-830D-9B50B0E4FB92}" destId="{90AE01E5-8F8E-4B42-A668-626BF6C86184}" srcOrd="3" destOrd="0" parTransId="{1409875D-FC47-4A19-AA52-DEF9728E2168}" sibTransId="{0C4C3D5F-599B-4CF7-9348-07BB8581CD48}"/>
    <dgm:cxn modelId="{CF26927C-04D0-485C-870C-B85982515776}" type="presOf" srcId="{416803FD-16A7-4397-A4BD-5A2852B2DAF0}" destId="{273A4304-581E-4469-B007-07555BB90DA8}" srcOrd="0" destOrd="0" presId="urn:microsoft.com/office/officeart/2005/8/layout/cycle8"/>
    <dgm:cxn modelId="{072B6649-D8A5-4023-8B6F-9337FF2BFDD9}" srcId="{C2493526-D474-44E4-830D-9B50B0E4FB92}" destId="{416803FD-16A7-4397-A4BD-5A2852B2DAF0}" srcOrd="2" destOrd="0" parTransId="{56B614CB-FB15-405B-AB3D-A0DCBB1E9E1F}" sibTransId="{788FFB87-60A2-47E4-8628-ED505910BFD6}"/>
    <dgm:cxn modelId="{0F8DC13D-590C-4189-8F8F-230F0A470B8D}" type="presOf" srcId="{90AE01E5-8F8E-4B42-A668-626BF6C86184}" destId="{842D8714-2B40-48D2-B979-28733AAB0B34}" srcOrd="0" destOrd="0" presId="urn:microsoft.com/office/officeart/2005/8/layout/cycle8"/>
    <dgm:cxn modelId="{789CCF9A-234F-4932-834B-2657E3EEB1FB}" type="presOf" srcId="{E11F11AD-97A7-491F-987D-E415AEDB1BEF}" destId="{209B9155-37CB-440D-9A8C-65ECAE9A153F}" srcOrd="0" destOrd="0" presId="urn:microsoft.com/office/officeart/2005/8/layout/cycle8"/>
    <dgm:cxn modelId="{2E07871E-922E-49B1-A459-6916846877F0}" srcId="{C2493526-D474-44E4-830D-9B50B0E4FB92}" destId="{388A1901-7D5B-4185-B0D4-F9361A5A6C64}" srcOrd="0" destOrd="0" parTransId="{9AEF64C9-1052-4190-A9A8-E1245B4885A3}" sibTransId="{6C1A9DB1-94DE-473F-B550-05C5E1EAB748}"/>
    <dgm:cxn modelId="{DCC9411C-3D6F-4B27-9766-F6B638390151}" type="presOf" srcId="{5EF87B58-DA38-4E68-8847-5D18F5FDE6AF}" destId="{759309C9-D739-4270-BC03-FDFABD594162}" srcOrd="0" destOrd="0" presId="urn:microsoft.com/office/officeart/2005/8/layout/cycle8"/>
    <dgm:cxn modelId="{25BD02DD-BD23-4895-BC79-E9AFF9F8CE15}" srcId="{C2493526-D474-44E4-830D-9B50B0E4FB92}" destId="{E11F11AD-97A7-491F-987D-E415AEDB1BEF}" srcOrd="4" destOrd="0" parTransId="{AFB6FD14-5669-4289-BDD8-D135C433D5E7}" sibTransId="{F7F00EDD-7242-4C62-BCC3-79FAA849AC1D}"/>
    <dgm:cxn modelId="{718F7517-5957-458B-AF34-D630D4DD0BF9}" type="presOf" srcId="{C2493526-D474-44E4-830D-9B50B0E4FB92}" destId="{D538E001-3B3E-48BD-98A3-E734405E2E85}" srcOrd="0" destOrd="0" presId="urn:microsoft.com/office/officeart/2005/8/layout/cycle8"/>
    <dgm:cxn modelId="{BC281C7E-59F4-4E88-A625-8FA4C866D4FF}" type="presOf" srcId="{416803FD-16A7-4397-A4BD-5A2852B2DAF0}" destId="{82D0D155-84DA-4B43-9B9C-109B2ABE6CE0}" srcOrd="1" destOrd="0" presId="urn:microsoft.com/office/officeart/2005/8/layout/cycle8"/>
    <dgm:cxn modelId="{811FEE10-568F-4F7B-95DF-A2D2524F9593}" type="presOf" srcId="{5EF87B58-DA38-4E68-8847-5D18F5FDE6AF}" destId="{B4245B85-6083-4521-B877-27FF2DA6EEF2}" srcOrd="1" destOrd="0" presId="urn:microsoft.com/office/officeart/2005/8/layout/cycle8"/>
    <dgm:cxn modelId="{BA0F8569-62A2-4E8F-93EF-DAB4F728B11D}" type="presOf" srcId="{388A1901-7D5B-4185-B0D4-F9361A5A6C64}" destId="{BD52AF8E-25D0-42FA-8036-A4D744CADC1D}" srcOrd="1" destOrd="0" presId="urn:microsoft.com/office/officeart/2005/8/layout/cycle8"/>
    <dgm:cxn modelId="{A853F629-F6F9-4DE1-A7D3-512A79FD148C}" type="presParOf" srcId="{D538E001-3B3E-48BD-98A3-E734405E2E85}" destId="{90D38075-C68C-47D2-940E-D9054D6E43A0}" srcOrd="0" destOrd="0" presId="urn:microsoft.com/office/officeart/2005/8/layout/cycle8"/>
    <dgm:cxn modelId="{CDF53F09-56E1-4730-8D9C-793BD10710C3}" type="presParOf" srcId="{D538E001-3B3E-48BD-98A3-E734405E2E85}" destId="{94E49ADE-E3E7-4ACB-AC95-A14642E5FDF4}" srcOrd="1" destOrd="0" presId="urn:microsoft.com/office/officeart/2005/8/layout/cycle8"/>
    <dgm:cxn modelId="{B2567E25-18AC-48FE-89EF-F1DC104205CB}" type="presParOf" srcId="{D538E001-3B3E-48BD-98A3-E734405E2E85}" destId="{DCF4E316-CE5D-4B21-9189-4E21381AB922}" srcOrd="2" destOrd="0" presId="urn:microsoft.com/office/officeart/2005/8/layout/cycle8"/>
    <dgm:cxn modelId="{C6E167DB-B962-4995-9850-5136F44966DC}" type="presParOf" srcId="{D538E001-3B3E-48BD-98A3-E734405E2E85}" destId="{BD52AF8E-25D0-42FA-8036-A4D744CADC1D}" srcOrd="3" destOrd="0" presId="urn:microsoft.com/office/officeart/2005/8/layout/cycle8"/>
    <dgm:cxn modelId="{495D0F27-6276-40E3-B0A0-9C8544451A2E}" type="presParOf" srcId="{D538E001-3B3E-48BD-98A3-E734405E2E85}" destId="{759309C9-D739-4270-BC03-FDFABD594162}" srcOrd="4" destOrd="0" presId="urn:microsoft.com/office/officeart/2005/8/layout/cycle8"/>
    <dgm:cxn modelId="{77F715E9-3F1E-48C6-BC48-FDB252FADD8B}" type="presParOf" srcId="{D538E001-3B3E-48BD-98A3-E734405E2E85}" destId="{41D115A5-AA28-4DEE-841B-5BEF82EB70C4}" srcOrd="5" destOrd="0" presId="urn:microsoft.com/office/officeart/2005/8/layout/cycle8"/>
    <dgm:cxn modelId="{BB09D414-C26B-4BA1-B601-4E52B7689CEC}" type="presParOf" srcId="{D538E001-3B3E-48BD-98A3-E734405E2E85}" destId="{5CEF7EBF-AFEE-4BF8-82AB-7FFE4C793796}" srcOrd="6" destOrd="0" presId="urn:microsoft.com/office/officeart/2005/8/layout/cycle8"/>
    <dgm:cxn modelId="{72EB360A-3999-4B63-BFC3-CB1A5DBA345A}" type="presParOf" srcId="{D538E001-3B3E-48BD-98A3-E734405E2E85}" destId="{B4245B85-6083-4521-B877-27FF2DA6EEF2}" srcOrd="7" destOrd="0" presId="urn:microsoft.com/office/officeart/2005/8/layout/cycle8"/>
    <dgm:cxn modelId="{1B046316-5B39-47D8-A6B6-155B1E2C6618}" type="presParOf" srcId="{D538E001-3B3E-48BD-98A3-E734405E2E85}" destId="{273A4304-581E-4469-B007-07555BB90DA8}" srcOrd="8" destOrd="0" presId="urn:microsoft.com/office/officeart/2005/8/layout/cycle8"/>
    <dgm:cxn modelId="{5B77310F-C0D3-40D8-A9D8-CD1A8F16DEA9}" type="presParOf" srcId="{D538E001-3B3E-48BD-98A3-E734405E2E85}" destId="{94EE65C8-BE4A-45E3-806B-B10DF5149D6B}" srcOrd="9" destOrd="0" presId="urn:microsoft.com/office/officeart/2005/8/layout/cycle8"/>
    <dgm:cxn modelId="{134585F3-67A4-4A5C-9EE5-C96268AC32B4}" type="presParOf" srcId="{D538E001-3B3E-48BD-98A3-E734405E2E85}" destId="{B1A4D5DD-F029-434D-9AA2-1D1BD0B9B00E}" srcOrd="10" destOrd="0" presId="urn:microsoft.com/office/officeart/2005/8/layout/cycle8"/>
    <dgm:cxn modelId="{56EC7482-0199-49A2-9EBF-F3AC5AA5D854}" type="presParOf" srcId="{D538E001-3B3E-48BD-98A3-E734405E2E85}" destId="{82D0D155-84DA-4B43-9B9C-109B2ABE6CE0}" srcOrd="11" destOrd="0" presId="urn:microsoft.com/office/officeart/2005/8/layout/cycle8"/>
    <dgm:cxn modelId="{A24561C8-703D-4552-A0C4-76D708128F49}" type="presParOf" srcId="{D538E001-3B3E-48BD-98A3-E734405E2E85}" destId="{842D8714-2B40-48D2-B979-28733AAB0B34}" srcOrd="12" destOrd="0" presId="urn:microsoft.com/office/officeart/2005/8/layout/cycle8"/>
    <dgm:cxn modelId="{1266DE35-F0A8-4B7E-844E-348995DB3559}" type="presParOf" srcId="{D538E001-3B3E-48BD-98A3-E734405E2E85}" destId="{A949CADD-DCF8-49BC-BD0E-805930F57D8B}" srcOrd="13" destOrd="0" presId="urn:microsoft.com/office/officeart/2005/8/layout/cycle8"/>
    <dgm:cxn modelId="{246ADB1E-9F58-4AD2-98AE-6DF79CAD01EB}" type="presParOf" srcId="{D538E001-3B3E-48BD-98A3-E734405E2E85}" destId="{60D6C1EF-49EC-4224-91B5-5A93B191C97E}" srcOrd="14" destOrd="0" presId="urn:microsoft.com/office/officeart/2005/8/layout/cycle8"/>
    <dgm:cxn modelId="{BB347CAA-3FCC-453A-B6DB-3CFA5420BBF2}" type="presParOf" srcId="{D538E001-3B3E-48BD-98A3-E734405E2E85}" destId="{CCA0ED13-7295-4E5D-9973-28579127E35C}" srcOrd="15" destOrd="0" presId="urn:microsoft.com/office/officeart/2005/8/layout/cycle8"/>
    <dgm:cxn modelId="{5801551F-96A4-44C2-8B9D-39AFA16FE7F8}" type="presParOf" srcId="{D538E001-3B3E-48BD-98A3-E734405E2E85}" destId="{209B9155-37CB-440D-9A8C-65ECAE9A153F}" srcOrd="16" destOrd="0" presId="urn:microsoft.com/office/officeart/2005/8/layout/cycle8"/>
    <dgm:cxn modelId="{31FC24CA-40BF-470B-A92E-A958C1F68C66}" type="presParOf" srcId="{D538E001-3B3E-48BD-98A3-E734405E2E85}" destId="{B24735D1-CA3A-44AC-AD05-C1D600BAAAFF}" srcOrd="17" destOrd="0" presId="urn:microsoft.com/office/officeart/2005/8/layout/cycle8"/>
    <dgm:cxn modelId="{DF5B14DA-FE14-4EC0-BC38-7ECF21A7FFFF}" type="presParOf" srcId="{D538E001-3B3E-48BD-98A3-E734405E2E85}" destId="{580E19BF-B6E6-4E8F-A7E3-65591219B4EB}" srcOrd="18" destOrd="0" presId="urn:microsoft.com/office/officeart/2005/8/layout/cycle8"/>
    <dgm:cxn modelId="{8573B998-2724-45AB-8C25-3783159CD7F8}" type="presParOf" srcId="{D538E001-3B3E-48BD-98A3-E734405E2E85}" destId="{8FED8F88-97A3-4C29-A430-35B764CA13A7}" srcOrd="19" destOrd="0" presId="urn:microsoft.com/office/officeart/2005/8/layout/cycle8"/>
    <dgm:cxn modelId="{C2C4F300-4086-474D-8ED6-7B89143F3E2F}" type="presParOf" srcId="{D538E001-3B3E-48BD-98A3-E734405E2E85}" destId="{BF8E3E74-F868-4425-8FDB-E78C136C9D0D}" srcOrd="20" destOrd="0" presId="urn:microsoft.com/office/officeart/2005/8/layout/cycle8"/>
    <dgm:cxn modelId="{56FC61B1-D7E1-4A83-A6DA-9A2AD5968A0C}" type="presParOf" srcId="{D538E001-3B3E-48BD-98A3-E734405E2E85}" destId="{1ADEC7DE-2047-4E51-B01E-71C96C14CE9A}" srcOrd="21" destOrd="0" presId="urn:microsoft.com/office/officeart/2005/8/layout/cycle8"/>
    <dgm:cxn modelId="{B08CB87F-F4D1-46D3-80E7-640F88090984}" type="presParOf" srcId="{D538E001-3B3E-48BD-98A3-E734405E2E85}" destId="{F565F892-2258-42C7-BC51-951F713C106F}" srcOrd="22" destOrd="0" presId="urn:microsoft.com/office/officeart/2005/8/layout/cycle8"/>
    <dgm:cxn modelId="{79484B24-59AA-4D8F-B198-A430862B6AFE}" type="presParOf" srcId="{D538E001-3B3E-48BD-98A3-E734405E2E85}" destId="{D7BA15C4-F04E-4A3D-A442-5410CDF9EED9}" srcOrd="23" destOrd="0" presId="urn:microsoft.com/office/officeart/2005/8/layout/cycle8"/>
    <dgm:cxn modelId="{872678AD-012B-4CAF-AFBF-43B83D6A4A88}" type="presParOf" srcId="{D538E001-3B3E-48BD-98A3-E734405E2E85}" destId="{DEC78EF4-6431-4C24-8C4E-9B3553078DD4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BE5B496-13DA-42A6-8263-CE3082F3FED5}" type="doc">
      <dgm:prSet loTypeId="urn:microsoft.com/office/officeart/2005/8/layout/venn3" loCatId="relationship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65D6D68-6F6F-4CB7-85EC-1F14ACD6EB77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توسعه فشرده</a:t>
          </a:r>
          <a:endParaRPr lang="en-US" sz="2400" b="1" dirty="0">
            <a:cs typeface="B Homa" panose="00000400000000000000" pitchFamily="2" charset="-78"/>
          </a:endParaRPr>
        </a:p>
      </dgm:t>
    </dgm:pt>
    <dgm:pt modelId="{676412CC-7ACD-4DFD-A8AA-A4F5C13E23A5}" type="parTrans" cxnId="{EC79E21D-C8A1-4C9D-9529-C155A1F1E096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5B1CB950-FA6B-4744-BF82-E54419373599}" type="sibTrans" cxnId="{EC79E21D-C8A1-4C9D-9529-C155A1F1E096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E0DB6B3B-9A49-48A5-8144-7521DA97788C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سطح درآمد مختلف</a:t>
          </a:r>
          <a:endParaRPr lang="en-US" sz="2400" b="1" dirty="0">
            <a:cs typeface="B Homa" panose="00000400000000000000" pitchFamily="2" charset="-78"/>
          </a:endParaRPr>
        </a:p>
      </dgm:t>
    </dgm:pt>
    <dgm:pt modelId="{C2EE31BB-25EE-413A-9E48-DBCA700E0C89}" type="parTrans" cxnId="{E7E6D9F4-176C-4754-AFEE-B1DE8E8D86AB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CB05F24D-38FC-4316-9A6D-0F97FC26F06A}" type="sibTrans" cxnId="{E7E6D9F4-176C-4754-AFEE-B1DE8E8D86AB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F584E571-64F8-40B6-A225-723975F5B8DE}">
      <dgm:prSet phldrT="[Text]" custT="1"/>
      <dgm:spPr/>
      <dgm:t>
        <a:bodyPr/>
        <a:lstStyle/>
        <a:p>
          <a:r>
            <a:rPr lang="fa-IR" sz="2400" b="1" dirty="0" smtClean="0">
              <a:cs typeface="B Homa" panose="00000400000000000000" pitchFamily="2" charset="-78"/>
            </a:rPr>
            <a:t>اختلاط کاربری</a:t>
          </a:r>
          <a:endParaRPr lang="en-US" sz="2400" b="1" dirty="0">
            <a:cs typeface="B Homa" panose="00000400000000000000" pitchFamily="2" charset="-78"/>
          </a:endParaRPr>
        </a:p>
      </dgm:t>
    </dgm:pt>
    <dgm:pt modelId="{D45ED2F7-353B-4BAC-A37F-90D5B39CE915}" type="parTrans" cxnId="{0859BC76-9FEF-419A-96FF-1235C3FDFD7A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05E8AFB9-1EAC-45CD-8D57-87B556F516AD}" type="sibTrans" cxnId="{0859BC76-9FEF-419A-96FF-1235C3FDFD7A}">
      <dgm:prSet/>
      <dgm:spPr/>
      <dgm:t>
        <a:bodyPr/>
        <a:lstStyle/>
        <a:p>
          <a:endParaRPr lang="en-US" sz="2400" b="1">
            <a:cs typeface="B Lotus" pitchFamily="2" charset="-78"/>
          </a:endParaRPr>
        </a:p>
      </dgm:t>
    </dgm:pt>
    <dgm:pt modelId="{DA7D6E4D-D155-4628-B677-85079311388E}" type="pres">
      <dgm:prSet presAssocID="{7BE5B496-13DA-42A6-8263-CE3082F3FED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FD6B2B-258A-439B-A97E-B51DCE6DEFFE}" type="pres">
      <dgm:prSet presAssocID="{565D6D68-6F6F-4CB7-85EC-1F14ACD6EB77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A555E7-DD97-4850-A5AD-9D6D0754AEDF}" type="pres">
      <dgm:prSet presAssocID="{5B1CB950-FA6B-4744-BF82-E54419373599}" presName="space" presStyleCnt="0"/>
      <dgm:spPr/>
    </dgm:pt>
    <dgm:pt modelId="{C38C4335-7046-4691-9D8A-E255EE7DA69F}" type="pres">
      <dgm:prSet presAssocID="{E0DB6B3B-9A49-48A5-8144-7521DA97788C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B53A81-9761-49E6-A6A5-9834DEACF67A}" type="pres">
      <dgm:prSet presAssocID="{CB05F24D-38FC-4316-9A6D-0F97FC26F06A}" presName="space" presStyleCnt="0"/>
      <dgm:spPr/>
    </dgm:pt>
    <dgm:pt modelId="{3790A5B6-0D94-435A-BFC4-655DC6B189EF}" type="pres">
      <dgm:prSet presAssocID="{F584E571-64F8-40B6-A225-723975F5B8DE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5CB037-0B73-455E-8922-83BF2D5B691C}" type="presOf" srcId="{F584E571-64F8-40B6-A225-723975F5B8DE}" destId="{3790A5B6-0D94-435A-BFC4-655DC6B189EF}" srcOrd="0" destOrd="0" presId="urn:microsoft.com/office/officeart/2005/8/layout/venn3"/>
    <dgm:cxn modelId="{45E5CED3-40E0-42FB-B516-C787F3F87B30}" type="presOf" srcId="{565D6D68-6F6F-4CB7-85EC-1F14ACD6EB77}" destId="{24FD6B2B-258A-439B-A97E-B51DCE6DEFFE}" srcOrd="0" destOrd="0" presId="urn:microsoft.com/office/officeart/2005/8/layout/venn3"/>
    <dgm:cxn modelId="{43E3C0FE-EB86-4DD4-809D-422BFE8B32E2}" type="presOf" srcId="{E0DB6B3B-9A49-48A5-8144-7521DA97788C}" destId="{C38C4335-7046-4691-9D8A-E255EE7DA69F}" srcOrd="0" destOrd="0" presId="urn:microsoft.com/office/officeart/2005/8/layout/venn3"/>
    <dgm:cxn modelId="{EC79E21D-C8A1-4C9D-9529-C155A1F1E096}" srcId="{7BE5B496-13DA-42A6-8263-CE3082F3FED5}" destId="{565D6D68-6F6F-4CB7-85EC-1F14ACD6EB77}" srcOrd="0" destOrd="0" parTransId="{676412CC-7ACD-4DFD-A8AA-A4F5C13E23A5}" sibTransId="{5B1CB950-FA6B-4744-BF82-E54419373599}"/>
    <dgm:cxn modelId="{E7E6D9F4-176C-4754-AFEE-B1DE8E8D86AB}" srcId="{7BE5B496-13DA-42A6-8263-CE3082F3FED5}" destId="{E0DB6B3B-9A49-48A5-8144-7521DA97788C}" srcOrd="1" destOrd="0" parTransId="{C2EE31BB-25EE-413A-9E48-DBCA700E0C89}" sibTransId="{CB05F24D-38FC-4316-9A6D-0F97FC26F06A}"/>
    <dgm:cxn modelId="{DDE9FA2F-8E11-4F6E-BE09-0506519FFF34}" type="presOf" srcId="{7BE5B496-13DA-42A6-8263-CE3082F3FED5}" destId="{DA7D6E4D-D155-4628-B677-85079311388E}" srcOrd="0" destOrd="0" presId="urn:microsoft.com/office/officeart/2005/8/layout/venn3"/>
    <dgm:cxn modelId="{0859BC76-9FEF-419A-96FF-1235C3FDFD7A}" srcId="{7BE5B496-13DA-42A6-8263-CE3082F3FED5}" destId="{F584E571-64F8-40B6-A225-723975F5B8DE}" srcOrd="2" destOrd="0" parTransId="{D45ED2F7-353B-4BAC-A37F-90D5B39CE915}" sibTransId="{05E8AFB9-1EAC-45CD-8D57-87B556F516AD}"/>
    <dgm:cxn modelId="{54E49CC1-4068-46E5-BB1C-7B2E0C0AA43F}" type="presParOf" srcId="{DA7D6E4D-D155-4628-B677-85079311388E}" destId="{24FD6B2B-258A-439B-A97E-B51DCE6DEFFE}" srcOrd="0" destOrd="0" presId="urn:microsoft.com/office/officeart/2005/8/layout/venn3"/>
    <dgm:cxn modelId="{06B83E2D-EE45-47F6-9E3C-5A4E7D04B31B}" type="presParOf" srcId="{DA7D6E4D-D155-4628-B677-85079311388E}" destId="{CAA555E7-DD97-4850-A5AD-9D6D0754AEDF}" srcOrd="1" destOrd="0" presId="urn:microsoft.com/office/officeart/2005/8/layout/venn3"/>
    <dgm:cxn modelId="{83D1397A-FAFE-42FF-8A5C-099A445A62E3}" type="presParOf" srcId="{DA7D6E4D-D155-4628-B677-85079311388E}" destId="{C38C4335-7046-4691-9D8A-E255EE7DA69F}" srcOrd="2" destOrd="0" presId="urn:microsoft.com/office/officeart/2005/8/layout/venn3"/>
    <dgm:cxn modelId="{65223113-66FE-4078-B624-7DD8455D2D21}" type="presParOf" srcId="{DA7D6E4D-D155-4628-B677-85079311388E}" destId="{76B53A81-9761-49E6-A6A5-9834DEACF67A}" srcOrd="3" destOrd="0" presId="urn:microsoft.com/office/officeart/2005/8/layout/venn3"/>
    <dgm:cxn modelId="{C575A534-2E1C-4309-A35C-7828766AA4C9}" type="presParOf" srcId="{DA7D6E4D-D155-4628-B677-85079311388E}" destId="{3790A5B6-0D94-435A-BFC4-655DC6B189EF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62FCB0B-9C5D-43B3-9D68-2B94A8048BD5}" type="doc">
      <dgm:prSet loTypeId="urn:microsoft.com/office/officeart/2005/8/layout/hList3" loCatId="list" qsTypeId="urn:microsoft.com/office/officeart/2005/8/quickstyle/3d3" qsCatId="3D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856971B6-D8FA-43DB-9835-146A0987E2BF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fa-IR" sz="4800" b="1" dirty="0" smtClean="0">
              <a:cs typeface="B Homa" panose="00000400000000000000" pitchFamily="2" charset="-78"/>
            </a:rPr>
            <a:t>مزایا</a:t>
          </a:r>
          <a:endParaRPr lang="en-US" sz="4800" b="1" dirty="0">
            <a:cs typeface="B Homa" panose="00000400000000000000" pitchFamily="2" charset="-78"/>
          </a:endParaRPr>
        </a:p>
      </dgm:t>
    </dgm:pt>
    <dgm:pt modelId="{7F97567E-5844-40ED-BF2D-5661D9FCB9DA}" type="parTrans" cxnId="{CAE1FC89-324A-4219-B3C4-9A9A9CE51185}">
      <dgm:prSet/>
      <dgm:spPr/>
      <dgm:t>
        <a:bodyPr/>
        <a:lstStyle/>
        <a:p>
          <a:endParaRPr lang="en-US"/>
        </a:p>
      </dgm:t>
    </dgm:pt>
    <dgm:pt modelId="{39A76483-3ED7-4E48-A0DC-49DA6A4B4C18}" type="sibTrans" cxnId="{CAE1FC89-324A-4219-B3C4-9A9A9CE51185}">
      <dgm:prSet/>
      <dgm:spPr/>
      <dgm:t>
        <a:bodyPr/>
        <a:lstStyle/>
        <a:p>
          <a:endParaRPr lang="en-US"/>
        </a:p>
      </dgm:t>
    </dgm:pt>
    <dgm:pt modelId="{6F15F791-D124-41C8-BEB5-025C5877F1AF}">
      <dgm:prSet phldrT="[Text]" custT="1"/>
      <dgm:spPr/>
      <dgm:t>
        <a:bodyPr/>
        <a:lstStyle/>
        <a:p>
          <a:r>
            <a:rPr lang="fa-IR" sz="2700" b="1" dirty="0" smtClean="0">
              <a:cs typeface="B Homa" panose="00000400000000000000" pitchFamily="2" charset="-78"/>
            </a:rPr>
            <a:t>بهینه نمودن هزینه ها</a:t>
          </a:r>
          <a:endParaRPr lang="en-US" sz="2700" b="1" dirty="0">
            <a:cs typeface="B Homa" panose="00000400000000000000" pitchFamily="2" charset="-78"/>
          </a:endParaRPr>
        </a:p>
      </dgm:t>
    </dgm:pt>
    <dgm:pt modelId="{237C50DD-806F-4BA4-8383-BB495043C05F}" type="parTrans" cxnId="{12293877-B8AC-484F-92FB-C1709E939F49}">
      <dgm:prSet/>
      <dgm:spPr/>
      <dgm:t>
        <a:bodyPr/>
        <a:lstStyle/>
        <a:p>
          <a:endParaRPr lang="en-US"/>
        </a:p>
      </dgm:t>
    </dgm:pt>
    <dgm:pt modelId="{EABCC847-A645-462C-924A-FD3A4255D450}" type="sibTrans" cxnId="{12293877-B8AC-484F-92FB-C1709E939F49}">
      <dgm:prSet/>
      <dgm:spPr/>
      <dgm:t>
        <a:bodyPr/>
        <a:lstStyle/>
        <a:p>
          <a:endParaRPr lang="en-US"/>
        </a:p>
      </dgm:t>
    </dgm:pt>
    <dgm:pt modelId="{EB80C42B-00B4-4DF4-B495-FAD42DFA668D}">
      <dgm:prSet phldrT="[Text]" custT="1"/>
      <dgm:spPr/>
      <dgm:t>
        <a:bodyPr/>
        <a:lstStyle/>
        <a:p>
          <a:r>
            <a:rPr lang="fa-IR" sz="2700" b="1" dirty="0" smtClean="0">
              <a:cs typeface="B Homa" panose="00000400000000000000" pitchFamily="2" charset="-78"/>
            </a:rPr>
            <a:t>پاسخ به نیاز مسکن</a:t>
          </a:r>
          <a:endParaRPr lang="en-US" sz="2700" b="1" dirty="0">
            <a:cs typeface="B Homa" panose="00000400000000000000" pitchFamily="2" charset="-78"/>
          </a:endParaRPr>
        </a:p>
      </dgm:t>
    </dgm:pt>
    <dgm:pt modelId="{EFA9588D-2701-499A-93BB-C5B34F701440}" type="parTrans" cxnId="{DC0C02D8-B944-430F-80C0-FBFE267EBEE4}">
      <dgm:prSet/>
      <dgm:spPr/>
      <dgm:t>
        <a:bodyPr/>
        <a:lstStyle/>
        <a:p>
          <a:endParaRPr lang="en-US"/>
        </a:p>
      </dgm:t>
    </dgm:pt>
    <dgm:pt modelId="{A61F4B69-3966-46E7-A4BD-39CD72261262}" type="sibTrans" cxnId="{DC0C02D8-B944-430F-80C0-FBFE267EBEE4}">
      <dgm:prSet/>
      <dgm:spPr/>
      <dgm:t>
        <a:bodyPr/>
        <a:lstStyle/>
        <a:p>
          <a:endParaRPr lang="en-US"/>
        </a:p>
      </dgm:t>
    </dgm:pt>
    <dgm:pt modelId="{E1D6EAD7-A331-4D70-B970-C333BE1F8459}">
      <dgm:prSet phldrT="[Text]" custT="1"/>
      <dgm:spPr/>
      <dgm:t>
        <a:bodyPr/>
        <a:lstStyle/>
        <a:p>
          <a:r>
            <a:rPr lang="fa-IR" sz="2700" b="1" dirty="0" smtClean="0">
              <a:cs typeface="B Homa" panose="00000400000000000000" pitchFamily="2" charset="-78"/>
            </a:rPr>
            <a:t>پاسخ به کمبود زمین</a:t>
          </a:r>
          <a:endParaRPr lang="en-US" sz="2700" b="1" dirty="0">
            <a:cs typeface="B Homa" panose="00000400000000000000" pitchFamily="2" charset="-78"/>
          </a:endParaRPr>
        </a:p>
      </dgm:t>
    </dgm:pt>
    <dgm:pt modelId="{7E77964F-93C6-4B6B-BA65-B6669C3F2C2C}" type="parTrans" cxnId="{94FF1E2C-5096-4215-849A-1D92C06426F5}">
      <dgm:prSet/>
      <dgm:spPr/>
      <dgm:t>
        <a:bodyPr/>
        <a:lstStyle/>
        <a:p>
          <a:endParaRPr lang="en-US"/>
        </a:p>
      </dgm:t>
    </dgm:pt>
    <dgm:pt modelId="{4ABE7974-583B-4F40-BC34-DD155754A527}" type="sibTrans" cxnId="{94FF1E2C-5096-4215-849A-1D92C06426F5}">
      <dgm:prSet/>
      <dgm:spPr/>
      <dgm:t>
        <a:bodyPr/>
        <a:lstStyle/>
        <a:p>
          <a:endParaRPr lang="en-US"/>
        </a:p>
      </dgm:t>
    </dgm:pt>
    <dgm:pt modelId="{BF9AB3AA-AD60-4CC5-81B4-FDF81EA76A3B}" type="pres">
      <dgm:prSet presAssocID="{462FCB0B-9C5D-43B3-9D68-2B94A8048BD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E126A42-198F-4AA7-B176-D3A92CACCFF3}" type="pres">
      <dgm:prSet presAssocID="{856971B6-D8FA-43DB-9835-146A0987E2BF}" presName="roof" presStyleLbl="dkBgShp" presStyleIdx="0" presStyleCnt="2"/>
      <dgm:spPr/>
      <dgm:t>
        <a:bodyPr/>
        <a:lstStyle/>
        <a:p>
          <a:endParaRPr lang="en-US"/>
        </a:p>
      </dgm:t>
    </dgm:pt>
    <dgm:pt modelId="{E6EDABFD-5C87-4640-859B-57D696CD286F}" type="pres">
      <dgm:prSet presAssocID="{856971B6-D8FA-43DB-9835-146A0987E2BF}" presName="pillars" presStyleCnt="0"/>
      <dgm:spPr/>
    </dgm:pt>
    <dgm:pt modelId="{58FB614E-3CD0-446B-965E-94BBFE16029F}" type="pres">
      <dgm:prSet presAssocID="{856971B6-D8FA-43DB-9835-146A0987E2BF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FB5B26-AECC-49B2-A00F-46738FFCBBC6}" type="pres">
      <dgm:prSet presAssocID="{EB80C42B-00B4-4DF4-B495-FAD42DFA668D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A4AA44-1ED8-4F02-8B83-42230A1EFDAF}" type="pres">
      <dgm:prSet presAssocID="{E1D6EAD7-A331-4D70-B970-C333BE1F8459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DFFC6E-ADF6-4586-87D3-3199E02610B8}" type="pres">
      <dgm:prSet presAssocID="{856971B6-D8FA-43DB-9835-146A0987E2BF}" presName="base" presStyleLbl="dkBgShp" presStyleIdx="1" presStyleCnt="2"/>
      <dgm:spPr/>
    </dgm:pt>
  </dgm:ptLst>
  <dgm:cxnLst>
    <dgm:cxn modelId="{58EE5BC7-AA80-46C1-8A8F-E7B8F403C48E}" type="presOf" srcId="{462FCB0B-9C5D-43B3-9D68-2B94A8048BD5}" destId="{BF9AB3AA-AD60-4CC5-81B4-FDF81EA76A3B}" srcOrd="0" destOrd="0" presId="urn:microsoft.com/office/officeart/2005/8/layout/hList3"/>
    <dgm:cxn modelId="{DC0C02D8-B944-430F-80C0-FBFE267EBEE4}" srcId="{856971B6-D8FA-43DB-9835-146A0987E2BF}" destId="{EB80C42B-00B4-4DF4-B495-FAD42DFA668D}" srcOrd="1" destOrd="0" parTransId="{EFA9588D-2701-499A-93BB-C5B34F701440}" sibTransId="{A61F4B69-3966-46E7-A4BD-39CD72261262}"/>
    <dgm:cxn modelId="{12293877-B8AC-484F-92FB-C1709E939F49}" srcId="{856971B6-D8FA-43DB-9835-146A0987E2BF}" destId="{6F15F791-D124-41C8-BEB5-025C5877F1AF}" srcOrd="0" destOrd="0" parTransId="{237C50DD-806F-4BA4-8383-BB495043C05F}" sibTransId="{EABCC847-A645-462C-924A-FD3A4255D450}"/>
    <dgm:cxn modelId="{03AA9B60-46CC-4CCD-8C0C-016A72053407}" type="presOf" srcId="{6F15F791-D124-41C8-BEB5-025C5877F1AF}" destId="{58FB614E-3CD0-446B-965E-94BBFE16029F}" srcOrd="0" destOrd="0" presId="urn:microsoft.com/office/officeart/2005/8/layout/hList3"/>
    <dgm:cxn modelId="{94FF1E2C-5096-4215-849A-1D92C06426F5}" srcId="{856971B6-D8FA-43DB-9835-146A0987E2BF}" destId="{E1D6EAD7-A331-4D70-B970-C333BE1F8459}" srcOrd="2" destOrd="0" parTransId="{7E77964F-93C6-4B6B-BA65-B6669C3F2C2C}" sibTransId="{4ABE7974-583B-4F40-BC34-DD155754A527}"/>
    <dgm:cxn modelId="{5F4AF74D-5E22-4E94-927C-3C1119E5C0AA}" type="presOf" srcId="{EB80C42B-00B4-4DF4-B495-FAD42DFA668D}" destId="{84FB5B26-AECC-49B2-A00F-46738FFCBBC6}" srcOrd="0" destOrd="0" presId="urn:microsoft.com/office/officeart/2005/8/layout/hList3"/>
    <dgm:cxn modelId="{432FF417-D409-4C48-AF85-246543BA15D7}" type="presOf" srcId="{856971B6-D8FA-43DB-9835-146A0987E2BF}" destId="{5E126A42-198F-4AA7-B176-D3A92CACCFF3}" srcOrd="0" destOrd="0" presId="urn:microsoft.com/office/officeart/2005/8/layout/hList3"/>
    <dgm:cxn modelId="{CAE1FC89-324A-4219-B3C4-9A9A9CE51185}" srcId="{462FCB0B-9C5D-43B3-9D68-2B94A8048BD5}" destId="{856971B6-D8FA-43DB-9835-146A0987E2BF}" srcOrd="0" destOrd="0" parTransId="{7F97567E-5844-40ED-BF2D-5661D9FCB9DA}" sibTransId="{39A76483-3ED7-4E48-A0DC-49DA6A4B4C18}"/>
    <dgm:cxn modelId="{FA66DB1D-1573-408D-BCDA-191AD72813F4}" type="presOf" srcId="{E1D6EAD7-A331-4D70-B970-C333BE1F8459}" destId="{91A4AA44-1ED8-4F02-8B83-42230A1EFDAF}" srcOrd="0" destOrd="0" presId="urn:microsoft.com/office/officeart/2005/8/layout/hList3"/>
    <dgm:cxn modelId="{743690BD-D982-44F0-A87C-DB7BD901743F}" type="presParOf" srcId="{BF9AB3AA-AD60-4CC5-81B4-FDF81EA76A3B}" destId="{5E126A42-198F-4AA7-B176-D3A92CACCFF3}" srcOrd="0" destOrd="0" presId="urn:microsoft.com/office/officeart/2005/8/layout/hList3"/>
    <dgm:cxn modelId="{ED5B193D-13F5-436D-8E69-2B56308E94F1}" type="presParOf" srcId="{BF9AB3AA-AD60-4CC5-81B4-FDF81EA76A3B}" destId="{E6EDABFD-5C87-4640-859B-57D696CD286F}" srcOrd="1" destOrd="0" presId="urn:microsoft.com/office/officeart/2005/8/layout/hList3"/>
    <dgm:cxn modelId="{59D810FB-4227-4248-A517-EAB5C1325E9A}" type="presParOf" srcId="{E6EDABFD-5C87-4640-859B-57D696CD286F}" destId="{58FB614E-3CD0-446B-965E-94BBFE16029F}" srcOrd="0" destOrd="0" presId="urn:microsoft.com/office/officeart/2005/8/layout/hList3"/>
    <dgm:cxn modelId="{CE856A92-3749-4DDF-A31E-D27D6BD4CE95}" type="presParOf" srcId="{E6EDABFD-5C87-4640-859B-57D696CD286F}" destId="{84FB5B26-AECC-49B2-A00F-46738FFCBBC6}" srcOrd="1" destOrd="0" presId="urn:microsoft.com/office/officeart/2005/8/layout/hList3"/>
    <dgm:cxn modelId="{2B181D80-75D2-4537-8DD2-9E65F6436D82}" type="presParOf" srcId="{E6EDABFD-5C87-4640-859B-57D696CD286F}" destId="{91A4AA44-1ED8-4F02-8B83-42230A1EFDAF}" srcOrd="2" destOrd="0" presId="urn:microsoft.com/office/officeart/2005/8/layout/hList3"/>
    <dgm:cxn modelId="{B78CAC70-6A11-48B9-99BC-BE4736331CA8}" type="presParOf" srcId="{BF9AB3AA-AD60-4CC5-81B4-FDF81EA76A3B}" destId="{D0DFFC6E-ADF6-4586-87D3-3199E02610B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CD39B-44BC-446C-B156-7F3F55C8A4E2}">
      <dsp:nvSpPr>
        <dsp:cNvPr id="0" name=""/>
        <dsp:cNvSpPr/>
      </dsp:nvSpPr>
      <dsp:spPr>
        <a:xfrm>
          <a:off x="5174496" y="2107590"/>
          <a:ext cx="91440" cy="3926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2608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2BFDB1-A80E-468C-A623-D4F01F7F3D5B}">
      <dsp:nvSpPr>
        <dsp:cNvPr id="0" name=""/>
        <dsp:cNvSpPr/>
      </dsp:nvSpPr>
      <dsp:spPr>
        <a:xfrm>
          <a:off x="3818374" y="857768"/>
          <a:ext cx="1401842" cy="392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551"/>
              </a:lnTo>
              <a:lnTo>
                <a:pt x="1401842" y="267551"/>
              </a:lnTo>
              <a:lnTo>
                <a:pt x="1401842" y="392608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6DE26B-B714-4862-9AD8-C07063756A86}">
      <dsp:nvSpPr>
        <dsp:cNvPr id="0" name=""/>
        <dsp:cNvSpPr/>
      </dsp:nvSpPr>
      <dsp:spPr>
        <a:xfrm>
          <a:off x="2413456" y="2107590"/>
          <a:ext cx="91440" cy="3926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2608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99D9E0-D945-4CD0-8D15-06DD489580AB}">
      <dsp:nvSpPr>
        <dsp:cNvPr id="0" name=""/>
        <dsp:cNvSpPr/>
      </dsp:nvSpPr>
      <dsp:spPr>
        <a:xfrm>
          <a:off x="2459176" y="857768"/>
          <a:ext cx="1359198" cy="392608"/>
        </a:xfrm>
        <a:custGeom>
          <a:avLst/>
          <a:gdLst/>
          <a:ahLst/>
          <a:cxnLst/>
          <a:rect l="0" t="0" r="0" b="0"/>
          <a:pathLst>
            <a:path>
              <a:moveTo>
                <a:pt x="1359198" y="0"/>
              </a:moveTo>
              <a:lnTo>
                <a:pt x="1359198" y="267551"/>
              </a:lnTo>
              <a:lnTo>
                <a:pt x="0" y="267551"/>
              </a:lnTo>
              <a:lnTo>
                <a:pt x="0" y="392608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B2CB4F-44B2-446F-BD98-2707FD8D343A}">
      <dsp:nvSpPr>
        <dsp:cNvPr id="0" name=""/>
        <dsp:cNvSpPr/>
      </dsp:nvSpPr>
      <dsp:spPr>
        <a:xfrm>
          <a:off x="2643201" y="555"/>
          <a:ext cx="2350344" cy="8572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3388AA-7551-4FD0-AEDA-B503A320BF40}">
      <dsp:nvSpPr>
        <dsp:cNvPr id="0" name=""/>
        <dsp:cNvSpPr/>
      </dsp:nvSpPr>
      <dsp:spPr>
        <a:xfrm>
          <a:off x="2793195" y="143049"/>
          <a:ext cx="2350344" cy="8572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شهرسازی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2818302" y="168156"/>
        <a:ext cx="2300130" cy="806999"/>
      </dsp:txXfrm>
    </dsp:sp>
    <dsp:sp modelId="{50A55189-91A2-433F-8BB6-35E8AE9EF3A2}">
      <dsp:nvSpPr>
        <dsp:cNvPr id="0" name=""/>
        <dsp:cNvSpPr/>
      </dsp:nvSpPr>
      <dsp:spPr>
        <a:xfrm>
          <a:off x="1207326" y="1250377"/>
          <a:ext cx="2503698" cy="8572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E28206-FF4E-4890-8D29-E1E29A843ECF}">
      <dsp:nvSpPr>
        <dsp:cNvPr id="0" name=""/>
        <dsp:cNvSpPr/>
      </dsp:nvSpPr>
      <dsp:spPr>
        <a:xfrm>
          <a:off x="1357320" y="1392871"/>
          <a:ext cx="2503698" cy="8572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Homa" panose="00000400000000000000" pitchFamily="2" charset="-78"/>
            </a:rPr>
            <a:t>طراحی شهری</a:t>
          </a:r>
          <a:endParaRPr lang="en-US" sz="2400" kern="1200" dirty="0">
            <a:cs typeface="B Homa" panose="00000400000000000000" pitchFamily="2" charset="-78"/>
          </a:endParaRPr>
        </a:p>
      </dsp:txBody>
      <dsp:txXfrm>
        <a:off x="1382427" y="1417978"/>
        <a:ext cx="2453484" cy="806999"/>
      </dsp:txXfrm>
    </dsp:sp>
    <dsp:sp modelId="{7F42DE77-32E8-4A85-9D40-0DD602122405}">
      <dsp:nvSpPr>
        <dsp:cNvPr id="0" name=""/>
        <dsp:cNvSpPr/>
      </dsp:nvSpPr>
      <dsp:spPr>
        <a:xfrm>
          <a:off x="1207326" y="2500199"/>
          <a:ext cx="2503698" cy="8572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D8B4FF-6DD6-4B10-8851-2A91D5EC6803}">
      <dsp:nvSpPr>
        <dsp:cNvPr id="0" name=""/>
        <dsp:cNvSpPr/>
      </dsp:nvSpPr>
      <dsp:spPr>
        <a:xfrm>
          <a:off x="1357320" y="2642693"/>
          <a:ext cx="2503698" cy="8572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Homa" panose="00000400000000000000" pitchFamily="2" charset="-78"/>
            </a:rPr>
            <a:t>اصلاح و بهبود در سطوح</a:t>
          </a:r>
          <a:endParaRPr lang="en-US" sz="2000" kern="1200" dirty="0">
            <a:cs typeface="B Homa" panose="00000400000000000000" pitchFamily="2" charset="-78"/>
          </a:endParaRPr>
        </a:p>
      </dsp:txBody>
      <dsp:txXfrm>
        <a:off x="1382427" y="2667800"/>
        <a:ext cx="2453484" cy="806999"/>
      </dsp:txXfrm>
    </dsp:sp>
    <dsp:sp modelId="{09B7A098-0780-4467-AA44-6D582DA854B1}">
      <dsp:nvSpPr>
        <dsp:cNvPr id="0" name=""/>
        <dsp:cNvSpPr/>
      </dsp:nvSpPr>
      <dsp:spPr>
        <a:xfrm>
          <a:off x="4011012" y="1250377"/>
          <a:ext cx="2418408" cy="8572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91AC43-0E33-4A06-8C4E-377B0DF2EA04}">
      <dsp:nvSpPr>
        <dsp:cNvPr id="0" name=""/>
        <dsp:cNvSpPr/>
      </dsp:nvSpPr>
      <dsp:spPr>
        <a:xfrm>
          <a:off x="4161006" y="1392871"/>
          <a:ext cx="2418408" cy="8572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Homa" panose="00000400000000000000" pitchFamily="2" charset="-78"/>
            </a:rPr>
            <a:t>برنامه ریزی شهری </a:t>
          </a:r>
          <a:endParaRPr lang="en-US" sz="2400" kern="1200" dirty="0">
            <a:cs typeface="B Homa" panose="00000400000000000000" pitchFamily="2" charset="-78"/>
          </a:endParaRPr>
        </a:p>
      </dsp:txBody>
      <dsp:txXfrm>
        <a:off x="4186113" y="1417978"/>
        <a:ext cx="2368194" cy="806999"/>
      </dsp:txXfrm>
    </dsp:sp>
    <dsp:sp modelId="{0C7FBDE0-29A1-4DF9-90CD-D34EA86F50D6}">
      <dsp:nvSpPr>
        <dsp:cNvPr id="0" name=""/>
        <dsp:cNvSpPr/>
      </dsp:nvSpPr>
      <dsp:spPr>
        <a:xfrm>
          <a:off x="4018133" y="2500199"/>
          <a:ext cx="2404167" cy="8572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B332B2-854E-4C51-B64D-260538A61279}">
      <dsp:nvSpPr>
        <dsp:cNvPr id="0" name=""/>
        <dsp:cNvSpPr/>
      </dsp:nvSpPr>
      <dsp:spPr>
        <a:xfrm>
          <a:off x="4168127" y="2642693"/>
          <a:ext cx="2404167" cy="8572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Homa" panose="00000400000000000000" pitchFamily="2" charset="-78"/>
            </a:rPr>
            <a:t>توسعه جدید در اراضی دست نخورده</a:t>
          </a:r>
          <a:endParaRPr lang="en-US" sz="2000" kern="1200" dirty="0">
            <a:cs typeface="B Homa" panose="00000400000000000000" pitchFamily="2" charset="-78"/>
          </a:endParaRPr>
        </a:p>
      </dsp:txBody>
      <dsp:txXfrm>
        <a:off x="4193234" y="2667800"/>
        <a:ext cx="2353953" cy="80699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26A42-198F-4AA7-B176-D3A92CACCFF3}">
      <dsp:nvSpPr>
        <dsp:cNvPr id="0" name=""/>
        <dsp:cNvSpPr/>
      </dsp:nvSpPr>
      <dsp:spPr>
        <a:xfrm>
          <a:off x="0" y="0"/>
          <a:ext cx="3405190" cy="1093001"/>
        </a:xfrm>
        <a:prstGeom prst="rect">
          <a:avLst/>
        </a:prstGeom>
        <a:solidFill>
          <a:schemeClr val="accent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800" b="1" kern="1200" dirty="0" smtClean="0">
              <a:cs typeface="B Homa" panose="00000400000000000000" pitchFamily="2" charset="-78"/>
            </a:rPr>
            <a:t>معایب</a:t>
          </a:r>
          <a:endParaRPr lang="en-US" sz="4800" b="1" kern="1200" dirty="0">
            <a:cs typeface="B Homa" panose="00000400000000000000" pitchFamily="2" charset="-78"/>
          </a:endParaRPr>
        </a:p>
      </dsp:txBody>
      <dsp:txXfrm>
        <a:off x="0" y="0"/>
        <a:ext cx="3405190" cy="1093001"/>
      </dsp:txXfrm>
    </dsp:sp>
    <dsp:sp modelId="{58FB614E-3CD0-446B-965E-94BBFE16029F}">
      <dsp:nvSpPr>
        <dsp:cNvPr id="0" name=""/>
        <dsp:cNvSpPr/>
      </dsp:nvSpPr>
      <dsp:spPr>
        <a:xfrm>
          <a:off x="1662" y="1093001"/>
          <a:ext cx="1133954" cy="22953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b="1" kern="1200" dirty="0" smtClean="0">
              <a:cs typeface="B Homa" panose="00000400000000000000" pitchFamily="2" charset="-78"/>
            </a:rPr>
            <a:t>امنیت و فرهنگ</a:t>
          </a:r>
          <a:endParaRPr lang="en-US" sz="2700" b="1" kern="1200" dirty="0">
            <a:cs typeface="B Homa" panose="00000400000000000000" pitchFamily="2" charset="-78"/>
          </a:endParaRPr>
        </a:p>
      </dsp:txBody>
      <dsp:txXfrm>
        <a:off x="1662" y="1093001"/>
        <a:ext cx="1133954" cy="2295302"/>
      </dsp:txXfrm>
    </dsp:sp>
    <dsp:sp modelId="{84FB5B26-AECC-49B2-A00F-46738FFCBBC6}">
      <dsp:nvSpPr>
        <dsp:cNvPr id="0" name=""/>
        <dsp:cNvSpPr/>
      </dsp:nvSpPr>
      <dsp:spPr>
        <a:xfrm>
          <a:off x="1135617" y="1093001"/>
          <a:ext cx="1133954" cy="22953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b="1" kern="1200" dirty="0" smtClean="0">
              <a:cs typeface="B Homa" panose="00000400000000000000" pitchFamily="2" charset="-78"/>
            </a:rPr>
            <a:t>اشراف و سایه اندازی</a:t>
          </a:r>
          <a:endParaRPr lang="en-US" sz="2700" b="1" kern="1200" dirty="0">
            <a:cs typeface="B Homa" panose="00000400000000000000" pitchFamily="2" charset="-78"/>
          </a:endParaRPr>
        </a:p>
      </dsp:txBody>
      <dsp:txXfrm>
        <a:off x="1135617" y="1093001"/>
        <a:ext cx="1133954" cy="2295302"/>
      </dsp:txXfrm>
    </dsp:sp>
    <dsp:sp modelId="{91A4AA44-1ED8-4F02-8B83-42230A1EFDAF}">
      <dsp:nvSpPr>
        <dsp:cNvPr id="0" name=""/>
        <dsp:cNvSpPr/>
      </dsp:nvSpPr>
      <dsp:spPr>
        <a:xfrm>
          <a:off x="2269572" y="1093001"/>
          <a:ext cx="1133954" cy="22953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b="1" kern="1200" dirty="0" smtClean="0">
              <a:cs typeface="B Homa" panose="00000400000000000000" pitchFamily="2" charset="-78"/>
            </a:rPr>
            <a:t>ترافیک </a:t>
          </a:r>
          <a:endParaRPr lang="en-US" sz="2700" b="1" kern="1200" dirty="0">
            <a:cs typeface="B Homa" panose="00000400000000000000" pitchFamily="2" charset="-78"/>
          </a:endParaRPr>
        </a:p>
      </dsp:txBody>
      <dsp:txXfrm>
        <a:off x="2269572" y="1093001"/>
        <a:ext cx="1133954" cy="2295302"/>
      </dsp:txXfrm>
    </dsp:sp>
    <dsp:sp modelId="{D0DFFC6E-ADF6-4586-87D3-3199E02610B8}">
      <dsp:nvSpPr>
        <dsp:cNvPr id="0" name=""/>
        <dsp:cNvSpPr/>
      </dsp:nvSpPr>
      <dsp:spPr>
        <a:xfrm>
          <a:off x="0" y="3388304"/>
          <a:ext cx="3405190" cy="255033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64146-D5B3-4608-9F4D-A9A557C5C1B9}">
      <dsp:nvSpPr>
        <dsp:cNvPr id="0" name=""/>
        <dsp:cNvSpPr/>
      </dsp:nvSpPr>
      <dsp:spPr>
        <a:xfrm>
          <a:off x="0" y="2796308"/>
          <a:ext cx="6096000" cy="9178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Homa" panose="00000400000000000000" pitchFamily="2" charset="-78"/>
            </a:rPr>
            <a:t>توسعه میان افزای شهرها</a:t>
          </a:r>
          <a:endParaRPr lang="en-US" sz="2800" b="1" kern="1200" dirty="0">
            <a:cs typeface="B Homa" panose="00000400000000000000" pitchFamily="2" charset="-78"/>
          </a:endParaRPr>
        </a:p>
      </dsp:txBody>
      <dsp:txXfrm>
        <a:off x="0" y="2796308"/>
        <a:ext cx="6096000" cy="917810"/>
      </dsp:txXfrm>
    </dsp:sp>
    <dsp:sp modelId="{1C8A46A6-ED91-4F1C-8BA4-C4C4F1F1A2D6}">
      <dsp:nvSpPr>
        <dsp:cNvPr id="0" name=""/>
        <dsp:cNvSpPr/>
      </dsp:nvSpPr>
      <dsp:spPr>
        <a:xfrm rot="10800000">
          <a:off x="0" y="1398482"/>
          <a:ext cx="6096000" cy="1411593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Homa" panose="00000400000000000000" pitchFamily="2" charset="-78"/>
            </a:rPr>
            <a:t>توسعه منفصل یا ناپیوسته شهری</a:t>
          </a:r>
          <a:endParaRPr lang="en-US" sz="2800" b="1" kern="1200" dirty="0">
            <a:cs typeface="B Homa" panose="00000400000000000000" pitchFamily="2" charset="-78"/>
          </a:endParaRPr>
        </a:p>
      </dsp:txBody>
      <dsp:txXfrm rot="10800000">
        <a:off x="0" y="1398482"/>
        <a:ext cx="6096000" cy="917211"/>
      </dsp:txXfrm>
    </dsp:sp>
    <dsp:sp modelId="{12773F75-29E3-46E3-88F0-4BFC107428B3}">
      <dsp:nvSpPr>
        <dsp:cNvPr id="0" name=""/>
        <dsp:cNvSpPr/>
      </dsp:nvSpPr>
      <dsp:spPr>
        <a:xfrm rot="10800000">
          <a:off x="0" y="656"/>
          <a:ext cx="6096000" cy="1411593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Homa" panose="00000400000000000000" pitchFamily="2" charset="-78"/>
            </a:rPr>
            <a:t>توسعه شهری متصل یا پیوسته</a:t>
          </a:r>
          <a:endParaRPr lang="en-US" sz="2800" b="1" kern="1200" dirty="0">
            <a:cs typeface="B Homa" panose="00000400000000000000" pitchFamily="2" charset="-78"/>
          </a:endParaRPr>
        </a:p>
      </dsp:txBody>
      <dsp:txXfrm rot="10800000">
        <a:off x="0" y="656"/>
        <a:ext cx="6096000" cy="91721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90EAC0-29A7-43BB-9514-59BD1DCA1AEF}">
      <dsp:nvSpPr>
        <dsp:cNvPr id="0" name=""/>
        <dsp:cNvSpPr/>
      </dsp:nvSpPr>
      <dsp:spPr>
        <a:xfrm>
          <a:off x="0" y="3059187"/>
          <a:ext cx="5378661" cy="10040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Homa" panose="00000400000000000000" pitchFamily="2" charset="-78"/>
            </a:rPr>
            <a:t>عدم وجود خدمات و امکانات شهری</a:t>
          </a:r>
          <a:endParaRPr lang="en-US" sz="2000" b="1" kern="1200" dirty="0">
            <a:cs typeface="B Homa" panose="00000400000000000000" pitchFamily="2" charset="-78"/>
          </a:endParaRPr>
        </a:p>
      </dsp:txBody>
      <dsp:txXfrm>
        <a:off x="0" y="3059187"/>
        <a:ext cx="5378661" cy="1004093"/>
      </dsp:txXfrm>
    </dsp:sp>
    <dsp:sp modelId="{9A517BDD-3AB3-43E2-A4DD-7D2947E49162}">
      <dsp:nvSpPr>
        <dsp:cNvPr id="0" name=""/>
        <dsp:cNvSpPr/>
      </dsp:nvSpPr>
      <dsp:spPr>
        <a:xfrm rot="10800000">
          <a:off x="0" y="1529953"/>
          <a:ext cx="5378661" cy="154429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Homa" panose="00000400000000000000" pitchFamily="2" charset="-78"/>
            </a:rPr>
            <a:t>قطعه زمین هاي خالی و کم استفاده در میان سطوح ساخته شده شهري.</a:t>
          </a:r>
          <a:endParaRPr lang="en-US" sz="2000" b="1" kern="1200" dirty="0">
            <a:cs typeface="B Homa" panose="00000400000000000000" pitchFamily="2" charset="-78"/>
          </a:endParaRPr>
        </a:p>
      </dsp:txBody>
      <dsp:txXfrm rot="10800000">
        <a:off x="0" y="1529953"/>
        <a:ext cx="5378661" cy="1003437"/>
      </dsp:txXfrm>
    </dsp:sp>
    <dsp:sp modelId="{F8283DDC-5F1F-459D-A379-F0B0249935C9}">
      <dsp:nvSpPr>
        <dsp:cNvPr id="0" name=""/>
        <dsp:cNvSpPr/>
      </dsp:nvSpPr>
      <dsp:spPr>
        <a:xfrm rot="10800000">
          <a:off x="0" y="718"/>
          <a:ext cx="5378661" cy="154429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Homa" panose="00000400000000000000" pitchFamily="2" charset="-78"/>
            </a:rPr>
            <a:t>زمین هاي خالی یا زمین های کمتر مورد بهره برداري قرار گرفته</a:t>
          </a:r>
          <a:endParaRPr lang="en-US" sz="2000" b="1" kern="1200" dirty="0">
            <a:cs typeface="B Homa" panose="00000400000000000000" pitchFamily="2" charset="-78"/>
          </a:endParaRPr>
        </a:p>
      </dsp:txBody>
      <dsp:txXfrm rot="10800000">
        <a:off x="0" y="718"/>
        <a:ext cx="5378661" cy="100343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E8EB8-5E35-4293-AB0A-2EE1588E7283}">
      <dsp:nvSpPr>
        <dsp:cNvPr id="0" name=""/>
        <dsp:cNvSpPr/>
      </dsp:nvSpPr>
      <dsp:spPr>
        <a:xfrm>
          <a:off x="0" y="3333360"/>
          <a:ext cx="2627086" cy="7292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smtClean="0">
              <a:solidFill>
                <a:schemeClr val="bg1"/>
              </a:solidFill>
              <a:cs typeface="B Homa" panose="00000400000000000000" pitchFamily="2" charset="-78"/>
            </a:rPr>
            <a:t>فرابخشی</a:t>
          </a:r>
          <a:endParaRPr lang="en-US" sz="2000" b="1" kern="1200" dirty="0">
            <a:solidFill>
              <a:schemeClr val="bg1"/>
            </a:solidFill>
            <a:cs typeface="B Homa" panose="00000400000000000000" pitchFamily="2" charset="-78"/>
          </a:endParaRPr>
        </a:p>
      </dsp:txBody>
      <dsp:txXfrm>
        <a:off x="0" y="3333360"/>
        <a:ext cx="2627086" cy="729257"/>
      </dsp:txXfrm>
    </dsp:sp>
    <dsp:sp modelId="{A87FD597-8F04-409D-AAFA-51421C803416}">
      <dsp:nvSpPr>
        <dsp:cNvPr id="0" name=""/>
        <dsp:cNvSpPr/>
      </dsp:nvSpPr>
      <dsp:spPr>
        <a:xfrm rot="10800000">
          <a:off x="0" y="2222700"/>
          <a:ext cx="2627086" cy="112159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smtClean="0">
              <a:solidFill>
                <a:schemeClr val="bg1"/>
              </a:solidFill>
              <a:cs typeface="B Homa" panose="00000400000000000000" pitchFamily="2" charset="-78"/>
            </a:rPr>
            <a:t>میان بخشی</a:t>
          </a:r>
          <a:endParaRPr lang="fa-IR" sz="2000" b="1" kern="1200" dirty="0">
            <a:solidFill>
              <a:schemeClr val="bg1"/>
            </a:solidFill>
            <a:cs typeface="B Homa" panose="00000400000000000000" pitchFamily="2" charset="-78"/>
          </a:endParaRPr>
        </a:p>
      </dsp:txBody>
      <dsp:txXfrm rot="10800000">
        <a:off x="0" y="2222700"/>
        <a:ext cx="2627086" cy="728781"/>
      </dsp:txXfrm>
    </dsp:sp>
    <dsp:sp modelId="{3FD8D373-F105-49C5-89B9-0025A238676B}">
      <dsp:nvSpPr>
        <dsp:cNvPr id="0" name=""/>
        <dsp:cNvSpPr/>
      </dsp:nvSpPr>
      <dsp:spPr>
        <a:xfrm rot="10800000">
          <a:off x="0" y="1112041"/>
          <a:ext cx="2627086" cy="112159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smtClean="0">
              <a:solidFill>
                <a:schemeClr val="bg1"/>
              </a:solidFill>
              <a:cs typeface="B Homa" panose="00000400000000000000" pitchFamily="2" charset="-78"/>
            </a:rPr>
            <a:t>چند وجهی</a:t>
          </a:r>
          <a:endParaRPr lang="fa-IR" sz="2000" b="1" kern="1200" dirty="0">
            <a:solidFill>
              <a:schemeClr val="bg1"/>
            </a:solidFill>
            <a:cs typeface="B Homa" panose="00000400000000000000" pitchFamily="2" charset="-78"/>
          </a:endParaRPr>
        </a:p>
      </dsp:txBody>
      <dsp:txXfrm rot="10800000">
        <a:off x="0" y="1112041"/>
        <a:ext cx="2627086" cy="728781"/>
      </dsp:txXfrm>
    </dsp:sp>
    <dsp:sp modelId="{8DD1DE18-AD2C-4481-919C-851559D95BBE}">
      <dsp:nvSpPr>
        <dsp:cNvPr id="0" name=""/>
        <dsp:cNvSpPr/>
      </dsp:nvSpPr>
      <dsp:spPr>
        <a:xfrm rot="10800000">
          <a:off x="0" y="1381"/>
          <a:ext cx="2627086" cy="112159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smtClean="0">
              <a:solidFill>
                <a:schemeClr val="bg1"/>
              </a:solidFill>
              <a:cs typeface="B Homa" panose="00000400000000000000" pitchFamily="2" charset="-78"/>
            </a:rPr>
            <a:t>پیچیده</a:t>
          </a:r>
          <a:endParaRPr lang="fa-IR" sz="2000" b="1" kern="1200" dirty="0">
            <a:solidFill>
              <a:schemeClr val="bg1"/>
            </a:solidFill>
            <a:cs typeface="B Homa" panose="00000400000000000000" pitchFamily="2" charset="-78"/>
          </a:endParaRPr>
        </a:p>
      </dsp:txBody>
      <dsp:txXfrm rot="10800000">
        <a:off x="0" y="1381"/>
        <a:ext cx="2627086" cy="72878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3B216F-0290-4D7D-9E91-AB297D7D73D3}">
      <dsp:nvSpPr>
        <dsp:cNvPr id="0" name=""/>
        <dsp:cNvSpPr/>
      </dsp:nvSpPr>
      <dsp:spPr>
        <a:xfrm rot="5400000">
          <a:off x="1095926" y="828760"/>
          <a:ext cx="1292309" cy="156039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E05A99A-33ED-42D8-B43D-DE8CDC7EE644}">
      <dsp:nvSpPr>
        <dsp:cNvPr id="0" name=""/>
        <dsp:cNvSpPr/>
      </dsp:nvSpPr>
      <dsp:spPr>
        <a:xfrm>
          <a:off x="751083" y="1213"/>
          <a:ext cx="3014240" cy="10402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کاهش فشارهای توسعه در اطراف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781551" y="31681"/>
        <a:ext cx="2953304" cy="979324"/>
      </dsp:txXfrm>
    </dsp:sp>
    <dsp:sp modelId="{AF1A1DFA-A706-496B-9A14-B2B13EC3E6ED}">
      <dsp:nvSpPr>
        <dsp:cNvPr id="0" name=""/>
        <dsp:cNvSpPr/>
      </dsp:nvSpPr>
      <dsp:spPr>
        <a:xfrm rot="5400000">
          <a:off x="1095926" y="2129085"/>
          <a:ext cx="1292309" cy="156039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2745E57-CCC8-4037-A548-0E706F46A53E}">
      <dsp:nvSpPr>
        <dsp:cNvPr id="0" name=""/>
        <dsp:cNvSpPr/>
      </dsp:nvSpPr>
      <dsp:spPr>
        <a:xfrm>
          <a:off x="751083" y="1301538"/>
          <a:ext cx="3014240" cy="10402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باززنده سازی مراکز و محلات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781551" y="1332006"/>
        <a:ext cx="2953304" cy="979324"/>
      </dsp:txXfrm>
    </dsp:sp>
    <dsp:sp modelId="{4DEA55D9-47B5-4AC5-8009-19E424D0B4B1}">
      <dsp:nvSpPr>
        <dsp:cNvPr id="0" name=""/>
        <dsp:cNvSpPr/>
      </dsp:nvSpPr>
      <dsp:spPr>
        <a:xfrm>
          <a:off x="1749049" y="2779248"/>
          <a:ext cx="3478016" cy="156039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C9546C5-1909-4E00-BDA0-D360168A6D8D}">
      <dsp:nvSpPr>
        <dsp:cNvPr id="0" name=""/>
        <dsp:cNvSpPr/>
      </dsp:nvSpPr>
      <dsp:spPr>
        <a:xfrm>
          <a:off x="751083" y="2601864"/>
          <a:ext cx="3014240" cy="10402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ایجاد اختلاط در کاربری ها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781551" y="2632332"/>
        <a:ext cx="2953304" cy="979324"/>
      </dsp:txXfrm>
    </dsp:sp>
    <dsp:sp modelId="{4CD92483-30C2-46FF-B756-5FC793A8C685}">
      <dsp:nvSpPr>
        <dsp:cNvPr id="0" name=""/>
        <dsp:cNvSpPr/>
      </dsp:nvSpPr>
      <dsp:spPr>
        <a:xfrm rot="16200000">
          <a:off x="4588313" y="2129085"/>
          <a:ext cx="1292309" cy="156039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51CE294-4186-4B72-BFDC-D5AE4C3910C9}">
      <dsp:nvSpPr>
        <dsp:cNvPr id="0" name=""/>
        <dsp:cNvSpPr/>
      </dsp:nvSpPr>
      <dsp:spPr>
        <a:xfrm>
          <a:off x="4149474" y="2601864"/>
          <a:ext cx="3202232" cy="10402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استفاده بهینه از تسهیلات موجود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4179942" y="2632332"/>
        <a:ext cx="3141296" cy="979324"/>
      </dsp:txXfrm>
    </dsp:sp>
    <dsp:sp modelId="{213039CA-F6CA-453B-9367-E2B94C60EAD8}">
      <dsp:nvSpPr>
        <dsp:cNvPr id="0" name=""/>
        <dsp:cNvSpPr/>
      </dsp:nvSpPr>
      <dsp:spPr>
        <a:xfrm rot="16200000">
          <a:off x="4588313" y="828760"/>
          <a:ext cx="1292309" cy="156039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2F1C38-8958-4E4A-8023-77729E0F904E}">
      <dsp:nvSpPr>
        <dsp:cNvPr id="0" name=""/>
        <dsp:cNvSpPr/>
      </dsp:nvSpPr>
      <dsp:spPr>
        <a:xfrm>
          <a:off x="4149474" y="1301538"/>
          <a:ext cx="3202232" cy="10402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تخصیص کاربری کارآمد به کاربری نا مناسب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4179942" y="1332006"/>
        <a:ext cx="3141296" cy="979324"/>
      </dsp:txXfrm>
    </dsp:sp>
    <dsp:sp modelId="{5514B108-BC45-463B-98AA-760D786CCCC5}">
      <dsp:nvSpPr>
        <dsp:cNvPr id="0" name=""/>
        <dsp:cNvSpPr/>
      </dsp:nvSpPr>
      <dsp:spPr>
        <a:xfrm>
          <a:off x="4149474" y="1213"/>
          <a:ext cx="3202232" cy="10402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کاهش آلودگی هوا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4179942" y="31681"/>
        <a:ext cx="3141296" cy="97932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3B216F-0290-4D7D-9E91-AB297D7D73D3}">
      <dsp:nvSpPr>
        <dsp:cNvPr id="0" name=""/>
        <dsp:cNvSpPr/>
      </dsp:nvSpPr>
      <dsp:spPr>
        <a:xfrm rot="5400000">
          <a:off x="1095926" y="828760"/>
          <a:ext cx="1292309" cy="156039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E05A99A-33ED-42D8-B43D-DE8CDC7EE644}">
      <dsp:nvSpPr>
        <dsp:cNvPr id="0" name=""/>
        <dsp:cNvSpPr/>
      </dsp:nvSpPr>
      <dsp:spPr>
        <a:xfrm>
          <a:off x="751083" y="1213"/>
          <a:ext cx="3014240" cy="10402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Homa" panose="00000400000000000000" pitchFamily="2" charset="-78"/>
            </a:rPr>
            <a:t>تغییرات قانونی</a:t>
          </a:r>
          <a:endParaRPr lang="en-US" sz="2800" b="1" kern="1200" dirty="0">
            <a:cs typeface="B Homa" panose="00000400000000000000" pitchFamily="2" charset="-78"/>
          </a:endParaRPr>
        </a:p>
      </dsp:txBody>
      <dsp:txXfrm>
        <a:off x="781551" y="31681"/>
        <a:ext cx="2953304" cy="979324"/>
      </dsp:txXfrm>
    </dsp:sp>
    <dsp:sp modelId="{AF1A1DFA-A706-496B-9A14-B2B13EC3E6ED}">
      <dsp:nvSpPr>
        <dsp:cNvPr id="0" name=""/>
        <dsp:cNvSpPr/>
      </dsp:nvSpPr>
      <dsp:spPr>
        <a:xfrm rot="5400000">
          <a:off x="1095926" y="2129085"/>
          <a:ext cx="1292309" cy="156039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2745E57-CCC8-4037-A548-0E706F46A53E}">
      <dsp:nvSpPr>
        <dsp:cNvPr id="0" name=""/>
        <dsp:cNvSpPr/>
      </dsp:nvSpPr>
      <dsp:spPr>
        <a:xfrm>
          <a:off x="751083" y="1301538"/>
          <a:ext cx="3014240" cy="10402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Homa" panose="00000400000000000000" pitchFamily="2" charset="-78"/>
            </a:rPr>
            <a:t>کاهش هزینه های جانبی</a:t>
          </a:r>
          <a:endParaRPr lang="en-US" sz="2800" b="1" kern="1200" dirty="0">
            <a:cs typeface="B Homa" panose="00000400000000000000" pitchFamily="2" charset="-78"/>
          </a:endParaRPr>
        </a:p>
      </dsp:txBody>
      <dsp:txXfrm>
        <a:off x="781551" y="1332006"/>
        <a:ext cx="2953304" cy="979324"/>
      </dsp:txXfrm>
    </dsp:sp>
    <dsp:sp modelId="{4DEA55D9-47B5-4AC5-8009-19E424D0B4B1}">
      <dsp:nvSpPr>
        <dsp:cNvPr id="0" name=""/>
        <dsp:cNvSpPr/>
      </dsp:nvSpPr>
      <dsp:spPr>
        <a:xfrm rot="1198">
          <a:off x="1749049" y="2779855"/>
          <a:ext cx="3484432" cy="156039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C9546C5-1909-4E00-BDA0-D360168A6D8D}">
      <dsp:nvSpPr>
        <dsp:cNvPr id="0" name=""/>
        <dsp:cNvSpPr/>
      </dsp:nvSpPr>
      <dsp:spPr>
        <a:xfrm>
          <a:off x="751083" y="2601864"/>
          <a:ext cx="3014240" cy="10402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Homa" panose="00000400000000000000" pitchFamily="2" charset="-78"/>
            </a:rPr>
            <a:t>شکل گیری نظام مشارکت</a:t>
          </a:r>
          <a:endParaRPr lang="en-US" sz="2800" b="1" kern="1200" dirty="0">
            <a:cs typeface="B Homa" panose="00000400000000000000" pitchFamily="2" charset="-78"/>
          </a:endParaRPr>
        </a:p>
      </dsp:txBody>
      <dsp:txXfrm>
        <a:off x="781551" y="2632332"/>
        <a:ext cx="2953304" cy="979324"/>
      </dsp:txXfrm>
    </dsp:sp>
    <dsp:sp modelId="{4CD92483-30C2-46FF-B756-5FC793A8C685}">
      <dsp:nvSpPr>
        <dsp:cNvPr id="0" name=""/>
        <dsp:cNvSpPr/>
      </dsp:nvSpPr>
      <dsp:spPr>
        <a:xfrm rot="16188559">
          <a:off x="4273865" y="1812649"/>
          <a:ext cx="1927621" cy="156039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51CE294-4186-4B72-BFDC-D5AE4C3910C9}">
      <dsp:nvSpPr>
        <dsp:cNvPr id="0" name=""/>
        <dsp:cNvSpPr/>
      </dsp:nvSpPr>
      <dsp:spPr>
        <a:xfrm>
          <a:off x="4155889" y="2603077"/>
          <a:ext cx="3202232" cy="10402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Homa" panose="00000400000000000000" pitchFamily="2" charset="-78"/>
            </a:rPr>
            <a:t>شبکه حمل و نقل</a:t>
          </a:r>
          <a:endParaRPr lang="en-US" sz="2800" b="1" kern="1200" dirty="0">
            <a:cs typeface="B Homa" panose="00000400000000000000" pitchFamily="2" charset="-78"/>
          </a:endParaRPr>
        </a:p>
      </dsp:txBody>
      <dsp:txXfrm>
        <a:off x="4186357" y="2633545"/>
        <a:ext cx="3141296" cy="979324"/>
      </dsp:txXfrm>
    </dsp:sp>
    <dsp:sp modelId="{7F2F1C38-8958-4E4A-8023-77729E0F904E}">
      <dsp:nvSpPr>
        <dsp:cNvPr id="0" name=""/>
        <dsp:cNvSpPr/>
      </dsp:nvSpPr>
      <dsp:spPr>
        <a:xfrm>
          <a:off x="4149474" y="23517"/>
          <a:ext cx="3202232" cy="231828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Homa" panose="00000400000000000000" pitchFamily="2" charset="-78"/>
            </a:rPr>
            <a:t>تبیین استانداردها و خطوط راهنمای طراحی توسعه میان افزا</a:t>
          </a:r>
          <a:endParaRPr lang="en-US" sz="2800" b="1" kern="1200" dirty="0">
            <a:cs typeface="B Homa" panose="00000400000000000000" pitchFamily="2" charset="-78"/>
          </a:endParaRPr>
        </a:p>
      </dsp:txBody>
      <dsp:txXfrm>
        <a:off x="4217374" y="91417"/>
        <a:ext cx="3066432" cy="21824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2E7B2A-9D31-4927-8646-AF83D8988A8D}">
      <dsp:nvSpPr>
        <dsp:cNvPr id="0" name=""/>
        <dsp:cNvSpPr/>
      </dsp:nvSpPr>
      <dsp:spPr>
        <a:xfrm>
          <a:off x="0" y="1959795"/>
          <a:ext cx="6096000" cy="643248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solidFill>
                <a:schemeClr val="tx1"/>
              </a:solidFill>
              <a:cs typeface="B Homa" panose="00000400000000000000" pitchFamily="2" charset="-78"/>
            </a:rPr>
            <a:t>توسعه میان افزا</a:t>
          </a:r>
          <a:endParaRPr lang="en-US" sz="3200" b="1" kern="1200" dirty="0">
            <a:solidFill>
              <a:schemeClr val="tx1"/>
            </a:solidFill>
            <a:cs typeface="B Homa" panose="00000400000000000000" pitchFamily="2" charset="-78"/>
          </a:endParaRPr>
        </a:p>
      </dsp:txBody>
      <dsp:txXfrm>
        <a:off x="0" y="1959795"/>
        <a:ext cx="6096000" cy="643248"/>
      </dsp:txXfrm>
    </dsp:sp>
    <dsp:sp modelId="{8B31834F-8C6F-4261-A1FA-76BA3A66A751}">
      <dsp:nvSpPr>
        <dsp:cNvPr id="0" name=""/>
        <dsp:cNvSpPr/>
      </dsp:nvSpPr>
      <dsp:spPr>
        <a:xfrm rot="10800000">
          <a:off x="0" y="980127"/>
          <a:ext cx="6096000" cy="989316"/>
        </a:xfrm>
        <a:prstGeom prst="upArrowCallou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>
              <a:solidFill>
                <a:schemeClr val="tx1"/>
              </a:solidFill>
              <a:cs typeface="B Homa" panose="00000400000000000000" pitchFamily="2" charset="-78"/>
            </a:rPr>
            <a:t>مقابله با رشد بی رویه شهرها</a:t>
          </a:r>
          <a:endParaRPr lang="en-US" sz="3200" kern="1200" dirty="0">
            <a:solidFill>
              <a:schemeClr val="tx1"/>
            </a:solidFill>
            <a:cs typeface="B Homa" panose="00000400000000000000" pitchFamily="2" charset="-78"/>
          </a:endParaRPr>
        </a:p>
      </dsp:txBody>
      <dsp:txXfrm rot="10800000">
        <a:off x="0" y="980127"/>
        <a:ext cx="6096000" cy="642828"/>
      </dsp:txXfrm>
    </dsp:sp>
    <dsp:sp modelId="{FFAABB56-EA94-42C9-9885-44B92C4E8640}">
      <dsp:nvSpPr>
        <dsp:cNvPr id="0" name=""/>
        <dsp:cNvSpPr/>
      </dsp:nvSpPr>
      <dsp:spPr>
        <a:xfrm rot="10800000">
          <a:off x="0" y="460"/>
          <a:ext cx="6096000" cy="989316"/>
        </a:xfrm>
        <a:prstGeom prst="upArrowCallout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>
              <a:solidFill>
                <a:schemeClr val="tx1"/>
              </a:solidFill>
              <a:cs typeface="B Homa" panose="00000400000000000000" pitchFamily="2" charset="-78"/>
            </a:rPr>
            <a:t>بعد از جنگ جهانی دوم (دهه 70)</a:t>
          </a:r>
          <a:endParaRPr lang="en-US" sz="3200" kern="1200" dirty="0">
            <a:solidFill>
              <a:schemeClr val="tx1"/>
            </a:solidFill>
            <a:cs typeface="B Homa" panose="00000400000000000000" pitchFamily="2" charset="-78"/>
          </a:endParaRPr>
        </a:p>
      </dsp:txBody>
      <dsp:txXfrm rot="10800000">
        <a:off x="0" y="460"/>
        <a:ext cx="6096000" cy="6428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9E28B-24EE-42FF-8772-FDE31485B679}">
      <dsp:nvSpPr>
        <dsp:cNvPr id="0" name=""/>
        <dsp:cNvSpPr/>
      </dsp:nvSpPr>
      <dsp:spPr>
        <a:xfrm>
          <a:off x="0" y="939807"/>
          <a:ext cx="6096000" cy="2438400"/>
        </a:xfrm>
        <a:prstGeom prst="leftRightRibbon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64A2E1-D78C-466D-9F91-9E8ADAEF19EF}">
      <dsp:nvSpPr>
        <dsp:cNvPr id="0" name=""/>
        <dsp:cNvSpPr/>
      </dsp:nvSpPr>
      <dsp:spPr>
        <a:xfrm>
          <a:off x="404792" y="1366527"/>
          <a:ext cx="2665134" cy="1194816"/>
        </a:xfrm>
        <a:prstGeom prst="rect">
          <a:avLst/>
        </a:prstGeom>
        <a:noFill/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باور به ایجاد مرز روشن میان شهر و محیط</a:t>
          </a:r>
          <a:endParaRPr lang="en-US" sz="2400" kern="1200" dirty="0"/>
        </a:p>
      </dsp:txBody>
      <dsp:txXfrm>
        <a:off x="404792" y="1366527"/>
        <a:ext cx="2665134" cy="1194816"/>
      </dsp:txXfrm>
    </dsp:sp>
    <dsp:sp modelId="{1FFDA5F9-73B3-48AC-A49F-B656B88CA735}">
      <dsp:nvSpPr>
        <dsp:cNvPr id="0" name=""/>
        <dsp:cNvSpPr/>
      </dsp:nvSpPr>
      <dsp:spPr>
        <a:xfrm>
          <a:off x="2976557" y="1756672"/>
          <a:ext cx="2520324" cy="1194816"/>
        </a:xfrm>
        <a:prstGeom prst="rect">
          <a:avLst/>
        </a:prstGeom>
        <a:noFill/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عدم وجود مرز روشن میان شهر و محیط </a:t>
          </a:r>
          <a:endParaRPr lang="en-US" sz="2400" kern="1200" dirty="0"/>
        </a:p>
      </dsp:txBody>
      <dsp:txXfrm>
        <a:off x="2976557" y="1756672"/>
        <a:ext cx="2520324" cy="11948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CE6204-547A-44C8-9A9E-C13B44C2C6D4}">
      <dsp:nvSpPr>
        <dsp:cNvPr id="0" name=""/>
        <dsp:cNvSpPr/>
      </dsp:nvSpPr>
      <dsp:spPr>
        <a:xfrm>
          <a:off x="3232031" y="2927442"/>
          <a:ext cx="2390817" cy="23908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Homa" panose="00000400000000000000" pitchFamily="2" charset="-78"/>
            </a:rPr>
            <a:t>نظریات تاثیرگذار بر توسعه میان افزا</a:t>
          </a:r>
          <a:endParaRPr lang="en-US" sz="2000" b="1" kern="1200" dirty="0">
            <a:cs typeface="B Homa" panose="00000400000000000000" pitchFamily="2" charset="-78"/>
          </a:endParaRPr>
        </a:p>
      </dsp:txBody>
      <dsp:txXfrm>
        <a:off x="3582158" y="3277569"/>
        <a:ext cx="1690563" cy="1690563"/>
      </dsp:txXfrm>
    </dsp:sp>
    <dsp:sp modelId="{A2A0A7EF-C6C4-4847-B9C3-584BE5F85F0F}">
      <dsp:nvSpPr>
        <dsp:cNvPr id="0" name=""/>
        <dsp:cNvSpPr/>
      </dsp:nvSpPr>
      <dsp:spPr>
        <a:xfrm rot="11700000">
          <a:off x="1101528" y="3170907"/>
          <a:ext cx="2089371" cy="6813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A372B2-C3F0-47AB-8D2E-8228D72F6A2D}">
      <dsp:nvSpPr>
        <dsp:cNvPr id="0" name=""/>
        <dsp:cNvSpPr/>
      </dsp:nvSpPr>
      <dsp:spPr>
        <a:xfrm>
          <a:off x="1487" y="2332703"/>
          <a:ext cx="2271276" cy="18170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b="1" kern="1200" dirty="0" smtClean="0">
              <a:cs typeface="B Homa" panose="00000400000000000000" pitchFamily="2" charset="-78"/>
            </a:rPr>
            <a:t>توسعه پایدار</a:t>
          </a:r>
          <a:endParaRPr lang="en-US" sz="3600" b="1" kern="1200" dirty="0">
            <a:cs typeface="B Homa" panose="00000400000000000000" pitchFamily="2" charset="-78"/>
          </a:endParaRPr>
        </a:p>
      </dsp:txBody>
      <dsp:txXfrm>
        <a:off x="54706" y="2385922"/>
        <a:ext cx="2164838" cy="1710583"/>
      </dsp:txXfrm>
    </dsp:sp>
    <dsp:sp modelId="{2009B9AE-BCE0-4751-95DB-293EF9D5C6F6}">
      <dsp:nvSpPr>
        <dsp:cNvPr id="0" name=""/>
        <dsp:cNvSpPr/>
      </dsp:nvSpPr>
      <dsp:spPr>
        <a:xfrm rot="14700000">
          <a:off x="2384657" y="1641734"/>
          <a:ext cx="2089371" cy="6813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099520-C1BD-495A-9F77-8E75D8DC1F1D}">
      <dsp:nvSpPr>
        <dsp:cNvPr id="0" name=""/>
        <dsp:cNvSpPr/>
      </dsp:nvSpPr>
      <dsp:spPr>
        <a:xfrm>
          <a:off x="1852201" y="127108"/>
          <a:ext cx="2271276" cy="18170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b="1" kern="1200" dirty="0" smtClean="0">
              <a:cs typeface="B Homa" panose="00000400000000000000" pitchFamily="2" charset="-78"/>
            </a:rPr>
            <a:t>نوشهرگرایی</a:t>
          </a:r>
          <a:endParaRPr lang="en-US" sz="3600" b="1" kern="1200" dirty="0">
            <a:cs typeface="B Homa" panose="00000400000000000000" pitchFamily="2" charset="-78"/>
          </a:endParaRPr>
        </a:p>
      </dsp:txBody>
      <dsp:txXfrm>
        <a:off x="1905420" y="180327"/>
        <a:ext cx="2164838" cy="1710583"/>
      </dsp:txXfrm>
    </dsp:sp>
    <dsp:sp modelId="{1F551B71-6B99-4D10-8ADA-0A79853559F4}">
      <dsp:nvSpPr>
        <dsp:cNvPr id="0" name=""/>
        <dsp:cNvSpPr/>
      </dsp:nvSpPr>
      <dsp:spPr>
        <a:xfrm rot="17700000">
          <a:off x="4380851" y="1641734"/>
          <a:ext cx="2089371" cy="6813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E3D7D5-0549-40FD-A0E4-0AE6716DEBAC}">
      <dsp:nvSpPr>
        <dsp:cNvPr id="0" name=""/>
        <dsp:cNvSpPr/>
      </dsp:nvSpPr>
      <dsp:spPr>
        <a:xfrm>
          <a:off x="4731401" y="127108"/>
          <a:ext cx="2271276" cy="18170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cs typeface="B Homa" panose="00000400000000000000" pitchFamily="2" charset="-78"/>
            </a:rPr>
            <a:t>توسعه عمودی شهرها</a:t>
          </a:r>
          <a:endParaRPr lang="en-US" sz="3200" b="1" kern="1200" dirty="0">
            <a:cs typeface="B Homa" panose="00000400000000000000" pitchFamily="2" charset="-78"/>
          </a:endParaRPr>
        </a:p>
      </dsp:txBody>
      <dsp:txXfrm>
        <a:off x="4784620" y="180327"/>
        <a:ext cx="2164838" cy="1710583"/>
      </dsp:txXfrm>
    </dsp:sp>
    <dsp:sp modelId="{8C47B91B-1CD6-4247-B264-D0D3FA79FA40}">
      <dsp:nvSpPr>
        <dsp:cNvPr id="0" name=""/>
        <dsp:cNvSpPr/>
      </dsp:nvSpPr>
      <dsp:spPr>
        <a:xfrm rot="20700000">
          <a:off x="5663979" y="3170907"/>
          <a:ext cx="2089371" cy="6813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2137D6-1A6D-4DDA-A4A6-65739F8DCF3E}">
      <dsp:nvSpPr>
        <dsp:cNvPr id="0" name=""/>
        <dsp:cNvSpPr/>
      </dsp:nvSpPr>
      <dsp:spPr>
        <a:xfrm>
          <a:off x="6582115" y="2332703"/>
          <a:ext cx="2271276" cy="18170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b="1" kern="1200" dirty="0" smtClean="0">
              <a:cs typeface="B Homa" panose="00000400000000000000" pitchFamily="2" charset="-78"/>
            </a:rPr>
            <a:t>رشد هوشمند</a:t>
          </a:r>
          <a:endParaRPr lang="en-US" sz="3600" b="1" kern="1200" dirty="0">
            <a:cs typeface="B Homa" panose="00000400000000000000" pitchFamily="2" charset="-78"/>
          </a:endParaRPr>
        </a:p>
      </dsp:txBody>
      <dsp:txXfrm>
        <a:off x="6635334" y="2385922"/>
        <a:ext cx="2164838" cy="17105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F347B-5D4B-446D-8B06-58D85DD56E5F}">
      <dsp:nvSpPr>
        <dsp:cNvPr id="0" name=""/>
        <dsp:cNvSpPr/>
      </dsp:nvSpPr>
      <dsp:spPr>
        <a:xfrm>
          <a:off x="2502148" y="959315"/>
          <a:ext cx="2284197" cy="9683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Homa" panose="00000400000000000000" pitchFamily="2" charset="-78"/>
            </a:rPr>
            <a:t>شاخص های توسعه پایدار</a:t>
          </a:r>
          <a:endParaRPr lang="en-US" sz="2000" b="1" kern="1200" dirty="0">
            <a:cs typeface="B Homa" panose="00000400000000000000" pitchFamily="2" charset="-78"/>
          </a:endParaRPr>
        </a:p>
      </dsp:txBody>
      <dsp:txXfrm>
        <a:off x="2836661" y="1101133"/>
        <a:ext cx="1615171" cy="684760"/>
      </dsp:txXfrm>
    </dsp:sp>
    <dsp:sp modelId="{EC2F9E53-2AA0-43DC-B054-25BFB688AC7A}">
      <dsp:nvSpPr>
        <dsp:cNvPr id="0" name=""/>
        <dsp:cNvSpPr/>
      </dsp:nvSpPr>
      <dsp:spPr>
        <a:xfrm rot="16200000">
          <a:off x="3591623" y="733868"/>
          <a:ext cx="105247" cy="2582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>
            <a:cs typeface="B Homa" panose="00000400000000000000" pitchFamily="2" charset="-78"/>
          </a:endParaRPr>
        </a:p>
      </dsp:txBody>
      <dsp:txXfrm>
        <a:off x="3607410" y="801309"/>
        <a:ext cx="73673" cy="154963"/>
      </dsp:txXfrm>
    </dsp:sp>
    <dsp:sp modelId="{0EAA6EC5-C01F-439E-AD63-CA92F0B5264E}">
      <dsp:nvSpPr>
        <dsp:cNvPr id="0" name=""/>
        <dsp:cNvSpPr/>
      </dsp:nvSpPr>
      <dsp:spPr>
        <a:xfrm>
          <a:off x="2727095" y="1113"/>
          <a:ext cx="1834304" cy="7596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Homa" panose="00000400000000000000" pitchFamily="2" charset="-78"/>
            </a:rPr>
            <a:t>تعادل فضایی</a:t>
          </a:r>
          <a:endParaRPr lang="en-US" sz="2000" b="1" kern="1200" dirty="0">
            <a:cs typeface="B Homa" panose="00000400000000000000" pitchFamily="2" charset="-78"/>
          </a:endParaRPr>
        </a:p>
      </dsp:txBody>
      <dsp:txXfrm>
        <a:off x="2995723" y="112357"/>
        <a:ext cx="1297048" cy="537133"/>
      </dsp:txXfrm>
    </dsp:sp>
    <dsp:sp modelId="{37CF0E81-044B-473D-AC89-1D042405AB64}">
      <dsp:nvSpPr>
        <dsp:cNvPr id="0" name=""/>
        <dsp:cNvSpPr/>
      </dsp:nvSpPr>
      <dsp:spPr>
        <a:xfrm>
          <a:off x="4866322" y="1314377"/>
          <a:ext cx="192670" cy="2582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>
            <a:cs typeface="B Homa" panose="00000400000000000000" pitchFamily="2" charset="-78"/>
          </a:endParaRPr>
        </a:p>
      </dsp:txBody>
      <dsp:txXfrm>
        <a:off x="4866322" y="1366031"/>
        <a:ext cx="134869" cy="154963"/>
      </dsp:txXfrm>
    </dsp:sp>
    <dsp:sp modelId="{92217934-0852-4851-B909-0BD0E4B3FD76}">
      <dsp:nvSpPr>
        <dsp:cNvPr id="0" name=""/>
        <dsp:cNvSpPr/>
      </dsp:nvSpPr>
      <dsp:spPr>
        <a:xfrm>
          <a:off x="5149875" y="959315"/>
          <a:ext cx="1708169" cy="9683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Homa" panose="00000400000000000000" pitchFamily="2" charset="-78"/>
            </a:rPr>
            <a:t>حفظ محیط زیست</a:t>
          </a:r>
          <a:endParaRPr lang="en-US" sz="2000" b="1" kern="1200" dirty="0">
            <a:cs typeface="B Homa" panose="00000400000000000000" pitchFamily="2" charset="-78"/>
          </a:endParaRPr>
        </a:p>
      </dsp:txBody>
      <dsp:txXfrm>
        <a:off x="5400031" y="1101133"/>
        <a:ext cx="1207857" cy="684760"/>
      </dsp:txXfrm>
    </dsp:sp>
    <dsp:sp modelId="{1F480AD6-50AA-4461-87CA-E4C4705877E3}">
      <dsp:nvSpPr>
        <dsp:cNvPr id="0" name=""/>
        <dsp:cNvSpPr/>
      </dsp:nvSpPr>
      <dsp:spPr>
        <a:xfrm rot="5400000">
          <a:off x="3592214" y="1893805"/>
          <a:ext cx="104065" cy="2582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>
            <a:cs typeface="B Homa" panose="00000400000000000000" pitchFamily="2" charset="-78"/>
          </a:endParaRPr>
        </a:p>
      </dsp:txBody>
      <dsp:txXfrm>
        <a:off x="3607824" y="1929850"/>
        <a:ext cx="72846" cy="154963"/>
      </dsp:txXfrm>
    </dsp:sp>
    <dsp:sp modelId="{4D9DF676-2DCB-45E5-855C-6A61BEFBBCDE}">
      <dsp:nvSpPr>
        <dsp:cNvPr id="0" name=""/>
        <dsp:cNvSpPr/>
      </dsp:nvSpPr>
      <dsp:spPr>
        <a:xfrm>
          <a:off x="2584020" y="2124061"/>
          <a:ext cx="2120453" cy="7640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Homa" panose="00000400000000000000" pitchFamily="2" charset="-78"/>
            </a:rPr>
            <a:t>توسعه متوازن اقتصادی</a:t>
          </a:r>
          <a:endParaRPr lang="en-US" sz="2000" b="1" kern="1200" dirty="0">
            <a:cs typeface="B Homa" panose="00000400000000000000" pitchFamily="2" charset="-78"/>
          </a:endParaRPr>
        </a:p>
      </dsp:txBody>
      <dsp:txXfrm>
        <a:off x="2894553" y="2235958"/>
        <a:ext cx="1499387" cy="540286"/>
      </dsp:txXfrm>
    </dsp:sp>
    <dsp:sp modelId="{FD48AF87-3D92-40EB-8956-F4CBC8231DE2}">
      <dsp:nvSpPr>
        <dsp:cNvPr id="0" name=""/>
        <dsp:cNvSpPr/>
      </dsp:nvSpPr>
      <dsp:spPr>
        <a:xfrm rot="10800000">
          <a:off x="2230866" y="1314377"/>
          <a:ext cx="191706" cy="2582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>
            <a:cs typeface="B Homa" panose="00000400000000000000" pitchFamily="2" charset="-78"/>
          </a:endParaRPr>
        </a:p>
      </dsp:txBody>
      <dsp:txXfrm rot="10800000">
        <a:off x="2288378" y="1366031"/>
        <a:ext cx="134194" cy="154963"/>
      </dsp:txXfrm>
    </dsp:sp>
    <dsp:sp modelId="{4753384C-04E5-4DBD-9B95-36CE6EF6358D}">
      <dsp:nvSpPr>
        <dsp:cNvPr id="0" name=""/>
        <dsp:cNvSpPr/>
      </dsp:nvSpPr>
      <dsp:spPr>
        <a:xfrm>
          <a:off x="428631" y="959315"/>
          <a:ext cx="1711807" cy="9683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Homa" panose="00000400000000000000" pitchFamily="2" charset="-78"/>
            </a:rPr>
            <a:t>عدالت اجتماعی</a:t>
          </a:r>
          <a:endParaRPr lang="en-US" sz="2000" b="1" kern="1200" dirty="0">
            <a:cs typeface="B Homa" panose="00000400000000000000" pitchFamily="2" charset="-78"/>
          </a:endParaRPr>
        </a:p>
      </dsp:txBody>
      <dsp:txXfrm>
        <a:off x="679319" y="1101133"/>
        <a:ext cx="1210431" cy="6847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7AB0B-0E16-4FD4-9860-5292F94CD1BD}">
      <dsp:nvSpPr>
        <dsp:cNvPr id="0" name=""/>
        <dsp:cNvSpPr/>
      </dsp:nvSpPr>
      <dsp:spPr>
        <a:xfrm>
          <a:off x="211" y="351466"/>
          <a:ext cx="1400505" cy="1400505"/>
        </a:xfrm>
        <a:prstGeom prst="ellipse">
          <a:avLst/>
        </a:prstGeom>
        <a:solidFill>
          <a:schemeClr val="accent2">
            <a:lumMod val="5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Homa" panose="00000400000000000000" pitchFamily="2" charset="-78"/>
            </a:rPr>
            <a:t>انسان مدرن </a:t>
          </a:r>
          <a:endParaRPr lang="en-US" sz="2800" b="1" kern="1200" dirty="0">
            <a:cs typeface="B Homa" panose="00000400000000000000" pitchFamily="2" charset="-78"/>
          </a:endParaRPr>
        </a:p>
      </dsp:txBody>
      <dsp:txXfrm>
        <a:off x="205310" y="556565"/>
        <a:ext cx="990307" cy="990307"/>
      </dsp:txXfrm>
    </dsp:sp>
    <dsp:sp modelId="{F23808AE-7992-4D1E-A37B-FEF29D68C9D0}">
      <dsp:nvSpPr>
        <dsp:cNvPr id="0" name=""/>
        <dsp:cNvSpPr/>
      </dsp:nvSpPr>
      <dsp:spPr>
        <a:xfrm>
          <a:off x="1514438" y="645572"/>
          <a:ext cx="812293" cy="812293"/>
        </a:xfrm>
        <a:prstGeom prst="mathPlus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1622107" y="956193"/>
        <a:ext cx="596955" cy="191051"/>
      </dsp:txXfrm>
    </dsp:sp>
    <dsp:sp modelId="{462A460E-3409-468F-98DF-F1C28EC78F4F}">
      <dsp:nvSpPr>
        <dsp:cNvPr id="0" name=""/>
        <dsp:cNvSpPr/>
      </dsp:nvSpPr>
      <dsp:spPr>
        <a:xfrm>
          <a:off x="2440452" y="351466"/>
          <a:ext cx="1400505" cy="1400505"/>
        </a:xfrm>
        <a:prstGeom prst="ellipse">
          <a:avLst/>
        </a:prstGeom>
        <a:solidFill>
          <a:schemeClr val="bg2">
            <a:lumMod val="2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Homa" panose="00000400000000000000" pitchFamily="2" charset="-78"/>
            </a:rPr>
            <a:t>طبیعت</a:t>
          </a:r>
          <a:endParaRPr lang="en-US" sz="2800" b="1" kern="1200" dirty="0">
            <a:cs typeface="B Homa" panose="00000400000000000000" pitchFamily="2" charset="-78"/>
          </a:endParaRPr>
        </a:p>
      </dsp:txBody>
      <dsp:txXfrm>
        <a:off x="2645551" y="556565"/>
        <a:ext cx="990307" cy="990307"/>
      </dsp:txXfrm>
    </dsp:sp>
    <dsp:sp modelId="{780B77DA-B7C8-4462-BAF6-E79CB697F444}">
      <dsp:nvSpPr>
        <dsp:cNvPr id="0" name=""/>
        <dsp:cNvSpPr/>
      </dsp:nvSpPr>
      <dsp:spPr>
        <a:xfrm>
          <a:off x="3954679" y="645572"/>
          <a:ext cx="812293" cy="812293"/>
        </a:xfrm>
        <a:prstGeom prst="mathEqual">
          <a:avLst/>
        </a:prstGeom>
        <a:gradFill rotWithShape="0">
          <a:gsLst>
            <a:gs pos="0">
              <a:schemeClr val="accent2">
                <a:hueOff val="1354814"/>
                <a:satOff val="-6632"/>
                <a:lumOff val="3725"/>
                <a:alphaOff val="0"/>
                <a:tint val="98000"/>
                <a:lumMod val="114000"/>
              </a:schemeClr>
            </a:gs>
            <a:gs pos="100000">
              <a:schemeClr val="accent2">
                <a:hueOff val="1354814"/>
                <a:satOff val="-6632"/>
                <a:lumOff val="372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4062348" y="812904"/>
        <a:ext cx="596955" cy="477629"/>
      </dsp:txXfrm>
    </dsp:sp>
    <dsp:sp modelId="{C4406B93-5E44-4C8F-BE09-6416E9D45013}">
      <dsp:nvSpPr>
        <dsp:cNvPr id="0" name=""/>
        <dsp:cNvSpPr/>
      </dsp:nvSpPr>
      <dsp:spPr>
        <a:xfrm>
          <a:off x="4880693" y="351466"/>
          <a:ext cx="2262895" cy="1400505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i="0" kern="1200" dirty="0" smtClean="0">
              <a:solidFill>
                <a:schemeClr val="tx1"/>
              </a:solidFill>
              <a:cs typeface="B Homa" panose="00000400000000000000" pitchFamily="2" charset="-78"/>
            </a:rPr>
            <a:t>رویکرد اصلی توسعه پایدار</a:t>
          </a:r>
          <a:endParaRPr lang="en-US" sz="2400" b="1" i="0" kern="1200" dirty="0">
            <a:solidFill>
              <a:schemeClr val="tx1"/>
            </a:solidFill>
            <a:cs typeface="B Homa" panose="00000400000000000000" pitchFamily="2" charset="-78"/>
          </a:endParaRPr>
        </a:p>
      </dsp:txBody>
      <dsp:txXfrm>
        <a:off x="5212086" y="556565"/>
        <a:ext cx="1600109" cy="9903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D38075-C68C-47D2-940E-D9054D6E43A0}">
      <dsp:nvSpPr>
        <dsp:cNvPr id="0" name=""/>
        <dsp:cNvSpPr/>
      </dsp:nvSpPr>
      <dsp:spPr>
        <a:xfrm>
          <a:off x="2647908" y="223063"/>
          <a:ext cx="3027034" cy="3027034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سیاسی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4227011" y="731893"/>
        <a:ext cx="972975" cy="648650"/>
      </dsp:txXfrm>
    </dsp:sp>
    <dsp:sp modelId="{759309C9-D739-4270-BC03-FDFABD594162}">
      <dsp:nvSpPr>
        <dsp:cNvPr id="0" name=""/>
        <dsp:cNvSpPr/>
      </dsp:nvSpPr>
      <dsp:spPr>
        <a:xfrm>
          <a:off x="2457012" y="303784"/>
          <a:ext cx="3460717" cy="3027034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اقتصادی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4685879" y="1686850"/>
        <a:ext cx="1029975" cy="720722"/>
      </dsp:txXfrm>
    </dsp:sp>
    <dsp:sp modelId="{273A4304-581E-4469-B007-07555BB90DA8}">
      <dsp:nvSpPr>
        <dsp:cNvPr id="0" name=""/>
        <dsp:cNvSpPr/>
      </dsp:nvSpPr>
      <dsp:spPr>
        <a:xfrm>
          <a:off x="2340898" y="353514"/>
          <a:ext cx="3556008" cy="3027034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اجتماعی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3610901" y="2479645"/>
        <a:ext cx="1016002" cy="792794"/>
      </dsp:txXfrm>
    </dsp:sp>
    <dsp:sp modelId="{842D8714-2B40-48D2-B979-28733AAB0B34}">
      <dsp:nvSpPr>
        <dsp:cNvPr id="0" name=""/>
        <dsp:cNvSpPr/>
      </dsp:nvSpPr>
      <dsp:spPr>
        <a:xfrm>
          <a:off x="2536917" y="303784"/>
          <a:ext cx="3027034" cy="3027034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فرهنگی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2713494" y="1686850"/>
        <a:ext cx="900903" cy="720722"/>
      </dsp:txXfrm>
    </dsp:sp>
    <dsp:sp modelId="{209B9155-37CB-440D-9A8C-65ECAE9A153F}">
      <dsp:nvSpPr>
        <dsp:cNvPr id="0" name=""/>
        <dsp:cNvSpPr/>
      </dsp:nvSpPr>
      <dsp:spPr>
        <a:xfrm>
          <a:off x="2562863" y="223063"/>
          <a:ext cx="3027034" cy="3027034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زیست محیطی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3037819" y="731893"/>
        <a:ext cx="972975" cy="648650"/>
      </dsp:txXfrm>
    </dsp:sp>
    <dsp:sp modelId="{BF8E3E74-F868-4425-8FDB-E78C136C9D0D}">
      <dsp:nvSpPr>
        <dsp:cNvPr id="0" name=""/>
        <dsp:cNvSpPr/>
      </dsp:nvSpPr>
      <dsp:spPr>
        <a:xfrm>
          <a:off x="2460378" y="35675"/>
          <a:ext cx="3401809" cy="3401809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DEC7DE-2047-4E51-B01E-71C96C14CE9A}">
      <dsp:nvSpPr>
        <dsp:cNvPr id="0" name=""/>
        <dsp:cNvSpPr/>
      </dsp:nvSpPr>
      <dsp:spPr>
        <a:xfrm>
          <a:off x="2483727" y="116370"/>
          <a:ext cx="3401809" cy="3401809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65F892-2258-42C7-BC51-951F713C106F}">
      <dsp:nvSpPr>
        <dsp:cNvPr id="0" name=""/>
        <dsp:cNvSpPr/>
      </dsp:nvSpPr>
      <dsp:spPr>
        <a:xfrm>
          <a:off x="2414302" y="166251"/>
          <a:ext cx="3401809" cy="3401809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BA15C4-F04E-4A3D-A442-5410CDF9EED9}">
      <dsp:nvSpPr>
        <dsp:cNvPr id="0" name=""/>
        <dsp:cNvSpPr/>
      </dsp:nvSpPr>
      <dsp:spPr>
        <a:xfrm>
          <a:off x="2349320" y="116370"/>
          <a:ext cx="3401809" cy="3401809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C78EF4-6431-4C24-8C4E-9B3553078DD4}">
      <dsp:nvSpPr>
        <dsp:cNvPr id="0" name=""/>
        <dsp:cNvSpPr/>
      </dsp:nvSpPr>
      <dsp:spPr>
        <a:xfrm>
          <a:off x="2375618" y="35675"/>
          <a:ext cx="3401809" cy="3401809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D6B2B-258A-439B-A97E-B51DCE6DEFFE}">
      <dsp:nvSpPr>
        <dsp:cNvPr id="0" name=""/>
        <dsp:cNvSpPr/>
      </dsp:nvSpPr>
      <dsp:spPr>
        <a:xfrm>
          <a:off x="182606" y="307"/>
          <a:ext cx="1920245" cy="192024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677" tIns="30480" rIns="105677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توسعه فشرده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463819" y="281520"/>
        <a:ext cx="1357819" cy="1357819"/>
      </dsp:txXfrm>
    </dsp:sp>
    <dsp:sp modelId="{C38C4335-7046-4691-9D8A-E255EE7DA69F}">
      <dsp:nvSpPr>
        <dsp:cNvPr id="0" name=""/>
        <dsp:cNvSpPr/>
      </dsp:nvSpPr>
      <dsp:spPr>
        <a:xfrm>
          <a:off x="1718802" y="307"/>
          <a:ext cx="1920245" cy="192024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677" tIns="30480" rIns="105677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سطح درآمد مختلف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2000015" y="281520"/>
        <a:ext cx="1357819" cy="1357819"/>
      </dsp:txXfrm>
    </dsp:sp>
    <dsp:sp modelId="{3790A5B6-0D94-435A-BFC4-655DC6B189EF}">
      <dsp:nvSpPr>
        <dsp:cNvPr id="0" name=""/>
        <dsp:cNvSpPr/>
      </dsp:nvSpPr>
      <dsp:spPr>
        <a:xfrm>
          <a:off x="3254998" y="307"/>
          <a:ext cx="1920245" cy="192024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677" tIns="30480" rIns="105677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Homa" panose="00000400000000000000" pitchFamily="2" charset="-78"/>
            </a:rPr>
            <a:t>اختلاط کاربری</a:t>
          </a:r>
          <a:endParaRPr lang="en-US" sz="2400" b="1" kern="1200" dirty="0">
            <a:cs typeface="B Homa" panose="00000400000000000000" pitchFamily="2" charset="-78"/>
          </a:endParaRPr>
        </a:p>
      </dsp:txBody>
      <dsp:txXfrm>
        <a:off x="3536211" y="281520"/>
        <a:ext cx="1357819" cy="135781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26A42-198F-4AA7-B176-D3A92CACCFF3}">
      <dsp:nvSpPr>
        <dsp:cNvPr id="0" name=""/>
        <dsp:cNvSpPr/>
      </dsp:nvSpPr>
      <dsp:spPr>
        <a:xfrm>
          <a:off x="0" y="0"/>
          <a:ext cx="3405190" cy="1093001"/>
        </a:xfrm>
        <a:prstGeom prst="rect">
          <a:avLst/>
        </a:prstGeom>
        <a:solidFill>
          <a:schemeClr val="accent3">
            <a:lumMod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00800" h="1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800" b="1" kern="1200" dirty="0" smtClean="0">
              <a:cs typeface="B Homa" panose="00000400000000000000" pitchFamily="2" charset="-78"/>
            </a:rPr>
            <a:t>مزایا</a:t>
          </a:r>
          <a:endParaRPr lang="en-US" sz="4800" b="1" kern="1200" dirty="0">
            <a:cs typeface="B Homa" panose="00000400000000000000" pitchFamily="2" charset="-78"/>
          </a:endParaRPr>
        </a:p>
      </dsp:txBody>
      <dsp:txXfrm>
        <a:off x="0" y="0"/>
        <a:ext cx="3405190" cy="1093001"/>
      </dsp:txXfrm>
    </dsp:sp>
    <dsp:sp modelId="{58FB614E-3CD0-446B-965E-94BBFE16029F}">
      <dsp:nvSpPr>
        <dsp:cNvPr id="0" name=""/>
        <dsp:cNvSpPr/>
      </dsp:nvSpPr>
      <dsp:spPr>
        <a:xfrm>
          <a:off x="1662" y="1093001"/>
          <a:ext cx="1133954" cy="22953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b="1" kern="1200" dirty="0" smtClean="0">
              <a:cs typeface="B Homa" panose="00000400000000000000" pitchFamily="2" charset="-78"/>
            </a:rPr>
            <a:t>بهینه نمودن هزینه ها</a:t>
          </a:r>
          <a:endParaRPr lang="en-US" sz="2700" b="1" kern="1200" dirty="0">
            <a:cs typeface="B Homa" panose="00000400000000000000" pitchFamily="2" charset="-78"/>
          </a:endParaRPr>
        </a:p>
      </dsp:txBody>
      <dsp:txXfrm>
        <a:off x="1662" y="1093001"/>
        <a:ext cx="1133954" cy="2295302"/>
      </dsp:txXfrm>
    </dsp:sp>
    <dsp:sp modelId="{84FB5B26-AECC-49B2-A00F-46738FFCBBC6}">
      <dsp:nvSpPr>
        <dsp:cNvPr id="0" name=""/>
        <dsp:cNvSpPr/>
      </dsp:nvSpPr>
      <dsp:spPr>
        <a:xfrm>
          <a:off x="1135617" y="1093001"/>
          <a:ext cx="1133954" cy="22953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b="1" kern="1200" dirty="0" smtClean="0">
              <a:cs typeface="B Homa" panose="00000400000000000000" pitchFamily="2" charset="-78"/>
            </a:rPr>
            <a:t>پاسخ به نیاز مسکن</a:t>
          </a:r>
          <a:endParaRPr lang="en-US" sz="2700" b="1" kern="1200" dirty="0">
            <a:cs typeface="B Homa" panose="00000400000000000000" pitchFamily="2" charset="-78"/>
          </a:endParaRPr>
        </a:p>
      </dsp:txBody>
      <dsp:txXfrm>
        <a:off x="1135617" y="1093001"/>
        <a:ext cx="1133954" cy="2295302"/>
      </dsp:txXfrm>
    </dsp:sp>
    <dsp:sp modelId="{91A4AA44-1ED8-4F02-8B83-42230A1EFDAF}">
      <dsp:nvSpPr>
        <dsp:cNvPr id="0" name=""/>
        <dsp:cNvSpPr/>
      </dsp:nvSpPr>
      <dsp:spPr>
        <a:xfrm>
          <a:off x="2269572" y="1093001"/>
          <a:ext cx="1133954" cy="22953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b="1" kern="1200" dirty="0" smtClean="0">
              <a:cs typeface="B Homa" panose="00000400000000000000" pitchFamily="2" charset="-78"/>
            </a:rPr>
            <a:t>پاسخ به کمبود زمین</a:t>
          </a:r>
          <a:endParaRPr lang="en-US" sz="2700" b="1" kern="1200" dirty="0">
            <a:cs typeface="B Homa" panose="00000400000000000000" pitchFamily="2" charset="-78"/>
          </a:endParaRPr>
        </a:p>
      </dsp:txBody>
      <dsp:txXfrm>
        <a:off x="2269572" y="1093001"/>
        <a:ext cx="1133954" cy="2295302"/>
      </dsp:txXfrm>
    </dsp:sp>
    <dsp:sp modelId="{D0DFFC6E-ADF6-4586-87D3-3199E02610B8}">
      <dsp:nvSpPr>
        <dsp:cNvPr id="0" name=""/>
        <dsp:cNvSpPr/>
      </dsp:nvSpPr>
      <dsp:spPr>
        <a:xfrm>
          <a:off x="0" y="3388304"/>
          <a:ext cx="3405190" cy="255033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00800" h="1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49762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80677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50614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5219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42990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85155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29468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84813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383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3163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40291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73731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0159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908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0459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97122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17549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7D3B667-D93C-4075-8D0E-F5F7A2D281B7}" type="datetimeFigureOut">
              <a:rPr lang="fa-IR" smtClean="0"/>
              <a:t>12/04/1441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8A536-1C4F-4C4C-9DA2-428E68A1ADA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517036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7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6" indent="-342906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71736" y="2862862"/>
            <a:ext cx="42862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000" b="1" dirty="0" smtClean="0">
                <a:cs typeface="B Homa" panose="00000400000000000000" pitchFamily="2" charset="-78"/>
              </a:rPr>
              <a:t>بررسی و معرفی توسعه </a:t>
            </a:r>
            <a:r>
              <a:rPr lang="fa-IR" sz="4000" b="1" dirty="0">
                <a:cs typeface="B Homa" panose="00000400000000000000" pitchFamily="2" charset="-78"/>
              </a:rPr>
              <a:t>میان </a:t>
            </a:r>
            <a:r>
              <a:rPr lang="fa-IR" sz="4000" b="1" dirty="0" smtClean="0">
                <a:cs typeface="B Homa" panose="00000400000000000000" pitchFamily="2" charset="-78"/>
              </a:rPr>
              <a:t>افزا در شهرسازی</a:t>
            </a:r>
            <a:endParaRPr lang="fa-IR" sz="4000" b="1" dirty="0">
              <a:cs typeface="B Homa" panose="00000400000000000000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78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35742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414337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571472" y="5999180"/>
            <a:ext cx="83582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286248" y="201023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نظریه های پیشتاز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742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2857488" y="1000108"/>
            <a:ext cx="3071834" cy="71438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6000760" y="1428736"/>
            <a:ext cx="2214578" cy="71438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/>
          <p:cNvSpPr/>
          <p:nvPr/>
        </p:nvSpPr>
        <p:spPr>
          <a:xfrm>
            <a:off x="571472" y="1428736"/>
            <a:ext cx="2214578" cy="71438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2857488" y="1785926"/>
            <a:ext cx="3071834" cy="71438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072198" y="1538579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مشکل تهیه زمین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14612" y="1142988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هزینه احداث زیرساخت ها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28596" y="1571616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  تعریض بزرگراه ها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786050" y="1895769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کاهش آلودگی هوای شهری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2857488" y="2571744"/>
            <a:ext cx="3071834" cy="714380"/>
          </a:xfrm>
          <a:prstGeom prst="roundRect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3214678" y="2571746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chemeClr val="bg1"/>
                </a:solidFill>
                <a:cs typeface="B Homa" panose="00000400000000000000" pitchFamily="2" charset="-78"/>
              </a:rPr>
              <a:t>رشد هوشمند</a:t>
            </a:r>
            <a:endParaRPr lang="en-US" sz="32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2857488" y="4143380"/>
            <a:ext cx="3071834" cy="71438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ounded Rectangle 67"/>
          <p:cNvSpPr/>
          <p:nvPr/>
        </p:nvSpPr>
        <p:spPr>
          <a:xfrm>
            <a:off x="6000760" y="4572008"/>
            <a:ext cx="2214578" cy="71438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/>
        </p:nvSpPr>
        <p:spPr>
          <a:xfrm>
            <a:off x="571472" y="4572008"/>
            <a:ext cx="2214578" cy="71438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ed Rectangle 69"/>
          <p:cNvSpPr/>
          <p:nvPr/>
        </p:nvSpPr>
        <p:spPr>
          <a:xfrm>
            <a:off x="2857488" y="4929198"/>
            <a:ext cx="3071834" cy="928694"/>
          </a:xfrm>
          <a:prstGeom prst="roundRect">
            <a:avLst/>
          </a:prstGeom>
          <a:solidFill>
            <a:srgbClr val="00B0F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2857488" y="3357562"/>
            <a:ext cx="3071834" cy="71438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2643174" y="3429004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cs typeface="B Homa" panose="00000400000000000000" pitchFamily="2" charset="-78"/>
              </a:rPr>
              <a:t>اصول رشد هوشمند</a:t>
            </a:r>
            <a:endParaRPr lang="en-US" sz="3200" b="1" dirty="0">
              <a:cs typeface="B Homa" panose="00000400000000000000" pitchFamily="2" charset="-7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86116" y="4253223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اختلاط کاربری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929322" y="4714888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فشردگی ساختمان 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42910" y="4643450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قابلیت پیاده روی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643174" y="4955461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حفاظت از فضای باز، اراضی باغی و زیبایی زیست محیطی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071802" y="2571748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b="1" dirty="0">
                <a:solidFill>
                  <a:schemeClr val="bg1"/>
                </a:solidFill>
                <a:cs typeface="B Homa" panose="00000400000000000000" pitchFamily="2" charset="-78"/>
              </a:rPr>
              <a:t>(1)</a:t>
            </a:r>
            <a:endParaRPr lang="en-US" sz="12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7143768" y="871260"/>
            <a:ext cx="1970182" cy="57150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7171073" y="979593"/>
            <a:ext cx="1832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 smtClean="0">
                <a:solidFill>
                  <a:schemeClr val="bg1"/>
                </a:solidFill>
                <a:cs typeface="B Homa" panose="00000400000000000000" pitchFamily="2" charset="-78"/>
              </a:rPr>
              <a:t>رشد هوشمند</a:t>
            </a:r>
            <a:endParaRPr lang="en-US" sz="20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19162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3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9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8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1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4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 animBg="1"/>
      <p:bldP spid="44" grpId="0" animBg="1"/>
      <p:bldP spid="51" grpId="0" animBg="1"/>
      <p:bldP spid="52" grpId="0"/>
      <p:bldP spid="53" grpId="0"/>
      <p:bldP spid="54" grpId="0"/>
      <p:bldP spid="64" grpId="0"/>
      <p:bldP spid="65" grpId="0" animBg="1"/>
      <p:bldP spid="66" grpId="0"/>
      <p:bldP spid="67" grpId="0" animBg="1"/>
      <p:bldP spid="68" grpId="0" animBg="1"/>
      <p:bldP spid="69" grpId="0" animBg="1"/>
      <p:bldP spid="70" grpId="0" animBg="1"/>
      <p:bldP spid="72" grpId="0" animBg="1"/>
      <p:bldP spid="73" grpId="0"/>
      <p:bldP spid="74" grpId="0"/>
      <p:bldP spid="75" grpId="0"/>
      <p:bldP spid="76" grpId="0"/>
      <p:bldP spid="78" grpId="0"/>
      <p:bldP spid="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35742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414337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286248" y="201023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نظریه های پیشتاز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742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45" name="Pentagon 44"/>
          <p:cNvSpPr/>
          <p:nvPr/>
        </p:nvSpPr>
        <p:spPr>
          <a:xfrm rot="10800000">
            <a:off x="4528930" y="1306043"/>
            <a:ext cx="3500462" cy="857256"/>
          </a:xfrm>
          <a:prstGeom prst="homePlate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Chevron 45"/>
          <p:cNvSpPr/>
          <p:nvPr/>
        </p:nvSpPr>
        <p:spPr>
          <a:xfrm rot="10800000">
            <a:off x="4028864" y="1306043"/>
            <a:ext cx="642942" cy="857256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28402" y="1306042"/>
            <a:ext cx="3357586" cy="857256"/>
          </a:xfrm>
          <a:prstGeom prst="rect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4957558" y="1448920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توسعه عمودی شهرها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85592" y="1332305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پاسخی به گسترش افقی بی رویه شهرها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graphicFrame>
        <p:nvGraphicFramePr>
          <p:cNvPr id="50" name="Diagram 49"/>
          <p:cNvGraphicFramePr/>
          <p:nvPr>
            <p:extLst>
              <p:ext uri="{D42A27DB-BD31-4B8C-83A1-F6EECF244321}">
                <p14:modId xmlns:p14="http://schemas.microsoft.com/office/powerpoint/2010/main" val="579958671"/>
              </p:ext>
            </p:extLst>
          </p:nvPr>
        </p:nvGraphicFramePr>
        <p:xfrm>
          <a:off x="4386054" y="2591926"/>
          <a:ext cx="3405190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5" name="Diagram 54"/>
          <p:cNvGraphicFramePr/>
          <p:nvPr>
            <p:extLst>
              <p:ext uri="{D42A27DB-BD31-4B8C-83A1-F6EECF244321}">
                <p14:modId xmlns:p14="http://schemas.microsoft.com/office/powerpoint/2010/main" val="122448668"/>
              </p:ext>
            </p:extLst>
          </p:nvPr>
        </p:nvGraphicFramePr>
        <p:xfrm>
          <a:off x="814154" y="2591926"/>
          <a:ext cx="3405190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4886120" y="1377484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b="1" dirty="0">
                <a:cs typeface="B Homa" panose="00000400000000000000" pitchFamily="2" charset="-78"/>
              </a:rPr>
              <a:t>(1)</a:t>
            </a:r>
            <a:endParaRPr lang="en-US" sz="1200" b="1" dirty="0">
              <a:cs typeface="B Homa" panose="00000400000000000000" pitchFamily="2" charset="-78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7143768" y="871260"/>
            <a:ext cx="1970182" cy="57150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171073" y="979593"/>
            <a:ext cx="1832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 smtClean="0">
                <a:solidFill>
                  <a:schemeClr val="bg1"/>
                </a:solidFill>
                <a:cs typeface="B Homa" panose="00000400000000000000" pitchFamily="2" charset="-78"/>
              </a:rPr>
              <a:t>توسعه عمودی</a:t>
            </a:r>
            <a:endParaRPr lang="en-US" sz="20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12520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/>
      <p:bldP spid="49" grpId="0"/>
      <p:bldGraphic spid="50" grpId="0">
        <p:bldAsOne/>
      </p:bldGraphic>
      <p:bldGraphic spid="55" grpId="0">
        <p:bldAsOne/>
      </p:bldGraphic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50069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35742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571736" y="14285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بررسی توسعه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57818" y="2857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507701053"/>
              </p:ext>
            </p:extLst>
          </p:nvPr>
        </p:nvGraphicFramePr>
        <p:xfrm>
          <a:off x="571472" y="2498330"/>
          <a:ext cx="6096000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785786" y="1085120"/>
            <a:ext cx="5786478" cy="843682"/>
            <a:chOff x="304800" y="6459"/>
            <a:chExt cx="4267200" cy="915120"/>
          </a:xfrm>
          <a:solidFill>
            <a:schemeClr val="accent2">
              <a:lumMod val="75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7" name="Rounded Rectangle 16"/>
            <p:cNvSpPr/>
            <p:nvPr/>
          </p:nvSpPr>
          <p:spPr>
            <a:xfrm>
              <a:off x="304800" y="6459"/>
              <a:ext cx="4267200" cy="915120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/>
            <p:cNvSpPr/>
            <p:nvPr/>
          </p:nvSpPr>
          <p:spPr>
            <a:xfrm>
              <a:off x="349472" y="51131"/>
              <a:ext cx="4177856" cy="825776"/>
            </a:xfrm>
            <a:prstGeom prst="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10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030388" y="1201151"/>
            <a:ext cx="5297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dirty="0">
                <a:cs typeface="B Homa" panose="00000400000000000000" pitchFamily="2" charset="-78"/>
              </a:rPr>
              <a:t>سیاست های سه گانه توسعه شهری</a:t>
            </a:r>
            <a:endParaRPr lang="en-US" sz="3200" dirty="0">
              <a:cs typeface="B Homa" panose="00000400000000000000" pitchFamily="2" charset="-78"/>
            </a:endParaRPr>
          </a:p>
        </p:txBody>
      </p:sp>
      <p:sp>
        <p:nvSpPr>
          <p:cNvPr id="20" name="Vertical Scroll 19"/>
          <p:cNvSpPr/>
          <p:nvPr/>
        </p:nvSpPr>
        <p:spPr>
          <a:xfrm>
            <a:off x="6858016" y="1785926"/>
            <a:ext cx="2071702" cy="3714776"/>
          </a:xfrm>
          <a:prstGeom prst="verticalScroll">
            <a:avLst/>
          </a:prstGeom>
          <a:solidFill>
            <a:srgbClr val="00B0F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143768" y="2786058"/>
            <a:ext cx="1571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برتری توسعه میان افزا نسبت به دو توسعه دیگر</a:t>
            </a:r>
            <a:endParaRPr lang="en-US" sz="2400" b="1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4412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P spid="19" grpId="0"/>
      <p:bldP spid="20" grpId="0" animBg="1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50069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35742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571736" y="14285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بررسی توسعه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57818" y="2857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35" name="Diagram 34"/>
          <p:cNvGraphicFramePr/>
          <p:nvPr>
            <p:extLst>
              <p:ext uri="{D42A27DB-BD31-4B8C-83A1-F6EECF244321}">
                <p14:modId xmlns:p14="http://schemas.microsoft.com/office/powerpoint/2010/main" val="2440418567"/>
              </p:ext>
            </p:extLst>
          </p:nvPr>
        </p:nvGraphicFramePr>
        <p:xfrm>
          <a:off x="3485538" y="2322956"/>
          <a:ext cx="537866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3485538" y="1536004"/>
            <a:ext cx="5444180" cy="629368"/>
            <a:chOff x="304800" y="6459"/>
            <a:chExt cx="4267200" cy="915120"/>
          </a:xfrm>
        </p:grpSpPr>
        <p:sp>
          <p:nvSpPr>
            <p:cNvPr id="40" name="Rounded Rectangle 39"/>
            <p:cNvSpPr/>
            <p:nvPr/>
          </p:nvSpPr>
          <p:spPr>
            <a:xfrm>
              <a:off x="304800" y="6459"/>
              <a:ext cx="4267200" cy="915120"/>
            </a:xfrm>
            <a:prstGeom prst="roundRect">
              <a:avLst/>
            </a:pr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Rounded Rectangle 4"/>
            <p:cNvSpPr/>
            <p:nvPr/>
          </p:nvSpPr>
          <p:spPr>
            <a:xfrm>
              <a:off x="349472" y="51131"/>
              <a:ext cx="4177856" cy="8257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10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050027" y="1550923"/>
            <a:ext cx="4249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chemeClr val="bg1"/>
                </a:solidFill>
                <a:cs typeface="B Homa" panose="00000400000000000000" pitchFamily="2" charset="-78"/>
              </a:rPr>
              <a:t>انواع سطوح میان افزا</a:t>
            </a:r>
            <a:endParaRPr lang="en-US" sz="32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24366175"/>
              </p:ext>
            </p:extLst>
          </p:nvPr>
        </p:nvGraphicFramePr>
        <p:xfrm>
          <a:off x="377371" y="2442029"/>
          <a:ext cx="262708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530826" y="1491415"/>
            <a:ext cx="2320176" cy="629368"/>
            <a:chOff x="304800" y="6459"/>
            <a:chExt cx="4267200" cy="915120"/>
          </a:xfrm>
          <a:solidFill>
            <a:srgbClr val="C00000"/>
          </a:solidFill>
        </p:grpSpPr>
        <p:sp>
          <p:nvSpPr>
            <p:cNvPr id="44" name="Rounded Rectangle 43"/>
            <p:cNvSpPr/>
            <p:nvPr/>
          </p:nvSpPr>
          <p:spPr>
            <a:xfrm>
              <a:off x="304800" y="6459"/>
              <a:ext cx="4267200" cy="915120"/>
            </a:xfrm>
            <a:prstGeom prst="roundRect">
              <a:avLst/>
            </a:prstGeom>
            <a:grpFill/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Rounded Rectangle 4"/>
            <p:cNvSpPr/>
            <p:nvPr/>
          </p:nvSpPr>
          <p:spPr>
            <a:xfrm>
              <a:off x="349472" y="51131"/>
              <a:ext cx="4177856" cy="82577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10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759219" y="1508028"/>
            <a:ext cx="1811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 smtClean="0">
                <a:solidFill>
                  <a:schemeClr val="bg1"/>
                </a:solidFill>
                <a:cs typeface="B Homa" panose="00000400000000000000" pitchFamily="2" charset="-78"/>
              </a:rPr>
              <a:t>ویژگی ها</a:t>
            </a:r>
            <a:endParaRPr lang="en-US" sz="32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9821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5" grpId="0">
        <p:bldAsOne/>
      </p:bldGraphic>
      <p:bldP spid="42" grpId="0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50069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35742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571736" y="14285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بررسی توسعه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57818" y="2857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21" name="Diagram 20"/>
          <p:cNvGraphicFramePr/>
          <p:nvPr/>
        </p:nvGraphicFramePr>
        <p:xfrm>
          <a:off x="785786" y="2143116"/>
          <a:ext cx="7786742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Rounded Rectangle 21"/>
          <p:cNvSpPr/>
          <p:nvPr/>
        </p:nvSpPr>
        <p:spPr>
          <a:xfrm>
            <a:off x="1500166" y="1214422"/>
            <a:ext cx="6643734" cy="71438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214546" y="1214424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000" b="1" dirty="0">
                <a:solidFill>
                  <a:schemeClr val="bg1"/>
                </a:solidFill>
                <a:cs typeface="B Homa" panose="00000400000000000000" pitchFamily="2" charset="-78"/>
              </a:rPr>
              <a:t>اهداف توسعه میان افزا</a:t>
            </a:r>
            <a:endParaRPr lang="en-US" sz="40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94459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 animBg="1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50069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35742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571736" y="14285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بررسی توسعه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57818" y="2857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1353180512"/>
              </p:ext>
            </p:extLst>
          </p:nvPr>
        </p:nvGraphicFramePr>
        <p:xfrm>
          <a:off x="785786" y="2288256"/>
          <a:ext cx="7786742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Rounded Rectangle 21"/>
          <p:cNvSpPr/>
          <p:nvPr/>
        </p:nvSpPr>
        <p:spPr>
          <a:xfrm>
            <a:off x="1500166" y="1359562"/>
            <a:ext cx="6643734" cy="71438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643174" y="1359562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000" b="1" dirty="0">
                <a:solidFill>
                  <a:schemeClr val="bg1"/>
                </a:solidFill>
                <a:cs typeface="B Homa" panose="00000400000000000000" pitchFamily="2" charset="-78"/>
              </a:rPr>
              <a:t>راهبرد توسعه میان افزا</a:t>
            </a:r>
            <a:endParaRPr lang="en-US" sz="40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00232" y="2431136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b="1" dirty="0">
                <a:cs typeface="B Homa" panose="00000400000000000000" pitchFamily="2" charset="-78"/>
              </a:rPr>
              <a:t>(1)</a:t>
            </a:r>
            <a:endParaRPr lang="en-US" sz="1200" b="1" dirty="0">
              <a:cs typeface="B Homa" panose="00000400000000000000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71604" y="3725773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b="1" dirty="0">
                <a:cs typeface="B Homa" panose="00000400000000000000" pitchFamily="2" charset="-78"/>
              </a:rPr>
              <a:t>(1)</a:t>
            </a:r>
            <a:endParaRPr lang="en-US" sz="1200" b="1" dirty="0">
              <a:cs typeface="B Homa" panose="00000400000000000000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14546" y="5297409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b="1" dirty="0">
                <a:cs typeface="B Homa" panose="00000400000000000000" pitchFamily="2" charset="-78"/>
              </a:rPr>
              <a:t>(1)</a:t>
            </a:r>
            <a:endParaRPr lang="en-US" sz="1200" b="1" dirty="0">
              <a:cs typeface="B Homa" panose="00000400000000000000" pitchFamily="2" charset="-7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29256" y="3725773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b="1" dirty="0">
                <a:cs typeface="B Homa" panose="00000400000000000000" pitchFamily="2" charset="-78"/>
              </a:rPr>
              <a:t>(1)</a:t>
            </a:r>
            <a:endParaRPr lang="en-US" sz="1200" b="1" dirty="0">
              <a:cs typeface="B Homa" panose="00000400000000000000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14942" y="5074342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b="1" dirty="0">
                <a:cs typeface="B Homa" panose="00000400000000000000" pitchFamily="2" charset="-78"/>
              </a:rPr>
              <a:t>(1)</a:t>
            </a:r>
            <a:endParaRPr lang="en-US" sz="1200" b="1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23328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 animBg="1"/>
      <p:bldP spid="26" grpId="0"/>
      <p:bldP spid="18" grpId="0"/>
      <p:bldP spid="19" grpId="0"/>
      <p:bldP spid="20" grpId="0"/>
      <p:bldP spid="30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50069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35742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571736" y="14285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بررسی توسعه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57818" y="2857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4357686" y="1752888"/>
            <a:ext cx="571504" cy="1500198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4357686" y="3324523"/>
            <a:ext cx="571504" cy="1500198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4357686" y="4896161"/>
            <a:ext cx="571504" cy="1500198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3805382" y="2272159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اجتماعی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3841105" y="3808076"/>
            <a:ext cx="157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اقتصادی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3948258" y="5415431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کالبدی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5000628" y="1395699"/>
            <a:ext cx="3929090" cy="357190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/>
          <p:cNvSpPr/>
          <p:nvPr/>
        </p:nvSpPr>
        <p:spPr>
          <a:xfrm>
            <a:off x="571472" y="1395699"/>
            <a:ext cx="3714776" cy="357190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715008" y="1324265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مزایا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07323" y="1303370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موانع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5000628" y="1824327"/>
            <a:ext cx="3929090" cy="142876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5000628" y="3324525"/>
            <a:ext cx="3929090" cy="1500198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5000628" y="4896161"/>
            <a:ext cx="3929090" cy="1500198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571472" y="1824327"/>
            <a:ext cx="3714776" cy="142876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/>
          <p:cNvSpPr/>
          <p:nvPr/>
        </p:nvSpPr>
        <p:spPr>
          <a:xfrm>
            <a:off x="571472" y="3324525"/>
            <a:ext cx="3714776" cy="1500198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571472" y="4896161"/>
            <a:ext cx="3714776" cy="1500198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214942" y="1909886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fa-IR" sz="2400" dirty="0">
                <a:cs typeface="B Homa" panose="00000400000000000000" pitchFamily="2" charset="-78"/>
              </a:rPr>
              <a:t> تامین نیازهای شهری</a:t>
            </a:r>
          </a:p>
          <a:p>
            <a:pPr algn="r" rtl="1">
              <a:buFont typeface="Arial" pitchFamily="34" charset="0"/>
              <a:buChar char="•"/>
            </a:pPr>
            <a:r>
              <a:rPr lang="fa-IR" sz="2400" dirty="0">
                <a:cs typeface="B Homa" panose="00000400000000000000" pitchFamily="2" charset="-78"/>
              </a:rPr>
              <a:t> برقراری عدالت اجتماعی</a:t>
            </a:r>
          </a:p>
          <a:p>
            <a:pPr algn="r" rtl="1">
              <a:buFont typeface="Arial" pitchFamily="34" charset="0"/>
              <a:buChar char="•"/>
            </a:pPr>
            <a:r>
              <a:rPr lang="fa-IR" sz="2400" dirty="0">
                <a:cs typeface="B Homa" panose="00000400000000000000" pitchFamily="2" charset="-78"/>
              </a:rPr>
              <a:t> جذب خانواده های درون شهری</a:t>
            </a:r>
            <a:endParaRPr lang="en-US" sz="2400" dirty="0">
              <a:cs typeface="B Homa" panose="00000400000000000000" pitchFamily="2" charset="-7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047823" y="3338646"/>
            <a:ext cx="36433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fa-IR" sz="2400" dirty="0">
                <a:cs typeface="B Homa" panose="00000400000000000000" pitchFamily="2" charset="-78"/>
              </a:rPr>
              <a:t> استفاده مجدد از تاسیسات شهری</a:t>
            </a:r>
          </a:p>
          <a:p>
            <a:pPr algn="r" rtl="1">
              <a:buFont typeface="Arial" pitchFamily="34" charset="0"/>
              <a:buChar char="•"/>
            </a:pPr>
            <a:r>
              <a:rPr lang="fa-IR" sz="2400" dirty="0">
                <a:cs typeface="B Homa" panose="00000400000000000000" pitchFamily="2" charset="-78"/>
              </a:rPr>
              <a:t> رشد اقتصادی شهرها</a:t>
            </a:r>
          </a:p>
          <a:p>
            <a:pPr algn="r" rtl="1">
              <a:buFont typeface="Arial" pitchFamily="34" charset="0"/>
              <a:buChar char="•"/>
            </a:pPr>
            <a:r>
              <a:rPr lang="fa-IR" sz="2400" dirty="0">
                <a:cs typeface="B Homa" panose="00000400000000000000" pitchFamily="2" charset="-78"/>
              </a:rPr>
              <a:t> بهینه سازی مصرف انرژی</a:t>
            </a:r>
            <a:endParaRPr lang="en-US" sz="2400" dirty="0">
              <a:cs typeface="B Homa" panose="00000400000000000000" pitchFamily="2" charset="-7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929190" y="4896161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fa-IR" sz="2400" dirty="0">
                <a:cs typeface="B Homa" panose="00000400000000000000" pitchFamily="2" charset="-78"/>
              </a:rPr>
              <a:t> مطلوبیت در واحد همسایگی     نامطلوب</a:t>
            </a:r>
          </a:p>
          <a:p>
            <a:pPr algn="r" rtl="1">
              <a:buFont typeface="Arial" pitchFamily="34" charset="0"/>
              <a:buChar char="•"/>
            </a:pPr>
            <a:r>
              <a:rPr lang="fa-IR" sz="2400" dirty="0">
                <a:cs typeface="B Homa" panose="00000400000000000000" pitchFamily="2" charset="-78"/>
              </a:rPr>
              <a:t> بهسازی بافت تاریخی</a:t>
            </a:r>
          </a:p>
          <a:p>
            <a:pPr algn="r" rtl="1">
              <a:buFont typeface="Arial" pitchFamily="34" charset="0"/>
              <a:buChar char="•"/>
            </a:pPr>
            <a:r>
              <a:rPr lang="fa-IR" sz="2400" dirty="0">
                <a:cs typeface="B Homa" panose="00000400000000000000" pitchFamily="2" charset="-78"/>
              </a:rPr>
              <a:t> حفاظت از ویژگی محلات موجود</a:t>
            </a:r>
            <a:endParaRPr lang="en-US" sz="2400" dirty="0">
              <a:cs typeface="B Homa" panose="00000400000000000000" pitchFamily="2" charset="-7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2910" y="2252959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احتمال عدم گرایش مردم</a:t>
            </a:r>
            <a:endParaRPr lang="en-US" sz="2400" dirty="0">
              <a:cs typeface="B Homa" panose="00000400000000000000" pitchFamily="2" charset="-7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224" y="3636540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بالا بودن هزینه های تملک ابنیه و تعمیرات زیرساخت ها</a:t>
            </a:r>
            <a:endParaRPr lang="en-US" sz="2400" dirty="0">
              <a:cs typeface="B Homa" panose="00000400000000000000" pitchFamily="2" charset="-7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28662" y="5039041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خطر پذیری زلزله، سیل، رطوبت بالای زمین، خاک ضعیف و ...</a:t>
            </a:r>
            <a:endParaRPr lang="en-US" sz="2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46896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5" grpId="0" animBg="1"/>
      <p:bldP spid="39" grpId="0" animBg="1"/>
      <p:bldP spid="40" grpId="0"/>
      <p:bldP spid="41" grpId="0"/>
      <p:bldP spid="42" grpId="0"/>
      <p:bldP spid="43" grpId="0" animBg="1"/>
      <p:bldP spid="44" grpId="0" animBg="1"/>
      <p:bldP spid="45" grpId="0"/>
      <p:bldP spid="46" grpId="0"/>
      <p:bldP spid="47" grpId="0" animBg="1"/>
      <p:bldP spid="48" grpId="0" animBg="1"/>
      <p:bldP spid="49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ounded Rectangle 77"/>
          <p:cNvSpPr/>
          <p:nvPr/>
        </p:nvSpPr>
        <p:spPr>
          <a:xfrm>
            <a:off x="944102" y="5226284"/>
            <a:ext cx="4714908" cy="71438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/>
          <p:cNvSpPr/>
          <p:nvPr/>
        </p:nvSpPr>
        <p:spPr>
          <a:xfrm>
            <a:off x="729788" y="4083276"/>
            <a:ext cx="4714908" cy="71438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ed Rectangle 75"/>
          <p:cNvSpPr/>
          <p:nvPr/>
        </p:nvSpPr>
        <p:spPr>
          <a:xfrm>
            <a:off x="729788" y="2940268"/>
            <a:ext cx="4714908" cy="71438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ounded Rectangle 74"/>
          <p:cNvSpPr/>
          <p:nvPr/>
        </p:nvSpPr>
        <p:spPr>
          <a:xfrm>
            <a:off x="944102" y="1797260"/>
            <a:ext cx="4714908" cy="71438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50069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35742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571736" y="14285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بررسی توسعه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57818" y="2857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6802018" y="1725822"/>
            <a:ext cx="1928826" cy="4286280"/>
          </a:xfrm>
          <a:prstGeom prst="ellipse">
            <a:avLst/>
          </a:prstGeom>
          <a:solidFill>
            <a:srgbClr val="00B0F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5301820" y="5083408"/>
            <a:ext cx="1714512" cy="1000132"/>
          </a:xfrm>
          <a:prstGeom prst="ellipse">
            <a:avLst/>
          </a:prstGeom>
          <a:solidFill>
            <a:srgbClr val="00B0F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5301820" y="1654384"/>
            <a:ext cx="1714512" cy="1000132"/>
          </a:xfrm>
          <a:prstGeom prst="ellipse">
            <a:avLst/>
          </a:prstGeom>
          <a:solidFill>
            <a:srgbClr val="00B0F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4944630" y="2797392"/>
            <a:ext cx="1714512" cy="1000132"/>
          </a:xfrm>
          <a:prstGeom prst="ellipse">
            <a:avLst/>
          </a:prstGeom>
          <a:solidFill>
            <a:srgbClr val="00B0F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4944630" y="3940400"/>
            <a:ext cx="1714512" cy="1000132"/>
          </a:xfrm>
          <a:prstGeom prst="ellipse">
            <a:avLst/>
          </a:prstGeom>
          <a:solidFill>
            <a:srgbClr val="00B0F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6730580" y="3583214"/>
            <a:ext cx="2000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cs typeface="B Homa" panose="00000400000000000000" pitchFamily="2" charset="-78"/>
              </a:rPr>
              <a:t>نتیجه گیری</a:t>
            </a:r>
            <a:endParaRPr lang="en-US" sz="3200" b="1" dirty="0">
              <a:cs typeface="B Homa" panose="00000400000000000000" pitchFamily="2" charset="-78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422843" y="1712564"/>
            <a:ext cx="1428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cs typeface="B Homa" panose="00000400000000000000" pitchFamily="2" charset="-78"/>
              </a:rPr>
              <a:t>اولین نکته</a:t>
            </a:r>
            <a:endParaRPr lang="en-US" sz="2800" dirty="0">
              <a:cs typeface="B Homa" panose="00000400000000000000" pitchFamily="2" charset="-7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873192" y="301170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cs typeface="B Homa" panose="00000400000000000000" pitchFamily="2" charset="-78"/>
              </a:rPr>
              <a:t>دومین نکته</a:t>
            </a:r>
            <a:endParaRPr lang="en-US" sz="2800" dirty="0">
              <a:cs typeface="B Homa" panose="00000400000000000000" pitchFamily="2" charset="-78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980349" y="4022143"/>
            <a:ext cx="15716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cs typeface="B Homa" panose="00000400000000000000" pitchFamily="2" charset="-78"/>
              </a:rPr>
              <a:t>سومین نکته</a:t>
            </a:r>
            <a:endParaRPr lang="en-US" sz="2800" dirty="0">
              <a:cs typeface="B Homa" panose="00000400000000000000" pitchFamily="2" charset="-7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252235" y="5189294"/>
            <a:ext cx="17859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cs typeface="B Homa" panose="00000400000000000000" pitchFamily="2" charset="-78"/>
              </a:rPr>
              <a:t>چهارمین نکته</a:t>
            </a:r>
            <a:endParaRPr lang="en-US" sz="2800" dirty="0">
              <a:cs typeface="B Homa" panose="00000400000000000000" pitchFamily="2" charset="-78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58482" y="1907103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400" b="1" dirty="0">
                <a:cs typeface="B Homa" panose="00000400000000000000" pitchFamily="2" charset="-78"/>
              </a:rPr>
              <a:t>تطابق با مولفه اجتماعی بومی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29756" y="3050111"/>
            <a:ext cx="40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جامعیت نسبی در نگاه به توسعه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086978" y="4193119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تناسب توسعه با بافت همجوار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301292" y="5336127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cs typeface="B Homa" panose="00000400000000000000" pitchFamily="2" charset="-78"/>
              </a:rPr>
              <a:t>توجه به رشد و توسعه وضع موجود</a:t>
            </a:r>
            <a:endParaRPr lang="en-US" sz="2400" b="1" dirty="0">
              <a:cs typeface="B Homa" panose="00000400000000000000" pitchFamily="2" charset="-78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873456" y="3520529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b="1" dirty="0">
                <a:cs typeface="B Homa" panose="00000400000000000000" pitchFamily="2" charset="-78"/>
              </a:rPr>
              <a:t>(1)</a:t>
            </a:r>
            <a:endParaRPr lang="en-US" sz="1200" b="1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85755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7" grpId="0" animBg="1"/>
      <p:bldP spid="76" grpId="0" animBg="1"/>
      <p:bldP spid="75" grpId="0" animBg="1"/>
      <p:bldP spid="50" grpId="0" animBg="1"/>
      <p:bldP spid="66" grpId="0" animBg="1"/>
      <p:bldP spid="67" grpId="0" animBg="1"/>
      <p:bldP spid="68" grpId="0" animBg="1"/>
      <p:bldP spid="69" grpId="0" animBg="1"/>
      <p:bldP spid="70" grpId="0"/>
      <p:bldP spid="71" grpId="0"/>
      <p:bldP spid="72" grpId="0"/>
      <p:bldP spid="73" grpId="0"/>
      <p:bldP spid="74" grpId="0"/>
      <p:bldP spid="79" grpId="0"/>
      <p:bldP spid="80" grpId="0"/>
      <p:bldP spid="81" grpId="0"/>
      <p:bldP spid="82" grpId="0"/>
      <p:bldP spid="8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50069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7147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37147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5718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01023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نمونه موردی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57818" y="2857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5158" y="925479"/>
            <a:ext cx="6516560" cy="52004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" name="TextBox 33"/>
          <p:cNvSpPr txBox="1"/>
          <p:nvPr/>
        </p:nvSpPr>
        <p:spPr>
          <a:xfrm>
            <a:off x="1928794" y="6125954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نقشه کیفیت ابنیه منطقه 17 شهرداری تهران</a:t>
            </a:r>
            <a:endParaRPr lang="en-US" sz="2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13503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50069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7147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37147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5718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01023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نمونه موردی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57818" y="2857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71654" y="6111440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نقشه نفوذپذیری منطقه 17 شهرداری تهران</a:t>
            </a:r>
            <a:endParaRPr lang="en-US" sz="2400" dirty="0">
              <a:cs typeface="B Homa" panose="00000400000000000000" pitchFamily="2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6494" y="928674"/>
            <a:ext cx="6417579" cy="5182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988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35742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92932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41433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929322" y="214294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تاریخچه و تعریف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00496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742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40" name="Diagram 39"/>
          <p:cNvGraphicFramePr/>
          <p:nvPr>
            <p:extLst>
              <p:ext uri="{D42A27DB-BD31-4B8C-83A1-F6EECF244321}">
                <p14:modId xmlns:p14="http://schemas.microsoft.com/office/powerpoint/2010/main" val="3430768611"/>
              </p:ext>
            </p:extLst>
          </p:nvPr>
        </p:nvGraphicFramePr>
        <p:xfrm>
          <a:off x="-527993" y="1378613"/>
          <a:ext cx="7786742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1" name="Group 50"/>
          <p:cNvGrpSpPr/>
          <p:nvPr/>
        </p:nvGrpSpPr>
        <p:grpSpPr>
          <a:xfrm rot="10800000">
            <a:off x="1925941" y="4879075"/>
            <a:ext cx="2761040" cy="392608"/>
            <a:chOff x="3882662" y="4357694"/>
            <a:chExt cx="2761040" cy="392608"/>
          </a:xfrm>
        </p:grpSpPr>
        <p:sp>
          <p:nvSpPr>
            <p:cNvPr id="49" name="Straight Connector 3"/>
            <p:cNvSpPr/>
            <p:nvPr/>
          </p:nvSpPr>
          <p:spPr>
            <a:xfrm>
              <a:off x="5241860" y="4357694"/>
              <a:ext cx="1401842" cy="3926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67551"/>
                  </a:lnTo>
                  <a:lnTo>
                    <a:pt x="1401842" y="267551"/>
                  </a:lnTo>
                  <a:lnTo>
                    <a:pt x="1401842" y="392608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0" name="Straight Connector 4"/>
            <p:cNvSpPr/>
            <p:nvPr/>
          </p:nvSpPr>
          <p:spPr>
            <a:xfrm>
              <a:off x="3882662" y="4357694"/>
              <a:ext cx="1359198" cy="3926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359198" y="0"/>
                  </a:moveTo>
                  <a:lnTo>
                    <a:pt x="1359198" y="267551"/>
                  </a:lnTo>
                  <a:lnTo>
                    <a:pt x="0" y="267551"/>
                  </a:lnTo>
                  <a:lnTo>
                    <a:pt x="0" y="392608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8" name="Group 47"/>
          <p:cNvGrpSpPr/>
          <p:nvPr/>
        </p:nvGrpSpPr>
        <p:grpSpPr>
          <a:xfrm>
            <a:off x="2183084" y="5236269"/>
            <a:ext cx="2457505" cy="999707"/>
            <a:chOff x="3321831" y="4786747"/>
            <a:chExt cx="2457505" cy="999707"/>
          </a:xfrm>
        </p:grpSpPr>
        <p:sp>
          <p:nvSpPr>
            <p:cNvPr id="44" name="Rounded Rectangle 43"/>
            <p:cNvSpPr/>
            <p:nvPr/>
          </p:nvSpPr>
          <p:spPr>
            <a:xfrm>
              <a:off x="3321831" y="4786747"/>
              <a:ext cx="2350344" cy="857213"/>
            </a:xfrm>
            <a:prstGeom prst="roundRect">
              <a:avLst>
                <a:gd name="adj" fmla="val 10000"/>
              </a:avLst>
            </a:pr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45" name="Group 44"/>
            <p:cNvGrpSpPr/>
            <p:nvPr/>
          </p:nvGrpSpPr>
          <p:grpSpPr>
            <a:xfrm>
              <a:off x="3428992" y="4929241"/>
              <a:ext cx="2350344" cy="857213"/>
              <a:chOff x="2793195" y="143049"/>
              <a:chExt cx="2350344" cy="857213"/>
            </a:xfrm>
            <a:scene3d>
              <a:camera prst="orthographicFront"/>
              <a:lightRig rig="threePt" dir="t">
                <a:rot lat="0" lon="0" rev="7500000"/>
              </a:lightRig>
            </a:scene3d>
          </p:grpSpPr>
          <p:sp>
            <p:nvSpPr>
              <p:cNvPr id="46" name="Rounded Rectangle 45"/>
              <p:cNvSpPr/>
              <p:nvPr/>
            </p:nvSpPr>
            <p:spPr>
              <a:xfrm>
                <a:off x="2793195" y="143049"/>
                <a:ext cx="2350344" cy="857213"/>
              </a:xfrm>
              <a:prstGeom prst="roundRect">
                <a:avLst>
                  <a:gd name="adj" fmla="val 10000"/>
                </a:avLst>
              </a:prstGeom>
              <a:sp3d z="152400" extrusionH="63500" prstMaterial="dkEdge">
                <a:bevelT w="125400" h="36350" prst="relaxedInset"/>
                <a:contourClr>
                  <a:schemeClr val="bg1"/>
                </a:contourClr>
              </a:sp3d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7" name="Rounded Rectangle 5"/>
              <p:cNvSpPr/>
              <p:nvPr/>
            </p:nvSpPr>
            <p:spPr>
              <a:xfrm>
                <a:off x="2818302" y="168156"/>
                <a:ext cx="2300130" cy="806999"/>
              </a:xfrm>
              <a:prstGeom prst="rect">
                <a:avLst/>
              </a:prstGeom>
              <a:sp3d z="15240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1440" tIns="91440" rIns="91440" bIns="91440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a-IR" sz="2400" b="1" dirty="0">
                    <a:cs typeface="B Homa" panose="00000400000000000000" pitchFamily="2" charset="-78"/>
                  </a:rPr>
                  <a:t>تلفیق طراحی و برنامه ریزی شهری</a:t>
                </a:r>
                <a:endParaRPr lang="en-US" sz="2400" b="1" dirty="0">
                  <a:cs typeface="B Homa" panose="00000400000000000000" pitchFamily="2" charset="-78"/>
                </a:endParaRPr>
              </a:p>
            </p:txBody>
          </p:sp>
        </p:grpSp>
      </p:grpSp>
      <p:sp>
        <p:nvSpPr>
          <p:cNvPr id="55" name="TextBox 54"/>
          <p:cNvSpPr txBox="1"/>
          <p:nvPr/>
        </p:nvSpPr>
        <p:spPr>
          <a:xfrm>
            <a:off x="5829989" y="5501519"/>
            <a:ext cx="2964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cs typeface="B Homa" panose="00000400000000000000" pitchFamily="2" charset="-78"/>
              </a:rPr>
              <a:t>توسعه میان افزا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86717" y="1592931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dirty="0">
                <a:cs typeface="B Homa" panose="00000400000000000000" pitchFamily="2" charset="-78"/>
              </a:rPr>
              <a:t>(1)</a:t>
            </a:r>
            <a:endParaRPr lang="en-US" sz="1200" dirty="0">
              <a:cs typeface="B Homa" panose="00000400000000000000" pitchFamily="2" charset="-78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4841703" y="5596003"/>
            <a:ext cx="787172" cy="5459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58269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0" grpId="0">
        <p:bldAsOne/>
      </p:bldGraphic>
      <p:bldP spid="5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50069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7147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37147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5718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01023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نمونه موردی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57818" y="2857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57356" y="6213040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نقشه بافت فرسوده منطقه 17 شهرداری تهران</a:t>
            </a:r>
            <a:endParaRPr lang="en-US" sz="2400" dirty="0">
              <a:cs typeface="B Homa" panose="00000400000000000000" pitchFamily="2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0520" y="870499"/>
            <a:ext cx="6400420" cy="52843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331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50069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7147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37147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5718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01023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نمونه موردی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57818" y="2857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84987" y="6198525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نقشه پهنه ساخت و ساز منطقه 17 شهرداری تهران</a:t>
            </a:r>
            <a:endParaRPr lang="en-US" sz="2400" dirty="0">
              <a:cs typeface="B Homa" panose="00000400000000000000" pitchFamily="2" charset="-7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7339" y="928670"/>
            <a:ext cx="6394457" cy="52698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216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50069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7147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37147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5718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01023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نمونه موردی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57818" y="28572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20662" y="6198525"/>
            <a:ext cx="6631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نقشه نهایی توسعه میان افزا منطقه 17 شهرداری تهران</a:t>
            </a:r>
            <a:endParaRPr lang="en-US" sz="2400" dirty="0">
              <a:cs typeface="B Homa" panose="00000400000000000000" pitchFamily="2" charset="-7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3198" y="995855"/>
            <a:ext cx="6209026" cy="50719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182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55393" y="468005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fa-IR" sz="2800" b="1" dirty="0" smtClean="0">
                <a:cs typeface="B Homa" panose="00000400000000000000" pitchFamily="2" charset="-78"/>
              </a:rPr>
              <a:t>منابع</a:t>
            </a:r>
            <a:endParaRPr lang="fa-IR" sz="2800" b="1" dirty="0">
              <a:cs typeface="B Homa" panose="00000400000000000000" pitchFamily="2" charset="-78"/>
            </a:endParaRPr>
          </a:p>
          <a:p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95927" y="1220829"/>
            <a:ext cx="894807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2200" dirty="0" smtClean="0">
                <a:cs typeface="B Homa" panose="00000400000000000000" pitchFamily="2" charset="-78"/>
              </a:rPr>
              <a:t>1- شریفیان، احسان، 1389، توسعه میان افزا بهره گیری از ظرفیت های درونی شهر، ماهنامه منظر، شماره دهم.</a:t>
            </a:r>
          </a:p>
          <a:p>
            <a:pPr algn="just"/>
            <a:r>
              <a:rPr lang="fa-IR" sz="2200" dirty="0" smtClean="0">
                <a:cs typeface="B Homa" panose="00000400000000000000" pitchFamily="2" charset="-78"/>
              </a:rPr>
              <a:t>2-</a:t>
            </a:r>
            <a:r>
              <a:rPr lang="fa-IR" sz="2200" dirty="0" smtClean="0">
                <a:cs typeface="B Homa" panose="00000400000000000000" pitchFamily="2" charset="-78"/>
              </a:rPr>
              <a:t> مرکز مطالعات و برنامه ریزی شهر تهران، 1395، شناسایي اصول و راهکارهای اجرایی توسعه میان افزا در شهر تهران به عنوان یکی از ابعاد توسعه شهری پایدار، شهرداری تهران.</a:t>
            </a:r>
          </a:p>
          <a:p>
            <a:pPr algn="just"/>
            <a:r>
              <a:rPr lang="fa-IR" sz="2200" dirty="0" smtClean="0">
                <a:cs typeface="B Homa" panose="00000400000000000000" pitchFamily="2" charset="-78"/>
              </a:rPr>
              <a:t>3- پوراصغر، فرزام، 1394، شاخص های توسعه پایدار، وزارت تعاون، کار و رفاه اجتماعی</a:t>
            </a:r>
            <a:endParaRPr lang="en-US" sz="2200" dirty="0" smtClean="0">
              <a:cs typeface="B Homa" panose="00000400000000000000" pitchFamily="2" charset="-78"/>
            </a:endParaRPr>
          </a:p>
          <a:p>
            <a:pPr algn="just"/>
            <a:r>
              <a:rPr lang="fa-IR" sz="2200" dirty="0" smtClean="0">
                <a:cs typeface="B Homa" panose="00000400000000000000" pitchFamily="2" charset="-78"/>
              </a:rPr>
              <a:t>4- مقتدایی، رفیعیان، سنگی، تأملي بر مفهوم توسعه ميان افزا و ضرورت آن در محلات شهرى، پژوهشگاه علوم انسانی و مطالعات فرهنگی، مجله شهرداریها، سال دهم، شماره 98.</a:t>
            </a:r>
          </a:p>
          <a:p>
            <a:pPr algn="just"/>
            <a:r>
              <a:rPr lang="fa-IR" sz="2200" dirty="0" smtClean="0">
                <a:cs typeface="B Homa" panose="00000400000000000000" pitchFamily="2" charset="-78"/>
              </a:rPr>
              <a:t>5-</a:t>
            </a:r>
            <a:r>
              <a:rPr lang="fa-IR" sz="2200" dirty="0" smtClean="0">
                <a:cs typeface="B Homa" panose="00000400000000000000" pitchFamily="2" charset="-78"/>
              </a:rPr>
              <a:t> قربانی، رسول، نوشاد، سمیه، 1387، راهبرد رشد هوشمند در توسعه شهري اصول و راهكارها، جغرافیا و توسعه، شماره 12.</a:t>
            </a:r>
          </a:p>
          <a:p>
            <a:pPr algn="just"/>
            <a:r>
              <a:rPr lang="fa-IR" sz="2200" dirty="0" smtClean="0">
                <a:cs typeface="B Homa" panose="00000400000000000000" pitchFamily="2" charset="-78"/>
              </a:rPr>
              <a:t>6- سعیدی رضوانی، نوید، داودپور، زهره، فدوی، الهام، سرور، رحیم، 1392، کاربرد اصول توسعه میان افزا در بهبود فضایی- عملکردی بافت های شهری ( نمونه موردی: منطقه 17 شهرداری تهران)، فصلنامه علمی- پژوهشی انجمن جغرافیای ایران، سال یازدهم، شماره 36.</a:t>
            </a:r>
          </a:p>
          <a:p>
            <a:pPr algn="just"/>
            <a:r>
              <a:rPr lang="fa-IR" sz="2200" dirty="0" smtClean="0">
                <a:cs typeface="B Homa" panose="00000400000000000000" pitchFamily="2" charset="-78"/>
              </a:rPr>
              <a:t>7- بنی هاشمی، ام هانی، سرور، رحیم، زیاری، یوسفعلی، 1392، توسعه میان افزا در بافت هاي فرسوده شهري (مورد مطالعه: محله خانی آباد تهران)، فصلنامه جغرافیایی سرزمین، سال دهم، شماره 40. </a:t>
            </a:r>
            <a:endParaRPr lang="en-US" sz="2200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34098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35742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92932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41433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929322" y="214294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تاریخچه و تعریف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00496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742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pic>
        <p:nvPicPr>
          <p:cNvPr id="2050" name="Picture 2" descr="D:\Bita\uni\کارشناسی ارشد\نظریه ها\عکس\Cap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897330"/>
            <a:ext cx="7215238" cy="1807014"/>
          </a:xfrm>
          <a:prstGeom prst="rect">
            <a:avLst/>
          </a:prstGeom>
          <a:noFill/>
        </p:spPr>
      </p:pic>
      <p:graphicFrame>
        <p:nvGraphicFramePr>
          <p:cNvPr id="39" name="Diagram 38"/>
          <p:cNvGraphicFramePr/>
          <p:nvPr/>
        </p:nvGraphicFramePr>
        <p:xfrm>
          <a:off x="1524000" y="1039810"/>
          <a:ext cx="6096000" cy="260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750331" y="5892588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Homa" panose="00000400000000000000" pitchFamily="2" charset="-78"/>
              </a:rPr>
              <a:t>بيان مفهوم توسعه ميان افزا به زبان گرافیکی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14546" y="1000112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dirty="0">
                <a:cs typeface="B Homa" panose="00000400000000000000" pitchFamily="2" charset="-78"/>
              </a:rPr>
              <a:t>(1)</a:t>
            </a:r>
            <a:endParaRPr lang="en-US" sz="12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90788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9" grpId="0">
        <p:bldAsOne/>
      </p:bldGraphic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ounded Rectangle 48"/>
          <p:cNvSpPr/>
          <p:nvPr/>
        </p:nvSpPr>
        <p:spPr>
          <a:xfrm>
            <a:off x="1071538" y="5533735"/>
            <a:ext cx="4714908" cy="71438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506869" y="4533603"/>
            <a:ext cx="4922387" cy="71438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214282" y="3533471"/>
            <a:ext cx="5072098" cy="71438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964381" y="1743146"/>
            <a:ext cx="4714908" cy="71438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376238" y="2604777"/>
            <a:ext cx="5053018" cy="71438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35742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92932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41433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929322" y="214294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تاریخچه و تعریف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00496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742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6929454" y="1747521"/>
            <a:ext cx="1928826" cy="4286280"/>
          </a:xfrm>
          <a:prstGeom prst="ellipse">
            <a:avLst/>
          </a:prstGeom>
          <a:solidFill>
            <a:srgbClr val="0070C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9256" y="1684832"/>
            <a:ext cx="1714512" cy="785818"/>
          </a:xfrm>
          <a:prstGeom prst="ellipse">
            <a:avLst/>
          </a:prstGeom>
          <a:solidFill>
            <a:srgbClr val="0070C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143504" y="2604777"/>
            <a:ext cx="1714512" cy="785818"/>
          </a:xfrm>
          <a:prstGeom prst="ellipse">
            <a:avLst/>
          </a:prstGeom>
          <a:solidFill>
            <a:srgbClr val="0070C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072066" y="3533471"/>
            <a:ext cx="1714512" cy="785818"/>
          </a:xfrm>
          <a:prstGeom prst="ellipse">
            <a:avLst/>
          </a:prstGeom>
          <a:solidFill>
            <a:srgbClr val="0070C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5214942" y="4533603"/>
            <a:ext cx="1714512" cy="785818"/>
          </a:xfrm>
          <a:prstGeom prst="ellipse">
            <a:avLst/>
          </a:prstGeom>
          <a:solidFill>
            <a:srgbClr val="0070C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5572132" y="5462297"/>
            <a:ext cx="1714512" cy="785818"/>
          </a:xfrm>
          <a:prstGeom prst="ellipse">
            <a:avLst/>
          </a:prstGeom>
          <a:solidFill>
            <a:srgbClr val="0070C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072330" y="2932037"/>
            <a:ext cx="16430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b="1" dirty="0">
                <a:cs typeface="B Homa" panose="00000400000000000000" pitchFamily="2" charset="-78"/>
              </a:rPr>
              <a:t>سیر تحول شکل گیری مفهوم توسعه میان افزا</a:t>
            </a:r>
            <a:endParaRPr lang="en-US" sz="2800" b="1" dirty="0">
              <a:cs typeface="B Homa" panose="00000400000000000000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43570" y="1776637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cs typeface="B Homa" panose="00000400000000000000" pitchFamily="2" charset="-78"/>
              </a:rPr>
              <a:t>1976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29256" y="2676219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cs typeface="B Homa" panose="00000400000000000000" pitchFamily="2" charset="-78"/>
              </a:rPr>
              <a:t>1979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57818" y="3604913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cs typeface="B Homa" panose="00000400000000000000" pitchFamily="2" charset="-78"/>
              </a:rPr>
              <a:t>1989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00694" y="4605045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cs typeface="B Homa" panose="00000400000000000000" pitchFamily="2" charset="-78"/>
              </a:rPr>
              <a:t>1990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57884" y="5533739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cs typeface="B Homa" panose="00000400000000000000" pitchFamily="2" charset="-78"/>
              </a:rPr>
              <a:t>1993</a:t>
            </a:r>
            <a:endParaRPr lang="en-US" sz="3600" b="1" dirty="0">
              <a:cs typeface="B Homa" panose="00000400000000000000" pitchFamily="2" charset="-7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530690" y="1828141"/>
            <a:ext cx="3291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کنفرانس هبیتت 2 در کانادا</a:t>
            </a:r>
            <a:endParaRPr lang="en-US" sz="2400" dirty="0">
              <a:cs typeface="B Homa" panose="00000400000000000000" pitchFamily="2" charset="-7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14282" y="2714620"/>
            <a:ext cx="53578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200" dirty="0">
                <a:cs typeface="B Homa" panose="00000400000000000000" pitchFamily="2" charset="-78"/>
              </a:rPr>
              <a:t>انجمن املاک و مستغلات آمریکا، هدف اقتصادی</a:t>
            </a:r>
            <a:endParaRPr lang="en-US" sz="2200" dirty="0">
              <a:cs typeface="B Homa" panose="00000400000000000000" pitchFamily="2" charset="-7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6869" y="3643314"/>
            <a:ext cx="4422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گزارش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WCED</a:t>
            </a:r>
            <a:r>
              <a:rPr lang="fa-IR" sz="2400" dirty="0">
                <a:cs typeface="B Homa" panose="00000400000000000000" pitchFamily="2" charset="-78"/>
              </a:rPr>
              <a:t> با تعریف توسعه پایدار</a:t>
            </a:r>
            <a:endParaRPr lang="en-US" sz="2400" dirty="0">
              <a:cs typeface="B Homa" panose="00000400000000000000" pitchFamily="2" charset="-7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14414" y="4643446"/>
            <a:ext cx="3571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گزارش سبز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CEC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428860" y="564357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دستور کار 21</a:t>
            </a:r>
            <a:endParaRPr lang="en-US" sz="2400" dirty="0">
              <a:cs typeface="B Homa" panose="00000400000000000000" pitchFamily="2" charset="-7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72330" y="2747657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dirty="0">
                <a:cs typeface="B Homa" panose="00000400000000000000" pitchFamily="2" charset="-78"/>
              </a:rPr>
              <a:t>(1)</a:t>
            </a:r>
            <a:endParaRPr lang="en-US" sz="12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37189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8" grpId="0" animBg="1"/>
      <p:bldP spid="47" grpId="0" animBg="1"/>
      <p:bldP spid="45" grpId="0" animBg="1"/>
      <p:bldP spid="46" grpId="0" animBg="1"/>
      <p:bldP spid="29" grpId="0" animBg="1"/>
      <p:bldP spid="31" grpId="0" animBg="1"/>
      <p:bldP spid="41" grpId="0" animBg="1"/>
      <p:bldP spid="42" grpId="0" animBg="1"/>
      <p:bldP spid="43" grpId="0" animBg="1"/>
      <p:bldP spid="44" grpId="0" animBg="1"/>
      <p:bldP spid="50" grpId="0"/>
      <p:bldP spid="26" grpId="0"/>
      <p:bldP spid="34" grpId="0"/>
      <p:bldP spid="39" grpId="0"/>
      <p:bldP spid="4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35742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92932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41433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929322" y="214294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تاریخچه و تعریف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00496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نظریه های پیشتاز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742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627352798"/>
              </p:ext>
            </p:extLst>
          </p:nvPr>
        </p:nvGraphicFramePr>
        <p:xfrm>
          <a:off x="1571636" y="1839670"/>
          <a:ext cx="6096000" cy="431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Rounded Rectangular Callout 18"/>
          <p:cNvSpPr/>
          <p:nvPr/>
        </p:nvSpPr>
        <p:spPr>
          <a:xfrm>
            <a:off x="7215238" y="2196860"/>
            <a:ext cx="1643074" cy="1357322"/>
          </a:xfrm>
          <a:prstGeom prst="wedgeRoundRectCallout">
            <a:avLst>
              <a:gd name="adj1" fmla="val -31963"/>
              <a:gd name="adj2" fmla="val 84265"/>
              <a:gd name="adj3" fmla="val 16667"/>
            </a:avLst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143800" y="2554054"/>
            <a:ext cx="1785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solidFill>
                  <a:schemeClr val="bg1"/>
                </a:solidFill>
                <a:cs typeface="B Homa" panose="00000400000000000000" pitchFamily="2" charset="-78"/>
              </a:rPr>
              <a:t>رشد افقی</a:t>
            </a:r>
            <a:endParaRPr lang="en-US" sz="36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642942" y="4911504"/>
            <a:ext cx="2714644" cy="1000132"/>
          </a:xfrm>
          <a:prstGeom prst="wedgeRoundRectCallout">
            <a:avLst>
              <a:gd name="adj1" fmla="val 2134"/>
              <a:gd name="adj2" fmla="val -102885"/>
              <a:gd name="adj3" fmla="val 16667"/>
            </a:avLst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14380" y="5125822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chemeClr val="bg1"/>
                </a:solidFill>
                <a:cs typeface="B Homa" panose="00000400000000000000" pitchFamily="2" charset="-78"/>
              </a:rPr>
              <a:t>توسعه میان افزا</a:t>
            </a:r>
            <a:endParaRPr lang="en-US" sz="32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22" name="Vertical Scroll 21"/>
          <p:cNvSpPr/>
          <p:nvPr/>
        </p:nvSpPr>
        <p:spPr>
          <a:xfrm>
            <a:off x="2643206" y="1768232"/>
            <a:ext cx="4000528" cy="4500594"/>
          </a:xfrm>
          <a:prstGeom prst="verticalScroll">
            <a:avLst/>
          </a:prstGeom>
          <a:solidFill>
            <a:srgbClr val="00B0F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214710" y="2696926"/>
            <a:ext cx="28575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cs typeface="B Homa" panose="00000400000000000000" pitchFamily="2" charset="-78"/>
              </a:rPr>
              <a:t>رشد شهر در اراضی خالی درون شهر (اراضی قهوه ای)</a:t>
            </a:r>
          </a:p>
          <a:p>
            <a:pPr algn="ctr" rtl="1"/>
            <a:endParaRPr lang="en-US" sz="3600" b="1" dirty="0">
              <a:cs typeface="B Homa" panose="00000400000000000000" pitchFamily="2" charset="-7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14578" y="3705815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dirty="0">
                <a:solidFill>
                  <a:schemeClr val="bg1"/>
                </a:solidFill>
                <a:cs typeface="B Homa" panose="00000400000000000000" pitchFamily="2" charset="-78"/>
              </a:rPr>
              <a:t>(1)</a:t>
            </a:r>
            <a:endParaRPr lang="en-US" sz="1200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14710" y="4125690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dirty="0">
                <a:cs typeface="B Homa" panose="00000400000000000000" pitchFamily="2" charset="-78"/>
              </a:rPr>
              <a:t>(1)</a:t>
            </a:r>
            <a:endParaRPr lang="en-US" sz="12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703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P spid="19" grpId="0" animBg="1"/>
      <p:bldP spid="18" grpId="0"/>
      <p:bldP spid="20" grpId="0" animBg="1"/>
      <p:bldP spid="21" grpId="0"/>
      <p:bldP spid="22" grpId="0" animBg="1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35742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414337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286248" y="201023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نظریه های پیشتاز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742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896205520"/>
              </p:ext>
            </p:extLst>
          </p:nvPr>
        </p:nvGraphicFramePr>
        <p:xfrm>
          <a:off x="217714" y="1071546"/>
          <a:ext cx="8854880" cy="5445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643306" y="3071814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dirty="0">
                <a:cs typeface="B Homa" panose="00000400000000000000" pitchFamily="2" charset="-78"/>
              </a:rPr>
              <a:t>(1)</a:t>
            </a:r>
            <a:endParaRPr lang="en-US" sz="12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7375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/>
          <p:cNvSpPr/>
          <p:nvPr/>
        </p:nvSpPr>
        <p:spPr>
          <a:xfrm>
            <a:off x="678629" y="1573502"/>
            <a:ext cx="7286676" cy="1714512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92943" y="1699793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توسعه اي كه </a:t>
            </a:r>
            <a:r>
              <a:rPr lang="fa-IR" sz="2400" dirty="0">
                <a:solidFill>
                  <a:srgbClr val="FF0000"/>
                </a:solidFill>
                <a:cs typeface="B Homa" panose="00000400000000000000" pitchFamily="2" charset="-78"/>
              </a:rPr>
              <a:t>نيازهاي نسل هاي كنوني </a:t>
            </a:r>
            <a:r>
              <a:rPr lang="fa-IR" sz="2400" dirty="0">
                <a:cs typeface="B Homa" panose="00000400000000000000" pitchFamily="2" charset="-78"/>
              </a:rPr>
              <a:t>جهان را تامين نمايد، </a:t>
            </a:r>
            <a:r>
              <a:rPr lang="fa-IR" sz="2400" dirty="0">
                <a:solidFill>
                  <a:srgbClr val="FF0000"/>
                </a:solidFill>
                <a:cs typeface="B Homa" panose="00000400000000000000" pitchFamily="2" charset="-78"/>
              </a:rPr>
              <a:t>بدون اينكه توانايي نسل هاي آينده </a:t>
            </a:r>
            <a:r>
              <a:rPr lang="fa-IR" sz="2400" dirty="0">
                <a:cs typeface="B Homa" panose="00000400000000000000" pitchFamily="2" charset="-78"/>
              </a:rPr>
              <a:t>را در بر آوردن نياز هاي خود </a:t>
            </a:r>
            <a:r>
              <a:rPr lang="fa-IR" sz="2400" dirty="0">
                <a:solidFill>
                  <a:srgbClr val="FF0000"/>
                </a:solidFill>
                <a:cs typeface="B Homa" panose="00000400000000000000" pitchFamily="2" charset="-78"/>
              </a:rPr>
              <a:t>به مخاطره افكند </a:t>
            </a:r>
            <a:r>
              <a:rPr lang="fa-IR" sz="2400" dirty="0">
                <a:cs typeface="B Homa" panose="00000400000000000000" pitchFamily="2" charset="-78"/>
              </a:rPr>
              <a:t>و اين توسعه پايدار </a:t>
            </a:r>
            <a:r>
              <a:rPr lang="fa-IR" sz="2400" dirty="0">
                <a:solidFill>
                  <a:srgbClr val="FF0000"/>
                </a:solidFill>
                <a:cs typeface="B Homa" panose="00000400000000000000" pitchFamily="2" charset="-78"/>
              </a:rPr>
              <a:t>رابطه انسان با طبيعت</a:t>
            </a:r>
            <a:r>
              <a:rPr lang="fa-IR" sz="2400" dirty="0">
                <a:cs typeface="B Homa" panose="00000400000000000000" pitchFamily="2" charset="-78"/>
              </a:rPr>
              <a:t> در سراسر جهان است.</a:t>
            </a:r>
            <a:endParaRPr lang="en-US" sz="2400" dirty="0">
              <a:cs typeface="B Homa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35742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414337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286248" y="201023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نظریه های پیشتاز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742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143768" y="871260"/>
            <a:ext cx="1970182" cy="57150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171073" y="979593"/>
            <a:ext cx="1832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cs typeface="B Homa" panose="00000400000000000000" pitchFamily="2" charset="-78"/>
              </a:rPr>
              <a:t>توسعه پایدار</a:t>
            </a:r>
            <a:endParaRPr lang="en-US" sz="20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00100" y="2285996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dirty="0">
                <a:cs typeface="B Homa" panose="00000400000000000000" pitchFamily="2" charset="-78"/>
              </a:rPr>
              <a:t>(1)</a:t>
            </a:r>
            <a:endParaRPr lang="en-US" sz="1200" dirty="0">
              <a:cs typeface="B Homa" panose="00000400000000000000" pitchFamily="2" charset="-78"/>
            </a:endParaRPr>
          </a:p>
        </p:txBody>
      </p:sp>
      <p:graphicFrame>
        <p:nvGraphicFramePr>
          <p:cNvPr id="41" name="Diagram 40"/>
          <p:cNvGraphicFramePr/>
          <p:nvPr>
            <p:extLst>
              <p:ext uri="{D42A27DB-BD31-4B8C-83A1-F6EECF244321}">
                <p14:modId xmlns:p14="http://schemas.microsoft.com/office/powerpoint/2010/main" val="1791805625"/>
              </p:ext>
            </p:extLst>
          </p:nvPr>
        </p:nvGraphicFramePr>
        <p:xfrm>
          <a:off x="714348" y="3349417"/>
          <a:ext cx="7286676" cy="2889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3571868" y="4429136"/>
            <a:ext cx="428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dirty="0">
                <a:cs typeface="B Homa" panose="00000400000000000000" pitchFamily="2" charset="-78"/>
              </a:rPr>
              <a:t>(2)</a:t>
            </a:r>
            <a:endParaRPr lang="en-US" sz="12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81915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9" grpId="0"/>
      <p:bldP spid="39" grpId="0"/>
      <p:bldGraphic spid="41" grpId="0">
        <p:bldAsOne/>
      </p:bldGraphic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35742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414337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286248" y="201023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نظریه های پیشتاز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742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40" name="Diagram 39"/>
          <p:cNvGraphicFramePr/>
          <p:nvPr>
            <p:extLst>
              <p:ext uri="{D42A27DB-BD31-4B8C-83A1-F6EECF244321}">
                <p14:modId xmlns:p14="http://schemas.microsoft.com/office/powerpoint/2010/main" val="3469709722"/>
              </p:ext>
            </p:extLst>
          </p:nvPr>
        </p:nvGraphicFramePr>
        <p:xfrm>
          <a:off x="714348" y="857232"/>
          <a:ext cx="7143800" cy="210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5" name="Explosion 1 44"/>
          <p:cNvSpPr/>
          <p:nvPr/>
        </p:nvSpPr>
        <p:spPr>
          <a:xfrm>
            <a:off x="857224" y="857232"/>
            <a:ext cx="5643602" cy="2286016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2571736" y="1571612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000" b="1" dirty="0">
                <a:solidFill>
                  <a:schemeClr val="bg1"/>
                </a:solidFill>
                <a:cs typeface="B Homa" panose="00000400000000000000" pitchFamily="2" charset="-78"/>
              </a:rPr>
              <a:t>دوره پسامدرن</a:t>
            </a:r>
            <a:endParaRPr lang="en-US" sz="40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48" name="Diagram 47"/>
          <p:cNvGraphicFramePr/>
          <p:nvPr>
            <p:extLst>
              <p:ext uri="{D42A27DB-BD31-4B8C-83A1-F6EECF244321}">
                <p14:modId xmlns:p14="http://schemas.microsoft.com/office/powerpoint/2010/main" val="3858508692"/>
              </p:ext>
            </p:extLst>
          </p:nvPr>
        </p:nvGraphicFramePr>
        <p:xfrm>
          <a:off x="-696687" y="3254388"/>
          <a:ext cx="8258629" cy="3603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49" name="Group 48"/>
          <p:cNvGrpSpPr/>
          <p:nvPr/>
        </p:nvGrpSpPr>
        <p:grpSpPr>
          <a:xfrm>
            <a:off x="6143640" y="3714752"/>
            <a:ext cx="1544973" cy="2214578"/>
            <a:chOff x="4186353" y="1013513"/>
            <a:chExt cx="1544973" cy="521830"/>
          </a:xfrm>
          <a:scene3d>
            <a:camera prst="orthographicFront"/>
            <a:lightRig rig="flat" dir="t"/>
          </a:scene3d>
        </p:grpSpPr>
        <p:sp>
          <p:nvSpPr>
            <p:cNvPr id="50" name="Rounded Rectangle 49"/>
            <p:cNvSpPr/>
            <p:nvPr/>
          </p:nvSpPr>
          <p:spPr>
            <a:xfrm>
              <a:off x="4186353" y="1013513"/>
              <a:ext cx="1544973" cy="521830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Rounded Rectangle 4"/>
            <p:cNvSpPr/>
            <p:nvPr/>
          </p:nvSpPr>
          <p:spPr>
            <a:xfrm>
              <a:off x="4201637" y="1028797"/>
              <a:ext cx="1514405" cy="49126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3200" b="1" dirty="0">
                  <a:cs typeface="B Homa" panose="00000400000000000000" pitchFamily="2" charset="-78"/>
                </a:rPr>
                <a:t>جنبه های گوناگون توسعه پایدار</a:t>
              </a:r>
              <a:endParaRPr lang="en-US" sz="3200" b="1" dirty="0">
                <a:cs typeface="B Homa" panose="00000400000000000000" pitchFamily="2" charset="-78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5857884" y="1794683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dirty="0">
                <a:cs typeface="B Homa" panose="00000400000000000000" pitchFamily="2" charset="-78"/>
              </a:rPr>
              <a:t>(1)</a:t>
            </a:r>
            <a:endParaRPr lang="en-US" sz="1200" dirty="0">
              <a:cs typeface="B Homa" panose="00000400000000000000" pitchFamily="2" charset="-7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357950" y="5143516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200" dirty="0">
                <a:solidFill>
                  <a:schemeClr val="bg1"/>
                </a:solidFill>
                <a:cs typeface="B Homa" panose="00000400000000000000" pitchFamily="2" charset="-78"/>
              </a:rPr>
              <a:t>(1)</a:t>
            </a:r>
            <a:endParaRPr lang="en-US" sz="1200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7143768" y="871260"/>
            <a:ext cx="1970182" cy="57150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171073" y="979593"/>
            <a:ext cx="1832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cs typeface="B Homa" panose="00000400000000000000" pitchFamily="2" charset="-78"/>
              </a:rPr>
              <a:t>توسعه پایدار</a:t>
            </a:r>
            <a:endParaRPr lang="en-US" sz="20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26136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0" grpId="0">
        <p:bldAsOne/>
      </p:bldGraphic>
      <p:bldP spid="45" grpId="0" animBg="1"/>
      <p:bldP spid="46" grpId="0"/>
      <p:bldGraphic spid="48" grpId="0">
        <p:bldAsOne/>
      </p:bldGraphic>
      <p:bldP spid="52" grpId="0"/>
      <p:bldP spid="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35742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4143372" y="214290"/>
            <a:ext cx="3000396" cy="57150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571472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286248" y="201023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>
                <a:solidFill>
                  <a:schemeClr val="bg1"/>
                </a:solidFill>
                <a:cs typeface="B Titr" pitchFamily="2" charset="-78"/>
              </a:rPr>
              <a:t>نظریه های پیشتاز</a:t>
            </a:r>
            <a:endParaRPr lang="en-US" sz="3200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5742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itchFamily="2" charset="-78"/>
              </a:rPr>
              <a:t>بررسی توسعه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28572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نمونه موردی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286644" y="214290"/>
            <a:ext cx="1643074" cy="57150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43768" y="28572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itchFamily="2" charset="-78"/>
              </a:rPr>
              <a:t>تاریخچه و تعریف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40" name="Pentagon 39"/>
          <p:cNvSpPr/>
          <p:nvPr/>
        </p:nvSpPr>
        <p:spPr>
          <a:xfrm rot="10800000">
            <a:off x="4839667" y="1794995"/>
            <a:ext cx="3500462" cy="857256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hevron 41"/>
          <p:cNvSpPr/>
          <p:nvPr/>
        </p:nvSpPr>
        <p:spPr>
          <a:xfrm rot="10800000">
            <a:off x="4339601" y="1794995"/>
            <a:ext cx="642942" cy="857256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39139" y="1794994"/>
            <a:ext cx="3357586" cy="8572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4839667" y="1937870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b="1" dirty="0">
                <a:cs typeface="B Homa" panose="00000400000000000000" pitchFamily="2" charset="-78"/>
              </a:rPr>
              <a:t>ظهور جنبش نوشهرگرایی</a:t>
            </a:r>
            <a:endParaRPr lang="en-US" sz="2800" b="1" dirty="0">
              <a:cs typeface="B Homa" panose="00000400000000000000" pitchFamily="2" charset="-7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0367" y="1834383"/>
            <a:ext cx="3482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dirty="0">
                <a:cs typeface="B Homa" panose="00000400000000000000" pitchFamily="2" charset="-78"/>
              </a:rPr>
              <a:t>نارضایتی معماران و شهرسازان آمریکایی در دهه 1980</a:t>
            </a:r>
            <a:endParaRPr lang="en-US" sz="2400" dirty="0">
              <a:cs typeface="B Homa" panose="00000400000000000000" pitchFamily="2" charset="-78"/>
            </a:endParaRPr>
          </a:p>
        </p:txBody>
      </p:sp>
      <p:sp>
        <p:nvSpPr>
          <p:cNvPr id="48" name="Horizontal Scroll 47"/>
          <p:cNvSpPr/>
          <p:nvPr/>
        </p:nvSpPr>
        <p:spPr>
          <a:xfrm>
            <a:off x="1839271" y="2866564"/>
            <a:ext cx="5715040" cy="135732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839271" y="3295192"/>
            <a:ext cx="5786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b="1" dirty="0">
                <a:cs typeface="B Homa" panose="00000400000000000000" pitchFamily="2" charset="-78"/>
              </a:rPr>
              <a:t>نارضایتی از زندگی وابسته به ماشین در شهرها</a:t>
            </a:r>
            <a:endParaRPr lang="en-US" sz="2800" b="1" dirty="0">
              <a:cs typeface="B Homa" panose="00000400000000000000" pitchFamily="2" charset="-78"/>
            </a:endParaRPr>
          </a:p>
        </p:txBody>
      </p:sp>
      <p:graphicFrame>
        <p:nvGraphicFramePr>
          <p:cNvPr id="50" name="Diagram 49"/>
          <p:cNvGraphicFramePr/>
          <p:nvPr>
            <p:extLst>
              <p:ext uri="{D42A27DB-BD31-4B8C-83A1-F6EECF244321}">
                <p14:modId xmlns:p14="http://schemas.microsoft.com/office/powerpoint/2010/main" val="1104884282"/>
              </p:ext>
            </p:extLst>
          </p:nvPr>
        </p:nvGraphicFramePr>
        <p:xfrm>
          <a:off x="571472" y="4366762"/>
          <a:ext cx="5357850" cy="1920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4" name="Group 53"/>
          <p:cNvGrpSpPr/>
          <p:nvPr/>
        </p:nvGrpSpPr>
        <p:grpSpPr>
          <a:xfrm>
            <a:off x="6429392" y="4438204"/>
            <a:ext cx="1920245" cy="1920245"/>
            <a:chOff x="3254998" y="307"/>
            <a:chExt cx="1920245" cy="192024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5" name="Oval 54"/>
            <p:cNvSpPr/>
            <p:nvPr/>
          </p:nvSpPr>
          <p:spPr>
            <a:xfrm>
              <a:off x="3254998" y="307"/>
              <a:ext cx="1920245" cy="1920245"/>
            </a:xfrm>
            <a:prstGeom prst="ellipse">
              <a:avLst/>
            </a:prstGeom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pPr algn="ctr" rtl="1"/>
              <a:r>
                <a:rPr lang="fa-IR" sz="2400" b="1" dirty="0">
                  <a:cs typeface="B Homa" panose="00000400000000000000" pitchFamily="2" charset="-78"/>
                </a:rPr>
                <a:t> راهکار نوشهرگرایی</a:t>
              </a:r>
              <a:endParaRPr lang="en-US" sz="2400" b="1" dirty="0">
                <a:cs typeface="B Homa" panose="00000400000000000000" pitchFamily="2" charset="-78"/>
              </a:endParaRPr>
            </a:p>
          </p:txBody>
        </p:sp>
        <p:sp>
          <p:nvSpPr>
            <p:cNvPr id="56" name="Oval 4"/>
            <p:cNvSpPr/>
            <p:nvPr/>
          </p:nvSpPr>
          <p:spPr>
            <a:xfrm>
              <a:off x="3536212" y="281520"/>
              <a:ext cx="1357817" cy="135781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5677" tIns="49530" rIns="105677" bIns="49530" numCol="1" spcCol="1270" anchor="ctr" anchorCtr="0">
              <a:noAutofit/>
            </a:bodyPr>
            <a:lstStyle/>
            <a:p>
              <a:pPr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>
                <a:cs typeface="B Homa" panose="00000400000000000000" pitchFamily="2" charset="-78"/>
              </a:endParaRPr>
            </a:p>
          </p:txBody>
        </p:sp>
      </p:grpSp>
      <p:sp>
        <p:nvSpPr>
          <p:cNvPr id="57" name="Striped Right Arrow 56"/>
          <p:cNvSpPr/>
          <p:nvPr/>
        </p:nvSpPr>
        <p:spPr>
          <a:xfrm rot="10800000">
            <a:off x="5786447" y="5152579"/>
            <a:ext cx="500066" cy="571504"/>
          </a:xfrm>
          <a:prstGeom prst="striped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7143768" y="871260"/>
            <a:ext cx="1970182" cy="57150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7171073" y="979593"/>
            <a:ext cx="1832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 smtClean="0">
                <a:solidFill>
                  <a:schemeClr val="bg1"/>
                </a:solidFill>
                <a:cs typeface="B Homa" panose="00000400000000000000" pitchFamily="2" charset="-78"/>
              </a:rPr>
              <a:t>نوشهرگرایی</a:t>
            </a:r>
            <a:endParaRPr lang="en-US" sz="2000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97084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5" grpId="0" animBg="1"/>
      <p:bldP spid="46" grpId="0"/>
      <p:bldP spid="47" grpId="0"/>
      <p:bldP spid="48" grpId="0" animBg="1"/>
      <p:bldP spid="49" grpId="0"/>
      <p:bldGraphic spid="50" grpId="0">
        <p:bldAsOne/>
      </p:bldGraphic>
      <p:bldP spid="5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</TotalTime>
  <Words>1116</Words>
  <Application>Microsoft Office PowerPoint</Application>
  <PresentationFormat>On-screen Show (4:3)</PresentationFormat>
  <Paragraphs>249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B Homa</vt:lpstr>
      <vt:lpstr>B Titr</vt:lpstr>
      <vt:lpstr>Century Gothic</vt:lpstr>
      <vt:lpstr>Times New Roman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10</cp:revision>
  <dcterms:created xsi:type="dcterms:W3CDTF">2019-12-09T09:22:57Z</dcterms:created>
  <dcterms:modified xsi:type="dcterms:W3CDTF">2019-12-09T10:08:58Z</dcterms:modified>
</cp:coreProperties>
</file>