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5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975" autoAdjust="0"/>
    <p:restoredTop sz="94660"/>
  </p:normalViewPr>
  <p:slideViewPr>
    <p:cSldViewPr snapToGrid="0">
      <p:cViewPr varScale="1">
        <p:scale>
          <a:sx n="80" d="100"/>
          <a:sy n="80" d="100"/>
        </p:scale>
        <p:origin x="18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diagrams/_rels/drawing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0E7FE4-C21A-4F3A-A75E-0984824E2F00}" type="doc">
      <dgm:prSet loTypeId="urn:microsoft.com/office/officeart/2009/3/layout/StepUpProcess" loCatId="process" qsTypeId="urn:microsoft.com/office/officeart/2005/8/quickstyle/simple1" qsCatId="simple" csTypeId="urn:microsoft.com/office/officeart/2005/8/colors/accent1_2" csCatId="accent1" phldr="0"/>
      <dgm:spPr/>
      <dgm:t>
        <a:bodyPr/>
        <a:lstStyle/>
        <a:p>
          <a:endParaRPr lang="en-US"/>
        </a:p>
      </dgm:t>
    </dgm:pt>
    <dgm:pt modelId="{C5D817B8-8F48-4933-8314-BF7923AB1E88}">
      <dgm:prSet phldrT="[Text]" phldr="1"/>
      <dgm:spPr/>
      <dgm:t>
        <a:bodyPr/>
        <a:lstStyle/>
        <a:p>
          <a:endParaRPr lang="en-US"/>
        </a:p>
      </dgm:t>
    </dgm:pt>
    <dgm:pt modelId="{BBD53841-FBE9-4C09-B967-4E48A7E51D01}" type="parTrans" cxnId="{82AE605E-5FE1-4E2F-A198-D0D852EA4325}">
      <dgm:prSet/>
      <dgm:spPr/>
      <dgm:t>
        <a:bodyPr/>
        <a:lstStyle/>
        <a:p>
          <a:endParaRPr lang="en-US"/>
        </a:p>
      </dgm:t>
    </dgm:pt>
    <dgm:pt modelId="{FB044647-9BB4-486C-A378-FD27C7779891}" type="sibTrans" cxnId="{82AE605E-5FE1-4E2F-A198-D0D852EA4325}">
      <dgm:prSet/>
      <dgm:spPr/>
      <dgm:t>
        <a:bodyPr/>
        <a:lstStyle/>
        <a:p>
          <a:endParaRPr lang="en-US"/>
        </a:p>
      </dgm:t>
    </dgm:pt>
    <dgm:pt modelId="{5165BA30-813E-449B-9078-BA6DC487E7FE}">
      <dgm:prSet phldrT="[Text]" phldr="1"/>
      <dgm:spPr/>
      <dgm:t>
        <a:bodyPr/>
        <a:lstStyle/>
        <a:p>
          <a:endParaRPr lang="en-US"/>
        </a:p>
      </dgm:t>
    </dgm:pt>
    <dgm:pt modelId="{B46DA1DC-21C9-4E95-A236-D4C519A35C3C}" type="parTrans" cxnId="{59165A71-4643-4C35-BA75-EF14DAA69ACC}">
      <dgm:prSet/>
      <dgm:spPr/>
      <dgm:t>
        <a:bodyPr/>
        <a:lstStyle/>
        <a:p>
          <a:endParaRPr lang="en-US"/>
        </a:p>
      </dgm:t>
    </dgm:pt>
    <dgm:pt modelId="{99CBF95E-0CBD-488B-BFB4-7CF536CDEBFD}" type="sibTrans" cxnId="{59165A71-4643-4C35-BA75-EF14DAA69ACC}">
      <dgm:prSet/>
      <dgm:spPr/>
      <dgm:t>
        <a:bodyPr/>
        <a:lstStyle/>
        <a:p>
          <a:endParaRPr lang="en-US"/>
        </a:p>
      </dgm:t>
    </dgm:pt>
    <dgm:pt modelId="{3D26D7E6-A5C9-4C93-A78A-A556E951B3FB}">
      <dgm:prSet phldrT="[Text]" phldr="1"/>
      <dgm:spPr/>
      <dgm:t>
        <a:bodyPr/>
        <a:lstStyle/>
        <a:p>
          <a:endParaRPr lang="en-US" dirty="0"/>
        </a:p>
      </dgm:t>
    </dgm:pt>
    <dgm:pt modelId="{E4B007BA-D921-4196-8A55-00B7C4D9C0D6}" type="sibTrans" cxnId="{FB7D78E0-5948-49BA-B867-2113F05923B6}">
      <dgm:prSet/>
      <dgm:spPr/>
      <dgm:t>
        <a:bodyPr/>
        <a:lstStyle/>
        <a:p>
          <a:endParaRPr lang="en-US"/>
        </a:p>
      </dgm:t>
    </dgm:pt>
    <dgm:pt modelId="{92E148E5-90DC-4FC4-8F79-C9071189EE76}" type="parTrans" cxnId="{FB7D78E0-5948-49BA-B867-2113F05923B6}">
      <dgm:prSet/>
      <dgm:spPr/>
      <dgm:t>
        <a:bodyPr/>
        <a:lstStyle/>
        <a:p>
          <a:endParaRPr lang="en-US"/>
        </a:p>
      </dgm:t>
    </dgm:pt>
    <dgm:pt modelId="{2B0D010B-13C5-4EAD-8555-7B7EA1AE9F73}" type="pres">
      <dgm:prSet presAssocID="{290E7FE4-C21A-4F3A-A75E-0984824E2F00}" presName="rootnode" presStyleCnt="0">
        <dgm:presLayoutVars>
          <dgm:chMax/>
          <dgm:chPref/>
          <dgm:dir/>
          <dgm:animLvl val="lvl"/>
        </dgm:presLayoutVars>
      </dgm:prSet>
      <dgm:spPr/>
      <dgm:t>
        <a:bodyPr/>
        <a:lstStyle/>
        <a:p>
          <a:endParaRPr lang="en-US"/>
        </a:p>
      </dgm:t>
    </dgm:pt>
    <dgm:pt modelId="{D07727C1-54CF-4615-A9F8-1FBF4C521476}" type="pres">
      <dgm:prSet presAssocID="{3D26D7E6-A5C9-4C93-A78A-A556E951B3FB}" presName="composite" presStyleCnt="0"/>
      <dgm:spPr/>
    </dgm:pt>
    <dgm:pt modelId="{5BD94930-EBB5-4872-8C1F-713CD31C816A}" type="pres">
      <dgm:prSet presAssocID="{3D26D7E6-A5C9-4C93-A78A-A556E951B3FB}" presName="LShape" presStyleLbl="alignNode1" presStyleIdx="0" presStyleCnt="5"/>
      <dgm:spPr/>
    </dgm:pt>
    <dgm:pt modelId="{E5CB1735-AA76-48F5-8CFC-95B266D9CE41}" type="pres">
      <dgm:prSet presAssocID="{3D26D7E6-A5C9-4C93-A78A-A556E951B3FB}" presName="ParentText" presStyleLbl="revTx" presStyleIdx="0" presStyleCnt="3">
        <dgm:presLayoutVars>
          <dgm:chMax val="0"/>
          <dgm:chPref val="0"/>
          <dgm:bulletEnabled val="1"/>
        </dgm:presLayoutVars>
      </dgm:prSet>
      <dgm:spPr/>
      <dgm:t>
        <a:bodyPr/>
        <a:lstStyle/>
        <a:p>
          <a:endParaRPr lang="en-US"/>
        </a:p>
      </dgm:t>
    </dgm:pt>
    <dgm:pt modelId="{2B75CEA1-A28F-4315-BA88-DE72F469D5DA}" type="pres">
      <dgm:prSet presAssocID="{3D26D7E6-A5C9-4C93-A78A-A556E951B3FB}" presName="Triangle" presStyleLbl="alignNode1" presStyleIdx="1" presStyleCnt="5"/>
      <dgm:spPr/>
    </dgm:pt>
    <dgm:pt modelId="{7AAD5BAF-58D0-4C08-B00F-13ECD7FDFE0A}" type="pres">
      <dgm:prSet presAssocID="{E4B007BA-D921-4196-8A55-00B7C4D9C0D6}" presName="sibTrans" presStyleCnt="0"/>
      <dgm:spPr/>
    </dgm:pt>
    <dgm:pt modelId="{4053626C-071A-4BCA-A19C-89D3DD27C7B5}" type="pres">
      <dgm:prSet presAssocID="{E4B007BA-D921-4196-8A55-00B7C4D9C0D6}" presName="space" presStyleCnt="0"/>
      <dgm:spPr/>
    </dgm:pt>
    <dgm:pt modelId="{199DA911-9A9A-4E15-84B2-45927E79A2EE}" type="pres">
      <dgm:prSet presAssocID="{C5D817B8-8F48-4933-8314-BF7923AB1E88}" presName="composite" presStyleCnt="0"/>
      <dgm:spPr/>
    </dgm:pt>
    <dgm:pt modelId="{63851299-C32E-4363-8829-7C272BA81DD2}" type="pres">
      <dgm:prSet presAssocID="{C5D817B8-8F48-4933-8314-BF7923AB1E88}" presName="LShape" presStyleLbl="alignNode1" presStyleIdx="2" presStyleCnt="5"/>
      <dgm:spPr/>
    </dgm:pt>
    <dgm:pt modelId="{2556097E-BE1D-4B11-911E-56F5AE0BB66F}" type="pres">
      <dgm:prSet presAssocID="{C5D817B8-8F48-4933-8314-BF7923AB1E88}" presName="ParentText" presStyleLbl="revTx" presStyleIdx="1" presStyleCnt="3">
        <dgm:presLayoutVars>
          <dgm:chMax val="0"/>
          <dgm:chPref val="0"/>
          <dgm:bulletEnabled val="1"/>
        </dgm:presLayoutVars>
      </dgm:prSet>
      <dgm:spPr/>
      <dgm:t>
        <a:bodyPr/>
        <a:lstStyle/>
        <a:p>
          <a:endParaRPr lang="en-US"/>
        </a:p>
      </dgm:t>
    </dgm:pt>
    <dgm:pt modelId="{B0C952C2-5B9F-40DE-BD26-E9710230B769}" type="pres">
      <dgm:prSet presAssocID="{C5D817B8-8F48-4933-8314-BF7923AB1E88}" presName="Triangle" presStyleLbl="alignNode1" presStyleIdx="3" presStyleCnt="5"/>
      <dgm:spPr/>
    </dgm:pt>
    <dgm:pt modelId="{1280344D-46A1-4E8B-9E09-BE4BF54E0A16}" type="pres">
      <dgm:prSet presAssocID="{FB044647-9BB4-486C-A378-FD27C7779891}" presName="sibTrans" presStyleCnt="0"/>
      <dgm:spPr/>
    </dgm:pt>
    <dgm:pt modelId="{F37623F3-587A-494E-B4D2-4F3CD98E87FA}" type="pres">
      <dgm:prSet presAssocID="{FB044647-9BB4-486C-A378-FD27C7779891}" presName="space" presStyleCnt="0"/>
      <dgm:spPr/>
    </dgm:pt>
    <dgm:pt modelId="{9105AF21-0766-4DB3-BE21-E28B6578BEAC}" type="pres">
      <dgm:prSet presAssocID="{5165BA30-813E-449B-9078-BA6DC487E7FE}" presName="composite" presStyleCnt="0"/>
      <dgm:spPr/>
    </dgm:pt>
    <dgm:pt modelId="{565C27CB-C0DE-4A0E-BF92-2920630A43FA}" type="pres">
      <dgm:prSet presAssocID="{5165BA30-813E-449B-9078-BA6DC487E7FE}" presName="LShape" presStyleLbl="alignNode1" presStyleIdx="4" presStyleCnt="5"/>
      <dgm:spPr/>
    </dgm:pt>
    <dgm:pt modelId="{9FF8F9B1-C063-46E2-8BAB-DB3A5459BE3D}" type="pres">
      <dgm:prSet presAssocID="{5165BA30-813E-449B-9078-BA6DC487E7FE}" presName="ParentText" presStyleLbl="revTx" presStyleIdx="2" presStyleCnt="3">
        <dgm:presLayoutVars>
          <dgm:chMax val="0"/>
          <dgm:chPref val="0"/>
          <dgm:bulletEnabled val="1"/>
        </dgm:presLayoutVars>
      </dgm:prSet>
      <dgm:spPr/>
      <dgm:t>
        <a:bodyPr/>
        <a:lstStyle/>
        <a:p>
          <a:endParaRPr lang="en-US"/>
        </a:p>
      </dgm:t>
    </dgm:pt>
  </dgm:ptLst>
  <dgm:cxnLst>
    <dgm:cxn modelId="{82AE605E-5FE1-4E2F-A198-D0D852EA4325}" srcId="{290E7FE4-C21A-4F3A-A75E-0984824E2F00}" destId="{C5D817B8-8F48-4933-8314-BF7923AB1E88}" srcOrd="1" destOrd="0" parTransId="{BBD53841-FBE9-4C09-B967-4E48A7E51D01}" sibTransId="{FB044647-9BB4-486C-A378-FD27C7779891}"/>
    <dgm:cxn modelId="{A69CBD75-96A2-4034-8167-EB2ABDC12772}" type="presOf" srcId="{290E7FE4-C21A-4F3A-A75E-0984824E2F00}" destId="{2B0D010B-13C5-4EAD-8555-7B7EA1AE9F73}" srcOrd="0" destOrd="0" presId="urn:microsoft.com/office/officeart/2009/3/layout/StepUpProcess"/>
    <dgm:cxn modelId="{AF741CBF-A899-49F2-9675-8D30115AF125}" type="presOf" srcId="{C5D817B8-8F48-4933-8314-BF7923AB1E88}" destId="{2556097E-BE1D-4B11-911E-56F5AE0BB66F}" srcOrd="0" destOrd="0" presId="urn:microsoft.com/office/officeart/2009/3/layout/StepUpProcess"/>
    <dgm:cxn modelId="{00EEBE5C-9142-4254-B543-02FE26AFEA62}" type="presOf" srcId="{5165BA30-813E-449B-9078-BA6DC487E7FE}" destId="{9FF8F9B1-C063-46E2-8BAB-DB3A5459BE3D}" srcOrd="0" destOrd="0" presId="urn:microsoft.com/office/officeart/2009/3/layout/StepUpProcess"/>
    <dgm:cxn modelId="{59165A71-4643-4C35-BA75-EF14DAA69ACC}" srcId="{290E7FE4-C21A-4F3A-A75E-0984824E2F00}" destId="{5165BA30-813E-449B-9078-BA6DC487E7FE}" srcOrd="2" destOrd="0" parTransId="{B46DA1DC-21C9-4E95-A236-D4C519A35C3C}" sibTransId="{99CBF95E-0CBD-488B-BFB4-7CF536CDEBFD}"/>
    <dgm:cxn modelId="{192EE900-F7FF-4030-94A8-CDBCDECC06E8}" type="presOf" srcId="{3D26D7E6-A5C9-4C93-A78A-A556E951B3FB}" destId="{E5CB1735-AA76-48F5-8CFC-95B266D9CE41}" srcOrd="0" destOrd="0" presId="urn:microsoft.com/office/officeart/2009/3/layout/StepUpProcess"/>
    <dgm:cxn modelId="{FB7D78E0-5948-49BA-B867-2113F05923B6}" srcId="{290E7FE4-C21A-4F3A-A75E-0984824E2F00}" destId="{3D26D7E6-A5C9-4C93-A78A-A556E951B3FB}" srcOrd="0" destOrd="0" parTransId="{92E148E5-90DC-4FC4-8F79-C9071189EE76}" sibTransId="{E4B007BA-D921-4196-8A55-00B7C4D9C0D6}"/>
    <dgm:cxn modelId="{5D25D05D-E65C-49D2-B986-4496D7D0EC8D}" type="presParOf" srcId="{2B0D010B-13C5-4EAD-8555-7B7EA1AE9F73}" destId="{D07727C1-54CF-4615-A9F8-1FBF4C521476}" srcOrd="0" destOrd="0" presId="urn:microsoft.com/office/officeart/2009/3/layout/StepUpProcess"/>
    <dgm:cxn modelId="{1910D623-47D1-4BD9-8C7A-60A7D03AB010}" type="presParOf" srcId="{D07727C1-54CF-4615-A9F8-1FBF4C521476}" destId="{5BD94930-EBB5-4872-8C1F-713CD31C816A}" srcOrd="0" destOrd="0" presId="urn:microsoft.com/office/officeart/2009/3/layout/StepUpProcess"/>
    <dgm:cxn modelId="{C422CF66-5BDE-4840-B122-965CB407EB6E}" type="presParOf" srcId="{D07727C1-54CF-4615-A9F8-1FBF4C521476}" destId="{E5CB1735-AA76-48F5-8CFC-95B266D9CE41}" srcOrd="1" destOrd="0" presId="urn:microsoft.com/office/officeart/2009/3/layout/StepUpProcess"/>
    <dgm:cxn modelId="{372C5509-28DF-4357-AF90-E34B7194EAB6}" type="presParOf" srcId="{D07727C1-54CF-4615-A9F8-1FBF4C521476}" destId="{2B75CEA1-A28F-4315-BA88-DE72F469D5DA}" srcOrd="2" destOrd="0" presId="urn:microsoft.com/office/officeart/2009/3/layout/StepUpProcess"/>
    <dgm:cxn modelId="{D9BAD866-1710-43E8-9724-F7B3C2C3E0C7}" type="presParOf" srcId="{2B0D010B-13C5-4EAD-8555-7B7EA1AE9F73}" destId="{7AAD5BAF-58D0-4C08-B00F-13ECD7FDFE0A}" srcOrd="1" destOrd="0" presId="urn:microsoft.com/office/officeart/2009/3/layout/StepUpProcess"/>
    <dgm:cxn modelId="{BF2DA9B3-4816-4FF6-AF73-E01EE045EB7B}" type="presParOf" srcId="{7AAD5BAF-58D0-4C08-B00F-13ECD7FDFE0A}" destId="{4053626C-071A-4BCA-A19C-89D3DD27C7B5}" srcOrd="0" destOrd="0" presId="urn:microsoft.com/office/officeart/2009/3/layout/StepUpProcess"/>
    <dgm:cxn modelId="{EFBB4114-D6E0-43C3-9685-4C572C487882}" type="presParOf" srcId="{2B0D010B-13C5-4EAD-8555-7B7EA1AE9F73}" destId="{199DA911-9A9A-4E15-84B2-45927E79A2EE}" srcOrd="2" destOrd="0" presId="urn:microsoft.com/office/officeart/2009/3/layout/StepUpProcess"/>
    <dgm:cxn modelId="{ECAA9E21-9BBC-45C0-B79A-3A391E7B8DE3}" type="presParOf" srcId="{199DA911-9A9A-4E15-84B2-45927E79A2EE}" destId="{63851299-C32E-4363-8829-7C272BA81DD2}" srcOrd="0" destOrd="0" presId="urn:microsoft.com/office/officeart/2009/3/layout/StepUpProcess"/>
    <dgm:cxn modelId="{AA33F5FD-7D59-472F-AB88-594B5A3C35CC}" type="presParOf" srcId="{199DA911-9A9A-4E15-84B2-45927E79A2EE}" destId="{2556097E-BE1D-4B11-911E-56F5AE0BB66F}" srcOrd="1" destOrd="0" presId="urn:microsoft.com/office/officeart/2009/3/layout/StepUpProcess"/>
    <dgm:cxn modelId="{4B3553BB-8F48-49C3-82F0-E0632514E58A}" type="presParOf" srcId="{199DA911-9A9A-4E15-84B2-45927E79A2EE}" destId="{B0C952C2-5B9F-40DE-BD26-E9710230B769}" srcOrd="2" destOrd="0" presId="urn:microsoft.com/office/officeart/2009/3/layout/StepUpProcess"/>
    <dgm:cxn modelId="{EF4C13A2-CDBF-49E5-9E6F-039E81286193}" type="presParOf" srcId="{2B0D010B-13C5-4EAD-8555-7B7EA1AE9F73}" destId="{1280344D-46A1-4E8B-9E09-BE4BF54E0A16}" srcOrd="3" destOrd="0" presId="urn:microsoft.com/office/officeart/2009/3/layout/StepUpProcess"/>
    <dgm:cxn modelId="{AB8077ED-E4A5-4EEF-BBED-F775D9CA210C}" type="presParOf" srcId="{1280344D-46A1-4E8B-9E09-BE4BF54E0A16}" destId="{F37623F3-587A-494E-B4D2-4F3CD98E87FA}" srcOrd="0" destOrd="0" presId="urn:microsoft.com/office/officeart/2009/3/layout/StepUpProcess"/>
    <dgm:cxn modelId="{F2EBCE2B-D0EA-4D4E-9761-BDC03897573B}" type="presParOf" srcId="{2B0D010B-13C5-4EAD-8555-7B7EA1AE9F73}" destId="{9105AF21-0766-4DB3-BE21-E28B6578BEAC}" srcOrd="4" destOrd="0" presId="urn:microsoft.com/office/officeart/2009/3/layout/StepUpProcess"/>
    <dgm:cxn modelId="{5C5B511E-77CD-41AD-9377-06818BDE7FA0}" type="presParOf" srcId="{9105AF21-0766-4DB3-BE21-E28B6578BEAC}" destId="{565C27CB-C0DE-4A0E-BF92-2920630A43FA}" srcOrd="0" destOrd="0" presId="urn:microsoft.com/office/officeart/2009/3/layout/StepUpProcess"/>
    <dgm:cxn modelId="{ACC5161A-B38E-4E82-AF3F-3C331435DB2F}" type="presParOf" srcId="{9105AF21-0766-4DB3-BE21-E28B6578BEAC}" destId="{9FF8F9B1-C063-46E2-8BAB-DB3A5459BE3D}"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8A17443-AFB5-4386-BC0C-58312BA83B10}" type="doc">
      <dgm:prSet loTypeId="urn:microsoft.com/office/officeart/2009/3/layout/FramedTextPicture" loCatId="picture" qsTypeId="urn:microsoft.com/office/officeart/2005/8/quickstyle/simple1" qsCatId="simple" csTypeId="urn:microsoft.com/office/officeart/2005/8/colors/colorful1" csCatId="colorful" phldr="1"/>
      <dgm:spPr/>
      <dgm:t>
        <a:bodyPr/>
        <a:lstStyle/>
        <a:p>
          <a:endParaRPr lang="en-US"/>
        </a:p>
      </dgm:t>
    </dgm:pt>
    <dgm:pt modelId="{6C68B2D0-BCF9-4C85-8740-510FED74E9BD}">
      <dgm:prSet phldrT="[Text]"/>
      <dgm:spPr/>
      <dgm:t>
        <a:bodyPr/>
        <a:lstStyle/>
        <a:p>
          <a:r>
            <a:rPr lang="fa-IR" dirty="0" smtClean="0">
              <a:cs typeface="B Homa" panose="00000400000000000000" pitchFamily="2" charset="-78"/>
            </a:rPr>
            <a:t>-خيابانهای محلی باريک و متعدد </a:t>
          </a:r>
          <a:endParaRPr lang="en-US" dirty="0">
            <a:cs typeface="B Homa" panose="00000400000000000000" pitchFamily="2" charset="-78"/>
          </a:endParaRPr>
        </a:p>
      </dgm:t>
    </dgm:pt>
    <dgm:pt modelId="{905F7408-F5A3-4024-B2AC-5C36F24DC7E9}" type="parTrans" cxnId="{452CB8C6-EA4F-4D84-95C0-B2B319FE8B03}">
      <dgm:prSet/>
      <dgm:spPr/>
      <dgm:t>
        <a:bodyPr/>
        <a:lstStyle/>
        <a:p>
          <a:endParaRPr lang="en-US"/>
        </a:p>
      </dgm:t>
    </dgm:pt>
    <dgm:pt modelId="{218EB49C-6806-4CAD-9898-92884FC93DF7}" type="sibTrans" cxnId="{452CB8C6-EA4F-4D84-95C0-B2B319FE8B03}">
      <dgm:prSet/>
      <dgm:spPr/>
      <dgm:t>
        <a:bodyPr/>
        <a:lstStyle/>
        <a:p>
          <a:endParaRPr lang="en-US"/>
        </a:p>
      </dgm:t>
    </dgm:pt>
    <dgm:pt modelId="{F3ECBD13-2349-44F3-8160-8F6C021EBDD4}">
      <dgm:prSet phldrT="[Text]"/>
      <dgm:spPr/>
      <dgm:t>
        <a:bodyPr/>
        <a:lstStyle/>
        <a:p>
          <a:r>
            <a:rPr lang="fa-IR" dirty="0" smtClean="0">
              <a:cs typeface="B Homa" panose="00000400000000000000" pitchFamily="2" charset="-78"/>
            </a:rPr>
            <a:t>تراکم</a:t>
          </a:r>
          <a:endParaRPr lang="en-US" dirty="0">
            <a:cs typeface="B Homa" panose="00000400000000000000" pitchFamily="2" charset="-78"/>
          </a:endParaRPr>
        </a:p>
      </dgm:t>
    </dgm:pt>
    <dgm:pt modelId="{CA59F701-4E97-43C5-A306-7B172FBF608F}" type="parTrans" cxnId="{53B8F42F-36D6-467A-B08E-52F2F4612364}">
      <dgm:prSet/>
      <dgm:spPr/>
      <dgm:t>
        <a:bodyPr/>
        <a:lstStyle/>
        <a:p>
          <a:endParaRPr lang="en-US"/>
        </a:p>
      </dgm:t>
    </dgm:pt>
    <dgm:pt modelId="{F0303BB6-B67B-4D3C-B7FC-3E2E08189447}" type="sibTrans" cxnId="{53B8F42F-36D6-467A-B08E-52F2F4612364}">
      <dgm:prSet/>
      <dgm:spPr/>
      <dgm:t>
        <a:bodyPr/>
        <a:lstStyle/>
        <a:p>
          <a:endParaRPr lang="en-US"/>
        </a:p>
      </dgm:t>
    </dgm:pt>
    <dgm:pt modelId="{39BC6E7C-A1C9-4AD4-89D5-41B0AB059C04}" type="pres">
      <dgm:prSet presAssocID="{98A17443-AFB5-4386-BC0C-58312BA83B10}" presName="Name0" presStyleCnt="0">
        <dgm:presLayoutVars>
          <dgm:chMax/>
          <dgm:chPref/>
          <dgm:dir/>
        </dgm:presLayoutVars>
      </dgm:prSet>
      <dgm:spPr/>
      <dgm:t>
        <a:bodyPr/>
        <a:lstStyle/>
        <a:p>
          <a:endParaRPr lang="en-US"/>
        </a:p>
      </dgm:t>
    </dgm:pt>
    <dgm:pt modelId="{E187B0A4-0190-4FF1-80A7-2C9D94CCC643}" type="pres">
      <dgm:prSet presAssocID="{6C68B2D0-BCF9-4C85-8740-510FED74E9BD}" presName="composite" presStyleCnt="0">
        <dgm:presLayoutVars>
          <dgm:chMax/>
          <dgm:chPref/>
        </dgm:presLayoutVars>
      </dgm:prSet>
      <dgm:spPr/>
    </dgm:pt>
    <dgm:pt modelId="{DF994667-6B49-4DB3-908E-D3A095571F5D}" type="pres">
      <dgm:prSet presAssocID="{6C68B2D0-BCF9-4C85-8740-510FED74E9BD}" presName="Image" presStyleLbl="bgImgPlace1" presStyleIdx="0" presStyleCnt="2" custScaleX="146402" custScaleY="149350" custLinFactNeighborX="-20948" custLinFactNeighborY="23510"/>
      <dgm:spPr>
        <a:blipFill rotWithShape="1">
          <a:blip xmlns:r="http://schemas.openxmlformats.org/officeDocument/2006/relationships" r:embed="rId1"/>
          <a:stretch>
            <a:fillRect/>
          </a:stretch>
        </a:blipFill>
      </dgm:spPr>
      <dgm:t>
        <a:bodyPr/>
        <a:lstStyle/>
        <a:p>
          <a:endParaRPr lang="en-US"/>
        </a:p>
      </dgm:t>
    </dgm:pt>
    <dgm:pt modelId="{BDB9FBA2-13C7-4E77-95DE-D39C983D31E7}" type="pres">
      <dgm:prSet presAssocID="{6C68B2D0-BCF9-4C85-8740-510FED74E9BD}" presName="ParentText" presStyleLbl="revTx" presStyleIdx="0" presStyleCnt="2">
        <dgm:presLayoutVars>
          <dgm:chMax val="0"/>
          <dgm:chPref val="0"/>
          <dgm:bulletEnabled val="1"/>
        </dgm:presLayoutVars>
      </dgm:prSet>
      <dgm:spPr/>
      <dgm:t>
        <a:bodyPr/>
        <a:lstStyle/>
        <a:p>
          <a:endParaRPr lang="en-US"/>
        </a:p>
      </dgm:t>
    </dgm:pt>
    <dgm:pt modelId="{BC896D0B-4291-49E9-899A-1E96FADACC68}" type="pres">
      <dgm:prSet presAssocID="{6C68B2D0-BCF9-4C85-8740-510FED74E9BD}" presName="tlFrame" presStyleLbl="node1" presStyleIdx="0" presStyleCnt="8"/>
      <dgm:spPr/>
    </dgm:pt>
    <dgm:pt modelId="{95F8EBB0-B641-4523-9C07-C65E0DB0EB1F}" type="pres">
      <dgm:prSet presAssocID="{6C68B2D0-BCF9-4C85-8740-510FED74E9BD}" presName="trFrame" presStyleLbl="node1" presStyleIdx="1" presStyleCnt="8"/>
      <dgm:spPr/>
    </dgm:pt>
    <dgm:pt modelId="{A1FDB8B1-B8FF-4317-BC5E-55D76E7621A5}" type="pres">
      <dgm:prSet presAssocID="{6C68B2D0-BCF9-4C85-8740-510FED74E9BD}" presName="blFrame" presStyleLbl="node1" presStyleIdx="2" presStyleCnt="8"/>
      <dgm:spPr/>
    </dgm:pt>
    <dgm:pt modelId="{EC16AD90-6E8B-485E-A084-87D9A42D1B38}" type="pres">
      <dgm:prSet presAssocID="{6C68B2D0-BCF9-4C85-8740-510FED74E9BD}" presName="brFrame" presStyleLbl="node1" presStyleIdx="3" presStyleCnt="8"/>
      <dgm:spPr/>
    </dgm:pt>
    <dgm:pt modelId="{DEA73CB9-CF98-4AC5-89B2-EC70D01D5FE0}" type="pres">
      <dgm:prSet presAssocID="{218EB49C-6806-4CAD-9898-92884FC93DF7}" presName="sibTrans" presStyleCnt="0"/>
      <dgm:spPr/>
    </dgm:pt>
    <dgm:pt modelId="{0D27CD69-AD08-4F6C-AA05-46FB536233C4}" type="pres">
      <dgm:prSet presAssocID="{F3ECBD13-2349-44F3-8160-8F6C021EBDD4}" presName="composite" presStyleCnt="0">
        <dgm:presLayoutVars>
          <dgm:chMax/>
          <dgm:chPref/>
        </dgm:presLayoutVars>
      </dgm:prSet>
      <dgm:spPr/>
    </dgm:pt>
    <dgm:pt modelId="{3508F6A6-41E9-4110-8FA5-F1074B92678D}" type="pres">
      <dgm:prSet presAssocID="{F3ECBD13-2349-44F3-8160-8F6C021EBDD4}" presName="Image" presStyleLbl="bgImgPlace1" presStyleIdx="1" presStyleCnt="2" custScaleX="135577" custScaleY="157140" custLinFactNeighborX="-2359" custLinFactNeighborY="39299"/>
      <dgm:spPr>
        <a:blipFill rotWithShape="1">
          <a:blip xmlns:r="http://schemas.openxmlformats.org/officeDocument/2006/relationships" r:embed="rId2"/>
          <a:stretch>
            <a:fillRect/>
          </a:stretch>
        </a:blipFill>
      </dgm:spPr>
      <dgm:t>
        <a:bodyPr/>
        <a:lstStyle/>
        <a:p>
          <a:endParaRPr lang="en-US"/>
        </a:p>
      </dgm:t>
    </dgm:pt>
    <dgm:pt modelId="{A8312537-54B3-4701-968A-512865AEA846}" type="pres">
      <dgm:prSet presAssocID="{F3ECBD13-2349-44F3-8160-8F6C021EBDD4}" presName="ParentText" presStyleLbl="revTx" presStyleIdx="1" presStyleCnt="2">
        <dgm:presLayoutVars>
          <dgm:chMax val="0"/>
          <dgm:chPref val="0"/>
          <dgm:bulletEnabled val="1"/>
        </dgm:presLayoutVars>
      </dgm:prSet>
      <dgm:spPr/>
      <dgm:t>
        <a:bodyPr/>
        <a:lstStyle/>
        <a:p>
          <a:endParaRPr lang="en-US"/>
        </a:p>
      </dgm:t>
    </dgm:pt>
    <dgm:pt modelId="{55E169AA-854E-4C51-9C3B-DCA597EED0CE}" type="pres">
      <dgm:prSet presAssocID="{F3ECBD13-2349-44F3-8160-8F6C021EBDD4}" presName="tlFrame" presStyleLbl="node1" presStyleIdx="4" presStyleCnt="8"/>
      <dgm:spPr/>
    </dgm:pt>
    <dgm:pt modelId="{58E73D98-854E-40FD-AB2F-09A3708653B0}" type="pres">
      <dgm:prSet presAssocID="{F3ECBD13-2349-44F3-8160-8F6C021EBDD4}" presName="trFrame" presStyleLbl="node1" presStyleIdx="5" presStyleCnt="8"/>
      <dgm:spPr/>
    </dgm:pt>
    <dgm:pt modelId="{EB983140-6A4F-4EC5-959E-8FD663159447}" type="pres">
      <dgm:prSet presAssocID="{F3ECBD13-2349-44F3-8160-8F6C021EBDD4}" presName="blFrame" presStyleLbl="node1" presStyleIdx="6" presStyleCnt="8"/>
      <dgm:spPr/>
    </dgm:pt>
    <dgm:pt modelId="{8BDB2216-DC17-49C6-ABF1-CEA88ED3CA38}" type="pres">
      <dgm:prSet presAssocID="{F3ECBD13-2349-44F3-8160-8F6C021EBDD4}" presName="brFrame" presStyleLbl="node1" presStyleIdx="7" presStyleCnt="8"/>
      <dgm:spPr/>
    </dgm:pt>
  </dgm:ptLst>
  <dgm:cxnLst>
    <dgm:cxn modelId="{D9DF18F2-2C8D-4AB3-9D8B-54E8BE3DB68F}" type="presOf" srcId="{6C68B2D0-BCF9-4C85-8740-510FED74E9BD}" destId="{BDB9FBA2-13C7-4E77-95DE-D39C983D31E7}" srcOrd="0" destOrd="0" presId="urn:microsoft.com/office/officeart/2009/3/layout/FramedTextPicture"/>
    <dgm:cxn modelId="{69927EDF-07A2-4F14-BA0E-7892F149C65F}" type="presOf" srcId="{F3ECBD13-2349-44F3-8160-8F6C021EBDD4}" destId="{A8312537-54B3-4701-968A-512865AEA846}" srcOrd="0" destOrd="0" presId="urn:microsoft.com/office/officeart/2009/3/layout/FramedTextPicture"/>
    <dgm:cxn modelId="{53B8F42F-36D6-467A-B08E-52F2F4612364}" srcId="{98A17443-AFB5-4386-BC0C-58312BA83B10}" destId="{F3ECBD13-2349-44F3-8160-8F6C021EBDD4}" srcOrd="1" destOrd="0" parTransId="{CA59F701-4E97-43C5-A306-7B172FBF608F}" sibTransId="{F0303BB6-B67B-4D3C-B7FC-3E2E08189447}"/>
    <dgm:cxn modelId="{452CB8C6-EA4F-4D84-95C0-B2B319FE8B03}" srcId="{98A17443-AFB5-4386-BC0C-58312BA83B10}" destId="{6C68B2D0-BCF9-4C85-8740-510FED74E9BD}" srcOrd="0" destOrd="0" parTransId="{905F7408-F5A3-4024-B2AC-5C36F24DC7E9}" sibTransId="{218EB49C-6806-4CAD-9898-92884FC93DF7}"/>
    <dgm:cxn modelId="{7CC8B41C-18F2-47C7-92BF-AEF80E34C126}" type="presOf" srcId="{98A17443-AFB5-4386-BC0C-58312BA83B10}" destId="{39BC6E7C-A1C9-4AD4-89D5-41B0AB059C04}" srcOrd="0" destOrd="0" presId="urn:microsoft.com/office/officeart/2009/3/layout/FramedTextPicture"/>
    <dgm:cxn modelId="{2A8F17A6-7662-4D82-82B0-7B9C8327DEB9}" type="presParOf" srcId="{39BC6E7C-A1C9-4AD4-89D5-41B0AB059C04}" destId="{E187B0A4-0190-4FF1-80A7-2C9D94CCC643}" srcOrd="0" destOrd="0" presId="urn:microsoft.com/office/officeart/2009/3/layout/FramedTextPicture"/>
    <dgm:cxn modelId="{09D468FD-4DE9-4DC4-9707-E922C12111F3}" type="presParOf" srcId="{E187B0A4-0190-4FF1-80A7-2C9D94CCC643}" destId="{DF994667-6B49-4DB3-908E-D3A095571F5D}" srcOrd="0" destOrd="0" presId="urn:microsoft.com/office/officeart/2009/3/layout/FramedTextPicture"/>
    <dgm:cxn modelId="{1AFE176D-7683-4594-B272-39ECBC726140}" type="presParOf" srcId="{E187B0A4-0190-4FF1-80A7-2C9D94CCC643}" destId="{BDB9FBA2-13C7-4E77-95DE-D39C983D31E7}" srcOrd="1" destOrd="0" presId="urn:microsoft.com/office/officeart/2009/3/layout/FramedTextPicture"/>
    <dgm:cxn modelId="{CD397B94-FD86-4DEC-B950-DE999DC012AE}" type="presParOf" srcId="{E187B0A4-0190-4FF1-80A7-2C9D94CCC643}" destId="{BC896D0B-4291-49E9-899A-1E96FADACC68}" srcOrd="2" destOrd="0" presId="urn:microsoft.com/office/officeart/2009/3/layout/FramedTextPicture"/>
    <dgm:cxn modelId="{2CDE2A3B-AB84-4AE7-81B7-8DD02406D14E}" type="presParOf" srcId="{E187B0A4-0190-4FF1-80A7-2C9D94CCC643}" destId="{95F8EBB0-B641-4523-9C07-C65E0DB0EB1F}" srcOrd="3" destOrd="0" presId="urn:microsoft.com/office/officeart/2009/3/layout/FramedTextPicture"/>
    <dgm:cxn modelId="{312DE98A-1DA1-48FB-940C-63A705C67E3C}" type="presParOf" srcId="{E187B0A4-0190-4FF1-80A7-2C9D94CCC643}" destId="{A1FDB8B1-B8FF-4317-BC5E-55D76E7621A5}" srcOrd="4" destOrd="0" presId="urn:microsoft.com/office/officeart/2009/3/layout/FramedTextPicture"/>
    <dgm:cxn modelId="{40D8AFE1-4342-4982-B786-FEA3FDEE74CF}" type="presParOf" srcId="{E187B0A4-0190-4FF1-80A7-2C9D94CCC643}" destId="{EC16AD90-6E8B-485E-A084-87D9A42D1B38}" srcOrd="5" destOrd="0" presId="urn:microsoft.com/office/officeart/2009/3/layout/FramedTextPicture"/>
    <dgm:cxn modelId="{B1118B5F-FE49-4DC3-A68E-ED11200AAB1E}" type="presParOf" srcId="{39BC6E7C-A1C9-4AD4-89D5-41B0AB059C04}" destId="{DEA73CB9-CF98-4AC5-89B2-EC70D01D5FE0}" srcOrd="1" destOrd="0" presId="urn:microsoft.com/office/officeart/2009/3/layout/FramedTextPicture"/>
    <dgm:cxn modelId="{4442031F-E46E-4C4A-8C34-8263B1957BF6}" type="presParOf" srcId="{39BC6E7C-A1C9-4AD4-89D5-41B0AB059C04}" destId="{0D27CD69-AD08-4F6C-AA05-46FB536233C4}" srcOrd="2" destOrd="0" presId="urn:microsoft.com/office/officeart/2009/3/layout/FramedTextPicture"/>
    <dgm:cxn modelId="{4F1D0EB7-451E-4864-A127-904BD052F0AB}" type="presParOf" srcId="{0D27CD69-AD08-4F6C-AA05-46FB536233C4}" destId="{3508F6A6-41E9-4110-8FA5-F1074B92678D}" srcOrd="0" destOrd="0" presId="urn:microsoft.com/office/officeart/2009/3/layout/FramedTextPicture"/>
    <dgm:cxn modelId="{E965CC6B-3BF4-4027-AB87-993532FC093E}" type="presParOf" srcId="{0D27CD69-AD08-4F6C-AA05-46FB536233C4}" destId="{A8312537-54B3-4701-968A-512865AEA846}" srcOrd="1" destOrd="0" presId="urn:microsoft.com/office/officeart/2009/3/layout/FramedTextPicture"/>
    <dgm:cxn modelId="{87A31A89-C9FD-4D25-B433-0C9E8F5A0342}" type="presParOf" srcId="{0D27CD69-AD08-4F6C-AA05-46FB536233C4}" destId="{55E169AA-854E-4C51-9C3B-DCA597EED0CE}" srcOrd="2" destOrd="0" presId="urn:microsoft.com/office/officeart/2009/3/layout/FramedTextPicture"/>
    <dgm:cxn modelId="{F2787007-F572-4923-86EC-305570CE3A59}" type="presParOf" srcId="{0D27CD69-AD08-4F6C-AA05-46FB536233C4}" destId="{58E73D98-854E-40FD-AB2F-09A3708653B0}" srcOrd="3" destOrd="0" presId="urn:microsoft.com/office/officeart/2009/3/layout/FramedTextPicture"/>
    <dgm:cxn modelId="{26A3FADF-DA14-4E71-9D6B-B7D8D99CB029}" type="presParOf" srcId="{0D27CD69-AD08-4F6C-AA05-46FB536233C4}" destId="{EB983140-6A4F-4EC5-959E-8FD663159447}" srcOrd="4" destOrd="0" presId="urn:microsoft.com/office/officeart/2009/3/layout/FramedTextPicture"/>
    <dgm:cxn modelId="{10407254-0D05-4826-8683-41C917A20640}" type="presParOf" srcId="{0D27CD69-AD08-4F6C-AA05-46FB536233C4}" destId="{8BDB2216-DC17-49C6-ABF1-CEA88ED3CA38}"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9F3BE5C-021E-4944-90C8-A232F6CF8769}" type="doc">
      <dgm:prSet loTypeId="urn:microsoft.com/office/officeart/2005/8/layout/venn1" loCatId="relationship" qsTypeId="urn:microsoft.com/office/officeart/2005/8/quickstyle/simple1" qsCatId="simple" csTypeId="urn:microsoft.com/office/officeart/2005/8/colors/accent1_2" csCatId="accent1" phldr="1"/>
      <dgm:spPr/>
    </dgm:pt>
    <dgm:pt modelId="{02193BAF-E650-4F50-A11C-F7B433D4B52E}">
      <dgm:prSet phldrT="[Text]" custT="1"/>
      <dgm:spPr/>
      <dgm:t>
        <a:bodyPr/>
        <a:lstStyle/>
        <a:p>
          <a:r>
            <a:rPr lang="fa-IR" sz="2400" dirty="0" smtClean="0">
              <a:solidFill>
                <a:schemeClr val="tx1"/>
              </a:solidFill>
              <a:cs typeface="B Homa" panose="00000400000000000000" pitchFamily="2" charset="-78"/>
            </a:rPr>
            <a:t>در مركز شهر بيشتر و در پيرامون شهر كمتر </a:t>
          </a:r>
          <a:endParaRPr lang="en-US" sz="2400" dirty="0">
            <a:solidFill>
              <a:schemeClr val="tx1"/>
            </a:solidFill>
            <a:cs typeface="B Homa" panose="00000400000000000000" pitchFamily="2" charset="-78"/>
          </a:endParaRPr>
        </a:p>
      </dgm:t>
    </dgm:pt>
    <dgm:pt modelId="{561C013B-30DE-467E-BE5F-7F6AFB6B6630}" type="parTrans" cxnId="{9E7E8A44-7C46-4767-9F03-251FAE2882BE}">
      <dgm:prSet/>
      <dgm:spPr/>
      <dgm:t>
        <a:bodyPr/>
        <a:lstStyle/>
        <a:p>
          <a:endParaRPr lang="en-US"/>
        </a:p>
      </dgm:t>
    </dgm:pt>
    <dgm:pt modelId="{58A67513-2BAD-4B01-9448-B34D419E7E20}" type="sibTrans" cxnId="{9E7E8A44-7C46-4767-9F03-251FAE2882BE}">
      <dgm:prSet/>
      <dgm:spPr/>
      <dgm:t>
        <a:bodyPr/>
        <a:lstStyle/>
        <a:p>
          <a:endParaRPr lang="en-US"/>
        </a:p>
      </dgm:t>
    </dgm:pt>
    <dgm:pt modelId="{6DEB2B98-1912-48EC-B670-C7C79D01BF53}">
      <dgm:prSet phldrT="[Text]" custT="1"/>
      <dgm:spPr/>
      <dgm:t>
        <a:bodyPr/>
        <a:lstStyle/>
        <a:p>
          <a:r>
            <a:rPr lang="fa-IR" sz="2400" dirty="0" smtClean="0">
              <a:solidFill>
                <a:schemeClr val="tx1"/>
              </a:solidFill>
              <a:cs typeface="B Homa" panose="00000400000000000000" pitchFamily="2" charset="-78"/>
            </a:rPr>
            <a:t>افزایش تعاملات اجتماعی</a:t>
          </a:r>
          <a:endParaRPr lang="en-US" sz="2400" dirty="0">
            <a:solidFill>
              <a:schemeClr val="tx1"/>
            </a:solidFill>
            <a:cs typeface="B Homa" panose="00000400000000000000" pitchFamily="2" charset="-78"/>
          </a:endParaRPr>
        </a:p>
      </dgm:t>
    </dgm:pt>
    <dgm:pt modelId="{16A137C5-01F7-45E6-8D74-624EC0BD1A3E}" type="parTrans" cxnId="{25886373-A561-4E41-8179-AD4FAA569417}">
      <dgm:prSet/>
      <dgm:spPr/>
      <dgm:t>
        <a:bodyPr/>
        <a:lstStyle/>
        <a:p>
          <a:endParaRPr lang="en-US"/>
        </a:p>
      </dgm:t>
    </dgm:pt>
    <dgm:pt modelId="{B507DAE0-61EC-4074-9A9B-11A6EC65934C}" type="sibTrans" cxnId="{25886373-A561-4E41-8179-AD4FAA569417}">
      <dgm:prSet/>
      <dgm:spPr/>
      <dgm:t>
        <a:bodyPr/>
        <a:lstStyle/>
        <a:p>
          <a:endParaRPr lang="en-US"/>
        </a:p>
      </dgm:t>
    </dgm:pt>
    <dgm:pt modelId="{92FE755F-A925-4CF9-AE42-824AFEED4A95}">
      <dgm:prSet phldrT="[Text]" custT="1"/>
      <dgm:spPr/>
      <dgm:t>
        <a:bodyPr/>
        <a:lstStyle/>
        <a:p>
          <a:r>
            <a:rPr lang="fa-IR" sz="2400" dirty="0" smtClean="0">
              <a:solidFill>
                <a:schemeClr val="tx1"/>
              </a:solidFill>
              <a:cs typeface="B Homa" panose="00000400000000000000" pitchFamily="2" charset="-78"/>
            </a:rPr>
            <a:t>كاهش هزينه هاي عمومي </a:t>
          </a:r>
          <a:endParaRPr lang="en-US" sz="2400" dirty="0">
            <a:solidFill>
              <a:schemeClr val="tx1"/>
            </a:solidFill>
            <a:cs typeface="B Homa" panose="00000400000000000000" pitchFamily="2" charset="-78"/>
          </a:endParaRPr>
        </a:p>
      </dgm:t>
    </dgm:pt>
    <dgm:pt modelId="{67BC1469-8BF8-4A10-BA28-7D14B7BFCC76}" type="parTrans" cxnId="{C2DDF1B5-9EF4-42DD-8551-3514A6446992}">
      <dgm:prSet/>
      <dgm:spPr/>
      <dgm:t>
        <a:bodyPr/>
        <a:lstStyle/>
        <a:p>
          <a:endParaRPr lang="en-US"/>
        </a:p>
      </dgm:t>
    </dgm:pt>
    <dgm:pt modelId="{FDE430EE-AF5F-4ED0-9D5F-0BE995037D87}" type="sibTrans" cxnId="{C2DDF1B5-9EF4-42DD-8551-3514A6446992}">
      <dgm:prSet/>
      <dgm:spPr/>
      <dgm:t>
        <a:bodyPr/>
        <a:lstStyle/>
        <a:p>
          <a:endParaRPr lang="en-US"/>
        </a:p>
      </dgm:t>
    </dgm:pt>
    <dgm:pt modelId="{53337467-89D9-4A53-B498-C3E5BBFE0198}" type="pres">
      <dgm:prSet presAssocID="{C9F3BE5C-021E-4944-90C8-A232F6CF8769}" presName="compositeShape" presStyleCnt="0">
        <dgm:presLayoutVars>
          <dgm:chMax val="7"/>
          <dgm:dir/>
          <dgm:resizeHandles val="exact"/>
        </dgm:presLayoutVars>
      </dgm:prSet>
      <dgm:spPr/>
    </dgm:pt>
    <dgm:pt modelId="{352335AD-9223-4C78-9895-1C8DA91F0862}" type="pres">
      <dgm:prSet presAssocID="{02193BAF-E650-4F50-A11C-F7B433D4B52E}" presName="circ1" presStyleLbl="vennNode1" presStyleIdx="0" presStyleCnt="3" custScaleX="116994" custScaleY="109516"/>
      <dgm:spPr/>
      <dgm:t>
        <a:bodyPr/>
        <a:lstStyle/>
        <a:p>
          <a:endParaRPr lang="en-US"/>
        </a:p>
      </dgm:t>
    </dgm:pt>
    <dgm:pt modelId="{9B88DEC3-C3B2-4BC5-BC77-C513CB5B0253}" type="pres">
      <dgm:prSet presAssocID="{02193BAF-E650-4F50-A11C-F7B433D4B52E}" presName="circ1Tx" presStyleLbl="revTx" presStyleIdx="0" presStyleCnt="0">
        <dgm:presLayoutVars>
          <dgm:chMax val="0"/>
          <dgm:chPref val="0"/>
          <dgm:bulletEnabled val="1"/>
        </dgm:presLayoutVars>
      </dgm:prSet>
      <dgm:spPr/>
      <dgm:t>
        <a:bodyPr/>
        <a:lstStyle/>
        <a:p>
          <a:endParaRPr lang="en-US"/>
        </a:p>
      </dgm:t>
    </dgm:pt>
    <dgm:pt modelId="{64825068-DBA9-495C-A565-0C5193108205}" type="pres">
      <dgm:prSet presAssocID="{6DEB2B98-1912-48EC-B670-C7C79D01BF53}" presName="circ2" presStyleLbl="vennNode1" presStyleIdx="1" presStyleCnt="3" custScaleX="106519" custScaleY="84462"/>
      <dgm:spPr/>
      <dgm:t>
        <a:bodyPr/>
        <a:lstStyle/>
        <a:p>
          <a:endParaRPr lang="en-US"/>
        </a:p>
      </dgm:t>
    </dgm:pt>
    <dgm:pt modelId="{E90CA4CF-0992-4C6D-A7BA-114F7BE76A36}" type="pres">
      <dgm:prSet presAssocID="{6DEB2B98-1912-48EC-B670-C7C79D01BF53}" presName="circ2Tx" presStyleLbl="revTx" presStyleIdx="0" presStyleCnt="0">
        <dgm:presLayoutVars>
          <dgm:chMax val="0"/>
          <dgm:chPref val="0"/>
          <dgm:bulletEnabled val="1"/>
        </dgm:presLayoutVars>
      </dgm:prSet>
      <dgm:spPr/>
      <dgm:t>
        <a:bodyPr/>
        <a:lstStyle/>
        <a:p>
          <a:endParaRPr lang="en-US"/>
        </a:p>
      </dgm:t>
    </dgm:pt>
    <dgm:pt modelId="{BEC469C4-D2A3-4135-AA57-2A1810F742E4}" type="pres">
      <dgm:prSet presAssocID="{92FE755F-A925-4CF9-AE42-824AFEED4A95}" presName="circ3" presStyleLbl="vennNode1" presStyleIdx="2" presStyleCnt="3" custScaleX="106519" custScaleY="84462"/>
      <dgm:spPr/>
      <dgm:t>
        <a:bodyPr/>
        <a:lstStyle/>
        <a:p>
          <a:endParaRPr lang="en-US"/>
        </a:p>
      </dgm:t>
    </dgm:pt>
    <dgm:pt modelId="{1FCEAAA8-AAD0-499C-AF7B-E76DB0F6E822}" type="pres">
      <dgm:prSet presAssocID="{92FE755F-A925-4CF9-AE42-824AFEED4A95}" presName="circ3Tx" presStyleLbl="revTx" presStyleIdx="0" presStyleCnt="0">
        <dgm:presLayoutVars>
          <dgm:chMax val="0"/>
          <dgm:chPref val="0"/>
          <dgm:bulletEnabled val="1"/>
        </dgm:presLayoutVars>
      </dgm:prSet>
      <dgm:spPr/>
      <dgm:t>
        <a:bodyPr/>
        <a:lstStyle/>
        <a:p>
          <a:endParaRPr lang="en-US"/>
        </a:p>
      </dgm:t>
    </dgm:pt>
  </dgm:ptLst>
  <dgm:cxnLst>
    <dgm:cxn modelId="{097B8467-CEAC-40AC-A41F-670A9E6169ED}" type="presOf" srcId="{92FE755F-A925-4CF9-AE42-824AFEED4A95}" destId="{1FCEAAA8-AAD0-499C-AF7B-E76DB0F6E822}" srcOrd="1" destOrd="0" presId="urn:microsoft.com/office/officeart/2005/8/layout/venn1"/>
    <dgm:cxn modelId="{9DC21D49-232F-4287-82D1-2122746C973A}" type="presOf" srcId="{6DEB2B98-1912-48EC-B670-C7C79D01BF53}" destId="{64825068-DBA9-495C-A565-0C5193108205}" srcOrd="0" destOrd="0" presId="urn:microsoft.com/office/officeart/2005/8/layout/venn1"/>
    <dgm:cxn modelId="{45058BE0-DA1F-415D-9E15-5710EF284F13}" type="presOf" srcId="{92FE755F-A925-4CF9-AE42-824AFEED4A95}" destId="{BEC469C4-D2A3-4135-AA57-2A1810F742E4}" srcOrd="0" destOrd="0" presId="urn:microsoft.com/office/officeart/2005/8/layout/venn1"/>
    <dgm:cxn modelId="{C2DDF1B5-9EF4-42DD-8551-3514A6446992}" srcId="{C9F3BE5C-021E-4944-90C8-A232F6CF8769}" destId="{92FE755F-A925-4CF9-AE42-824AFEED4A95}" srcOrd="2" destOrd="0" parTransId="{67BC1469-8BF8-4A10-BA28-7D14B7BFCC76}" sibTransId="{FDE430EE-AF5F-4ED0-9D5F-0BE995037D87}"/>
    <dgm:cxn modelId="{9E7E8A44-7C46-4767-9F03-251FAE2882BE}" srcId="{C9F3BE5C-021E-4944-90C8-A232F6CF8769}" destId="{02193BAF-E650-4F50-A11C-F7B433D4B52E}" srcOrd="0" destOrd="0" parTransId="{561C013B-30DE-467E-BE5F-7F6AFB6B6630}" sibTransId="{58A67513-2BAD-4B01-9448-B34D419E7E20}"/>
    <dgm:cxn modelId="{D5EDEF5F-E3C6-4AE8-8941-05C34774FDD2}" type="presOf" srcId="{02193BAF-E650-4F50-A11C-F7B433D4B52E}" destId="{9B88DEC3-C3B2-4BC5-BC77-C513CB5B0253}" srcOrd="1" destOrd="0" presId="urn:microsoft.com/office/officeart/2005/8/layout/venn1"/>
    <dgm:cxn modelId="{D26CC8FE-342E-4597-A0E0-94E4B75C4C50}" type="presOf" srcId="{C9F3BE5C-021E-4944-90C8-A232F6CF8769}" destId="{53337467-89D9-4A53-B498-C3E5BBFE0198}" srcOrd="0" destOrd="0" presId="urn:microsoft.com/office/officeart/2005/8/layout/venn1"/>
    <dgm:cxn modelId="{2081FF6D-33E3-46F4-A83E-0C44605508E6}" type="presOf" srcId="{02193BAF-E650-4F50-A11C-F7B433D4B52E}" destId="{352335AD-9223-4C78-9895-1C8DA91F0862}" srcOrd="0" destOrd="0" presId="urn:microsoft.com/office/officeart/2005/8/layout/venn1"/>
    <dgm:cxn modelId="{5920A52D-6610-4F59-BF15-34C74A26C77A}" type="presOf" srcId="{6DEB2B98-1912-48EC-B670-C7C79D01BF53}" destId="{E90CA4CF-0992-4C6D-A7BA-114F7BE76A36}" srcOrd="1" destOrd="0" presId="urn:microsoft.com/office/officeart/2005/8/layout/venn1"/>
    <dgm:cxn modelId="{25886373-A561-4E41-8179-AD4FAA569417}" srcId="{C9F3BE5C-021E-4944-90C8-A232F6CF8769}" destId="{6DEB2B98-1912-48EC-B670-C7C79D01BF53}" srcOrd="1" destOrd="0" parTransId="{16A137C5-01F7-45E6-8D74-624EC0BD1A3E}" sibTransId="{B507DAE0-61EC-4074-9A9B-11A6EC65934C}"/>
    <dgm:cxn modelId="{C68F22DC-120D-4CFA-B217-CE2C9D848D45}" type="presParOf" srcId="{53337467-89D9-4A53-B498-C3E5BBFE0198}" destId="{352335AD-9223-4C78-9895-1C8DA91F0862}" srcOrd="0" destOrd="0" presId="urn:microsoft.com/office/officeart/2005/8/layout/venn1"/>
    <dgm:cxn modelId="{35C4CB6B-82F3-4314-9D6E-94B83E730272}" type="presParOf" srcId="{53337467-89D9-4A53-B498-C3E5BBFE0198}" destId="{9B88DEC3-C3B2-4BC5-BC77-C513CB5B0253}" srcOrd="1" destOrd="0" presId="urn:microsoft.com/office/officeart/2005/8/layout/venn1"/>
    <dgm:cxn modelId="{77B86468-9C83-45D8-BB95-36311FFF0FD7}" type="presParOf" srcId="{53337467-89D9-4A53-B498-C3E5BBFE0198}" destId="{64825068-DBA9-495C-A565-0C5193108205}" srcOrd="2" destOrd="0" presId="urn:microsoft.com/office/officeart/2005/8/layout/venn1"/>
    <dgm:cxn modelId="{8A7A8EE5-F94F-4C7A-BFF9-8DD24530377B}" type="presParOf" srcId="{53337467-89D9-4A53-B498-C3E5BBFE0198}" destId="{E90CA4CF-0992-4C6D-A7BA-114F7BE76A36}" srcOrd="3" destOrd="0" presId="urn:microsoft.com/office/officeart/2005/8/layout/venn1"/>
    <dgm:cxn modelId="{F6305D62-78E0-4B89-9855-EB2F3E10BCFB}" type="presParOf" srcId="{53337467-89D9-4A53-B498-C3E5BBFE0198}" destId="{BEC469C4-D2A3-4135-AA57-2A1810F742E4}" srcOrd="4" destOrd="0" presId="urn:microsoft.com/office/officeart/2005/8/layout/venn1"/>
    <dgm:cxn modelId="{5FB050E5-9519-462C-B45B-F6C75324CEA9}" type="presParOf" srcId="{53337467-89D9-4A53-B498-C3E5BBFE0198}" destId="{1FCEAAA8-AAD0-499C-AF7B-E76DB0F6E822}" srcOrd="5" destOrd="0" presId="urn:microsoft.com/office/officeart/2005/8/layout/ven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C5BC79F-3F39-4FD0-9D9F-29F80D1E4CF4}" type="doc">
      <dgm:prSet loTypeId="urn:microsoft.com/office/officeart/2005/8/layout/cycle7" loCatId="cycle" qsTypeId="urn:microsoft.com/office/officeart/2005/8/quickstyle/3d2" qsCatId="3D" csTypeId="urn:microsoft.com/office/officeart/2005/8/colors/accent1_2" csCatId="accent1" phldr="1"/>
      <dgm:spPr/>
      <dgm:t>
        <a:bodyPr/>
        <a:lstStyle/>
        <a:p>
          <a:endParaRPr lang="en-US"/>
        </a:p>
      </dgm:t>
    </dgm:pt>
    <dgm:pt modelId="{E4225747-81E3-4E2C-8323-46A4AEDF5267}">
      <dgm:prSet phldrT="[Text]" custT="1"/>
      <dgm:spPr>
        <a:solidFill>
          <a:schemeClr val="accent2">
            <a:lumMod val="40000"/>
            <a:lumOff val="60000"/>
          </a:schemeClr>
        </a:solidFill>
      </dgm:spPr>
      <dgm:t>
        <a:bodyPr/>
        <a:lstStyle/>
        <a:p>
          <a:r>
            <a:rPr lang="ar-SA" sz="1800" b="1" dirty="0" smtClean="0">
              <a:solidFill>
                <a:schemeClr val="tx1"/>
              </a:solidFill>
              <a:cs typeface="B Homa" panose="00000400000000000000" pitchFamily="2" charset="-78"/>
            </a:rPr>
            <a:t>مهمترین سندی که به تشریح محتوای نظری جنبش نوشهرگرایی می پردازد </a:t>
          </a:r>
          <a:endParaRPr lang="en-US" sz="1800" b="1" dirty="0">
            <a:solidFill>
              <a:schemeClr val="tx1"/>
            </a:solidFill>
            <a:cs typeface="B Homa" panose="00000400000000000000" pitchFamily="2" charset="-78"/>
          </a:endParaRPr>
        </a:p>
      </dgm:t>
    </dgm:pt>
    <dgm:pt modelId="{E8ADE626-105F-4B13-917D-8E6B64971E99}" type="parTrans" cxnId="{F8780EEE-522E-4789-89FD-1331BAB51BF4}">
      <dgm:prSet/>
      <dgm:spPr/>
      <dgm:t>
        <a:bodyPr/>
        <a:lstStyle/>
        <a:p>
          <a:endParaRPr lang="en-US" b="1"/>
        </a:p>
      </dgm:t>
    </dgm:pt>
    <dgm:pt modelId="{C58C4586-BE00-4F3E-B7A9-5B35507829EF}" type="sibTrans" cxnId="{F8780EEE-522E-4789-89FD-1331BAB51BF4}">
      <dgm:prSet custT="1"/>
      <dgm:spPr/>
      <dgm:t>
        <a:bodyPr/>
        <a:lstStyle/>
        <a:p>
          <a:endParaRPr lang="en-US" sz="1200" b="1" dirty="0">
            <a:cs typeface="B Homa" panose="00000400000000000000" pitchFamily="2" charset="-78"/>
          </a:endParaRPr>
        </a:p>
      </dgm:t>
    </dgm:pt>
    <dgm:pt modelId="{40706E30-9217-4872-8832-0183FD66E3A7}">
      <dgm:prSet phldrT="[Text]" custT="1"/>
      <dgm:spPr>
        <a:solidFill>
          <a:srgbClr val="92D050"/>
        </a:solidFill>
      </dgm:spPr>
      <dgm:t>
        <a:bodyPr/>
        <a:lstStyle/>
        <a:p>
          <a:r>
            <a:rPr lang="ar-SA" sz="1800" b="1" dirty="0" smtClean="0">
              <a:solidFill>
                <a:schemeClr val="tx1"/>
              </a:solidFill>
              <a:cs typeface="B Homa" panose="00000400000000000000" pitchFamily="2" charset="-78"/>
            </a:rPr>
            <a:t>بیانیه ای در مقابل منشور آتن</a:t>
          </a:r>
          <a:endParaRPr lang="en-US" sz="1800" b="1" dirty="0">
            <a:solidFill>
              <a:schemeClr val="tx1"/>
            </a:solidFill>
            <a:cs typeface="B Homa" panose="00000400000000000000" pitchFamily="2" charset="-78"/>
          </a:endParaRPr>
        </a:p>
      </dgm:t>
    </dgm:pt>
    <dgm:pt modelId="{3B498859-936E-483F-B639-C3F306C37570}" type="parTrans" cxnId="{AE82A1A2-DF4D-4DD4-8B5D-A6FA4F366800}">
      <dgm:prSet/>
      <dgm:spPr/>
      <dgm:t>
        <a:bodyPr/>
        <a:lstStyle/>
        <a:p>
          <a:endParaRPr lang="en-US" b="1"/>
        </a:p>
      </dgm:t>
    </dgm:pt>
    <dgm:pt modelId="{05D6CF80-6EF6-49C3-A516-611BDF6E85CD}" type="sibTrans" cxnId="{AE82A1A2-DF4D-4DD4-8B5D-A6FA4F366800}">
      <dgm:prSet custT="1"/>
      <dgm:spPr/>
      <dgm:t>
        <a:bodyPr/>
        <a:lstStyle/>
        <a:p>
          <a:endParaRPr lang="en-US" sz="1200" b="1" dirty="0">
            <a:cs typeface="B Homa" panose="00000400000000000000" pitchFamily="2" charset="-78"/>
          </a:endParaRPr>
        </a:p>
      </dgm:t>
    </dgm:pt>
    <dgm:pt modelId="{B48EF8A6-77E1-4DF1-90F2-066DBAB4DDB4}">
      <dgm:prSet phldrT="[Text]" custT="1"/>
      <dgm:spPr>
        <a:solidFill>
          <a:srgbClr val="9FDDF1"/>
        </a:solidFill>
      </dgm:spPr>
      <dgm:t>
        <a:bodyPr/>
        <a:lstStyle/>
        <a:p>
          <a:r>
            <a:rPr lang="ar-SA" sz="1800" b="1" dirty="0" smtClean="0">
              <a:solidFill>
                <a:schemeClr val="tx1"/>
              </a:solidFill>
              <a:cs typeface="B Homa" panose="00000400000000000000" pitchFamily="2" charset="-78"/>
            </a:rPr>
            <a:t>این منشور تمامی سطوح قابل بررسی در ارتباط با اجتماعات انسانی را مورد بررسی قرار می دهد</a:t>
          </a:r>
          <a:endParaRPr lang="en-US" sz="1800" b="1" dirty="0">
            <a:solidFill>
              <a:schemeClr val="tx1"/>
            </a:solidFill>
            <a:cs typeface="B Homa" panose="00000400000000000000" pitchFamily="2" charset="-78"/>
          </a:endParaRPr>
        </a:p>
      </dgm:t>
    </dgm:pt>
    <dgm:pt modelId="{F6F43E78-DC9A-4091-9765-277DF006C0FD}" type="parTrans" cxnId="{2D8DF728-EAFD-4498-8976-BB1F3BB0DA34}">
      <dgm:prSet/>
      <dgm:spPr/>
      <dgm:t>
        <a:bodyPr/>
        <a:lstStyle/>
        <a:p>
          <a:endParaRPr lang="en-US" b="1"/>
        </a:p>
      </dgm:t>
    </dgm:pt>
    <dgm:pt modelId="{AE93FEC3-E5A1-4D14-A3FC-9C7EB163C5FE}" type="sibTrans" cxnId="{2D8DF728-EAFD-4498-8976-BB1F3BB0DA34}">
      <dgm:prSet custT="1"/>
      <dgm:spPr/>
      <dgm:t>
        <a:bodyPr/>
        <a:lstStyle/>
        <a:p>
          <a:endParaRPr lang="en-US" sz="1200" b="1" dirty="0">
            <a:cs typeface="B Homa" panose="00000400000000000000" pitchFamily="2" charset="-78"/>
          </a:endParaRPr>
        </a:p>
      </dgm:t>
    </dgm:pt>
    <dgm:pt modelId="{0752E9B1-A25B-4908-B92D-AF1E32A45FC9}" type="pres">
      <dgm:prSet presAssocID="{FC5BC79F-3F39-4FD0-9D9F-29F80D1E4CF4}" presName="Name0" presStyleCnt="0">
        <dgm:presLayoutVars>
          <dgm:dir/>
          <dgm:resizeHandles val="exact"/>
        </dgm:presLayoutVars>
      </dgm:prSet>
      <dgm:spPr/>
      <dgm:t>
        <a:bodyPr/>
        <a:lstStyle/>
        <a:p>
          <a:endParaRPr lang="en-US"/>
        </a:p>
      </dgm:t>
    </dgm:pt>
    <dgm:pt modelId="{B56D3E5B-4B49-45D2-9D21-A420001F85ED}" type="pres">
      <dgm:prSet presAssocID="{E4225747-81E3-4E2C-8323-46A4AEDF5267}" presName="node" presStyleLbl="node1" presStyleIdx="0" presStyleCnt="3" custRadScaleRad="86453" custRadScaleInc="1302">
        <dgm:presLayoutVars>
          <dgm:bulletEnabled val="1"/>
        </dgm:presLayoutVars>
      </dgm:prSet>
      <dgm:spPr/>
      <dgm:t>
        <a:bodyPr/>
        <a:lstStyle/>
        <a:p>
          <a:endParaRPr lang="en-US"/>
        </a:p>
      </dgm:t>
    </dgm:pt>
    <dgm:pt modelId="{C30D7F86-9A74-4B4B-885D-4CF93B66F0A6}" type="pres">
      <dgm:prSet presAssocID="{C58C4586-BE00-4F3E-B7A9-5B35507829EF}" presName="sibTrans" presStyleLbl="sibTrans2D1" presStyleIdx="0" presStyleCnt="3"/>
      <dgm:spPr/>
      <dgm:t>
        <a:bodyPr/>
        <a:lstStyle/>
        <a:p>
          <a:endParaRPr lang="en-US"/>
        </a:p>
      </dgm:t>
    </dgm:pt>
    <dgm:pt modelId="{71328C70-A20E-445A-9D6D-A1372DB058D5}" type="pres">
      <dgm:prSet presAssocID="{C58C4586-BE00-4F3E-B7A9-5B35507829EF}" presName="connectorText" presStyleLbl="sibTrans2D1" presStyleIdx="0" presStyleCnt="3"/>
      <dgm:spPr/>
      <dgm:t>
        <a:bodyPr/>
        <a:lstStyle/>
        <a:p>
          <a:endParaRPr lang="en-US"/>
        </a:p>
      </dgm:t>
    </dgm:pt>
    <dgm:pt modelId="{10C20928-D19B-482B-9549-D3BA2B147641}" type="pres">
      <dgm:prSet presAssocID="{40706E30-9217-4872-8832-0183FD66E3A7}" presName="node" presStyleLbl="node1" presStyleIdx="1" presStyleCnt="3">
        <dgm:presLayoutVars>
          <dgm:bulletEnabled val="1"/>
        </dgm:presLayoutVars>
      </dgm:prSet>
      <dgm:spPr/>
      <dgm:t>
        <a:bodyPr/>
        <a:lstStyle/>
        <a:p>
          <a:endParaRPr lang="en-US"/>
        </a:p>
      </dgm:t>
    </dgm:pt>
    <dgm:pt modelId="{A2CB29F5-7D60-4CC1-B346-BD466D98687B}" type="pres">
      <dgm:prSet presAssocID="{05D6CF80-6EF6-49C3-A516-611BDF6E85CD}" presName="sibTrans" presStyleLbl="sibTrans2D1" presStyleIdx="1" presStyleCnt="3"/>
      <dgm:spPr/>
      <dgm:t>
        <a:bodyPr/>
        <a:lstStyle/>
        <a:p>
          <a:endParaRPr lang="en-US"/>
        </a:p>
      </dgm:t>
    </dgm:pt>
    <dgm:pt modelId="{3C6C48BD-BEF1-4D0F-AF5E-8546658F32A9}" type="pres">
      <dgm:prSet presAssocID="{05D6CF80-6EF6-49C3-A516-611BDF6E85CD}" presName="connectorText" presStyleLbl="sibTrans2D1" presStyleIdx="1" presStyleCnt="3"/>
      <dgm:spPr/>
      <dgm:t>
        <a:bodyPr/>
        <a:lstStyle/>
        <a:p>
          <a:endParaRPr lang="en-US"/>
        </a:p>
      </dgm:t>
    </dgm:pt>
    <dgm:pt modelId="{44054F85-B17A-4BD5-BA95-7B2F4EEAB319}" type="pres">
      <dgm:prSet presAssocID="{B48EF8A6-77E1-4DF1-90F2-066DBAB4DDB4}" presName="node" presStyleLbl="node1" presStyleIdx="2" presStyleCnt="3" custScaleX="100724" custRadScaleRad="96746" custRadScaleInc="1376">
        <dgm:presLayoutVars>
          <dgm:bulletEnabled val="1"/>
        </dgm:presLayoutVars>
      </dgm:prSet>
      <dgm:spPr/>
      <dgm:t>
        <a:bodyPr/>
        <a:lstStyle/>
        <a:p>
          <a:endParaRPr lang="en-US"/>
        </a:p>
      </dgm:t>
    </dgm:pt>
    <dgm:pt modelId="{31892AED-FFA9-458E-B956-45154BC7FB4D}" type="pres">
      <dgm:prSet presAssocID="{AE93FEC3-E5A1-4D14-A3FC-9C7EB163C5FE}" presName="sibTrans" presStyleLbl="sibTrans2D1" presStyleIdx="2" presStyleCnt="3"/>
      <dgm:spPr/>
      <dgm:t>
        <a:bodyPr/>
        <a:lstStyle/>
        <a:p>
          <a:endParaRPr lang="en-US"/>
        </a:p>
      </dgm:t>
    </dgm:pt>
    <dgm:pt modelId="{D2C28F8A-F8A5-4614-BC52-999446A7E3D8}" type="pres">
      <dgm:prSet presAssocID="{AE93FEC3-E5A1-4D14-A3FC-9C7EB163C5FE}" presName="connectorText" presStyleLbl="sibTrans2D1" presStyleIdx="2" presStyleCnt="3"/>
      <dgm:spPr/>
      <dgm:t>
        <a:bodyPr/>
        <a:lstStyle/>
        <a:p>
          <a:endParaRPr lang="en-US"/>
        </a:p>
      </dgm:t>
    </dgm:pt>
  </dgm:ptLst>
  <dgm:cxnLst>
    <dgm:cxn modelId="{AE82A1A2-DF4D-4DD4-8B5D-A6FA4F366800}" srcId="{FC5BC79F-3F39-4FD0-9D9F-29F80D1E4CF4}" destId="{40706E30-9217-4872-8832-0183FD66E3A7}" srcOrd="1" destOrd="0" parTransId="{3B498859-936E-483F-B639-C3F306C37570}" sibTransId="{05D6CF80-6EF6-49C3-A516-611BDF6E85CD}"/>
    <dgm:cxn modelId="{2D8DF728-EAFD-4498-8976-BB1F3BB0DA34}" srcId="{FC5BC79F-3F39-4FD0-9D9F-29F80D1E4CF4}" destId="{B48EF8A6-77E1-4DF1-90F2-066DBAB4DDB4}" srcOrd="2" destOrd="0" parTransId="{F6F43E78-DC9A-4091-9765-277DF006C0FD}" sibTransId="{AE93FEC3-E5A1-4D14-A3FC-9C7EB163C5FE}"/>
    <dgm:cxn modelId="{CDEB72A2-010C-4FFD-8272-45BC03C7DEDE}" type="presOf" srcId="{C58C4586-BE00-4F3E-B7A9-5B35507829EF}" destId="{71328C70-A20E-445A-9D6D-A1372DB058D5}" srcOrd="1" destOrd="0" presId="urn:microsoft.com/office/officeart/2005/8/layout/cycle7"/>
    <dgm:cxn modelId="{C78F46B4-50AD-4533-8FD0-FA6D9E395376}" type="presOf" srcId="{E4225747-81E3-4E2C-8323-46A4AEDF5267}" destId="{B56D3E5B-4B49-45D2-9D21-A420001F85ED}" srcOrd="0" destOrd="0" presId="urn:microsoft.com/office/officeart/2005/8/layout/cycle7"/>
    <dgm:cxn modelId="{76BF250E-B1EA-46A7-86F0-36172747C481}" type="presOf" srcId="{B48EF8A6-77E1-4DF1-90F2-066DBAB4DDB4}" destId="{44054F85-B17A-4BD5-BA95-7B2F4EEAB319}" srcOrd="0" destOrd="0" presId="urn:microsoft.com/office/officeart/2005/8/layout/cycle7"/>
    <dgm:cxn modelId="{058A8FE4-364F-4079-B288-D4C8C028BE5C}" type="presOf" srcId="{05D6CF80-6EF6-49C3-A516-611BDF6E85CD}" destId="{A2CB29F5-7D60-4CC1-B346-BD466D98687B}" srcOrd="0" destOrd="0" presId="urn:microsoft.com/office/officeart/2005/8/layout/cycle7"/>
    <dgm:cxn modelId="{013530DA-1A41-4983-AA8C-F070CC6A9E44}" type="presOf" srcId="{AE93FEC3-E5A1-4D14-A3FC-9C7EB163C5FE}" destId="{D2C28F8A-F8A5-4614-BC52-999446A7E3D8}" srcOrd="1" destOrd="0" presId="urn:microsoft.com/office/officeart/2005/8/layout/cycle7"/>
    <dgm:cxn modelId="{E0B1AD7C-DC24-48D9-BEC5-7B04CE51F0CA}" type="presOf" srcId="{05D6CF80-6EF6-49C3-A516-611BDF6E85CD}" destId="{3C6C48BD-BEF1-4D0F-AF5E-8546658F32A9}" srcOrd="1" destOrd="0" presId="urn:microsoft.com/office/officeart/2005/8/layout/cycle7"/>
    <dgm:cxn modelId="{30A1F556-D84D-4941-A474-78847DACBC76}" type="presOf" srcId="{FC5BC79F-3F39-4FD0-9D9F-29F80D1E4CF4}" destId="{0752E9B1-A25B-4908-B92D-AF1E32A45FC9}" srcOrd="0" destOrd="0" presId="urn:microsoft.com/office/officeart/2005/8/layout/cycle7"/>
    <dgm:cxn modelId="{F929F59A-4E22-4EE4-81A6-2AC90B3FCF07}" type="presOf" srcId="{AE93FEC3-E5A1-4D14-A3FC-9C7EB163C5FE}" destId="{31892AED-FFA9-458E-B956-45154BC7FB4D}" srcOrd="0" destOrd="0" presId="urn:microsoft.com/office/officeart/2005/8/layout/cycle7"/>
    <dgm:cxn modelId="{353DEB28-5D01-42B0-8C8C-059229031EE5}" type="presOf" srcId="{40706E30-9217-4872-8832-0183FD66E3A7}" destId="{10C20928-D19B-482B-9549-D3BA2B147641}" srcOrd="0" destOrd="0" presId="urn:microsoft.com/office/officeart/2005/8/layout/cycle7"/>
    <dgm:cxn modelId="{F8780EEE-522E-4789-89FD-1331BAB51BF4}" srcId="{FC5BC79F-3F39-4FD0-9D9F-29F80D1E4CF4}" destId="{E4225747-81E3-4E2C-8323-46A4AEDF5267}" srcOrd="0" destOrd="0" parTransId="{E8ADE626-105F-4B13-917D-8E6B64971E99}" sibTransId="{C58C4586-BE00-4F3E-B7A9-5B35507829EF}"/>
    <dgm:cxn modelId="{6A37BD3B-5DB4-4E7C-833A-89A94A5DD23C}" type="presOf" srcId="{C58C4586-BE00-4F3E-B7A9-5B35507829EF}" destId="{C30D7F86-9A74-4B4B-885D-4CF93B66F0A6}" srcOrd="0" destOrd="0" presId="urn:microsoft.com/office/officeart/2005/8/layout/cycle7"/>
    <dgm:cxn modelId="{AFA97E11-82DB-484E-8529-E265284F32CC}" type="presParOf" srcId="{0752E9B1-A25B-4908-B92D-AF1E32A45FC9}" destId="{B56D3E5B-4B49-45D2-9D21-A420001F85ED}" srcOrd="0" destOrd="0" presId="urn:microsoft.com/office/officeart/2005/8/layout/cycle7"/>
    <dgm:cxn modelId="{13D5546A-22AD-4AAD-9EF5-94109ECBA901}" type="presParOf" srcId="{0752E9B1-A25B-4908-B92D-AF1E32A45FC9}" destId="{C30D7F86-9A74-4B4B-885D-4CF93B66F0A6}" srcOrd="1" destOrd="0" presId="urn:microsoft.com/office/officeart/2005/8/layout/cycle7"/>
    <dgm:cxn modelId="{D862E4AD-CC1B-44E6-A235-E7456CAA3415}" type="presParOf" srcId="{C30D7F86-9A74-4B4B-885D-4CF93B66F0A6}" destId="{71328C70-A20E-445A-9D6D-A1372DB058D5}" srcOrd="0" destOrd="0" presId="urn:microsoft.com/office/officeart/2005/8/layout/cycle7"/>
    <dgm:cxn modelId="{8B428AC3-5A65-4969-AD48-7E47CCE0770F}" type="presParOf" srcId="{0752E9B1-A25B-4908-B92D-AF1E32A45FC9}" destId="{10C20928-D19B-482B-9549-D3BA2B147641}" srcOrd="2" destOrd="0" presId="urn:microsoft.com/office/officeart/2005/8/layout/cycle7"/>
    <dgm:cxn modelId="{01390BBE-79AF-4CF7-9B9B-D445A696AB00}" type="presParOf" srcId="{0752E9B1-A25B-4908-B92D-AF1E32A45FC9}" destId="{A2CB29F5-7D60-4CC1-B346-BD466D98687B}" srcOrd="3" destOrd="0" presId="urn:microsoft.com/office/officeart/2005/8/layout/cycle7"/>
    <dgm:cxn modelId="{A38650A3-299B-43B3-9099-36CD6FA240C5}" type="presParOf" srcId="{A2CB29F5-7D60-4CC1-B346-BD466D98687B}" destId="{3C6C48BD-BEF1-4D0F-AF5E-8546658F32A9}" srcOrd="0" destOrd="0" presId="urn:microsoft.com/office/officeart/2005/8/layout/cycle7"/>
    <dgm:cxn modelId="{E15D9DAC-32BC-4A98-A040-3DBFEC6FCC33}" type="presParOf" srcId="{0752E9B1-A25B-4908-B92D-AF1E32A45FC9}" destId="{44054F85-B17A-4BD5-BA95-7B2F4EEAB319}" srcOrd="4" destOrd="0" presId="urn:microsoft.com/office/officeart/2005/8/layout/cycle7"/>
    <dgm:cxn modelId="{B9CA1F43-E38D-4CB7-8925-5F046B3390CD}" type="presParOf" srcId="{0752E9B1-A25B-4908-B92D-AF1E32A45FC9}" destId="{31892AED-FFA9-458E-B956-45154BC7FB4D}" srcOrd="5" destOrd="0" presId="urn:microsoft.com/office/officeart/2005/8/layout/cycle7"/>
    <dgm:cxn modelId="{8C4DD7F0-51E3-42D9-900A-162C41AE6378}" type="presParOf" srcId="{31892AED-FFA9-458E-B956-45154BC7FB4D}" destId="{D2C28F8A-F8A5-4614-BC52-999446A7E3D8}"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5D6EA77-F288-4DBE-920C-13C65032716B}" type="doc">
      <dgm:prSet loTypeId="urn:microsoft.com/office/officeart/2005/8/layout/cycle8" loCatId="cycle" qsTypeId="urn:microsoft.com/office/officeart/2005/8/quickstyle/3d1" qsCatId="3D" csTypeId="urn:microsoft.com/office/officeart/2005/8/colors/colorful1" csCatId="colorful" phldr="1"/>
      <dgm:spPr/>
    </dgm:pt>
    <dgm:pt modelId="{EA7B9E7F-D65B-48A9-B694-3D2D929AE83D}">
      <dgm:prSet phldrT="[Text]"/>
      <dgm:spPr/>
      <dgm:t>
        <a:bodyPr/>
        <a:lstStyle/>
        <a:p>
          <a:r>
            <a:rPr lang="fa-IR" dirty="0" smtClean="0">
              <a:solidFill>
                <a:schemeClr val="tx1"/>
              </a:solidFill>
              <a:cs typeface="B Homa" panose="00000400000000000000" pitchFamily="2" charset="-78"/>
            </a:rPr>
            <a:t>توسعه محله های نو سنتی</a:t>
          </a:r>
          <a:endParaRPr lang="en-US" dirty="0">
            <a:solidFill>
              <a:schemeClr val="tx1"/>
            </a:solidFill>
            <a:cs typeface="B Homa" panose="00000400000000000000" pitchFamily="2" charset="-78"/>
          </a:endParaRPr>
        </a:p>
      </dgm:t>
    </dgm:pt>
    <dgm:pt modelId="{9F4BBF5C-753C-4AD5-B7E4-A330BC78C599}" type="parTrans" cxnId="{4B90BDC6-6942-4215-826A-7FEF6BC24D4E}">
      <dgm:prSet/>
      <dgm:spPr/>
      <dgm:t>
        <a:bodyPr/>
        <a:lstStyle/>
        <a:p>
          <a:endParaRPr lang="en-US"/>
        </a:p>
      </dgm:t>
    </dgm:pt>
    <dgm:pt modelId="{E3EDC484-9740-41D5-B5A3-1CAD0E4A0CA4}" type="sibTrans" cxnId="{4B90BDC6-6942-4215-826A-7FEF6BC24D4E}">
      <dgm:prSet/>
      <dgm:spPr/>
      <dgm:t>
        <a:bodyPr/>
        <a:lstStyle/>
        <a:p>
          <a:endParaRPr lang="en-US"/>
        </a:p>
      </dgm:t>
    </dgm:pt>
    <dgm:pt modelId="{15327C6A-122C-4A47-819B-D98B47B422AA}">
      <dgm:prSet phldrT="[Text]"/>
      <dgm:spPr/>
      <dgm:t>
        <a:bodyPr/>
        <a:lstStyle/>
        <a:p>
          <a:r>
            <a:rPr lang="fa-IR" dirty="0" smtClean="0">
              <a:solidFill>
                <a:schemeClr val="tx1"/>
              </a:solidFill>
              <a:cs typeface="B Homa" panose="00000400000000000000" pitchFamily="2" charset="-78"/>
            </a:rPr>
            <a:t>توسعه محله های عبوری</a:t>
          </a:r>
          <a:endParaRPr lang="en-US" dirty="0">
            <a:solidFill>
              <a:schemeClr val="tx1"/>
            </a:solidFill>
            <a:cs typeface="B Homa" panose="00000400000000000000" pitchFamily="2" charset="-78"/>
          </a:endParaRPr>
        </a:p>
      </dgm:t>
    </dgm:pt>
    <dgm:pt modelId="{6C3CCC5B-3183-4B4A-9A79-7459EA396D23}" type="parTrans" cxnId="{16FD5CCF-4996-46CF-BCBC-587BFEB5B14E}">
      <dgm:prSet/>
      <dgm:spPr/>
      <dgm:t>
        <a:bodyPr/>
        <a:lstStyle/>
        <a:p>
          <a:endParaRPr lang="en-US"/>
        </a:p>
      </dgm:t>
    </dgm:pt>
    <dgm:pt modelId="{76BB6657-3E2E-488E-BD46-A321A9C09249}" type="sibTrans" cxnId="{16FD5CCF-4996-46CF-BCBC-587BFEB5B14E}">
      <dgm:prSet/>
      <dgm:spPr/>
      <dgm:t>
        <a:bodyPr/>
        <a:lstStyle/>
        <a:p>
          <a:endParaRPr lang="en-US"/>
        </a:p>
      </dgm:t>
    </dgm:pt>
    <dgm:pt modelId="{9397ED08-9E0F-4015-A359-84E52ED04812}">
      <dgm:prSet phldrT="[Text]"/>
      <dgm:spPr/>
      <dgm:t>
        <a:bodyPr/>
        <a:lstStyle/>
        <a:p>
          <a:r>
            <a:rPr lang="fa-IR" dirty="0" smtClean="0">
              <a:solidFill>
                <a:schemeClr val="tx1"/>
              </a:solidFill>
              <a:cs typeface="B Homa" panose="00000400000000000000" pitchFamily="2" charset="-78"/>
            </a:rPr>
            <a:t>توسعه روستا شهر</a:t>
          </a:r>
          <a:endParaRPr lang="en-US" dirty="0">
            <a:solidFill>
              <a:schemeClr val="tx1"/>
            </a:solidFill>
            <a:cs typeface="B Homa" panose="00000400000000000000" pitchFamily="2" charset="-78"/>
          </a:endParaRPr>
        </a:p>
      </dgm:t>
    </dgm:pt>
    <dgm:pt modelId="{50CD0EBD-6F1A-424B-87A3-1516CBB9842A}" type="parTrans" cxnId="{839E3213-CFF6-4EB4-A435-98D28E3A6F7B}">
      <dgm:prSet/>
      <dgm:spPr/>
      <dgm:t>
        <a:bodyPr/>
        <a:lstStyle/>
        <a:p>
          <a:endParaRPr lang="en-US"/>
        </a:p>
      </dgm:t>
    </dgm:pt>
    <dgm:pt modelId="{CA1AEC0F-78A9-4A20-A6BF-2C077B9D2B7C}" type="sibTrans" cxnId="{839E3213-CFF6-4EB4-A435-98D28E3A6F7B}">
      <dgm:prSet/>
      <dgm:spPr/>
      <dgm:t>
        <a:bodyPr/>
        <a:lstStyle/>
        <a:p>
          <a:endParaRPr lang="en-US"/>
        </a:p>
      </dgm:t>
    </dgm:pt>
    <dgm:pt modelId="{77B7D6ED-223B-43A3-B535-B69AE9EB2172}" type="pres">
      <dgm:prSet presAssocID="{B5D6EA77-F288-4DBE-920C-13C65032716B}" presName="compositeShape" presStyleCnt="0">
        <dgm:presLayoutVars>
          <dgm:chMax val="7"/>
          <dgm:dir/>
          <dgm:resizeHandles val="exact"/>
        </dgm:presLayoutVars>
      </dgm:prSet>
      <dgm:spPr/>
    </dgm:pt>
    <dgm:pt modelId="{17527CD9-CCCD-41F9-986A-1F6A263F5C07}" type="pres">
      <dgm:prSet presAssocID="{B5D6EA77-F288-4DBE-920C-13C65032716B}" presName="wedge1" presStyleLbl="node1" presStyleIdx="0" presStyleCnt="3"/>
      <dgm:spPr/>
      <dgm:t>
        <a:bodyPr/>
        <a:lstStyle/>
        <a:p>
          <a:endParaRPr lang="en-US"/>
        </a:p>
      </dgm:t>
    </dgm:pt>
    <dgm:pt modelId="{90191BC6-E0EF-4221-A562-2C485C6D0040}" type="pres">
      <dgm:prSet presAssocID="{B5D6EA77-F288-4DBE-920C-13C65032716B}" presName="dummy1a" presStyleCnt="0"/>
      <dgm:spPr/>
    </dgm:pt>
    <dgm:pt modelId="{2416F0C4-56CF-4133-8C68-ED2B406BF915}" type="pres">
      <dgm:prSet presAssocID="{B5D6EA77-F288-4DBE-920C-13C65032716B}" presName="dummy1b" presStyleCnt="0"/>
      <dgm:spPr/>
    </dgm:pt>
    <dgm:pt modelId="{4640A44A-16FF-42E4-9B32-03BDBA0FDA88}" type="pres">
      <dgm:prSet presAssocID="{B5D6EA77-F288-4DBE-920C-13C65032716B}" presName="wedge1Tx" presStyleLbl="node1" presStyleIdx="0" presStyleCnt="3">
        <dgm:presLayoutVars>
          <dgm:chMax val="0"/>
          <dgm:chPref val="0"/>
          <dgm:bulletEnabled val="1"/>
        </dgm:presLayoutVars>
      </dgm:prSet>
      <dgm:spPr/>
      <dgm:t>
        <a:bodyPr/>
        <a:lstStyle/>
        <a:p>
          <a:endParaRPr lang="en-US"/>
        </a:p>
      </dgm:t>
    </dgm:pt>
    <dgm:pt modelId="{5E0CDE6A-9F6E-4728-85F6-59503ADE404F}" type="pres">
      <dgm:prSet presAssocID="{B5D6EA77-F288-4DBE-920C-13C65032716B}" presName="wedge2" presStyleLbl="node1" presStyleIdx="1" presStyleCnt="3"/>
      <dgm:spPr/>
      <dgm:t>
        <a:bodyPr/>
        <a:lstStyle/>
        <a:p>
          <a:endParaRPr lang="en-US"/>
        </a:p>
      </dgm:t>
    </dgm:pt>
    <dgm:pt modelId="{7BE5FFA5-6ACD-4E3B-97F3-3CE9F7D622F6}" type="pres">
      <dgm:prSet presAssocID="{B5D6EA77-F288-4DBE-920C-13C65032716B}" presName="dummy2a" presStyleCnt="0"/>
      <dgm:spPr/>
    </dgm:pt>
    <dgm:pt modelId="{DCEFB942-D617-4A12-83A2-6A357B215E75}" type="pres">
      <dgm:prSet presAssocID="{B5D6EA77-F288-4DBE-920C-13C65032716B}" presName="dummy2b" presStyleCnt="0"/>
      <dgm:spPr/>
    </dgm:pt>
    <dgm:pt modelId="{636ACA7D-EEDC-497D-8EF8-25FBB18B46F5}" type="pres">
      <dgm:prSet presAssocID="{B5D6EA77-F288-4DBE-920C-13C65032716B}" presName="wedge2Tx" presStyleLbl="node1" presStyleIdx="1" presStyleCnt="3">
        <dgm:presLayoutVars>
          <dgm:chMax val="0"/>
          <dgm:chPref val="0"/>
          <dgm:bulletEnabled val="1"/>
        </dgm:presLayoutVars>
      </dgm:prSet>
      <dgm:spPr/>
      <dgm:t>
        <a:bodyPr/>
        <a:lstStyle/>
        <a:p>
          <a:endParaRPr lang="en-US"/>
        </a:p>
      </dgm:t>
    </dgm:pt>
    <dgm:pt modelId="{37E60138-53B5-4613-A186-8D2A719106C8}" type="pres">
      <dgm:prSet presAssocID="{B5D6EA77-F288-4DBE-920C-13C65032716B}" presName="wedge3" presStyleLbl="node1" presStyleIdx="2" presStyleCnt="3"/>
      <dgm:spPr/>
      <dgm:t>
        <a:bodyPr/>
        <a:lstStyle/>
        <a:p>
          <a:endParaRPr lang="en-US"/>
        </a:p>
      </dgm:t>
    </dgm:pt>
    <dgm:pt modelId="{6A570F9F-26F4-407C-9C55-41B1D3E0DDA0}" type="pres">
      <dgm:prSet presAssocID="{B5D6EA77-F288-4DBE-920C-13C65032716B}" presName="dummy3a" presStyleCnt="0"/>
      <dgm:spPr/>
    </dgm:pt>
    <dgm:pt modelId="{A1EBF772-450D-44CE-9FFD-2E4ABA4799B8}" type="pres">
      <dgm:prSet presAssocID="{B5D6EA77-F288-4DBE-920C-13C65032716B}" presName="dummy3b" presStyleCnt="0"/>
      <dgm:spPr/>
    </dgm:pt>
    <dgm:pt modelId="{0C17F5FC-AAE9-495E-8657-BE6C21E7E3AC}" type="pres">
      <dgm:prSet presAssocID="{B5D6EA77-F288-4DBE-920C-13C65032716B}" presName="wedge3Tx" presStyleLbl="node1" presStyleIdx="2" presStyleCnt="3">
        <dgm:presLayoutVars>
          <dgm:chMax val="0"/>
          <dgm:chPref val="0"/>
          <dgm:bulletEnabled val="1"/>
        </dgm:presLayoutVars>
      </dgm:prSet>
      <dgm:spPr/>
      <dgm:t>
        <a:bodyPr/>
        <a:lstStyle/>
        <a:p>
          <a:endParaRPr lang="en-US"/>
        </a:p>
      </dgm:t>
    </dgm:pt>
    <dgm:pt modelId="{E9C2DD31-0019-428B-B1AB-F2CBC269C7E3}" type="pres">
      <dgm:prSet presAssocID="{E3EDC484-9740-41D5-B5A3-1CAD0E4A0CA4}" presName="arrowWedge1" presStyleLbl="fgSibTrans2D1" presStyleIdx="0" presStyleCnt="3"/>
      <dgm:spPr/>
    </dgm:pt>
    <dgm:pt modelId="{16D0F1F0-7B0D-4F0B-874C-2F76EE2855E4}" type="pres">
      <dgm:prSet presAssocID="{76BB6657-3E2E-488E-BD46-A321A9C09249}" presName="arrowWedge2" presStyleLbl="fgSibTrans2D1" presStyleIdx="1" presStyleCnt="3"/>
      <dgm:spPr/>
    </dgm:pt>
    <dgm:pt modelId="{EF2A3DB5-8D16-4743-942F-C729E39D3F59}" type="pres">
      <dgm:prSet presAssocID="{CA1AEC0F-78A9-4A20-A6BF-2C077B9D2B7C}" presName="arrowWedge3" presStyleLbl="fgSibTrans2D1" presStyleIdx="2" presStyleCnt="3"/>
      <dgm:spPr/>
    </dgm:pt>
  </dgm:ptLst>
  <dgm:cxnLst>
    <dgm:cxn modelId="{FFB7FEEB-2916-4FF9-BB04-AB5CC086C164}" type="presOf" srcId="{EA7B9E7F-D65B-48A9-B694-3D2D929AE83D}" destId="{4640A44A-16FF-42E4-9B32-03BDBA0FDA88}" srcOrd="1" destOrd="0" presId="urn:microsoft.com/office/officeart/2005/8/layout/cycle8"/>
    <dgm:cxn modelId="{4B90BDC6-6942-4215-826A-7FEF6BC24D4E}" srcId="{B5D6EA77-F288-4DBE-920C-13C65032716B}" destId="{EA7B9E7F-D65B-48A9-B694-3D2D929AE83D}" srcOrd="0" destOrd="0" parTransId="{9F4BBF5C-753C-4AD5-B7E4-A330BC78C599}" sibTransId="{E3EDC484-9740-41D5-B5A3-1CAD0E4A0CA4}"/>
    <dgm:cxn modelId="{BEEB7E71-617D-456D-9A61-D831FA75124B}" type="presOf" srcId="{B5D6EA77-F288-4DBE-920C-13C65032716B}" destId="{77B7D6ED-223B-43A3-B535-B69AE9EB2172}" srcOrd="0" destOrd="0" presId="urn:microsoft.com/office/officeart/2005/8/layout/cycle8"/>
    <dgm:cxn modelId="{78929AB5-EFDE-49E5-9A00-C23327100B42}" type="presOf" srcId="{EA7B9E7F-D65B-48A9-B694-3D2D929AE83D}" destId="{17527CD9-CCCD-41F9-986A-1F6A263F5C07}" srcOrd="0" destOrd="0" presId="urn:microsoft.com/office/officeart/2005/8/layout/cycle8"/>
    <dgm:cxn modelId="{8E1FE138-6540-4C97-B221-31D68A2692CF}" type="presOf" srcId="{9397ED08-9E0F-4015-A359-84E52ED04812}" destId="{37E60138-53B5-4613-A186-8D2A719106C8}" srcOrd="0" destOrd="0" presId="urn:microsoft.com/office/officeart/2005/8/layout/cycle8"/>
    <dgm:cxn modelId="{982B1212-C484-4AAE-A4B6-DA90D1EE1073}" type="presOf" srcId="{15327C6A-122C-4A47-819B-D98B47B422AA}" destId="{636ACA7D-EEDC-497D-8EF8-25FBB18B46F5}" srcOrd="1" destOrd="0" presId="urn:microsoft.com/office/officeart/2005/8/layout/cycle8"/>
    <dgm:cxn modelId="{839E3213-CFF6-4EB4-A435-98D28E3A6F7B}" srcId="{B5D6EA77-F288-4DBE-920C-13C65032716B}" destId="{9397ED08-9E0F-4015-A359-84E52ED04812}" srcOrd="2" destOrd="0" parTransId="{50CD0EBD-6F1A-424B-87A3-1516CBB9842A}" sibTransId="{CA1AEC0F-78A9-4A20-A6BF-2C077B9D2B7C}"/>
    <dgm:cxn modelId="{31F56FDC-A67B-41D3-949A-40BC3C477FEC}" type="presOf" srcId="{9397ED08-9E0F-4015-A359-84E52ED04812}" destId="{0C17F5FC-AAE9-495E-8657-BE6C21E7E3AC}" srcOrd="1" destOrd="0" presId="urn:microsoft.com/office/officeart/2005/8/layout/cycle8"/>
    <dgm:cxn modelId="{70760252-F990-4785-8831-7792CEBDF8A7}" type="presOf" srcId="{15327C6A-122C-4A47-819B-D98B47B422AA}" destId="{5E0CDE6A-9F6E-4728-85F6-59503ADE404F}" srcOrd="0" destOrd="0" presId="urn:microsoft.com/office/officeart/2005/8/layout/cycle8"/>
    <dgm:cxn modelId="{16FD5CCF-4996-46CF-BCBC-587BFEB5B14E}" srcId="{B5D6EA77-F288-4DBE-920C-13C65032716B}" destId="{15327C6A-122C-4A47-819B-D98B47B422AA}" srcOrd="1" destOrd="0" parTransId="{6C3CCC5B-3183-4B4A-9A79-7459EA396D23}" sibTransId="{76BB6657-3E2E-488E-BD46-A321A9C09249}"/>
    <dgm:cxn modelId="{3DED40C7-E414-47B2-988F-722542290E86}" type="presParOf" srcId="{77B7D6ED-223B-43A3-B535-B69AE9EB2172}" destId="{17527CD9-CCCD-41F9-986A-1F6A263F5C07}" srcOrd="0" destOrd="0" presId="urn:microsoft.com/office/officeart/2005/8/layout/cycle8"/>
    <dgm:cxn modelId="{D8EEA262-9EC3-492D-B5F8-97486A44B6EA}" type="presParOf" srcId="{77B7D6ED-223B-43A3-B535-B69AE9EB2172}" destId="{90191BC6-E0EF-4221-A562-2C485C6D0040}" srcOrd="1" destOrd="0" presId="urn:microsoft.com/office/officeart/2005/8/layout/cycle8"/>
    <dgm:cxn modelId="{440E1ED5-F299-4E00-8D34-EAE8CE6A9793}" type="presParOf" srcId="{77B7D6ED-223B-43A3-B535-B69AE9EB2172}" destId="{2416F0C4-56CF-4133-8C68-ED2B406BF915}" srcOrd="2" destOrd="0" presId="urn:microsoft.com/office/officeart/2005/8/layout/cycle8"/>
    <dgm:cxn modelId="{26E8CC78-1F18-435E-B835-517EE3CACD57}" type="presParOf" srcId="{77B7D6ED-223B-43A3-B535-B69AE9EB2172}" destId="{4640A44A-16FF-42E4-9B32-03BDBA0FDA88}" srcOrd="3" destOrd="0" presId="urn:microsoft.com/office/officeart/2005/8/layout/cycle8"/>
    <dgm:cxn modelId="{3C5DB2F1-AE00-456B-B64F-D13D56E3CA52}" type="presParOf" srcId="{77B7D6ED-223B-43A3-B535-B69AE9EB2172}" destId="{5E0CDE6A-9F6E-4728-85F6-59503ADE404F}" srcOrd="4" destOrd="0" presId="urn:microsoft.com/office/officeart/2005/8/layout/cycle8"/>
    <dgm:cxn modelId="{CB2E1A75-3100-4A88-B3EA-4C39F86F6336}" type="presParOf" srcId="{77B7D6ED-223B-43A3-B535-B69AE9EB2172}" destId="{7BE5FFA5-6ACD-4E3B-97F3-3CE9F7D622F6}" srcOrd="5" destOrd="0" presId="urn:microsoft.com/office/officeart/2005/8/layout/cycle8"/>
    <dgm:cxn modelId="{0D93526B-7C79-4B4C-9B07-F31EC78C2F98}" type="presParOf" srcId="{77B7D6ED-223B-43A3-B535-B69AE9EB2172}" destId="{DCEFB942-D617-4A12-83A2-6A357B215E75}" srcOrd="6" destOrd="0" presId="urn:microsoft.com/office/officeart/2005/8/layout/cycle8"/>
    <dgm:cxn modelId="{ED1A78FD-FD14-48E7-A4B4-C9DB15FA64EE}" type="presParOf" srcId="{77B7D6ED-223B-43A3-B535-B69AE9EB2172}" destId="{636ACA7D-EEDC-497D-8EF8-25FBB18B46F5}" srcOrd="7" destOrd="0" presId="urn:microsoft.com/office/officeart/2005/8/layout/cycle8"/>
    <dgm:cxn modelId="{8D440317-1DAF-4A68-A6C8-319EC3021671}" type="presParOf" srcId="{77B7D6ED-223B-43A3-B535-B69AE9EB2172}" destId="{37E60138-53B5-4613-A186-8D2A719106C8}" srcOrd="8" destOrd="0" presId="urn:microsoft.com/office/officeart/2005/8/layout/cycle8"/>
    <dgm:cxn modelId="{C06FB0C6-26C3-4F34-8A6E-73E67AE95D9F}" type="presParOf" srcId="{77B7D6ED-223B-43A3-B535-B69AE9EB2172}" destId="{6A570F9F-26F4-407C-9C55-41B1D3E0DDA0}" srcOrd="9" destOrd="0" presId="urn:microsoft.com/office/officeart/2005/8/layout/cycle8"/>
    <dgm:cxn modelId="{5D54C069-D307-436A-9D8A-769AFB9B2EAC}" type="presParOf" srcId="{77B7D6ED-223B-43A3-B535-B69AE9EB2172}" destId="{A1EBF772-450D-44CE-9FFD-2E4ABA4799B8}" srcOrd="10" destOrd="0" presId="urn:microsoft.com/office/officeart/2005/8/layout/cycle8"/>
    <dgm:cxn modelId="{D6E9A203-C11B-4012-A163-F0F768803B5B}" type="presParOf" srcId="{77B7D6ED-223B-43A3-B535-B69AE9EB2172}" destId="{0C17F5FC-AAE9-495E-8657-BE6C21E7E3AC}" srcOrd="11" destOrd="0" presId="urn:microsoft.com/office/officeart/2005/8/layout/cycle8"/>
    <dgm:cxn modelId="{DEDF6C0D-31E2-4ABD-8FF4-ADEFDEA1161B}" type="presParOf" srcId="{77B7D6ED-223B-43A3-B535-B69AE9EB2172}" destId="{E9C2DD31-0019-428B-B1AB-F2CBC269C7E3}" srcOrd="12" destOrd="0" presId="urn:microsoft.com/office/officeart/2005/8/layout/cycle8"/>
    <dgm:cxn modelId="{3FA390C1-9174-4F05-A143-1D151519422E}" type="presParOf" srcId="{77B7D6ED-223B-43A3-B535-B69AE9EB2172}" destId="{16D0F1F0-7B0D-4F0B-874C-2F76EE2855E4}" srcOrd="13" destOrd="0" presId="urn:microsoft.com/office/officeart/2005/8/layout/cycle8"/>
    <dgm:cxn modelId="{DBD62B85-5BF2-45FB-92DD-2367B8767F91}" type="presParOf" srcId="{77B7D6ED-223B-43A3-B535-B69AE9EB2172}" destId="{EF2A3DB5-8D16-4743-942F-C729E39D3F59}" srcOrd="14"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4AB21DB-2951-40FA-A002-0B2AECFFC1A8}" type="doc">
      <dgm:prSet loTypeId="urn:microsoft.com/office/officeart/2005/8/layout/hierarchy4" loCatId="hierarchy" qsTypeId="urn:microsoft.com/office/officeart/2005/8/quickstyle/3d3" qsCatId="3D" csTypeId="urn:microsoft.com/office/officeart/2005/8/colors/colorful2" csCatId="colorful" phldr="1"/>
      <dgm:spPr/>
      <dgm:t>
        <a:bodyPr/>
        <a:lstStyle/>
        <a:p>
          <a:endParaRPr lang="en-US"/>
        </a:p>
      </dgm:t>
    </dgm:pt>
    <dgm:pt modelId="{3C7A86C5-31B0-4651-A23E-ED19D035FFDF}">
      <dgm:prSet phldrT="[Text]" custT="1"/>
      <dgm:spPr/>
      <dgm:t>
        <a:bodyPr/>
        <a:lstStyle/>
        <a:p>
          <a:r>
            <a:rPr lang="fa-IR" sz="4800" smtClean="0">
              <a:cs typeface="B Homa" panose="00000400000000000000" pitchFamily="2" charset="-78"/>
            </a:rPr>
            <a:t>مزایا</a:t>
          </a:r>
          <a:endParaRPr lang="en-US" sz="4800" dirty="0">
            <a:cs typeface="B Homa" panose="00000400000000000000" pitchFamily="2" charset="-78"/>
          </a:endParaRPr>
        </a:p>
      </dgm:t>
    </dgm:pt>
    <dgm:pt modelId="{E1DB4614-B496-4B26-BC3C-F240C3C27AA3}" type="parTrans" cxnId="{86706BCC-D037-4524-8CD2-C1D40BD2E519}">
      <dgm:prSet/>
      <dgm:spPr/>
      <dgm:t>
        <a:bodyPr/>
        <a:lstStyle/>
        <a:p>
          <a:endParaRPr lang="en-US"/>
        </a:p>
      </dgm:t>
    </dgm:pt>
    <dgm:pt modelId="{980B6C67-A27F-4E17-9D36-ED4615534BC1}" type="sibTrans" cxnId="{86706BCC-D037-4524-8CD2-C1D40BD2E519}">
      <dgm:prSet/>
      <dgm:spPr/>
      <dgm:t>
        <a:bodyPr/>
        <a:lstStyle/>
        <a:p>
          <a:endParaRPr lang="en-US"/>
        </a:p>
      </dgm:t>
    </dgm:pt>
    <dgm:pt modelId="{FC7F64CC-12E0-48A1-A239-9CE29F72DC43}">
      <dgm:prSet phldrT="[Text]" custT="1"/>
      <dgm:spPr/>
      <dgm:t>
        <a:bodyPr/>
        <a:lstStyle/>
        <a:p>
          <a:pPr rtl="1"/>
          <a:r>
            <a:rPr lang="ar-SA" sz="1950" dirty="0" smtClean="0">
              <a:cs typeface="B Homa" panose="00000400000000000000" pitchFamily="2" charset="-78"/>
            </a:rPr>
            <a:t>حمل و نقل پیشرفته و دسترسی برای پیاده ها و و حمایت از طراحی جهانی</a:t>
          </a:r>
          <a:endParaRPr lang="en-US" sz="1950" dirty="0">
            <a:cs typeface="B Homa" panose="00000400000000000000" pitchFamily="2" charset="-78"/>
          </a:endParaRPr>
        </a:p>
      </dgm:t>
    </dgm:pt>
    <dgm:pt modelId="{B30359B7-2355-47F2-A86B-A4C170D68A10}" type="parTrans" cxnId="{B15F459F-9EE7-4136-A543-4EFD85B4674F}">
      <dgm:prSet/>
      <dgm:spPr/>
      <dgm:t>
        <a:bodyPr/>
        <a:lstStyle/>
        <a:p>
          <a:endParaRPr lang="en-US"/>
        </a:p>
      </dgm:t>
    </dgm:pt>
    <dgm:pt modelId="{F8BF8D72-170F-4B92-8E6F-B5A9C108A283}" type="sibTrans" cxnId="{B15F459F-9EE7-4136-A543-4EFD85B4674F}">
      <dgm:prSet/>
      <dgm:spPr/>
      <dgm:t>
        <a:bodyPr/>
        <a:lstStyle/>
        <a:p>
          <a:endParaRPr lang="en-US"/>
        </a:p>
      </dgm:t>
    </dgm:pt>
    <dgm:pt modelId="{16ADD27C-F56F-4A13-A69E-4EFD2CF8CF8E}">
      <dgm:prSet phldrT="[Text]" custT="1"/>
      <dgm:spPr/>
      <dgm:t>
        <a:bodyPr/>
        <a:lstStyle/>
        <a:p>
          <a:r>
            <a:rPr lang="ar-SA" sz="2000" dirty="0" smtClean="0">
              <a:cs typeface="B Homa" panose="00000400000000000000" pitchFamily="2" charset="-78"/>
            </a:rPr>
            <a:t>کاهش وابستگی به استفاده از اتومبیل</a:t>
          </a:r>
          <a:endParaRPr lang="en-US" sz="2000" dirty="0">
            <a:cs typeface="B Homa" panose="00000400000000000000" pitchFamily="2" charset="-78"/>
          </a:endParaRPr>
        </a:p>
      </dgm:t>
    </dgm:pt>
    <dgm:pt modelId="{406129AA-9E53-488C-9D6E-C1101910FADD}" type="parTrans" cxnId="{A7A82CF6-E23F-4701-99C1-FB3EB6E8DE37}">
      <dgm:prSet/>
      <dgm:spPr/>
      <dgm:t>
        <a:bodyPr/>
        <a:lstStyle/>
        <a:p>
          <a:endParaRPr lang="en-US"/>
        </a:p>
      </dgm:t>
    </dgm:pt>
    <dgm:pt modelId="{BD18780F-FC05-4786-BE80-2D84FAE41F57}" type="sibTrans" cxnId="{A7A82CF6-E23F-4701-99C1-FB3EB6E8DE37}">
      <dgm:prSet/>
      <dgm:spPr/>
      <dgm:t>
        <a:bodyPr/>
        <a:lstStyle/>
        <a:p>
          <a:endParaRPr lang="en-US"/>
        </a:p>
      </dgm:t>
    </dgm:pt>
    <dgm:pt modelId="{35746610-5CA5-4AFD-AD00-CFB0E852A34D}">
      <dgm:prSet phldrT="[Text]" custT="1"/>
      <dgm:spPr/>
      <dgm:t>
        <a:bodyPr/>
        <a:lstStyle/>
        <a:p>
          <a:r>
            <a:rPr lang="fa-IR" sz="4800" dirty="0" smtClean="0">
              <a:cs typeface="B Homa" panose="00000400000000000000" pitchFamily="2" charset="-78"/>
            </a:rPr>
            <a:t>انتقادات</a:t>
          </a:r>
          <a:endParaRPr lang="en-US" sz="4800" dirty="0">
            <a:cs typeface="B Homa" panose="00000400000000000000" pitchFamily="2" charset="-78"/>
          </a:endParaRPr>
        </a:p>
      </dgm:t>
    </dgm:pt>
    <dgm:pt modelId="{2394C125-DD30-4DBD-82D4-C832E74F9C30}" type="parTrans" cxnId="{A978CE22-49AA-4764-A859-B669ECF1F5A3}">
      <dgm:prSet/>
      <dgm:spPr/>
      <dgm:t>
        <a:bodyPr/>
        <a:lstStyle/>
        <a:p>
          <a:endParaRPr lang="en-US"/>
        </a:p>
      </dgm:t>
    </dgm:pt>
    <dgm:pt modelId="{8EDD5834-AA4B-46CB-8895-B38D0BD1244A}" type="sibTrans" cxnId="{A978CE22-49AA-4764-A859-B669ECF1F5A3}">
      <dgm:prSet/>
      <dgm:spPr/>
      <dgm:t>
        <a:bodyPr/>
        <a:lstStyle/>
        <a:p>
          <a:endParaRPr lang="en-US"/>
        </a:p>
      </dgm:t>
    </dgm:pt>
    <dgm:pt modelId="{B1BCB6C1-67A3-435E-A1F3-DFC5965A71DB}">
      <dgm:prSet phldrT="[Text]" custT="1"/>
      <dgm:spPr/>
      <dgm:t>
        <a:bodyPr/>
        <a:lstStyle/>
        <a:p>
          <a:pPr rtl="1"/>
          <a:r>
            <a:rPr lang="ar-SA" sz="2000" dirty="0" smtClean="0">
              <a:cs typeface="B Homa" panose="00000400000000000000" pitchFamily="2" charset="-78"/>
            </a:rPr>
            <a:t>ناتوانی در پاسخ گویی به نیاز های جدید خانواده ها ی وابسته به اتومبیل</a:t>
          </a:r>
          <a:endParaRPr lang="en-US" sz="2000" dirty="0">
            <a:cs typeface="B Homa" panose="00000400000000000000" pitchFamily="2" charset="-78"/>
          </a:endParaRPr>
        </a:p>
      </dgm:t>
    </dgm:pt>
    <dgm:pt modelId="{D12C1C3F-D65F-4FA2-8010-D2037365098E}" type="parTrans" cxnId="{FA29C8CC-2CCC-4945-BCCD-101AB0A5F3FE}">
      <dgm:prSet/>
      <dgm:spPr/>
      <dgm:t>
        <a:bodyPr/>
        <a:lstStyle/>
        <a:p>
          <a:endParaRPr lang="en-US"/>
        </a:p>
      </dgm:t>
    </dgm:pt>
    <dgm:pt modelId="{309F29DC-4A46-448C-A0CB-B493FA4AC0D6}" type="sibTrans" cxnId="{FA29C8CC-2CCC-4945-BCCD-101AB0A5F3FE}">
      <dgm:prSet/>
      <dgm:spPr/>
      <dgm:t>
        <a:bodyPr/>
        <a:lstStyle/>
        <a:p>
          <a:endParaRPr lang="en-US"/>
        </a:p>
      </dgm:t>
    </dgm:pt>
    <dgm:pt modelId="{F6A050F9-7C33-4093-9603-5524FB46FEA0}">
      <dgm:prSet custT="1"/>
      <dgm:spPr/>
      <dgm:t>
        <a:bodyPr/>
        <a:lstStyle/>
        <a:p>
          <a:pPr rtl="1"/>
          <a:r>
            <a:rPr lang="ar-SA" sz="2000" dirty="0" smtClean="0">
              <a:cs typeface="B Homa" panose="00000400000000000000" pitchFamily="2" charset="-78"/>
            </a:rPr>
            <a:t>گزینه های مسکونی و تجاری بیشتر برای مصرف کنندگان</a:t>
          </a:r>
          <a:endParaRPr lang="en-US" sz="2000" dirty="0">
            <a:cs typeface="B Homa" panose="00000400000000000000" pitchFamily="2" charset="-78"/>
          </a:endParaRPr>
        </a:p>
      </dgm:t>
    </dgm:pt>
    <dgm:pt modelId="{A8136B46-C8A9-4C9F-927D-55521F513224}" type="parTrans" cxnId="{3720D71D-D430-4C04-B4E4-7E95AC55B9E9}">
      <dgm:prSet/>
      <dgm:spPr/>
      <dgm:t>
        <a:bodyPr/>
        <a:lstStyle/>
        <a:p>
          <a:endParaRPr lang="en-US"/>
        </a:p>
      </dgm:t>
    </dgm:pt>
    <dgm:pt modelId="{DD45B5D3-DEDE-4B84-8EEB-8BBC889A4112}" type="sibTrans" cxnId="{3720D71D-D430-4C04-B4E4-7E95AC55B9E9}">
      <dgm:prSet/>
      <dgm:spPr/>
      <dgm:t>
        <a:bodyPr/>
        <a:lstStyle/>
        <a:p>
          <a:endParaRPr lang="en-US"/>
        </a:p>
      </dgm:t>
    </dgm:pt>
    <dgm:pt modelId="{BF3AC913-759E-41B5-AD23-C8F388E5F7C9}">
      <dgm:prSet phldrT="[Text]" custT="1"/>
      <dgm:spPr/>
      <dgm:t>
        <a:bodyPr/>
        <a:lstStyle/>
        <a:p>
          <a:pPr rtl="1"/>
          <a:r>
            <a:rPr lang="ar-SA" sz="2000" smtClean="0">
              <a:cs typeface="B Homa" panose="00000400000000000000" pitchFamily="2" charset="-78"/>
            </a:rPr>
            <a:t>افزایش </a:t>
          </a:r>
          <a:r>
            <a:rPr lang="fa-IR" sz="2000" u="none" smtClean="0">
              <a:cs typeface="B Homa" panose="00000400000000000000" pitchFamily="2" charset="-78"/>
            </a:rPr>
            <a:t>ایمنی</a:t>
          </a:r>
          <a:r>
            <a:rPr lang="en-US" sz="2000" u="none" smtClean="0">
              <a:cs typeface="B Homa" panose="00000400000000000000" pitchFamily="2" charset="-78"/>
            </a:rPr>
            <a:t> </a:t>
          </a:r>
          <a:r>
            <a:rPr lang="ar-SA" sz="2000" smtClean="0">
              <a:cs typeface="B Homa" panose="00000400000000000000" pitchFamily="2" charset="-78"/>
            </a:rPr>
            <a:t>ترافیک به علت خیابان های عریض تر و ترافیک آرام تر</a:t>
          </a:r>
          <a:endParaRPr lang="en-US" sz="2000" dirty="0">
            <a:cs typeface="B Homa" panose="00000400000000000000" pitchFamily="2" charset="-78"/>
          </a:endParaRPr>
        </a:p>
      </dgm:t>
    </dgm:pt>
    <dgm:pt modelId="{76CDCC7C-00D8-4CCE-B3EA-7C5E3931581E}" type="parTrans" cxnId="{5DC6DE64-C53D-4C67-A92A-A0C310B9FCBB}">
      <dgm:prSet/>
      <dgm:spPr/>
      <dgm:t>
        <a:bodyPr/>
        <a:lstStyle/>
        <a:p>
          <a:endParaRPr lang="en-US"/>
        </a:p>
      </dgm:t>
    </dgm:pt>
    <dgm:pt modelId="{109EEE8C-677E-4471-B2AA-972CEAD634AA}" type="sibTrans" cxnId="{5DC6DE64-C53D-4C67-A92A-A0C310B9FCBB}">
      <dgm:prSet/>
      <dgm:spPr/>
      <dgm:t>
        <a:bodyPr/>
        <a:lstStyle/>
        <a:p>
          <a:endParaRPr lang="en-US"/>
        </a:p>
      </dgm:t>
    </dgm:pt>
    <dgm:pt modelId="{4D7B7263-45F1-46E6-9FC0-3F58676DCD1E}">
      <dgm:prSet phldrT="[Text]" custT="1"/>
      <dgm:spPr/>
      <dgm:t>
        <a:bodyPr/>
        <a:lstStyle/>
        <a:p>
          <a:pPr rtl="1"/>
          <a:r>
            <a:rPr lang="ar-SA" sz="2000" dirty="0" smtClean="0">
              <a:cs typeface="B Homa" panose="00000400000000000000" pitchFamily="2" charset="-78"/>
            </a:rPr>
            <a:t>بهبود قابلیت زندگی در جوامع،تعامل و پیوستگی</a:t>
          </a:r>
          <a:endParaRPr lang="en-US" sz="2000" dirty="0">
            <a:cs typeface="B Homa" panose="00000400000000000000" pitchFamily="2" charset="-78"/>
          </a:endParaRPr>
        </a:p>
      </dgm:t>
    </dgm:pt>
    <dgm:pt modelId="{4932F7C5-2E79-459A-A205-BD3B185AB5D3}" type="parTrans" cxnId="{26A3EECD-7C14-43B6-81DE-6B4FA9B925A9}">
      <dgm:prSet/>
      <dgm:spPr/>
      <dgm:t>
        <a:bodyPr/>
        <a:lstStyle/>
        <a:p>
          <a:endParaRPr lang="en-US"/>
        </a:p>
      </dgm:t>
    </dgm:pt>
    <dgm:pt modelId="{A52BCBB6-B6B4-4AC1-956B-DC5B9C8FE308}" type="sibTrans" cxnId="{26A3EECD-7C14-43B6-81DE-6B4FA9B925A9}">
      <dgm:prSet/>
      <dgm:spPr/>
      <dgm:t>
        <a:bodyPr/>
        <a:lstStyle/>
        <a:p>
          <a:endParaRPr lang="en-US"/>
        </a:p>
      </dgm:t>
    </dgm:pt>
    <dgm:pt modelId="{7E398FC2-8DAB-49DA-80D2-4B8C921C1987}">
      <dgm:prSet custT="1"/>
      <dgm:spPr/>
      <dgm:t>
        <a:bodyPr/>
        <a:lstStyle/>
        <a:p>
          <a:pPr rtl="1"/>
          <a:r>
            <a:rPr lang="ar-SA" sz="2000" dirty="0" smtClean="0">
              <a:cs typeface="B Homa" panose="00000400000000000000" pitchFamily="2" charset="-78"/>
            </a:rPr>
            <a:t>تجمع ترافیک و آلودگی هوا به علت افزایش تراکم</a:t>
          </a:r>
          <a:endParaRPr lang="en-US" sz="2000" dirty="0">
            <a:cs typeface="B Homa" panose="00000400000000000000" pitchFamily="2" charset="-78"/>
          </a:endParaRPr>
        </a:p>
      </dgm:t>
    </dgm:pt>
    <dgm:pt modelId="{2CC348FD-3B29-4394-896C-1A39F4850459}" type="parTrans" cxnId="{EB05A128-E64A-4588-A0A7-F565E93D5CF4}">
      <dgm:prSet/>
      <dgm:spPr/>
      <dgm:t>
        <a:bodyPr/>
        <a:lstStyle/>
        <a:p>
          <a:endParaRPr lang="en-US"/>
        </a:p>
      </dgm:t>
    </dgm:pt>
    <dgm:pt modelId="{E6AC5957-8844-4ADE-8050-9189C404E29E}" type="sibTrans" cxnId="{EB05A128-E64A-4588-A0A7-F565E93D5CF4}">
      <dgm:prSet/>
      <dgm:spPr/>
      <dgm:t>
        <a:bodyPr/>
        <a:lstStyle/>
        <a:p>
          <a:endParaRPr lang="en-US"/>
        </a:p>
      </dgm:t>
    </dgm:pt>
    <dgm:pt modelId="{4B56EDA0-787B-4B47-AEE0-2AFF03DF1346}">
      <dgm:prSet custT="1"/>
      <dgm:spPr/>
      <dgm:t>
        <a:bodyPr/>
        <a:lstStyle/>
        <a:p>
          <a:pPr rtl="1"/>
          <a:r>
            <a:rPr lang="fa-IR" sz="2000" dirty="0" smtClean="0">
              <a:cs typeface="B Homa" panose="00000400000000000000" pitchFamily="2" charset="-78"/>
            </a:rPr>
            <a:t>کاهش آزادی های شخصی به علت وضع قوانین زیاد</a:t>
          </a:r>
          <a:endParaRPr lang="en-US" sz="2000" dirty="0">
            <a:cs typeface="B Homa" panose="00000400000000000000" pitchFamily="2" charset="-78"/>
          </a:endParaRPr>
        </a:p>
      </dgm:t>
    </dgm:pt>
    <dgm:pt modelId="{92B59116-A4E0-4281-9011-A2D1EA09B37C}" type="parTrans" cxnId="{8F836A57-1BA6-49E1-8CD8-346DAF00A859}">
      <dgm:prSet/>
      <dgm:spPr/>
      <dgm:t>
        <a:bodyPr/>
        <a:lstStyle/>
        <a:p>
          <a:endParaRPr lang="en-US"/>
        </a:p>
      </dgm:t>
    </dgm:pt>
    <dgm:pt modelId="{91B20BD7-3082-4CEB-9BEA-92322B90B014}" type="sibTrans" cxnId="{8F836A57-1BA6-49E1-8CD8-346DAF00A859}">
      <dgm:prSet/>
      <dgm:spPr/>
      <dgm:t>
        <a:bodyPr/>
        <a:lstStyle/>
        <a:p>
          <a:endParaRPr lang="en-US"/>
        </a:p>
      </dgm:t>
    </dgm:pt>
    <dgm:pt modelId="{D729EDAE-01BB-4875-BEE7-56888F36D0BA}" type="pres">
      <dgm:prSet presAssocID="{34AB21DB-2951-40FA-A002-0B2AECFFC1A8}" presName="Name0" presStyleCnt="0">
        <dgm:presLayoutVars>
          <dgm:chPref val="1"/>
          <dgm:dir/>
          <dgm:animOne val="branch"/>
          <dgm:animLvl val="lvl"/>
          <dgm:resizeHandles/>
        </dgm:presLayoutVars>
      </dgm:prSet>
      <dgm:spPr/>
      <dgm:t>
        <a:bodyPr/>
        <a:lstStyle/>
        <a:p>
          <a:pPr rtl="1"/>
          <a:endParaRPr lang="fa-IR"/>
        </a:p>
      </dgm:t>
    </dgm:pt>
    <dgm:pt modelId="{3B24BE80-509F-4ACB-9F37-F4FB4C62D5C2}" type="pres">
      <dgm:prSet presAssocID="{3C7A86C5-31B0-4651-A23E-ED19D035FFDF}" presName="vertOne" presStyleCnt="0"/>
      <dgm:spPr/>
      <dgm:t>
        <a:bodyPr/>
        <a:lstStyle/>
        <a:p>
          <a:pPr rtl="1"/>
          <a:endParaRPr lang="fa-IR"/>
        </a:p>
      </dgm:t>
    </dgm:pt>
    <dgm:pt modelId="{36B62E32-2D11-4654-9C61-AD54D8C8C38A}" type="pres">
      <dgm:prSet presAssocID="{3C7A86C5-31B0-4651-A23E-ED19D035FFDF}" presName="txOne" presStyleLbl="node0" presStyleIdx="0" presStyleCnt="2">
        <dgm:presLayoutVars>
          <dgm:chPref val="3"/>
        </dgm:presLayoutVars>
      </dgm:prSet>
      <dgm:spPr/>
      <dgm:t>
        <a:bodyPr/>
        <a:lstStyle/>
        <a:p>
          <a:pPr rtl="1"/>
          <a:endParaRPr lang="fa-IR"/>
        </a:p>
      </dgm:t>
    </dgm:pt>
    <dgm:pt modelId="{1C1DB66B-CACC-4759-AA54-DE90CA944BD7}" type="pres">
      <dgm:prSet presAssocID="{3C7A86C5-31B0-4651-A23E-ED19D035FFDF}" presName="parTransOne" presStyleCnt="0"/>
      <dgm:spPr/>
      <dgm:t>
        <a:bodyPr/>
        <a:lstStyle/>
        <a:p>
          <a:pPr rtl="1"/>
          <a:endParaRPr lang="fa-IR"/>
        </a:p>
      </dgm:t>
    </dgm:pt>
    <dgm:pt modelId="{A4DABFC8-0EAF-4A89-9A19-EB90F2063EDA}" type="pres">
      <dgm:prSet presAssocID="{3C7A86C5-31B0-4651-A23E-ED19D035FFDF}" presName="horzOne" presStyleCnt="0"/>
      <dgm:spPr/>
      <dgm:t>
        <a:bodyPr/>
        <a:lstStyle/>
        <a:p>
          <a:pPr rtl="1"/>
          <a:endParaRPr lang="fa-IR"/>
        </a:p>
      </dgm:t>
    </dgm:pt>
    <dgm:pt modelId="{5D064395-01DF-41EC-A2E8-869B6FEA680A}" type="pres">
      <dgm:prSet presAssocID="{FC7F64CC-12E0-48A1-A239-9CE29F72DC43}" presName="vertTwo" presStyleCnt="0"/>
      <dgm:spPr/>
      <dgm:t>
        <a:bodyPr/>
        <a:lstStyle/>
        <a:p>
          <a:pPr rtl="1"/>
          <a:endParaRPr lang="fa-IR"/>
        </a:p>
      </dgm:t>
    </dgm:pt>
    <dgm:pt modelId="{00AD2F25-ACAF-4DDA-AC82-4B362C74DAAB}" type="pres">
      <dgm:prSet presAssocID="{FC7F64CC-12E0-48A1-A239-9CE29F72DC43}" presName="txTwo" presStyleLbl="node2" presStyleIdx="0" presStyleCnt="8">
        <dgm:presLayoutVars>
          <dgm:chPref val="3"/>
        </dgm:presLayoutVars>
      </dgm:prSet>
      <dgm:spPr/>
      <dgm:t>
        <a:bodyPr/>
        <a:lstStyle/>
        <a:p>
          <a:pPr rtl="1"/>
          <a:endParaRPr lang="fa-IR"/>
        </a:p>
      </dgm:t>
    </dgm:pt>
    <dgm:pt modelId="{33270B6E-4C42-42FD-922B-1C841D323A91}" type="pres">
      <dgm:prSet presAssocID="{FC7F64CC-12E0-48A1-A239-9CE29F72DC43}" presName="horzTwo" presStyleCnt="0"/>
      <dgm:spPr/>
      <dgm:t>
        <a:bodyPr/>
        <a:lstStyle/>
        <a:p>
          <a:pPr rtl="1"/>
          <a:endParaRPr lang="fa-IR"/>
        </a:p>
      </dgm:t>
    </dgm:pt>
    <dgm:pt modelId="{70BA58CF-36E6-41F8-BB94-ACA2412D23A3}" type="pres">
      <dgm:prSet presAssocID="{F8BF8D72-170F-4B92-8E6F-B5A9C108A283}" presName="sibSpaceTwo" presStyleCnt="0"/>
      <dgm:spPr/>
      <dgm:t>
        <a:bodyPr/>
        <a:lstStyle/>
        <a:p>
          <a:pPr rtl="1"/>
          <a:endParaRPr lang="fa-IR"/>
        </a:p>
      </dgm:t>
    </dgm:pt>
    <dgm:pt modelId="{1AD3B77E-AB4D-4E22-85DD-682EC883976E}" type="pres">
      <dgm:prSet presAssocID="{F6A050F9-7C33-4093-9603-5524FB46FEA0}" presName="vertTwo" presStyleCnt="0"/>
      <dgm:spPr/>
      <dgm:t>
        <a:bodyPr/>
        <a:lstStyle/>
        <a:p>
          <a:pPr rtl="1"/>
          <a:endParaRPr lang="fa-IR"/>
        </a:p>
      </dgm:t>
    </dgm:pt>
    <dgm:pt modelId="{C7F2A83D-7FBC-4FB7-99B0-404186AB62DA}" type="pres">
      <dgm:prSet presAssocID="{F6A050F9-7C33-4093-9603-5524FB46FEA0}" presName="txTwo" presStyleLbl="node2" presStyleIdx="1" presStyleCnt="8">
        <dgm:presLayoutVars>
          <dgm:chPref val="3"/>
        </dgm:presLayoutVars>
      </dgm:prSet>
      <dgm:spPr/>
      <dgm:t>
        <a:bodyPr/>
        <a:lstStyle/>
        <a:p>
          <a:pPr rtl="1"/>
          <a:endParaRPr lang="fa-IR"/>
        </a:p>
      </dgm:t>
    </dgm:pt>
    <dgm:pt modelId="{DB227163-92F7-49DE-80EC-6587B90B08F2}" type="pres">
      <dgm:prSet presAssocID="{F6A050F9-7C33-4093-9603-5524FB46FEA0}" presName="horzTwo" presStyleCnt="0"/>
      <dgm:spPr/>
      <dgm:t>
        <a:bodyPr/>
        <a:lstStyle/>
        <a:p>
          <a:pPr rtl="1"/>
          <a:endParaRPr lang="fa-IR"/>
        </a:p>
      </dgm:t>
    </dgm:pt>
    <dgm:pt modelId="{F832630F-4101-4773-B01E-9676C3F40EE7}" type="pres">
      <dgm:prSet presAssocID="{DD45B5D3-DEDE-4B84-8EEB-8BBC889A4112}" presName="sibSpaceTwo" presStyleCnt="0"/>
      <dgm:spPr/>
      <dgm:t>
        <a:bodyPr/>
        <a:lstStyle/>
        <a:p>
          <a:pPr rtl="1"/>
          <a:endParaRPr lang="fa-IR"/>
        </a:p>
      </dgm:t>
    </dgm:pt>
    <dgm:pt modelId="{E886AE92-5D2B-402F-8B0E-9B6802C43FFC}" type="pres">
      <dgm:prSet presAssocID="{16ADD27C-F56F-4A13-A69E-4EFD2CF8CF8E}" presName="vertTwo" presStyleCnt="0"/>
      <dgm:spPr/>
      <dgm:t>
        <a:bodyPr/>
        <a:lstStyle/>
        <a:p>
          <a:pPr rtl="1"/>
          <a:endParaRPr lang="fa-IR"/>
        </a:p>
      </dgm:t>
    </dgm:pt>
    <dgm:pt modelId="{AE29ED4A-A5F7-4D34-A624-97BE4F381EDD}" type="pres">
      <dgm:prSet presAssocID="{16ADD27C-F56F-4A13-A69E-4EFD2CF8CF8E}" presName="txTwo" presStyleLbl="node2" presStyleIdx="2" presStyleCnt="8">
        <dgm:presLayoutVars>
          <dgm:chPref val="3"/>
        </dgm:presLayoutVars>
      </dgm:prSet>
      <dgm:spPr/>
      <dgm:t>
        <a:bodyPr/>
        <a:lstStyle/>
        <a:p>
          <a:pPr rtl="1"/>
          <a:endParaRPr lang="fa-IR"/>
        </a:p>
      </dgm:t>
    </dgm:pt>
    <dgm:pt modelId="{9DEF5823-494C-447D-961D-CEC35EE5366D}" type="pres">
      <dgm:prSet presAssocID="{16ADD27C-F56F-4A13-A69E-4EFD2CF8CF8E}" presName="horzTwo" presStyleCnt="0"/>
      <dgm:spPr/>
      <dgm:t>
        <a:bodyPr/>
        <a:lstStyle/>
        <a:p>
          <a:pPr rtl="1"/>
          <a:endParaRPr lang="fa-IR"/>
        </a:p>
      </dgm:t>
    </dgm:pt>
    <dgm:pt modelId="{790D9631-2E2C-4286-890B-81FF90211A4C}" type="pres">
      <dgm:prSet presAssocID="{BD18780F-FC05-4786-BE80-2D84FAE41F57}" presName="sibSpaceTwo" presStyleCnt="0"/>
      <dgm:spPr/>
      <dgm:t>
        <a:bodyPr/>
        <a:lstStyle/>
        <a:p>
          <a:pPr rtl="1"/>
          <a:endParaRPr lang="fa-IR"/>
        </a:p>
      </dgm:t>
    </dgm:pt>
    <dgm:pt modelId="{AC1C6BC0-A1C6-46DC-9839-731637C1C1CC}" type="pres">
      <dgm:prSet presAssocID="{4D7B7263-45F1-46E6-9FC0-3F58676DCD1E}" presName="vertTwo" presStyleCnt="0"/>
      <dgm:spPr/>
      <dgm:t>
        <a:bodyPr/>
        <a:lstStyle/>
        <a:p>
          <a:pPr rtl="1"/>
          <a:endParaRPr lang="fa-IR"/>
        </a:p>
      </dgm:t>
    </dgm:pt>
    <dgm:pt modelId="{C9545954-1174-4CA1-B7B0-0BA39DC619DD}" type="pres">
      <dgm:prSet presAssocID="{4D7B7263-45F1-46E6-9FC0-3F58676DCD1E}" presName="txTwo" presStyleLbl="node2" presStyleIdx="3" presStyleCnt="8">
        <dgm:presLayoutVars>
          <dgm:chPref val="3"/>
        </dgm:presLayoutVars>
      </dgm:prSet>
      <dgm:spPr/>
      <dgm:t>
        <a:bodyPr/>
        <a:lstStyle/>
        <a:p>
          <a:pPr rtl="1"/>
          <a:endParaRPr lang="fa-IR"/>
        </a:p>
      </dgm:t>
    </dgm:pt>
    <dgm:pt modelId="{ABE8E75F-1739-4BAE-BEBA-60E5C9A08D6B}" type="pres">
      <dgm:prSet presAssocID="{4D7B7263-45F1-46E6-9FC0-3F58676DCD1E}" presName="horzTwo" presStyleCnt="0"/>
      <dgm:spPr/>
      <dgm:t>
        <a:bodyPr/>
        <a:lstStyle/>
        <a:p>
          <a:pPr rtl="1"/>
          <a:endParaRPr lang="fa-IR"/>
        </a:p>
      </dgm:t>
    </dgm:pt>
    <dgm:pt modelId="{BA233509-4516-4464-B6C7-BCD4304F0A14}" type="pres">
      <dgm:prSet presAssocID="{A52BCBB6-B6B4-4AC1-956B-DC5B9C8FE308}" presName="sibSpaceTwo" presStyleCnt="0"/>
      <dgm:spPr/>
      <dgm:t>
        <a:bodyPr/>
        <a:lstStyle/>
        <a:p>
          <a:pPr rtl="1"/>
          <a:endParaRPr lang="fa-IR"/>
        </a:p>
      </dgm:t>
    </dgm:pt>
    <dgm:pt modelId="{5025A380-0925-40B3-B39A-34FCF7F3075B}" type="pres">
      <dgm:prSet presAssocID="{BF3AC913-759E-41B5-AD23-C8F388E5F7C9}" presName="vertTwo" presStyleCnt="0"/>
      <dgm:spPr/>
      <dgm:t>
        <a:bodyPr/>
        <a:lstStyle/>
        <a:p>
          <a:pPr rtl="1"/>
          <a:endParaRPr lang="fa-IR"/>
        </a:p>
      </dgm:t>
    </dgm:pt>
    <dgm:pt modelId="{08264CC9-CFD8-44C8-A06F-4C2E2A9A259A}" type="pres">
      <dgm:prSet presAssocID="{BF3AC913-759E-41B5-AD23-C8F388E5F7C9}" presName="txTwo" presStyleLbl="node2" presStyleIdx="4" presStyleCnt="8">
        <dgm:presLayoutVars>
          <dgm:chPref val="3"/>
        </dgm:presLayoutVars>
      </dgm:prSet>
      <dgm:spPr/>
      <dgm:t>
        <a:bodyPr/>
        <a:lstStyle/>
        <a:p>
          <a:pPr rtl="1"/>
          <a:endParaRPr lang="fa-IR"/>
        </a:p>
      </dgm:t>
    </dgm:pt>
    <dgm:pt modelId="{78D81C7E-3DCA-4A96-972E-67CD50B01A50}" type="pres">
      <dgm:prSet presAssocID="{BF3AC913-759E-41B5-AD23-C8F388E5F7C9}" presName="horzTwo" presStyleCnt="0"/>
      <dgm:spPr/>
      <dgm:t>
        <a:bodyPr/>
        <a:lstStyle/>
        <a:p>
          <a:pPr rtl="1"/>
          <a:endParaRPr lang="fa-IR"/>
        </a:p>
      </dgm:t>
    </dgm:pt>
    <dgm:pt modelId="{D071AF14-A77A-4CD6-9B02-C79851119059}" type="pres">
      <dgm:prSet presAssocID="{980B6C67-A27F-4E17-9D36-ED4615534BC1}" presName="sibSpaceOne" presStyleCnt="0"/>
      <dgm:spPr/>
      <dgm:t>
        <a:bodyPr/>
        <a:lstStyle/>
        <a:p>
          <a:pPr rtl="1"/>
          <a:endParaRPr lang="fa-IR"/>
        </a:p>
      </dgm:t>
    </dgm:pt>
    <dgm:pt modelId="{FAA57905-DB38-4511-9A26-BBA366C6567C}" type="pres">
      <dgm:prSet presAssocID="{35746610-5CA5-4AFD-AD00-CFB0E852A34D}" presName="vertOne" presStyleCnt="0"/>
      <dgm:spPr/>
      <dgm:t>
        <a:bodyPr/>
        <a:lstStyle/>
        <a:p>
          <a:pPr rtl="1"/>
          <a:endParaRPr lang="fa-IR"/>
        </a:p>
      </dgm:t>
    </dgm:pt>
    <dgm:pt modelId="{E98FA4B8-558D-421B-8DD8-532F0216A992}" type="pres">
      <dgm:prSet presAssocID="{35746610-5CA5-4AFD-AD00-CFB0E852A34D}" presName="txOne" presStyleLbl="node0" presStyleIdx="1" presStyleCnt="2">
        <dgm:presLayoutVars>
          <dgm:chPref val="3"/>
        </dgm:presLayoutVars>
      </dgm:prSet>
      <dgm:spPr/>
      <dgm:t>
        <a:bodyPr/>
        <a:lstStyle/>
        <a:p>
          <a:pPr rtl="1"/>
          <a:endParaRPr lang="fa-IR"/>
        </a:p>
      </dgm:t>
    </dgm:pt>
    <dgm:pt modelId="{F3A51107-7411-4562-A3DA-0BD5A9192D48}" type="pres">
      <dgm:prSet presAssocID="{35746610-5CA5-4AFD-AD00-CFB0E852A34D}" presName="parTransOne" presStyleCnt="0"/>
      <dgm:spPr/>
      <dgm:t>
        <a:bodyPr/>
        <a:lstStyle/>
        <a:p>
          <a:pPr rtl="1"/>
          <a:endParaRPr lang="fa-IR"/>
        </a:p>
      </dgm:t>
    </dgm:pt>
    <dgm:pt modelId="{4D373444-2A87-46E8-B783-AEB25382D3E7}" type="pres">
      <dgm:prSet presAssocID="{35746610-5CA5-4AFD-AD00-CFB0E852A34D}" presName="horzOne" presStyleCnt="0"/>
      <dgm:spPr/>
      <dgm:t>
        <a:bodyPr/>
        <a:lstStyle/>
        <a:p>
          <a:pPr rtl="1"/>
          <a:endParaRPr lang="fa-IR"/>
        </a:p>
      </dgm:t>
    </dgm:pt>
    <dgm:pt modelId="{D30E5719-6134-458F-823F-F07E7E0E9216}" type="pres">
      <dgm:prSet presAssocID="{B1BCB6C1-67A3-435E-A1F3-DFC5965A71DB}" presName="vertTwo" presStyleCnt="0"/>
      <dgm:spPr/>
      <dgm:t>
        <a:bodyPr/>
        <a:lstStyle/>
        <a:p>
          <a:pPr rtl="1"/>
          <a:endParaRPr lang="fa-IR"/>
        </a:p>
      </dgm:t>
    </dgm:pt>
    <dgm:pt modelId="{6EC14B7B-38FF-4FA9-A5D1-41AFAE6A96C6}" type="pres">
      <dgm:prSet presAssocID="{B1BCB6C1-67A3-435E-A1F3-DFC5965A71DB}" presName="txTwo" presStyleLbl="node2" presStyleIdx="5" presStyleCnt="8">
        <dgm:presLayoutVars>
          <dgm:chPref val="3"/>
        </dgm:presLayoutVars>
      </dgm:prSet>
      <dgm:spPr/>
      <dgm:t>
        <a:bodyPr/>
        <a:lstStyle/>
        <a:p>
          <a:pPr rtl="1"/>
          <a:endParaRPr lang="fa-IR"/>
        </a:p>
      </dgm:t>
    </dgm:pt>
    <dgm:pt modelId="{784D0115-462B-4A57-9EEC-20D68000FB9B}" type="pres">
      <dgm:prSet presAssocID="{B1BCB6C1-67A3-435E-A1F3-DFC5965A71DB}" presName="horzTwo" presStyleCnt="0"/>
      <dgm:spPr/>
      <dgm:t>
        <a:bodyPr/>
        <a:lstStyle/>
        <a:p>
          <a:pPr rtl="1"/>
          <a:endParaRPr lang="fa-IR"/>
        </a:p>
      </dgm:t>
    </dgm:pt>
    <dgm:pt modelId="{1190107B-EBE8-4CDB-B953-C9850FF0D2D3}" type="pres">
      <dgm:prSet presAssocID="{309F29DC-4A46-448C-A0CB-B493FA4AC0D6}" presName="sibSpaceTwo" presStyleCnt="0"/>
      <dgm:spPr/>
      <dgm:t>
        <a:bodyPr/>
        <a:lstStyle/>
        <a:p>
          <a:pPr rtl="1"/>
          <a:endParaRPr lang="fa-IR"/>
        </a:p>
      </dgm:t>
    </dgm:pt>
    <dgm:pt modelId="{5D0E3CC4-B44A-469D-93FC-D9D04D85AC5D}" type="pres">
      <dgm:prSet presAssocID="{7E398FC2-8DAB-49DA-80D2-4B8C921C1987}" presName="vertTwo" presStyleCnt="0"/>
      <dgm:spPr/>
      <dgm:t>
        <a:bodyPr/>
        <a:lstStyle/>
        <a:p>
          <a:pPr rtl="1"/>
          <a:endParaRPr lang="fa-IR"/>
        </a:p>
      </dgm:t>
    </dgm:pt>
    <dgm:pt modelId="{C7C2DEA9-54F7-48E2-B62F-5C4B4027D52C}" type="pres">
      <dgm:prSet presAssocID="{7E398FC2-8DAB-49DA-80D2-4B8C921C1987}" presName="txTwo" presStyleLbl="node2" presStyleIdx="6" presStyleCnt="8">
        <dgm:presLayoutVars>
          <dgm:chPref val="3"/>
        </dgm:presLayoutVars>
      </dgm:prSet>
      <dgm:spPr/>
      <dgm:t>
        <a:bodyPr/>
        <a:lstStyle/>
        <a:p>
          <a:pPr rtl="1"/>
          <a:endParaRPr lang="fa-IR"/>
        </a:p>
      </dgm:t>
    </dgm:pt>
    <dgm:pt modelId="{9620DF7E-3A12-4F69-837B-092DCE3A0DC2}" type="pres">
      <dgm:prSet presAssocID="{7E398FC2-8DAB-49DA-80D2-4B8C921C1987}" presName="horzTwo" presStyleCnt="0"/>
      <dgm:spPr/>
      <dgm:t>
        <a:bodyPr/>
        <a:lstStyle/>
        <a:p>
          <a:pPr rtl="1"/>
          <a:endParaRPr lang="fa-IR"/>
        </a:p>
      </dgm:t>
    </dgm:pt>
    <dgm:pt modelId="{BC34AE49-0890-48ED-B7C8-FC79F1C5906C}" type="pres">
      <dgm:prSet presAssocID="{E6AC5957-8844-4ADE-8050-9189C404E29E}" presName="sibSpaceTwo" presStyleCnt="0"/>
      <dgm:spPr/>
      <dgm:t>
        <a:bodyPr/>
        <a:lstStyle/>
        <a:p>
          <a:pPr rtl="1"/>
          <a:endParaRPr lang="fa-IR"/>
        </a:p>
      </dgm:t>
    </dgm:pt>
    <dgm:pt modelId="{9B684B4D-6541-4D9B-BD46-020D2A1BE277}" type="pres">
      <dgm:prSet presAssocID="{4B56EDA0-787B-4B47-AEE0-2AFF03DF1346}" presName="vertTwo" presStyleCnt="0"/>
      <dgm:spPr/>
      <dgm:t>
        <a:bodyPr/>
        <a:lstStyle/>
        <a:p>
          <a:pPr rtl="1"/>
          <a:endParaRPr lang="fa-IR"/>
        </a:p>
      </dgm:t>
    </dgm:pt>
    <dgm:pt modelId="{B0749DBB-C4A2-418F-9740-8954F5699E8C}" type="pres">
      <dgm:prSet presAssocID="{4B56EDA0-787B-4B47-AEE0-2AFF03DF1346}" presName="txTwo" presStyleLbl="node2" presStyleIdx="7" presStyleCnt="8">
        <dgm:presLayoutVars>
          <dgm:chPref val="3"/>
        </dgm:presLayoutVars>
      </dgm:prSet>
      <dgm:spPr/>
      <dgm:t>
        <a:bodyPr/>
        <a:lstStyle/>
        <a:p>
          <a:pPr rtl="1"/>
          <a:endParaRPr lang="fa-IR"/>
        </a:p>
      </dgm:t>
    </dgm:pt>
    <dgm:pt modelId="{69D33207-C584-4C1F-A6D3-EC6E8E74F4A5}" type="pres">
      <dgm:prSet presAssocID="{4B56EDA0-787B-4B47-AEE0-2AFF03DF1346}" presName="horzTwo" presStyleCnt="0"/>
      <dgm:spPr/>
      <dgm:t>
        <a:bodyPr/>
        <a:lstStyle/>
        <a:p>
          <a:pPr rtl="1"/>
          <a:endParaRPr lang="fa-IR"/>
        </a:p>
      </dgm:t>
    </dgm:pt>
  </dgm:ptLst>
  <dgm:cxnLst>
    <dgm:cxn modelId="{83C70C48-D7A6-4813-8F39-641A66506D30}" type="presOf" srcId="{B1BCB6C1-67A3-435E-A1F3-DFC5965A71DB}" destId="{6EC14B7B-38FF-4FA9-A5D1-41AFAE6A96C6}" srcOrd="0" destOrd="0" presId="urn:microsoft.com/office/officeart/2005/8/layout/hierarchy4"/>
    <dgm:cxn modelId="{2E469181-E961-4C18-A56A-BBBBE296EB63}" type="presOf" srcId="{35746610-5CA5-4AFD-AD00-CFB0E852A34D}" destId="{E98FA4B8-558D-421B-8DD8-532F0216A992}" srcOrd="0" destOrd="0" presId="urn:microsoft.com/office/officeart/2005/8/layout/hierarchy4"/>
    <dgm:cxn modelId="{BA9CFC44-2D29-4BFA-9F7B-D0E192D409D4}" type="presOf" srcId="{4D7B7263-45F1-46E6-9FC0-3F58676DCD1E}" destId="{C9545954-1174-4CA1-B7B0-0BA39DC619DD}" srcOrd="0" destOrd="0" presId="urn:microsoft.com/office/officeart/2005/8/layout/hierarchy4"/>
    <dgm:cxn modelId="{B15F459F-9EE7-4136-A543-4EFD85B4674F}" srcId="{3C7A86C5-31B0-4651-A23E-ED19D035FFDF}" destId="{FC7F64CC-12E0-48A1-A239-9CE29F72DC43}" srcOrd="0" destOrd="0" parTransId="{B30359B7-2355-47F2-A86B-A4C170D68A10}" sibTransId="{F8BF8D72-170F-4B92-8E6F-B5A9C108A283}"/>
    <dgm:cxn modelId="{3720D71D-D430-4C04-B4E4-7E95AC55B9E9}" srcId="{3C7A86C5-31B0-4651-A23E-ED19D035FFDF}" destId="{F6A050F9-7C33-4093-9603-5524FB46FEA0}" srcOrd="1" destOrd="0" parTransId="{A8136B46-C8A9-4C9F-927D-55521F513224}" sibTransId="{DD45B5D3-DEDE-4B84-8EEB-8BBC889A4112}"/>
    <dgm:cxn modelId="{7A5916A0-961D-4138-B7B2-AE42B3236E4A}" type="presOf" srcId="{34AB21DB-2951-40FA-A002-0B2AECFFC1A8}" destId="{D729EDAE-01BB-4875-BEE7-56888F36D0BA}" srcOrd="0" destOrd="0" presId="urn:microsoft.com/office/officeart/2005/8/layout/hierarchy4"/>
    <dgm:cxn modelId="{5B1EF603-7674-4533-869F-F1416A8C8222}" type="presOf" srcId="{4B56EDA0-787B-4B47-AEE0-2AFF03DF1346}" destId="{B0749DBB-C4A2-418F-9740-8954F5699E8C}" srcOrd="0" destOrd="0" presId="urn:microsoft.com/office/officeart/2005/8/layout/hierarchy4"/>
    <dgm:cxn modelId="{00016BAA-EEC6-4C22-8166-F6160B4CE48D}" type="presOf" srcId="{7E398FC2-8DAB-49DA-80D2-4B8C921C1987}" destId="{C7C2DEA9-54F7-48E2-B62F-5C4B4027D52C}" srcOrd="0" destOrd="0" presId="urn:microsoft.com/office/officeart/2005/8/layout/hierarchy4"/>
    <dgm:cxn modelId="{FA29C8CC-2CCC-4945-BCCD-101AB0A5F3FE}" srcId="{35746610-5CA5-4AFD-AD00-CFB0E852A34D}" destId="{B1BCB6C1-67A3-435E-A1F3-DFC5965A71DB}" srcOrd="0" destOrd="0" parTransId="{D12C1C3F-D65F-4FA2-8010-D2037365098E}" sibTransId="{309F29DC-4A46-448C-A0CB-B493FA4AC0D6}"/>
    <dgm:cxn modelId="{86706BCC-D037-4524-8CD2-C1D40BD2E519}" srcId="{34AB21DB-2951-40FA-A002-0B2AECFFC1A8}" destId="{3C7A86C5-31B0-4651-A23E-ED19D035FFDF}" srcOrd="0" destOrd="0" parTransId="{E1DB4614-B496-4B26-BC3C-F240C3C27AA3}" sibTransId="{980B6C67-A27F-4E17-9D36-ED4615534BC1}"/>
    <dgm:cxn modelId="{EB05A128-E64A-4588-A0A7-F565E93D5CF4}" srcId="{35746610-5CA5-4AFD-AD00-CFB0E852A34D}" destId="{7E398FC2-8DAB-49DA-80D2-4B8C921C1987}" srcOrd="1" destOrd="0" parTransId="{2CC348FD-3B29-4394-896C-1A39F4850459}" sibTransId="{E6AC5957-8844-4ADE-8050-9189C404E29E}"/>
    <dgm:cxn modelId="{C65279F7-404A-4CED-820A-417104ADACB4}" type="presOf" srcId="{FC7F64CC-12E0-48A1-A239-9CE29F72DC43}" destId="{00AD2F25-ACAF-4DDA-AC82-4B362C74DAAB}" srcOrd="0" destOrd="0" presId="urn:microsoft.com/office/officeart/2005/8/layout/hierarchy4"/>
    <dgm:cxn modelId="{D4300377-FF30-4F13-9C98-8E78AC5138D9}" type="presOf" srcId="{16ADD27C-F56F-4A13-A69E-4EFD2CF8CF8E}" destId="{AE29ED4A-A5F7-4D34-A624-97BE4F381EDD}" srcOrd="0" destOrd="0" presId="urn:microsoft.com/office/officeart/2005/8/layout/hierarchy4"/>
    <dgm:cxn modelId="{26A3EECD-7C14-43B6-81DE-6B4FA9B925A9}" srcId="{3C7A86C5-31B0-4651-A23E-ED19D035FFDF}" destId="{4D7B7263-45F1-46E6-9FC0-3F58676DCD1E}" srcOrd="3" destOrd="0" parTransId="{4932F7C5-2E79-459A-A205-BD3B185AB5D3}" sibTransId="{A52BCBB6-B6B4-4AC1-956B-DC5B9C8FE308}"/>
    <dgm:cxn modelId="{5DC6DE64-C53D-4C67-A92A-A0C310B9FCBB}" srcId="{3C7A86C5-31B0-4651-A23E-ED19D035FFDF}" destId="{BF3AC913-759E-41B5-AD23-C8F388E5F7C9}" srcOrd="4" destOrd="0" parTransId="{76CDCC7C-00D8-4CCE-B3EA-7C5E3931581E}" sibTransId="{109EEE8C-677E-4471-B2AA-972CEAD634AA}"/>
    <dgm:cxn modelId="{8F836A57-1BA6-49E1-8CD8-346DAF00A859}" srcId="{35746610-5CA5-4AFD-AD00-CFB0E852A34D}" destId="{4B56EDA0-787B-4B47-AEE0-2AFF03DF1346}" srcOrd="2" destOrd="0" parTransId="{92B59116-A4E0-4281-9011-A2D1EA09B37C}" sibTransId="{91B20BD7-3082-4CEB-9BEA-92322B90B014}"/>
    <dgm:cxn modelId="{A7A82CF6-E23F-4701-99C1-FB3EB6E8DE37}" srcId="{3C7A86C5-31B0-4651-A23E-ED19D035FFDF}" destId="{16ADD27C-F56F-4A13-A69E-4EFD2CF8CF8E}" srcOrd="2" destOrd="0" parTransId="{406129AA-9E53-488C-9D6E-C1101910FADD}" sibTransId="{BD18780F-FC05-4786-BE80-2D84FAE41F57}"/>
    <dgm:cxn modelId="{BDF4C939-C8E7-4E5C-8AB6-F2562B152B06}" type="presOf" srcId="{BF3AC913-759E-41B5-AD23-C8F388E5F7C9}" destId="{08264CC9-CFD8-44C8-A06F-4C2E2A9A259A}" srcOrd="0" destOrd="0" presId="urn:microsoft.com/office/officeart/2005/8/layout/hierarchy4"/>
    <dgm:cxn modelId="{A978CE22-49AA-4764-A859-B669ECF1F5A3}" srcId="{34AB21DB-2951-40FA-A002-0B2AECFFC1A8}" destId="{35746610-5CA5-4AFD-AD00-CFB0E852A34D}" srcOrd="1" destOrd="0" parTransId="{2394C125-DD30-4DBD-82D4-C832E74F9C30}" sibTransId="{8EDD5834-AA4B-46CB-8895-B38D0BD1244A}"/>
    <dgm:cxn modelId="{8732F051-D021-415B-96B5-08F49E67B572}" type="presOf" srcId="{F6A050F9-7C33-4093-9603-5524FB46FEA0}" destId="{C7F2A83D-7FBC-4FB7-99B0-404186AB62DA}" srcOrd="0" destOrd="0" presId="urn:microsoft.com/office/officeart/2005/8/layout/hierarchy4"/>
    <dgm:cxn modelId="{8E30D660-DD34-4FF4-BFB5-5A28F4320977}" type="presOf" srcId="{3C7A86C5-31B0-4651-A23E-ED19D035FFDF}" destId="{36B62E32-2D11-4654-9C61-AD54D8C8C38A}" srcOrd="0" destOrd="0" presId="urn:microsoft.com/office/officeart/2005/8/layout/hierarchy4"/>
    <dgm:cxn modelId="{ACB22935-1CD7-40F4-9567-90AE69C98B4D}" type="presParOf" srcId="{D729EDAE-01BB-4875-BEE7-56888F36D0BA}" destId="{3B24BE80-509F-4ACB-9F37-F4FB4C62D5C2}" srcOrd="0" destOrd="0" presId="urn:microsoft.com/office/officeart/2005/8/layout/hierarchy4"/>
    <dgm:cxn modelId="{C35CE247-72C3-4AB3-95C1-758A203704BB}" type="presParOf" srcId="{3B24BE80-509F-4ACB-9F37-F4FB4C62D5C2}" destId="{36B62E32-2D11-4654-9C61-AD54D8C8C38A}" srcOrd="0" destOrd="0" presId="urn:microsoft.com/office/officeart/2005/8/layout/hierarchy4"/>
    <dgm:cxn modelId="{0C1EA074-016F-4D07-9C92-20E46210F9BE}" type="presParOf" srcId="{3B24BE80-509F-4ACB-9F37-F4FB4C62D5C2}" destId="{1C1DB66B-CACC-4759-AA54-DE90CA944BD7}" srcOrd="1" destOrd="0" presId="urn:microsoft.com/office/officeart/2005/8/layout/hierarchy4"/>
    <dgm:cxn modelId="{A20B349D-DE70-4F29-B60E-1ADC6EE3328A}" type="presParOf" srcId="{3B24BE80-509F-4ACB-9F37-F4FB4C62D5C2}" destId="{A4DABFC8-0EAF-4A89-9A19-EB90F2063EDA}" srcOrd="2" destOrd="0" presId="urn:microsoft.com/office/officeart/2005/8/layout/hierarchy4"/>
    <dgm:cxn modelId="{D5A342C7-A373-4DE3-972E-AC4D2FA40540}" type="presParOf" srcId="{A4DABFC8-0EAF-4A89-9A19-EB90F2063EDA}" destId="{5D064395-01DF-41EC-A2E8-869B6FEA680A}" srcOrd="0" destOrd="0" presId="urn:microsoft.com/office/officeart/2005/8/layout/hierarchy4"/>
    <dgm:cxn modelId="{9A8A93CD-38D3-410C-AD56-2F4944E197E0}" type="presParOf" srcId="{5D064395-01DF-41EC-A2E8-869B6FEA680A}" destId="{00AD2F25-ACAF-4DDA-AC82-4B362C74DAAB}" srcOrd="0" destOrd="0" presId="urn:microsoft.com/office/officeart/2005/8/layout/hierarchy4"/>
    <dgm:cxn modelId="{6383A75D-D534-40E3-8176-86E0D6033555}" type="presParOf" srcId="{5D064395-01DF-41EC-A2E8-869B6FEA680A}" destId="{33270B6E-4C42-42FD-922B-1C841D323A91}" srcOrd="1" destOrd="0" presId="urn:microsoft.com/office/officeart/2005/8/layout/hierarchy4"/>
    <dgm:cxn modelId="{2276317E-25FF-4C1F-9906-5520652EE4EC}" type="presParOf" srcId="{A4DABFC8-0EAF-4A89-9A19-EB90F2063EDA}" destId="{70BA58CF-36E6-41F8-BB94-ACA2412D23A3}" srcOrd="1" destOrd="0" presId="urn:microsoft.com/office/officeart/2005/8/layout/hierarchy4"/>
    <dgm:cxn modelId="{E27512B5-219D-4EFD-8B5B-1B380B4EBE44}" type="presParOf" srcId="{A4DABFC8-0EAF-4A89-9A19-EB90F2063EDA}" destId="{1AD3B77E-AB4D-4E22-85DD-682EC883976E}" srcOrd="2" destOrd="0" presId="urn:microsoft.com/office/officeart/2005/8/layout/hierarchy4"/>
    <dgm:cxn modelId="{62C58FEC-6904-4356-A79A-C5CAE368D64C}" type="presParOf" srcId="{1AD3B77E-AB4D-4E22-85DD-682EC883976E}" destId="{C7F2A83D-7FBC-4FB7-99B0-404186AB62DA}" srcOrd="0" destOrd="0" presId="urn:microsoft.com/office/officeart/2005/8/layout/hierarchy4"/>
    <dgm:cxn modelId="{27DE8369-D88A-49AC-A6EA-DA9FD125522D}" type="presParOf" srcId="{1AD3B77E-AB4D-4E22-85DD-682EC883976E}" destId="{DB227163-92F7-49DE-80EC-6587B90B08F2}" srcOrd="1" destOrd="0" presId="urn:microsoft.com/office/officeart/2005/8/layout/hierarchy4"/>
    <dgm:cxn modelId="{EBC6B397-5BEE-4298-9C49-1A66089A3D56}" type="presParOf" srcId="{A4DABFC8-0EAF-4A89-9A19-EB90F2063EDA}" destId="{F832630F-4101-4773-B01E-9676C3F40EE7}" srcOrd="3" destOrd="0" presId="urn:microsoft.com/office/officeart/2005/8/layout/hierarchy4"/>
    <dgm:cxn modelId="{6CA49CF6-4D16-413D-B418-BDBF9F5C2B5F}" type="presParOf" srcId="{A4DABFC8-0EAF-4A89-9A19-EB90F2063EDA}" destId="{E886AE92-5D2B-402F-8B0E-9B6802C43FFC}" srcOrd="4" destOrd="0" presId="urn:microsoft.com/office/officeart/2005/8/layout/hierarchy4"/>
    <dgm:cxn modelId="{290A9482-01D0-494C-BFE1-27D4F1D2862E}" type="presParOf" srcId="{E886AE92-5D2B-402F-8B0E-9B6802C43FFC}" destId="{AE29ED4A-A5F7-4D34-A624-97BE4F381EDD}" srcOrd="0" destOrd="0" presId="urn:microsoft.com/office/officeart/2005/8/layout/hierarchy4"/>
    <dgm:cxn modelId="{E6501428-A006-474A-9D05-5A4F317EAFD8}" type="presParOf" srcId="{E886AE92-5D2B-402F-8B0E-9B6802C43FFC}" destId="{9DEF5823-494C-447D-961D-CEC35EE5366D}" srcOrd="1" destOrd="0" presId="urn:microsoft.com/office/officeart/2005/8/layout/hierarchy4"/>
    <dgm:cxn modelId="{A788828A-211E-44C2-833D-E68975A5F356}" type="presParOf" srcId="{A4DABFC8-0EAF-4A89-9A19-EB90F2063EDA}" destId="{790D9631-2E2C-4286-890B-81FF90211A4C}" srcOrd="5" destOrd="0" presId="urn:microsoft.com/office/officeart/2005/8/layout/hierarchy4"/>
    <dgm:cxn modelId="{8AC872FD-0776-4E51-BE23-A48EF09EEC24}" type="presParOf" srcId="{A4DABFC8-0EAF-4A89-9A19-EB90F2063EDA}" destId="{AC1C6BC0-A1C6-46DC-9839-731637C1C1CC}" srcOrd="6" destOrd="0" presId="urn:microsoft.com/office/officeart/2005/8/layout/hierarchy4"/>
    <dgm:cxn modelId="{C4F876CD-2567-4B39-B710-78E2A9C00036}" type="presParOf" srcId="{AC1C6BC0-A1C6-46DC-9839-731637C1C1CC}" destId="{C9545954-1174-4CA1-B7B0-0BA39DC619DD}" srcOrd="0" destOrd="0" presId="urn:microsoft.com/office/officeart/2005/8/layout/hierarchy4"/>
    <dgm:cxn modelId="{B2E389C4-C4A8-405C-A1E5-41A8B0F98814}" type="presParOf" srcId="{AC1C6BC0-A1C6-46DC-9839-731637C1C1CC}" destId="{ABE8E75F-1739-4BAE-BEBA-60E5C9A08D6B}" srcOrd="1" destOrd="0" presId="urn:microsoft.com/office/officeart/2005/8/layout/hierarchy4"/>
    <dgm:cxn modelId="{F54BA2E2-A9B9-46FD-9F5C-6A5758A08D49}" type="presParOf" srcId="{A4DABFC8-0EAF-4A89-9A19-EB90F2063EDA}" destId="{BA233509-4516-4464-B6C7-BCD4304F0A14}" srcOrd="7" destOrd="0" presId="urn:microsoft.com/office/officeart/2005/8/layout/hierarchy4"/>
    <dgm:cxn modelId="{FA8421D0-AA69-4C7D-8B03-02573606BD19}" type="presParOf" srcId="{A4DABFC8-0EAF-4A89-9A19-EB90F2063EDA}" destId="{5025A380-0925-40B3-B39A-34FCF7F3075B}" srcOrd="8" destOrd="0" presId="urn:microsoft.com/office/officeart/2005/8/layout/hierarchy4"/>
    <dgm:cxn modelId="{4B39BBF5-E7E4-444C-A95A-3CE397DCA02A}" type="presParOf" srcId="{5025A380-0925-40B3-B39A-34FCF7F3075B}" destId="{08264CC9-CFD8-44C8-A06F-4C2E2A9A259A}" srcOrd="0" destOrd="0" presId="urn:microsoft.com/office/officeart/2005/8/layout/hierarchy4"/>
    <dgm:cxn modelId="{4B4FC0DF-EAF9-4BA2-851A-1DBFFC269B7D}" type="presParOf" srcId="{5025A380-0925-40B3-B39A-34FCF7F3075B}" destId="{78D81C7E-3DCA-4A96-972E-67CD50B01A50}" srcOrd="1" destOrd="0" presId="urn:microsoft.com/office/officeart/2005/8/layout/hierarchy4"/>
    <dgm:cxn modelId="{EE26D852-CDA3-47C6-A4B1-8FB98CD7D25A}" type="presParOf" srcId="{D729EDAE-01BB-4875-BEE7-56888F36D0BA}" destId="{D071AF14-A77A-4CD6-9B02-C79851119059}" srcOrd="1" destOrd="0" presId="urn:microsoft.com/office/officeart/2005/8/layout/hierarchy4"/>
    <dgm:cxn modelId="{90D1E5AC-AECB-4ECA-8228-5803ADF46537}" type="presParOf" srcId="{D729EDAE-01BB-4875-BEE7-56888F36D0BA}" destId="{FAA57905-DB38-4511-9A26-BBA366C6567C}" srcOrd="2" destOrd="0" presId="urn:microsoft.com/office/officeart/2005/8/layout/hierarchy4"/>
    <dgm:cxn modelId="{2C66DC7E-D24A-4F65-982C-354DEF2B9517}" type="presParOf" srcId="{FAA57905-DB38-4511-9A26-BBA366C6567C}" destId="{E98FA4B8-558D-421B-8DD8-532F0216A992}" srcOrd="0" destOrd="0" presId="urn:microsoft.com/office/officeart/2005/8/layout/hierarchy4"/>
    <dgm:cxn modelId="{E67EB4E8-D7DD-4673-9989-6DEC2BD500BB}" type="presParOf" srcId="{FAA57905-DB38-4511-9A26-BBA366C6567C}" destId="{F3A51107-7411-4562-A3DA-0BD5A9192D48}" srcOrd="1" destOrd="0" presId="urn:microsoft.com/office/officeart/2005/8/layout/hierarchy4"/>
    <dgm:cxn modelId="{CCFAD12A-6D08-4C2B-AE78-542A0997DAAA}" type="presParOf" srcId="{FAA57905-DB38-4511-9A26-BBA366C6567C}" destId="{4D373444-2A87-46E8-B783-AEB25382D3E7}" srcOrd="2" destOrd="0" presId="urn:microsoft.com/office/officeart/2005/8/layout/hierarchy4"/>
    <dgm:cxn modelId="{53AD8CE3-D847-4C05-A783-8B3306D9866F}" type="presParOf" srcId="{4D373444-2A87-46E8-B783-AEB25382D3E7}" destId="{D30E5719-6134-458F-823F-F07E7E0E9216}" srcOrd="0" destOrd="0" presId="urn:microsoft.com/office/officeart/2005/8/layout/hierarchy4"/>
    <dgm:cxn modelId="{BBA2ED2A-9C2A-46F1-9F60-F7BE93D1A017}" type="presParOf" srcId="{D30E5719-6134-458F-823F-F07E7E0E9216}" destId="{6EC14B7B-38FF-4FA9-A5D1-41AFAE6A96C6}" srcOrd="0" destOrd="0" presId="urn:microsoft.com/office/officeart/2005/8/layout/hierarchy4"/>
    <dgm:cxn modelId="{36A75A0E-92B4-4076-89CC-6E0FFFE0A7A2}" type="presParOf" srcId="{D30E5719-6134-458F-823F-F07E7E0E9216}" destId="{784D0115-462B-4A57-9EEC-20D68000FB9B}" srcOrd="1" destOrd="0" presId="urn:microsoft.com/office/officeart/2005/8/layout/hierarchy4"/>
    <dgm:cxn modelId="{80D06162-7F38-4BCC-B716-9BE61E82FC1B}" type="presParOf" srcId="{4D373444-2A87-46E8-B783-AEB25382D3E7}" destId="{1190107B-EBE8-4CDB-B953-C9850FF0D2D3}" srcOrd="1" destOrd="0" presId="urn:microsoft.com/office/officeart/2005/8/layout/hierarchy4"/>
    <dgm:cxn modelId="{489DB640-FB98-4578-87BD-D7702F01FED4}" type="presParOf" srcId="{4D373444-2A87-46E8-B783-AEB25382D3E7}" destId="{5D0E3CC4-B44A-469D-93FC-D9D04D85AC5D}" srcOrd="2" destOrd="0" presId="urn:microsoft.com/office/officeart/2005/8/layout/hierarchy4"/>
    <dgm:cxn modelId="{25141F64-F63D-49D8-8908-2F7ACEEAC5DC}" type="presParOf" srcId="{5D0E3CC4-B44A-469D-93FC-D9D04D85AC5D}" destId="{C7C2DEA9-54F7-48E2-B62F-5C4B4027D52C}" srcOrd="0" destOrd="0" presId="urn:microsoft.com/office/officeart/2005/8/layout/hierarchy4"/>
    <dgm:cxn modelId="{050CA4D0-6FE4-4B4C-A45E-E26AF972C8FD}" type="presParOf" srcId="{5D0E3CC4-B44A-469D-93FC-D9D04D85AC5D}" destId="{9620DF7E-3A12-4F69-837B-092DCE3A0DC2}" srcOrd="1" destOrd="0" presId="urn:microsoft.com/office/officeart/2005/8/layout/hierarchy4"/>
    <dgm:cxn modelId="{C8013BB0-F7A0-4C2F-8008-F00F892015FE}" type="presParOf" srcId="{4D373444-2A87-46E8-B783-AEB25382D3E7}" destId="{BC34AE49-0890-48ED-B7C8-FC79F1C5906C}" srcOrd="3" destOrd="0" presId="urn:microsoft.com/office/officeart/2005/8/layout/hierarchy4"/>
    <dgm:cxn modelId="{90473DC8-F56A-45F1-901F-4A1B02093B31}" type="presParOf" srcId="{4D373444-2A87-46E8-B783-AEB25382D3E7}" destId="{9B684B4D-6541-4D9B-BD46-020D2A1BE277}" srcOrd="4" destOrd="0" presId="urn:microsoft.com/office/officeart/2005/8/layout/hierarchy4"/>
    <dgm:cxn modelId="{FF94E76D-93CB-4A42-9259-4CE189585B57}" type="presParOf" srcId="{9B684B4D-6541-4D9B-BD46-020D2A1BE277}" destId="{B0749DBB-C4A2-418F-9740-8954F5699E8C}" srcOrd="0" destOrd="0" presId="urn:microsoft.com/office/officeart/2005/8/layout/hierarchy4"/>
    <dgm:cxn modelId="{E2D9C70B-AFF4-43F7-8F6D-3A2F03652910}" type="presParOf" srcId="{9B684B4D-6541-4D9B-BD46-020D2A1BE277}" destId="{69D33207-C584-4C1F-A6D3-EC6E8E74F4A5}"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E59115E-D71D-471F-819C-CC3C25C1615E}" type="doc">
      <dgm:prSet loTypeId="urn:microsoft.com/office/officeart/2008/layout/HorizontalMultiLevelHierarchy" loCatId="hierarchy" qsTypeId="urn:microsoft.com/office/officeart/2005/8/quickstyle/simple1" qsCatId="simple" csTypeId="urn:microsoft.com/office/officeart/2005/8/colors/colorful5" csCatId="colorful" phldr="1"/>
      <dgm:spPr/>
      <dgm:t>
        <a:bodyPr/>
        <a:lstStyle/>
        <a:p>
          <a:endParaRPr lang="en-US"/>
        </a:p>
      </dgm:t>
    </dgm:pt>
    <dgm:pt modelId="{B61A41DD-FE24-4FBB-A556-D2A4C2F0E3FB}">
      <dgm:prSet phldrT="[Text]" custT="1"/>
      <dgm:spPr/>
      <dgm:t>
        <a:bodyPr/>
        <a:lstStyle/>
        <a:p>
          <a:r>
            <a:rPr lang="fa-IR" sz="2800" smtClean="0">
              <a:cs typeface="B Homa" panose="00000400000000000000" pitchFamily="2" charset="-78"/>
            </a:rPr>
            <a:t>ابزارهای طراحی</a:t>
          </a:r>
          <a:endParaRPr lang="en-US" sz="2800" dirty="0">
            <a:cs typeface="B Homa" panose="00000400000000000000" pitchFamily="2" charset="-78"/>
          </a:endParaRPr>
        </a:p>
      </dgm:t>
    </dgm:pt>
    <dgm:pt modelId="{7CCFB855-2442-415A-A2EF-934780FCD822}" type="parTrans" cxnId="{188FE8DE-6AD5-4E50-8D61-5953296F21B2}">
      <dgm:prSet/>
      <dgm:spPr/>
      <dgm:t>
        <a:bodyPr/>
        <a:lstStyle/>
        <a:p>
          <a:endParaRPr lang="en-US" sz="2000">
            <a:solidFill>
              <a:schemeClr val="tx1"/>
            </a:solidFill>
          </a:endParaRPr>
        </a:p>
      </dgm:t>
    </dgm:pt>
    <dgm:pt modelId="{6CDDAF6E-0FCB-4E96-A608-750DE056B9E2}" type="sibTrans" cxnId="{188FE8DE-6AD5-4E50-8D61-5953296F21B2}">
      <dgm:prSet/>
      <dgm:spPr/>
      <dgm:t>
        <a:bodyPr/>
        <a:lstStyle/>
        <a:p>
          <a:endParaRPr lang="en-US" sz="2000">
            <a:solidFill>
              <a:schemeClr val="tx1"/>
            </a:solidFill>
          </a:endParaRPr>
        </a:p>
      </dgm:t>
    </dgm:pt>
    <dgm:pt modelId="{1833CEE5-BE6E-4B4A-90AA-56CEA6320F07}">
      <dgm:prSet phldrT="[Text]" custT="1"/>
      <dgm:spPr/>
      <dgm:t>
        <a:bodyPr/>
        <a:lstStyle/>
        <a:p>
          <a:r>
            <a:rPr lang="fa-IR" sz="3200" smtClean="0">
              <a:cs typeface="B Homa" panose="00000400000000000000" pitchFamily="2" charset="-78"/>
            </a:rPr>
            <a:t>دارای یک مرکز مشخص</a:t>
          </a:r>
          <a:endParaRPr lang="en-US" sz="3200" dirty="0">
            <a:cs typeface="B Homa" panose="00000400000000000000" pitchFamily="2" charset="-78"/>
          </a:endParaRPr>
        </a:p>
      </dgm:t>
    </dgm:pt>
    <dgm:pt modelId="{3C78501B-C2A7-40BF-8E07-364256EDCA03}" type="parTrans" cxnId="{3D3CEE9E-9350-477D-AA0D-508C44CCDE92}">
      <dgm:prSet custT="1"/>
      <dgm:spPr/>
      <dgm:t>
        <a:bodyPr/>
        <a:lstStyle/>
        <a:p>
          <a:endParaRPr lang="en-US" sz="1000">
            <a:solidFill>
              <a:schemeClr val="tx1"/>
            </a:solidFill>
          </a:endParaRPr>
        </a:p>
      </dgm:t>
    </dgm:pt>
    <dgm:pt modelId="{91DAC211-CB90-4819-BD73-5B41FF03C84D}" type="sibTrans" cxnId="{3D3CEE9E-9350-477D-AA0D-508C44CCDE92}">
      <dgm:prSet/>
      <dgm:spPr/>
      <dgm:t>
        <a:bodyPr/>
        <a:lstStyle/>
        <a:p>
          <a:endParaRPr lang="en-US" sz="2000">
            <a:solidFill>
              <a:schemeClr val="tx1"/>
            </a:solidFill>
          </a:endParaRPr>
        </a:p>
      </dgm:t>
    </dgm:pt>
    <dgm:pt modelId="{0CC93349-878E-49FD-BDD5-56DF94C18D92}">
      <dgm:prSet phldrT="[Text]" custT="1"/>
      <dgm:spPr/>
      <dgm:t>
        <a:bodyPr/>
        <a:lstStyle/>
        <a:p>
          <a:r>
            <a:rPr lang="fa-IR" sz="2400" smtClean="0">
              <a:cs typeface="B Homa" panose="00000400000000000000" pitchFamily="2" charset="-78"/>
            </a:rPr>
            <a:t>قرارگیری ساختمانها در نزدیکی پیاده رو</a:t>
          </a:r>
          <a:endParaRPr lang="en-US" sz="2400" dirty="0">
            <a:cs typeface="B Homa" panose="00000400000000000000" pitchFamily="2" charset="-78"/>
          </a:endParaRPr>
        </a:p>
      </dgm:t>
    </dgm:pt>
    <dgm:pt modelId="{58B6A3A6-D6BC-4938-952A-C3CA25248C97}" type="parTrans" cxnId="{94E8CE92-BC32-45E4-9297-8D2F3F540E96}">
      <dgm:prSet custT="1"/>
      <dgm:spPr/>
      <dgm:t>
        <a:bodyPr/>
        <a:lstStyle/>
        <a:p>
          <a:endParaRPr lang="en-US" sz="900">
            <a:solidFill>
              <a:schemeClr val="tx1"/>
            </a:solidFill>
          </a:endParaRPr>
        </a:p>
      </dgm:t>
    </dgm:pt>
    <dgm:pt modelId="{B880BA1B-4809-415E-9C50-012566167C8A}" type="sibTrans" cxnId="{94E8CE92-BC32-45E4-9297-8D2F3F540E96}">
      <dgm:prSet/>
      <dgm:spPr/>
      <dgm:t>
        <a:bodyPr/>
        <a:lstStyle/>
        <a:p>
          <a:endParaRPr lang="en-US" sz="2000">
            <a:solidFill>
              <a:schemeClr val="tx1"/>
            </a:solidFill>
          </a:endParaRPr>
        </a:p>
      </dgm:t>
    </dgm:pt>
    <dgm:pt modelId="{EA098BAE-1EA9-4D52-B998-0D0DC5BC198F}">
      <dgm:prSet phldrT="[Text]" custT="1"/>
      <dgm:spPr/>
      <dgm:t>
        <a:bodyPr/>
        <a:lstStyle/>
        <a:p>
          <a:r>
            <a:rPr lang="fa-IR" sz="2400" smtClean="0">
              <a:cs typeface="B Homa" panose="00000400000000000000" pitchFamily="2" charset="-78"/>
            </a:rPr>
            <a:t>فاصله 5 دقیقه ای مساکن از مراکز</a:t>
          </a:r>
          <a:endParaRPr lang="en-US" sz="2400" dirty="0">
            <a:cs typeface="B Homa" panose="00000400000000000000" pitchFamily="2" charset="-78"/>
          </a:endParaRPr>
        </a:p>
      </dgm:t>
    </dgm:pt>
    <dgm:pt modelId="{9A979E4E-CEB5-4A16-AC94-061868BC2671}" type="parTrans" cxnId="{1B5AE083-8F16-4FC1-9C32-C3D3C2609C88}">
      <dgm:prSet custT="1"/>
      <dgm:spPr/>
      <dgm:t>
        <a:bodyPr/>
        <a:lstStyle/>
        <a:p>
          <a:endParaRPr lang="en-US" sz="700">
            <a:solidFill>
              <a:schemeClr val="tx1"/>
            </a:solidFill>
          </a:endParaRPr>
        </a:p>
      </dgm:t>
    </dgm:pt>
    <dgm:pt modelId="{3C5D60AA-A466-4165-AC9D-F782BEB0854B}" type="sibTrans" cxnId="{1B5AE083-8F16-4FC1-9C32-C3D3C2609C88}">
      <dgm:prSet/>
      <dgm:spPr/>
      <dgm:t>
        <a:bodyPr/>
        <a:lstStyle/>
        <a:p>
          <a:endParaRPr lang="en-US" sz="2000">
            <a:solidFill>
              <a:schemeClr val="tx1"/>
            </a:solidFill>
          </a:endParaRPr>
        </a:p>
      </dgm:t>
    </dgm:pt>
    <dgm:pt modelId="{40AA2A9B-4E65-408C-8DED-75EDE7B2D491}">
      <dgm:prSet phldrT="[Text]" custT="1"/>
      <dgm:spPr/>
      <dgm:t>
        <a:bodyPr/>
        <a:lstStyle/>
        <a:p>
          <a:r>
            <a:rPr lang="fa-IR" sz="2400" smtClean="0">
              <a:cs typeface="B Homa" panose="00000400000000000000" pitchFamily="2" charset="-78"/>
            </a:rPr>
            <a:t>وجود یک مدرسه ابتدایی در محله</a:t>
          </a:r>
          <a:endParaRPr lang="fa-IR" sz="2400" dirty="0" smtClean="0">
            <a:cs typeface="B Homa" panose="00000400000000000000" pitchFamily="2" charset="-78"/>
          </a:endParaRPr>
        </a:p>
      </dgm:t>
    </dgm:pt>
    <dgm:pt modelId="{3146BD6F-5D04-48D7-AAE6-50DACE3C93DE}" type="parTrans" cxnId="{0B818012-D5C1-4F0A-AE74-69BF06484CAB}">
      <dgm:prSet custT="1"/>
      <dgm:spPr/>
      <dgm:t>
        <a:bodyPr/>
        <a:lstStyle/>
        <a:p>
          <a:endParaRPr lang="en-US" sz="600">
            <a:solidFill>
              <a:schemeClr val="tx1"/>
            </a:solidFill>
          </a:endParaRPr>
        </a:p>
      </dgm:t>
    </dgm:pt>
    <dgm:pt modelId="{401927F6-22AD-4518-8EF2-DE3742A16385}" type="sibTrans" cxnId="{0B818012-D5C1-4F0A-AE74-69BF06484CAB}">
      <dgm:prSet/>
      <dgm:spPr/>
      <dgm:t>
        <a:bodyPr/>
        <a:lstStyle/>
        <a:p>
          <a:endParaRPr lang="en-US" sz="2000">
            <a:solidFill>
              <a:schemeClr val="tx1"/>
            </a:solidFill>
          </a:endParaRPr>
        </a:p>
      </dgm:t>
    </dgm:pt>
    <dgm:pt modelId="{5A5BAD9F-48B6-4232-B717-BEFEC1A9FF26}">
      <dgm:prSet phldrT="[Text]" custT="1"/>
      <dgm:spPr/>
      <dgm:t>
        <a:bodyPr/>
        <a:lstStyle/>
        <a:p>
          <a:r>
            <a:rPr lang="fa-IR" sz="2400" smtClean="0">
              <a:cs typeface="B Homa" panose="00000400000000000000" pitchFamily="2" charset="-78"/>
            </a:rPr>
            <a:t>وجود گونه های مختلف مسکن</a:t>
          </a:r>
          <a:endParaRPr lang="en-US" sz="2400" dirty="0">
            <a:cs typeface="B Homa" panose="00000400000000000000" pitchFamily="2" charset="-78"/>
          </a:endParaRPr>
        </a:p>
      </dgm:t>
    </dgm:pt>
    <dgm:pt modelId="{3F760CD8-1164-43BB-8A4D-49A16B937FCC}" type="parTrans" cxnId="{52D6ED54-5542-4D41-B53C-689658FAD2A2}">
      <dgm:prSet custT="1"/>
      <dgm:spPr/>
      <dgm:t>
        <a:bodyPr/>
        <a:lstStyle/>
        <a:p>
          <a:endParaRPr lang="en-US" sz="600">
            <a:solidFill>
              <a:schemeClr val="tx1"/>
            </a:solidFill>
          </a:endParaRPr>
        </a:p>
      </dgm:t>
    </dgm:pt>
    <dgm:pt modelId="{46B1DBE6-4DB5-4982-9B9E-08285E097953}" type="sibTrans" cxnId="{52D6ED54-5542-4D41-B53C-689658FAD2A2}">
      <dgm:prSet/>
      <dgm:spPr/>
      <dgm:t>
        <a:bodyPr/>
        <a:lstStyle/>
        <a:p>
          <a:endParaRPr lang="en-US" sz="2000">
            <a:solidFill>
              <a:schemeClr val="tx1"/>
            </a:solidFill>
          </a:endParaRPr>
        </a:p>
      </dgm:t>
    </dgm:pt>
    <dgm:pt modelId="{13DA78C5-EF7C-4FEC-95AE-CCD58B122131}">
      <dgm:prSet phldrT="[Text]" custT="1"/>
      <dgm:spPr/>
      <dgm:t>
        <a:bodyPr/>
        <a:lstStyle/>
        <a:p>
          <a:r>
            <a:rPr lang="fa-IR" sz="2400" smtClean="0">
              <a:cs typeface="B Homa" panose="00000400000000000000" pitchFamily="2" charset="-78"/>
            </a:rPr>
            <a:t>اختلاط کاربری های کار و سکونت</a:t>
          </a:r>
          <a:endParaRPr lang="en-US" sz="2400" dirty="0">
            <a:cs typeface="B Homa" panose="00000400000000000000" pitchFamily="2" charset="-78"/>
          </a:endParaRPr>
        </a:p>
      </dgm:t>
    </dgm:pt>
    <dgm:pt modelId="{F6FCADA9-FEA5-44CF-A3CE-7854548E6AA1}" type="parTrans" cxnId="{F36CF370-80BF-4442-BDD2-F07D3E59BACA}">
      <dgm:prSet custT="1"/>
      <dgm:spPr/>
      <dgm:t>
        <a:bodyPr/>
        <a:lstStyle/>
        <a:p>
          <a:endParaRPr lang="en-US" sz="600">
            <a:solidFill>
              <a:schemeClr val="tx1"/>
            </a:solidFill>
          </a:endParaRPr>
        </a:p>
      </dgm:t>
    </dgm:pt>
    <dgm:pt modelId="{5BDE9289-F4B0-4DFB-B1DD-A099037A3E42}" type="sibTrans" cxnId="{F36CF370-80BF-4442-BDD2-F07D3E59BACA}">
      <dgm:prSet/>
      <dgm:spPr/>
      <dgm:t>
        <a:bodyPr/>
        <a:lstStyle/>
        <a:p>
          <a:endParaRPr lang="en-US" sz="2000">
            <a:solidFill>
              <a:schemeClr val="tx1"/>
            </a:solidFill>
          </a:endParaRPr>
        </a:p>
      </dgm:t>
    </dgm:pt>
    <dgm:pt modelId="{6AD04396-EB20-4319-B3BC-BA328D7A830A}">
      <dgm:prSet phldrT="[Text]" custT="1"/>
      <dgm:spPr/>
      <dgm:t>
        <a:bodyPr/>
        <a:lstStyle/>
        <a:p>
          <a:r>
            <a:rPr lang="fa-IR" sz="2400" smtClean="0">
              <a:cs typeface="B Homa" panose="00000400000000000000" pitchFamily="2" charset="-78"/>
            </a:rPr>
            <a:t>وجود ساختمان فرعی کوچکی در حیات خلوت برای کار یا اجاره</a:t>
          </a:r>
          <a:endParaRPr lang="en-US" sz="2400" dirty="0">
            <a:cs typeface="B Homa" panose="00000400000000000000" pitchFamily="2" charset="-78"/>
          </a:endParaRPr>
        </a:p>
      </dgm:t>
    </dgm:pt>
    <dgm:pt modelId="{B798DCF0-D1A3-45E8-8844-BC3B5ABA6136}" type="parTrans" cxnId="{6CF2FDA6-9F6A-4DBF-88A1-29F68FB927BB}">
      <dgm:prSet custT="1"/>
      <dgm:spPr/>
      <dgm:t>
        <a:bodyPr/>
        <a:lstStyle/>
        <a:p>
          <a:endParaRPr lang="en-US" sz="600">
            <a:solidFill>
              <a:schemeClr val="tx1"/>
            </a:solidFill>
          </a:endParaRPr>
        </a:p>
      </dgm:t>
    </dgm:pt>
    <dgm:pt modelId="{34C07F4F-17F1-4ED8-98C9-E78741C197EA}" type="sibTrans" cxnId="{6CF2FDA6-9F6A-4DBF-88A1-29F68FB927BB}">
      <dgm:prSet/>
      <dgm:spPr/>
      <dgm:t>
        <a:bodyPr/>
        <a:lstStyle/>
        <a:p>
          <a:endParaRPr lang="en-US" sz="2000">
            <a:solidFill>
              <a:schemeClr val="tx1"/>
            </a:solidFill>
          </a:endParaRPr>
        </a:p>
      </dgm:t>
    </dgm:pt>
    <dgm:pt modelId="{4B46A8E4-9BA4-4313-A822-C6303D61DC3A}">
      <dgm:prSet phldrT="[Text]" custT="1"/>
      <dgm:spPr/>
      <dgm:t>
        <a:bodyPr/>
        <a:lstStyle/>
        <a:p>
          <a:r>
            <a:rPr lang="fa-IR" sz="2400" smtClean="0">
              <a:cs typeface="B Homa" panose="00000400000000000000" pitchFamily="2" charset="-78"/>
            </a:rPr>
            <a:t>قرارگیری ردیفی از درختان در اطراف معابر</a:t>
          </a:r>
          <a:endParaRPr lang="fa-IR" sz="2400" dirty="0" smtClean="0">
            <a:cs typeface="B Homa" panose="00000400000000000000" pitchFamily="2" charset="-78"/>
          </a:endParaRPr>
        </a:p>
      </dgm:t>
    </dgm:pt>
    <dgm:pt modelId="{3146D592-0500-4225-8860-CF64973B2C9A}" type="parTrans" cxnId="{3852D9AB-8FE0-4FD7-854C-7F2C5680574A}">
      <dgm:prSet custT="1"/>
      <dgm:spPr/>
      <dgm:t>
        <a:bodyPr/>
        <a:lstStyle/>
        <a:p>
          <a:endParaRPr lang="en-US" sz="700">
            <a:solidFill>
              <a:schemeClr val="tx1"/>
            </a:solidFill>
          </a:endParaRPr>
        </a:p>
      </dgm:t>
    </dgm:pt>
    <dgm:pt modelId="{57599B04-5340-452E-975E-4BF4B4FD2696}" type="sibTrans" cxnId="{3852D9AB-8FE0-4FD7-854C-7F2C5680574A}">
      <dgm:prSet/>
      <dgm:spPr/>
      <dgm:t>
        <a:bodyPr/>
        <a:lstStyle/>
        <a:p>
          <a:endParaRPr lang="en-US" sz="2000">
            <a:solidFill>
              <a:schemeClr val="tx1"/>
            </a:solidFill>
          </a:endParaRPr>
        </a:p>
      </dgm:t>
    </dgm:pt>
    <dgm:pt modelId="{FDA37B37-2E33-4CC2-BD28-75F03858A112}">
      <dgm:prSet phldrT="[Text]" custT="1"/>
      <dgm:spPr/>
      <dgm:t>
        <a:bodyPr/>
        <a:lstStyle/>
        <a:p>
          <a:r>
            <a:rPr lang="fa-IR" sz="2400" smtClean="0">
              <a:cs typeface="B Homa" panose="00000400000000000000" pitchFamily="2" charset="-78"/>
            </a:rPr>
            <a:t>وجود پارک و زمین بازی </a:t>
          </a:r>
          <a:endParaRPr lang="fa-IR" sz="2400" dirty="0" smtClean="0">
            <a:cs typeface="B Homa" panose="00000400000000000000" pitchFamily="2" charset="-78"/>
          </a:endParaRPr>
        </a:p>
      </dgm:t>
    </dgm:pt>
    <dgm:pt modelId="{2CDA5B29-C23F-4117-86C8-231227B9814C}" type="parTrans" cxnId="{1E64760F-C136-4083-A087-55E975CACA00}">
      <dgm:prSet custT="1"/>
      <dgm:spPr/>
      <dgm:t>
        <a:bodyPr/>
        <a:lstStyle/>
        <a:p>
          <a:endParaRPr lang="en-US" sz="600">
            <a:solidFill>
              <a:schemeClr val="tx1"/>
            </a:solidFill>
          </a:endParaRPr>
        </a:p>
      </dgm:t>
    </dgm:pt>
    <dgm:pt modelId="{BB015E49-0E9C-40FA-938D-D2380B49378A}" type="sibTrans" cxnId="{1E64760F-C136-4083-A087-55E975CACA00}">
      <dgm:prSet/>
      <dgm:spPr/>
      <dgm:t>
        <a:bodyPr/>
        <a:lstStyle/>
        <a:p>
          <a:endParaRPr lang="en-US" sz="2000">
            <a:solidFill>
              <a:schemeClr val="tx1"/>
            </a:solidFill>
          </a:endParaRPr>
        </a:p>
      </dgm:t>
    </dgm:pt>
    <dgm:pt modelId="{2328DC43-09BB-4F17-BE95-B058C9E2CD28}">
      <dgm:prSet phldrT="[Text]" custT="1"/>
      <dgm:spPr/>
      <dgm:t>
        <a:bodyPr/>
        <a:lstStyle/>
        <a:p>
          <a:r>
            <a:rPr lang="fa-IR" sz="2400" smtClean="0">
              <a:cs typeface="B Homa" panose="00000400000000000000" pitchFamily="2" charset="-78"/>
            </a:rPr>
            <a:t>پیوستگی معابر محله</a:t>
          </a:r>
          <a:endParaRPr lang="fa-IR" sz="2400" dirty="0" smtClean="0">
            <a:cs typeface="B Homa" panose="00000400000000000000" pitchFamily="2" charset="-78"/>
          </a:endParaRPr>
        </a:p>
      </dgm:t>
    </dgm:pt>
    <dgm:pt modelId="{4DC76392-ABCD-49E5-968E-C0D2D9CE1B19}" type="parTrans" cxnId="{68135373-2523-4D74-834D-457DCA8EFFD2}">
      <dgm:prSet custT="1"/>
      <dgm:spPr/>
      <dgm:t>
        <a:bodyPr/>
        <a:lstStyle/>
        <a:p>
          <a:endParaRPr lang="en-US" sz="600">
            <a:solidFill>
              <a:schemeClr val="tx1"/>
            </a:solidFill>
          </a:endParaRPr>
        </a:p>
      </dgm:t>
    </dgm:pt>
    <dgm:pt modelId="{57346646-D02E-42F5-88AA-92E54B61967E}" type="sibTrans" cxnId="{68135373-2523-4D74-834D-457DCA8EFFD2}">
      <dgm:prSet/>
      <dgm:spPr/>
      <dgm:t>
        <a:bodyPr/>
        <a:lstStyle/>
        <a:p>
          <a:endParaRPr lang="en-US" sz="2000">
            <a:solidFill>
              <a:schemeClr val="tx1"/>
            </a:solidFill>
          </a:endParaRPr>
        </a:p>
      </dgm:t>
    </dgm:pt>
    <dgm:pt modelId="{0B3152B3-1D95-4A46-88B6-5F3F99CE34AF}">
      <dgm:prSet phldrT="[Text]" custT="1"/>
      <dgm:spPr/>
      <dgm:t>
        <a:bodyPr/>
        <a:lstStyle/>
        <a:p>
          <a:r>
            <a:rPr lang="fa-IR" sz="2400" smtClean="0">
              <a:cs typeface="B Homa" panose="00000400000000000000" pitchFamily="2" charset="-78"/>
            </a:rPr>
            <a:t>قرارگیری پارکینگ در پشت ساختمان</a:t>
          </a:r>
          <a:endParaRPr lang="fa-IR" sz="2400" dirty="0" smtClean="0">
            <a:cs typeface="B Homa" panose="00000400000000000000" pitchFamily="2" charset="-78"/>
          </a:endParaRPr>
        </a:p>
      </dgm:t>
    </dgm:pt>
    <dgm:pt modelId="{5080294A-562D-4EE4-875B-C9C8B0C0E398}" type="parTrans" cxnId="{A81EFCD0-0BDF-498B-90CB-D254E083BBD5}">
      <dgm:prSet custT="1"/>
      <dgm:spPr/>
      <dgm:t>
        <a:bodyPr/>
        <a:lstStyle/>
        <a:p>
          <a:endParaRPr lang="en-US" sz="900">
            <a:solidFill>
              <a:schemeClr val="tx1"/>
            </a:solidFill>
          </a:endParaRPr>
        </a:p>
      </dgm:t>
    </dgm:pt>
    <dgm:pt modelId="{B01A542E-04E8-4A94-A4AA-07B5D1E52CD4}" type="sibTrans" cxnId="{A81EFCD0-0BDF-498B-90CB-D254E083BBD5}">
      <dgm:prSet/>
      <dgm:spPr/>
      <dgm:t>
        <a:bodyPr/>
        <a:lstStyle/>
        <a:p>
          <a:endParaRPr lang="en-US" sz="2000">
            <a:solidFill>
              <a:schemeClr val="tx1"/>
            </a:solidFill>
          </a:endParaRPr>
        </a:p>
      </dgm:t>
    </dgm:pt>
    <dgm:pt modelId="{14161F34-7A29-47D8-94D7-9D42E36EB39E}">
      <dgm:prSet phldrT="[Text]" custT="1"/>
      <dgm:spPr/>
      <dgm:t>
        <a:bodyPr/>
        <a:lstStyle/>
        <a:p>
          <a:r>
            <a:rPr lang="fa-IR" sz="2000" smtClean="0">
              <a:cs typeface="B Homa" panose="00000400000000000000" pitchFamily="2" charset="-78"/>
            </a:rPr>
            <a:t>وجود ساختمان های عمومی در مرکز محله برای ملاقاتهای مردم محله</a:t>
          </a:r>
          <a:endParaRPr lang="fa-IR" sz="2000" dirty="0" smtClean="0">
            <a:cs typeface="B Homa" panose="00000400000000000000" pitchFamily="2" charset="-78"/>
          </a:endParaRPr>
        </a:p>
      </dgm:t>
    </dgm:pt>
    <dgm:pt modelId="{E03C1DD8-3048-4787-8C35-D000584ADA6B}" type="parTrans" cxnId="{9D2E7DB6-24DA-498B-BFF7-EC0B90FED607}">
      <dgm:prSet custT="1"/>
      <dgm:spPr/>
      <dgm:t>
        <a:bodyPr/>
        <a:lstStyle/>
        <a:p>
          <a:endParaRPr lang="en-US" sz="1000">
            <a:solidFill>
              <a:schemeClr val="tx1"/>
            </a:solidFill>
          </a:endParaRPr>
        </a:p>
      </dgm:t>
    </dgm:pt>
    <dgm:pt modelId="{BBCEC228-DFF7-44E1-927D-9D74CACDF978}" type="sibTrans" cxnId="{9D2E7DB6-24DA-498B-BFF7-EC0B90FED607}">
      <dgm:prSet/>
      <dgm:spPr/>
      <dgm:t>
        <a:bodyPr/>
        <a:lstStyle/>
        <a:p>
          <a:endParaRPr lang="en-US" sz="2000">
            <a:solidFill>
              <a:schemeClr val="tx1"/>
            </a:solidFill>
          </a:endParaRPr>
        </a:p>
      </dgm:t>
    </dgm:pt>
    <dgm:pt modelId="{4E5BA963-90D8-4860-8FD1-CB5218E9D3C0}" type="pres">
      <dgm:prSet presAssocID="{2E59115E-D71D-471F-819C-CC3C25C1615E}" presName="Name0" presStyleCnt="0">
        <dgm:presLayoutVars>
          <dgm:chPref val="1"/>
          <dgm:dir/>
          <dgm:animOne val="branch"/>
          <dgm:animLvl val="lvl"/>
          <dgm:resizeHandles val="exact"/>
        </dgm:presLayoutVars>
      </dgm:prSet>
      <dgm:spPr/>
      <dgm:t>
        <a:bodyPr/>
        <a:lstStyle/>
        <a:p>
          <a:endParaRPr lang="en-US"/>
        </a:p>
      </dgm:t>
    </dgm:pt>
    <dgm:pt modelId="{B6C5088A-FF1C-45AB-995E-46D8B794350E}" type="pres">
      <dgm:prSet presAssocID="{B61A41DD-FE24-4FBB-A556-D2A4C2F0E3FB}" presName="root1" presStyleCnt="0"/>
      <dgm:spPr/>
      <dgm:t>
        <a:bodyPr/>
        <a:lstStyle/>
        <a:p>
          <a:pPr rtl="1"/>
          <a:endParaRPr lang="fa-IR"/>
        </a:p>
      </dgm:t>
    </dgm:pt>
    <dgm:pt modelId="{D2749969-DF92-4A7F-8CE4-9B69F0E871A5}" type="pres">
      <dgm:prSet presAssocID="{B61A41DD-FE24-4FBB-A556-D2A4C2F0E3FB}" presName="LevelOneTextNode" presStyleLbl="node0" presStyleIdx="0" presStyleCnt="1" custScaleY="142539">
        <dgm:presLayoutVars>
          <dgm:chPref val="3"/>
        </dgm:presLayoutVars>
      </dgm:prSet>
      <dgm:spPr/>
      <dgm:t>
        <a:bodyPr/>
        <a:lstStyle/>
        <a:p>
          <a:endParaRPr lang="en-US"/>
        </a:p>
      </dgm:t>
    </dgm:pt>
    <dgm:pt modelId="{5048DEB1-8A03-415A-A785-3EA62B36CC01}" type="pres">
      <dgm:prSet presAssocID="{B61A41DD-FE24-4FBB-A556-D2A4C2F0E3FB}" presName="level2hierChild" presStyleCnt="0"/>
      <dgm:spPr/>
      <dgm:t>
        <a:bodyPr/>
        <a:lstStyle/>
        <a:p>
          <a:pPr rtl="1"/>
          <a:endParaRPr lang="fa-IR"/>
        </a:p>
      </dgm:t>
    </dgm:pt>
    <dgm:pt modelId="{17693BA4-396B-43F2-99AA-FBA680E668A1}" type="pres">
      <dgm:prSet presAssocID="{3C78501B-C2A7-40BF-8E07-364256EDCA03}" presName="conn2-1" presStyleLbl="parChTrans1D2" presStyleIdx="0" presStyleCnt="12"/>
      <dgm:spPr/>
      <dgm:t>
        <a:bodyPr/>
        <a:lstStyle/>
        <a:p>
          <a:endParaRPr lang="en-US"/>
        </a:p>
      </dgm:t>
    </dgm:pt>
    <dgm:pt modelId="{0923903C-326A-4544-A576-9E9ABE1D52F0}" type="pres">
      <dgm:prSet presAssocID="{3C78501B-C2A7-40BF-8E07-364256EDCA03}" presName="connTx" presStyleLbl="parChTrans1D2" presStyleIdx="0" presStyleCnt="12"/>
      <dgm:spPr/>
      <dgm:t>
        <a:bodyPr/>
        <a:lstStyle/>
        <a:p>
          <a:endParaRPr lang="en-US"/>
        </a:p>
      </dgm:t>
    </dgm:pt>
    <dgm:pt modelId="{E4A77729-2A40-4057-8D12-FDE3D2EE1805}" type="pres">
      <dgm:prSet presAssocID="{1833CEE5-BE6E-4B4A-90AA-56CEA6320F07}" presName="root2" presStyleCnt="0"/>
      <dgm:spPr/>
      <dgm:t>
        <a:bodyPr/>
        <a:lstStyle/>
        <a:p>
          <a:pPr rtl="1"/>
          <a:endParaRPr lang="fa-IR"/>
        </a:p>
      </dgm:t>
    </dgm:pt>
    <dgm:pt modelId="{62D16789-C234-4414-8E1C-6E397E0E684E}" type="pres">
      <dgm:prSet presAssocID="{1833CEE5-BE6E-4B4A-90AA-56CEA6320F07}" presName="LevelTwoTextNode" presStyleLbl="node2" presStyleIdx="0" presStyleCnt="12" custScaleX="640531">
        <dgm:presLayoutVars>
          <dgm:chPref val="3"/>
        </dgm:presLayoutVars>
      </dgm:prSet>
      <dgm:spPr/>
      <dgm:t>
        <a:bodyPr/>
        <a:lstStyle/>
        <a:p>
          <a:endParaRPr lang="en-US"/>
        </a:p>
      </dgm:t>
    </dgm:pt>
    <dgm:pt modelId="{DA5302C5-9AC3-494E-B98E-85AB9E09846B}" type="pres">
      <dgm:prSet presAssocID="{1833CEE5-BE6E-4B4A-90AA-56CEA6320F07}" presName="level3hierChild" presStyleCnt="0"/>
      <dgm:spPr/>
      <dgm:t>
        <a:bodyPr/>
        <a:lstStyle/>
        <a:p>
          <a:pPr rtl="1"/>
          <a:endParaRPr lang="fa-IR"/>
        </a:p>
      </dgm:t>
    </dgm:pt>
    <dgm:pt modelId="{63D3C17D-834D-440C-A9C9-CB3C68FDA1D6}" type="pres">
      <dgm:prSet presAssocID="{58B6A3A6-D6BC-4938-952A-C3CA25248C97}" presName="conn2-1" presStyleLbl="parChTrans1D2" presStyleIdx="1" presStyleCnt="12"/>
      <dgm:spPr/>
      <dgm:t>
        <a:bodyPr/>
        <a:lstStyle/>
        <a:p>
          <a:endParaRPr lang="en-US"/>
        </a:p>
      </dgm:t>
    </dgm:pt>
    <dgm:pt modelId="{425DACED-62F9-44DD-A866-62E86D6177D2}" type="pres">
      <dgm:prSet presAssocID="{58B6A3A6-D6BC-4938-952A-C3CA25248C97}" presName="connTx" presStyleLbl="parChTrans1D2" presStyleIdx="1" presStyleCnt="12"/>
      <dgm:spPr/>
      <dgm:t>
        <a:bodyPr/>
        <a:lstStyle/>
        <a:p>
          <a:endParaRPr lang="en-US"/>
        </a:p>
      </dgm:t>
    </dgm:pt>
    <dgm:pt modelId="{8F3B51D2-A9BF-412F-81D7-82822495992B}" type="pres">
      <dgm:prSet presAssocID="{0CC93349-878E-49FD-BDD5-56DF94C18D92}" presName="root2" presStyleCnt="0"/>
      <dgm:spPr/>
      <dgm:t>
        <a:bodyPr/>
        <a:lstStyle/>
        <a:p>
          <a:pPr rtl="1"/>
          <a:endParaRPr lang="fa-IR"/>
        </a:p>
      </dgm:t>
    </dgm:pt>
    <dgm:pt modelId="{8BA0CB19-DC05-4E7D-8DBB-5E3938B1FCB3}" type="pres">
      <dgm:prSet presAssocID="{0CC93349-878E-49FD-BDD5-56DF94C18D92}" presName="LevelTwoTextNode" presStyleLbl="node2" presStyleIdx="1" presStyleCnt="12" custScaleX="640531">
        <dgm:presLayoutVars>
          <dgm:chPref val="3"/>
        </dgm:presLayoutVars>
      </dgm:prSet>
      <dgm:spPr/>
      <dgm:t>
        <a:bodyPr/>
        <a:lstStyle/>
        <a:p>
          <a:endParaRPr lang="en-US"/>
        </a:p>
      </dgm:t>
    </dgm:pt>
    <dgm:pt modelId="{FF5EACE1-1FFC-4B3B-975B-3677477EA582}" type="pres">
      <dgm:prSet presAssocID="{0CC93349-878E-49FD-BDD5-56DF94C18D92}" presName="level3hierChild" presStyleCnt="0"/>
      <dgm:spPr/>
      <dgm:t>
        <a:bodyPr/>
        <a:lstStyle/>
        <a:p>
          <a:pPr rtl="1"/>
          <a:endParaRPr lang="fa-IR"/>
        </a:p>
      </dgm:t>
    </dgm:pt>
    <dgm:pt modelId="{C37C0248-1382-44D3-9AAD-E3F3DEE7D6D3}" type="pres">
      <dgm:prSet presAssocID="{9A979E4E-CEB5-4A16-AC94-061868BC2671}" presName="conn2-1" presStyleLbl="parChTrans1D2" presStyleIdx="2" presStyleCnt="12"/>
      <dgm:spPr/>
      <dgm:t>
        <a:bodyPr/>
        <a:lstStyle/>
        <a:p>
          <a:endParaRPr lang="en-US"/>
        </a:p>
      </dgm:t>
    </dgm:pt>
    <dgm:pt modelId="{C8FE0D2F-CCBD-46FA-94CC-F8875D23B388}" type="pres">
      <dgm:prSet presAssocID="{9A979E4E-CEB5-4A16-AC94-061868BC2671}" presName="connTx" presStyleLbl="parChTrans1D2" presStyleIdx="2" presStyleCnt="12"/>
      <dgm:spPr/>
      <dgm:t>
        <a:bodyPr/>
        <a:lstStyle/>
        <a:p>
          <a:endParaRPr lang="en-US"/>
        </a:p>
      </dgm:t>
    </dgm:pt>
    <dgm:pt modelId="{8B072B6F-3540-4CC1-84A0-AF8BB140FD43}" type="pres">
      <dgm:prSet presAssocID="{EA098BAE-1EA9-4D52-B998-0D0DC5BC198F}" presName="root2" presStyleCnt="0"/>
      <dgm:spPr/>
      <dgm:t>
        <a:bodyPr/>
        <a:lstStyle/>
        <a:p>
          <a:pPr rtl="1"/>
          <a:endParaRPr lang="fa-IR"/>
        </a:p>
      </dgm:t>
    </dgm:pt>
    <dgm:pt modelId="{F49306B6-6E1D-42EC-BAFD-55BCE3931E23}" type="pres">
      <dgm:prSet presAssocID="{EA098BAE-1EA9-4D52-B998-0D0DC5BC198F}" presName="LevelTwoTextNode" presStyleLbl="node2" presStyleIdx="2" presStyleCnt="12" custScaleX="640531">
        <dgm:presLayoutVars>
          <dgm:chPref val="3"/>
        </dgm:presLayoutVars>
      </dgm:prSet>
      <dgm:spPr/>
      <dgm:t>
        <a:bodyPr/>
        <a:lstStyle/>
        <a:p>
          <a:endParaRPr lang="en-US"/>
        </a:p>
      </dgm:t>
    </dgm:pt>
    <dgm:pt modelId="{C4392595-D881-4E98-AF8F-1DFBCB032440}" type="pres">
      <dgm:prSet presAssocID="{EA098BAE-1EA9-4D52-B998-0D0DC5BC198F}" presName="level3hierChild" presStyleCnt="0"/>
      <dgm:spPr/>
      <dgm:t>
        <a:bodyPr/>
        <a:lstStyle/>
        <a:p>
          <a:pPr rtl="1"/>
          <a:endParaRPr lang="fa-IR"/>
        </a:p>
      </dgm:t>
    </dgm:pt>
    <dgm:pt modelId="{EEA4685E-DA0B-4920-AD4A-38CA04B50FE6}" type="pres">
      <dgm:prSet presAssocID="{3F760CD8-1164-43BB-8A4D-49A16B937FCC}" presName="conn2-1" presStyleLbl="parChTrans1D2" presStyleIdx="3" presStyleCnt="12"/>
      <dgm:spPr/>
      <dgm:t>
        <a:bodyPr/>
        <a:lstStyle/>
        <a:p>
          <a:endParaRPr lang="en-US"/>
        </a:p>
      </dgm:t>
    </dgm:pt>
    <dgm:pt modelId="{8030B259-7984-4D0B-85F2-DD20D6F574D1}" type="pres">
      <dgm:prSet presAssocID="{3F760CD8-1164-43BB-8A4D-49A16B937FCC}" presName="connTx" presStyleLbl="parChTrans1D2" presStyleIdx="3" presStyleCnt="12"/>
      <dgm:spPr/>
      <dgm:t>
        <a:bodyPr/>
        <a:lstStyle/>
        <a:p>
          <a:endParaRPr lang="en-US"/>
        </a:p>
      </dgm:t>
    </dgm:pt>
    <dgm:pt modelId="{1DDC2870-F4CC-44C0-A6E9-3BC9C9D23997}" type="pres">
      <dgm:prSet presAssocID="{5A5BAD9F-48B6-4232-B717-BEFEC1A9FF26}" presName="root2" presStyleCnt="0"/>
      <dgm:spPr/>
      <dgm:t>
        <a:bodyPr/>
        <a:lstStyle/>
        <a:p>
          <a:pPr rtl="1"/>
          <a:endParaRPr lang="fa-IR"/>
        </a:p>
      </dgm:t>
    </dgm:pt>
    <dgm:pt modelId="{AC00B29F-D299-4AE7-AF43-85184CBB38A7}" type="pres">
      <dgm:prSet presAssocID="{5A5BAD9F-48B6-4232-B717-BEFEC1A9FF26}" presName="LevelTwoTextNode" presStyleLbl="node2" presStyleIdx="3" presStyleCnt="12" custScaleX="640531">
        <dgm:presLayoutVars>
          <dgm:chPref val="3"/>
        </dgm:presLayoutVars>
      </dgm:prSet>
      <dgm:spPr/>
      <dgm:t>
        <a:bodyPr/>
        <a:lstStyle/>
        <a:p>
          <a:endParaRPr lang="en-US"/>
        </a:p>
      </dgm:t>
    </dgm:pt>
    <dgm:pt modelId="{50EA57F5-CD3D-4732-B8C5-A2B728589C73}" type="pres">
      <dgm:prSet presAssocID="{5A5BAD9F-48B6-4232-B717-BEFEC1A9FF26}" presName="level3hierChild" presStyleCnt="0"/>
      <dgm:spPr/>
      <dgm:t>
        <a:bodyPr/>
        <a:lstStyle/>
        <a:p>
          <a:pPr rtl="1"/>
          <a:endParaRPr lang="fa-IR"/>
        </a:p>
      </dgm:t>
    </dgm:pt>
    <dgm:pt modelId="{C5AB0B08-B5A3-4DA2-80AB-8E218A3700E1}" type="pres">
      <dgm:prSet presAssocID="{F6FCADA9-FEA5-44CF-A3CE-7854548E6AA1}" presName="conn2-1" presStyleLbl="parChTrans1D2" presStyleIdx="4" presStyleCnt="12"/>
      <dgm:spPr/>
      <dgm:t>
        <a:bodyPr/>
        <a:lstStyle/>
        <a:p>
          <a:endParaRPr lang="en-US"/>
        </a:p>
      </dgm:t>
    </dgm:pt>
    <dgm:pt modelId="{DD339088-57C8-4AC2-8853-2CD01A050316}" type="pres">
      <dgm:prSet presAssocID="{F6FCADA9-FEA5-44CF-A3CE-7854548E6AA1}" presName="connTx" presStyleLbl="parChTrans1D2" presStyleIdx="4" presStyleCnt="12"/>
      <dgm:spPr/>
      <dgm:t>
        <a:bodyPr/>
        <a:lstStyle/>
        <a:p>
          <a:endParaRPr lang="en-US"/>
        </a:p>
      </dgm:t>
    </dgm:pt>
    <dgm:pt modelId="{D3255879-C18E-4274-84B5-2078C117E940}" type="pres">
      <dgm:prSet presAssocID="{13DA78C5-EF7C-4FEC-95AE-CCD58B122131}" presName="root2" presStyleCnt="0"/>
      <dgm:spPr/>
      <dgm:t>
        <a:bodyPr/>
        <a:lstStyle/>
        <a:p>
          <a:pPr rtl="1"/>
          <a:endParaRPr lang="fa-IR"/>
        </a:p>
      </dgm:t>
    </dgm:pt>
    <dgm:pt modelId="{BFCDB67D-EC72-4DA0-BA5E-5259B54121C8}" type="pres">
      <dgm:prSet presAssocID="{13DA78C5-EF7C-4FEC-95AE-CCD58B122131}" presName="LevelTwoTextNode" presStyleLbl="node2" presStyleIdx="4" presStyleCnt="12" custScaleX="640531">
        <dgm:presLayoutVars>
          <dgm:chPref val="3"/>
        </dgm:presLayoutVars>
      </dgm:prSet>
      <dgm:spPr/>
      <dgm:t>
        <a:bodyPr/>
        <a:lstStyle/>
        <a:p>
          <a:endParaRPr lang="en-US"/>
        </a:p>
      </dgm:t>
    </dgm:pt>
    <dgm:pt modelId="{288AD31F-2CE3-4D66-8493-A2183ED644AD}" type="pres">
      <dgm:prSet presAssocID="{13DA78C5-EF7C-4FEC-95AE-CCD58B122131}" presName="level3hierChild" presStyleCnt="0"/>
      <dgm:spPr/>
      <dgm:t>
        <a:bodyPr/>
        <a:lstStyle/>
        <a:p>
          <a:pPr rtl="1"/>
          <a:endParaRPr lang="fa-IR"/>
        </a:p>
      </dgm:t>
    </dgm:pt>
    <dgm:pt modelId="{7261FBF2-AAD0-44A9-9A40-76E3A661334D}" type="pres">
      <dgm:prSet presAssocID="{B798DCF0-D1A3-45E8-8844-BC3B5ABA6136}" presName="conn2-1" presStyleLbl="parChTrans1D2" presStyleIdx="5" presStyleCnt="12"/>
      <dgm:spPr/>
      <dgm:t>
        <a:bodyPr/>
        <a:lstStyle/>
        <a:p>
          <a:endParaRPr lang="en-US"/>
        </a:p>
      </dgm:t>
    </dgm:pt>
    <dgm:pt modelId="{B571313A-EB73-4FB4-909E-4CE11A5DEDD3}" type="pres">
      <dgm:prSet presAssocID="{B798DCF0-D1A3-45E8-8844-BC3B5ABA6136}" presName="connTx" presStyleLbl="parChTrans1D2" presStyleIdx="5" presStyleCnt="12"/>
      <dgm:spPr/>
      <dgm:t>
        <a:bodyPr/>
        <a:lstStyle/>
        <a:p>
          <a:endParaRPr lang="en-US"/>
        </a:p>
      </dgm:t>
    </dgm:pt>
    <dgm:pt modelId="{FDBF6A42-EF47-4C4A-BA2B-3DFD11775334}" type="pres">
      <dgm:prSet presAssocID="{6AD04396-EB20-4319-B3BC-BA328D7A830A}" presName="root2" presStyleCnt="0"/>
      <dgm:spPr/>
      <dgm:t>
        <a:bodyPr/>
        <a:lstStyle/>
        <a:p>
          <a:pPr rtl="1"/>
          <a:endParaRPr lang="fa-IR"/>
        </a:p>
      </dgm:t>
    </dgm:pt>
    <dgm:pt modelId="{97EB30EE-85FA-47A4-AA8D-80ACCE7A716F}" type="pres">
      <dgm:prSet presAssocID="{6AD04396-EB20-4319-B3BC-BA328D7A830A}" presName="LevelTwoTextNode" presStyleLbl="node2" presStyleIdx="5" presStyleCnt="12" custScaleX="640531">
        <dgm:presLayoutVars>
          <dgm:chPref val="3"/>
        </dgm:presLayoutVars>
      </dgm:prSet>
      <dgm:spPr/>
      <dgm:t>
        <a:bodyPr/>
        <a:lstStyle/>
        <a:p>
          <a:endParaRPr lang="en-US"/>
        </a:p>
      </dgm:t>
    </dgm:pt>
    <dgm:pt modelId="{E3E08EA3-3549-4B99-A20A-BAC98A8057FC}" type="pres">
      <dgm:prSet presAssocID="{6AD04396-EB20-4319-B3BC-BA328D7A830A}" presName="level3hierChild" presStyleCnt="0"/>
      <dgm:spPr/>
      <dgm:t>
        <a:bodyPr/>
        <a:lstStyle/>
        <a:p>
          <a:pPr rtl="1"/>
          <a:endParaRPr lang="fa-IR"/>
        </a:p>
      </dgm:t>
    </dgm:pt>
    <dgm:pt modelId="{5E0331AA-ADE0-4BBC-82E8-A8C857DD40FC}" type="pres">
      <dgm:prSet presAssocID="{3146BD6F-5D04-48D7-AAE6-50DACE3C93DE}" presName="conn2-1" presStyleLbl="parChTrans1D2" presStyleIdx="6" presStyleCnt="12"/>
      <dgm:spPr/>
      <dgm:t>
        <a:bodyPr/>
        <a:lstStyle/>
        <a:p>
          <a:endParaRPr lang="en-US"/>
        </a:p>
      </dgm:t>
    </dgm:pt>
    <dgm:pt modelId="{AABAAF95-CE19-41F4-9BFB-ABB0C6DF0EF4}" type="pres">
      <dgm:prSet presAssocID="{3146BD6F-5D04-48D7-AAE6-50DACE3C93DE}" presName="connTx" presStyleLbl="parChTrans1D2" presStyleIdx="6" presStyleCnt="12"/>
      <dgm:spPr/>
      <dgm:t>
        <a:bodyPr/>
        <a:lstStyle/>
        <a:p>
          <a:endParaRPr lang="en-US"/>
        </a:p>
      </dgm:t>
    </dgm:pt>
    <dgm:pt modelId="{01D3370F-C0A5-4278-AB6F-B6744BC133D0}" type="pres">
      <dgm:prSet presAssocID="{40AA2A9B-4E65-408C-8DED-75EDE7B2D491}" presName="root2" presStyleCnt="0"/>
      <dgm:spPr/>
      <dgm:t>
        <a:bodyPr/>
        <a:lstStyle/>
        <a:p>
          <a:pPr rtl="1"/>
          <a:endParaRPr lang="fa-IR"/>
        </a:p>
      </dgm:t>
    </dgm:pt>
    <dgm:pt modelId="{2B1E3EBB-76BB-4A15-9752-609F7F1AE7B7}" type="pres">
      <dgm:prSet presAssocID="{40AA2A9B-4E65-408C-8DED-75EDE7B2D491}" presName="LevelTwoTextNode" presStyleLbl="node2" presStyleIdx="6" presStyleCnt="12" custScaleX="640531">
        <dgm:presLayoutVars>
          <dgm:chPref val="3"/>
        </dgm:presLayoutVars>
      </dgm:prSet>
      <dgm:spPr/>
      <dgm:t>
        <a:bodyPr/>
        <a:lstStyle/>
        <a:p>
          <a:endParaRPr lang="en-US"/>
        </a:p>
      </dgm:t>
    </dgm:pt>
    <dgm:pt modelId="{9442DBDF-03CD-476B-B9A6-9D6437BDBD57}" type="pres">
      <dgm:prSet presAssocID="{40AA2A9B-4E65-408C-8DED-75EDE7B2D491}" presName="level3hierChild" presStyleCnt="0"/>
      <dgm:spPr/>
      <dgm:t>
        <a:bodyPr/>
        <a:lstStyle/>
        <a:p>
          <a:pPr rtl="1"/>
          <a:endParaRPr lang="fa-IR"/>
        </a:p>
      </dgm:t>
    </dgm:pt>
    <dgm:pt modelId="{60AD9DF9-E6BF-4806-B0C6-F8FB62B26A17}" type="pres">
      <dgm:prSet presAssocID="{2CDA5B29-C23F-4117-86C8-231227B9814C}" presName="conn2-1" presStyleLbl="parChTrans1D2" presStyleIdx="7" presStyleCnt="12"/>
      <dgm:spPr/>
      <dgm:t>
        <a:bodyPr/>
        <a:lstStyle/>
        <a:p>
          <a:endParaRPr lang="en-US"/>
        </a:p>
      </dgm:t>
    </dgm:pt>
    <dgm:pt modelId="{E881A0FD-8AD6-4C33-BE7C-1DAF7B5EEF63}" type="pres">
      <dgm:prSet presAssocID="{2CDA5B29-C23F-4117-86C8-231227B9814C}" presName="connTx" presStyleLbl="parChTrans1D2" presStyleIdx="7" presStyleCnt="12"/>
      <dgm:spPr/>
      <dgm:t>
        <a:bodyPr/>
        <a:lstStyle/>
        <a:p>
          <a:endParaRPr lang="en-US"/>
        </a:p>
      </dgm:t>
    </dgm:pt>
    <dgm:pt modelId="{A9D7E041-C4D4-47FA-AE68-0C955F31B969}" type="pres">
      <dgm:prSet presAssocID="{FDA37B37-2E33-4CC2-BD28-75F03858A112}" presName="root2" presStyleCnt="0"/>
      <dgm:spPr/>
      <dgm:t>
        <a:bodyPr/>
        <a:lstStyle/>
        <a:p>
          <a:pPr rtl="1"/>
          <a:endParaRPr lang="fa-IR"/>
        </a:p>
      </dgm:t>
    </dgm:pt>
    <dgm:pt modelId="{39D8DD0A-5D38-47AB-8645-89277BFE1A6C}" type="pres">
      <dgm:prSet presAssocID="{FDA37B37-2E33-4CC2-BD28-75F03858A112}" presName="LevelTwoTextNode" presStyleLbl="node2" presStyleIdx="7" presStyleCnt="12" custScaleX="640531">
        <dgm:presLayoutVars>
          <dgm:chPref val="3"/>
        </dgm:presLayoutVars>
      </dgm:prSet>
      <dgm:spPr/>
      <dgm:t>
        <a:bodyPr/>
        <a:lstStyle/>
        <a:p>
          <a:endParaRPr lang="en-US"/>
        </a:p>
      </dgm:t>
    </dgm:pt>
    <dgm:pt modelId="{3946B476-C5C1-41A1-AD98-DD847656B848}" type="pres">
      <dgm:prSet presAssocID="{FDA37B37-2E33-4CC2-BD28-75F03858A112}" presName="level3hierChild" presStyleCnt="0"/>
      <dgm:spPr/>
      <dgm:t>
        <a:bodyPr/>
        <a:lstStyle/>
        <a:p>
          <a:pPr rtl="1"/>
          <a:endParaRPr lang="fa-IR"/>
        </a:p>
      </dgm:t>
    </dgm:pt>
    <dgm:pt modelId="{21F5E59B-BC62-4386-854C-753C3E5ECCA3}" type="pres">
      <dgm:prSet presAssocID="{4DC76392-ABCD-49E5-968E-C0D2D9CE1B19}" presName="conn2-1" presStyleLbl="parChTrans1D2" presStyleIdx="8" presStyleCnt="12"/>
      <dgm:spPr/>
      <dgm:t>
        <a:bodyPr/>
        <a:lstStyle/>
        <a:p>
          <a:endParaRPr lang="en-US"/>
        </a:p>
      </dgm:t>
    </dgm:pt>
    <dgm:pt modelId="{78A7EB73-8623-4404-868C-B7E2064B4B54}" type="pres">
      <dgm:prSet presAssocID="{4DC76392-ABCD-49E5-968E-C0D2D9CE1B19}" presName="connTx" presStyleLbl="parChTrans1D2" presStyleIdx="8" presStyleCnt="12"/>
      <dgm:spPr/>
      <dgm:t>
        <a:bodyPr/>
        <a:lstStyle/>
        <a:p>
          <a:endParaRPr lang="en-US"/>
        </a:p>
      </dgm:t>
    </dgm:pt>
    <dgm:pt modelId="{2DF279B5-562A-4677-B4DA-258482EBA81B}" type="pres">
      <dgm:prSet presAssocID="{2328DC43-09BB-4F17-BE95-B058C9E2CD28}" presName="root2" presStyleCnt="0"/>
      <dgm:spPr/>
      <dgm:t>
        <a:bodyPr/>
        <a:lstStyle/>
        <a:p>
          <a:pPr rtl="1"/>
          <a:endParaRPr lang="fa-IR"/>
        </a:p>
      </dgm:t>
    </dgm:pt>
    <dgm:pt modelId="{8C6B2952-9507-41D6-BA3D-E10DC03F02FD}" type="pres">
      <dgm:prSet presAssocID="{2328DC43-09BB-4F17-BE95-B058C9E2CD28}" presName="LevelTwoTextNode" presStyleLbl="node2" presStyleIdx="8" presStyleCnt="12" custScaleX="640531">
        <dgm:presLayoutVars>
          <dgm:chPref val="3"/>
        </dgm:presLayoutVars>
      </dgm:prSet>
      <dgm:spPr/>
      <dgm:t>
        <a:bodyPr/>
        <a:lstStyle/>
        <a:p>
          <a:endParaRPr lang="en-US"/>
        </a:p>
      </dgm:t>
    </dgm:pt>
    <dgm:pt modelId="{F6C2EF79-EEED-4529-BA87-AC3C2F7D1C8C}" type="pres">
      <dgm:prSet presAssocID="{2328DC43-09BB-4F17-BE95-B058C9E2CD28}" presName="level3hierChild" presStyleCnt="0"/>
      <dgm:spPr/>
      <dgm:t>
        <a:bodyPr/>
        <a:lstStyle/>
        <a:p>
          <a:pPr rtl="1"/>
          <a:endParaRPr lang="fa-IR"/>
        </a:p>
      </dgm:t>
    </dgm:pt>
    <dgm:pt modelId="{DB4F9506-4BB9-4711-A9AB-63205344260B}" type="pres">
      <dgm:prSet presAssocID="{3146D592-0500-4225-8860-CF64973B2C9A}" presName="conn2-1" presStyleLbl="parChTrans1D2" presStyleIdx="9" presStyleCnt="12"/>
      <dgm:spPr/>
      <dgm:t>
        <a:bodyPr/>
        <a:lstStyle/>
        <a:p>
          <a:endParaRPr lang="en-US"/>
        </a:p>
      </dgm:t>
    </dgm:pt>
    <dgm:pt modelId="{640DCCE6-F5F9-4D10-919B-7C52C15C4B5A}" type="pres">
      <dgm:prSet presAssocID="{3146D592-0500-4225-8860-CF64973B2C9A}" presName="connTx" presStyleLbl="parChTrans1D2" presStyleIdx="9" presStyleCnt="12"/>
      <dgm:spPr/>
      <dgm:t>
        <a:bodyPr/>
        <a:lstStyle/>
        <a:p>
          <a:endParaRPr lang="en-US"/>
        </a:p>
      </dgm:t>
    </dgm:pt>
    <dgm:pt modelId="{CED70335-79D6-4B1C-B617-DD5B596D25AA}" type="pres">
      <dgm:prSet presAssocID="{4B46A8E4-9BA4-4313-A822-C6303D61DC3A}" presName="root2" presStyleCnt="0"/>
      <dgm:spPr/>
      <dgm:t>
        <a:bodyPr/>
        <a:lstStyle/>
        <a:p>
          <a:pPr rtl="1"/>
          <a:endParaRPr lang="fa-IR"/>
        </a:p>
      </dgm:t>
    </dgm:pt>
    <dgm:pt modelId="{01D9B540-0520-467A-B0AA-429C512BE90A}" type="pres">
      <dgm:prSet presAssocID="{4B46A8E4-9BA4-4313-A822-C6303D61DC3A}" presName="LevelTwoTextNode" presStyleLbl="node2" presStyleIdx="9" presStyleCnt="12" custScaleX="640531">
        <dgm:presLayoutVars>
          <dgm:chPref val="3"/>
        </dgm:presLayoutVars>
      </dgm:prSet>
      <dgm:spPr/>
      <dgm:t>
        <a:bodyPr/>
        <a:lstStyle/>
        <a:p>
          <a:endParaRPr lang="en-US"/>
        </a:p>
      </dgm:t>
    </dgm:pt>
    <dgm:pt modelId="{BECFD016-B435-49ED-A42E-9A6906B1DAED}" type="pres">
      <dgm:prSet presAssocID="{4B46A8E4-9BA4-4313-A822-C6303D61DC3A}" presName="level3hierChild" presStyleCnt="0"/>
      <dgm:spPr/>
      <dgm:t>
        <a:bodyPr/>
        <a:lstStyle/>
        <a:p>
          <a:pPr rtl="1"/>
          <a:endParaRPr lang="fa-IR"/>
        </a:p>
      </dgm:t>
    </dgm:pt>
    <dgm:pt modelId="{B9ECA6FA-B285-435D-A0C2-0497FF0BD9A5}" type="pres">
      <dgm:prSet presAssocID="{5080294A-562D-4EE4-875B-C9C8B0C0E398}" presName="conn2-1" presStyleLbl="parChTrans1D2" presStyleIdx="10" presStyleCnt="12"/>
      <dgm:spPr/>
      <dgm:t>
        <a:bodyPr/>
        <a:lstStyle/>
        <a:p>
          <a:endParaRPr lang="en-US"/>
        </a:p>
      </dgm:t>
    </dgm:pt>
    <dgm:pt modelId="{B25AC816-7F7E-42EC-95D0-414336D5C5EB}" type="pres">
      <dgm:prSet presAssocID="{5080294A-562D-4EE4-875B-C9C8B0C0E398}" presName="connTx" presStyleLbl="parChTrans1D2" presStyleIdx="10" presStyleCnt="12"/>
      <dgm:spPr/>
      <dgm:t>
        <a:bodyPr/>
        <a:lstStyle/>
        <a:p>
          <a:endParaRPr lang="en-US"/>
        </a:p>
      </dgm:t>
    </dgm:pt>
    <dgm:pt modelId="{3931309F-4BE1-4358-82A1-2A8C52380D0C}" type="pres">
      <dgm:prSet presAssocID="{0B3152B3-1D95-4A46-88B6-5F3F99CE34AF}" presName="root2" presStyleCnt="0"/>
      <dgm:spPr/>
      <dgm:t>
        <a:bodyPr/>
        <a:lstStyle/>
        <a:p>
          <a:pPr rtl="1"/>
          <a:endParaRPr lang="fa-IR"/>
        </a:p>
      </dgm:t>
    </dgm:pt>
    <dgm:pt modelId="{CBAAE68F-865E-4BCE-AF59-02CB30487BD2}" type="pres">
      <dgm:prSet presAssocID="{0B3152B3-1D95-4A46-88B6-5F3F99CE34AF}" presName="LevelTwoTextNode" presStyleLbl="node2" presStyleIdx="10" presStyleCnt="12" custScaleX="640531">
        <dgm:presLayoutVars>
          <dgm:chPref val="3"/>
        </dgm:presLayoutVars>
      </dgm:prSet>
      <dgm:spPr/>
      <dgm:t>
        <a:bodyPr/>
        <a:lstStyle/>
        <a:p>
          <a:endParaRPr lang="en-US"/>
        </a:p>
      </dgm:t>
    </dgm:pt>
    <dgm:pt modelId="{425AF7B5-BF79-4C0A-825C-DB3604B232EF}" type="pres">
      <dgm:prSet presAssocID="{0B3152B3-1D95-4A46-88B6-5F3F99CE34AF}" presName="level3hierChild" presStyleCnt="0"/>
      <dgm:spPr/>
      <dgm:t>
        <a:bodyPr/>
        <a:lstStyle/>
        <a:p>
          <a:pPr rtl="1"/>
          <a:endParaRPr lang="fa-IR"/>
        </a:p>
      </dgm:t>
    </dgm:pt>
    <dgm:pt modelId="{ED381DB1-9D2E-4883-8366-24A758F460C0}" type="pres">
      <dgm:prSet presAssocID="{E03C1DD8-3048-4787-8C35-D000584ADA6B}" presName="conn2-1" presStyleLbl="parChTrans1D2" presStyleIdx="11" presStyleCnt="12"/>
      <dgm:spPr/>
      <dgm:t>
        <a:bodyPr/>
        <a:lstStyle/>
        <a:p>
          <a:endParaRPr lang="en-US"/>
        </a:p>
      </dgm:t>
    </dgm:pt>
    <dgm:pt modelId="{45E5410E-5E1F-42ED-A401-6D4F188C43D5}" type="pres">
      <dgm:prSet presAssocID="{E03C1DD8-3048-4787-8C35-D000584ADA6B}" presName="connTx" presStyleLbl="parChTrans1D2" presStyleIdx="11" presStyleCnt="12"/>
      <dgm:spPr/>
      <dgm:t>
        <a:bodyPr/>
        <a:lstStyle/>
        <a:p>
          <a:endParaRPr lang="en-US"/>
        </a:p>
      </dgm:t>
    </dgm:pt>
    <dgm:pt modelId="{DE0A4389-389A-446D-8833-11F0BFF27A68}" type="pres">
      <dgm:prSet presAssocID="{14161F34-7A29-47D8-94D7-9D42E36EB39E}" presName="root2" presStyleCnt="0"/>
      <dgm:spPr/>
      <dgm:t>
        <a:bodyPr/>
        <a:lstStyle/>
        <a:p>
          <a:pPr rtl="1"/>
          <a:endParaRPr lang="fa-IR"/>
        </a:p>
      </dgm:t>
    </dgm:pt>
    <dgm:pt modelId="{A922C187-7D9C-4A2D-AA3A-938F2402DC4A}" type="pres">
      <dgm:prSet presAssocID="{14161F34-7A29-47D8-94D7-9D42E36EB39E}" presName="LevelTwoTextNode" presStyleLbl="node2" presStyleIdx="11" presStyleCnt="12" custScaleX="640531">
        <dgm:presLayoutVars>
          <dgm:chPref val="3"/>
        </dgm:presLayoutVars>
      </dgm:prSet>
      <dgm:spPr/>
      <dgm:t>
        <a:bodyPr/>
        <a:lstStyle/>
        <a:p>
          <a:endParaRPr lang="en-US"/>
        </a:p>
      </dgm:t>
    </dgm:pt>
    <dgm:pt modelId="{2C0334E1-A562-4102-865C-27EC1822F272}" type="pres">
      <dgm:prSet presAssocID="{14161F34-7A29-47D8-94D7-9D42E36EB39E}" presName="level3hierChild" presStyleCnt="0"/>
      <dgm:spPr/>
      <dgm:t>
        <a:bodyPr/>
        <a:lstStyle/>
        <a:p>
          <a:pPr rtl="1"/>
          <a:endParaRPr lang="fa-IR"/>
        </a:p>
      </dgm:t>
    </dgm:pt>
  </dgm:ptLst>
  <dgm:cxnLst>
    <dgm:cxn modelId="{1B5AE083-8F16-4FC1-9C32-C3D3C2609C88}" srcId="{B61A41DD-FE24-4FBB-A556-D2A4C2F0E3FB}" destId="{EA098BAE-1EA9-4D52-B998-0D0DC5BC198F}" srcOrd="2" destOrd="0" parTransId="{9A979E4E-CEB5-4A16-AC94-061868BC2671}" sibTransId="{3C5D60AA-A466-4165-AC9D-F782BEB0854B}"/>
    <dgm:cxn modelId="{C4EDE961-3CF0-4B2E-A59F-651DDD444DCD}" type="presOf" srcId="{3F760CD8-1164-43BB-8A4D-49A16B937FCC}" destId="{EEA4685E-DA0B-4920-AD4A-38CA04B50FE6}" srcOrd="0" destOrd="0" presId="urn:microsoft.com/office/officeart/2008/layout/HorizontalMultiLevelHierarchy"/>
    <dgm:cxn modelId="{A2AB43E0-9D8D-4E9E-B2E6-F6E38FA9E3BC}" type="presOf" srcId="{4B46A8E4-9BA4-4313-A822-C6303D61DC3A}" destId="{01D9B540-0520-467A-B0AA-429C512BE90A}" srcOrd="0" destOrd="0" presId="urn:microsoft.com/office/officeart/2008/layout/HorizontalMultiLevelHierarchy"/>
    <dgm:cxn modelId="{2422E62B-7D4D-4DB8-864A-ADF638F82F18}" type="presOf" srcId="{58B6A3A6-D6BC-4938-952A-C3CA25248C97}" destId="{425DACED-62F9-44DD-A866-62E86D6177D2}" srcOrd="1" destOrd="0" presId="urn:microsoft.com/office/officeart/2008/layout/HorizontalMultiLevelHierarchy"/>
    <dgm:cxn modelId="{34154033-4E4E-4407-BFF2-42E5EC2489CD}" type="presOf" srcId="{E03C1DD8-3048-4787-8C35-D000584ADA6B}" destId="{ED381DB1-9D2E-4883-8366-24A758F460C0}" srcOrd="0" destOrd="0" presId="urn:microsoft.com/office/officeart/2008/layout/HorizontalMultiLevelHierarchy"/>
    <dgm:cxn modelId="{1E64760F-C136-4083-A087-55E975CACA00}" srcId="{B61A41DD-FE24-4FBB-A556-D2A4C2F0E3FB}" destId="{FDA37B37-2E33-4CC2-BD28-75F03858A112}" srcOrd="7" destOrd="0" parTransId="{2CDA5B29-C23F-4117-86C8-231227B9814C}" sibTransId="{BB015E49-0E9C-40FA-938D-D2380B49378A}"/>
    <dgm:cxn modelId="{94CCF257-DFA8-4BE7-8622-076202F302B5}" type="presOf" srcId="{40AA2A9B-4E65-408C-8DED-75EDE7B2D491}" destId="{2B1E3EBB-76BB-4A15-9752-609F7F1AE7B7}" srcOrd="0" destOrd="0" presId="urn:microsoft.com/office/officeart/2008/layout/HorizontalMultiLevelHierarchy"/>
    <dgm:cxn modelId="{C2F2193F-4821-412F-B56A-6D691E6AA33E}" type="presOf" srcId="{3146D592-0500-4225-8860-CF64973B2C9A}" destId="{640DCCE6-F5F9-4D10-919B-7C52C15C4B5A}" srcOrd="1" destOrd="0" presId="urn:microsoft.com/office/officeart/2008/layout/HorizontalMultiLevelHierarchy"/>
    <dgm:cxn modelId="{3D3CEE9E-9350-477D-AA0D-508C44CCDE92}" srcId="{B61A41DD-FE24-4FBB-A556-D2A4C2F0E3FB}" destId="{1833CEE5-BE6E-4B4A-90AA-56CEA6320F07}" srcOrd="0" destOrd="0" parTransId="{3C78501B-C2A7-40BF-8E07-364256EDCA03}" sibTransId="{91DAC211-CB90-4819-BD73-5B41FF03C84D}"/>
    <dgm:cxn modelId="{A419D7D6-B6B0-4A69-805E-CAE698DDCCA0}" type="presOf" srcId="{4DC76392-ABCD-49E5-968E-C0D2D9CE1B19}" destId="{21F5E59B-BC62-4386-854C-753C3E5ECCA3}" srcOrd="0" destOrd="0" presId="urn:microsoft.com/office/officeart/2008/layout/HorizontalMultiLevelHierarchy"/>
    <dgm:cxn modelId="{0DF48717-D35C-405D-8BBF-3D54AE9238DE}" type="presOf" srcId="{2328DC43-09BB-4F17-BE95-B058C9E2CD28}" destId="{8C6B2952-9507-41D6-BA3D-E10DC03F02FD}" srcOrd="0" destOrd="0" presId="urn:microsoft.com/office/officeart/2008/layout/HorizontalMultiLevelHierarchy"/>
    <dgm:cxn modelId="{223C99E6-FDDF-477E-A42A-9BA4E9803E27}" type="presOf" srcId="{9A979E4E-CEB5-4A16-AC94-061868BC2671}" destId="{C37C0248-1382-44D3-9AAD-E3F3DEE7D6D3}" srcOrd="0" destOrd="0" presId="urn:microsoft.com/office/officeart/2008/layout/HorizontalMultiLevelHierarchy"/>
    <dgm:cxn modelId="{0B818012-D5C1-4F0A-AE74-69BF06484CAB}" srcId="{B61A41DD-FE24-4FBB-A556-D2A4C2F0E3FB}" destId="{40AA2A9B-4E65-408C-8DED-75EDE7B2D491}" srcOrd="6" destOrd="0" parTransId="{3146BD6F-5D04-48D7-AAE6-50DACE3C93DE}" sibTransId="{401927F6-22AD-4518-8EF2-DE3742A16385}"/>
    <dgm:cxn modelId="{1A141EE0-7A3B-464F-97D8-AD4433838615}" type="presOf" srcId="{3146BD6F-5D04-48D7-AAE6-50DACE3C93DE}" destId="{5E0331AA-ADE0-4BBC-82E8-A8C857DD40FC}" srcOrd="0" destOrd="0" presId="urn:microsoft.com/office/officeart/2008/layout/HorizontalMultiLevelHierarchy"/>
    <dgm:cxn modelId="{6B8E5BAC-84C8-42CD-BB03-FCBDD74D1324}" type="presOf" srcId="{5A5BAD9F-48B6-4232-B717-BEFEC1A9FF26}" destId="{AC00B29F-D299-4AE7-AF43-85184CBB38A7}" srcOrd="0" destOrd="0" presId="urn:microsoft.com/office/officeart/2008/layout/HorizontalMultiLevelHierarchy"/>
    <dgm:cxn modelId="{B67A19DB-9602-4527-B402-69AE7DC55A2A}" type="presOf" srcId="{B798DCF0-D1A3-45E8-8844-BC3B5ABA6136}" destId="{B571313A-EB73-4FB4-909E-4CE11A5DEDD3}" srcOrd="1" destOrd="0" presId="urn:microsoft.com/office/officeart/2008/layout/HorizontalMultiLevelHierarchy"/>
    <dgm:cxn modelId="{A87D6B2A-1EDF-4CD4-B3E8-011D2E5DF747}" type="presOf" srcId="{3C78501B-C2A7-40BF-8E07-364256EDCA03}" destId="{17693BA4-396B-43F2-99AA-FBA680E668A1}" srcOrd="0" destOrd="0" presId="urn:microsoft.com/office/officeart/2008/layout/HorizontalMultiLevelHierarchy"/>
    <dgm:cxn modelId="{A41CDC27-19C4-4854-A6F6-1B112DE099E8}" type="presOf" srcId="{0CC93349-878E-49FD-BDD5-56DF94C18D92}" destId="{8BA0CB19-DC05-4E7D-8DBB-5E3938B1FCB3}" srcOrd="0" destOrd="0" presId="urn:microsoft.com/office/officeart/2008/layout/HorizontalMultiLevelHierarchy"/>
    <dgm:cxn modelId="{7B3A9B45-8D68-4772-B5B7-078A4571BF70}" type="presOf" srcId="{0B3152B3-1D95-4A46-88B6-5F3F99CE34AF}" destId="{CBAAE68F-865E-4BCE-AF59-02CB30487BD2}" srcOrd="0" destOrd="0" presId="urn:microsoft.com/office/officeart/2008/layout/HorizontalMultiLevelHierarchy"/>
    <dgm:cxn modelId="{6AEC42A2-DDD1-48A4-8798-448970FB817B}" type="presOf" srcId="{4DC76392-ABCD-49E5-968E-C0D2D9CE1B19}" destId="{78A7EB73-8623-4404-868C-B7E2064B4B54}" srcOrd="1" destOrd="0" presId="urn:microsoft.com/office/officeart/2008/layout/HorizontalMultiLevelHierarchy"/>
    <dgm:cxn modelId="{9D2E7DB6-24DA-498B-BFF7-EC0B90FED607}" srcId="{B61A41DD-FE24-4FBB-A556-D2A4C2F0E3FB}" destId="{14161F34-7A29-47D8-94D7-9D42E36EB39E}" srcOrd="11" destOrd="0" parTransId="{E03C1DD8-3048-4787-8C35-D000584ADA6B}" sibTransId="{BBCEC228-DFF7-44E1-927D-9D74CACDF978}"/>
    <dgm:cxn modelId="{0801BA81-D5A6-4E05-844F-074C94C4E495}" type="presOf" srcId="{5080294A-562D-4EE4-875B-C9C8B0C0E398}" destId="{B25AC816-7F7E-42EC-95D0-414336D5C5EB}" srcOrd="1" destOrd="0" presId="urn:microsoft.com/office/officeart/2008/layout/HorizontalMultiLevelHierarchy"/>
    <dgm:cxn modelId="{8416D4B2-6A8B-4D22-B7B6-59C6E5F127FE}" type="presOf" srcId="{3146D592-0500-4225-8860-CF64973B2C9A}" destId="{DB4F9506-4BB9-4711-A9AB-63205344260B}" srcOrd="0" destOrd="0" presId="urn:microsoft.com/office/officeart/2008/layout/HorizontalMultiLevelHierarchy"/>
    <dgm:cxn modelId="{4C47D923-5F69-427A-A6B1-B74AD80BB111}" type="presOf" srcId="{5080294A-562D-4EE4-875B-C9C8B0C0E398}" destId="{B9ECA6FA-B285-435D-A0C2-0497FF0BD9A5}" srcOrd="0" destOrd="0" presId="urn:microsoft.com/office/officeart/2008/layout/HorizontalMultiLevelHierarchy"/>
    <dgm:cxn modelId="{7E55202C-4F22-4755-8E66-660C942EFC5C}" type="presOf" srcId="{B61A41DD-FE24-4FBB-A556-D2A4C2F0E3FB}" destId="{D2749969-DF92-4A7F-8CE4-9B69F0E871A5}" srcOrd="0" destOrd="0" presId="urn:microsoft.com/office/officeart/2008/layout/HorizontalMultiLevelHierarchy"/>
    <dgm:cxn modelId="{94E8CE92-BC32-45E4-9297-8D2F3F540E96}" srcId="{B61A41DD-FE24-4FBB-A556-D2A4C2F0E3FB}" destId="{0CC93349-878E-49FD-BDD5-56DF94C18D92}" srcOrd="1" destOrd="0" parTransId="{58B6A3A6-D6BC-4938-952A-C3CA25248C97}" sibTransId="{B880BA1B-4809-415E-9C50-012566167C8A}"/>
    <dgm:cxn modelId="{1B38789E-104B-46E6-8827-98C816A33175}" type="presOf" srcId="{14161F34-7A29-47D8-94D7-9D42E36EB39E}" destId="{A922C187-7D9C-4A2D-AA3A-938F2402DC4A}" srcOrd="0" destOrd="0" presId="urn:microsoft.com/office/officeart/2008/layout/HorizontalMultiLevelHierarchy"/>
    <dgm:cxn modelId="{8DAF6B7E-2A8D-42FE-9E60-8EE9F7F0DC9B}" type="presOf" srcId="{EA098BAE-1EA9-4D52-B998-0D0DC5BC198F}" destId="{F49306B6-6E1D-42EC-BAFD-55BCE3931E23}" srcOrd="0" destOrd="0" presId="urn:microsoft.com/office/officeart/2008/layout/HorizontalMultiLevelHierarchy"/>
    <dgm:cxn modelId="{6FBF763F-4227-4813-A9CC-595BA11C100C}" type="presOf" srcId="{B798DCF0-D1A3-45E8-8844-BC3B5ABA6136}" destId="{7261FBF2-AAD0-44A9-9A40-76E3A661334D}" srcOrd="0" destOrd="0" presId="urn:microsoft.com/office/officeart/2008/layout/HorizontalMultiLevelHierarchy"/>
    <dgm:cxn modelId="{3AC3FD4D-4855-41D2-8BC9-ACD5255C9FDC}" type="presOf" srcId="{3C78501B-C2A7-40BF-8E07-364256EDCA03}" destId="{0923903C-326A-4544-A576-9E9ABE1D52F0}" srcOrd="1" destOrd="0" presId="urn:microsoft.com/office/officeart/2008/layout/HorizontalMultiLevelHierarchy"/>
    <dgm:cxn modelId="{B08C5F99-F795-4C0D-BD7B-81E0FD0B5E42}" type="presOf" srcId="{FDA37B37-2E33-4CC2-BD28-75F03858A112}" destId="{39D8DD0A-5D38-47AB-8645-89277BFE1A6C}" srcOrd="0" destOrd="0" presId="urn:microsoft.com/office/officeart/2008/layout/HorizontalMultiLevelHierarchy"/>
    <dgm:cxn modelId="{7EDE8788-65FF-4C12-9305-7AE34FA02D82}" type="presOf" srcId="{13DA78C5-EF7C-4FEC-95AE-CCD58B122131}" destId="{BFCDB67D-EC72-4DA0-BA5E-5259B54121C8}" srcOrd="0" destOrd="0" presId="urn:microsoft.com/office/officeart/2008/layout/HorizontalMultiLevelHierarchy"/>
    <dgm:cxn modelId="{B70AC362-E3D6-4CBD-9409-6655C9F6C49E}" type="presOf" srcId="{58B6A3A6-D6BC-4938-952A-C3CA25248C97}" destId="{63D3C17D-834D-440C-A9C9-CB3C68FDA1D6}" srcOrd="0" destOrd="0" presId="urn:microsoft.com/office/officeart/2008/layout/HorizontalMultiLevelHierarchy"/>
    <dgm:cxn modelId="{3C18D4FB-4C9C-430A-AFF0-FCA776A2A107}" type="presOf" srcId="{E03C1DD8-3048-4787-8C35-D000584ADA6B}" destId="{45E5410E-5E1F-42ED-A401-6D4F188C43D5}" srcOrd="1" destOrd="0" presId="urn:microsoft.com/office/officeart/2008/layout/HorizontalMultiLevelHierarchy"/>
    <dgm:cxn modelId="{EE96C7D3-BD20-4662-B215-2596528D46AB}" type="presOf" srcId="{2CDA5B29-C23F-4117-86C8-231227B9814C}" destId="{E881A0FD-8AD6-4C33-BE7C-1DAF7B5EEF63}" srcOrd="1" destOrd="0" presId="urn:microsoft.com/office/officeart/2008/layout/HorizontalMultiLevelHierarchy"/>
    <dgm:cxn modelId="{68135373-2523-4D74-834D-457DCA8EFFD2}" srcId="{B61A41DD-FE24-4FBB-A556-D2A4C2F0E3FB}" destId="{2328DC43-09BB-4F17-BE95-B058C9E2CD28}" srcOrd="8" destOrd="0" parTransId="{4DC76392-ABCD-49E5-968E-C0D2D9CE1B19}" sibTransId="{57346646-D02E-42F5-88AA-92E54B61967E}"/>
    <dgm:cxn modelId="{188FE8DE-6AD5-4E50-8D61-5953296F21B2}" srcId="{2E59115E-D71D-471F-819C-CC3C25C1615E}" destId="{B61A41DD-FE24-4FBB-A556-D2A4C2F0E3FB}" srcOrd="0" destOrd="0" parTransId="{7CCFB855-2442-415A-A2EF-934780FCD822}" sibTransId="{6CDDAF6E-0FCB-4E96-A608-750DE056B9E2}"/>
    <dgm:cxn modelId="{28932448-0F89-402D-9F31-5B1671F5A33C}" type="presOf" srcId="{3146BD6F-5D04-48D7-AAE6-50DACE3C93DE}" destId="{AABAAF95-CE19-41F4-9BFB-ABB0C6DF0EF4}" srcOrd="1" destOrd="0" presId="urn:microsoft.com/office/officeart/2008/layout/HorizontalMultiLevelHierarchy"/>
    <dgm:cxn modelId="{1A55CA8C-6880-4BD4-A328-6D34D0C339F5}" type="presOf" srcId="{9A979E4E-CEB5-4A16-AC94-061868BC2671}" destId="{C8FE0D2F-CCBD-46FA-94CC-F8875D23B388}" srcOrd="1" destOrd="0" presId="urn:microsoft.com/office/officeart/2008/layout/HorizontalMultiLevelHierarchy"/>
    <dgm:cxn modelId="{A81EFCD0-0BDF-498B-90CB-D254E083BBD5}" srcId="{B61A41DD-FE24-4FBB-A556-D2A4C2F0E3FB}" destId="{0B3152B3-1D95-4A46-88B6-5F3F99CE34AF}" srcOrd="10" destOrd="0" parTransId="{5080294A-562D-4EE4-875B-C9C8B0C0E398}" sibTransId="{B01A542E-04E8-4A94-A4AA-07B5D1E52CD4}"/>
    <dgm:cxn modelId="{58966ED3-C1F3-4652-A250-8B8B375F91B5}" type="presOf" srcId="{1833CEE5-BE6E-4B4A-90AA-56CEA6320F07}" destId="{62D16789-C234-4414-8E1C-6E397E0E684E}" srcOrd="0" destOrd="0" presId="urn:microsoft.com/office/officeart/2008/layout/HorizontalMultiLevelHierarchy"/>
    <dgm:cxn modelId="{2B8D7269-2253-40BA-A1E9-7D3DB304010E}" type="presOf" srcId="{6AD04396-EB20-4319-B3BC-BA328D7A830A}" destId="{97EB30EE-85FA-47A4-AA8D-80ACCE7A716F}" srcOrd="0" destOrd="0" presId="urn:microsoft.com/office/officeart/2008/layout/HorizontalMultiLevelHierarchy"/>
    <dgm:cxn modelId="{3852D9AB-8FE0-4FD7-854C-7F2C5680574A}" srcId="{B61A41DD-FE24-4FBB-A556-D2A4C2F0E3FB}" destId="{4B46A8E4-9BA4-4313-A822-C6303D61DC3A}" srcOrd="9" destOrd="0" parTransId="{3146D592-0500-4225-8860-CF64973B2C9A}" sibTransId="{57599B04-5340-452E-975E-4BF4B4FD2696}"/>
    <dgm:cxn modelId="{6CF2FDA6-9F6A-4DBF-88A1-29F68FB927BB}" srcId="{B61A41DD-FE24-4FBB-A556-D2A4C2F0E3FB}" destId="{6AD04396-EB20-4319-B3BC-BA328D7A830A}" srcOrd="5" destOrd="0" parTransId="{B798DCF0-D1A3-45E8-8844-BC3B5ABA6136}" sibTransId="{34C07F4F-17F1-4ED8-98C9-E78741C197EA}"/>
    <dgm:cxn modelId="{BA1F5BC1-1624-48F5-A78D-02E71AD17CF6}" type="presOf" srcId="{F6FCADA9-FEA5-44CF-A3CE-7854548E6AA1}" destId="{C5AB0B08-B5A3-4DA2-80AB-8E218A3700E1}" srcOrd="0" destOrd="0" presId="urn:microsoft.com/office/officeart/2008/layout/HorizontalMultiLevelHierarchy"/>
    <dgm:cxn modelId="{5EE5997E-DD0A-40CE-8CD5-0F7FCEFED8C0}" type="presOf" srcId="{2CDA5B29-C23F-4117-86C8-231227B9814C}" destId="{60AD9DF9-E6BF-4806-B0C6-F8FB62B26A17}" srcOrd="0" destOrd="0" presId="urn:microsoft.com/office/officeart/2008/layout/HorizontalMultiLevelHierarchy"/>
    <dgm:cxn modelId="{936F5496-5F72-40D8-8813-03B7EBED0A2C}" type="presOf" srcId="{F6FCADA9-FEA5-44CF-A3CE-7854548E6AA1}" destId="{DD339088-57C8-4AC2-8853-2CD01A050316}" srcOrd="1" destOrd="0" presId="urn:microsoft.com/office/officeart/2008/layout/HorizontalMultiLevelHierarchy"/>
    <dgm:cxn modelId="{52D6ED54-5542-4D41-B53C-689658FAD2A2}" srcId="{B61A41DD-FE24-4FBB-A556-D2A4C2F0E3FB}" destId="{5A5BAD9F-48B6-4232-B717-BEFEC1A9FF26}" srcOrd="3" destOrd="0" parTransId="{3F760CD8-1164-43BB-8A4D-49A16B937FCC}" sibTransId="{46B1DBE6-4DB5-4982-9B9E-08285E097953}"/>
    <dgm:cxn modelId="{F36CF370-80BF-4442-BDD2-F07D3E59BACA}" srcId="{B61A41DD-FE24-4FBB-A556-D2A4C2F0E3FB}" destId="{13DA78C5-EF7C-4FEC-95AE-CCD58B122131}" srcOrd="4" destOrd="0" parTransId="{F6FCADA9-FEA5-44CF-A3CE-7854548E6AA1}" sibTransId="{5BDE9289-F4B0-4DFB-B1DD-A099037A3E42}"/>
    <dgm:cxn modelId="{F6A174CF-2E79-4A3F-BA02-DE1AECEA33CA}" type="presOf" srcId="{3F760CD8-1164-43BB-8A4D-49A16B937FCC}" destId="{8030B259-7984-4D0B-85F2-DD20D6F574D1}" srcOrd="1" destOrd="0" presId="urn:microsoft.com/office/officeart/2008/layout/HorizontalMultiLevelHierarchy"/>
    <dgm:cxn modelId="{F1D6AF96-A85D-4DE2-9130-9BC015378CDD}" type="presOf" srcId="{2E59115E-D71D-471F-819C-CC3C25C1615E}" destId="{4E5BA963-90D8-4860-8FD1-CB5218E9D3C0}" srcOrd="0" destOrd="0" presId="urn:microsoft.com/office/officeart/2008/layout/HorizontalMultiLevelHierarchy"/>
    <dgm:cxn modelId="{AE1A07BD-587B-4093-B5D1-0C21DD82DE62}" type="presParOf" srcId="{4E5BA963-90D8-4860-8FD1-CB5218E9D3C0}" destId="{B6C5088A-FF1C-45AB-995E-46D8B794350E}" srcOrd="0" destOrd="0" presId="urn:microsoft.com/office/officeart/2008/layout/HorizontalMultiLevelHierarchy"/>
    <dgm:cxn modelId="{A250B867-AEDE-48FC-9958-ED2F959EDC3E}" type="presParOf" srcId="{B6C5088A-FF1C-45AB-995E-46D8B794350E}" destId="{D2749969-DF92-4A7F-8CE4-9B69F0E871A5}" srcOrd="0" destOrd="0" presId="urn:microsoft.com/office/officeart/2008/layout/HorizontalMultiLevelHierarchy"/>
    <dgm:cxn modelId="{4C141154-B46A-42C5-A391-91345270C119}" type="presParOf" srcId="{B6C5088A-FF1C-45AB-995E-46D8B794350E}" destId="{5048DEB1-8A03-415A-A785-3EA62B36CC01}" srcOrd="1" destOrd="0" presId="urn:microsoft.com/office/officeart/2008/layout/HorizontalMultiLevelHierarchy"/>
    <dgm:cxn modelId="{12FC04B1-9E68-4E19-AD74-9ABCBD3082B0}" type="presParOf" srcId="{5048DEB1-8A03-415A-A785-3EA62B36CC01}" destId="{17693BA4-396B-43F2-99AA-FBA680E668A1}" srcOrd="0" destOrd="0" presId="urn:microsoft.com/office/officeart/2008/layout/HorizontalMultiLevelHierarchy"/>
    <dgm:cxn modelId="{89F2690E-AAB4-4A4C-9690-974289B8D340}" type="presParOf" srcId="{17693BA4-396B-43F2-99AA-FBA680E668A1}" destId="{0923903C-326A-4544-A576-9E9ABE1D52F0}" srcOrd="0" destOrd="0" presId="urn:microsoft.com/office/officeart/2008/layout/HorizontalMultiLevelHierarchy"/>
    <dgm:cxn modelId="{EEA7AF8F-D6C2-4A5E-B3A9-BBE0F8A58B91}" type="presParOf" srcId="{5048DEB1-8A03-415A-A785-3EA62B36CC01}" destId="{E4A77729-2A40-4057-8D12-FDE3D2EE1805}" srcOrd="1" destOrd="0" presId="urn:microsoft.com/office/officeart/2008/layout/HorizontalMultiLevelHierarchy"/>
    <dgm:cxn modelId="{B3A36A83-814E-444D-818D-71AED761F2E1}" type="presParOf" srcId="{E4A77729-2A40-4057-8D12-FDE3D2EE1805}" destId="{62D16789-C234-4414-8E1C-6E397E0E684E}" srcOrd="0" destOrd="0" presId="urn:microsoft.com/office/officeart/2008/layout/HorizontalMultiLevelHierarchy"/>
    <dgm:cxn modelId="{D2953FE1-75D5-4011-AF00-B848AE2EFF6B}" type="presParOf" srcId="{E4A77729-2A40-4057-8D12-FDE3D2EE1805}" destId="{DA5302C5-9AC3-494E-B98E-85AB9E09846B}" srcOrd="1" destOrd="0" presId="urn:microsoft.com/office/officeart/2008/layout/HorizontalMultiLevelHierarchy"/>
    <dgm:cxn modelId="{81A52997-8217-4C80-83C8-8D48D350A76D}" type="presParOf" srcId="{5048DEB1-8A03-415A-A785-3EA62B36CC01}" destId="{63D3C17D-834D-440C-A9C9-CB3C68FDA1D6}" srcOrd="2" destOrd="0" presId="urn:microsoft.com/office/officeart/2008/layout/HorizontalMultiLevelHierarchy"/>
    <dgm:cxn modelId="{4304EA86-2B3D-4868-BD58-782804310103}" type="presParOf" srcId="{63D3C17D-834D-440C-A9C9-CB3C68FDA1D6}" destId="{425DACED-62F9-44DD-A866-62E86D6177D2}" srcOrd="0" destOrd="0" presId="urn:microsoft.com/office/officeart/2008/layout/HorizontalMultiLevelHierarchy"/>
    <dgm:cxn modelId="{E31BD460-EA9C-4FDD-8F02-695A905F2B3D}" type="presParOf" srcId="{5048DEB1-8A03-415A-A785-3EA62B36CC01}" destId="{8F3B51D2-A9BF-412F-81D7-82822495992B}" srcOrd="3" destOrd="0" presId="urn:microsoft.com/office/officeart/2008/layout/HorizontalMultiLevelHierarchy"/>
    <dgm:cxn modelId="{80E88C65-E41E-41AC-8FEE-8935F1281830}" type="presParOf" srcId="{8F3B51D2-A9BF-412F-81D7-82822495992B}" destId="{8BA0CB19-DC05-4E7D-8DBB-5E3938B1FCB3}" srcOrd="0" destOrd="0" presId="urn:microsoft.com/office/officeart/2008/layout/HorizontalMultiLevelHierarchy"/>
    <dgm:cxn modelId="{6295801C-4506-4C0D-8B83-4C84CDBE4099}" type="presParOf" srcId="{8F3B51D2-A9BF-412F-81D7-82822495992B}" destId="{FF5EACE1-1FFC-4B3B-975B-3677477EA582}" srcOrd="1" destOrd="0" presId="urn:microsoft.com/office/officeart/2008/layout/HorizontalMultiLevelHierarchy"/>
    <dgm:cxn modelId="{FA7305B5-7533-42C5-83AB-E2FD372B69F6}" type="presParOf" srcId="{5048DEB1-8A03-415A-A785-3EA62B36CC01}" destId="{C37C0248-1382-44D3-9AAD-E3F3DEE7D6D3}" srcOrd="4" destOrd="0" presId="urn:microsoft.com/office/officeart/2008/layout/HorizontalMultiLevelHierarchy"/>
    <dgm:cxn modelId="{00F03ACE-069B-4939-98A3-378F986B17C7}" type="presParOf" srcId="{C37C0248-1382-44D3-9AAD-E3F3DEE7D6D3}" destId="{C8FE0D2F-CCBD-46FA-94CC-F8875D23B388}" srcOrd="0" destOrd="0" presId="urn:microsoft.com/office/officeart/2008/layout/HorizontalMultiLevelHierarchy"/>
    <dgm:cxn modelId="{C9824BB9-61D6-4C4E-B604-FAB5E43F7236}" type="presParOf" srcId="{5048DEB1-8A03-415A-A785-3EA62B36CC01}" destId="{8B072B6F-3540-4CC1-84A0-AF8BB140FD43}" srcOrd="5" destOrd="0" presId="urn:microsoft.com/office/officeart/2008/layout/HorizontalMultiLevelHierarchy"/>
    <dgm:cxn modelId="{E0D24D55-21F0-4A59-838A-F3F7C446145F}" type="presParOf" srcId="{8B072B6F-3540-4CC1-84A0-AF8BB140FD43}" destId="{F49306B6-6E1D-42EC-BAFD-55BCE3931E23}" srcOrd="0" destOrd="0" presId="urn:microsoft.com/office/officeart/2008/layout/HorizontalMultiLevelHierarchy"/>
    <dgm:cxn modelId="{793AD265-B4B8-401A-80CD-D440D487BFCF}" type="presParOf" srcId="{8B072B6F-3540-4CC1-84A0-AF8BB140FD43}" destId="{C4392595-D881-4E98-AF8F-1DFBCB032440}" srcOrd="1" destOrd="0" presId="urn:microsoft.com/office/officeart/2008/layout/HorizontalMultiLevelHierarchy"/>
    <dgm:cxn modelId="{FF39E9DF-41F9-42AC-A176-E4E71DC364DD}" type="presParOf" srcId="{5048DEB1-8A03-415A-A785-3EA62B36CC01}" destId="{EEA4685E-DA0B-4920-AD4A-38CA04B50FE6}" srcOrd="6" destOrd="0" presId="urn:microsoft.com/office/officeart/2008/layout/HorizontalMultiLevelHierarchy"/>
    <dgm:cxn modelId="{DE5B5113-D014-44F7-BEEC-7D6263585038}" type="presParOf" srcId="{EEA4685E-DA0B-4920-AD4A-38CA04B50FE6}" destId="{8030B259-7984-4D0B-85F2-DD20D6F574D1}" srcOrd="0" destOrd="0" presId="urn:microsoft.com/office/officeart/2008/layout/HorizontalMultiLevelHierarchy"/>
    <dgm:cxn modelId="{7EBDA4AB-DB57-46FA-A275-BD43C60FCD12}" type="presParOf" srcId="{5048DEB1-8A03-415A-A785-3EA62B36CC01}" destId="{1DDC2870-F4CC-44C0-A6E9-3BC9C9D23997}" srcOrd="7" destOrd="0" presId="urn:microsoft.com/office/officeart/2008/layout/HorizontalMultiLevelHierarchy"/>
    <dgm:cxn modelId="{CF25CEBF-5D51-47EE-B267-784B47D94DDC}" type="presParOf" srcId="{1DDC2870-F4CC-44C0-A6E9-3BC9C9D23997}" destId="{AC00B29F-D299-4AE7-AF43-85184CBB38A7}" srcOrd="0" destOrd="0" presId="urn:microsoft.com/office/officeart/2008/layout/HorizontalMultiLevelHierarchy"/>
    <dgm:cxn modelId="{12BE9132-73D1-4EC8-9397-D4DF9B69CA34}" type="presParOf" srcId="{1DDC2870-F4CC-44C0-A6E9-3BC9C9D23997}" destId="{50EA57F5-CD3D-4732-B8C5-A2B728589C73}" srcOrd="1" destOrd="0" presId="urn:microsoft.com/office/officeart/2008/layout/HorizontalMultiLevelHierarchy"/>
    <dgm:cxn modelId="{C6B50851-3C36-43CB-9B83-69D2D5E7510B}" type="presParOf" srcId="{5048DEB1-8A03-415A-A785-3EA62B36CC01}" destId="{C5AB0B08-B5A3-4DA2-80AB-8E218A3700E1}" srcOrd="8" destOrd="0" presId="urn:microsoft.com/office/officeart/2008/layout/HorizontalMultiLevelHierarchy"/>
    <dgm:cxn modelId="{E4555F02-D27F-4633-903D-5910A11258C3}" type="presParOf" srcId="{C5AB0B08-B5A3-4DA2-80AB-8E218A3700E1}" destId="{DD339088-57C8-4AC2-8853-2CD01A050316}" srcOrd="0" destOrd="0" presId="urn:microsoft.com/office/officeart/2008/layout/HorizontalMultiLevelHierarchy"/>
    <dgm:cxn modelId="{A9BAB26B-8763-4B34-AF8A-2ABC6EDD97B6}" type="presParOf" srcId="{5048DEB1-8A03-415A-A785-3EA62B36CC01}" destId="{D3255879-C18E-4274-84B5-2078C117E940}" srcOrd="9" destOrd="0" presId="urn:microsoft.com/office/officeart/2008/layout/HorizontalMultiLevelHierarchy"/>
    <dgm:cxn modelId="{4F3BD3F1-37EB-4846-AEE5-5AFCB433D5FF}" type="presParOf" srcId="{D3255879-C18E-4274-84B5-2078C117E940}" destId="{BFCDB67D-EC72-4DA0-BA5E-5259B54121C8}" srcOrd="0" destOrd="0" presId="urn:microsoft.com/office/officeart/2008/layout/HorizontalMultiLevelHierarchy"/>
    <dgm:cxn modelId="{FD0002A2-9AFD-4316-A8E3-0E57A4EA8E0A}" type="presParOf" srcId="{D3255879-C18E-4274-84B5-2078C117E940}" destId="{288AD31F-2CE3-4D66-8493-A2183ED644AD}" srcOrd="1" destOrd="0" presId="urn:microsoft.com/office/officeart/2008/layout/HorizontalMultiLevelHierarchy"/>
    <dgm:cxn modelId="{7FB7CC3D-07EC-44C1-8A5D-A5E612E4BA11}" type="presParOf" srcId="{5048DEB1-8A03-415A-A785-3EA62B36CC01}" destId="{7261FBF2-AAD0-44A9-9A40-76E3A661334D}" srcOrd="10" destOrd="0" presId="urn:microsoft.com/office/officeart/2008/layout/HorizontalMultiLevelHierarchy"/>
    <dgm:cxn modelId="{51CF0A6F-5BFC-4CEE-BDCC-8336A29715ED}" type="presParOf" srcId="{7261FBF2-AAD0-44A9-9A40-76E3A661334D}" destId="{B571313A-EB73-4FB4-909E-4CE11A5DEDD3}" srcOrd="0" destOrd="0" presId="urn:microsoft.com/office/officeart/2008/layout/HorizontalMultiLevelHierarchy"/>
    <dgm:cxn modelId="{766029AF-82E5-4A5F-897E-1A67B8E6E5DE}" type="presParOf" srcId="{5048DEB1-8A03-415A-A785-3EA62B36CC01}" destId="{FDBF6A42-EF47-4C4A-BA2B-3DFD11775334}" srcOrd="11" destOrd="0" presId="urn:microsoft.com/office/officeart/2008/layout/HorizontalMultiLevelHierarchy"/>
    <dgm:cxn modelId="{D5ABE216-F432-4DEB-A527-0621B4294843}" type="presParOf" srcId="{FDBF6A42-EF47-4C4A-BA2B-3DFD11775334}" destId="{97EB30EE-85FA-47A4-AA8D-80ACCE7A716F}" srcOrd="0" destOrd="0" presId="urn:microsoft.com/office/officeart/2008/layout/HorizontalMultiLevelHierarchy"/>
    <dgm:cxn modelId="{783C136D-D0F6-4825-898A-4F559D799102}" type="presParOf" srcId="{FDBF6A42-EF47-4C4A-BA2B-3DFD11775334}" destId="{E3E08EA3-3549-4B99-A20A-BAC98A8057FC}" srcOrd="1" destOrd="0" presId="urn:microsoft.com/office/officeart/2008/layout/HorizontalMultiLevelHierarchy"/>
    <dgm:cxn modelId="{53974221-5973-4F60-B837-1F64D874BFAD}" type="presParOf" srcId="{5048DEB1-8A03-415A-A785-3EA62B36CC01}" destId="{5E0331AA-ADE0-4BBC-82E8-A8C857DD40FC}" srcOrd="12" destOrd="0" presId="urn:microsoft.com/office/officeart/2008/layout/HorizontalMultiLevelHierarchy"/>
    <dgm:cxn modelId="{8AD6994D-F764-43A5-A872-9A4725EC77E1}" type="presParOf" srcId="{5E0331AA-ADE0-4BBC-82E8-A8C857DD40FC}" destId="{AABAAF95-CE19-41F4-9BFB-ABB0C6DF0EF4}" srcOrd="0" destOrd="0" presId="urn:microsoft.com/office/officeart/2008/layout/HorizontalMultiLevelHierarchy"/>
    <dgm:cxn modelId="{B3828AE4-0F48-4D92-A30E-4253991C2A78}" type="presParOf" srcId="{5048DEB1-8A03-415A-A785-3EA62B36CC01}" destId="{01D3370F-C0A5-4278-AB6F-B6744BC133D0}" srcOrd="13" destOrd="0" presId="urn:microsoft.com/office/officeart/2008/layout/HorizontalMultiLevelHierarchy"/>
    <dgm:cxn modelId="{DD8AA2E6-DF41-4E7A-B652-C207C8FDF5A9}" type="presParOf" srcId="{01D3370F-C0A5-4278-AB6F-B6744BC133D0}" destId="{2B1E3EBB-76BB-4A15-9752-609F7F1AE7B7}" srcOrd="0" destOrd="0" presId="urn:microsoft.com/office/officeart/2008/layout/HorizontalMultiLevelHierarchy"/>
    <dgm:cxn modelId="{259FD91F-E50C-4DFB-83BA-4507855A0D5C}" type="presParOf" srcId="{01D3370F-C0A5-4278-AB6F-B6744BC133D0}" destId="{9442DBDF-03CD-476B-B9A6-9D6437BDBD57}" srcOrd="1" destOrd="0" presId="urn:microsoft.com/office/officeart/2008/layout/HorizontalMultiLevelHierarchy"/>
    <dgm:cxn modelId="{7AF0C909-8864-4E47-AFA6-526910250DC5}" type="presParOf" srcId="{5048DEB1-8A03-415A-A785-3EA62B36CC01}" destId="{60AD9DF9-E6BF-4806-B0C6-F8FB62B26A17}" srcOrd="14" destOrd="0" presId="urn:microsoft.com/office/officeart/2008/layout/HorizontalMultiLevelHierarchy"/>
    <dgm:cxn modelId="{A12A8D87-85CB-4148-81FE-1384322034D9}" type="presParOf" srcId="{60AD9DF9-E6BF-4806-B0C6-F8FB62B26A17}" destId="{E881A0FD-8AD6-4C33-BE7C-1DAF7B5EEF63}" srcOrd="0" destOrd="0" presId="urn:microsoft.com/office/officeart/2008/layout/HorizontalMultiLevelHierarchy"/>
    <dgm:cxn modelId="{ACDDB778-8B7E-49A9-BAA1-432924608918}" type="presParOf" srcId="{5048DEB1-8A03-415A-A785-3EA62B36CC01}" destId="{A9D7E041-C4D4-47FA-AE68-0C955F31B969}" srcOrd="15" destOrd="0" presId="urn:microsoft.com/office/officeart/2008/layout/HorizontalMultiLevelHierarchy"/>
    <dgm:cxn modelId="{7E67206F-607E-4044-AF76-061E3FBD224C}" type="presParOf" srcId="{A9D7E041-C4D4-47FA-AE68-0C955F31B969}" destId="{39D8DD0A-5D38-47AB-8645-89277BFE1A6C}" srcOrd="0" destOrd="0" presId="urn:microsoft.com/office/officeart/2008/layout/HorizontalMultiLevelHierarchy"/>
    <dgm:cxn modelId="{5EAF0151-7789-4F22-9F00-8D3A944D5D70}" type="presParOf" srcId="{A9D7E041-C4D4-47FA-AE68-0C955F31B969}" destId="{3946B476-C5C1-41A1-AD98-DD847656B848}" srcOrd="1" destOrd="0" presId="urn:microsoft.com/office/officeart/2008/layout/HorizontalMultiLevelHierarchy"/>
    <dgm:cxn modelId="{C604DF1D-FFFE-4B3B-B965-AD1201AF2E28}" type="presParOf" srcId="{5048DEB1-8A03-415A-A785-3EA62B36CC01}" destId="{21F5E59B-BC62-4386-854C-753C3E5ECCA3}" srcOrd="16" destOrd="0" presId="urn:microsoft.com/office/officeart/2008/layout/HorizontalMultiLevelHierarchy"/>
    <dgm:cxn modelId="{B92E6536-2879-464D-A4D1-8FBC60FE8D79}" type="presParOf" srcId="{21F5E59B-BC62-4386-854C-753C3E5ECCA3}" destId="{78A7EB73-8623-4404-868C-B7E2064B4B54}" srcOrd="0" destOrd="0" presId="urn:microsoft.com/office/officeart/2008/layout/HorizontalMultiLevelHierarchy"/>
    <dgm:cxn modelId="{4ECCEAC4-E6BD-46F1-99D7-38FC280712DD}" type="presParOf" srcId="{5048DEB1-8A03-415A-A785-3EA62B36CC01}" destId="{2DF279B5-562A-4677-B4DA-258482EBA81B}" srcOrd="17" destOrd="0" presId="urn:microsoft.com/office/officeart/2008/layout/HorizontalMultiLevelHierarchy"/>
    <dgm:cxn modelId="{66B1C193-C5F9-4CDE-9367-EF8E47B92ABC}" type="presParOf" srcId="{2DF279B5-562A-4677-B4DA-258482EBA81B}" destId="{8C6B2952-9507-41D6-BA3D-E10DC03F02FD}" srcOrd="0" destOrd="0" presId="urn:microsoft.com/office/officeart/2008/layout/HorizontalMultiLevelHierarchy"/>
    <dgm:cxn modelId="{83EAA4DE-B63B-4D2E-85CD-A9340276FA96}" type="presParOf" srcId="{2DF279B5-562A-4677-B4DA-258482EBA81B}" destId="{F6C2EF79-EEED-4529-BA87-AC3C2F7D1C8C}" srcOrd="1" destOrd="0" presId="urn:microsoft.com/office/officeart/2008/layout/HorizontalMultiLevelHierarchy"/>
    <dgm:cxn modelId="{A411C0AA-71FE-4D50-BB85-15375506FF74}" type="presParOf" srcId="{5048DEB1-8A03-415A-A785-3EA62B36CC01}" destId="{DB4F9506-4BB9-4711-A9AB-63205344260B}" srcOrd="18" destOrd="0" presId="urn:microsoft.com/office/officeart/2008/layout/HorizontalMultiLevelHierarchy"/>
    <dgm:cxn modelId="{8D2AA19A-883E-4DA2-B1F6-BFA5AAF98455}" type="presParOf" srcId="{DB4F9506-4BB9-4711-A9AB-63205344260B}" destId="{640DCCE6-F5F9-4D10-919B-7C52C15C4B5A}" srcOrd="0" destOrd="0" presId="urn:microsoft.com/office/officeart/2008/layout/HorizontalMultiLevelHierarchy"/>
    <dgm:cxn modelId="{4C5CF7F1-0416-4BF5-977E-10B9EDF44B3E}" type="presParOf" srcId="{5048DEB1-8A03-415A-A785-3EA62B36CC01}" destId="{CED70335-79D6-4B1C-B617-DD5B596D25AA}" srcOrd="19" destOrd="0" presId="urn:microsoft.com/office/officeart/2008/layout/HorizontalMultiLevelHierarchy"/>
    <dgm:cxn modelId="{4113E36F-7B2B-43F8-812C-44C7693A0A55}" type="presParOf" srcId="{CED70335-79D6-4B1C-B617-DD5B596D25AA}" destId="{01D9B540-0520-467A-B0AA-429C512BE90A}" srcOrd="0" destOrd="0" presId="urn:microsoft.com/office/officeart/2008/layout/HorizontalMultiLevelHierarchy"/>
    <dgm:cxn modelId="{4AE6F373-3110-4079-9EB0-F4EE7676A5BB}" type="presParOf" srcId="{CED70335-79D6-4B1C-B617-DD5B596D25AA}" destId="{BECFD016-B435-49ED-A42E-9A6906B1DAED}" srcOrd="1" destOrd="0" presId="urn:microsoft.com/office/officeart/2008/layout/HorizontalMultiLevelHierarchy"/>
    <dgm:cxn modelId="{00CAD9EF-C18E-461A-9E2F-B28DF138D9D8}" type="presParOf" srcId="{5048DEB1-8A03-415A-A785-3EA62B36CC01}" destId="{B9ECA6FA-B285-435D-A0C2-0497FF0BD9A5}" srcOrd="20" destOrd="0" presId="urn:microsoft.com/office/officeart/2008/layout/HorizontalMultiLevelHierarchy"/>
    <dgm:cxn modelId="{FCE6BE7A-D0D7-4891-912C-C5C81BBC1D43}" type="presParOf" srcId="{B9ECA6FA-B285-435D-A0C2-0497FF0BD9A5}" destId="{B25AC816-7F7E-42EC-95D0-414336D5C5EB}" srcOrd="0" destOrd="0" presId="urn:microsoft.com/office/officeart/2008/layout/HorizontalMultiLevelHierarchy"/>
    <dgm:cxn modelId="{FF418A21-0BE8-4918-8496-9BEB5A2AA6D1}" type="presParOf" srcId="{5048DEB1-8A03-415A-A785-3EA62B36CC01}" destId="{3931309F-4BE1-4358-82A1-2A8C52380D0C}" srcOrd="21" destOrd="0" presId="urn:microsoft.com/office/officeart/2008/layout/HorizontalMultiLevelHierarchy"/>
    <dgm:cxn modelId="{09499150-366F-4CF8-805E-2362189C33F8}" type="presParOf" srcId="{3931309F-4BE1-4358-82A1-2A8C52380D0C}" destId="{CBAAE68F-865E-4BCE-AF59-02CB30487BD2}" srcOrd="0" destOrd="0" presId="urn:microsoft.com/office/officeart/2008/layout/HorizontalMultiLevelHierarchy"/>
    <dgm:cxn modelId="{7B728ED1-915C-449C-9A66-99FA4428E83F}" type="presParOf" srcId="{3931309F-4BE1-4358-82A1-2A8C52380D0C}" destId="{425AF7B5-BF79-4C0A-825C-DB3604B232EF}" srcOrd="1" destOrd="0" presId="urn:microsoft.com/office/officeart/2008/layout/HorizontalMultiLevelHierarchy"/>
    <dgm:cxn modelId="{7EC9144C-B423-48C2-A94E-9EED2C91E99B}" type="presParOf" srcId="{5048DEB1-8A03-415A-A785-3EA62B36CC01}" destId="{ED381DB1-9D2E-4883-8366-24A758F460C0}" srcOrd="22" destOrd="0" presId="urn:microsoft.com/office/officeart/2008/layout/HorizontalMultiLevelHierarchy"/>
    <dgm:cxn modelId="{0B86E268-42E6-4E1E-9C8C-2BAD86E6C84F}" type="presParOf" srcId="{ED381DB1-9D2E-4883-8366-24A758F460C0}" destId="{45E5410E-5E1F-42ED-A401-6D4F188C43D5}" srcOrd="0" destOrd="0" presId="urn:microsoft.com/office/officeart/2008/layout/HorizontalMultiLevelHierarchy"/>
    <dgm:cxn modelId="{EB3069CB-9EC6-42AE-AFD9-5B0709815E39}" type="presParOf" srcId="{5048DEB1-8A03-415A-A785-3EA62B36CC01}" destId="{DE0A4389-389A-446D-8833-11F0BFF27A68}" srcOrd="23" destOrd="0" presId="urn:microsoft.com/office/officeart/2008/layout/HorizontalMultiLevelHierarchy"/>
    <dgm:cxn modelId="{1D55A913-EB72-43E3-B834-2FD6708F25BA}" type="presParOf" srcId="{DE0A4389-389A-446D-8833-11F0BFF27A68}" destId="{A922C187-7D9C-4A2D-AA3A-938F2402DC4A}" srcOrd="0" destOrd="0" presId="urn:microsoft.com/office/officeart/2008/layout/HorizontalMultiLevelHierarchy"/>
    <dgm:cxn modelId="{835084DE-FA45-4172-B21D-17196E320FC4}" type="presParOf" srcId="{DE0A4389-389A-446D-8833-11F0BFF27A68}" destId="{2C0334E1-A562-4102-865C-27EC1822F272}"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D94930-EBB5-4872-8C1F-713CD31C816A}">
      <dsp:nvSpPr>
        <dsp:cNvPr id="0" name=""/>
        <dsp:cNvSpPr/>
      </dsp:nvSpPr>
      <dsp:spPr>
        <a:xfrm rot="5400000">
          <a:off x="507673" y="1770520"/>
          <a:ext cx="1519334" cy="2528139"/>
        </a:xfrm>
        <a:prstGeom prst="corner">
          <a:avLst>
            <a:gd name="adj1" fmla="val 16120"/>
            <a:gd name="adj2" fmla="val 161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CB1735-AA76-48F5-8CFC-95B266D9CE41}">
      <dsp:nvSpPr>
        <dsp:cNvPr id="0" name=""/>
        <dsp:cNvSpPr/>
      </dsp:nvSpPr>
      <dsp:spPr>
        <a:xfrm>
          <a:off x="254058" y="2525889"/>
          <a:ext cx="2282418" cy="20006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6220" tIns="236220" rIns="236220" bIns="236220" numCol="1" spcCol="1270" anchor="t" anchorCtr="0">
          <a:noAutofit/>
        </a:bodyPr>
        <a:lstStyle/>
        <a:p>
          <a:pPr lvl="0" algn="l" defTabSz="2755900">
            <a:lnSpc>
              <a:spcPct val="90000"/>
            </a:lnSpc>
            <a:spcBef>
              <a:spcPct val="0"/>
            </a:spcBef>
            <a:spcAft>
              <a:spcPct val="35000"/>
            </a:spcAft>
          </a:pPr>
          <a:endParaRPr lang="en-US" sz="6200" kern="1200" dirty="0"/>
        </a:p>
      </dsp:txBody>
      <dsp:txXfrm>
        <a:off x="254058" y="2525889"/>
        <a:ext cx="2282418" cy="2000673"/>
      </dsp:txXfrm>
    </dsp:sp>
    <dsp:sp modelId="{2B75CEA1-A28F-4315-BA88-DE72F469D5DA}">
      <dsp:nvSpPr>
        <dsp:cNvPr id="0" name=""/>
        <dsp:cNvSpPr/>
      </dsp:nvSpPr>
      <dsp:spPr>
        <a:xfrm>
          <a:off x="2105832" y="1584396"/>
          <a:ext cx="430644" cy="430644"/>
        </a:xfrm>
        <a:prstGeom prst="triangle">
          <a:avLst>
            <a:gd name="adj" fmla="val 10000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3851299-C32E-4363-8829-7C272BA81DD2}">
      <dsp:nvSpPr>
        <dsp:cNvPr id="0" name=""/>
        <dsp:cNvSpPr/>
      </dsp:nvSpPr>
      <dsp:spPr>
        <a:xfrm rot="5400000">
          <a:off x="3301799" y="1079111"/>
          <a:ext cx="1519334" cy="2528139"/>
        </a:xfrm>
        <a:prstGeom prst="corner">
          <a:avLst>
            <a:gd name="adj1" fmla="val 16120"/>
            <a:gd name="adj2" fmla="val 161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56097E-BE1D-4B11-911E-56F5AE0BB66F}">
      <dsp:nvSpPr>
        <dsp:cNvPr id="0" name=""/>
        <dsp:cNvSpPr/>
      </dsp:nvSpPr>
      <dsp:spPr>
        <a:xfrm>
          <a:off x="3048184" y="1834480"/>
          <a:ext cx="2282418" cy="20006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6220" tIns="236220" rIns="236220" bIns="236220" numCol="1" spcCol="1270" anchor="t" anchorCtr="0">
          <a:noAutofit/>
        </a:bodyPr>
        <a:lstStyle/>
        <a:p>
          <a:pPr lvl="0" algn="l" defTabSz="2755900">
            <a:lnSpc>
              <a:spcPct val="90000"/>
            </a:lnSpc>
            <a:spcBef>
              <a:spcPct val="0"/>
            </a:spcBef>
            <a:spcAft>
              <a:spcPct val="35000"/>
            </a:spcAft>
          </a:pPr>
          <a:endParaRPr lang="en-US" sz="6200" kern="1200"/>
        </a:p>
      </dsp:txBody>
      <dsp:txXfrm>
        <a:off x="3048184" y="1834480"/>
        <a:ext cx="2282418" cy="2000673"/>
      </dsp:txXfrm>
    </dsp:sp>
    <dsp:sp modelId="{B0C952C2-5B9F-40DE-BD26-E9710230B769}">
      <dsp:nvSpPr>
        <dsp:cNvPr id="0" name=""/>
        <dsp:cNvSpPr/>
      </dsp:nvSpPr>
      <dsp:spPr>
        <a:xfrm>
          <a:off x="4899957" y="892986"/>
          <a:ext cx="430644" cy="430644"/>
        </a:xfrm>
        <a:prstGeom prst="triangle">
          <a:avLst>
            <a:gd name="adj" fmla="val 10000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65C27CB-C0DE-4A0E-BF92-2920630A43FA}">
      <dsp:nvSpPr>
        <dsp:cNvPr id="0" name=""/>
        <dsp:cNvSpPr/>
      </dsp:nvSpPr>
      <dsp:spPr>
        <a:xfrm rot="5400000">
          <a:off x="6095925" y="387702"/>
          <a:ext cx="1519334" cy="2528139"/>
        </a:xfrm>
        <a:prstGeom prst="corner">
          <a:avLst>
            <a:gd name="adj1" fmla="val 16120"/>
            <a:gd name="adj2" fmla="val 161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F8F9B1-C063-46E2-8BAB-DB3A5459BE3D}">
      <dsp:nvSpPr>
        <dsp:cNvPr id="0" name=""/>
        <dsp:cNvSpPr/>
      </dsp:nvSpPr>
      <dsp:spPr>
        <a:xfrm>
          <a:off x="5842310" y="1143070"/>
          <a:ext cx="2282418" cy="20006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6220" tIns="236220" rIns="236220" bIns="236220" numCol="1" spcCol="1270" anchor="t" anchorCtr="0">
          <a:noAutofit/>
        </a:bodyPr>
        <a:lstStyle/>
        <a:p>
          <a:pPr lvl="0" algn="l" defTabSz="2755900">
            <a:lnSpc>
              <a:spcPct val="90000"/>
            </a:lnSpc>
            <a:spcBef>
              <a:spcPct val="0"/>
            </a:spcBef>
            <a:spcAft>
              <a:spcPct val="35000"/>
            </a:spcAft>
          </a:pPr>
          <a:endParaRPr lang="en-US" sz="6200" kern="1200"/>
        </a:p>
      </dsp:txBody>
      <dsp:txXfrm>
        <a:off x="5842310" y="1143070"/>
        <a:ext cx="2282418" cy="200067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994667-6B49-4DB3-908E-D3A095571F5D}">
      <dsp:nvSpPr>
        <dsp:cNvPr id="0" name=""/>
        <dsp:cNvSpPr/>
      </dsp:nvSpPr>
      <dsp:spPr>
        <a:xfrm>
          <a:off x="0" y="317627"/>
          <a:ext cx="2340227" cy="1591561"/>
        </a:xfrm>
        <a:prstGeom prst="rect">
          <a:avLst/>
        </a:prstGeom>
        <a:blipFill rotWithShape="1">
          <a:blip xmlns:r="http://schemas.openxmlformats.org/officeDocument/2006/relationships" r:embed="rId1"/>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B9FBA2-13C7-4E77-95DE-D39C983D31E7}">
      <dsp:nvSpPr>
        <dsp:cNvPr id="0" name=""/>
        <dsp:cNvSpPr/>
      </dsp:nvSpPr>
      <dsp:spPr>
        <a:xfrm>
          <a:off x="2037413" y="1462339"/>
          <a:ext cx="2264672" cy="13988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fa-IR" sz="2700" kern="1200" dirty="0" smtClean="0">
              <a:cs typeface="B Homa" panose="00000400000000000000" pitchFamily="2" charset="-78"/>
            </a:rPr>
            <a:t>-خيابانهای محلی باريک و متعدد </a:t>
          </a:r>
          <a:endParaRPr lang="en-US" sz="2700" kern="1200" dirty="0">
            <a:cs typeface="B Homa" panose="00000400000000000000" pitchFamily="2" charset="-78"/>
          </a:endParaRPr>
        </a:p>
      </dsp:txBody>
      <dsp:txXfrm>
        <a:off x="2037413" y="1462339"/>
        <a:ext cx="2264672" cy="1398848"/>
      </dsp:txXfrm>
    </dsp:sp>
    <dsp:sp modelId="{BC896D0B-4291-49E9-899A-1E96FADACC68}">
      <dsp:nvSpPr>
        <dsp:cNvPr id="0" name=""/>
        <dsp:cNvSpPr/>
      </dsp:nvSpPr>
      <dsp:spPr>
        <a:xfrm>
          <a:off x="1837601" y="1262698"/>
          <a:ext cx="543886" cy="544026"/>
        </a:xfrm>
        <a:prstGeom prst="halfFrame">
          <a:avLst>
            <a:gd name="adj1" fmla="val 25770"/>
            <a:gd name="adj2" fmla="val 2577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F8EBB0-B641-4523-9C07-C65E0DB0EB1F}">
      <dsp:nvSpPr>
        <dsp:cNvPr id="0" name=""/>
        <dsp:cNvSpPr/>
      </dsp:nvSpPr>
      <dsp:spPr>
        <a:xfrm rot="5400000">
          <a:off x="3973693" y="1262769"/>
          <a:ext cx="544026" cy="543886"/>
        </a:xfrm>
        <a:prstGeom prst="halfFrame">
          <a:avLst>
            <a:gd name="adj1" fmla="val 25770"/>
            <a:gd name="adj2" fmla="val 25770"/>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FDB8B1-B8FF-4317-BC5E-55D76E7621A5}">
      <dsp:nvSpPr>
        <dsp:cNvPr id="0" name=""/>
        <dsp:cNvSpPr/>
      </dsp:nvSpPr>
      <dsp:spPr>
        <a:xfrm rot="16200000">
          <a:off x="1837531" y="2517144"/>
          <a:ext cx="544026" cy="543886"/>
        </a:xfrm>
        <a:prstGeom prst="halfFrame">
          <a:avLst>
            <a:gd name="adj1" fmla="val 25770"/>
            <a:gd name="adj2" fmla="val 2577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16AD90-6E8B-485E-A084-87D9A42D1B38}">
      <dsp:nvSpPr>
        <dsp:cNvPr id="0" name=""/>
        <dsp:cNvSpPr/>
      </dsp:nvSpPr>
      <dsp:spPr>
        <a:xfrm rot="10800000">
          <a:off x="3973764" y="2517073"/>
          <a:ext cx="543886" cy="544026"/>
        </a:xfrm>
        <a:prstGeom prst="halfFrame">
          <a:avLst>
            <a:gd name="adj1" fmla="val 25770"/>
            <a:gd name="adj2" fmla="val 2577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08F6A6-41E9-4110-8FA5-F1074B92678D}">
      <dsp:nvSpPr>
        <dsp:cNvPr id="0" name=""/>
        <dsp:cNvSpPr/>
      </dsp:nvSpPr>
      <dsp:spPr>
        <a:xfrm>
          <a:off x="5335945" y="465130"/>
          <a:ext cx="2167190" cy="1674576"/>
        </a:xfrm>
        <a:prstGeom prst="rect">
          <a:avLst/>
        </a:prstGeom>
        <a:blipFill rotWithShape="1">
          <a:blip xmlns:r="http://schemas.openxmlformats.org/officeDocument/2006/relationships" r:embed="rId2"/>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8312537-54B3-4701-968A-512865AEA846}">
      <dsp:nvSpPr>
        <dsp:cNvPr id="0" name=""/>
        <dsp:cNvSpPr/>
      </dsp:nvSpPr>
      <dsp:spPr>
        <a:xfrm>
          <a:off x="7323238" y="1483093"/>
          <a:ext cx="2264672" cy="13988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fa-IR" sz="2700" kern="1200" dirty="0" smtClean="0">
              <a:cs typeface="B Homa" panose="00000400000000000000" pitchFamily="2" charset="-78"/>
            </a:rPr>
            <a:t>تراکم</a:t>
          </a:r>
          <a:endParaRPr lang="en-US" sz="2700" kern="1200" dirty="0">
            <a:cs typeface="B Homa" panose="00000400000000000000" pitchFamily="2" charset="-78"/>
          </a:endParaRPr>
        </a:p>
      </dsp:txBody>
      <dsp:txXfrm>
        <a:off x="7323238" y="1483093"/>
        <a:ext cx="2264672" cy="1398848"/>
      </dsp:txXfrm>
    </dsp:sp>
    <dsp:sp modelId="{55E169AA-854E-4C51-9C3B-DCA597EED0CE}">
      <dsp:nvSpPr>
        <dsp:cNvPr id="0" name=""/>
        <dsp:cNvSpPr/>
      </dsp:nvSpPr>
      <dsp:spPr>
        <a:xfrm>
          <a:off x="7123427" y="1283452"/>
          <a:ext cx="543886" cy="544026"/>
        </a:xfrm>
        <a:prstGeom prst="halfFrame">
          <a:avLst>
            <a:gd name="adj1" fmla="val 25770"/>
            <a:gd name="adj2" fmla="val 25770"/>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E73D98-854E-40FD-AB2F-09A3708653B0}">
      <dsp:nvSpPr>
        <dsp:cNvPr id="0" name=""/>
        <dsp:cNvSpPr/>
      </dsp:nvSpPr>
      <dsp:spPr>
        <a:xfrm rot="5400000">
          <a:off x="9259519" y="1283522"/>
          <a:ext cx="544026" cy="543886"/>
        </a:xfrm>
        <a:prstGeom prst="halfFrame">
          <a:avLst>
            <a:gd name="adj1" fmla="val 25770"/>
            <a:gd name="adj2" fmla="val 2577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983140-6A4F-4EC5-959E-8FD663159447}">
      <dsp:nvSpPr>
        <dsp:cNvPr id="0" name=""/>
        <dsp:cNvSpPr/>
      </dsp:nvSpPr>
      <dsp:spPr>
        <a:xfrm rot="16200000">
          <a:off x="7123356" y="2537898"/>
          <a:ext cx="544026" cy="543886"/>
        </a:xfrm>
        <a:prstGeom prst="halfFrame">
          <a:avLst>
            <a:gd name="adj1" fmla="val 25770"/>
            <a:gd name="adj2" fmla="val 25770"/>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DB2216-DC17-49C6-ABF1-CEA88ED3CA38}">
      <dsp:nvSpPr>
        <dsp:cNvPr id="0" name=""/>
        <dsp:cNvSpPr/>
      </dsp:nvSpPr>
      <dsp:spPr>
        <a:xfrm rot="10800000">
          <a:off x="9259589" y="2537827"/>
          <a:ext cx="543886" cy="544026"/>
        </a:xfrm>
        <a:prstGeom prst="halfFrame">
          <a:avLst>
            <a:gd name="adj1" fmla="val 25770"/>
            <a:gd name="adj2" fmla="val 2577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2335AD-9223-4C78-9895-1C8DA91F0862}">
      <dsp:nvSpPr>
        <dsp:cNvPr id="0" name=""/>
        <dsp:cNvSpPr/>
      </dsp:nvSpPr>
      <dsp:spPr>
        <a:xfrm>
          <a:off x="996687" y="117832"/>
          <a:ext cx="2174798" cy="2035790"/>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fa-IR" sz="2400" kern="1200" dirty="0" smtClean="0">
              <a:solidFill>
                <a:schemeClr val="tx1"/>
              </a:solidFill>
              <a:cs typeface="B Homa" panose="00000400000000000000" pitchFamily="2" charset="-78"/>
            </a:rPr>
            <a:t>در مركز شهر بيشتر و در پيرامون شهر كمتر </a:t>
          </a:r>
          <a:endParaRPr lang="en-US" sz="2400" kern="1200" dirty="0">
            <a:solidFill>
              <a:schemeClr val="tx1"/>
            </a:solidFill>
            <a:cs typeface="B Homa" panose="00000400000000000000" pitchFamily="2" charset="-78"/>
          </a:endParaRPr>
        </a:p>
      </dsp:txBody>
      <dsp:txXfrm>
        <a:off x="1286660" y="474095"/>
        <a:ext cx="1594852" cy="916105"/>
      </dsp:txXfrm>
    </dsp:sp>
    <dsp:sp modelId="{64825068-DBA9-495C-A565-0C5193108205}">
      <dsp:nvSpPr>
        <dsp:cNvPr id="0" name=""/>
        <dsp:cNvSpPr/>
      </dsp:nvSpPr>
      <dsp:spPr>
        <a:xfrm>
          <a:off x="1764799" y="1512507"/>
          <a:ext cx="1980079" cy="1570062"/>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fa-IR" sz="2400" kern="1200" dirty="0" smtClean="0">
              <a:solidFill>
                <a:schemeClr val="tx1"/>
              </a:solidFill>
              <a:cs typeface="B Homa" panose="00000400000000000000" pitchFamily="2" charset="-78"/>
            </a:rPr>
            <a:t>افزایش تعاملات اجتماعی</a:t>
          </a:r>
          <a:endParaRPr lang="en-US" sz="2400" kern="1200" dirty="0">
            <a:solidFill>
              <a:schemeClr val="tx1"/>
            </a:solidFill>
            <a:cs typeface="B Homa" panose="00000400000000000000" pitchFamily="2" charset="-78"/>
          </a:endParaRPr>
        </a:p>
      </dsp:txBody>
      <dsp:txXfrm>
        <a:off x="2370373" y="1918106"/>
        <a:ext cx="1188047" cy="863534"/>
      </dsp:txXfrm>
    </dsp:sp>
    <dsp:sp modelId="{BEC469C4-D2A3-4135-AA57-2A1810F742E4}">
      <dsp:nvSpPr>
        <dsp:cNvPr id="0" name=""/>
        <dsp:cNvSpPr/>
      </dsp:nvSpPr>
      <dsp:spPr>
        <a:xfrm>
          <a:off x="423294" y="1512507"/>
          <a:ext cx="1980079" cy="1570062"/>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fa-IR" sz="2400" kern="1200" dirty="0" smtClean="0">
              <a:solidFill>
                <a:schemeClr val="tx1"/>
              </a:solidFill>
              <a:cs typeface="B Homa" panose="00000400000000000000" pitchFamily="2" charset="-78"/>
            </a:rPr>
            <a:t>كاهش هزينه هاي عمومي </a:t>
          </a:r>
          <a:endParaRPr lang="en-US" sz="2400" kern="1200" dirty="0">
            <a:solidFill>
              <a:schemeClr val="tx1"/>
            </a:solidFill>
            <a:cs typeface="B Homa" panose="00000400000000000000" pitchFamily="2" charset="-78"/>
          </a:endParaRPr>
        </a:p>
      </dsp:txBody>
      <dsp:txXfrm>
        <a:off x="609752" y="1918106"/>
        <a:ext cx="1188047" cy="86353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6D3E5B-4B49-45D2-9D21-A420001F85ED}">
      <dsp:nvSpPr>
        <dsp:cNvPr id="0" name=""/>
        <dsp:cNvSpPr/>
      </dsp:nvSpPr>
      <dsp:spPr>
        <a:xfrm>
          <a:off x="2484449" y="332335"/>
          <a:ext cx="2556693" cy="1278346"/>
        </a:xfrm>
        <a:prstGeom prst="roundRect">
          <a:avLst>
            <a:gd name="adj" fmla="val 10000"/>
          </a:avLst>
        </a:prstGeom>
        <a:solidFill>
          <a:schemeClr val="accent2">
            <a:lumMod val="40000"/>
            <a:lumOff val="60000"/>
          </a:schemeClr>
        </a:soli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b="1" kern="1200" dirty="0" smtClean="0">
              <a:solidFill>
                <a:schemeClr val="tx1"/>
              </a:solidFill>
              <a:cs typeface="B Homa" panose="00000400000000000000" pitchFamily="2" charset="-78"/>
            </a:rPr>
            <a:t>مهمترین سندی که به تشریح محتوای نظری جنبش نوشهرگرایی می پردازد </a:t>
          </a:r>
          <a:endParaRPr lang="en-US" sz="1800" b="1" kern="1200" dirty="0">
            <a:solidFill>
              <a:schemeClr val="tx1"/>
            </a:solidFill>
            <a:cs typeface="B Homa" panose="00000400000000000000" pitchFamily="2" charset="-78"/>
          </a:endParaRPr>
        </a:p>
      </dsp:txBody>
      <dsp:txXfrm>
        <a:off x="2521890" y="369776"/>
        <a:ext cx="2481811" cy="1203464"/>
      </dsp:txXfrm>
    </dsp:sp>
    <dsp:sp modelId="{C30D7F86-9A74-4B4B-885D-4CF93B66F0A6}">
      <dsp:nvSpPr>
        <dsp:cNvPr id="0" name=""/>
        <dsp:cNvSpPr/>
      </dsp:nvSpPr>
      <dsp:spPr>
        <a:xfrm rot="3477038">
          <a:off x="4161851" y="2411661"/>
          <a:ext cx="1285273" cy="447421"/>
        </a:xfrm>
        <a:prstGeom prst="leftRightArrow">
          <a:avLst>
            <a:gd name="adj1" fmla="val 60000"/>
            <a:gd name="adj2" fmla="val 50000"/>
          </a:avLst>
        </a:prstGeom>
        <a:solidFill>
          <a:schemeClr val="accent1">
            <a:tint val="60000"/>
            <a:hueOff val="0"/>
            <a:satOff val="0"/>
            <a:lumOff val="0"/>
            <a:alphaOff val="0"/>
          </a:schemeClr>
        </a:solidFill>
        <a:ln>
          <a:noFill/>
        </a:ln>
        <a:effectLst>
          <a:outerShdw blurRad="50800" dist="381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b="1" kern="1200" dirty="0">
            <a:cs typeface="B Homa" panose="00000400000000000000" pitchFamily="2" charset="-78"/>
          </a:endParaRPr>
        </a:p>
      </dsp:txBody>
      <dsp:txXfrm>
        <a:off x="4296077" y="2501145"/>
        <a:ext cx="1016821" cy="268453"/>
      </dsp:txXfrm>
    </dsp:sp>
    <dsp:sp modelId="{10C20928-D19B-482B-9549-D3BA2B147641}">
      <dsp:nvSpPr>
        <dsp:cNvPr id="0" name=""/>
        <dsp:cNvSpPr/>
      </dsp:nvSpPr>
      <dsp:spPr>
        <a:xfrm>
          <a:off x="4567833" y="3660062"/>
          <a:ext cx="2556693" cy="1278346"/>
        </a:xfrm>
        <a:prstGeom prst="roundRect">
          <a:avLst>
            <a:gd name="adj" fmla="val 10000"/>
          </a:avLst>
        </a:prstGeom>
        <a:solidFill>
          <a:srgbClr val="92D050"/>
        </a:soli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b="1" kern="1200" dirty="0" smtClean="0">
              <a:solidFill>
                <a:schemeClr val="tx1"/>
              </a:solidFill>
              <a:cs typeface="B Homa" panose="00000400000000000000" pitchFamily="2" charset="-78"/>
            </a:rPr>
            <a:t>بیانیه ای در مقابل منشور آتن</a:t>
          </a:r>
          <a:endParaRPr lang="en-US" sz="1800" b="1" kern="1200" dirty="0">
            <a:solidFill>
              <a:schemeClr val="tx1"/>
            </a:solidFill>
            <a:cs typeface="B Homa" panose="00000400000000000000" pitchFamily="2" charset="-78"/>
          </a:endParaRPr>
        </a:p>
      </dsp:txBody>
      <dsp:txXfrm>
        <a:off x="4605274" y="3697503"/>
        <a:ext cx="2481811" cy="1203464"/>
      </dsp:txXfrm>
    </dsp:sp>
    <dsp:sp modelId="{A2CB29F5-7D60-4CC1-B346-BD466D98687B}">
      <dsp:nvSpPr>
        <dsp:cNvPr id="0" name=""/>
        <dsp:cNvSpPr/>
      </dsp:nvSpPr>
      <dsp:spPr>
        <a:xfrm rot="10857050">
          <a:off x="3122010" y="4040978"/>
          <a:ext cx="1285273" cy="447421"/>
        </a:xfrm>
        <a:prstGeom prst="leftRightArrow">
          <a:avLst>
            <a:gd name="adj1" fmla="val 60000"/>
            <a:gd name="adj2" fmla="val 50000"/>
          </a:avLst>
        </a:prstGeom>
        <a:solidFill>
          <a:schemeClr val="accent1">
            <a:tint val="60000"/>
            <a:hueOff val="0"/>
            <a:satOff val="0"/>
            <a:lumOff val="0"/>
            <a:alphaOff val="0"/>
          </a:schemeClr>
        </a:solidFill>
        <a:ln>
          <a:noFill/>
        </a:ln>
        <a:effectLst>
          <a:outerShdw blurRad="50800" dist="381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b="1" kern="1200" dirty="0">
            <a:cs typeface="B Homa" panose="00000400000000000000" pitchFamily="2" charset="-78"/>
          </a:endParaRPr>
        </a:p>
      </dsp:txBody>
      <dsp:txXfrm rot="10800000">
        <a:off x="3256236" y="4130462"/>
        <a:ext cx="1016821" cy="268453"/>
      </dsp:txXfrm>
    </dsp:sp>
    <dsp:sp modelId="{44054F85-B17A-4BD5-BA95-7B2F4EEAB319}">
      <dsp:nvSpPr>
        <dsp:cNvPr id="0" name=""/>
        <dsp:cNvSpPr/>
      </dsp:nvSpPr>
      <dsp:spPr>
        <a:xfrm>
          <a:off x="386258" y="3590816"/>
          <a:ext cx="2575203" cy="1278346"/>
        </a:xfrm>
        <a:prstGeom prst="roundRect">
          <a:avLst>
            <a:gd name="adj" fmla="val 10000"/>
          </a:avLst>
        </a:prstGeom>
        <a:solidFill>
          <a:srgbClr val="9FDDF1"/>
        </a:soli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b="1" kern="1200" dirty="0" smtClean="0">
              <a:solidFill>
                <a:schemeClr val="tx1"/>
              </a:solidFill>
              <a:cs typeface="B Homa" panose="00000400000000000000" pitchFamily="2" charset="-78"/>
            </a:rPr>
            <a:t>این منشور تمامی سطوح قابل بررسی در ارتباط با اجتماعات انسانی را مورد بررسی قرار می دهد</a:t>
          </a:r>
          <a:endParaRPr lang="en-US" sz="1800" b="1" kern="1200" dirty="0">
            <a:solidFill>
              <a:schemeClr val="tx1"/>
            </a:solidFill>
            <a:cs typeface="B Homa" panose="00000400000000000000" pitchFamily="2" charset="-78"/>
          </a:endParaRPr>
        </a:p>
      </dsp:txBody>
      <dsp:txXfrm>
        <a:off x="423699" y="3628257"/>
        <a:ext cx="2500321" cy="1203464"/>
      </dsp:txXfrm>
    </dsp:sp>
    <dsp:sp modelId="{31892AED-FFA9-458E-B956-45154BC7FB4D}">
      <dsp:nvSpPr>
        <dsp:cNvPr id="0" name=""/>
        <dsp:cNvSpPr/>
      </dsp:nvSpPr>
      <dsp:spPr>
        <a:xfrm rot="18159779">
          <a:off x="2075691" y="2377038"/>
          <a:ext cx="1285273" cy="447421"/>
        </a:xfrm>
        <a:prstGeom prst="leftRightArrow">
          <a:avLst>
            <a:gd name="adj1" fmla="val 60000"/>
            <a:gd name="adj2" fmla="val 50000"/>
          </a:avLst>
        </a:prstGeom>
        <a:solidFill>
          <a:schemeClr val="accent1">
            <a:tint val="60000"/>
            <a:hueOff val="0"/>
            <a:satOff val="0"/>
            <a:lumOff val="0"/>
            <a:alphaOff val="0"/>
          </a:schemeClr>
        </a:solidFill>
        <a:ln>
          <a:noFill/>
        </a:ln>
        <a:effectLst>
          <a:outerShdw blurRad="50800" dist="381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b="1" kern="1200" dirty="0">
            <a:cs typeface="B Homa" panose="00000400000000000000" pitchFamily="2" charset="-78"/>
          </a:endParaRPr>
        </a:p>
      </dsp:txBody>
      <dsp:txXfrm>
        <a:off x="2209917" y="2466522"/>
        <a:ext cx="1016821" cy="26845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527CD9-CCCD-41F9-986A-1F6A263F5C07}">
      <dsp:nvSpPr>
        <dsp:cNvPr id="0" name=""/>
        <dsp:cNvSpPr/>
      </dsp:nvSpPr>
      <dsp:spPr>
        <a:xfrm>
          <a:off x="762475" y="229429"/>
          <a:ext cx="2964938" cy="2964938"/>
        </a:xfrm>
        <a:prstGeom prst="pie">
          <a:avLst>
            <a:gd name="adj1" fmla="val 16200000"/>
            <a:gd name="adj2" fmla="val 1800000"/>
          </a:avLst>
        </a:prstGeom>
        <a:gradFill rotWithShape="0">
          <a:gsLst>
            <a:gs pos="0">
              <a:schemeClr val="accent2">
                <a:hueOff val="0"/>
                <a:satOff val="0"/>
                <a:lumOff val="0"/>
                <a:alphaOff val="0"/>
                <a:tint val="98000"/>
                <a:lumMod val="100000"/>
              </a:schemeClr>
            </a:gs>
            <a:gs pos="100000">
              <a:schemeClr val="accent2">
                <a:hueOff val="0"/>
                <a:satOff val="0"/>
                <a:lumOff val="0"/>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fa-IR" sz="1700" kern="1200" dirty="0" smtClean="0">
              <a:solidFill>
                <a:schemeClr val="tx1"/>
              </a:solidFill>
              <a:cs typeface="B Homa" panose="00000400000000000000" pitchFamily="2" charset="-78"/>
            </a:rPr>
            <a:t>توسعه محله های نو سنتی</a:t>
          </a:r>
          <a:endParaRPr lang="en-US" sz="1700" kern="1200" dirty="0">
            <a:solidFill>
              <a:schemeClr val="tx1"/>
            </a:solidFill>
            <a:cs typeface="B Homa" panose="00000400000000000000" pitchFamily="2" charset="-78"/>
          </a:endParaRPr>
        </a:p>
      </dsp:txBody>
      <dsp:txXfrm>
        <a:off x="2325068" y="857714"/>
        <a:ext cx="1058906" cy="882422"/>
      </dsp:txXfrm>
    </dsp:sp>
    <dsp:sp modelId="{5E0CDE6A-9F6E-4728-85F6-59503ADE404F}">
      <dsp:nvSpPr>
        <dsp:cNvPr id="0" name=""/>
        <dsp:cNvSpPr/>
      </dsp:nvSpPr>
      <dsp:spPr>
        <a:xfrm>
          <a:off x="701411" y="335320"/>
          <a:ext cx="2964938" cy="2964938"/>
        </a:xfrm>
        <a:prstGeom prst="pie">
          <a:avLst>
            <a:gd name="adj1" fmla="val 1800000"/>
            <a:gd name="adj2" fmla="val 9000000"/>
          </a:avLst>
        </a:prstGeom>
        <a:gradFill rotWithShape="0">
          <a:gsLst>
            <a:gs pos="0">
              <a:schemeClr val="accent3">
                <a:hueOff val="0"/>
                <a:satOff val="0"/>
                <a:lumOff val="0"/>
                <a:alphaOff val="0"/>
                <a:tint val="98000"/>
                <a:lumMod val="100000"/>
              </a:schemeClr>
            </a:gs>
            <a:gs pos="100000">
              <a:schemeClr val="accent3">
                <a:hueOff val="0"/>
                <a:satOff val="0"/>
                <a:lumOff val="0"/>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fa-IR" sz="1700" kern="1200" dirty="0" smtClean="0">
              <a:solidFill>
                <a:schemeClr val="tx1"/>
              </a:solidFill>
              <a:cs typeface="B Homa" panose="00000400000000000000" pitchFamily="2" charset="-78"/>
            </a:rPr>
            <a:t>توسعه محله های عبوری</a:t>
          </a:r>
          <a:endParaRPr lang="en-US" sz="1700" kern="1200" dirty="0">
            <a:solidFill>
              <a:schemeClr val="tx1"/>
            </a:solidFill>
            <a:cs typeface="B Homa" panose="00000400000000000000" pitchFamily="2" charset="-78"/>
          </a:endParaRPr>
        </a:p>
      </dsp:txBody>
      <dsp:txXfrm>
        <a:off x="1407349" y="2259000"/>
        <a:ext cx="1588360" cy="776531"/>
      </dsp:txXfrm>
    </dsp:sp>
    <dsp:sp modelId="{37E60138-53B5-4613-A186-8D2A719106C8}">
      <dsp:nvSpPr>
        <dsp:cNvPr id="0" name=""/>
        <dsp:cNvSpPr/>
      </dsp:nvSpPr>
      <dsp:spPr>
        <a:xfrm>
          <a:off x="640348" y="229429"/>
          <a:ext cx="2964938" cy="2964938"/>
        </a:xfrm>
        <a:prstGeom prst="pie">
          <a:avLst>
            <a:gd name="adj1" fmla="val 9000000"/>
            <a:gd name="adj2" fmla="val 16200000"/>
          </a:avLst>
        </a:prstGeom>
        <a:gradFill rotWithShape="0">
          <a:gsLst>
            <a:gs pos="0">
              <a:schemeClr val="accent4">
                <a:hueOff val="0"/>
                <a:satOff val="0"/>
                <a:lumOff val="0"/>
                <a:alphaOff val="0"/>
                <a:tint val="98000"/>
                <a:lumMod val="100000"/>
              </a:schemeClr>
            </a:gs>
            <a:gs pos="100000">
              <a:schemeClr val="accent4">
                <a:hueOff val="0"/>
                <a:satOff val="0"/>
                <a:lumOff val="0"/>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fa-IR" sz="1700" kern="1200" dirty="0" smtClean="0">
              <a:solidFill>
                <a:schemeClr val="tx1"/>
              </a:solidFill>
              <a:cs typeface="B Homa" panose="00000400000000000000" pitchFamily="2" charset="-78"/>
            </a:rPr>
            <a:t>توسعه روستا شهر</a:t>
          </a:r>
          <a:endParaRPr lang="en-US" sz="1700" kern="1200" dirty="0">
            <a:solidFill>
              <a:schemeClr val="tx1"/>
            </a:solidFill>
            <a:cs typeface="B Homa" panose="00000400000000000000" pitchFamily="2" charset="-78"/>
          </a:endParaRPr>
        </a:p>
      </dsp:txBody>
      <dsp:txXfrm>
        <a:off x="983786" y="857714"/>
        <a:ext cx="1058906" cy="882422"/>
      </dsp:txXfrm>
    </dsp:sp>
    <dsp:sp modelId="{E9C2DD31-0019-428B-B1AB-F2CBC269C7E3}">
      <dsp:nvSpPr>
        <dsp:cNvPr id="0" name=""/>
        <dsp:cNvSpPr/>
      </dsp:nvSpPr>
      <dsp:spPr>
        <a:xfrm>
          <a:off x="579176" y="45885"/>
          <a:ext cx="3332026" cy="3332026"/>
        </a:xfrm>
        <a:prstGeom prst="circularArrow">
          <a:avLst>
            <a:gd name="adj1" fmla="val 5085"/>
            <a:gd name="adj2" fmla="val 327528"/>
            <a:gd name="adj3" fmla="val 1472472"/>
            <a:gd name="adj4" fmla="val 16199432"/>
            <a:gd name="adj5" fmla="val 5932"/>
          </a:avLst>
        </a:prstGeom>
        <a:gradFill rotWithShape="0">
          <a:gsLst>
            <a:gs pos="0">
              <a:schemeClr val="accent2">
                <a:hueOff val="0"/>
                <a:satOff val="0"/>
                <a:lumOff val="0"/>
                <a:alphaOff val="0"/>
                <a:tint val="98000"/>
                <a:lumMod val="100000"/>
              </a:schemeClr>
            </a:gs>
            <a:gs pos="100000">
              <a:schemeClr val="accent2">
                <a:hueOff val="0"/>
                <a:satOff val="0"/>
                <a:lumOff val="0"/>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16D0F1F0-7B0D-4F0B-874C-2F76EE2855E4}">
      <dsp:nvSpPr>
        <dsp:cNvPr id="0" name=""/>
        <dsp:cNvSpPr/>
      </dsp:nvSpPr>
      <dsp:spPr>
        <a:xfrm>
          <a:off x="517867" y="151589"/>
          <a:ext cx="3332026" cy="3332026"/>
        </a:xfrm>
        <a:prstGeom prst="circularArrow">
          <a:avLst>
            <a:gd name="adj1" fmla="val 5085"/>
            <a:gd name="adj2" fmla="val 327528"/>
            <a:gd name="adj3" fmla="val 8671970"/>
            <a:gd name="adj4" fmla="val 1800502"/>
            <a:gd name="adj5" fmla="val 5932"/>
          </a:avLst>
        </a:prstGeom>
        <a:gradFill rotWithShape="0">
          <a:gsLst>
            <a:gs pos="0">
              <a:schemeClr val="accent3">
                <a:hueOff val="0"/>
                <a:satOff val="0"/>
                <a:lumOff val="0"/>
                <a:alphaOff val="0"/>
                <a:tint val="98000"/>
                <a:lumMod val="100000"/>
              </a:schemeClr>
            </a:gs>
            <a:gs pos="100000">
              <a:schemeClr val="accent3">
                <a:hueOff val="0"/>
                <a:satOff val="0"/>
                <a:lumOff val="0"/>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F2A3DB5-8D16-4743-942F-C729E39D3F59}">
      <dsp:nvSpPr>
        <dsp:cNvPr id="0" name=""/>
        <dsp:cNvSpPr/>
      </dsp:nvSpPr>
      <dsp:spPr>
        <a:xfrm>
          <a:off x="456559" y="45885"/>
          <a:ext cx="3332026" cy="3332026"/>
        </a:xfrm>
        <a:prstGeom prst="circularArrow">
          <a:avLst>
            <a:gd name="adj1" fmla="val 5085"/>
            <a:gd name="adj2" fmla="val 327528"/>
            <a:gd name="adj3" fmla="val 15873039"/>
            <a:gd name="adj4" fmla="val 9000000"/>
            <a:gd name="adj5" fmla="val 5932"/>
          </a:avLst>
        </a:prstGeom>
        <a:gradFill rotWithShape="0">
          <a:gsLst>
            <a:gs pos="0">
              <a:schemeClr val="accent4">
                <a:hueOff val="0"/>
                <a:satOff val="0"/>
                <a:lumOff val="0"/>
                <a:alphaOff val="0"/>
                <a:tint val="98000"/>
                <a:lumMod val="100000"/>
              </a:schemeClr>
            </a:gs>
            <a:gs pos="100000">
              <a:schemeClr val="accent4">
                <a:hueOff val="0"/>
                <a:satOff val="0"/>
                <a:lumOff val="0"/>
                <a:alphaOff val="0"/>
                <a:shade val="88000"/>
                <a:lumMod val="88000"/>
              </a:schemeClr>
            </a:gs>
          </a:gsLst>
          <a:lin ang="5400000" scaled="1"/>
        </a:gradFill>
        <a:ln>
          <a:noFill/>
        </a:ln>
        <a:effectLst>
          <a:outerShdw blurRad="50800" dist="38100" dir="5400000" rotWithShape="0">
            <a:srgbClr val="000000">
              <a:alpha val="35000"/>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B62E32-2D11-4654-9C61-AD54D8C8C38A}">
      <dsp:nvSpPr>
        <dsp:cNvPr id="0" name=""/>
        <dsp:cNvSpPr/>
      </dsp:nvSpPr>
      <dsp:spPr>
        <a:xfrm>
          <a:off x="3962" y="74"/>
          <a:ext cx="7087384" cy="3058712"/>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a:lnSpc>
              <a:spcPct val="90000"/>
            </a:lnSpc>
            <a:spcBef>
              <a:spcPct val="0"/>
            </a:spcBef>
            <a:spcAft>
              <a:spcPct val="35000"/>
            </a:spcAft>
          </a:pPr>
          <a:r>
            <a:rPr lang="fa-IR" sz="4800" kern="1200" smtClean="0">
              <a:cs typeface="B Homa" panose="00000400000000000000" pitchFamily="2" charset="-78"/>
            </a:rPr>
            <a:t>مزایا</a:t>
          </a:r>
          <a:endParaRPr lang="en-US" sz="4800" kern="1200" dirty="0">
            <a:cs typeface="B Homa" panose="00000400000000000000" pitchFamily="2" charset="-78"/>
          </a:endParaRPr>
        </a:p>
      </dsp:txBody>
      <dsp:txXfrm>
        <a:off x="93549" y="89661"/>
        <a:ext cx="6908210" cy="2879538"/>
      </dsp:txXfrm>
    </dsp:sp>
    <dsp:sp modelId="{00AD2F25-ACAF-4DDA-AC82-4B362C74DAAB}">
      <dsp:nvSpPr>
        <dsp:cNvPr id="0" name=""/>
        <dsp:cNvSpPr/>
      </dsp:nvSpPr>
      <dsp:spPr>
        <a:xfrm>
          <a:off x="3962" y="3366077"/>
          <a:ext cx="1328220" cy="3058712"/>
        </a:xfrm>
        <a:prstGeom prst="roundRect">
          <a:avLst>
            <a:gd name="adj" fmla="val 1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66775" rtl="1">
            <a:lnSpc>
              <a:spcPct val="90000"/>
            </a:lnSpc>
            <a:spcBef>
              <a:spcPct val="0"/>
            </a:spcBef>
            <a:spcAft>
              <a:spcPct val="35000"/>
            </a:spcAft>
          </a:pPr>
          <a:r>
            <a:rPr lang="ar-SA" sz="1950" kern="1200" dirty="0" smtClean="0">
              <a:cs typeface="B Homa" panose="00000400000000000000" pitchFamily="2" charset="-78"/>
            </a:rPr>
            <a:t>حمل و نقل پیشرفته و دسترسی برای پیاده ها و و حمایت از طراحی جهانی</a:t>
          </a:r>
          <a:endParaRPr lang="en-US" sz="1950" kern="1200" dirty="0">
            <a:cs typeface="B Homa" panose="00000400000000000000" pitchFamily="2" charset="-78"/>
          </a:endParaRPr>
        </a:p>
      </dsp:txBody>
      <dsp:txXfrm>
        <a:off x="42864" y="3404979"/>
        <a:ext cx="1250416" cy="2980908"/>
      </dsp:txXfrm>
    </dsp:sp>
    <dsp:sp modelId="{C7F2A83D-7FBC-4FB7-99B0-404186AB62DA}">
      <dsp:nvSpPr>
        <dsp:cNvPr id="0" name=""/>
        <dsp:cNvSpPr/>
      </dsp:nvSpPr>
      <dsp:spPr>
        <a:xfrm>
          <a:off x="1443753" y="3366077"/>
          <a:ext cx="1328220" cy="3058712"/>
        </a:xfrm>
        <a:prstGeom prst="roundRect">
          <a:avLst>
            <a:gd name="adj" fmla="val 1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cs typeface="B Homa" panose="00000400000000000000" pitchFamily="2" charset="-78"/>
            </a:rPr>
            <a:t>گزینه های مسکونی و تجاری بیشتر برای مصرف کنندگان</a:t>
          </a:r>
          <a:endParaRPr lang="en-US" sz="2000" kern="1200" dirty="0">
            <a:cs typeface="B Homa" panose="00000400000000000000" pitchFamily="2" charset="-78"/>
          </a:endParaRPr>
        </a:p>
      </dsp:txBody>
      <dsp:txXfrm>
        <a:off x="1482655" y="3404979"/>
        <a:ext cx="1250416" cy="2980908"/>
      </dsp:txXfrm>
    </dsp:sp>
    <dsp:sp modelId="{AE29ED4A-A5F7-4D34-A624-97BE4F381EDD}">
      <dsp:nvSpPr>
        <dsp:cNvPr id="0" name=""/>
        <dsp:cNvSpPr/>
      </dsp:nvSpPr>
      <dsp:spPr>
        <a:xfrm>
          <a:off x="2883544" y="3366077"/>
          <a:ext cx="1328220" cy="3058712"/>
        </a:xfrm>
        <a:prstGeom prst="roundRect">
          <a:avLst>
            <a:gd name="adj" fmla="val 1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SA" sz="2000" kern="1200" dirty="0" smtClean="0">
              <a:cs typeface="B Homa" panose="00000400000000000000" pitchFamily="2" charset="-78"/>
            </a:rPr>
            <a:t>کاهش وابستگی به استفاده از اتومبیل</a:t>
          </a:r>
          <a:endParaRPr lang="en-US" sz="2000" kern="1200" dirty="0">
            <a:cs typeface="B Homa" panose="00000400000000000000" pitchFamily="2" charset="-78"/>
          </a:endParaRPr>
        </a:p>
      </dsp:txBody>
      <dsp:txXfrm>
        <a:off x="2922446" y="3404979"/>
        <a:ext cx="1250416" cy="2980908"/>
      </dsp:txXfrm>
    </dsp:sp>
    <dsp:sp modelId="{C9545954-1174-4CA1-B7B0-0BA39DC619DD}">
      <dsp:nvSpPr>
        <dsp:cNvPr id="0" name=""/>
        <dsp:cNvSpPr/>
      </dsp:nvSpPr>
      <dsp:spPr>
        <a:xfrm>
          <a:off x="4323335" y="3366077"/>
          <a:ext cx="1328220" cy="3058712"/>
        </a:xfrm>
        <a:prstGeom prst="roundRect">
          <a:avLst>
            <a:gd name="adj" fmla="val 1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cs typeface="B Homa" panose="00000400000000000000" pitchFamily="2" charset="-78"/>
            </a:rPr>
            <a:t>بهبود قابلیت زندگی در جوامع،تعامل و پیوستگی</a:t>
          </a:r>
          <a:endParaRPr lang="en-US" sz="2000" kern="1200" dirty="0">
            <a:cs typeface="B Homa" panose="00000400000000000000" pitchFamily="2" charset="-78"/>
          </a:endParaRPr>
        </a:p>
      </dsp:txBody>
      <dsp:txXfrm>
        <a:off x="4362237" y="3404979"/>
        <a:ext cx="1250416" cy="2980908"/>
      </dsp:txXfrm>
    </dsp:sp>
    <dsp:sp modelId="{08264CC9-CFD8-44C8-A06F-4C2E2A9A259A}">
      <dsp:nvSpPr>
        <dsp:cNvPr id="0" name=""/>
        <dsp:cNvSpPr/>
      </dsp:nvSpPr>
      <dsp:spPr>
        <a:xfrm>
          <a:off x="5763126" y="3366077"/>
          <a:ext cx="1328220" cy="3058712"/>
        </a:xfrm>
        <a:prstGeom prst="roundRect">
          <a:avLst>
            <a:gd name="adj" fmla="val 1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smtClean="0">
              <a:cs typeface="B Homa" panose="00000400000000000000" pitchFamily="2" charset="-78"/>
            </a:rPr>
            <a:t>افزایش </a:t>
          </a:r>
          <a:r>
            <a:rPr lang="fa-IR" sz="2000" u="none" kern="1200" smtClean="0">
              <a:cs typeface="B Homa" panose="00000400000000000000" pitchFamily="2" charset="-78"/>
            </a:rPr>
            <a:t>ایمنی</a:t>
          </a:r>
          <a:r>
            <a:rPr lang="en-US" sz="2000" u="none" kern="1200" smtClean="0">
              <a:cs typeface="B Homa" panose="00000400000000000000" pitchFamily="2" charset="-78"/>
            </a:rPr>
            <a:t> </a:t>
          </a:r>
          <a:r>
            <a:rPr lang="ar-SA" sz="2000" kern="1200" smtClean="0">
              <a:cs typeface="B Homa" panose="00000400000000000000" pitchFamily="2" charset="-78"/>
            </a:rPr>
            <a:t>ترافیک به علت خیابان های عریض تر و ترافیک آرام تر</a:t>
          </a:r>
          <a:endParaRPr lang="en-US" sz="2000" kern="1200" dirty="0">
            <a:cs typeface="B Homa" panose="00000400000000000000" pitchFamily="2" charset="-78"/>
          </a:endParaRPr>
        </a:p>
      </dsp:txBody>
      <dsp:txXfrm>
        <a:off x="5802028" y="3404979"/>
        <a:ext cx="1250416" cy="2980908"/>
      </dsp:txXfrm>
    </dsp:sp>
    <dsp:sp modelId="{E98FA4B8-558D-421B-8DD8-532F0216A992}">
      <dsp:nvSpPr>
        <dsp:cNvPr id="0" name=""/>
        <dsp:cNvSpPr/>
      </dsp:nvSpPr>
      <dsp:spPr>
        <a:xfrm>
          <a:off x="7314488" y="74"/>
          <a:ext cx="4207802" cy="3058712"/>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a:lnSpc>
              <a:spcPct val="90000"/>
            </a:lnSpc>
            <a:spcBef>
              <a:spcPct val="0"/>
            </a:spcBef>
            <a:spcAft>
              <a:spcPct val="35000"/>
            </a:spcAft>
          </a:pPr>
          <a:r>
            <a:rPr lang="fa-IR" sz="4800" kern="1200" dirty="0" smtClean="0">
              <a:cs typeface="B Homa" panose="00000400000000000000" pitchFamily="2" charset="-78"/>
            </a:rPr>
            <a:t>انتقادات</a:t>
          </a:r>
          <a:endParaRPr lang="en-US" sz="4800" kern="1200" dirty="0">
            <a:cs typeface="B Homa" panose="00000400000000000000" pitchFamily="2" charset="-78"/>
          </a:endParaRPr>
        </a:p>
      </dsp:txBody>
      <dsp:txXfrm>
        <a:off x="7404075" y="89661"/>
        <a:ext cx="4028628" cy="2879538"/>
      </dsp:txXfrm>
    </dsp:sp>
    <dsp:sp modelId="{6EC14B7B-38FF-4FA9-A5D1-41AFAE6A96C6}">
      <dsp:nvSpPr>
        <dsp:cNvPr id="0" name=""/>
        <dsp:cNvSpPr/>
      </dsp:nvSpPr>
      <dsp:spPr>
        <a:xfrm>
          <a:off x="7314488" y="3366077"/>
          <a:ext cx="1328220" cy="3058712"/>
        </a:xfrm>
        <a:prstGeom prst="roundRect">
          <a:avLst>
            <a:gd name="adj" fmla="val 1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cs typeface="B Homa" panose="00000400000000000000" pitchFamily="2" charset="-78"/>
            </a:rPr>
            <a:t>ناتوانی در پاسخ گویی به نیاز های جدید خانواده ها ی وابسته به اتومبیل</a:t>
          </a:r>
          <a:endParaRPr lang="en-US" sz="2000" kern="1200" dirty="0">
            <a:cs typeface="B Homa" panose="00000400000000000000" pitchFamily="2" charset="-78"/>
          </a:endParaRPr>
        </a:p>
      </dsp:txBody>
      <dsp:txXfrm>
        <a:off x="7353390" y="3404979"/>
        <a:ext cx="1250416" cy="2980908"/>
      </dsp:txXfrm>
    </dsp:sp>
    <dsp:sp modelId="{C7C2DEA9-54F7-48E2-B62F-5C4B4027D52C}">
      <dsp:nvSpPr>
        <dsp:cNvPr id="0" name=""/>
        <dsp:cNvSpPr/>
      </dsp:nvSpPr>
      <dsp:spPr>
        <a:xfrm>
          <a:off x="8754279" y="3366077"/>
          <a:ext cx="1328220" cy="3058712"/>
        </a:xfrm>
        <a:prstGeom prst="roundRect">
          <a:avLst>
            <a:gd name="adj" fmla="val 1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cs typeface="B Homa" panose="00000400000000000000" pitchFamily="2" charset="-78"/>
            </a:rPr>
            <a:t>تجمع ترافیک و آلودگی هوا به علت افزایش تراکم</a:t>
          </a:r>
          <a:endParaRPr lang="en-US" sz="2000" kern="1200" dirty="0">
            <a:cs typeface="B Homa" panose="00000400000000000000" pitchFamily="2" charset="-78"/>
          </a:endParaRPr>
        </a:p>
      </dsp:txBody>
      <dsp:txXfrm>
        <a:off x="8793181" y="3404979"/>
        <a:ext cx="1250416" cy="2980908"/>
      </dsp:txXfrm>
    </dsp:sp>
    <dsp:sp modelId="{B0749DBB-C4A2-418F-9740-8954F5699E8C}">
      <dsp:nvSpPr>
        <dsp:cNvPr id="0" name=""/>
        <dsp:cNvSpPr/>
      </dsp:nvSpPr>
      <dsp:spPr>
        <a:xfrm>
          <a:off x="10194070" y="3366077"/>
          <a:ext cx="1328220" cy="3058712"/>
        </a:xfrm>
        <a:prstGeom prst="roundRect">
          <a:avLst>
            <a:gd name="adj" fmla="val 1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کاهش آزادی های شخصی به علت وضع قوانین زیاد</a:t>
          </a:r>
          <a:endParaRPr lang="en-US" sz="2000" kern="1200" dirty="0">
            <a:cs typeface="B Homa" panose="00000400000000000000" pitchFamily="2" charset="-78"/>
          </a:endParaRPr>
        </a:p>
      </dsp:txBody>
      <dsp:txXfrm>
        <a:off x="10232972" y="3404979"/>
        <a:ext cx="1250416" cy="298090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381DB1-9D2E-4883-8366-24A758F460C0}">
      <dsp:nvSpPr>
        <dsp:cNvPr id="0" name=""/>
        <dsp:cNvSpPr/>
      </dsp:nvSpPr>
      <dsp:spPr>
        <a:xfrm>
          <a:off x="1398211" y="2994319"/>
          <a:ext cx="265799" cy="2785626"/>
        </a:xfrm>
        <a:custGeom>
          <a:avLst/>
          <a:gdLst/>
          <a:ahLst/>
          <a:cxnLst/>
          <a:rect l="0" t="0" r="0" b="0"/>
          <a:pathLst>
            <a:path>
              <a:moveTo>
                <a:pt x="0" y="0"/>
              </a:moveTo>
              <a:lnTo>
                <a:pt x="132899" y="0"/>
              </a:lnTo>
              <a:lnTo>
                <a:pt x="132899" y="2785626"/>
              </a:lnTo>
              <a:lnTo>
                <a:pt x="265799" y="2785626"/>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n-US" sz="1000" kern="1200">
            <a:solidFill>
              <a:schemeClr val="tx1"/>
            </a:solidFill>
          </a:endParaRPr>
        </a:p>
      </dsp:txBody>
      <dsp:txXfrm>
        <a:off x="1461153" y="4317175"/>
        <a:ext cx="139913" cy="139913"/>
      </dsp:txXfrm>
    </dsp:sp>
    <dsp:sp modelId="{B9ECA6FA-B285-435D-A0C2-0497FF0BD9A5}">
      <dsp:nvSpPr>
        <dsp:cNvPr id="0" name=""/>
        <dsp:cNvSpPr/>
      </dsp:nvSpPr>
      <dsp:spPr>
        <a:xfrm>
          <a:off x="1398211" y="2994319"/>
          <a:ext cx="265799" cy="2279149"/>
        </a:xfrm>
        <a:custGeom>
          <a:avLst/>
          <a:gdLst/>
          <a:ahLst/>
          <a:cxnLst/>
          <a:rect l="0" t="0" r="0" b="0"/>
          <a:pathLst>
            <a:path>
              <a:moveTo>
                <a:pt x="0" y="0"/>
              </a:moveTo>
              <a:lnTo>
                <a:pt x="132899" y="0"/>
              </a:lnTo>
              <a:lnTo>
                <a:pt x="132899" y="2279149"/>
              </a:lnTo>
              <a:lnTo>
                <a:pt x="265799" y="2279149"/>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n-US" sz="900" kern="1200">
            <a:solidFill>
              <a:schemeClr val="tx1"/>
            </a:solidFill>
          </a:endParaRPr>
        </a:p>
      </dsp:txBody>
      <dsp:txXfrm>
        <a:off x="1473745" y="4076528"/>
        <a:ext cx="114729" cy="114729"/>
      </dsp:txXfrm>
    </dsp:sp>
    <dsp:sp modelId="{DB4F9506-4BB9-4711-A9AB-63205344260B}">
      <dsp:nvSpPr>
        <dsp:cNvPr id="0" name=""/>
        <dsp:cNvSpPr/>
      </dsp:nvSpPr>
      <dsp:spPr>
        <a:xfrm>
          <a:off x="1398211" y="2994319"/>
          <a:ext cx="265799" cy="1772671"/>
        </a:xfrm>
        <a:custGeom>
          <a:avLst/>
          <a:gdLst/>
          <a:ahLst/>
          <a:cxnLst/>
          <a:rect l="0" t="0" r="0" b="0"/>
          <a:pathLst>
            <a:path>
              <a:moveTo>
                <a:pt x="0" y="0"/>
              </a:moveTo>
              <a:lnTo>
                <a:pt x="132899" y="0"/>
              </a:lnTo>
              <a:lnTo>
                <a:pt x="132899" y="1772671"/>
              </a:lnTo>
              <a:lnTo>
                <a:pt x="265799" y="1772671"/>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solidFill>
              <a:schemeClr val="tx1"/>
            </a:solidFill>
          </a:endParaRPr>
        </a:p>
      </dsp:txBody>
      <dsp:txXfrm>
        <a:off x="1486298" y="3835842"/>
        <a:ext cx="89624" cy="89624"/>
      </dsp:txXfrm>
    </dsp:sp>
    <dsp:sp modelId="{21F5E59B-BC62-4386-854C-753C3E5ECCA3}">
      <dsp:nvSpPr>
        <dsp:cNvPr id="0" name=""/>
        <dsp:cNvSpPr/>
      </dsp:nvSpPr>
      <dsp:spPr>
        <a:xfrm>
          <a:off x="1398211" y="2994319"/>
          <a:ext cx="265799" cy="1266194"/>
        </a:xfrm>
        <a:custGeom>
          <a:avLst/>
          <a:gdLst/>
          <a:ahLst/>
          <a:cxnLst/>
          <a:rect l="0" t="0" r="0" b="0"/>
          <a:pathLst>
            <a:path>
              <a:moveTo>
                <a:pt x="0" y="0"/>
              </a:moveTo>
              <a:lnTo>
                <a:pt x="132899" y="0"/>
              </a:lnTo>
              <a:lnTo>
                <a:pt x="132899" y="1266194"/>
              </a:lnTo>
              <a:lnTo>
                <a:pt x="265799" y="1266194"/>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solidFill>
              <a:schemeClr val="tx1"/>
            </a:solidFill>
          </a:endParaRPr>
        </a:p>
      </dsp:txBody>
      <dsp:txXfrm>
        <a:off x="1498765" y="3595071"/>
        <a:ext cx="64689" cy="64689"/>
      </dsp:txXfrm>
    </dsp:sp>
    <dsp:sp modelId="{60AD9DF9-E6BF-4806-B0C6-F8FB62B26A17}">
      <dsp:nvSpPr>
        <dsp:cNvPr id="0" name=""/>
        <dsp:cNvSpPr/>
      </dsp:nvSpPr>
      <dsp:spPr>
        <a:xfrm>
          <a:off x="1398211" y="2994319"/>
          <a:ext cx="265799" cy="759716"/>
        </a:xfrm>
        <a:custGeom>
          <a:avLst/>
          <a:gdLst/>
          <a:ahLst/>
          <a:cxnLst/>
          <a:rect l="0" t="0" r="0" b="0"/>
          <a:pathLst>
            <a:path>
              <a:moveTo>
                <a:pt x="0" y="0"/>
              </a:moveTo>
              <a:lnTo>
                <a:pt x="132899" y="0"/>
              </a:lnTo>
              <a:lnTo>
                <a:pt x="132899" y="759716"/>
              </a:lnTo>
              <a:lnTo>
                <a:pt x="265799" y="759716"/>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solidFill>
              <a:schemeClr val="tx1"/>
            </a:solidFill>
          </a:endParaRPr>
        </a:p>
      </dsp:txBody>
      <dsp:txXfrm>
        <a:off x="1510988" y="3354055"/>
        <a:ext cx="40243" cy="40243"/>
      </dsp:txXfrm>
    </dsp:sp>
    <dsp:sp modelId="{5E0331AA-ADE0-4BBC-82E8-A8C857DD40FC}">
      <dsp:nvSpPr>
        <dsp:cNvPr id="0" name=""/>
        <dsp:cNvSpPr/>
      </dsp:nvSpPr>
      <dsp:spPr>
        <a:xfrm>
          <a:off x="1398211" y="2994319"/>
          <a:ext cx="265799" cy="253238"/>
        </a:xfrm>
        <a:custGeom>
          <a:avLst/>
          <a:gdLst/>
          <a:ahLst/>
          <a:cxnLst/>
          <a:rect l="0" t="0" r="0" b="0"/>
          <a:pathLst>
            <a:path>
              <a:moveTo>
                <a:pt x="0" y="0"/>
              </a:moveTo>
              <a:lnTo>
                <a:pt x="132899" y="0"/>
              </a:lnTo>
              <a:lnTo>
                <a:pt x="132899" y="253238"/>
              </a:lnTo>
              <a:lnTo>
                <a:pt x="265799" y="253238"/>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solidFill>
              <a:schemeClr val="tx1"/>
            </a:solidFill>
          </a:endParaRPr>
        </a:p>
      </dsp:txBody>
      <dsp:txXfrm>
        <a:off x="1521932" y="3111760"/>
        <a:ext cx="18356" cy="18356"/>
      </dsp:txXfrm>
    </dsp:sp>
    <dsp:sp modelId="{7261FBF2-AAD0-44A9-9A40-76E3A661334D}">
      <dsp:nvSpPr>
        <dsp:cNvPr id="0" name=""/>
        <dsp:cNvSpPr/>
      </dsp:nvSpPr>
      <dsp:spPr>
        <a:xfrm>
          <a:off x="1398211" y="2741080"/>
          <a:ext cx="265799" cy="253238"/>
        </a:xfrm>
        <a:custGeom>
          <a:avLst/>
          <a:gdLst/>
          <a:ahLst/>
          <a:cxnLst/>
          <a:rect l="0" t="0" r="0" b="0"/>
          <a:pathLst>
            <a:path>
              <a:moveTo>
                <a:pt x="0" y="253238"/>
              </a:moveTo>
              <a:lnTo>
                <a:pt x="132899" y="253238"/>
              </a:lnTo>
              <a:lnTo>
                <a:pt x="132899" y="0"/>
              </a:lnTo>
              <a:lnTo>
                <a:pt x="265799" y="0"/>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solidFill>
              <a:schemeClr val="tx1"/>
            </a:solidFill>
          </a:endParaRPr>
        </a:p>
      </dsp:txBody>
      <dsp:txXfrm>
        <a:off x="1521932" y="2858521"/>
        <a:ext cx="18356" cy="18356"/>
      </dsp:txXfrm>
    </dsp:sp>
    <dsp:sp modelId="{C5AB0B08-B5A3-4DA2-80AB-8E218A3700E1}">
      <dsp:nvSpPr>
        <dsp:cNvPr id="0" name=""/>
        <dsp:cNvSpPr/>
      </dsp:nvSpPr>
      <dsp:spPr>
        <a:xfrm>
          <a:off x="1398211" y="2234602"/>
          <a:ext cx="265799" cy="759716"/>
        </a:xfrm>
        <a:custGeom>
          <a:avLst/>
          <a:gdLst/>
          <a:ahLst/>
          <a:cxnLst/>
          <a:rect l="0" t="0" r="0" b="0"/>
          <a:pathLst>
            <a:path>
              <a:moveTo>
                <a:pt x="0" y="759716"/>
              </a:moveTo>
              <a:lnTo>
                <a:pt x="132899" y="759716"/>
              </a:lnTo>
              <a:lnTo>
                <a:pt x="132899" y="0"/>
              </a:lnTo>
              <a:lnTo>
                <a:pt x="265799" y="0"/>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solidFill>
              <a:schemeClr val="tx1"/>
            </a:solidFill>
          </a:endParaRPr>
        </a:p>
      </dsp:txBody>
      <dsp:txXfrm>
        <a:off x="1510988" y="2594338"/>
        <a:ext cx="40243" cy="40243"/>
      </dsp:txXfrm>
    </dsp:sp>
    <dsp:sp modelId="{EEA4685E-DA0B-4920-AD4A-38CA04B50FE6}">
      <dsp:nvSpPr>
        <dsp:cNvPr id="0" name=""/>
        <dsp:cNvSpPr/>
      </dsp:nvSpPr>
      <dsp:spPr>
        <a:xfrm>
          <a:off x="1398211" y="1728124"/>
          <a:ext cx="265799" cy="1266194"/>
        </a:xfrm>
        <a:custGeom>
          <a:avLst/>
          <a:gdLst/>
          <a:ahLst/>
          <a:cxnLst/>
          <a:rect l="0" t="0" r="0" b="0"/>
          <a:pathLst>
            <a:path>
              <a:moveTo>
                <a:pt x="0" y="1266194"/>
              </a:moveTo>
              <a:lnTo>
                <a:pt x="132899" y="1266194"/>
              </a:lnTo>
              <a:lnTo>
                <a:pt x="132899" y="0"/>
              </a:lnTo>
              <a:lnTo>
                <a:pt x="265799" y="0"/>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solidFill>
              <a:schemeClr val="tx1"/>
            </a:solidFill>
          </a:endParaRPr>
        </a:p>
      </dsp:txBody>
      <dsp:txXfrm>
        <a:off x="1498765" y="2328877"/>
        <a:ext cx="64689" cy="64689"/>
      </dsp:txXfrm>
    </dsp:sp>
    <dsp:sp modelId="{C37C0248-1382-44D3-9AAD-E3F3DEE7D6D3}">
      <dsp:nvSpPr>
        <dsp:cNvPr id="0" name=""/>
        <dsp:cNvSpPr/>
      </dsp:nvSpPr>
      <dsp:spPr>
        <a:xfrm>
          <a:off x="1398211" y="1221647"/>
          <a:ext cx="265799" cy="1772671"/>
        </a:xfrm>
        <a:custGeom>
          <a:avLst/>
          <a:gdLst/>
          <a:ahLst/>
          <a:cxnLst/>
          <a:rect l="0" t="0" r="0" b="0"/>
          <a:pathLst>
            <a:path>
              <a:moveTo>
                <a:pt x="0" y="1772671"/>
              </a:moveTo>
              <a:lnTo>
                <a:pt x="132899" y="1772671"/>
              </a:lnTo>
              <a:lnTo>
                <a:pt x="132899" y="0"/>
              </a:lnTo>
              <a:lnTo>
                <a:pt x="265799" y="0"/>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solidFill>
              <a:schemeClr val="tx1"/>
            </a:solidFill>
          </a:endParaRPr>
        </a:p>
      </dsp:txBody>
      <dsp:txXfrm>
        <a:off x="1486298" y="2063170"/>
        <a:ext cx="89624" cy="89624"/>
      </dsp:txXfrm>
    </dsp:sp>
    <dsp:sp modelId="{63D3C17D-834D-440C-A9C9-CB3C68FDA1D6}">
      <dsp:nvSpPr>
        <dsp:cNvPr id="0" name=""/>
        <dsp:cNvSpPr/>
      </dsp:nvSpPr>
      <dsp:spPr>
        <a:xfrm>
          <a:off x="1398211" y="715169"/>
          <a:ext cx="265799" cy="2279149"/>
        </a:xfrm>
        <a:custGeom>
          <a:avLst/>
          <a:gdLst/>
          <a:ahLst/>
          <a:cxnLst/>
          <a:rect l="0" t="0" r="0" b="0"/>
          <a:pathLst>
            <a:path>
              <a:moveTo>
                <a:pt x="0" y="2279149"/>
              </a:moveTo>
              <a:lnTo>
                <a:pt x="132899" y="2279149"/>
              </a:lnTo>
              <a:lnTo>
                <a:pt x="132899" y="0"/>
              </a:lnTo>
              <a:lnTo>
                <a:pt x="265799" y="0"/>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n-US" sz="900" kern="1200">
            <a:solidFill>
              <a:schemeClr val="tx1"/>
            </a:solidFill>
          </a:endParaRPr>
        </a:p>
      </dsp:txBody>
      <dsp:txXfrm>
        <a:off x="1473745" y="1797379"/>
        <a:ext cx="114729" cy="114729"/>
      </dsp:txXfrm>
    </dsp:sp>
    <dsp:sp modelId="{17693BA4-396B-43F2-99AA-FBA680E668A1}">
      <dsp:nvSpPr>
        <dsp:cNvPr id="0" name=""/>
        <dsp:cNvSpPr/>
      </dsp:nvSpPr>
      <dsp:spPr>
        <a:xfrm>
          <a:off x="1398211" y="208692"/>
          <a:ext cx="265799" cy="2785626"/>
        </a:xfrm>
        <a:custGeom>
          <a:avLst/>
          <a:gdLst/>
          <a:ahLst/>
          <a:cxnLst/>
          <a:rect l="0" t="0" r="0" b="0"/>
          <a:pathLst>
            <a:path>
              <a:moveTo>
                <a:pt x="0" y="2785626"/>
              </a:moveTo>
              <a:lnTo>
                <a:pt x="132899" y="2785626"/>
              </a:lnTo>
              <a:lnTo>
                <a:pt x="132899" y="0"/>
              </a:lnTo>
              <a:lnTo>
                <a:pt x="265799" y="0"/>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n-US" sz="1000" kern="1200">
            <a:solidFill>
              <a:schemeClr val="tx1"/>
            </a:solidFill>
          </a:endParaRPr>
        </a:p>
      </dsp:txBody>
      <dsp:txXfrm>
        <a:off x="1461153" y="1531548"/>
        <a:ext cx="139913" cy="139913"/>
      </dsp:txXfrm>
    </dsp:sp>
    <dsp:sp modelId="{D2749969-DF92-4A7F-8CE4-9B69F0E871A5}">
      <dsp:nvSpPr>
        <dsp:cNvPr id="0" name=""/>
        <dsp:cNvSpPr/>
      </dsp:nvSpPr>
      <dsp:spPr>
        <a:xfrm rot="16200000">
          <a:off x="-324228" y="2791727"/>
          <a:ext cx="3039697" cy="405182"/>
        </a:xfrm>
        <a:prstGeom prst="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fa-IR" sz="2800" kern="1200" smtClean="0">
              <a:cs typeface="B Homa" panose="00000400000000000000" pitchFamily="2" charset="-78"/>
            </a:rPr>
            <a:t>ابزارهای طراحی</a:t>
          </a:r>
          <a:endParaRPr lang="en-US" sz="2800" kern="1200" dirty="0">
            <a:cs typeface="B Homa" panose="00000400000000000000" pitchFamily="2" charset="-78"/>
          </a:endParaRPr>
        </a:p>
      </dsp:txBody>
      <dsp:txXfrm>
        <a:off x="-324228" y="2791727"/>
        <a:ext cx="3039697" cy="405182"/>
      </dsp:txXfrm>
    </dsp:sp>
    <dsp:sp modelId="{62D16789-C234-4414-8E1C-6E397E0E684E}">
      <dsp:nvSpPr>
        <dsp:cNvPr id="0" name=""/>
        <dsp:cNvSpPr/>
      </dsp:nvSpPr>
      <dsp:spPr>
        <a:xfrm>
          <a:off x="1664010" y="6101"/>
          <a:ext cx="8512639" cy="405182"/>
        </a:xfrm>
        <a:prstGeom prst="rec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fa-IR" sz="3200" kern="1200" smtClean="0">
              <a:cs typeface="B Homa" panose="00000400000000000000" pitchFamily="2" charset="-78"/>
            </a:rPr>
            <a:t>دارای یک مرکز مشخص</a:t>
          </a:r>
          <a:endParaRPr lang="en-US" sz="3200" kern="1200" dirty="0">
            <a:cs typeface="B Homa" panose="00000400000000000000" pitchFamily="2" charset="-78"/>
          </a:endParaRPr>
        </a:p>
      </dsp:txBody>
      <dsp:txXfrm>
        <a:off x="1664010" y="6101"/>
        <a:ext cx="8512639" cy="405182"/>
      </dsp:txXfrm>
    </dsp:sp>
    <dsp:sp modelId="{8BA0CB19-DC05-4E7D-8DBB-5E3938B1FCB3}">
      <dsp:nvSpPr>
        <dsp:cNvPr id="0" name=""/>
        <dsp:cNvSpPr/>
      </dsp:nvSpPr>
      <dsp:spPr>
        <a:xfrm>
          <a:off x="1664010" y="512578"/>
          <a:ext cx="8512639" cy="405182"/>
        </a:xfrm>
        <a:prstGeom prst="rec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a-IR" sz="2400" kern="1200" smtClean="0">
              <a:cs typeface="B Homa" panose="00000400000000000000" pitchFamily="2" charset="-78"/>
            </a:rPr>
            <a:t>قرارگیری ساختمانها در نزدیکی پیاده رو</a:t>
          </a:r>
          <a:endParaRPr lang="en-US" sz="2400" kern="1200" dirty="0">
            <a:cs typeface="B Homa" panose="00000400000000000000" pitchFamily="2" charset="-78"/>
          </a:endParaRPr>
        </a:p>
      </dsp:txBody>
      <dsp:txXfrm>
        <a:off x="1664010" y="512578"/>
        <a:ext cx="8512639" cy="405182"/>
      </dsp:txXfrm>
    </dsp:sp>
    <dsp:sp modelId="{F49306B6-6E1D-42EC-BAFD-55BCE3931E23}">
      <dsp:nvSpPr>
        <dsp:cNvPr id="0" name=""/>
        <dsp:cNvSpPr/>
      </dsp:nvSpPr>
      <dsp:spPr>
        <a:xfrm>
          <a:off x="1664010" y="1019056"/>
          <a:ext cx="8512639" cy="405182"/>
        </a:xfrm>
        <a:prstGeom prst="rec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a-IR" sz="2400" kern="1200" smtClean="0">
              <a:cs typeface="B Homa" panose="00000400000000000000" pitchFamily="2" charset="-78"/>
            </a:rPr>
            <a:t>فاصله 5 دقیقه ای مساکن از مراکز</a:t>
          </a:r>
          <a:endParaRPr lang="en-US" sz="2400" kern="1200" dirty="0">
            <a:cs typeface="B Homa" panose="00000400000000000000" pitchFamily="2" charset="-78"/>
          </a:endParaRPr>
        </a:p>
      </dsp:txBody>
      <dsp:txXfrm>
        <a:off x="1664010" y="1019056"/>
        <a:ext cx="8512639" cy="405182"/>
      </dsp:txXfrm>
    </dsp:sp>
    <dsp:sp modelId="{AC00B29F-D299-4AE7-AF43-85184CBB38A7}">
      <dsp:nvSpPr>
        <dsp:cNvPr id="0" name=""/>
        <dsp:cNvSpPr/>
      </dsp:nvSpPr>
      <dsp:spPr>
        <a:xfrm>
          <a:off x="1664010" y="1525533"/>
          <a:ext cx="8512639" cy="405182"/>
        </a:xfrm>
        <a:prstGeom prst="rec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a-IR" sz="2400" kern="1200" smtClean="0">
              <a:cs typeface="B Homa" panose="00000400000000000000" pitchFamily="2" charset="-78"/>
            </a:rPr>
            <a:t>وجود گونه های مختلف مسکن</a:t>
          </a:r>
          <a:endParaRPr lang="en-US" sz="2400" kern="1200" dirty="0">
            <a:cs typeface="B Homa" panose="00000400000000000000" pitchFamily="2" charset="-78"/>
          </a:endParaRPr>
        </a:p>
      </dsp:txBody>
      <dsp:txXfrm>
        <a:off x="1664010" y="1525533"/>
        <a:ext cx="8512639" cy="405182"/>
      </dsp:txXfrm>
    </dsp:sp>
    <dsp:sp modelId="{BFCDB67D-EC72-4DA0-BA5E-5259B54121C8}">
      <dsp:nvSpPr>
        <dsp:cNvPr id="0" name=""/>
        <dsp:cNvSpPr/>
      </dsp:nvSpPr>
      <dsp:spPr>
        <a:xfrm>
          <a:off x="1664010" y="2032011"/>
          <a:ext cx="8512639" cy="405182"/>
        </a:xfrm>
        <a:prstGeom prst="rec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a-IR" sz="2400" kern="1200" smtClean="0">
              <a:cs typeface="B Homa" panose="00000400000000000000" pitchFamily="2" charset="-78"/>
            </a:rPr>
            <a:t>اختلاط کاربری های کار و سکونت</a:t>
          </a:r>
          <a:endParaRPr lang="en-US" sz="2400" kern="1200" dirty="0">
            <a:cs typeface="B Homa" panose="00000400000000000000" pitchFamily="2" charset="-78"/>
          </a:endParaRPr>
        </a:p>
      </dsp:txBody>
      <dsp:txXfrm>
        <a:off x="1664010" y="2032011"/>
        <a:ext cx="8512639" cy="405182"/>
      </dsp:txXfrm>
    </dsp:sp>
    <dsp:sp modelId="{97EB30EE-85FA-47A4-AA8D-80ACCE7A716F}">
      <dsp:nvSpPr>
        <dsp:cNvPr id="0" name=""/>
        <dsp:cNvSpPr/>
      </dsp:nvSpPr>
      <dsp:spPr>
        <a:xfrm>
          <a:off x="1664010" y="2538489"/>
          <a:ext cx="8512639" cy="405182"/>
        </a:xfrm>
        <a:prstGeom prst="rec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a-IR" sz="2400" kern="1200" smtClean="0">
              <a:cs typeface="B Homa" panose="00000400000000000000" pitchFamily="2" charset="-78"/>
            </a:rPr>
            <a:t>وجود ساختمان فرعی کوچکی در حیات خلوت برای کار یا اجاره</a:t>
          </a:r>
          <a:endParaRPr lang="en-US" sz="2400" kern="1200" dirty="0">
            <a:cs typeface="B Homa" panose="00000400000000000000" pitchFamily="2" charset="-78"/>
          </a:endParaRPr>
        </a:p>
      </dsp:txBody>
      <dsp:txXfrm>
        <a:off x="1664010" y="2538489"/>
        <a:ext cx="8512639" cy="405182"/>
      </dsp:txXfrm>
    </dsp:sp>
    <dsp:sp modelId="{2B1E3EBB-76BB-4A15-9752-609F7F1AE7B7}">
      <dsp:nvSpPr>
        <dsp:cNvPr id="0" name=""/>
        <dsp:cNvSpPr/>
      </dsp:nvSpPr>
      <dsp:spPr>
        <a:xfrm>
          <a:off x="1664010" y="3044966"/>
          <a:ext cx="8512639" cy="405182"/>
        </a:xfrm>
        <a:prstGeom prst="rec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a-IR" sz="2400" kern="1200" smtClean="0">
              <a:cs typeface="B Homa" panose="00000400000000000000" pitchFamily="2" charset="-78"/>
            </a:rPr>
            <a:t>وجود یک مدرسه ابتدایی در محله</a:t>
          </a:r>
          <a:endParaRPr lang="fa-IR" sz="2400" kern="1200" dirty="0" smtClean="0">
            <a:cs typeface="B Homa" panose="00000400000000000000" pitchFamily="2" charset="-78"/>
          </a:endParaRPr>
        </a:p>
      </dsp:txBody>
      <dsp:txXfrm>
        <a:off x="1664010" y="3044966"/>
        <a:ext cx="8512639" cy="405182"/>
      </dsp:txXfrm>
    </dsp:sp>
    <dsp:sp modelId="{39D8DD0A-5D38-47AB-8645-89277BFE1A6C}">
      <dsp:nvSpPr>
        <dsp:cNvPr id="0" name=""/>
        <dsp:cNvSpPr/>
      </dsp:nvSpPr>
      <dsp:spPr>
        <a:xfrm>
          <a:off x="1664010" y="3551444"/>
          <a:ext cx="8512639" cy="405182"/>
        </a:xfrm>
        <a:prstGeom prst="rec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a-IR" sz="2400" kern="1200" smtClean="0">
              <a:cs typeface="B Homa" panose="00000400000000000000" pitchFamily="2" charset="-78"/>
            </a:rPr>
            <a:t>وجود پارک و زمین بازی </a:t>
          </a:r>
          <a:endParaRPr lang="fa-IR" sz="2400" kern="1200" dirty="0" smtClean="0">
            <a:cs typeface="B Homa" panose="00000400000000000000" pitchFamily="2" charset="-78"/>
          </a:endParaRPr>
        </a:p>
      </dsp:txBody>
      <dsp:txXfrm>
        <a:off x="1664010" y="3551444"/>
        <a:ext cx="8512639" cy="405182"/>
      </dsp:txXfrm>
    </dsp:sp>
    <dsp:sp modelId="{8C6B2952-9507-41D6-BA3D-E10DC03F02FD}">
      <dsp:nvSpPr>
        <dsp:cNvPr id="0" name=""/>
        <dsp:cNvSpPr/>
      </dsp:nvSpPr>
      <dsp:spPr>
        <a:xfrm>
          <a:off x="1664010" y="4057922"/>
          <a:ext cx="8512639" cy="405182"/>
        </a:xfrm>
        <a:prstGeom prst="rec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a-IR" sz="2400" kern="1200" smtClean="0">
              <a:cs typeface="B Homa" panose="00000400000000000000" pitchFamily="2" charset="-78"/>
            </a:rPr>
            <a:t>پیوستگی معابر محله</a:t>
          </a:r>
          <a:endParaRPr lang="fa-IR" sz="2400" kern="1200" dirty="0" smtClean="0">
            <a:cs typeface="B Homa" panose="00000400000000000000" pitchFamily="2" charset="-78"/>
          </a:endParaRPr>
        </a:p>
      </dsp:txBody>
      <dsp:txXfrm>
        <a:off x="1664010" y="4057922"/>
        <a:ext cx="8512639" cy="405182"/>
      </dsp:txXfrm>
    </dsp:sp>
    <dsp:sp modelId="{01D9B540-0520-467A-B0AA-429C512BE90A}">
      <dsp:nvSpPr>
        <dsp:cNvPr id="0" name=""/>
        <dsp:cNvSpPr/>
      </dsp:nvSpPr>
      <dsp:spPr>
        <a:xfrm>
          <a:off x="1664010" y="4564399"/>
          <a:ext cx="8512639" cy="405182"/>
        </a:xfrm>
        <a:prstGeom prst="rec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a-IR" sz="2400" kern="1200" smtClean="0">
              <a:cs typeface="B Homa" panose="00000400000000000000" pitchFamily="2" charset="-78"/>
            </a:rPr>
            <a:t>قرارگیری ردیفی از درختان در اطراف معابر</a:t>
          </a:r>
          <a:endParaRPr lang="fa-IR" sz="2400" kern="1200" dirty="0" smtClean="0">
            <a:cs typeface="B Homa" panose="00000400000000000000" pitchFamily="2" charset="-78"/>
          </a:endParaRPr>
        </a:p>
      </dsp:txBody>
      <dsp:txXfrm>
        <a:off x="1664010" y="4564399"/>
        <a:ext cx="8512639" cy="405182"/>
      </dsp:txXfrm>
    </dsp:sp>
    <dsp:sp modelId="{CBAAE68F-865E-4BCE-AF59-02CB30487BD2}">
      <dsp:nvSpPr>
        <dsp:cNvPr id="0" name=""/>
        <dsp:cNvSpPr/>
      </dsp:nvSpPr>
      <dsp:spPr>
        <a:xfrm>
          <a:off x="1664010" y="5070877"/>
          <a:ext cx="8512639" cy="405182"/>
        </a:xfrm>
        <a:prstGeom prst="rec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a-IR" sz="2400" kern="1200" smtClean="0">
              <a:cs typeface="B Homa" panose="00000400000000000000" pitchFamily="2" charset="-78"/>
            </a:rPr>
            <a:t>قرارگیری پارکینگ در پشت ساختمان</a:t>
          </a:r>
          <a:endParaRPr lang="fa-IR" sz="2400" kern="1200" dirty="0" smtClean="0">
            <a:cs typeface="B Homa" panose="00000400000000000000" pitchFamily="2" charset="-78"/>
          </a:endParaRPr>
        </a:p>
      </dsp:txBody>
      <dsp:txXfrm>
        <a:off x="1664010" y="5070877"/>
        <a:ext cx="8512639" cy="405182"/>
      </dsp:txXfrm>
    </dsp:sp>
    <dsp:sp modelId="{A922C187-7D9C-4A2D-AA3A-938F2402DC4A}">
      <dsp:nvSpPr>
        <dsp:cNvPr id="0" name=""/>
        <dsp:cNvSpPr/>
      </dsp:nvSpPr>
      <dsp:spPr>
        <a:xfrm>
          <a:off x="1664010" y="5577354"/>
          <a:ext cx="8512639" cy="405182"/>
        </a:xfrm>
        <a:prstGeom prst="rec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a-IR" sz="2000" kern="1200" smtClean="0">
              <a:cs typeface="B Homa" panose="00000400000000000000" pitchFamily="2" charset="-78"/>
            </a:rPr>
            <a:t>وجود ساختمان های عمومی در مرکز محله برای ملاقاتهای مردم محله</a:t>
          </a:r>
          <a:endParaRPr lang="fa-IR" sz="2000" kern="1200" dirty="0" smtClean="0">
            <a:cs typeface="B Homa" panose="00000400000000000000" pitchFamily="2" charset="-78"/>
          </a:endParaRPr>
        </a:p>
      </dsp:txBody>
      <dsp:txXfrm>
        <a:off x="1664010" y="5577354"/>
        <a:ext cx="8512639" cy="405182"/>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E7A22B7-A632-4F01-9C84-5F9D78FFAF75}" type="datetimeFigureOut">
              <a:rPr lang="fa-IR" smtClean="0"/>
              <a:t>12/04/1441</a:t>
            </a:fld>
            <a:endParaRPr lang="fa-IR"/>
          </a:p>
        </p:txBody>
      </p:sp>
      <p:sp>
        <p:nvSpPr>
          <p:cNvPr id="5" name="Footer Placeholder 4"/>
          <p:cNvSpPr>
            <a:spLocks noGrp="1"/>
          </p:cNvSpPr>
          <p:nvPr>
            <p:ph type="ftr" sz="quarter" idx="11"/>
          </p:nvPr>
        </p:nvSpPr>
        <p:spPr>
          <a:xfrm>
            <a:off x="3962399" y="5870575"/>
            <a:ext cx="4893958" cy="377825"/>
          </a:xfrm>
        </p:spPr>
        <p:txBody>
          <a:bodyPr/>
          <a:lstStyle/>
          <a:p>
            <a:endParaRPr lang="fa-IR"/>
          </a:p>
        </p:txBody>
      </p:sp>
      <p:sp>
        <p:nvSpPr>
          <p:cNvPr id="6" name="Slide Number Placeholder 5"/>
          <p:cNvSpPr>
            <a:spLocks noGrp="1"/>
          </p:cNvSpPr>
          <p:nvPr>
            <p:ph type="sldNum" sz="quarter" idx="12"/>
          </p:nvPr>
        </p:nvSpPr>
        <p:spPr>
          <a:xfrm>
            <a:off x="10608958" y="5870575"/>
            <a:ext cx="551167" cy="377825"/>
          </a:xfrm>
        </p:spPr>
        <p:txBody>
          <a:bodyPr/>
          <a:lstStyle/>
          <a:p>
            <a:fld id="{704A2DCF-CFD9-4BC1-A1FF-8169E46E9272}" type="slidenum">
              <a:rPr lang="fa-IR" smtClean="0"/>
              <a:t>‹#›</a:t>
            </a:fld>
            <a:endParaRPr lang="fa-IR"/>
          </a:p>
        </p:txBody>
      </p:sp>
    </p:spTree>
    <p:extLst>
      <p:ext uri="{BB962C8B-B14F-4D97-AF65-F5344CB8AC3E}">
        <p14:creationId xmlns:p14="http://schemas.microsoft.com/office/powerpoint/2010/main" val="360386557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7A22B7-A632-4F01-9C84-5F9D78FFAF75}" type="datetimeFigureOut">
              <a:rPr lang="fa-IR" smtClean="0"/>
              <a:t>12/04/1441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04A2DCF-CFD9-4BC1-A1FF-8169E46E9272}" type="slidenum">
              <a:rPr lang="fa-IR" smtClean="0"/>
              <a:t>‹#›</a:t>
            </a:fld>
            <a:endParaRPr lang="fa-IR"/>
          </a:p>
        </p:txBody>
      </p:sp>
    </p:spTree>
    <p:extLst>
      <p:ext uri="{BB962C8B-B14F-4D97-AF65-F5344CB8AC3E}">
        <p14:creationId xmlns:p14="http://schemas.microsoft.com/office/powerpoint/2010/main" val="14133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7A22B7-A632-4F01-9C84-5F9D78FFAF75}"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04A2DCF-CFD9-4BC1-A1FF-8169E46E9272}" type="slidenum">
              <a:rPr lang="fa-IR" smtClean="0"/>
              <a:t>‹#›</a:t>
            </a:fld>
            <a:endParaRPr lang="fa-IR"/>
          </a:p>
        </p:txBody>
      </p:sp>
    </p:spTree>
    <p:extLst>
      <p:ext uri="{BB962C8B-B14F-4D97-AF65-F5344CB8AC3E}">
        <p14:creationId xmlns:p14="http://schemas.microsoft.com/office/powerpoint/2010/main" val="1155591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7A22B7-A632-4F01-9C84-5F9D78FFAF75}"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04A2DCF-CFD9-4BC1-A1FF-8169E46E9272}" type="slidenum">
              <a:rPr lang="fa-IR" smtClean="0"/>
              <a:t>‹#›</a:t>
            </a:fld>
            <a:endParaRPr lang="fa-IR"/>
          </a:p>
        </p:txBody>
      </p:sp>
    </p:spTree>
    <p:extLst>
      <p:ext uri="{BB962C8B-B14F-4D97-AF65-F5344CB8AC3E}">
        <p14:creationId xmlns:p14="http://schemas.microsoft.com/office/powerpoint/2010/main" val="31452366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7A22B7-A632-4F01-9C84-5F9D78FFAF75}"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04A2DCF-CFD9-4BC1-A1FF-8169E46E9272}" type="slidenum">
              <a:rPr lang="fa-IR" smtClean="0"/>
              <a:t>‹#›</a:t>
            </a:fld>
            <a:endParaRPr lang="fa-IR"/>
          </a:p>
        </p:txBody>
      </p:sp>
    </p:spTree>
    <p:extLst>
      <p:ext uri="{BB962C8B-B14F-4D97-AF65-F5344CB8AC3E}">
        <p14:creationId xmlns:p14="http://schemas.microsoft.com/office/powerpoint/2010/main" val="23375024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7A22B7-A632-4F01-9C84-5F9D78FFAF75}"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04A2DCF-CFD9-4BC1-A1FF-8169E46E9272}" type="slidenum">
              <a:rPr lang="fa-IR" smtClean="0"/>
              <a:t>‹#›</a:t>
            </a:fld>
            <a:endParaRPr lang="fa-IR"/>
          </a:p>
        </p:txBody>
      </p:sp>
    </p:spTree>
    <p:extLst>
      <p:ext uri="{BB962C8B-B14F-4D97-AF65-F5344CB8AC3E}">
        <p14:creationId xmlns:p14="http://schemas.microsoft.com/office/powerpoint/2010/main" val="1852087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7A22B7-A632-4F01-9C84-5F9D78FFAF75}"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04A2DCF-CFD9-4BC1-A1FF-8169E46E9272}" type="slidenum">
              <a:rPr lang="fa-IR" smtClean="0"/>
              <a:t>‹#›</a:t>
            </a:fld>
            <a:endParaRPr lang="fa-IR"/>
          </a:p>
        </p:txBody>
      </p:sp>
    </p:spTree>
    <p:extLst>
      <p:ext uri="{BB962C8B-B14F-4D97-AF65-F5344CB8AC3E}">
        <p14:creationId xmlns:p14="http://schemas.microsoft.com/office/powerpoint/2010/main" val="1354712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E7A22B7-A632-4F01-9C84-5F9D78FFAF75}"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04A2DCF-CFD9-4BC1-A1FF-8169E46E9272}" type="slidenum">
              <a:rPr lang="fa-IR" smtClean="0"/>
              <a:t>‹#›</a:t>
            </a:fld>
            <a:endParaRPr lang="fa-IR"/>
          </a:p>
        </p:txBody>
      </p:sp>
      <p:sp>
        <p:nvSpPr>
          <p:cNvPr id="8" name="Title 1"/>
          <p:cNvSpPr>
            <a:spLocks noGrp="1"/>
          </p:cNvSpPr>
          <p:nvPr>
            <p:ph type="title"/>
          </p:nvPr>
        </p:nvSpPr>
        <p:spPr>
          <a:xfrm>
            <a:off x="685801" y="609600"/>
            <a:ext cx="10131425" cy="1456267"/>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31982147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E7A22B7-A632-4F01-9C84-5F9D78FFAF75}"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04A2DCF-CFD9-4BC1-A1FF-8169E46E9272}" type="slidenum">
              <a:rPr lang="fa-IR" smtClean="0"/>
              <a:t>‹#›</a:t>
            </a:fld>
            <a:endParaRPr lang="fa-IR"/>
          </a:p>
        </p:txBody>
      </p:sp>
    </p:spTree>
    <p:extLst>
      <p:ext uri="{BB962C8B-B14F-4D97-AF65-F5344CB8AC3E}">
        <p14:creationId xmlns:p14="http://schemas.microsoft.com/office/powerpoint/2010/main" val="24862796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E7A22B7-A632-4F01-9C84-5F9D78FFAF75}"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04A2DCF-CFD9-4BC1-A1FF-8169E46E9272}" type="slidenum">
              <a:rPr lang="fa-IR" smtClean="0"/>
              <a:t>‹#›</a:t>
            </a:fld>
            <a:endParaRPr lang="fa-IR"/>
          </a:p>
        </p:txBody>
      </p:sp>
    </p:spTree>
    <p:extLst>
      <p:ext uri="{BB962C8B-B14F-4D97-AF65-F5344CB8AC3E}">
        <p14:creationId xmlns:p14="http://schemas.microsoft.com/office/powerpoint/2010/main" val="1988167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7A22B7-A632-4F01-9C84-5F9D78FFAF75}"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04A2DCF-CFD9-4BC1-A1FF-8169E46E9272}" type="slidenum">
              <a:rPr lang="fa-IR" smtClean="0"/>
              <a:t>‹#›</a:t>
            </a:fld>
            <a:endParaRPr lang="fa-IR"/>
          </a:p>
        </p:txBody>
      </p:sp>
    </p:spTree>
    <p:extLst>
      <p:ext uri="{BB962C8B-B14F-4D97-AF65-F5344CB8AC3E}">
        <p14:creationId xmlns:p14="http://schemas.microsoft.com/office/powerpoint/2010/main" val="4272649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E7A22B7-A632-4F01-9C84-5F9D78FFAF75}" type="datetimeFigureOut">
              <a:rPr lang="fa-IR" smtClean="0"/>
              <a:t>12/04/1441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04A2DCF-CFD9-4BC1-A1FF-8169E46E9272}" type="slidenum">
              <a:rPr lang="fa-IR" smtClean="0"/>
              <a:t>‹#›</a:t>
            </a:fld>
            <a:endParaRPr lang="fa-IR"/>
          </a:p>
        </p:txBody>
      </p:sp>
    </p:spTree>
    <p:extLst>
      <p:ext uri="{BB962C8B-B14F-4D97-AF65-F5344CB8AC3E}">
        <p14:creationId xmlns:p14="http://schemas.microsoft.com/office/powerpoint/2010/main" val="1076376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E7A22B7-A632-4F01-9C84-5F9D78FFAF75}" type="datetimeFigureOut">
              <a:rPr lang="fa-IR" smtClean="0"/>
              <a:t>12/04/1441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704A2DCF-CFD9-4BC1-A1FF-8169E46E9272}" type="slidenum">
              <a:rPr lang="fa-IR" smtClean="0"/>
              <a:t>‹#›</a:t>
            </a:fld>
            <a:endParaRPr lang="fa-IR"/>
          </a:p>
        </p:txBody>
      </p:sp>
    </p:spTree>
    <p:extLst>
      <p:ext uri="{BB962C8B-B14F-4D97-AF65-F5344CB8AC3E}">
        <p14:creationId xmlns:p14="http://schemas.microsoft.com/office/powerpoint/2010/main" val="503688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E7A22B7-A632-4F01-9C84-5F9D78FFAF75}" type="datetimeFigureOut">
              <a:rPr lang="fa-IR" smtClean="0"/>
              <a:t>12/04/1441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704A2DCF-CFD9-4BC1-A1FF-8169E46E9272}" type="slidenum">
              <a:rPr lang="fa-IR" smtClean="0"/>
              <a:t>‹#›</a:t>
            </a:fld>
            <a:endParaRPr lang="fa-IR"/>
          </a:p>
        </p:txBody>
      </p:sp>
    </p:spTree>
    <p:extLst>
      <p:ext uri="{BB962C8B-B14F-4D97-AF65-F5344CB8AC3E}">
        <p14:creationId xmlns:p14="http://schemas.microsoft.com/office/powerpoint/2010/main" val="3789459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E7A22B7-A632-4F01-9C84-5F9D78FFAF75}" type="datetimeFigureOut">
              <a:rPr lang="fa-IR" smtClean="0"/>
              <a:t>12/04/1441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704A2DCF-CFD9-4BC1-A1FF-8169E46E9272}" type="slidenum">
              <a:rPr lang="fa-IR" smtClean="0"/>
              <a:t>‹#›</a:t>
            </a:fld>
            <a:endParaRPr lang="fa-IR"/>
          </a:p>
        </p:txBody>
      </p:sp>
    </p:spTree>
    <p:extLst>
      <p:ext uri="{BB962C8B-B14F-4D97-AF65-F5344CB8AC3E}">
        <p14:creationId xmlns:p14="http://schemas.microsoft.com/office/powerpoint/2010/main" val="3157531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7A22B7-A632-4F01-9C84-5F9D78FFAF75}" type="datetimeFigureOut">
              <a:rPr lang="fa-IR" smtClean="0"/>
              <a:t>12/04/1441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04A2DCF-CFD9-4BC1-A1FF-8169E46E9272}" type="slidenum">
              <a:rPr lang="fa-IR" smtClean="0"/>
              <a:t>‹#›</a:t>
            </a:fld>
            <a:endParaRPr lang="fa-IR"/>
          </a:p>
        </p:txBody>
      </p:sp>
    </p:spTree>
    <p:extLst>
      <p:ext uri="{BB962C8B-B14F-4D97-AF65-F5344CB8AC3E}">
        <p14:creationId xmlns:p14="http://schemas.microsoft.com/office/powerpoint/2010/main" val="3803901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7A22B7-A632-4F01-9C84-5F9D78FFAF75}" type="datetimeFigureOut">
              <a:rPr lang="fa-IR" smtClean="0"/>
              <a:t>12/04/1441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04A2DCF-CFD9-4BC1-A1FF-8169E46E9272}" type="slidenum">
              <a:rPr lang="fa-IR" smtClean="0"/>
              <a:t>‹#›</a:t>
            </a:fld>
            <a:endParaRPr lang="fa-IR"/>
          </a:p>
        </p:txBody>
      </p:sp>
    </p:spTree>
    <p:extLst>
      <p:ext uri="{BB962C8B-B14F-4D97-AF65-F5344CB8AC3E}">
        <p14:creationId xmlns:p14="http://schemas.microsoft.com/office/powerpoint/2010/main" val="22656847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E7A22B7-A632-4F01-9C84-5F9D78FFAF75}" type="datetimeFigureOut">
              <a:rPr lang="fa-IR" smtClean="0"/>
              <a:t>12/04/1441</a:t>
            </a:fld>
            <a:endParaRPr lang="fa-IR"/>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fa-IR"/>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04A2DCF-CFD9-4BC1-A1FF-8169E46E9272}" type="slidenum">
              <a:rPr lang="fa-IR" smtClean="0"/>
              <a:t>‹#›</a:t>
            </a:fld>
            <a:endParaRPr lang="fa-IR"/>
          </a:p>
        </p:txBody>
      </p:sp>
    </p:spTree>
    <p:extLst>
      <p:ext uri="{BB962C8B-B14F-4D97-AF65-F5344CB8AC3E}">
        <p14:creationId xmlns:p14="http://schemas.microsoft.com/office/powerpoint/2010/main" val="1014755440"/>
      </p:ext>
    </p:extLst>
  </p:cSld>
  <p:clrMap bg1="dk1" tx1="lt1" bg2="dk2" tx2="lt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 id="2147483870" r:id="rId12"/>
    <p:sldLayoutId id="2147483871" r:id="rId13"/>
    <p:sldLayoutId id="2147483872" r:id="rId14"/>
    <p:sldLayoutId id="2147483873" r:id="rId15"/>
    <p:sldLayoutId id="2147483874" r:id="rId16"/>
    <p:sldLayoutId id="2147483875" r:id="rId17"/>
  </p:sldLayoutIdLst>
  <p:txStyles>
    <p:titleStyle>
      <a:lvl1pPr algn="l" defTabSz="457200" rtl="1" eaLnBrk="1" latinLnBrk="0" hangingPunct="1">
        <a:spcBef>
          <a:spcPct val="0"/>
        </a:spcBef>
        <a:buNone/>
        <a:defRPr sz="36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r" defTabSz="457200" rtl="1"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r" defTabSz="457200" rtl="1"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2076886" y="2968550"/>
            <a:ext cx="7524314" cy="830997"/>
          </a:xfrm>
          <a:prstGeom prst="rect">
            <a:avLst/>
          </a:prstGeom>
          <a:noFill/>
        </p:spPr>
        <p:txBody>
          <a:bodyPr wrap="square" rtlCol="0">
            <a:spAutoFit/>
          </a:bodyPr>
          <a:lstStyle/>
          <a:p>
            <a:pPr algn="ctr"/>
            <a:r>
              <a:rPr lang="fa-IR" sz="4800" dirty="0" smtClean="0">
                <a:cs typeface="B Homa" panose="00000400000000000000" pitchFamily="2" charset="-78"/>
              </a:rPr>
              <a:t>معرفی و بررسی نظریه نوشهرگرایی</a:t>
            </a:r>
            <a:endParaRPr lang="en-US" sz="4800" dirty="0"/>
          </a:p>
        </p:txBody>
      </p:sp>
    </p:spTree>
    <p:extLst>
      <p:ext uri="{BB962C8B-B14F-4D97-AF65-F5344CB8AC3E}">
        <p14:creationId xmlns:p14="http://schemas.microsoft.com/office/powerpoint/2010/main" val="29149176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598572" y="390776"/>
            <a:ext cx="2892138" cy="584775"/>
          </a:xfrm>
          <a:prstGeom prst="rect">
            <a:avLst/>
          </a:prstGeom>
          <a:ln w="19050">
            <a:solidFill>
              <a:srgbClr val="0070C0"/>
            </a:solidFill>
          </a:ln>
        </p:spPr>
        <p:txBody>
          <a:bodyPr wrap="none">
            <a:spAutoFit/>
          </a:bodyPr>
          <a:lstStyle/>
          <a:p>
            <a:r>
              <a:rPr lang="ar-SA" sz="3200" dirty="0">
                <a:ea typeface="Times New Roman" panose="02020603050405020304" pitchFamily="18" charset="0"/>
                <a:cs typeface="B Homa" panose="00000400000000000000" pitchFamily="2" charset="-78"/>
              </a:rPr>
              <a:t>منشور نوشهر گرایی</a:t>
            </a:r>
            <a:endParaRPr lang="en-US" sz="3200" dirty="0">
              <a:cs typeface="B Homa" panose="00000400000000000000" pitchFamily="2" charset="-78"/>
            </a:endParaRPr>
          </a:p>
        </p:txBody>
      </p:sp>
      <p:graphicFrame>
        <p:nvGraphicFramePr>
          <p:cNvPr id="17" name="Diagram 16"/>
          <p:cNvGraphicFramePr/>
          <p:nvPr>
            <p:extLst/>
          </p:nvPr>
        </p:nvGraphicFramePr>
        <p:xfrm>
          <a:off x="2378842" y="1135118"/>
          <a:ext cx="7458843" cy="49401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2433721373"/>
              </p:ext>
            </p:extLst>
          </p:nvPr>
        </p:nvGraphicFramePr>
        <p:xfrm>
          <a:off x="742950" y="957264"/>
          <a:ext cx="11265410" cy="5343524"/>
        </p:xfrm>
        <a:graphic>
          <a:graphicData uri="http://schemas.openxmlformats.org/drawingml/2006/table">
            <a:tbl>
              <a:tblPr firstRow="1" bandRow="1">
                <a:tableStyleId>{18603FDC-E32A-4AB5-989C-0864C3EAD2B8}</a:tableStyleId>
              </a:tblPr>
              <a:tblGrid>
                <a:gridCol w="922077"/>
                <a:gridCol w="1149287"/>
                <a:gridCol w="1084229"/>
                <a:gridCol w="873857"/>
                <a:gridCol w="954770"/>
                <a:gridCol w="1132777"/>
                <a:gridCol w="987134"/>
                <a:gridCol w="890040"/>
                <a:gridCol w="1232218"/>
                <a:gridCol w="485476"/>
                <a:gridCol w="534025"/>
                <a:gridCol w="453111"/>
                <a:gridCol w="566409"/>
              </a:tblGrid>
              <a:tr h="1028699">
                <a:tc>
                  <a:txBody>
                    <a:bodyPr/>
                    <a:lstStyle/>
                    <a:p>
                      <a:pPr algn="ctr"/>
                      <a:r>
                        <a:rPr lang="fa-IR" sz="1600" dirty="0" smtClean="0">
                          <a:cs typeface="B Homa" panose="00000400000000000000" pitchFamily="2" charset="-78"/>
                        </a:rPr>
                        <a:t>اختلاط و تلفیق اجتماعی</a:t>
                      </a:r>
                      <a:endParaRPr lang="en-US" sz="1600" dirty="0">
                        <a:solidFill>
                          <a:schemeClr val="tx1"/>
                        </a:solidFill>
                        <a:cs typeface="B Homa" panose="000004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fa-IR" sz="1600" dirty="0" smtClean="0">
                          <a:cs typeface="B Homa" panose="00000400000000000000" pitchFamily="2" charset="-78"/>
                        </a:rPr>
                        <a:t>تشویق مشارکت های مردمی در حفظ محله ها</a:t>
                      </a:r>
                      <a:endParaRPr lang="en-US" sz="1600" dirty="0">
                        <a:solidFill>
                          <a:schemeClr val="tx1"/>
                        </a:solidFill>
                        <a:cs typeface="B Homa" panose="000004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fa-IR" sz="1600" dirty="0" smtClean="0">
                          <a:cs typeface="B Homa" panose="00000400000000000000" pitchFamily="2" charset="-78"/>
                        </a:rPr>
                        <a:t>کیفیت معماری و طراحی شهری</a:t>
                      </a:r>
                      <a:endParaRPr lang="en-US" sz="1600" dirty="0">
                        <a:solidFill>
                          <a:schemeClr val="tx1"/>
                        </a:solidFill>
                        <a:cs typeface="B Homa" panose="000004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fa-IR" sz="1600" dirty="0" smtClean="0">
                          <a:cs typeface="B Homa" panose="00000400000000000000" pitchFamily="2" charset="-78"/>
                        </a:rPr>
                        <a:t>ارتباطات</a:t>
                      </a:r>
                      <a:endParaRPr lang="en-US" sz="1600" dirty="0">
                        <a:solidFill>
                          <a:schemeClr val="tx1"/>
                        </a:solidFill>
                        <a:cs typeface="B Homa" panose="000004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fa-IR" sz="1600" dirty="0" smtClean="0">
                          <a:cs typeface="B Homa" panose="00000400000000000000" pitchFamily="2" charset="-78"/>
                        </a:rPr>
                        <a:t>تقویت حمل و نقل عمومی</a:t>
                      </a:r>
                      <a:endParaRPr lang="en-US" sz="1600" dirty="0">
                        <a:solidFill>
                          <a:schemeClr val="tx1"/>
                        </a:solidFill>
                        <a:cs typeface="B Homa" panose="000004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fa-IR" sz="1600" dirty="0" smtClean="0">
                          <a:cs typeface="B Homa" panose="00000400000000000000" pitchFamily="2" charset="-78"/>
                        </a:rPr>
                        <a:t>ساختارمحله</a:t>
                      </a:r>
                      <a:r>
                        <a:rPr lang="fa-IR" sz="1600" baseline="0" dirty="0" smtClean="0">
                          <a:cs typeface="B Homa" panose="00000400000000000000" pitchFamily="2" charset="-78"/>
                        </a:rPr>
                        <a:t> های سنتی</a:t>
                      </a:r>
                      <a:endParaRPr lang="en-US" sz="1600" dirty="0">
                        <a:solidFill>
                          <a:schemeClr val="tx1"/>
                        </a:solidFill>
                        <a:cs typeface="B Homa" panose="000004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fa-IR" sz="1600" dirty="0" smtClean="0">
                          <a:cs typeface="B Homa" panose="00000400000000000000" pitchFamily="2" charset="-78"/>
                        </a:rPr>
                        <a:t>افزایش تراکم</a:t>
                      </a:r>
                      <a:endParaRPr lang="en-US" sz="1600" dirty="0">
                        <a:solidFill>
                          <a:schemeClr val="tx1"/>
                        </a:solidFill>
                        <a:cs typeface="B Homa" panose="000004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fa-IR" sz="1600" dirty="0" smtClean="0">
                          <a:cs typeface="B Homa" panose="00000400000000000000" pitchFamily="2" charset="-78"/>
                        </a:rPr>
                        <a:t>تنوع مسکن</a:t>
                      </a:r>
                      <a:endParaRPr lang="en-US" sz="1600" dirty="0">
                        <a:solidFill>
                          <a:schemeClr val="tx1"/>
                        </a:solidFill>
                        <a:cs typeface="B Homa" panose="000004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fa-IR" sz="1600" dirty="0" smtClean="0">
                          <a:cs typeface="B Homa" panose="00000400000000000000" pitchFamily="2" charset="-78"/>
                        </a:rPr>
                        <a:t>اختلاط کاربری</a:t>
                      </a:r>
                      <a:endParaRPr lang="en-US" sz="1600" dirty="0">
                        <a:solidFill>
                          <a:schemeClr val="tx1"/>
                        </a:solidFill>
                        <a:cs typeface="B Homa" panose="000004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gridSpan="3">
                  <a:txBody>
                    <a:bodyPr/>
                    <a:lstStyle/>
                    <a:p>
                      <a:pPr algn="ctr"/>
                      <a:r>
                        <a:rPr lang="fa-IR" sz="1600" dirty="0" smtClean="0">
                          <a:cs typeface="B Homa" panose="00000400000000000000" pitchFamily="2" charset="-78"/>
                        </a:rPr>
                        <a:t>پیاده مداری</a:t>
                      </a:r>
                      <a:endParaRPr lang="en-US" sz="1600" dirty="0">
                        <a:solidFill>
                          <a:schemeClr val="tx1"/>
                        </a:solidFill>
                        <a:cs typeface="B Homa" panose="000004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hMerge="1">
                  <a:txBody>
                    <a:bodyPr/>
                    <a:lstStyle/>
                    <a:p>
                      <a:endParaRPr lang="en-US"/>
                    </a:p>
                  </a:txBody>
                  <a:tcPr/>
                </a:tc>
                <a:tc hMerge="1">
                  <a:txBody>
                    <a:bodyPr/>
                    <a:lstStyle/>
                    <a:p>
                      <a:endParaRPr lang="en-US"/>
                    </a:p>
                  </a:txBody>
                  <a:tcPr/>
                </a:tc>
                <a:tc>
                  <a:txBody>
                    <a:bodyPr/>
                    <a:lstStyle/>
                    <a:p>
                      <a:pPr algn="ctr"/>
                      <a:r>
                        <a:rPr lang="fa-IR" sz="1600" dirty="0" smtClean="0">
                          <a:cs typeface="B Homa" panose="00000400000000000000" pitchFamily="2" charset="-78"/>
                        </a:rPr>
                        <a:t>اصول</a:t>
                      </a:r>
                      <a:endParaRPr lang="en-US" sz="1600" dirty="0">
                        <a:solidFill>
                          <a:schemeClr val="tx1"/>
                        </a:solidFill>
                        <a:cs typeface="B Homa" panose="00000400000000000000" pitchFamily="2" charset="-78"/>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r>
              <a:tr h="4276724">
                <a:tc>
                  <a:txBody>
                    <a:bodyPr/>
                    <a:lstStyle/>
                    <a:p>
                      <a:pPr algn="ctr"/>
                      <a:endParaRPr lang="fa-IR" sz="1600" dirty="0" smtClean="0">
                        <a:cs typeface="B Homa" panose="00000400000000000000" pitchFamily="2" charset="-78"/>
                      </a:endParaRPr>
                    </a:p>
                    <a:p>
                      <a:pPr algn="ctr"/>
                      <a:r>
                        <a:rPr lang="fa-IR" sz="1600" dirty="0" smtClean="0">
                          <a:cs typeface="B Homa" panose="00000400000000000000" pitchFamily="2" charset="-78"/>
                        </a:rPr>
                        <a:t>در سن،</a:t>
                      </a:r>
                      <a:r>
                        <a:rPr lang="fa-IR" sz="1600" baseline="0" dirty="0" smtClean="0">
                          <a:cs typeface="B Homa" panose="00000400000000000000" pitchFamily="2" charset="-78"/>
                        </a:rPr>
                        <a:t> قومیت و فرهنگ مردم</a:t>
                      </a:r>
                      <a:endParaRPr lang="en-US" sz="1600" dirty="0">
                        <a:solidFill>
                          <a:schemeClr val="tx1"/>
                        </a:solidFill>
                        <a:cs typeface="B Homa" panose="00000400000000000000" pitchFamily="2" charset="-78"/>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fa-IR" sz="1600" dirty="0" smtClean="0">
                        <a:cs typeface="B Homa" panose="00000400000000000000" pitchFamily="2" charset="-78"/>
                      </a:endParaRPr>
                    </a:p>
                    <a:p>
                      <a:pPr algn="ctr"/>
                      <a:endParaRPr lang="fa-IR" sz="1600" dirty="0" smtClean="0">
                        <a:cs typeface="B Homa" panose="00000400000000000000" pitchFamily="2" charset="-78"/>
                      </a:endParaRPr>
                    </a:p>
                    <a:p>
                      <a:pPr algn="ctr"/>
                      <a:r>
                        <a:rPr lang="fa-IR" sz="1600" dirty="0" smtClean="0">
                          <a:cs typeface="B Homa" panose="00000400000000000000" pitchFamily="2" charset="-78"/>
                        </a:rPr>
                        <a:t>خودگردانی توسط اهالی محل</a:t>
                      </a:r>
                    </a:p>
                    <a:p>
                      <a:pPr algn="ctr"/>
                      <a:endParaRPr lang="fa-IR" sz="1600" dirty="0" smtClean="0">
                        <a:cs typeface="B Homa" panose="00000400000000000000" pitchFamily="2" charset="-78"/>
                      </a:endParaRPr>
                    </a:p>
                    <a:p>
                      <a:pPr algn="ctr"/>
                      <a:endParaRPr lang="fa-IR" sz="1600" dirty="0" smtClean="0">
                        <a:cs typeface="B Homa" panose="00000400000000000000" pitchFamily="2" charset="-78"/>
                      </a:endParaRPr>
                    </a:p>
                    <a:p>
                      <a:pPr algn="ctr"/>
                      <a:endParaRPr lang="en-US" sz="1600" dirty="0">
                        <a:solidFill>
                          <a:schemeClr val="tx1"/>
                        </a:solidFill>
                        <a:cs typeface="B Homa" panose="00000400000000000000" pitchFamily="2" charset="-78"/>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dirty="0" smtClean="0">
                          <a:cs typeface="B Homa" panose="00000400000000000000" pitchFamily="2" charset="-78"/>
                        </a:rPr>
                        <a:t>حس مکان</a:t>
                      </a:r>
                    </a:p>
                    <a:p>
                      <a:pPr algn="ctr"/>
                      <a:r>
                        <a:rPr lang="fa-IR" sz="1600" dirty="0" smtClean="0">
                          <a:cs typeface="B Homa" panose="00000400000000000000" pitchFamily="2" charset="-78"/>
                        </a:rPr>
                        <a:t>مقیاس انسانی بناها</a:t>
                      </a:r>
                      <a:endParaRPr lang="en-US" sz="1600" dirty="0">
                        <a:solidFill>
                          <a:schemeClr val="tx1"/>
                        </a:solidFill>
                        <a:cs typeface="B Homa" panose="00000400000000000000" pitchFamily="2" charset="-78"/>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dirty="0" smtClean="0">
                          <a:cs typeface="B Homa" panose="00000400000000000000" pitchFamily="2" charset="-78"/>
                        </a:rPr>
                        <a:t>رعایت سلسله مراتب شبکه دسترسی</a:t>
                      </a:r>
                    </a:p>
                    <a:p>
                      <a:pPr algn="ctr"/>
                      <a:r>
                        <a:rPr lang="fa-IR" sz="1600" dirty="0" smtClean="0">
                          <a:cs typeface="B Homa" panose="00000400000000000000" pitchFamily="2" charset="-78"/>
                        </a:rPr>
                        <a:t>پیوستگی شبکه ارتباطی پیاده</a:t>
                      </a:r>
                      <a:endParaRPr lang="en-US" sz="1600" dirty="0">
                        <a:solidFill>
                          <a:schemeClr val="tx1"/>
                        </a:solidFill>
                        <a:cs typeface="B Homa" panose="00000400000000000000" pitchFamily="2" charset="-78"/>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dirty="0" smtClean="0">
                          <a:cs typeface="B Homa" panose="00000400000000000000" pitchFamily="2" charset="-78"/>
                        </a:rPr>
                        <a:t>قرارگیری مراکز عمده خدماتی در نزدیک ترین فاصله از ایستگاه ها</a:t>
                      </a:r>
                    </a:p>
                    <a:p>
                      <a:pPr algn="ctr"/>
                      <a:r>
                        <a:rPr lang="fa-IR" sz="1600" dirty="0" smtClean="0">
                          <a:cs typeface="B Homa" panose="00000400000000000000" pitchFamily="2" charset="-78"/>
                        </a:rPr>
                        <a:t>پیوستگی انواع مختلف حمل و نقل عمومی در محدوده</a:t>
                      </a:r>
                      <a:endParaRPr lang="fa-IR" sz="1600" dirty="0" smtClean="0">
                        <a:solidFill>
                          <a:schemeClr val="tx1"/>
                        </a:solidFill>
                        <a:cs typeface="B Homa" panose="00000400000000000000" pitchFamily="2" charset="-78"/>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dirty="0" smtClean="0">
                          <a:cs typeface="B Homa" panose="00000400000000000000" pitchFamily="2" charset="-78"/>
                        </a:rPr>
                        <a:t>وجود فضای عمومی در مرکز</a:t>
                      </a:r>
                    </a:p>
                    <a:p>
                      <a:pPr algn="ctr"/>
                      <a:r>
                        <a:rPr lang="fa-IR" sz="1600" dirty="0" smtClean="0">
                          <a:cs typeface="B Homa" panose="00000400000000000000" pitchFamily="2" charset="-78"/>
                        </a:rPr>
                        <a:t>مرکز قابل تشخیص</a:t>
                      </a:r>
                    </a:p>
                    <a:p>
                      <a:pPr algn="ctr"/>
                      <a:r>
                        <a:rPr lang="fa-IR" sz="1600" dirty="0" smtClean="0">
                          <a:cs typeface="B Homa" panose="00000400000000000000" pitchFamily="2" charset="-78"/>
                        </a:rPr>
                        <a:t>لبه قابل تشخیص</a:t>
                      </a:r>
                    </a:p>
                    <a:p>
                      <a:pPr algn="ctr"/>
                      <a:r>
                        <a:rPr lang="fa-IR" sz="1600" dirty="0" smtClean="0">
                          <a:cs typeface="B Homa" panose="00000400000000000000" pitchFamily="2" charset="-78"/>
                        </a:rPr>
                        <a:t>وجود فضای باز در ترکیب</a:t>
                      </a:r>
                      <a:r>
                        <a:rPr lang="fa-IR" sz="1600" baseline="0" dirty="0" smtClean="0">
                          <a:cs typeface="B Homa" panose="00000400000000000000" pitchFamily="2" charset="-78"/>
                        </a:rPr>
                        <a:t> با توده ساختمانی</a:t>
                      </a:r>
                      <a:endParaRPr lang="en-US" sz="1600" dirty="0">
                        <a:solidFill>
                          <a:schemeClr val="tx1"/>
                        </a:solidFill>
                        <a:cs typeface="B Homa" panose="00000400000000000000" pitchFamily="2" charset="-78"/>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dirty="0" smtClean="0">
                          <a:cs typeface="B Homa" panose="00000400000000000000" pitchFamily="2" charset="-78"/>
                        </a:rPr>
                        <a:t>نزدیکی ساختمان های مراکز خدماتی و فروشگاه</a:t>
                      </a:r>
                      <a:r>
                        <a:rPr lang="fa-IR" sz="1600" baseline="0" dirty="0" smtClean="0">
                          <a:cs typeface="B Homa" panose="00000400000000000000" pitchFamily="2" charset="-78"/>
                        </a:rPr>
                        <a:t> ها و مغازه ها</a:t>
                      </a:r>
                    </a:p>
                    <a:p>
                      <a:pPr algn="ctr"/>
                      <a:r>
                        <a:rPr lang="fa-IR" sz="1600" baseline="0" dirty="0" smtClean="0">
                          <a:cs typeface="B Homa" panose="00000400000000000000" pitchFamily="2" charset="-78"/>
                        </a:rPr>
                        <a:t>و مناطق مسکونی</a:t>
                      </a:r>
                    </a:p>
                    <a:p>
                      <a:pPr algn="ctr"/>
                      <a:r>
                        <a:rPr lang="fa-IR" sz="1600" baseline="0" dirty="0" smtClean="0">
                          <a:cs typeface="B Homa" panose="00000400000000000000" pitchFamily="2" charset="-78"/>
                        </a:rPr>
                        <a:t>تراکم ساختمانی بهینه</a:t>
                      </a:r>
                      <a:endParaRPr lang="en-US" sz="1600" dirty="0">
                        <a:solidFill>
                          <a:schemeClr val="tx1"/>
                        </a:solidFill>
                        <a:cs typeface="B Homa" panose="00000400000000000000" pitchFamily="2" charset="-78"/>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600" dirty="0" smtClean="0">
                          <a:cs typeface="B Homa" panose="00000400000000000000" pitchFamily="2" charset="-78"/>
                        </a:rPr>
                        <a:t>تنوع در اندازه مساحت قطعات</a:t>
                      </a:r>
                    </a:p>
                    <a:p>
                      <a:pPr algn="ctr"/>
                      <a:r>
                        <a:rPr lang="fa-IR" sz="1600" dirty="0" smtClean="0">
                          <a:cs typeface="B Homa" panose="00000400000000000000" pitchFamily="2" charset="-78"/>
                        </a:rPr>
                        <a:t>تنوع در نوع</a:t>
                      </a:r>
                      <a:r>
                        <a:rPr lang="fa-IR" sz="1600" baseline="0" dirty="0" smtClean="0">
                          <a:cs typeface="B Homa" panose="00000400000000000000" pitchFamily="2" charset="-78"/>
                        </a:rPr>
                        <a:t> مسکن</a:t>
                      </a:r>
                    </a:p>
                    <a:p>
                      <a:pPr algn="ctr"/>
                      <a:r>
                        <a:rPr lang="fa-IR" sz="1600" baseline="0" dirty="0" smtClean="0">
                          <a:cs typeface="B Homa" panose="00000400000000000000" pitchFamily="2" charset="-78"/>
                        </a:rPr>
                        <a:t>تنوع در قیمت مسکن</a:t>
                      </a:r>
                      <a:endParaRPr lang="en-US" sz="1600" dirty="0">
                        <a:solidFill>
                          <a:schemeClr val="tx1"/>
                        </a:solidFill>
                        <a:cs typeface="B Homa" panose="00000400000000000000" pitchFamily="2" charset="-78"/>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fa-IR" sz="1600" dirty="0" smtClean="0">
                        <a:cs typeface="B Homa" panose="00000400000000000000" pitchFamily="2" charset="-78"/>
                      </a:endParaRPr>
                    </a:p>
                    <a:p>
                      <a:pPr algn="ctr"/>
                      <a:r>
                        <a:rPr lang="fa-IR" sz="1600" dirty="0" smtClean="0">
                          <a:cs typeface="B Homa" panose="00000400000000000000" pitchFamily="2" charset="-78"/>
                        </a:rPr>
                        <a:t>میزان اختلاط کاربریها در سطح محله</a:t>
                      </a:r>
                      <a:endParaRPr lang="en-US" sz="1600" dirty="0">
                        <a:solidFill>
                          <a:schemeClr val="tx1"/>
                        </a:solidFill>
                        <a:cs typeface="B Homa" panose="00000400000000000000" pitchFamily="2" charset="-78"/>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dirty="0" smtClean="0">
                          <a:cs typeface="B Homa" panose="00000400000000000000" pitchFamily="2" charset="-78"/>
                        </a:rPr>
                        <a:t>کاربری های جاذب جمعیت</a:t>
                      </a:r>
                      <a:endParaRPr lang="en-US" sz="1600" dirty="0">
                        <a:solidFill>
                          <a:schemeClr val="tx1"/>
                        </a:solidFill>
                        <a:cs typeface="B Homa" panose="00000400000000000000" pitchFamily="2" charset="-78"/>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dirty="0" smtClean="0">
                          <a:cs typeface="B Homa" panose="00000400000000000000" pitchFamily="2" charset="-78"/>
                        </a:rPr>
                        <a:t>درختکاری در حاشیه پیاده راه</a:t>
                      </a:r>
                      <a:endParaRPr lang="en-US" sz="1600" dirty="0">
                        <a:solidFill>
                          <a:schemeClr val="tx1"/>
                        </a:solidFill>
                        <a:cs typeface="B Homa" panose="00000400000000000000" pitchFamily="2" charset="-78"/>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dirty="0" smtClean="0">
                          <a:cs typeface="B Homa" panose="00000400000000000000" pitchFamily="2" charset="-78"/>
                        </a:rPr>
                        <a:t>کمتر</a:t>
                      </a:r>
                      <a:r>
                        <a:rPr lang="fa-IR" sz="1600" baseline="0" dirty="0" smtClean="0">
                          <a:cs typeface="B Homa" panose="00000400000000000000" pitchFamily="2" charset="-78"/>
                        </a:rPr>
                        <a:t> از 10 دقیقه پیاده</a:t>
                      </a:r>
                      <a:endParaRPr lang="en-US" sz="1600" dirty="0">
                        <a:solidFill>
                          <a:schemeClr val="tx1"/>
                        </a:solidFill>
                        <a:cs typeface="B Homa" panose="00000400000000000000" pitchFamily="2" charset="-78"/>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dirty="0" smtClean="0">
                          <a:cs typeface="B Homa" panose="00000400000000000000" pitchFamily="2" charset="-78"/>
                        </a:rPr>
                        <a:t>شاخص ها</a:t>
                      </a:r>
                      <a:endParaRPr lang="en-US" sz="1600" dirty="0">
                        <a:solidFill>
                          <a:schemeClr val="tx1"/>
                        </a:solidFill>
                        <a:cs typeface="B Homa" panose="00000400000000000000" pitchFamily="2" charset="-78"/>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6" name="Line Callout 3 (Border and Accent Bar) 15"/>
          <p:cNvSpPr/>
          <p:nvPr/>
        </p:nvSpPr>
        <p:spPr>
          <a:xfrm>
            <a:off x="4303059" y="251012"/>
            <a:ext cx="3783106" cy="609600"/>
          </a:xfrm>
          <a:prstGeom prst="accentBorderCallout3">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dirty="0">
                <a:solidFill>
                  <a:schemeClr val="tx1"/>
                </a:solidFill>
                <a:cs typeface="B Homa" panose="00000400000000000000" pitchFamily="2" charset="-78"/>
              </a:rPr>
              <a:t>اصول کلی نوشهرگرایی</a:t>
            </a:r>
            <a:endParaRPr lang="en-US" sz="2800" dirty="0">
              <a:solidFill>
                <a:schemeClr val="tx1"/>
              </a:solidFill>
              <a:cs typeface="B Homa" panose="00000400000000000000" pitchFamily="2" charset="-78"/>
            </a:endParaRPr>
          </a:p>
        </p:txBody>
      </p:sp>
    </p:spTree>
    <p:extLst>
      <p:ext uri="{BB962C8B-B14F-4D97-AF65-F5344CB8AC3E}">
        <p14:creationId xmlns:p14="http://schemas.microsoft.com/office/powerpoint/2010/main" val="1865815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barn(inVertical)">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randombar(horizontal)">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barn(inVertical)">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Graphic spid="17" grpId="0">
        <p:bldAsOne/>
      </p:bldGraphic>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832319" y="698871"/>
          <a:ext cx="10969156" cy="5628936"/>
        </p:xfrm>
        <a:graphic>
          <a:graphicData uri="http://schemas.openxmlformats.org/drawingml/2006/table">
            <a:tbl>
              <a:tblPr firstRow="1" bandRow="1">
                <a:tableStyleId>{5C22544A-7EE6-4342-B048-85BDC9FD1C3A}</a:tableStyleId>
              </a:tblPr>
              <a:tblGrid>
                <a:gridCol w="9266422"/>
                <a:gridCol w="1702734"/>
              </a:tblGrid>
              <a:tr h="637874">
                <a:tc>
                  <a:txBody>
                    <a:bodyPr/>
                    <a:lstStyle/>
                    <a:p>
                      <a:pPr algn="ctr"/>
                      <a:r>
                        <a:rPr lang="fa-IR" dirty="0" smtClean="0">
                          <a:solidFill>
                            <a:schemeClr val="tx1"/>
                          </a:solidFill>
                          <a:cs typeface="B Homa" panose="00000400000000000000" pitchFamily="2" charset="-78"/>
                        </a:rPr>
                        <a:t> معیارها</a:t>
                      </a:r>
                      <a:r>
                        <a:rPr lang="fa-IR" baseline="0" dirty="0" smtClean="0">
                          <a:solidFill>
                            <a:schemeClr val="tx1"/>
                          </a:solidFill>
                          <a:cs typeface="B Homa" panose="00000400000000000000" pitchFamily="2" charset="-78"/>
                        </a:rPr>
                        <a:t> و راهکارهای پایداری محلات</a:t>
                      </a:r>
                      <a:endParaRPr lang="en-US" dirty="0">
                        <a:solidFill>
                          <a:schemeClr val="tx1"/>
                        </a:solidFill>
                        <a:cs typeface="B Homa" panose="00000400000000000000" pitchFamily="2" charset="-78"/>
                      </a:endParaRPr>
                    </a:p>
                  </a:txBody>
                  <a:tcPr/>
                </a:tc>
                <a:tc>
                  <a:txBody>
                    <a:bodyPr/>
                    <a:lstStyle/>
                    <a:p>
                      <a:pPr algn="ctr"/>
                      <a:r>
                        <a:rPr lang="fa-IR" dirty="0" smtClean="0">
                          <a:solidFill>
                            <a:schemeClr val="tx1"/>
                          </a:solidFill>
                          <a:cs typeface="B Homa" panose="00000400000000000000" pitchFamily="2" charset="-78"/>
                        </a:rPr>
                        <a:t>اصول پایداري محلات مسکوني</a:t>
                      </a:r>
                      <a:endParaRPr lang="en-US" dirty="0">
                        <a:solidFill>
                          <a:schemeClr val="tx1"/>
                        </a:solidFill>
                        <a:cs typeface="B Homa" panose="00000400000000000000" pitchFamily="2" charset="-78"/>
                      </a:endParaRPr>
                    </a:p>
                  </a:txBody>
                  <a:tcPr/>
                </a:tc>
              </a:tr>
              <a:tr h="637874">
                <a:tc>
                  <a:txBody>
                    <a:bodyPr/>
                    <a:lstStyle/>
                    <a:p>
                      <a:pPr algn="ctr"/>
                      <a:r>
                        <a:rPr lang="fa-IR" dirty="0" smtClean="0">
                          <a:cs typeface="B Homa" panose="00000400000000000000" pitchFamily="2" charset="-78"/>
                        </a:rPr>
                        <a:t>وضوح درك از محله و سهولت شناخت و برقراري پیوند میان عناصر و اجزا درك، قابلیت تمایز و خوانایي و وجود ساختار قابل درك با سایر رویدادها و مكان ها، فضاهاي عمومي مناسب، توجه به بناهاي واجد ارزش تاریخي. </a:t>
                      </a:r>
                      <a:endParaRPr lang="en-US" dirty="0">
                        <a:cs typeface="B Homa" panose="00000400000000000000" pitchFamily="2" charset="-78"/>
                      </a:endParaRPr>
                    </a:p>
                  </a:txBody>
                  <a:tcPr/>
                </a:tc>
                <a:tc>
                  <a:txBody>
                    <a:bodyPr/>
                    <a:lstStyle/>
                    <a:p>
                      <a:pPr algn="ctr"/>
                      <a:r>
                        <a:rPr lang="fa-IR" b="1" dirty="0" smtClean="0">
                          <a:cs typeface="B Homa" panose="00000400000000000000" pitchFamily="2" charset="-78"/>
                        </a:rPr>
                        <a:t>هویت و سرزندگي</a:t>
                      </a:r>
                      <a:endParaRPr lang="en-US" b="1" dirty="0">
                        <a:cs typeface="B Homa" panose="00000400000000000000" pitchFamily="2" charset="-78"/>
                      </a:endParaRPr>
                    </a:p>
                  </a:txBody>
                  <a:tcPr/>
                </a:tc>
              </a:tr>
              <a:tr h="812071">
                <a:tc>
                  <a:txBody>
                    <a:bodyPr/>
                    <a:lstStyle/>
                    <a:p>
                      <a:pPr algn="ctr"/>
                      <a:r>
                        <a:rPr lang="fa-IR" dirty="0" smtClean="0">
                          <a:cs typeface="B Homa" panose="00000400000000000000" pitchFamily="2" charset="-78"/>
                        </a:rPr>
                        <a:t>تداوم زندگي ساکنین در طول زمان، تغییر و تداوم در انواع و الگوي فعالیت ها به صورت سازگار در قالب نیازهاي جدید اجتماعي و فرهنگي، حفظ کیفیت و ارزش بناها در محله در طول زمان، پذیرش تغییرات و سازگاري سیاست ها </a:t>
                      </a:r>
                      <a:endParaRPr lang="en-US" dirty="0">
                        <a:cs typeface="B Homa" panose="00000400000000000000" pitchFamily="2" charset="-78"/>
                      </a:endParaRPr>
                    </a:p>
                  </a:txBody>
                  <a:tcPr/>
                </a:tc>
                <a:tc>
                  <a:txBody>
                    <a:bodyPr/>
                    <a:lstStyle/>
                    <a:p>
                      <a:pPr algn="ctr"/>
                      <a:r>
                        <a:rPr lang="fa-IR" b="1" dirty="0" smtClean="0">
                          <a:cs typeface="B Homa" panose="00000400000000000000" pitchFamily="2" charset="-78"/>
                        </a:rPr>
                        <a:t>پویایي و سازگاري</a:t>
                      </a:r>
                      <a:endParaRPr lang="en-US" b="1" dirty="0">
                        <a:cs typeface="B Homa" panose="00000400000000000000" pitchFamily="2" charset="-78"/>
                      </a:endParaRPr>
                    </a:p>
                  </a:txBody>
                  <a:tcPr/>
                </a:tc>
              </a:tr>
              <a:tr h="507544">
                <a:tc>
                  <a:txBody>
                    <a:bodyPr/>
                    <a:lstStyle/>
                    <a:p>
                      <a:pPr algn="ctr"/>
                      <a:r>
                        <a:rPr lang="fa-IR" dirty="0" smtClean="0">
                          <a:cs typeface="B Homa" panose="00000400000000000000" pitchFamily="2" charset="-78"/>
                        </a:rPr>
                        <a:t>پاسخگویی به نیازهای متنوع با توجه به تغییردر شرایط در همه ابعاد در قالب کارآیی سرزندگی و پایداری محلات </a:t>
                      </a:r>
                      <a:endParaRPr lang="en-US" dirty="0">
                        <a:cs typeface="B Homa" panose="00000400000000000000" pitchFamily="2" charset="-78"/>
                      </a:endParaRPr>
                    </a:p>
                  </a:txBody>
                  <a:tcPr/>
                </a:tc>
                <a:tc>
                  <a:txBody>
                    <a:bodyPr/>
                    <a:lstStyle/>
                    <a:p>
                      <a:pPr algn="ctr"/>
                      <a:r>
                        <a:rPr lang="fa-IR" b="1" dirty="0" smtClean="0">
                          <a:cs typeface="B Homa" panose="00000400000000000000" pitchFamily="2" charset="-78"/>
                        </a:rPr>
                        <a:t>تنوع</a:t>
                      </a:r>
                      <a:endParaRPr lang="en-US" b="1" dirty="0">
                        <a:cs typeface="B Homa" panose="00000400000000000000" pitchFamily="2" charset="-78"/>
                      </a:endParaRPr>
                    </a:p>
                  </a:txBody>
                  <a:tcPr/>
                </a:tc>
              </a:tr>
              <a:tr h="651721">
                <a:tc>
                  <a:txBody>
                    <a:bodyPr/>
                    <a:lstStyle/>
                    <a:p>
                      <a:pPr algn="ctr"/>
                      <a:r>
                        <a:rPr lang="fa-IR" dirty="0" smtClean="0">
                          <a:cs typeface="B Homa" panose="00000400000000000000" pitchFamily="2" charset="-78"/>
                        </a:rPr>
                        <a:t>ارتباط مسیرهاي دسترسي با لذت فضایي عابران، تعادل میان انواع حرکت، تأکید بر استفاده کنندگان بدون اتومبیل، وجود امنیت پیاده دسترسي مستقیم و راحت، کاهش آلودگي هاي زیست محیطي و زمان و هزینه جابجایي</a:t>
                      </a:r>
                      <a:endParaRPr lang="en-US" dirty="0">
                        <a:cs typeface="B Homa" panose="00000400000000000000" pitchFamily="2" charset="-78"/>
                      </a:endParaRPr>
                    </a:p>
                  </a:txBody>
                  <a:tcPr/>
                </a:tc>
                <a:tc>
                  <a:txBody>
                    <a:bodyPr/>
                    <a:lstStyle/>
                    <a:p>
                      <a:pPr algn="ctr"/>
                      <a:r>
                        <a:rPr lang="fa-IR" b="1" dirty="0" smtClean="0">
                          <a:cs typeface="B Homa" panose="00000400000000000000" pitchFamily="2" charset="-78"/>
                        </a:rPr>
                        <a:t>دسترسي</a:t>
                      </a:r>
                    </a:p>
                  </a:txBody>
                  <a:tcPr/>
                </a:tc>
              </a:tr>
              <a:tr h="637874">
                <a:tc>
                  <a:txBody>
                    <a:bodyPr/>
                    <a:lstStyle/>
                    <a:p>
                      <a:pPr algn="ctr"/>
                      <a:r>
                        <a:rPr lang="fa-IR" dirty="0" smtClean="0">
                          <a:cs typeface="B Homa" panose="00000400000000000000" pitchFamily="2" charset="-78"/>
                        </a:rPr>
                        <a:t>ادراك مناسب از تراکم متناسب با ویژگی های محله، توان محله  زیست محیطي، درجه بندي و اقتصادي در ارایه خدمات اجتماعي اولویت بندي اهمیت خدمات و میزان پاسخ گویي و کیفیت خدمات در جهت کیفیت زندگي مردم</a:t>
                      </a:r>
                    </a:p>
                  </a:txBody>
                  <a:tcPr/>
                </a:tc>
                <a:tc>
                  <a:txBody>
                    <a:bodyPr/>
                    <a:lstStyle/>
                    <a:p>
                      <a:pPr algn="ctr"/>
                      <a:r>
                        <a:rPr lang="fa-IR" b="1" dirty="0" smtClean="0">
                          <a:cs typeface="B Homa" panose="00000400000000000000" pitchFamily="2" charset="-78"/>
                        </a:rPr>
                        <a:t>تراکم و ظرفیت قابل تحمل محله</a:t>
                      </a:r>
                      <a:endParaRPr lang="en-US" b="1" dirty="0">
                        <a:cs typeface="B Homa" panose="00000400000000000000" pitchFamily="2" charset="-78"/>
                      </a:endParaRPr>
                    </a:p>
                  </a:txBody>
                  <a:tcPr/>
                </a:tc>
              </a:tr>
              <a:tr h="623462">
                <a:tc>
                  <a:txBody>
                    <a:bodyPr/>
                    <a:lstStyle/>
                    <a:p>
                      <a:pPr algn="ctr"/>
                      <a:r>
                        <a:rPr lang="fa-IR" dirty="0" smtClean="0">
                          <a:cs typeface="B Homa" panose="00000400000000000000" pitchFamily="2" charset="-78"/>
                        </a:rPr>
                        <a:t>برقراری پیوند میان افراد، وجود حیات مدنی</a:t>
                      </a:r>
                      <a:endParaRPr lang="en-US" dirty="0">
                        <a:cs typeface="B Homa" panose="00000400000000000000" pitchFamily="2" charset="-78"/>
                      </a:endParaRPr>
                    </a:p>
                  </a:txBody>
                  <a:tcPr/>
                </a:tc>
                <a:tc>
                  <a:txBody>
                    <a:bodyPr/>
                    <a:lstStyle/>
                    <a:p>
                      <a:pPr algn="ctr"/>
                      <a:r>
                        <a:rPr lang="fa-IR" b="1" dirty="0" smtClean="0">
                          <a:cs typeface="B Homa" panose="00000400000000000000" pitchFamily="2" charset="-78"/>
                        </a:rPr>
                        <a:t>هم بستگي اجتماعي</a:t>
                      </a:r>
                      <a:endParaRPr lang="en-US" b="1" dirty="0">
                        <a:cs typeface="B Homa" panose="00000400000000000000" pitchFamily="2" charset="-78"/>
                      </a:endParaRPr>
                    </a:p>
                  </a:txBody>
                  <a:tcPr/>
                </a:tc>
              </a:tr>
              <a:tr h="364499">
                <a:tc>
                  <a:txBody>
                    <a:bodyPr/>
                    <a:lstStyle/>
                    <a:p>
                      <a:pPr algn="ctr"/>
                      <a:r>
                        <a:rPr lang="fa-IR" dirty="0" smtClean="0">
                          <a:cs typeface="B Homa" panose="00000400000000000000" pitchFamily="2" charset="-78"/>
                        </a:rPr>
                        <a:t>ترکیبي از کاربري هاي مكمل، ایجاد مراکز خدمات رساني به مرکزیت یك کانون (مرکز محله)</a:t>
                      </a:r>
                      <a:endParaRPr lang="en-US" dirty="0">
                        <a:cs typeface="B Homa" panose="00000400000000000000" pitchFamily="2" charset="-78"/>
                      </a:endParaRPr>
                    </a:p>
                  </a:txBody>
                  <a:tcPr/>
                </a:tc>
                <a:tc>
                  <a:txBody>
                    <a:bodyPr/>
                    <a:lstStyle/>
                    <a:p>
                      <a:pPr algn="ctr" rtl="1"/>
                      <a:r>
                        <a:rPr lang="fa-IR" b="1" dirty="0" smtClean="0">
                          <a:cs typeface="B Homa" panose="00000400000000000000" pitchFamily="2" charset="-78"/>
                        </a:rPr>
                        <a:t>اختلاط کاربري ها</a:t>
                      </a:r>
                      <a:endParaRPr lang="en-US" b="1" dirty="0">
                        <a:cs typeface="B Homa" panose="00000400000000000000" pitchFamily="2" charset="-78"/>
                      </a:endParaRPr>
                    </a:p>
                  </a:txBody>
                  <a:tcPr/>
                </a:tc>
              </a:tr>
              <a:tr h="364499">
                <a:tc>
                  <a:txBody>
                    <a:bodyPr/>
                    <a:lstStyle/>
                    <a:p>
                      <a:pPr algn="ctr"/>
                      <a:r>
                        <a:rPr lang="fa-IR" dirty="0" smtClean="0">
                          <a:cs typeface="B Homa" panose="00000400000000000000" pitchFamily="2" charset="-78"/>
                        </a:rPr>
                        <a:t>ارتباط متقابل میان روان انسان و محیط کالبدی احساس مسئولیت</a:t>
                      </a:r>
                      <a:r>
                        <a:rPr lang="fa-IR" baseline="0" dirty="0" smtClean="0">
                          <a:cs typeface="B Homa" panose="00000400000000000000" pitchFamily="2" charset="-78"/>
                        </a:rPr>
                        <a:t> و حساسیت نسبت به کیفیت محیط</a:t>
                      </a:r>
                      <a:endParaRPr lang="en-US" dirty="0">
                        <a:cs typeface="B Homa" panose="00000400000000000000" pitchFamily="2" charset="-78"/>
                      </a:endParaRPr>
                    </a:p>
                  </a:txBody>
                  <a:tcPr/>
                </a:tc>
                <a:tc>
                  <a:txBody>
                    <a:bodyPr/>
                    <a:lstStyle/>
                    <a:p>
                      <a:pPr algn="ctr" rtl="1"/>
                      <a:r>
                        <a:rPr lang="fa-IR" b="1" dirty="0" smtClean="0">
                          <a:cs typeface="B Homa" panose="00000400000000000000" pitchFamily="2" charset="-78"/>
                        </a:rPr>
                        <a:t>تعلق مكاني</a:t>
                      </a:r>
                      <a:endParaRPr lang="en-US" b="1" dirty="0">
                        <a:cs typeface="B Homa" panose="00000400000000000000" pitchFamily="2" charset="-78"/>
                      </a:endParaRPr>
                    </a:p>
                  </a:txBody>
                  <a:tcPr/>
                </a:tc>
              </a:tr>
              <a:tr h="364499">
                <a:tc>
                  <a:txBody>
                    <a:bodyPr/>
                    <a:lstStyle/>
                    <a:p>
                      <a:pPr algn="ctr"/>
                      <a:r>
                        <a:rPr lang="fa-IR" dirty="0" smtClean="0">
                          <a:cs typeface="B Homa" panose="00000400000000000000" pitchFamily="2" charset="-78"/>
                        </a:rPr>
                        <a:t>کاهش ترس از جرائم خیابانی،</a:t>
                      </a:r>
                      <a:r>
                        <a:rPr lang="fa-IR" baseline="0" dirty="0" smtClean="0">
                          <a:cs typeface="B Homa" panose="00000400000000000000" pitchFamily="2" charset="-78"/>
                        </a:rPr>
                        <a:t> وجود نظارت اجتماعی از انسان ها بدون گوشه های خلوت</a:t>
                      </a:r>
                      <a:endParaRPr lang="en-US" dirty="0">
                        <a:cs typeface="B Homa" panose="00000400000000000000" pitchFamily="2" charset="-78"/>
                      </a:endParaRPr>
                    </a:p>
                  </a:txBody>
                  <a:tcPr/>
                </a:tc>
                <a:tc>
                  <a:txBody>
                    <a:bodyPr/>
                    <a:lstStyle/>
                    <a:p>
                      <a:pPr algn="ctr" rtl="1"/>
                      <a:r>
                        <a:rPr lang="fa-IR" b="1" dirty="0" smtClean="0">
                          <a:cs typeface="B Homa" panose="00000400000000000000" pitchFamily="2" charset="-78"/>
                        </a:rPr>
                        <a:t>امنیت رواني</a:t>
                      </a:r>
                      <a:endParaRPr lang="en-US" b="1" dirty="0">
                        <a:cs typeface="B Homa" panose="00000400000000000000" pitchFamily="2" charset="-78"/>
                      </a:endParaRPr>
                    </a:p>
                  </a:txBody>
                  <a:tcPr/>
                </a:tc>
              </a:tr>
            </a:tbl>
          </a:graphicData>
        </a:graphic>
      </p:graphicFrame>
      <p:sp>
        <p:nvSpPr>
          <p:cNvPr id="4" name="Rectangle 3"/>
          <p:cNvSpPr/>
          <p:nvPr/>
        </p:nvSpPr>
        <p:spPr>
          <a:xfrm>
            <a:off x="3871914" y="100015"/>
            <a:ext cx="4772025" cy="557213"/>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dirty="0">
                <a:solidFill>
                  <a:schemeClr val="tx1"/>
                </a:solidFill>
                <a:cs typeface="B Homa" panose="00000400000000000000" pitchFamily="2" charset="-78"/>
              </a:rPr>
              <a:t>اصول پایداري محلات مسکوني</a:t>
            </a:r>
            <a:endParaRPr lang="en-US" sz="2400" dirty="0">
              <a:solidFill>
                <a:schemeClr val="tx1"/>
              </a:solidFill>
              <a:cs typeface="B Homa" panose="00000400000000000000" pitchFamily="2" charset="-78"/>
            </a:endParaRPr>
          </a:p>
        </p:txBody>
      </p:sp>
    </p:spTree>
    <p:extLst>
      <p:ext uri="{BB962C8B-B14F-4D97-AF65-F5344CB8AC3E}">
        <p14:creationId xmlns:p14="http://schemas.microsoft.com/office/powerpoint/2010/main" val="41497618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81275" y="875937"/>
            <a:ext cx="5665130" cy="400110"/>
          </a:xfrm>
          <a:prstGeom prst="rect">
            <a:avLst/>
          </a:prstGeom>
          <a:solidFill>
            <a:schemeClr val="bg2">
              <a:lumMod val="20000"/>
              <a:lumOff val="80000"/>
            </a:schemeClr>
          </a:solidFill>
          <a:ln>
            <a:solidFill>
              <a:schemeClr val="tx1"/>
            </a:solidFill>
          </a:ln>
        </p:spPr>
        <p:txBody>
          <a:bodyPr wrap="square">
            <a:spAutoFit/>
          </a:bodyPr>
          <a:lstStyle/>
          <a:p>
            <a:pPr algn="r" rtl="1"/>
            <a:r>
              <a:rPr lang="fa-IR" sz="2000" dirty="0">
                <a:latin typeface="Arial" panose="020B0604020202020204" pitchFamily="34" charset="0"/>
                <a:cs typeface="B Homa" panose="00000400000000000000" pitchFamily="2" charset="-78"/>
              </a:rPr>
              <a:t>معيارهاي متفاوت شهرسازي جديد </a:t>
            </a:r>
            <a:r>
              <a:rPr lang="fa-IR" sz="2000" dirty="0" smtClean="0">
                <a:latin typeface="Arial" panose="020B0604020202020204" pitchFamily="34" charset="0"/>
                <a:cs typeface="B Homa" panose="00000400000000000000" pitchFamily="2" charset="-78"/>
              </a:rPr>
              <a:t>با محلات دوره حومه نشینی </a:t>
            </a:r>
            <a:endParaRPr lang="fa-IR" sz="2000" dirty="0">
              <a:latin typeface="Arial" panose="020B0604020202020204" pitchFamily="34" charset="0"/>
              <a:cs typeface="B Homa" panose="00000400000000000000" pitchFamily="2" charset="-78"/>
            </a:endParaRPr>
          </a:p>
        </p:txBody>
      </p:sp>
      <p:pic>
        <p:nvPicPr>
          <p:cNvPr id="6" name="Picture 5"/>
          <p:cNvPicPr>
            <a:picLocks noChangeAspect="1"/>
          </p:cNvPicPr>
          <p:nvPr/>
        </p:nvPicPr>
        <p:blipFill>
          <a:blip r:embed="rId2"/>
          <a:stretch>
            <a:fillRect/>
          </a:stretch>
        </p:blipFill>
        <p:spPr>
          <a:xfrm>
            <a:off x="981275" y="1276047"/>
            <a:ext cx="5665130" cy="4830282"/>
          </a:xfrm>
          <a:prstGeom prst="rect">
            <a:avLst/>
          </a:prstGeom>
        </p:spPr>
      </p:pic>
      <p:graphicFrame>
        <p:nvGraphicFramePr>
          <p:cNvPr id="7" name="Diagram 6"/>
          <p:cNvGraphicFramePr/>
          <p:nvPr>
            <p:extLst/>
          </p:nvPr>
        </p:nvGraphicFramePr>
        <p:xfrm>
          <a:off x="6963375" y="547195"/>
          <a:ext cx="4367762" cy="35296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p:cNvSpPr/>
          <p:nvPr/>
        </p:nvSpPr>
        <p:spPr>
          <a:xfrm>
            <a:off x="6160168" y="140646"/>
            <a:ext cx="5766828" cy="386366"/>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smtClean="0">
                <a:solidFill>
                  <a:schemeClr val="tx1"/>
                </a:solidFill>
                <a:cs typeface="B Homa" panose="00000400000000000000" pitchFamily="2" charset="-78"/>
              </a:rPr>
              <a:t>سه الگو برای ساماندهی و توسعه شهری در رویکرد نوشهرسازی</a:t>
            </a:r>
            <a:endParaRPr lang="en-US" sz="2000" dirty="0">
              <a:solidFill>
                <a:schemeClr val="tx1"/>
              </a:solidFill>
              <a:cs typeface="B Homa" panose="00000400000000000000" pitchFamily="2" charset="-78"/>
            </a:endParaRPr>
          </a:p>
        </p:txBody>
      </p:sp>
      <p:pic>
        <p:nvPicPr>
          <p:cNvPr id="15" name="Picture 14"/>
          <p:cNvPicPr>
            <a:picLocks noChangeAspect="1"/>
          </p:cNvPicPr>
          <p:nvPr/>
        </p:nvPicPr>
        <p:blipFill>
          <a:blip r:embed="rId8"/>
          <a:stretch>
            <a:fillRect/>
          </a:stretch>
        </p:blipFill>
        <p:spPr>
          <a:xfrm>
            <a:off x="6826819" y="3988843"/>
            <a:ext cx="4981854" cy="2373330"/>
          </a:xfrm>
          <a:prstGeom prst="rect">
            <a:avLst/>
          </a:prstGeom>
        </p:spPr>
      </p:pic>
    </p:spTree>
    <p:extLst>
      <p:ext uri="{BB962C8B-B14F-4D97-AF65-F5344CB8AC3E}">
        <p14:creationId xmlns:p14="http://schemas.microsoft.com/office/powerpoint/2010/main" val="1286967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3642049667"/>
              </p:ext>
            </p:extLst>
          </p:nvPr>
        </p:nvGraphicFramePr>
        <p:xfrm>
          <a:off x="409074" y="120315"/>
          <a:ext cx="11526253" cy="64248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201344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3950786023"/>
              </p:ext>
            </p:extLst>
          </p:nvPr>
        </p:nvGraphicFramePr>
        <p:xfrm>
          <a:off x="517358" y="412162"/>
          <a:ext cx="11169679" cy="5988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48957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05364" y="244698"/>
            <a:ext cx="2313955" cy="732808"/>
          </a:xfrm>
        </p:spPr>
        <p:txBody>
          <a:bodyPr>
            <a:normAutofit/>
          </a:bodyPr>
          <a:lstStyle/>
          <a:p>
            <a:pPr algn="r" rtl="1"/>
            <a:r>
              <a:rPr lang="fa-IR" sz="3600" dirty="0" smtClean="0">
                <a:cs typeface="B Homa" panose="00000400000000000000" pitchFamily="2" charset="-78"/>
              </a:rPr>
              <a:t>نتیجه گیری:</a:t>
            </a:r>
            <a:endParaRPr lang="en-US" sz="3600" dirty="0">
              <a:cs typeface="B Homa" panose="00000400000000000000" pitchFamily="2" charset="-78"/>
            </a:endParaRPr>
          </a:p>
        </p:txBody>
      </p:sp>
      <p:sp>
        <p:nvSpPr>
          <p:cNvPr id="10" name="Rectangle 9"/>
          <p:cNvSpPr/>
          <p:nvPr/>
        </p:nvSpPr>
        <p:spPr>
          <a:xfrm>
            <a:off x="1022684" y="1118937"/>
            <a:ext cx="10287000" cy="4154984"/>
          </a:xfrm>
          <a:prstGeom prst="rect">
            <a:avLst/>
          </a:prstGeom>
        </p:spPr>
        <p:txBody>
          <a:bodyPr wrap="square">
            <a:spAutoFit/>
          </a:bodyPr>
          <a:lstStyle/>
          <a:p>
            <a:pPr algn="just"/>
            <a:r>
              <a:rPr lang="fa-IR" sz="2400" dirty="0" smtClean="0">
                <a:cs typeface="B Homa" panose="00000400000000000000" pitchFamily="2" charset="-78"/>
              </a:rPr>
              <a:t>امروزه اثرات جنبش نوشهرسازی در شهرسازی دنيا  به سرعت در حال افزيش می باشد . تا کنون فقط در ايالات متحده آمريکا بيش از 600 طرح شهری ، روستايی و محله ای در حيطه اصول اين جنبش اجرا شده است  . همچنين در صدها طرح شهری ديگر –  از جمله در شهرهاي تبريز و مشهد در كشورمان  نيز مسيرهای پياده در نظر گرفته شده است . در مقياس منطقه ای ، نوشهرسازی در انتخاب جهت و محل توسعه مناطق کلان شهری کاربرد در حال افزايشی دارد . دست کم 14 طرح بزرگ مقياس پيشرو بر اساس اصول حمل و نقل و سياستهای کاربری زمين و استفاده از محله به عنوان واحد اصلی تشکيل دهنده منطقه طراحی شده اند .  اين در حاليست كه در كشور ما , كه از قرنها پيش روشها و سنتهاي خاصي در شهرسازي بكار برده شده است , تا كنون تحقيقات اندكي در زمينه بكار گيري سنتها و راه حلهاي قديمي شهرسازي براي بوجود آوردن روابط اجتماعي و ارتباط مناسب انسانها كه در گذشته بطور كامل وجود داشته , انجام شده است . که می توان  با به کارگیری این اصول و نیز شناسایی پیشینه شهرها به این مهم دست یافت.</a:t>
            </a:r>
            <a:r>
              <a:rPr lang="en-US" sz="2400" dirty="0" smtClean="0">
                <a:cs typeface="B Homa" panose="00000400000000000000" pitchFamily="2" charset="-78"/>
              </a:rPr>
              <a:t> </a:t>
            </a:r>
            <a:endParaRPr lang="en-US" sz="2400" dirty="0">
              <a:cs typeface="B Homa" panose="00000400000000000000" pitchFamily="2" charset="-78"/>
            </a:endParaRPr>
          </a:p>
        </p:txBody>
      </p:sp>
    </p:spTree>
    <p:extLst>
      <p:ext uri="{BB962C8B-B14F-4D97-AF65-F5344CB8AC3E}">
        <p14:creationId xmlns:p14="http://schemas.microsoft.com/office/powerpoint/2010/main" val="21485470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65217" y="437881"/>
            <a:ext cx="1290463" cy="552506"/>
          </a:xfrm>
        </p:spPr>
        <p:txBody>
          <a:bodyPr>
            <a:normAutofit fontScale="90000"/>
          </a:bodyPr>
          <a:lstStyle/>
          <a:p>
            <a:pPr algn="r" rtl="1"/>
            <a:r>
              <a:rPr lang="fa-IR" dirty="0" smtClean="0">
                <a:cs typeface="B Homa" panose="00000400000000000000" pitchFamily="2" charset="-78"/>
              </a:rPr>
              <a:t>منابع</a:t>
            </a:r>
            <a:endParaRPr lang="en-US" dirty="0">
              <a:cs typeface="B Homa" panose="00000400000000000000" pitchFamily="2" charset="-78"/>
            </a:endParaRPr>
          </a:p>
        </p:txBody>
      </p:sp>
      <p:sp>
        <p:nvSpPr>
          <p:cNvPr id="4" name="TextBox 3"/>
          <p:cNvSpPr txBox="1"/>
          <p:nvPr/>
        </p:nvSpPr>
        <p:spPr>
          <a:xfrm>
            <a:off x="806116" y="1443789"/>
            <a:ext cx="10349564" cy="4893647"/>
          </a:xfrm>
          <a:prstGeom prst="rect">
            <a:avLst/>
          </a:prstGeom>
          <a:noFill/>
        </p:spPr>
        <p:txBody>
          <a:bodyPr wrap="square" rtlCol="1">
            <a:spAutoFit/>
          </a:bodyPr>
          <a:lstStyle/>
          <a:p>
            <a:r>
              <a:rPr lang="fa-IR" sz="2400" dirty="0" smtClean="0">
                <a:cs typeface="B Homa" panose="00000400000000000000" pitchFamily="2" charset="-78"/>
              </a:rPr>
              <a:t>-حاجی پور،خلیل ،کتابچی عماد، حسین پور، محمد.(1391).شهرسازی نوین راهی به سوی ایجاد محلات پایدار.مرکز مطالعات و برنامه ریزی شهر تهران. مجله منظر، دوره چهارم، شماره 18، مرکز پژوهشی نظر، تهران</a:t>
            </a:r>
          </a:p>
          <a:p>
            <a:r>
              <a:rPr lang="fa-IR" sz="2400" dirty="0" smtClean="0">
                <a:cs typeface="B Homa" panose="00000400000000000000" pitchFamily="2" charset="-78"/>
              </a:rPr>
              <a:t>-بهرامی، یوسف، بحری انگورد،نادر، قادری مطلق، ایرج، حسینی،سید علی.(1396). ارزیابی کالبدی محله های نوبنیاد شهری با استفاده از اصول شهرسازی نو، مطالعه موردی: محله یاغچیان تبریز. مجله آمایش جغرافیایی فضا، سال هفتم، شماره مسلسل 25، پاییز 1396.</a:t>
            </a:r>
          </a:p>
          <a:p>
            <a:r>
              <a:rPr lang="fa-IR" sz="2400" dirty="0" smtClean="0">
                <a:cs typeface="B Homa" panose="00000400000000000000" pitchFamily="2" charset="-78"/>
              </a:rPr>
              <a:t>-خلیلی،احمد، حیدر زاده، احسان، صداقت نیا، سعید.(1392). سنجش اصول رویکرد نوشهرسازی و ارائه راهکارهای مداخله در مقیاس واحدهای همسایگی، نمونه موردی: محله شهرک ساحلی بابلسر.</a:t>
            </a:r>
          </a:p>
          <a:p>
            <a:r>
              <a:rPr lang="fa-IR" sz="2400" dirty="0" smtClean="0">
                <a:cs typeface="B Homa" panose="00000400000000000000" pitchFamily="2" charset="-78"/>
              </a:rPr>
              <a:t>-منشور نوشهرگرایی، رندال آرندت.ترجمه علیرضا دانش، رضا بصیری مژدهی، شرکت پردازش و برنامه ریزی شهر، تهران، 1387</a:t>
            </a:r>
          </a:p>
          <a:p>
            <a:r>
              <a:rPr lang="fa-IR" sz="2400" dirty="0" smtClean="0">
                <a:cs typeface="B Homa" panose="00000400000000000000" pitchFamily="2" charset="-78"/>
              </a:rPr>
              <a:t>آذر، علی. کریم حسین‌زاده دلیر. 1387. سامان‌دهی و بهسازی محلات سنتی با استفاده از رویکرد شهرسازی جدید، مورد: محلة سرخاب تبریز. جغرافیا و توسعة ناحیه‌ای، دوره هفتم، شماره یازدهم، دانشگاه فردوسی مشهد</a:t>
            </a:r>
            <a:endParaRPr lang="en-US" sz="2400" dirty="0" smtClean="0">
              <a:cs typeface="B Homa" panose="00000400000000000000" pitchFamily="2" charset="-78"/>
            </a:endParaRPr>
          </a:p>
        </p:txBody>
      </p:sp>
    </p:spTree>
    <p:extLst>
      <p:ext uri="{BB962C8B-B14F-4D97-AF65-F5344CB8AC3E}">
        <p14:creationId xmlns:p14="http://schemas.microsoft.com/office/powerpoint/2010/main" val="31264562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60106" y="182182"/>
            <a:ext cx="1548720" cy="584775"/>
          </a:xfrm>
          <a:prstGeom prst="rect">
            <a:avLst/>
          </a:prstGeom>
        </p:spPr>
        <p:txBody>
          <a:bodyPr wrap="square">
            <a:spAutoFit/>
          </a:bodyPr>
          <a:lstStyle/>
          <a:p>
            <a:pPr algn="ctr"/>
            <a:r>
              <a:rPr lang="fa-IR" sz="3200" b="1" dirty="0">
                <a:latin typeface="tahoma,verdana,arial,helvetica,sans-serif"/>
                <a:cs typeface="B Titr" panose="00000700000000000000" pitchFamily="2" charset="-78"/>
              </a:rPr>
              <a:t>مقدمه </a:t>
            </a:r>
            <a:endParaRPr lang="en-US" sz="3200" dirty="0">
              <a:cs typeface="B Titr" panose="00000700000000000000" pitchFamily="2" charset="-78"/>
            </a:endParaRPr>
          </a:p>
        </p:txBody>
      </p:sp>
      <p:sp>
        <p:nvSpPr>
          <p:cNvPr id="3" name="Rectangle 2"/>
          <p:cNvSpPr/>
          <p:nvPr/>
        </p:nvSpPr>
        <p:spPr>
          <a:xfrm>
            <a:off x="1649579" y="897116"/>
            <a:ext cx="9999340" cy="64144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000" dirty="0">
                <a:solidFill>
                  <a:schemeClr val="tx1"/>
                </a:solidFill>
                <a:cs typeface="B Homa" panose="00000400000000000000" pitchFamily="2" charset="-78"/>
              </a:rPr>
              <a:t>در دهه هاي اخير مشكلات خاصي در زندگي شهري روزمره انسان بوجود آمده است كه اغلب به علت استفاده بيش از اندازه از فن آوري مدرن ايجاد شده اند:</a:t>
            </a:r>
            <a:endParaRPr lang="en-US" sz="2000" dirty="0">
              <a:solidFill>
                <a:schemeClr val="tx1"/>
              </a:solidFill>
              <a:cs typeface="B Homa" panose="00000400000000000000" pitchFamily="2" charset="-78"/>
            </a:endParaRPr>
          </a:p>
        </p:txBody>
      </p:sp>
      <p:sp>
        <p:nvSpPr>
          <p:cNvPr id="10" name="Down Arrow Callout 9"/>
          <p:cNvSpPr/>
          <p:nvPr/>
        </p:nvSpPr>
        <p:spPr>
          <a:xfrm>
            <a:off x="7372559" y="1701099"/>
            <a:ext cx="2770495" cy="1343940"/>
          </a:xfrm>
          <a:prstGeom prst="downArrowCallou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a:solidFill>
                  <a:schemeClr val="tx1"/>
                </a:solidFill>
                <a:cs typeface="B Homa" panose="00000400000000000000" pitchFamily="2" charset="-78"/>
              </a:rPr>
              <a:t>روابط اجتماعي و سلامت رواني ساكنين شهرها</a:t>
            </a:r>
            <a:endParaRPr lang="en-US" sz="2000" dirty="0">
              <a:solidFill>
                <a:schemeClr val="tx1"/>
              </a:solidFill>
              <a:cs typeface="B Homa" panose="00000400000000000000" pitchFamily="2" charset="-78"/>
            </a:endParaRPr>
          </a:p>
        </p:txBody>
      </p:sp>
      <p:sp>
        <p:nvSpPr>
          <p:cNvPr id="12" name="Down Arrow Callout 11"/>
          <p:cNvSpPr/>
          <p:nvPr/>
        </p:nvSpPr>
        <p:spPr>
          <a:xfrm>
            <a:off x="3141176" y="1701099"/>
            <a:ext cx="2770495" cy="1343940"/>
          </a:xfrm>
          <a:prstGeom prst="downArrowCallou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a:solidFill>
                  <a:schemeClr val="tx1"/>
                </a:solidFill>
                <a:cs typeface="B Homa" panose="00000400000000000000" pitchFamily="2" charset="-78"/>
              </a:rPr>
              <a:t>تعامل انسانها با يكديگر كمتر شد و روابط آنها با يكديگر به حداقل ممكن رسيد</a:t>
            </a:r>
            <a:endParaRPr lang="en-US" sz="2000" dirty="0">
              <a:solidFill>
                <a:schemeClr val="tx1"/>
              </a:solidFill>
              <a:cs typeface="B Homa" panose="00000400000000000000" pitchFamily="2" charset="-78"/>
            </a:endParaRPr>
          </a:p>
        </p:txBody>
      </p:sp>
      <p:sp>
        <p:nvSpPr>
          <p:cNvPr id="13" name="Rectangle 12"/>
          <p:cNvSpPr/>
          <p:nvPr/>
        </p:nvSpPr>
        <p:spPr>
          <a:xfrm>
            <a:off x="3562106" y="3045039"/>
            <a:ext cx="5895833" cy="672922"/>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a:solidFill>
                  <a:schemeClr val="tx1"/>
                </a:solidFill>
                <a:cs typeface="B Homa" panose="00000400000000000000" pitchFamily="2" charset="-78"/>
              </a:rPr>
              <a:t>معضلي به نام اتومبيل پس از جنگ جهاني دوم نمود پيدا كرد </a:t>
            </a:r>
            <a:endParaRPr lang="en-US" sz="2000" dirty="0">
              <a:solidFill>
                <a:schemeClr val="tx1"/>
              </a:solidFill>
              <a:cs typeface="B Homa" panose="00000400000000000000" pitchFamily="2" charset="-78"/>
            </a:endParaRPr>
          </a:p>
        </p:txBody>
      </p:sp>
      <p:sp>
        <p:nvSpPr>
          <p:cNvPr id="14" name="Rectangle 13"/>
          <p:cNvSpPr/>
          <p:nvPr/>
        </p:nvSpPr>
        <p:spPr>
          <a:xfrm>
            <a:off x="8217590" y="3995595"/>
            <a:ext cx="2681785" cy="641444"/>
          </a:xfrm>
          <a:prstGeom prst="rect">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a:solidFill>
                  <a:schemeClr val="tx1"/>
                </a:solidFill>
                <a:cs typeface="B Homa" panose="00000400000000000000" pitchFamily="2" charset="-78"/>
              </a:rPr>
              <a:t>آلودگي صوتي</a:t>
            </a:r>
            <a:endParaRPr lang="en-US" sz="2000" dirty="0">
              <a:solidFill>
                <a:schemeClr val="tx1"/>
              </a:solidFill>
              <a:cs typeface="B Homa" panose="00000400000000000000" pitchFamily="2" charset="-78"/>
            </a:endParaRPr>
          </a:p>
        </p:txBody>
      </p:sp>
      <p:sp>
        <p:nvSpPr>
          <p:cNvPr id="16" name="Rectangle 15"/>
          <p:cNvSpPr/>
          <p:nvPr/>
        </p:nvSpPr>
        <p:spPr>
          <a:xfrm>
            <a:off x="4933585" y="3995595"/>
            <a:ext cx="2681785" cy="641444"/>
          </a:xfrm>
          <a:prstGeom prst="rect">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a:solidFill>
                  <a:schemeClr val="tx1"/>
                </a:solidFill>
                <a:cs typeface="B Homa" panose="00000400000000000000" pitchFamily="2" charset="-78"/>
              </a:rPr>
              <a:t>آلودگي هوا</a:t>
            </a:r>
            <a:endParaRPr lang="en-US" sz="2000" dirty="0">
              <a:solidFill>
                <a:schemeClr val="tx1"/>
              </a:solidFill>
              <a:cs typeface="B Homa" panose="00000400000000000000" pitchFamily="2" charset="-78"/>
            </a:endParaRPr>
          </a:p>
        </p:txBody>
      </p:sp>
      <p:sp>
        <p:nvSpPr>
          <p:cNvPr id="17" name="Rectangle 16"/>
          <p:cNvSpPr/>
          <p:nvPr/>
        </p:nvSpPr>
        <p:spPr>
          <a:xfrm>
            <a:off x="1649581" y="3995595"/>
            <a:ext cx="2681785" cy="641444"/>
          </a:xfrm>
          <a:prstGeom prst="rect">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a:solidFill>
                  <a:schemeClr val="tx1"/>
                </a:solidFill>
                <a:cs typeface="B Homa" panose="00000400000000000000" pitchFamily="2" charset="-78"/>
              </a:rPr>
              <a:t>از بین رفتن چشم اندازها</a:t>
            </a:r>
            <a:endParaRPr lang="en-US" sz="2000" dirty="0">
              <a:solidFill>
                <a:schemeClr val="tx1"/>
              </a:solidFill>
              <a:cs typeface="B Homa" panose="00000400000000000000" pitchFamily="2" charset="-78"/>
            </a:endParaRPr>
          </a:p>
        </p:txBody>
      </p:sp>
      <p:sp>
        <p:nvSpPr>
          <p:cNvPr id="18" name="Rectangle 17"/>
          <p:cNvSpPr/>
          <p:nvPr/>
        </p:nvSpPr>
        <p:spPr>
          <a:xfrm>
            <a:off x="1021215" y="4727723"/>
            <a:ext cx="10786102" cy="613857"/>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a:solidFill>
                  <a:schemeClr val="tx1"/>
                </a:solidFill>
                <a:cs typeface="B Homa" panose="00000400000000000000" pitchFamily="2" charset="-78"/>
              </a:rPr>
              <a:t>مردم شهرهاي بزرگ كشورهاي غربي براي گريز از اين گونه مسائل به حومه شهرها پناه بردند</a:t>
            </a:r>
            <a:endParaRPr lang="en-US" sz="2000" dirty="0">
              <a:solidFill>
                <a:schemeClr val="tx1"/>
              </a:solidFill>
              <a:cs typeface="B Homa" panose="00000400000000000000" pitchFamily="2" charset="-78"/>
            </a:endParaRPr>
          </a:p>
        </p:txBody>
      </p:sp>
      <p:sp>
        <p:nvSpPr>
          <p:cNvPr id="19" name="Rounded Rectangle 18"/>
          <p:cNvSpPr/>
          <p:nvPr/>
        </p:nvSpPr>
        <p:spPr>
          <a:xfrm>
            <a:off x="763913" y="5467189"/>
            <a:ext cx="11300709" cy="684274"/>
          </a:xfrm>
          <a:prstGeom prst="roundRect">
            <a:avLst/>
          </a:prstGeom>
          <a:solidFill>
            <a:srgbClr val="A2BF8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a:solidFill>
                  <a:schemeClr val="tx1"/>
                </a:solidFill>
                <a:cs typeface="B Homa" panose="00000400000000000000" pitchFamily="2" charset="-78"/>
              </a:rPr>
              <a:t>بازگشت به ارزشها و هنجارهاي اوليه شهرسازي بومي آمريكا, به ويژه در قرن نوزدهم </a:t>
            </a:r>
            <a:endParaRPr lang="en-US" sz="2000" dirty="0">
              <a:solidFill>
                <a:schemeClr val="tx1"/>
              </a:solidFill>
              <a:cs typeface="B Homa" panose="00000400000000000000" pitchFamily="2" charset="-78"/>
            </a:endParaRPr>
          </a:p>
        </p:txBody>
      </p:sp>
      <p:sp>
        <p:nvSpPr>
          <p:cNvPr id="11" name="Oval Callout 10"/>
          <p:cNvSpPr/>
          <p:nvPr/>
        </p:nvSpPr>
        <p:spPr>
          <a:xfrm>
            <a:off x="4933583" y="3995595"/>
            <a:ext cx="3600536" cy="1390324"/>
          </a:xfrm>
          <a:prstGeom prst="wedgeEllipseCallout">
            <a:avLst/>
          </a:prstGeom>
          <a:solidFill>
            <a:srgbClr val="C486B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000" dirty="0">
                <a:solidFill>
                  <a:schemeClr val="tx1"/>
                </a:solidFill>
                <a:latin typeface="tahoma,verdana,arial,helvetica,sans-serif"/>
                <a:cs typeface="B Homa" panose="00000400000000000000" pitchFamily="2" charset="-78"/>
              </a:rPr>
              <a:t>جنبش مذكور در آمريكا به نام نو- شهرسازي  معروف شد</a:t>
            </a:r>
            <a:endParaRPr lang="en-US" sz="2000" dirty="0">
              <a:solidFill>
                <a:schemeClr val="tx1"/>
              </a:solidFill>
              <a:cs typeface="B Homa" panose="00000400000000000000" pitchFamily="2" charset="-78"/>
            </a:endParaRPr>
          </a:p>
        </p:txBody>
      </p:sp>
    </p:spTree>
    <p:extLst>
      <p:ext uri="{BB962C8B-B14F-4D97-AF65-F5344CB8AC3E}">
        <p14:creationId xmlns:p14="http://schemas.microsoft.com/office/powerpoint/2010/main" val="278390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arn(inVertical)">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barn(inVertical)">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barn(inVertical)">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barn(inVertical)">
                                      <p:cBhvr>
                                        <p:cTn id="33" dur="5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grpId="0" nodeType="click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barn(inVertical)">
                                      <p:cBhvr>
                                        <p:cTn id="38" dur="500"/>
                                        <p:tgtEl>
                                          <p:spTgt spid="16"/>
                                        </p:tgtEl>
                                      </p:cBhvr>
                                    </p:animEffect>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barn(inVertical)">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16" presetClass="entr" presetSubtype="21" fill="hold" grpId="0" nodeType="click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barn(inVertical)">
                                      <p:cBhvr>
                                        <p:cTn id="48" dur="500"/>
                                        <p:tgtEl>
                                          <p:spTgt spid="18"/>
                                        </p:tgtEl>
                                      </p:cBhvr>
                                    </p:animEffect>
                                  </p:childTnLst>
                                </p:cTn>
                              </p:par>
                            </p:childTnLst>
                          </p:cTn>
                        </p:par>
                      </p:childTnLst>
                    </p:cTn>
                  </p:par>
                  <p:par>
                    <p:cTn id="49" fill="hold">
                      <p:stCondLst>
                        <p:cond delay="indefinite"/>
                      </p:stCondLst>
                      <p:childTnLst>
                        <p:par>
                          <p:cTn id="50" fill="hold">
                            <p:stCondLst>
                              <p:cond delay="0"/>
                            </p:stCondLst>
                            <p:childTnLst>
                              <p:par>
                                <p:cTn id="51" presetID="16" presetClass="entr" presetSubtype="21" fill="hold" grpId="0" nodeType="click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barn(inVertical)">
                                      <p:cBhvr>
                                        <p:cTn id="53" dur="500"/>
                                        <p:tgtEl>
                                          <p:spTgt spid="19"/>
                                        </p:tgtEl>
                                      </p:cBhvr>
                                    </p:animEffect>
                                  </p:childTnLst>
                                </p:cTn>
                              </p:par>
                            </p:childTnLst>
                          </p:cTn>
                        </p:par>
                      </p:childTnLst>
                    </p:cTn>
                  </p:par>
                  <p:par>
                    <p:cTn id="54" fill="hold">
                      <p:stCondLst>
                        <p:cond delay="indefinite"/>
                      </p:stCondLst>
                      <p:childTnLst>
                        <p:par>
                          <p:cTn id="55" fill="hold">
                            <p:stCondLst>
                              <p:cond delay="0"/>
                            </p:stCondLst>
                            <p:childTnLst>
                              <p:par>
                                <p:cTn id="56" presetID="16" presetClass="entr" presetSubtype="21" fill="hold" grpId="0" nodeType="click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barn(inVertical)">
                                      <p:cBhvr>
                                        <p:cTn id="5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10" grpId="0" animBg="1"/>
      <p:bldP spid="12" grpId="0" animBg="1"/>
      <p:bldP spid="13" grpId="0" animBg="1"/>
      <p:bldP spid="14" grpId="0" animBg="1"/>
      <p:bldP spid="16" grpId="0" animBg="1"/>
      <p:bldP spid="17" grpId="0" animBg="1"/>
      <p:bldP spid="18" grpId="0" animBg="1"/>
      <p:bldP spid="19" grpId="0" animBg="1"/>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88598" y="219502"/>
            <a:ext cx="1680268" cy="523220"/>
          </a:xfrm>
          <a:prstGeom prst="rect">
            <a:avLst/>
          </a:prstGeom>
        </p:spPr>
        <p:txBody>
          <a:bodyPr wrap="none">
            <a:spAutoFit/>
          </a:bodyPr>
          <a:lstStyle/>
          <a:p>
            <a:r>
              <a:rPr lang="fa-IR" sz="2800" dirty="0">
                <a:ea typeface="Times New Roman" panose="02020603050405020304" pitchFamily="18" charset="0"/>
                <a:cs typeface="B Titr" panose="00000700000000000000" pitchFamily="2" charset="-78"/>
              </a:rPr>
              <a:t>بنیانگذاران </a:t>
            </a:r>
            <a:endParaRPr lang="en-US" sz="2800" dirty="0">
              <a:cs typeface="B Titr" panose="00000700000000000000" pitchFamily="2" charset="-78"/>
            </a:endParaRPr>
          </a:p>
        </p:txBody>
      </p:sp>
      <p:grpSp>
        <p:nvGrpSpPr>
          <p:cNvPr id="15" name="Group 14"/>
          <p:cNvGrpSpPr/>
          <p:nvPr/>
        </p:nvGrpSpPr>
        <p:grpSpPr>
          <a:xfrm>
            <a:off x="2583849" y="1126962"/>
            <a:ext cx="7383439" cy="4792795"/>
            <a:chOff x="2032000" y="719666"/>
            <a:chExt cx="8128000" cy="5418667"/>
          </a:xfrm>
        </p:grpSpPr>
        <p:graphicFrame>
          <p:nvGraphicFramePr>
            <p:cNvPr id="14" name="Diagram 13"/>
            <p:cNvGraphicFramePr/>
            <p:nvPr>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1" name="Picture 10"/>
            <p:cNvPicPr>
              <a:picLocks noChangeAspect="1"/>
            </p:cNvPicPr>
            <p:nvPr/>
          </p:nvPicPr>
          <p:blipFill rotWithShape="1">
            <a:blip r:embed="rId7">
              <a:extLst>
                <a:ext uri="{28A0092B-C50C-407E-A947-70E740481C1C}">
                  <a14:useLocalDpi xmlns:a14="http://schemas.microsoft.com/office/drawing/2010/main" val="0"/>
                </a:ext>
              </a:extLst>
            </a:blip>
            <a:srcRect l="73927" t="51683" r="1117" b="3858"/>
            <a:stretch/>
          </p:blipFill>
          <p:spPr>
            <a:xfrm>
              <a:off x="5131558" y="2587024"/>
              <a:ext cx="2415654" cy="1875793"/>
            </a:xfrm>
            <a:prstGeom prst="rect">
              <a:avLst/>
            </a:prstGeom>
          </p:spPr>
        </p:pic>
        <p:pic>
          <p:nvPicPr>
            <p:cNvPr id="12" name="Picture 11"/>
            <p:cNvPicPr>
              <a:picLocks noChangeAspect="1"/>
            </p:cNvPicPr>
            <p:nvPr/>
          </p:nvPicPr>
          <p:blipFill rotWithShape="1">
            <a:blip r:embed="rId7">
              <a:extLst>
                <a:ext uri="{28A0092B-C50C-407E-A947-70E740481C1C}">
                  <a14:useLocalDpi xmlns:a14="http://schemas.microsoft.com/office/drawing/2010/main" val="0"/>
                </a:ext>
              </a:extLst>
            </a:blip>
            <a:srcRect l="38037" t="807" r="42570" b="53591"/>
            <a:stretch/>
          </p:blipFill>
          <p:spPr>
            <a:xfrm>
              <a:off x="7983487" y="1921160"/>
              <a:ext cx="2019869" cy="2302819"/>
            </a:xfrm>
            <a:prstGeom prst="rect">
              <a:avLst/>
            </a:prstGeom>
          </p:spPr>
        </p:pic>
        <p:pic>
          <p:nvPicPr>
            <p:cNvPr id="13" name="Picture 12"/>
            <p:cNvPicPr>
              <a:picLocks noChangeAspect="1"/>
            </p:cNvPicPr>
            <p:nvPr/>
          </p:nvPicPr>
          <p:blipFill rotWithShape="1">
            <a:blip r:embed="rId7">
              <a:extLst>
                <a:ext uri="{28A0092B-C50C-407E-A947-70E740481C1C}">
                  <a14:useLocalDpi xmlns:a14="http://schemas.microsoft.com/office/drawing/2010/main" val="0"/>
                </a:ext>
              </a:extLst>
            </a:blip>
            <a:srcRect l="73258" t="3396" r="4375" b="56551"/>
            <a:stretch/>
          </p:blipFill>
          <p:spPr>
            <a:xfrm>
              <a:off x="2333999" y="3318463"/>
              <a:ext cx="2114225" cy="1703914"/>
            </a:xfrm>
            <a:prstGeom prst="rect">
              <a:avLst/>
            </a:prstGeom>
          </p:spPr>
        </p:pic>
      </p:grpSp>
      <p:sp>
        <p:nvSpPr>
          <p:cNvPr id="17" name="Rounded Rectangle 16"/>
          <p:cNvSpPr/>
          <p:nvPr/>
        </p:nvSpPr>
        <p:spPr>
          <a:xfrm>
            <a:off x="1215556" y="698275"/>
            <a:ext cx="5649477" cy="1252407"/>
          </a:xfrm>
          <a:prstGeom prst="roundRect">
            <a:avLst/>
          </a:prstGeom>
          <a:solidFill>
            <a:schemeClr val="tx2">
              <a:lumMod val="10000"/>
              <a:lumOff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fa-IR" sz="2400" dirty="0" smtClean="0">
                <a:solidFill>
                  <a:schemeClr val="bg1"/>
                </a:solidFill>
                <a:cs typeface="B Homa" panose="00000400000000000000" pitchFamily="2" charset="-78"/>
              </a:rPr>
              <a:t>-مطرح </a:t>
            </a:r>
            <a:r>
              <a:rPr lang="fa-IR" sz="2400" dirty="0">
                <a:solidFill>
                  <a:schemeClr val="bg1"/>
                </a:solidFill>
                <a:cs typeface="B Homa" panose="00000400000000000000" pitchFamily="2" charset="-78"/>
              </a:rPr>
              <a:t>کردن م</a:t>
            </a:r>
            <a:r>
              <a:rPr lang="fa-IR" sz="2400" dirty="0" smtClean="0">
                <a:solidFill>
                  <a:schemeClr val="bg1"/>
                </a:solidFill>
                <a:cs typeface="B Homa" panose="00000400000000000000" pitchFamily="2" charset="-78"/>
              </a:rPr>
              <a:t>شكلات </a:t>
            </a:r>
            <a:r>
              <a:rPr lang="fa-IR" sz="2400" dirty="0">
                <a:solidFill>
                  <a:schemeClr val="bg1"/>
                </a:solidFill>
                <a:cs typeface="B Homa" panose="00000400000000000000" pitchFamily="2" charset="-78"/>
              </a:rPr>
              <a:t>زندگي حاصل از توسعه حومه اي و امتيازات زندگي در بافتهاي سنتي</a:t>
            </a:r>
          </a:p>
          <a:p>
            <a:pPr algn="r" rtl="1"/>
            <a:r>
              <a:rPr lang="fa-IR" sz="2400" dirty="0" smtClean="0">
                <a:solidFill>
                  <a:schemeClr val="bg1"/>
                </a:solidFill>
                <a:cs typeface="B Homa" panose="00000400000000000000" pitchFamily="2" charset="-78"/>
              </a:rPr>
              <a:t>-برگزاری </a:t>
            </a:r>
            <a:r>
              <a:rPr lang="fa-IR" sz="2400" dirty="0">
                <a:solidFill>
                  <a:schemeClr val="bg1"/>
                </a:solidFill>
                <a:cs typeface="B Homa" panose="00000400000000000000" pitchFamily="2" charset="-78"/>
              </a:rPr>
              <a:t>پنجمین همایش نوشهرگرایی در تورنتو</a:t>
            </a:r>
            <a:endParaRPr lang="en-US" sz="2400" dirty="0">
              <a:solidFill>
                <a:schemeClr val="bg1"/>
              </a:solidFill>
              <a:cs typeface="B Homa" panose="00000400000000000000" pitchFamily="2" charset="-78"/>
            </a:endParaRPr>
          </a:p>
        </p:txBody>
      </p:sp>
      <p:sp>
        <p:nvSpPr>
          <p:cNvPr id="18" name="Rounded Rectangle 17"/>
          <p:cNvSpPr/>
          <p:nvPr/>
        </p:nvSpPr>
        <p:spPr>
          <a:xfrm>
            <a:off x="6499274" y="4959212"/>
            <a:ext cx="5440820" cy="1252407"/>
          </a:xfrm>
          <a:prstGeom prst="roundRect">
            <a:avLst/>
          </a:prstGeom>
          <a:solidFill>
            <a:schemeClr val="bg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a-IR" sz="2400" dirty="0" smtClean="0">
                <a:solidFill>
                  <a:schemeClr val="tx1"/>
                </a:solidFill>
                <a:cs typeface="B Homa" panose="00000400000000000000" pitchFamily="2" charset="-78"/>
              </a:rPr>
              <a:t>-طراحي </a:t>
            </a:r>
            <a:r>
              <a:rPr lang="fa-IR" sz="2400" dirty="0">
                <a:solidFill>
                  <a:schemeClr val="tx1"/>
                </a:solidFill>
                <a:cs typeface="B Homa" panose="00000400000000000000" pitchFamily="2" charset="-78"/>
              </a:rPr>
              <a:t>و اجرای شهر جديد سي سايد در فلوريدا</a:t>
            </a:r>
            <a:endParaRPr lang="en-US" sz="2400" dirty="0">
              <a:solidFill>
                <a:schemeClr val="tx1"/>
              </a:solidFill>
              <a:cs typeface="B Homa" panose="00000400000000000000" pitchFamily="2" charset="-78"/>
            </a:endParaRPr>
          </a:p>
          <a:p>
            <a:pPr algn="r"/>
            <a:r>
              <a:rPr lang="fa-IR" sz="2400" dirty="0" smtClean="0">
                <a:solidFill>
                  <a:schemeClr val="tx1"/>
                </a:solidFill>
                <a:cs typeface="B Homa" panose="00000400000000000000" pitchFamily="2" charset="-78"/>
              </a:rPr>
              <a:t>-شهر </a:t>
            </a:r>
            <a:r>
              <a:rPr lang="fa-IR" sz="2400" dirty="0">
                <a:solidFill>
                  <a:schemeClr val="tx1"/>
                </a:solidFill>
                <a:cs typeface="B Homa" panose="00000400000000000000" pitchFamily="2" charset="-78"/>
              </a:rPr>
              <a:t>سی </a:t>
            </a:r>
            <a:r>
              <a:rPr lang="fa-IR" sz="2400" dirty="0" smtClean="0">
                <a:solidFill>
                  <a:schemeClr val="tx1"/>
                </a:solidFill>
                <a:cs typeface="B Homa" panose="00000400000000000000" pitchFamily="2" charset="-78"/>
              </a:rPr>
              <a:t>ساید بعنوان </a:t>
            </a:r>
            <a:r>
              <a:rPr lang="fa-IR" sz="2400" dirty="0">
                <a:solidFill>
                  <a:schemeClr val="tx1"/>
                </a:solidFill>
                <a:cs typeface="B Homa" panose="00000400000000000000" pitchFamily="2" charset="-78"/>
              </a:rPr>
              <a:t>یکی از کامل ترین نمونه های نوشهرگرایی</a:t>
            </a:r>
          </a:p>
        </p:txBody>
      </p:sp>
    </p:spTree>
    <p:extLst>
      <p:ext uri="{BB962C8B-B14F-4D97-AF65-F5344CB8AC3E}">
        <p14:creationId xmlns:p14="http://schemas.microsoft.com/office/powerpoint/2010/main" val="2549424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inVertical)">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barn(inVertical)">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barn(inVertical)">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7" grpId="0" animBg="1"/>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Line 20"/>
          <p:cNvSpPr>
            <a:spLocks noChangeShapeType="1"/>
          </p:cNvSpPr>
          <p:nvPr/>
        </p:nvSpPr>
        <p:spPr bwMode="auto">
          <a:xfrm flipH="1">
            <a:off x="2667797" y="3588734"/>
            <a:ext cx="6739964" cy="3101"/>
          </a:xfrm>
          <a:prstGeom prst="line">
            <a:avLst/>
          </a:prstGeom>
          <a:noFill/>
          <a:ln w="635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012" tIns="49212" rIns="100012" bIns="49212" anchor="ctr"/>
          <a:lstStyle/>
          <a:p>
            <a:endParaRPr lang="en-US"/>
          </a:p>
        </p:txBody>
      </p:sp>
      <p:sp>
        <p:nvSpPr>
          <p:cNvPr id="20" name="Line 48"/>
          <p:cNvSpPr>
            <a:spLocks noChangeShapeType="1"/>
          </p:cNvSpPr>
          <p:nvPr/>
        </p:nvSpPr>
        <p:spPr bwMode="auto">
          <a:xfrm flipV="1">
            <a:off x="4114802" y="3588730"/>
            <a:ext cx="545949" cy="1850372"/>
          </a:xfrm>
          <a:prstGeom prst="line">
            <a:avLst/>
          </a:prstGeom>
          <a:noFill/>
          <a:ln w="635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012" tIns="49212" rIns="100012" bIns="49212" anchor="ctr"/>
          <a:lstStyle/>
          <a:p>
            <a:endParaRPr lang="en-US"/>
          </a:p>
        </p:txBody>
      </p:sp>
      <p:sp>
        <p:nvSpPr>
          <p:cNvPr id="21" name="Line 50"/>
          <p:cNvSpPr>
            <a:spLocks noChangeShapeType="1"/>
          </p:cNvSpPr>
          <p:nvPr/>
        </p:nvSpPr>
        <p:spPr bwMode="auto">
          <a:xfrm>
            <a:off x="4004441" y="2774733"/>
            <a:ext cx="248700" cy="814001"/>
          </a:xfrm>
          <a:prstGeom prst="line">
            <a:avLst/>
          </a:prstGeom>
          <a:noFill/>
          <a:ln w="635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012" tIns="49212" rIns="100012" bIns="49212" anchor="ctr"/>
          <a:lstStyle/>
          <a:p>
            <a:endParaRPr lang="en-US"/>
          </a:p>
        </p:txBody>
      </p:sp>
      <p:sp>
        <p:nvSpPr>
          <p:cNvPr id="22" name="Line 56"/>
          <p:cNvSpPr>
            <a:spLocks noChangeShapeType="1"/>
          </p:cNvSpPr>
          <p:nvPr/>
        </p:nvSpPr>
        <p:spPr bwMode="auto">
          <a:xfrm flipH="1" flipV="1">
            <a:off x="7203790" y="3588733"/>
            <a:ext cx="994278" cy="1030565"/>
          </a:xfrm>
          <a:prstGeom prst="line">
            <a:avLst/>
          </a:prstGeom>
          <a:noFill/>
          <a:ln w="635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012" tIns="49212" rIns="100012" bIns="49212" anchor="ctr"/>
          <a:lstStyle/>
          <a:p>
            <a:endParaRPr lang="en-US"/>
          </a:p>
        </p:txBody>
      </p:sp>
      <p:sp>
        <p:nvSpPr>
          <p:cNvPr id="23" name="Line 59"/>
          <p:cNvSpPr>
            <a:spLocks noChangeShapeType="1"/>
          </p:cNvSpPr>
          <p:nvPr/>
        </p:nvSpPr>
        <p:spPr bwMode="auto">
          <a:xfrm flipH="1">
            <a:off x="8343652" y="2096815"/>
            <a:ext cx="1021067" cy="1491919"/>
          </a:xfrm>
          <a:prstGeom prst="line">
            <a:avLst/>
          </a:prstGeom>
          <a:noFill/>
          <a:ln w="635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012" tIns="49212" rIns="100012" bIns="49212" anchor="ctr"/>
          <a:lstStyle/>
          <a:p>
            <a:endParaRPr lang="en-US"/>
          </a:p>
        </p:txBody>
      </p:sp>
      <p:sp>
        <p:nvSpPr>
          <p:cNvPr id="24" name="Rectangle 23"/>
          <p:cNvSpPr/>
          <p:nvPr/>
        </p:nvSpPr>
        <p:spPr>
          <a:xfrm>
            <a:off x="8923285" y="472968"/>
            <a:ext cx="2191407" cy="56755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dirty="0">
                <a:solidFill>
                  <a:schemeClr val="tx1"/>
                </a:solidFill>
                <a:cs typeface="B Homa" panose="00000400000000000000" pitchFamily="2" charset="-78"/>
              </a:rPr>
              <a:t>نوشهرگرایی</a:t>
            </a:r>
            <a:endParaRPr lang="en-US" sz="2400" dirty="0">
              <a:solidFill>
                <a:schemeClr val="tx1"/>
              </a:solidFill>
              <a:cs typeface="B Homa" panose="00000400000000000000" pitchFamily="2" charset="-78"/>
            </a:endParaRPr>
          </a:p>
        </p:txBody>
      </p:sp>
      <p:sp>
        <p:nvSpPr>
          <p:cNvPr id="25" name="TextBox 24"/>
          <p:cNvSpPr txBox="1"/>
          <p:nvPr/>
        </p:nvSpPr>
        <p:spPr>
          <a:xfrm>
            <a:off x="7047189" y="4713890"/>
            <a:ext cx="4020207" cy="707886"/>
          </a:xfrm>
          <a:prstGeom prst="rect">
            <a:avLst/>
          </a:prstGeom>
          <a:solidFill>
            <a:srgbClr val="92D050"/>
          </a:solidFill>
        </p:spPr>
        <p:txBody>
          <a:bodyPr wrap="square" rtlCol="0">
            <a:spAutoFit/>
          </a:bodyPr>
          <a:lstStyle/>
          <a:p>
            <a:r>
              <a:rPr lang="fa-IR" sz="2000" dirty="0">
                <a:cs typeface="B Homa" panose="00000400000000000000" pitchFamily="2" charset="-78"/>
              </a:rPr>
              <a:t>منتقد به شهرسازی پراکنده،غیر انسانی و ماشینی</a:t>
            </a:r>
            <a:endParaRPr lang="en-US" sz="2000" dirty="0">
              <a:cs typeface="B Homa" panose="00000400000000000000" pitchFamily="2" charset="-78"/>
            </a:endParaRPr>
          </a:p>
        </p:txBody>
      </p:sp>
      <p:sp>
        <p:nvSpPr>
          <p:cNvPr id="26" name="Rectangle 25"/>
          <p:cNvSpPr/>
          <p:nvPr/>
        </p:nvSpPr>
        <p:spPr>
          <a:xfrm>
            <a:off x="7553215" y="1478596"/>
            <a:ext cx="3845254" cy="707886"/>
          </a:xfrm>
          <a:prstGeom prst="rect">
            <a:avLst/>
          </a:prstGeom>
          <a:solidFill>
            <a:schemeClr val="accent3">
              <a:lumMod val="40000"/>
              <a:lumOff val="60000"/>
            </a:schemeClr>
          </a:solidFill>
        </p:spPr>
        <p:txBody>
          <a:bodyPr wrap="square">
            <a:spAutoFit/>
          </a:bodyPr>
          <a:lstStyle/>
          <a:p>
            <a:pPr algn="r" rtl="1"/>
            <a:r>
              <a:rPr lang="fa-IR" sz="2000" dirty="0">
                <a:latin typeface="Calibri" panose="020F0502020204030204" pitchFamily="34" charset="0"/>
                <a:ea typeface="Times New Roman" panose="02020603050405020304" pitchFamily="18" charset="0"/>
                <a:cs typeface="B Homa" panose="00000400000000000000" pitchFamily="2" charset="-78"/>
              </a:rPr>
              <a:t>شهرسازی</a:t>
            </a:r>
            <a:r>
              <a:rPr lang="en-US" sz="2000" dirty="0">
                <a:latin typeface="Times New Roman" panose="02020603050405020304" pitchFamily="18" charset="0"/>
                <a:ea typeface="Times New Roman" panose="02020603050405020304" pitchFamily="18" charset="0"/>
                <a:cs typeface="B Homa" panose="00000400000000000000" pitchFamily="2" charset="-78"/>
              </a:rPr>
              <a:t> </a:t>
            </a:r>
            <a:r>
              <a:rPr lang="ar-SA" sz="2000" dirty="0">
                <a:latin typeface="Times New Roman" panose="02020603050405020304" pitchFamily="18" charset="0"/>
                <a:ea typeface="Times New Roman" panose="02020603050405020304" pitchFamily="18" charset="0"/>
                <a:cs typeface="B Homa" panose="00000400000000000000" pitchFamily="2" charset="-78"/>
              </a:rPr>
              <a:t>پایدار مبتنی بر حمل و نقل عمومی</a:t>
            </a:r>
            <a:endParaRPr lang="en-US" sz="2000" dirty="0">
              <a:cs typeface="B Homa" panose="00000400000000000000" pitchFamily="2" charset="-78"/>
            </a:endParaRPr>
          </a:p>
        </p:txBody>
      </p:sp>
      <p:sp>
        <p:nvSpPr>
          <p:cNvPr id="27" name="Rectangle 26"/>
          <p:cNvSpPr/>
          <p:nvPr/>
        </p:nvSpPr>
        <p:spPr>
          <a:xfrm>
            <a:off x="788276" y="2018014"/>
            <a:ext cx="7189075" cy="707886"/>
          </a:xfrm>
          <a:prstGeom prst="rect">
            <a:avLst/>
          </a:prstGeom>
          <a:solidFill>
            <a:srgbClr val="99CCFF"/>
          </a:solidFill>
        </p:spPr>
        <p:txBody>
          <a:bodyPr wrap="square">
            <a:spAutoFit/>
          </a:bodyPr>
          <a:lstStyle/>
          <a:p>
            <a:pPr algn="r" rtl="1"/>
            <a:r>
              <a:rPr lang="ar-SA" sz="2000" dirty="0">
                <a:ea typeface="Times New Roman" panose="02020603050405020304" pitchFamily="18" charset="0"/>
                <a:cs typeface="B Homa" panose="00000400000000000000" pitchFamily="2" charset="-78"/>
              </a:rPr>
              <a:t>اصول اولیه این رویکرد بر مبنای به کار گیری اصول سنتی شهرســازی</a:t>
            </a:r>
            <a:r>
              <a:rPr lang="fa-IR" sz="2000" dirty="0">
                <a:ea typeface="Times New Roman" panose="02020603050405020304" pitchFamily="18" charset="0"/>
                <a:cs typeface="B Homa" panose="00000400000000000000" pitchFamily="2" charset="-78"/>
              </a:rPr>
              <a:t> پایدار</a:t>
            </a:r>
            <a:r>
              <a:rPr lang="ar-SA" sz="2000" dirty="0">
                <a:ea typeface="Times New Roman" panose="02020603050405020304" pitchFamily="18" charset="0"/>
                <a:cs typeface="B Homa" panose="00000400000000000000" pitchFamily="2" charset="-78"/>
              </a:rPr>
              <a:t> در </a:t>
            </a:r>
            <a:r>
              <a:rPr lang="fa-IR" sz="2000" dirty="0">
                <a:latin typeface="Calibri" panose="020F0502020204030204" pitchFamily="34" charset="0"/>
                <a:ea typeface="Times New Roman" panose="02020603050405020304" pitchFamily="18" charset="0"/>
                <a:cs typeface="B Homa" panose="00000400000000000000" pitchFamily="2" charset="-78"/>
              </a:rPr>
              <a:t>شهرسازی</a:t>
            </a:r>
            <a:r>
              <a:rPr lang="en-US" sz="2000" dirty="0">
                <a:latin typeface="Times New Roman" panose="02020603050405020304" pitchFamily="18" charset="0"/>
                <a:ea typeface="Times New Roman" panose="02020603050405020304" pitchFamily="18" charset="0"/>
                <a:cs typeface="B Homa" panose="00000400000000000000" pitchFamily="2" charset="-78"/>
              </a:rPr>
              <a:t> </a:t>
            </a:r>
            <a:r>
              <a:rPr lang="ar-SA" sz="2000" dirty="0">
                <a:latin typeface="Times New Roman" panose="02020603050405020304" pitchFamily="18" charset="0"/>
                <a:ea typeface="Times New Roman" panose="02020603050405020304" pitchFamily="18" charset="0"/>
                <a:cs typeface="B Homa" panose="00000400000000000000" pitchFamily="2" charset="-78"/>
              </a:rPr>
              <a:t>انسانگرای گذشته، بوده است</a:t>
            </a:r>
            <a:r>
              <a:rPr lang="fa-IR" sz="2000" dirty="0">
                <a:latin typeface="Times New Roman" panose="02020603050405020304" pitchFamily="18" charset="0"/>
                <a:ea typeface="Times New Roman" panose="02020603050405020304" pitchFamily="18" charset="0"/>
                <a:cs typeface="B Homa" panose="00000400000000000000" pitchFamily="2" charset="-78"/>
              </a:rPr>
              <a:t>.</a:t>
            </a:r>
            <a:endParaRPr lang="en-US" sz="2000" dirty="0">
              <a:cs typeface="B Homa" panose="00000400000000000000" pitchFamily="2" charset="-78"/>
            </a:endParaRPr>
          </a:p>
        </p:txBody>
      </p:sp>
      <p:sp>
        <p:nvSpPr>
          <p:cNvPr id="28" name="Rectangle 27"/>
          <p:cNvSpPr/>
          <p:nvPr/>
        </p:nvSpPr>
        <p:spPr>
          <a:xfrm>
            <a:off x="881570" y="516900"/>
            <a:ext cx="5989140" cy="461665"/>
          </a:xfrm>
          <a:prstGeom prst="rect">
            <a:avLst/>
          </a:prstGeom>
          <a:ln>
            <a:solidFill>
              <a:srgbClr val="FF0000"/>
            </a:solidFill>
          </a:ln>
        </p:spPr>
        <p:txBody>
          <a:bodyPr wrap="none">
            <a:spAutoFit/>
          </a:bodyPr>
          <a:lstStyle/>
          <a:p>
            <a:r>
              <a:rPr lang="fa-IR" sz="2400" dirty="0">
                <a:ea typeface="Times New Roman" panose="02020603050405020304" pitchFamily="18" charset="0"/>
                <a:cs typeface="B Homa" panose="00000400000000000000" pitchFamily="2" charset="-78"/>
              </a:rPr>
              <a:t>مشهور به </a:t>
            </a:r>
            <a:r>
              <a:rPr lang="ar-SA" sz="2400" dirty="0">
                <a:ea typeface="Times New Roman" panose="02020603050405020304" pitchFamily="18" charset="0"/>
                <a:cs typeface="B Homa" panose="00000400000000000000" pitchFamily="2" charset="-78"/>
              </a:rPr>
              <a:t>طراحی محلات سنتی و طراحی محلات نو سنتی</a:t>
            </a:r>
            <a:endParaRPr lang="en-US" sz="2400" dirty="0">
              <a:cs typeface="B Homa" panose="00000400000000000000" pitchFamily="2" charset="-78"/>
            </a:endParaRPr>
          </a:p>
        </p:txBody>
      </p:sp>
      <p:cxnSp>
        <p:nvCxnSpPr>
          <p:cNvPr id="30" name="Straight Connector 29"/>
          <p:cNvCxnSpPr>
            <a:stCxn id="24" idx="1"/>
            <a:endCxn id="28" idx="3"/>
          </p:cNvCxnSpPr>
          <p:nvPr/>
        </p:nvCxnSpPr>
        <p:spPr>
          <a:xfrm flipH="1" flipV="1">
            <a:off x="6870710" y="747733"/>
            <a:ext cx="2052575" cy="9015"/>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777764" y="5498593"/>
            <a:ext cx="9201808" cy="750975"/>
          </a:xfrm>
          <a:prstGeom prst="rect">
            <a:avLst/>
          </a:prstGeom>
          <a:solidFill>
            <a:srgbClr val="FF7C80"/>
          </a:solidFill>
        </p:spPr>
        <p:txBody>
          <a:bodyPr wrap="square">
            <a:spAutoFit/>
          </a:bodyPr>
          <a:lstStyle/>
          <a:p>
            <a:pPr algn="r" rtl="1">
              <a:lnSpc>
                <a:spcPct val="107000"/>
              </a:lnSpc>
              <a:spcAft>
                <a:spcPts val="800"/>
              </a:spcAft>
            </a:pPr>
            <a:r>
              <a:rPr lang="ar-SA" sz="2000" dirty="0">
                <a:latin typeface="Calibri" panose="020F0502020204030204" pitchFamily="34" charset="0"/>
                <a:ea typeface="Times New Roman" panose="02020603050405020304" pitchFamily="18" charset="0"/>
                <a:cs typeface="B Homa" panose="00000400000000000000" pitchFamily="2" charset="-78"/>
              </a:rPr>
              <a:t>اصول برنامه ریزی است که محلات قابل زیست و قابل پیاده روی در یک محیط مساعد پیاده روی را به وجود می آورد</a:t>
            </a:r>
            <a:r>
              <a:rPr lang="fa-IR" sz="2000" dirty="0">
                <a:latin typeface="Calibri" panose="020F0502020204030204" pitchFamily="34" charset="0"/>
                <a:ea typeface="Times New Roman" panose="02020603050405020304" pitchFamily="18" charset="0"/>
                <a:cs typeface="B Homa" panose="00000400000000000000" pitchFamily="2" charset="-78"/>
              </a:rPr>
              <a:t>.</a:t>
            </a:r>
            <a:endParaRPr lang="en-US" dirty="0">
              <a:latin typeface="Calibri" panose="020F0502020204030204" pitchFamily="34" charset="0"/>
              <a:ea typeface="Calibri" panose="020F0502020204030204" pitchFamily="34" charset="0"/>
              <a:cs typeface="B Homa" panose="00000400000000000000" pitchFamily="2" charset="-78"/>
            </a:endParaRPr>
          </a:p>
        </p:txBody>
      </p:sp>
      <p:sp>
        <p:nvSpPr>
          <p:cNvPr id="3" name="Oval Callout 2"/>
          <p:cNvSpPr/>
          <p:nvPr/>
        </p:nvSpPr>
        <p:spPr>
          <a:xfrm>
            <a:off x="3275465" y="1155184"/>
            <a:ext cx="2371317" cy="765715"/>
          </a:xfrm>
          <a:prstGeom prst="wedgeEllipse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a:solidFill>
                  <a:schemeClr val="tx1"/>
                </a:solidFill>
                <a:cs typeface="B Homa" panose="00000400000000000000" pitchFamily="2" charset="-78"/>
              </a:rPr>
              <a:t>مشخصه اصلی این رویکرد</a:t>
            </a:r>
            <a:endParaRPr lang="en-US" b="1" dirty="0">
              <a:solidFill>
                <a:schemeClr val="tx1"/>
              </a:solidFill>
              <a:cs typeface="B Homa" panose="00000400000000000000" pitchFamily="2" charset="-78"/>
            </a:endParaRPr>
          </a:p>
        </p:txBody>
      </p:sp>
      <p:sp>
        <p:nvSpPr>
          <p:cNvPr id="29" name="Oval Callout 28"/>
          <p:cNvSpPr/>
          <p:nvPr/>
        </p:nvSpPr>
        <p:spPr>
          <a:xfrm>
            <a:off x="9002497" y="2791479"/>
            <a:ext cx="2371317" cy="765715"/>
          </a:xfrm>
          <a:prstGeom prst="wedgeEllipse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tx1"/>
                </a:solidFill>
                <a:cs typeface="B Homa" panose="00000400000000000000" pitchFamily="2" charset="-78"/>
              </a:rPr>
              <a:t>اواخر دهه 1980</a:t>
            </a:r>
            <a:endParaRPr lang="en-US" b="1" dirty="0">
              <a:solidFill>
                <a:schemeClr val="tx1"/>
              </a:solidFill>
              <a:cs typeface="B Homa" panose="00000400000000000000" pitchFamily="2" charset="-78"/>
            </a:endParaRPr>
          </a:p>
        </p:txBody>
      </p:sp>
    </p:spTree>
    <p:extLst>
      <p:ext uri="{BB962C8B-B14F-4D97-AF65-F5344CB8AC3E}">
        <p14:creationId xmlns:p14="http://schemas.microsoft.com/office/powerpoint/2010/main" val="3341003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ppt_x"/>
                                          </p:val>
                                        </p:tav>
                                        <p:tav tm="100000">
                                          <p:val>
                                            <p:strVal val="#ppt_x"/>
                                          </p:val>
                                        </p:tav>
                                      </p:tavLst>
                                    </p:anim>
                                    <p:anim calcmode="lin" valueType="num">
                                      <p:cBhvr additive="base">
                                        <p:cTn id="14" dur="500" fill="hold"/>
                                        <p:tgtEl>
                                          <p:spTgt spid="30"/>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ppt_x"/>
                                          </p:val>
                                        </p:tav>
                                        <p:tav tm="100000">
                                          <p:val>
                                            <p:strVal val="#ppt_x"/>
                                          </p:val>
                                        </p:tav>
                                      </p:tavLst>
                                    </p:anim>
                                    <p:anim calcmode="lin" valueType="num">
                                      <p:cBhvr additive="base">
                                        <p:cTn id="1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barn(inVertical)">
                                      <p:cBhvr>
                                        <p:cTn id="23" dur="500"/>
                                        <p:tgtEl>
                                          <p:spTgt spid="19"/>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barn(inVertical)">
                                      <p:cBhvr>
                                        <p:cTn id="28" dur="500"/>
                                        <p:tgtEl>
                                          <p:spTgt spid="21"/>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barn(inVertical)">
                                      <p:cBhvr>
                                        <p:cTn id="31" dur="500"/>
                                        <p:tgtEl>
                                          <p:spTgt spid="27"/>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grpId="0" nodeType="click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barn(inVertical)">
                                      <p:cBhvr>
                                        <p:cTn id="36" dur="500"/>
                                        <p:tgtEl>
                                          <p:spTgt spid="3"/>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barn(inVertical)">
                                      <p:cBhvr>
                                        <p:cTn id="41" dur="500"/>
                                        <p:tgtEl>
                                          <p:spTgt spid="23"/>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barn(inVertical)">
                                      <p:cBhvr>
                                        <p:cTn id="44" dur="500"/>
                                        <p:tgtEl>
                                          <p:spTgt spid="26"/>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grpId="0" nodeType="click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barn(inVertical)">
                                      <p:cBhvr>
                                        <p:cTn id="49" dur="500"/>
                                        <p:tgtEl>
                                          <p:spTgt spid="20"/>
                                        </p:tgtEl>
                                      </p:cBhvr>
                                    </p:animEffect>
                                  </p:childTnLst>
                                </p:cTn>
                              </p:par>
                              <p:par>
                                <p:cTn id="50" presetID="16" presetClass="entr" presetSubtype="21"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barn(inVertical)">
                                      <p:cBhvr>
                                        <p:cTn id="52" dur="500"/>
                                        <p:tgtEl>
                                          <p:spTgt spid="32"/>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barn(inVertical)">
                                      <p:cBhvr>
                                        <p:cTn id="57" dur="500"/>
                                        <p:tgtEl>
                                          <p:spTgt spid="25"/>
                                        </p:tgtEl>
                                      </p:cBhvr>
                                    </p:animEffect>
                                  </p:childTnLst>
                                </p:cTn>
                              </p:par>
                              <p:par>
                                <p:cTn id="58" presetID="16" presetClass="entr" presetSubtype="21"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barn(inVertical)">
                                      <p:cBhvr>
                                        <p:cTn id="60" dur="500"/>
                                        <p:tgtEl>
                                          <p:spTgt spid="22"/>
                                        </p:tgtEl>
                                      </p:cBhvr>
                                    </p:animEffect>
                                  </p:childTnLst>
                                </p:cTn>
                              </p:par>
                            </p:childTnLst>
                          </p:cTn>
                        </p:par>
                      </p:childTnLst>
                    </p:cTn>
                  </p:par>
                  <p:par>
                    <p:cTn id="61" fill="hold">
                      <p:stCondLst>
                        <p:cond delay="indefinite"/>
                      </p:stCondLst>
                      <p:childTnLst>
                        <p:par>
                          <p:cTn id="62" fill="hold">
                            <p:stCondLst>
                              <p:cond delay="0"/>
                            </p:stCondLst>
                            <p:childTnLst>
                              <p:par>
                                <p:cTn id="63" presetID="16" presetClass="entr" presetSubtype="21" fill="hold" grpId="0" nodeType="click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barn(inVertical)">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32" grpId="0" animBg="1"/>
      <p:bldP spid="3" grpId="0" animBg="1"/>
      <p:bldP spid="2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18974" y="437883"/>
            <a:ext cx="6490953" cy="5940088"/>
          </a:xfrm>
          <a:prstGeom prst="rect">
            <a:avLst/>
          </a:prstGeom>
          <a:noFill/>
          <a:ln w="38100">
            <a:noFill/>
            <a:prstDash val="dash"/>
          </a:ln>
        </p:spPr>
        <p:txBody>
          <a:bodyPr wrap="square">
            <a:spAutoFit/>
          </a:bodyPr>
          <a:lstStyle/>
          <a:p>
            <a:pPr marL="285750" indent="-285750" algn="r" rtl="1">
              <a:buFont typeface="Wingdings" panose="05000000000000000000" pitchFamily="2" charset="2"/>
              <a:buChar char="v"/>
            </a:pPr>
            <a:endParaRPr lang="en-US" sz="2000" dirty="0" smtClean="0">
              <a:cs typeface="B Homa" panose="00000400000000000000" pitchFamily="2" charset="-78"/>
            </a:endParaRPr>
          </a:p>
          <a:p>
            <a:pPr marL="285750" indent="-285750" algn="r" rtl="1">
              <a:buFont typeface="Wingdings" panose="05000000000000000000" pitchFamily="2" charset="2"/>
              <a:buChar char="v"/>
            </a:pPr>
            <a:r>
              <a:rPr lang="fa-IR" sz="2000" dirty="0" smtClean="0">
                <a:cs typeface="B Homa" panose="00000400000000000000" pitchFamily="2" charset="-78"/>
              </a:rPr>
              <a:t>به طور کلی نوشهر سازان ناکارآمدی الگوهای حومه</a:t>
            </a:r>
            <a:r>
              <a:rPr lang="en-US" sz="2000" dirty="0" smtClean="0">
                <a:cs typeface="B Homa" panose="00000400000000000000" pitchFamily="2" charset="-78"/>
              </a:rPr>
              <a:t> </a:t>
            </a:r>
            <a:r>
              <a:rPr lang="fa-IR" sz="2000" dirty="0" smtClean="0">
                <a:cs typeface="B Homa" panose="00000400000000000000" pitchFamily="2" charset="-78"/>
              </a:rPr>
              <a:t>ای قرن بیستم را شناسایی کردند. نظریه های نوشهرسازی تلاش می کند تا به وسیله استانداردهای طراحی هم چون الگوی خیابانهای متصل کننده منازل مسکونی به واحدهای تجاری بین محیط زندگی طراحی شده با محیط اجتماعی ارتباط برقرار کنند. برقراری چنین ارتباطی موجب می شود تا افراد به کاربریهای گوناگون محله به آسانی دسترسی پیدا کنند.</a:t>
            </a:r>
          </a:p>
          <a:p>
            <a:pPr marL="285750" indent="-285750" algn="r" rtl="1">
              <a:buFont typeface="Wingdings" panose="05000000000000000000" pitchFamily="2" charset="2"/>
              <a:buChar char="v"/>
            </a:pPr>
            <a:r>
              <a:rPr lang="fa-IR" sz="2000" dirty="0" smtClean="0">
                <a:cs typeface="B Homa" panose="00000400000000000000" pitchFamily="2" charset="-78"/>
              </a:rPr>
              <a:t> هدف اصلی نوشهرسازی فراهم کردن یک گزینه مطمئن برای توسعه محله های حومه</a:t>
            </a:r>
            <a:r>
              <a:rPr lang="en-US" sz="2000" dirty="0" smtClean="0">
                <a:cs typeface="B Homa" panose="00000400000000000000" pitchFamily="2" charset="-78"/>
              </a:rPr>
              <a:t> </a:t>
            </a:r>
            <a:r>
              <a:rPr lang="fa-IR" sz="2000" dirty="0" smtClean="0">
                <a:cs typeface="B Homa" panose="00000400000000000000" pitchFamily="2" charset="-78"/>
              </a:rPr>
              <a:t>ای می باشد، به طوری که کودکان میتوانند پیاده به مدرسه بروند، مردم همسایگانشان را بشناسند، زمان کمتری برای سفر گذرانده شود، مساکن برای همه گروه های درآمدی قابل استطاعتند و گزینه های حمل و نقل متنوعی موجودند</a:t>
            </a:r>
            <a:r>
              <a:rPr lang="en-US" sz="2000" dirty="0" smtClean="0">
                <a:cs typeface="B Homa" panose="00000400000000000000" pitchFamily="2" charset="-78"/>
              </a:rPr>
              <a:t>.</a:t>
            </a:r>
            <a:r>
              <a:rPr lang="fa-IR" sz="2000" dirty="0" smtClean="0">
                <a:cs typeface="B Homa" panose="00000400000000000000" pitchFamily="2" charset="-78"/>
              </a:rPr>
              <a:t> </a:t>
            </a:r>
          </a:p>
          <a:p>
            <a:pPr marL="285750" indent="-285750" algn="r" rtl="1">
              <a:buFont typeface="Wingdings" panose="05000000000000000000" pitchFamily="2" charset="2"/>
              <a:buChar char="v"/>
            </a:pPr>
            <a:r>
              <a:rPr lang="fa-IR" sz="2000" dirty="0" smtClean="0">
                <a:cs typeface="B Homa" panose="00000400000000000000" pitchFamily="2" charset="-78"/>
              </a:rPr>
              <a:t>نوشهرسازی درصدد یکپارچه سازی مجدد عناصر سنتی محله</a:t>
            </a:r>
            <a:r>
              <a:rPr lang="en-US" sz="2000" dirty="0" smtClean="0">
                <a:cs typeface="B Homa" panose="00000400000000000000" pitchFamily="2" charset="-78"/>
              </a:rPr>
              <a:t> </a:t>
            </a:r>
            <a:r>
              <a:rPr lang="fa-IR" sz="2000" dirty="0" smtClean="0">
                <a:cs typeface="B Homa" panose="00000400000000000000" pitchFamily="2" charset="-78"/>
              </a:rPr>
              <a:t>ها با محله</a:t>
            </a:r>
            <a:r>
              <a:rPr lang="en-US" sz="2000" dirty="0" smtClean="0">
                <a:cs typeface="B Homa" panose="00000400000000000000" pitchFamily="2" charset="-78"/>
              </a:rPr>
              <a:t> </a:t>
            </a:r>
            <a:r>
              <a:rPr lang="fa-IR" sz="2000" dirty="0" smtClean="0">
                <a:cs typeface="B Homa" panose="00000400000000000000" pitchFamily="2" charset="-78"/>
              </a:rPr>
              <a:t>های معاصر می باشد. ترکیب فلسفه برنامه ریزی معاصر و سنتی زمانی آشکار می شود که الگوهای خیابانهای دارای ساخت بر بن بستهای دارای دوربرگردان ترجیح داده می شوند و یکپارچه سازی پیاده، اتومبیل و شیوه</a:t>
            </a:r>
            <a:r>
              <a:rPr lang="en-US" sz="2000" dirty="0" smtClean="0">
                <a:cs typeface="B Homa" panose="00000400000000000000" pitchFamily="2" charset="-78"/>
              </a:rPr>
              <a:t> </a:t>
            </a:r>
            <a:r>
              <a:rPr lang="fa-IR" sz="2000" dirty="0" smtClean="0">
                <a:cs typeface="B Homa" panose="00000400000000000000" pitchFamily="2" charset="-78"/>
              </a:rPr>
              <a:t>های دیگر حمل و نقل بر جداسازی آنها اولویت مییابد. در نتیجه تشویق ارتباطات و پایداری بیشتر از جداسازی و تنزل زیست محیطی است. </a:t>
            </a:r>
            <a:endParaRPr lang="en-US" sz="2000" dirty="0" smtClean="0">
              <a:cs typeface="B Homa" panose="00000400000000000000" pitchFamily="2" charset="-78"/>
            </a:endParaRPr>
          </a:p>
        </p:txBody>
      </p:sp>
      <p:pic>
        <p:nvPicPr>
          <p:cNvPr id="12" name="Picture 11"/>
          <p:cNvPicPr>
            <a:picLocks noChangeAspect="1"/>
          </p:cNvPicPr>
          <p:nvPr/>
        </p:nvPicPr>
        <p:blipFill>
          <a:blip r:embed="rId2"/>
          <a:stretch>
            <a:fillRect/>
          </a:stretch>
        </p:blipFill>
        <p:spPr>
          <a:xfrm>
            <a:off x="1063640" y="333829"/>
            <a:ext cx="3790206" cy="3743123"/>
          </a:xfrm>
          <a:prstGeom prst="rect">
            <a:avLst/>
          </a:prstGeom>
        </p:spPr>
      </p:pic>
      <p:pic>
        <p:nvPicPr>
          <p:cNvPr id="14" name="Picture 13"/>
          <p:cNvPicPr>
            <a:picLocks noChangeAspect="1"/>
          </p:cNvPicPr>
          <p:nvPr/>
        </p:nvPicPr>
        <p:blipFill>
          <a:blip r:embed="rId3"/>
          <a:stretch>
            <a:fillRect/>
          </a:stretch>
        </p:blipFill>
        <p:spPr>
          <a:xfrm>
            <a:off x="708164" y="4361112"/>
            <a:ext cx="4417628" cy="1800059"/>
          </a:xfrm>
          <a:prstGeom prst="rect">
            <a:avLst/>
          </a:prstGeom>
        </p:spPr>
      </p:pic>
    </p:spTree>
    <p:extLst>
      <p:ext uri="{BB962C8B-B14F-4D97-AF65-F5344CB8AC3E}">
        <p14:creationId xmlns:p14="http://schemas.microsoft.com/office/powerpoint/2010/main" val="12376170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p:cNvSpPr/>
          <p:nvPr/>
        </p:nvSpPr>
        <p:spPr>
          <a:xfrm>
            <a:off x="3890199" y="3451730"/>
            <a:ext cx="2147530" cy="137895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a:solidFill>
                  <a:schemeClr val="tx1"/>
                </a:solidFill>
                <a:cs typeface="B Homa" panose="00000400000000000000" pitchFamily="2" charset="-78"/>
              </a:rPr>
              <a:t>تقسیم ترافیک عبوری در مسیرهای متعدد</a:t>
            </a:r>
            <a:endParaRPr lang="en-US" sz="2000" b="1" dirty="0">
              <a:solidFill>
                <a:schemeClr val="tx1"/>
              </a:solidFill>
              <a:cs typeface="B Homa" panose="00000400000000000000" pitchFamily="2" charset="-78"/>
            </a:endParaRPr>
          </a:p>
        </p:txBody>
      </p:sp>
      <p:graphicFrame>
        <p:nvGraphicFramePr>
          <p:cNvPr id="10" name="Diagram 9"/>
          <p:cNvGraphicFramePr/>
          <p:nvPr>
            <p:extLst/>
          </p:nvPr>
        </p:nvGraphicFramePr>
        <p:xfrm>
          <a:off x="1480709" y="260695"/>
          <a:ext cx="9804786" cy="31281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Oval 1"/>
          <p:cNvSpPr/>
          <p:nvPr/>
        </p:nvSpPr>
        <p:spPr>
          <a:xfrm>
            <a:off x="2280483" y="3451732"/>
            <a:ext cx="2138620" cy="13730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a:solidFill>
                  <a:schemeClr val="tx1"/>
                </a:solidFill>
                <a:cs typeface="B Homa" panose="00000400000000000000" pitchFamily="2" charset="-78"/>
              </a:rPr>
              <a:t>پایین آوردن سرعت اتومبیل ها</a:t>
            </a:r>
            <a:endParaRPr lang="en-US" sz="2000" b="1" dirty="0">
              <a:solidFill>
                <a:schemeClr val="tx1"/>
              </a:solidFill>
              <a:cs typeface="B Homa" panose="00000400000000000000" pitchFamily="2" charset="-78"/>
            </a:endParaRPr>
          </a:p>
        </p:txBody>
      </p:sp>
      <p:sp>
        <p:nvSpPr>
          <p:cNvPr id="3" name="Oval 2"/>
          <p:cNvSpPr/>
          <p:nvPr/>
        </p:nvSpPr>
        <p:spPr>
          <a:xfrm>
            <a:off x="699448" y="3451729"/>
            <a:ext cx="1988605" cy="1373009"/>
          </a:xfrm>
          <a:prstGeom prst="ellipse">
            <a:avLst/>
          </a:prstGeom>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fa-IR" b="1" dirty="0">
                <a:cs typeface="B Homa" panose="00000400000000000000" pitchFamily="2" charset="-78"/>
              </a:rPr>
              <a:t>طی مسير توسط پياده ها و عبور از خيابانها </a:t>
            </a:r>
            <a:endParaRPr lang="en-US" b="1" dirty="0">
              <a:cs typeface="B Homa" panose="00000400000000000000" pitchFamily="2" charset="-78"/>
            </a:endParaRPr>
          </a:p>
        </p:txBody>
      </p:sp>
      <p:sp>
        <p:nvSpPr>
          <p:cNvPr id="16" name="Flowchart: Terminator 15"/>
          <p:cNvSpPr/>
          <p:nvPr/>
        </p:nvSpPr>
        <p:spPr>
          <a:xfrm>
            <a:off x="627297" y="5140477"/>
            <a:ext cx="3936203" cy="1002244"/>
          </a:xfrm>
          <a:prstGeom prst="flowChartTerminator">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a:solidFill>
                  <a:schemeClr val="tx1"/>
                </a:solidFill>
                <a:cs typeface="B Homa" panose="00000400000000000000" pitchFamily="2" charset="-78"/>
              </a:rPr>
              <a:t>پارکينگ خانه ها به پشت منازل منتقل شود </a:t>
            </a:r>
            <a:endParaRPr lang="en-US" b="1" dirty="0">
              <a:solidFill>
                <a:schemeClr val="tx1"/>
              </a:solidFill>
              <a:cs typeface="B Homa" panose="00000400000000000000" pitchFamily="2" charset="-78"/>
            </a:endParaRPr>
          </a:p>
        </p:txBody>
      </p:sp>
      <p:sp>
        <p:nvSpPr>
          <p:cNvPr id="18" name="Flowchart: Terminator 17"/>
          <p:cNvSpPr/>
          <p:nvPr/>
        </p:nvSpPr>
        <p:spPr>
          <a:xfrm>
            <a:off x="1647426" y="5152367"/>
            <a:ext cx="3936203" cy="1002244"/>
          </a:xfrm>
          <a:prstGeom prst="flowChartTerminator">
            <a:avLst/>
          </a:prstGeom>
          <a:solidFill>
            <a:schemeClr val="bg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a:solidFill>
                  <a:schemeClr val="tx1"/>
                </a:solidFill>
                <a:cs typeface="B Homa" panose="00000400000000000000" pitchFamily="2" charset="-78"/>
              </a:rPr>
              <a:t>هيچ اتومبيلی در نمای جلوی ساختمانها ديده نشود</a:t>
            </a:r>
            <a:endParaRPr lang="en-US" b="1" dirty="0">
              <a:solidFill>
                <a:schemeClr val="tx1"/>
              </a:solidFill>
              <a:cs typeface="B Homa" panose="00000400000000000000" pitchFamily="2" charset="-78"/>
            </a:endParaRPr>
          </a:p>
        </p:txBody>
      </p:sp>
      <p:sp>
        <p:nvSpPr>
          <p:cNvPr id="17" name="Flowchart: Terminator 16"/>
          <p:cNvSpPr/>
          <p:nvPr/>
        </p:nvSpPr>
        <p:spPr>
          <a:xfrm>
            <a:off x="3299969" y="5164257"/>
            <a:ext cx="3936203" cy="1002244"/>
          </a:xfrm>
          <a:prstGeom prst="flowChartTerminator">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a:solidFill>
                  <a:schemeClr val="tx1"/>
                </a:solidFill>
                <a:cs typeface="B Homa" panose="00000400000000000000" pitchFamily="2" charset="-78"/>
              </a:rPr>
              <a:t>پياده رو بوسيله يک فضای سبز باريک به عرض 5 تا 10 فوت ( 1/5 تا 3 متر ) از جدول خيابان دور شود </a:t>
            </a:r>
            <a:endParaRPr lang="en-US" b="1" dirty="0">
              <a:solidFill>
                <a:schemeClr val="tx1"/>
              </a:solidFill>
              <a:cs typeface="B Homa" panose="00000400000000000000" pitchFamily="2" charset="-78"/>
            </a:endParaRPr>
          </a:p>
        </p:txBody>
      </p:sp>
      <p:graphicFrame>
        <p:nvGraphicFramePr>
          <p:cNvPr id="19" name="Diagram 18"/>
          <p:cNvGraphicFramePr/>
          <p:nvPr>
            <p:extLst/>
          </p:nvPr>
        </p:nvGraphicFramePr>
        <p:xfrm>
          <a:off x="7828210" y="3200403"/>
          <a:ext cx="4168173" cy="320040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1" name="Rectangle 10"/>
          <p:cNvSpPr/>
          <p:nvPr/>
        </p:nvSpPr>
        <p:spPr>
          <a:xfrm>
            <a:off x="9372601" y="107577"/>
            <a:ext cx="2702858" cy="564776"/>
          </a:xfrm>
          <a:prstGeom prst="rect">
            <a:avLst/>
          </a:prstGeom>
          <a:solidFill>
            <a:srgbClr val="9FDDF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200" dirty="0" smtClean="0">
                <a:solidFill>
                  <a:schemeClr val="tx1"/>
                </a:solidFill>
                <a:cs typeface="B Homa" panose="00000400000000000000" pitchFamily="2" charset="-78"/>
              </a:rPr>
              <a:t>مباحث کلیدی</a:t>
            </a:r>
            <a:endParaRPr lang="en-US" sz="3200" dirty="0">
              <a:solidFill>
                <a:schemeClr val="tx1"/>
              </a:solidFill>
              <a:cs typeface="B Homa" panose="00000400000000000000" pitchFamily="2" charset="-78"/>
            </a:endParaRPr>
          </a:p>
        </p:txBody>
      </p:sp>
    </p:spTree>
    <p:extLst>
      <p:ext uri="{BB962C8B-B14F-4D97-AF65-F5344CB8AC3E}">
        <p14:creationId xmlns:p14="http://schemas.microsoft.com/office/powerpoint/2010/main" val="764646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inVertical)">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barn(inVertical)">
                                      <p:cBhvr>
                                        <p:cTn id="36" dur="500"/>
                                        <p:tgtEl>
                                          <p:spTgt spid="16"/>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barn(inVertical)">
                                      <p:cBhvr>
                                        <p:cTn id="41" dur="500"/>
                                        <p:tgtEl>
                                          <p:spTgt spid="18"/>
                                        </p:tgtEl>
                                      </p:cBhvr>
                                    </p:animEffect>
                                  </p:childTnLst>
                                </p:cTn>
                              </p:par>
                            </p:childTnLst>
                          </p:cTn>
                        </p:par>
                      </p:childTnLst>
                    </p:cTn>
                  </p:par>
                  <p:par>
                    <p:cTn id="42" fill="hold">
                      <p:stCondLst>
                        <p:cond delay="indefinite"/>
                      </p:stCondLst>
                      <p:childTnLst>
                        <p:par>
                          <p:cTn id="43" fill="hold">
                            <p:stCondLst>
                              <p:cond delay="0"/>
                            </p:stCondLst>
                            <p:childTnLst>
                              <p:par>
                                <p:cTn id="44" presetID="16" presetClass="entr" presetSubtype="21" fill="hold" grpId="0" nodeType="click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barn(inVertical)">
                                      <p:cBhvr>
                                        <p:cTn id="46" dur="500"/>
                                        <p:tgtEl>
                                          <p:spTgt spid="17"/>
                                        </p:tgtEl>
                                      </p:cBhvr>
                                    </p:animEffect>
                                  </p:childTnLst>
                                </p:cTn>
                              </p:par>
                            </p:childTnLst>
                          </p:cTn>
                        </p:par>
                      </p:childTnLst>
                    </p:cTn>
                  </p:par>
                  <p:par>
                    <p:cTn id="47" fill="hold">
                      <p:stCondLst>
                        <p:cond delay="indefinite"/>
                      </p:stCondLst>
                      <p:childTnLst>
                        <p:par>
                          <p:cTn id="48" fill="hold">
                            <p:stCondLst>
                              <p:cond delay="0"/>
                            </p:stCondLst>
                            <p:childTnLst>
                              <p:par>
                                <p:cTn id="49" presetID="16" presetClass="entr" presetSubtype="21"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barn(inVertical)">
                                      <p:cBhvr>
                                        <p:cTn id="5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Graphic spid="10" grpId="0">
        <p:bldAsOne/>
      </p:bldGraphic>
      <p:bldP spid="2" grpId="0" animBg="1"/>
      <p:bldP spid="3" grpId="0" animBg="1"/>
      <p:bldP spid="16" grpId="0" animBg="1"/>
      <p:bldP spid="18" grpId="0" animBg="1"/>
      <p:bldP spid="17" grpId="0" animBg="1"/>
      <p:bldGraphic spid="19" grpId="0">
        <p:bldAsOne/>
      </p:bldGraphic>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6524960" y="2"/>
            <a:ext cx="5514651" cy="646331"/>
          </a:xfrm>
          <a:prstGeom prst="rect">
            <a:avLst/>
          </a:prstGeom>
        </p:spPr>
        <p:txBody>
          <a:bodyPr wrap="none">
            <a:spAutoFit/>
          </a:bodyPr>
          <a:lstStyle/>
          <a:p>
            <a:pPr algn="r" rtl="1"/>
            <a:r>
              <a:rPr lang="ar-SA" sz="2400" b="1" dirty="0">
                <a:ea typeface="Calibri" panose="020F0502020204030204" pitchFamily="34" charset="0"/>
                <a:cs typeface="B Homa" panose="00000400000000000000" pitchFamily="2" charset="-78"/>
              </a:rPr>
              <a:t>اصول نو- شهر</a:t>
            </a:r>
            <a:r>
              <a:rPr lang="fa-IR" sz="2400" b="1" dirty="0">
                <a:ea typeface="Calibri" panose="020F0502020204030204" pitchFamily="34" charset="0"/>
                <a:cs typeface="B Homa" panose="00000400000000000000" pitchFamily="2" charset="-78"/>
              </a:rPr>
              <a:t>گرایی</a:t>
            </a:r>
            <a:r>
              <a:rPr lang="ar-SA" sz="2400" b="1" dirty="0">
                <a:ea typeface="Calibri" panose="020F0502020204030204" pitchFamily="34" charset="0"/>
                <a:cs typeface="B Homa" panose="00000400000000000000" pitchFamily="2" charset="-78"/>
              </a:rPr>
              <a:t> در منشور </a:t>
            </a:r>
            <a:r>
              <a:rPr lang="en-US" sz="2400" b="1" dirty="0">
                <a:latin typeface="Tahoma" panose="020B0604030504040204" pitchFamily="34" charset="0"/>
                <a:ea typeface="Calibri" panose="020F0502020204030204" pitchFamily="34" charset="0"/>
                <a:cs typeface="B Homa" panose="00000400000000000000" pitchFamily="2" charset="-78"/>
              </a:rPr>
              <a:t>CNU</a:t>
            </a:r>
            <a:r>
              <a:rPr lang="en-US" sz="3600" dirty="0">
                <a:latin typeface="Arial" panose="020B0604020202020204" pitchFamily="34" charset="0"/>
                <a:ea typeface="Calibri" panose="020F0502020204030204" pitchFamily="34" charset="0"/>
                <a:cs typeface="B Homa" panose="00000400000000000000" pitchFamily="2" charset="-78"/>
              </a:rPr>
              <a:t> </a:t>
            </a:r>
            <a:r>
              <a:rPr lang="ar-SA" sz="2400" b="1" dirty="0">
                <a:ea typeface="Calibri" panose="020F0502020204030204" pitchFamily="34" charset="0"/>
                <a:cs typeface="B Homa" panose="00000400000000000000" pitchFamily="2" charset="-78"/>
              </a:rPr>
              <a:t> </a:t>
            </a:r>
            <a:r>
              <a:rPr lang="fa-IR" sz="2400" b="1" dirty="0">
                <a:ea typeface="Calibri" panose="020F0502020204030204" pitchFamily="34" charset="0"/>
                <a:cs typeface="B Homa" panose="00000400000000000000" pitchFamily="2" charset="-78"/>
              </a:rPr>
              <a:t> سال 1996</a:t>
            </a:r>
            <a:r>
              <a:rPr lang="ar-SA" sz="2400" b="1" dirty="0">
                <a:ea typeface="Calibri" panose="020F0502020204030204" pitchFamily="34" charset="0"/>
                <a:cs typeface="B Homa" panose="00000400000000000000" pitchFamily="2" charset="-78"/>
              </a:rPr>
              <a:t> </a:t>
            </a:r>
            <a:endParaRPr lang="en-US" sz="2400" dirty="0">
              <a:cs typeface="B Homa" panose="00000400000000000000" pitchFamily="2" charset="-78"/>
            </a:endParaRPr>
          </a:p>
        </p:txBody>
      </p:sp>
      <p:sp>
        <p:nvSpPr>
          <p:cNvPr id="22" name="Rounded Rectangle 21"/>
          <p:cNvSpPr/>
          <p:nvPr/>
        </p:nvSpPr>
        <p:spPr>
          <a:xfrm>
            <a:off x="700991" y="2780347"/>
            <a:ext cx="1964668" cy="1350768"/>
          </a:xfrm>
          <a:prstGeom prst="roundRect">
            <a:avLst/>
          </a:prstGeom>
          <a:solidFill>
            <a:schemeClr val="bg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400" dirty="0">
                <a:solidFill>
                  <a:schemeClr val="tx1"/>
                </a:solidFill>
                <a:cs typeface="B Homa" panose="00000400000000000000" pitchFamily="2" charset="-78"/>
              </a:rPr>
              <a:t>منطقه ، كلان شهر ، شهر و شهركوچك </a:t>
            </a:r>
            <a:endParaRPr lang="en-US" sz="2400" dirty="0">
              <a:solidFill>
                <a:schemeClr val="tx1"/>
              </a:solidFill>
              <a:cs typeface="B Homa" panose="00000400000000000000" pitchFamily="2" charset="-78"/>
            </a:endParaRPr>
          </a:p>
        </p:txBody>
      </p:sp>
      <p:sp>
        <p:nvSpPr>
          <p:cNvPr id="29" name="Rectangle 28"/>
          <p:cNvSpPr/>
          <p:nvPr/>
        </p:nvSpPr>
        <p:spPr>
          <a:xfrm>
            <a:off x="2796990" y="735104"/>
            <a:ext cx="9233647" cy="5773979"/>
          </a:xfrm>
          <a:prstGeom prst="rect">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rtl="1">
              <a:buFont typeface="Wingdings" panose="05000000000000000000" pitchFamily="2" charset="2"/>
              <a:buChar char="q"/>
            </a:pPr>
            <a:endParaRPr lang="en-US" dirty="0"/>
          </a:p>
        </p:txBody>
      </p:sp>
      <p:sp>
        <p:nvSpPr>
          <p:cNvPr id="32" name="Right Arrow 31"/>
          <p:cNvSpPr/>
          <p:nvPr/>
        </p:nvSpPr>
        <p:spPr>
          <a:xfrm>
            <a:off x="2976282" y="1021976"/>
            <a:ext cx="573742" cy="3944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Arrow 32"/>
          <p:cNvSpPr/>
          <p:nvPr/>
        </p:nvSpPr>
        <p:spPr>
          <a:xfrm>
            <a:off x="2949389" y="2142564"/>
            <a:ext cx="573742" cy="3944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Arrow 33"/>
          <p:cNvSpPr/>
          <p:nvPr/>
        </p:nvSpPr>
        <p:spPr>
          <a:xfrm>
            <a:off x="2922494" y="3281081"/>
            <a:ext cx="573742" cy="3944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Arrow 34"/>
          <p:cNvSpPr/>
          <p:nvPr/>
        </p:nvSpPr>
        <p:spPr>
          <a:xfrm>
            <a:off x="2930435" y="4312025"/>
            <a:ext cx="573742" cy="3944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Arrow 35"/>
          <p:cNvSpPr/>
          <p:nvPr/>
        </p:nvSpPr>
        <p:spPr>
          <a:xfrm>
            <a:off x="2949389" y="5284695"/>
            <a:ext cx="573742" cy="3944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ight Arrow 36"/>
          <p:cNvSpPr/>
          <p:nvPr/>
        </p:nvSpPr>
        <p:spPr>
          <a:xfrm>
            <a:off x="7915835" y="1461246"/>
            <a:ext cx="573742" cy="3944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ight Arrow 37"/>
          <p:cNvSpPr/>
          <p:nvPr/>
        </p:nvSpPr>
        <p:spPr>
          <a:xfrm>
            <a:off x="7888942" y="2581834"/>
            <a:ext cx="573742" cy="3944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ight Arrow 38"/>
          <p:cNvSpPr/>
          <p:nvPr/>
        </p:nvSpPr>
        <p:spPr>
          <a:xfrm>
            <a:off x="7862047" y="3720351"/>
            <a:ext cx="573742" cy="3944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Arrow 39"/>
          <p:cNvSpPr/>
          <p:nvPr/>
        </p:nvSpPr>
        <p:spPr>
          <a:xfrm>
            <a:off x="7888942" y="4894729"/>
            <a:ext cx="573742" cy="3944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3872754" y="986118"/>
            <a:ext cx="3783107" cy="707886"/>
          </a:xfrm>
          <a:prstGeom prst="rect">
            <a:avLst/>
          </a:prstGeom>
          <a:solidFill>
            <a:srgbClr val="002060"/>
          </a:solidFill>
        </p:spPr>
        <p:txBody>
          <a:bodyPr wrap="square" rtlCol="0">
            <a:spAutoFit/>
          </a:bodyPr>
          <a:lstStyle/>
          <a:p>
            <a:pPr algn="ctr"/>
            <a:r>
              <a:rPr lang="ar-SA" sz="2000" dirty="0">
                <a:cs typeface="B Homa" panose="00000400000000000000" pitchFamily="2" charset="-78"/>
              </a:rPr>
              <a:t>منطقه هاي كلان شهري مكان هاي</a:t>
            </a:r>
            <a:r>
              <a:rPr lang="fa-IR" sz="2000" dirty="0">
                <a:cs typeface="B Homa" panose="00000400000000000000" pitchFamily="2" charset="-78"/>
              </a:rPr>
              <a:t>ی</a:t>
            </a:r>
            <a:r>
              <a:rPr lang="ar-SA" sz="2000" dirty="0">
                <a:cs typeface="B Homa" panose="00000400000000000000" pitchFamily="2" charset="-78"/>
              </a:rPr>
              <a:t> كاملاُ </a:t>
            </a:r>
            <a:r>
              <a:rPr lang="fa-IR" sz="2000" dirty="0">
                <a:cs typeface="B Homa" panose="00000400000000000000" pitchFamily="2" charset="-78"/>
              </a:rPr>
              <a:t>مشخص با </a:t>
            </a:r>
            <a:r>
              <a:rPr lang="ar-SA" sz="2000" dirty="0">
                <a:cs typeface="B Homa" panose="00000400000000000000" pitchFamily="2" charset="-78"/>
              </a:rPr>
              <a:t>مرزهاي جغرافيايي هستند </a:t>
            </a:r>
            <a:endParaRPr lang="en-US" sz="2000" dirty="0">
              <a:cs typeface="B Homa" panose="00000400000000000000" pitchFamily="2" charset="-78"/>
            </a:endParaRPr>
          </a:p>
        </p:txBody>
      </p:sp>
      <p:sp>
        <p:nvSpPr>
          <p:cNvPr id="42" name="TextBox 41"/>
          <p:cNvSpPr txBox="1"/>
          <p:nvPr/>
        </p:nvSpPr>
        <p:spPr>
          <a:xfrm>
            <a:off x="3872754" y="2061882"/>
            <a:ext cx="3818965" cy="707886"/>
          </a:xfrm>
          <a:prstGeom prst="rect">
            <a:avLst/>
          </a:prstGeom>
          <a:solidFill>
            <a:srgbClr val="002060"/>
          </a:solidFill>
        </p:spPr>
        <p:txBody>
          <a:bodyPr wrap="square" rtlCol="0">
            <a:spAutoFit/>
          </a:bodyPr>
          <a:lstStyle/>
          <a:p>
            <a:pPr algn="ctr"/>
            <a:r>
              <a:rPr lang="ar-SA" sz="2000" dirty="0">
                <a:cs typeface="B Homa" panose="00000400000000000000" pitchFamily="2" charset="-78"/>
              </a:rPr>
              <a:t>منطقه كلان شهري اصلي ترين واحد اقتصادي جهان امروز است </a:t>
            </a:r>
            <a:endParaRPr lang="en-US" sz="2000" dirty="0">
              <a:cs typeface="B Homa" panose="00000400000000000000" pitchFamily="2" charset="-78"/>
            </a:endParaRPr>
          </a:p>
        </p:txBody>
      </p:sp>
      <p:sp>
        <p:nvSpPr>
          <p:cNvPr id="43" name="TextBox 42"/>
          <p:cNvSpPr txBox="1"/>
          <p:nvPr/>
        </p:nvSpPr>
        <p:spPr>
          <a:xfrm>
            <a:off x="3854823" y="3101788"/>
            <a:ext cx="3854824" cy="707886"/>
          </a:xfrm>
          <a:prstGeom prst="rect">
            <a:avLst/>
          </a:prstGeom>
          <a:solidFill>
            <a:srgbClr val="002060"/>
          </a:solidFill>
        </p:spPr>
        <p:txBody>
          <a:bodyPr wrap="square" rtlCol="0">
            <a:spAutoFit/>
          </a:bodyPr>
          <a:lstStyle/>
          <a:p>
            <a:pPr algn="ctr"/>
            <a:r>
              <a:rPr lang="ar-SA" sz="2000" dirty="0">
                <a:cs typeface="B Homa" panose="00000400000000000000" pitchFamily="2" charset="-78"/>
              </a:rPr>
              <a:t>كلان شهر روابط شكننده اما مهمي با زمينهاي باز و فضاي سبز خود دارد </a:t>
            </a:r>
            <a:endParaRPr lang="en-US" sz="2000" dirty="0">
              <a:cs typeface="B Homa" panose="00000400000000000000" pitchFamily="2" charset="-78"/>
            </a:endParaRPr>
          </a:p>
        </p:txBody>
      </p:sp>
      <p:sp>
        <p:nvSpPr>
          <p:cNvPr id="44" name="TextBox 43"/>
          <p:cNvSpPr txBox="1"/>
          <p:nvPr/>
        </p:nvSpPr>
        <p:spPr>
          <a:xfrm>
            <a:off x="3818966" y="4186843"/>
            <a:ext cx="3908610" cy="707886"/>
          </a:xfrm>
          <a:prstGeom prst="rect">
            <a:avLst/>
          </a:prstGeom>
          <a:solidFill>
            <a:srgbClr val="002060"/>
          </a:solidFill>
        </p:spPr>
        <p:txBody>
          <a:bodyPr wrap="square" rtlCol="0">
            <a:spAutoFit/>
          </a:bodyPr>
          <a:lstStyle/>
          <a:p>
            <a:pPr algn="ctr"/>
            <a:r>
              <a:rPr lang="ar-SA" sz="2000" dirty="0">
                <a:cs typeface="B Homa" panose="00000400000000000000" pitchFamily="2" charset="-78"/>
              </a:rPr>
              <a:t>الگو هاي توسعه نبايد لبه هاي كلان شهر را نا مشخص سازند </a:t>
            </a:r>
            <a:endParaRPr lang="en-US" sz="2000" dirty="0">
              <a:cs typeface="B Homa" panose="00000400000000000000" pitchFamily="2" charset="-78"/>
            </a:endParaRPr>
          </a:p>
        </p:txBody>
      </p:sp>
      <p:sp>
        <p:nvSpPr>
          <p:cNvPr id="45" name="TextBox 44"/>
          <p:cNvSpPr txBox="1"/>
          <p:nvPr/>
        </p:nvSpPr>
        <p:spPr>
          <a:xfrm>
            <a:off x="3792071" y="5017423"/>
            <a:ext cx="3944471" cy="1323439"/>
          </a:xfrm>
          <a:prstGeom prst="rect">
            <a:avLst/>
          </a:prstGeom>
          <a:solidFill>
            <a:srgbClr val="002060"/>
          </a:solidFill>
        </p:spPr>
        <p:txBody>
          <a:bodyPr wrap="square" rtlCol="0">
            <a:spAutoFit/>
          </a:bodyPr>
          <a:lstStyle/>
          <a:p>
            <a:pPr algn="ctr"/>
            <a:r>
              <a:rPr lang="ar-SA" sz="2000" dirty="0">
                <a:cs typeface="B Homa" panose="00000400000000000000" pitchFamily="2" charset="-78"/>
              </a:rPr>
              <a:t>ساخت و ساز و توسعه جديد همجوار مرزهاي شهري بايد بصورت محله و زير محله سازماندهي شوند و در قالب الگو هاي توسعه شهري در آيند </a:t>
            </a:r>
            <a:endParaRPr lang="en-US" sz="2000" dirty="0">
              <a:cs typeface="B Homa" panose="00000400000000000000" pitchFamily="2" charset="-78"/>
            </a:endParaRPr>
          </a:p>
        </p:txBody>
      </p:sp>
      <p:sp>
        <p:nvSpPr>
          <p:cNvPr id="46" name="TextBox 45"/>
          <p:cNvSpPr txBox="1"/>
          <p:nvPr/>
        </p:nvSpPr>
        <p:spPr>
          <a:xfrm>
            <a:off x="8713695" y="1147484"/>
            <a:ext cx="3155577" cy="1015663"/>
          </a:xfrm>
          <a:prstGeom prst="rect">
            <a:avLst/>
          </a:prstGeom>
          <a:solidFill>
            <a:srgbClr val="002060"/>
          </a:solidFill>
        </p:spPr>
        <p:txBody>
          <a:bodyPr wrap="square" rtlCol="0">
            <a:spAutoFit/>
          </a:bodyPr>
          <a:lstStyle/>
          <a:p>
            <a:pPr algn="ctr"/>
            <a:r>
              <a:rPr lang="ar-SA" sz="2000" dirty="0">
                <a:cs typeface="B Homa" panose="00000400000000000000" pitchFamily="2" charset="-78"/>
              </a:rPr>
              <a:t>در توسعه و نوسازي شهرها بايد الگوها ، سوابق و نمونه هاي موجود تاريخي را در نظر داشت </a:t>
            </a:r>
            <a:endParaRPr lang="en-US" sz="2000" dirty="0">
              <a:cs typeface="B Homa" panose="00000400000000000000" pitchFamily="2" charset="-78"/>
            </a:endParaRPr>
          </a:p>
        </p:txBody>
      </p:sp>
      <p:sp>
        <p:nvSpPr>
          <p:cNvPr id="47" name="TextBox 46"/>
          <p:cNvSpPr txBox="1"/>
          <p:nvPr/>
        </p:nvSpPr>
        <p:spPr>
          <a:xfrm>
            <a:off x="8749554" y="2653553"/>
            <a:ext cx="3065928" cy="400110"/>
          </a:xfrm>
          <a:prstGeom prst="rect">
            <a:avLst/>
          </a:prstGeom>
          <a:solidFill>
            <a:srgbClr val="002060"/>
          </a:solidFill>
        </p:spPr>
        <p:txBody>
          <a:bodyPr wrap="square" rtlCol="0">
            <a:spAutoFit/>
          </a:bodyPr>
          <a:lstStyle/>
          <a:p>
            <a:pPr algn="ctr"/>
            <a:r>
              <a:rPr lang="fa-IR" sz="2000" dirty="0">
                <a:cs typeface="B Homa" panose="00000400000000000000" pitchFamily="2" charset="-78"/>
              </a:rPr>
              <a:t>گنجاندن </a:t>
            </a:r>
            <a:r>
              <a:rPr lang="ar-SA" sz="2000" dirty="0">
                <a:cs typeface="B Homa" panose="00000400000000000000" pitchFamily="2" charset="-78"/>
              </a:rPr>
              <a:t>طيف وسيعي از كاربريها </a:t>
            </a:r>
            <a:endParaRPr lang="en-US" sz="2000" dirty="0">
              <a:cs typeface="B Homa" panose="00000400000000000000" pitchFamily="2" charset="-78"/>
            </a:endParaRPr>
          </a:p>
        </p:txBody>
      </p:sp>
      <p:sp>
        <p:nvSpPr>
          <p:cNvPr id="48" name="TextBox 47"/>
          <p:cNvSpPr txBox="1"/>
          <p:nvPr/>
        </p:nvSpPr>
        <p:spPr>
          <a:xfrm>
            <a:off x="8731624" y="3639671"/>
            <a:ext cx="3083858" cy="707886"/>
          </a:xfrm>
          <a:prstGeom prst="rect">
            <a:avLst/>
          </a:prstGeom>
          <a:solidFill>
            <a:srgbClr val="002060"/>
          </a:solidFill>
        </p:spPr>
        <p:txBody>
          <a:bodyPr wrap="square" rtlCol="0">
            <a:spAutoFit/>
          </a:bodyPr>
          <a:lstStyle/>
          <a:p>
            <a:pPr algn="ctr"/>
            <a:r>
              <a:rPr lang="ar-SA" sz="2000" dirty="0">
                <a:cs typeface="B Homa" panose="00000400000000000000" pitchFamily="2" charset="-78"/>
              </a:rPr>
              <a:t>سازمان كالبدي منطقه بايد توسط شبكه حمل و نقل حمايت شود </a:t>
            </a:r>
            <a:endParaRPr lang="en-US" sz="2000" dirty="0">
              <a:cs typeface="B Homa" panose="00000400000000000000" pitchFamily="2" charset="-78"/>
            </a:endParaRPr>
          </a:p>
        </p:txBody>
      </p:sp>
      <p:sp>
        <p:nvSpPr>
          <p:cNvPr id="49" name="TextBox 48"/>
          <p:cNvSpPr txBox="1"/>
          <p:nvPr/>
        </p:nvSpPr>
        <p:spPr>
          <a:xfrm>
            <a:off x="8713696" y="4840943"/>
            <a:ext cx="3083859" cy="1015663"/>
          </a:xfrm>
          <a:prstGeom prst="rect">
            <a:avLst/>
          </a:prstGeom>
          <a:solidFill>
            <a:srgbClr val="002060"/>
          </a:solidFill>
        </p:spPr>
        <p:txBody>
          <a:bodyPr wrap="square" rtlCol="0">
            <a:spAutoFit/>
          </a:bodyPr>
          <a:lstStyle/>
          <a:p>
            <a:pPr algn="ctr"/>
            <a:r>
              <a:rPr lang="ar-SA" sz="2000" dirty="0">
                <a:cs typeface="B Homa" panose="00000400000000000000" pitchFamily="2" charset="-78"/>
              </a:rPr>
              <a:t>درآمدها و منابع مالي بايد بصورت منصفانه بين شهرداريها و مركز ديگر منطقه تقسيم شود </a:t>
            </a:r>
            <a:endParaRPr lang="en-US" sz="2000" dirty="0">
              <a:cs typeface="B Homa" panose="00000400000000000000" pitchFamily="2" charset="-78"/>
            </a:endParaRPr>
          </a:p>
        </p:txBody>
      </p:sp>
    </p:spTree>
    <p:extLst>
      <p:ext uri="{BB962C8B-B14F-4D97-AF65-F5344CB8AC3E}">
        <p14:creationId xmlns:p14="http://schemas.microsoft.com/office/powerpoint/2010/main" val="3032641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anim calcmode="lin" valueType="num">
                                      <p:cBhvr>
                                        <p:cTn id="14" dur="1000" fill="hold"/>
                                        <p:tgtEl>
                                          <p:spTgt spid="22"/>
                                        </p:tgtEl>
                                        <p:attrNameLst>
                                          <p:attrName>ppt_x</p:attrName>
                                        </p:attrNameLst>
                                      </p:cBhvr>
                                      <p:tavLst>
                                        <p:tav tm="0">
                                          <p:val>
                                            <p:strVal val="#ppt_x"/>
                                          </p:val>
                                        </p:tav>
                                        <p:tav tm="100000">
                                          <p:val>
                                            <p:strVal val="#ppt_x"/>
                                          </p:val>
                                        </p:tav>
                                      </p:tavLst>
                                    </p:anim>
                                    <p:anim calcmode="lin" valueType="num">
                                      <p:cBhvr>
                                        <p:cTn id="15"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barn(inVertical)">
                                      <p:cBhvr>
                                        <p:cTn id="20" dur="500"/>
                                        <p:tgtEl>
                                          <p:spTgt spid="29"/>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barn(inVertical)">
                                      <p:cBhvr>
                                        <p:cTn id="25" dur="500"/>
                                        <p:tgtEl>
                                          <p:spTgt spid="32"/>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barn(inVertical)">
                                      <p:cBhvr>
                                        <p:cTn id="28" dur="500"/>
                                        <p:tgtEl>
                                          <p:spTgt spid="41"/>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barn(inVertical)">
                                      <p:cBhvr>
                                        <p:cTn id="33" dur="500"/>
                                        <p:tgtEl>
                                          <p:spTgt spid="33"/>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barn(inVertical)">
                                      <p:cBhvr>
                                        <p:cTn id="36" dur="500"/>
                                        <p:tgtEl>
                                          <p:spTgt spid="42"/>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barn(inVertical)">
                                      <p:cBhvr>
                                        <p:cTn id="41" dur="500"/>
                                        <p:tgtEl>
                                          <p:spTgt spid="34"/>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barn(inVertical)">
                                      <p:cBhvr>
                                        <p:cTn id="44" dur="500"/>
                                        <p:tgtEl>
                                          <p:spTgt spid="43"/>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barn(inVertical)">
                                      <p:cBhvr>
                                        <p:cTn id="47" dur="500"/>
                                        <p:tgtEl>
                                          <p:spTgt spid="35"/>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barn(inVertical)">
                                      <p:cBhvr>
                                        <p:cTn id="50" dur="500"/>
                                        <p:tgtEl>
                                          <p:spTgt spid="44"/>
                                        </p:tgtEl>
                                      </p:cBhvr>
                                    </p:animEffect>
                                  </p:childTnLst>
                                </p:cTn>
                              </p:par>
                            </p:childTnLst>
                          </p:cTn>
                        </p:par>
                      </p:childTnLst>
                    </p:cTn>
                  </p:par>
                  <p:par>
                    <p:cTn id="51" fill="hold">
                      <p:stCondLst>
                        <p:cond delay="indefinite"/>
                      </p:stCondLst>
                      <p:childTnLst>
                        <p:par>
                          <p:cTn id="52" fill="hold">
                            <p:stCondLst>
                              <p:cond delay="0"/>
                            </p:stCondLst>
                            <p:childTnLst>
                              <p:par>
                                <p:cTn id="53" presetID="16" presetClass="entr" presetSubtype="21" fill="hold" grpId="0" nodeType="click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inVertical)">
                                      <p:cBhvr>
                                        <p:cTn id="55" dur="500"/>
                                        <p:tgtEl>
                                          <p:spTgt spid="36"/>
                                        </p:tgtEl>
                                      </p:cBhvr>
                                    </p:animEffect>
                                  </p:childTnLst>
                                </p:cTn>
                              </p:par>
                              <p:par>
                                <p:cTn id="56" presetID="16" presetClass="entr" presetSubtype="21" fill="hold" grpId="0" nodeType="with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barn(inVertical)">
                                      <p:cBhvr>
                                        <p:cTn id="58" dur="500"/>
                                        <p:tgtEl>
                                          <p:spTgt spid="45"/>
                                        </p:tgtEl>
                                      </p:cBhvr>
                                    </p:animEffect>
                                  </p:childTnLst>
                                </p:cTn>
                              </p:par>
                            </p:childTnLst>
                          </p:cTn>
                        </p:par>
                      </p:childTnLst>
                    </p:cTn>
                  </p:par>
                  <p:par>
                    <p:cTn id="59" fill="hold">
                      <p:stCondLst>
                        <p:cond delay="indefinite"/>
                      </p:stCondLst>
                      <p:childTnLst>
                        <p:par>
                          <p:cTn id="60" fill="hold">
                            <p:stCondLst>
                              <p:cond delay="0"/>
                            </p:stCondLst>
                            <p:childTnLst>
                              <p:par>
                                <p:cTn id="61" presetID="16" presetClass="entr" presetSubtype="21" fill="hold" grpId="0" nodeType="click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barn(inVertical)">
                                      <p:cBhvr>
                                        <p:cTn id="63" dur="500"/>
                                        <p:tgtEl>
                                          <p:spTgt spid="37"/>
                                        </p:tgtEl>
                                      </p:cBhvr>
                                    </p:animEffect>
                                  </p:childTnLst>
                                </p:cTn>
                              </p:par>
                              <p:par>
                                <p:cTn id="64" presetID="16" presetClass="entr" presetSubtype="21" fill="hold" grpId="0" nodeType="withEffect">
                                  <p:stCondLst>
                                    <p:cond delay="0"/>
                                  </p:stCondLst>
                                  <p:childTnLst>
                                    <p:set>
                                      <p:cBhvr>
                                        <p:cTn id="65" dur="1" fill="hold">
                                          <p:stCondLst>
                                            <p:cond delay="0"/>
                                          </p:stCondLst>
                                        </p:cTn>
                                        <p:tgtEl>
                                          <p:spTgt spid="46"/>
                                        </p:tgtEl>
                                        <p:attrNameLst>
                                          <p:attrName>style.visibility</p:attrName>
                                        </p:attrNameLst>
                                      </p:cBhvr>
                                      <p:to>
                                        <p:strVal val="visible"/>
                                      </p:to>
                                    </p:set>
                                    <p:animEffect transition="in" filter="barn(inVertical)">
                                      <p:cBhvr>
                                        <p:cTn id="66" dur="500"/>
                                        <p:tgtEl>
                                          <p:spTgt spid="46"/>
                                        </p:tgtEl>
                                      </p:cBhvr>
                                    </p:animEffect>
                                  </p:childTnLst>
                                </p:cTn>
                              </p:par>
                            </p:childTnLst>
                          </p:cTn>
                        </p:par>
                      </p:childTnLst>
                    </p:cTn>
                  </p:par>
                  <p:par>
                    <p:cTn id="67" fill="hold">
                      <p:stCondLst>
                        <p:cond delay="indefinite"/>
                      </p:stCondLst>
                      <p:childTnLst>
                        <p:par>
                          <p:cTn id="68" fill="hold">
                            <p:stCondLst>
                              <p:cond delay="0"/>
                            </p:stCondLst>
                            <p:childTnLst>
                              <p:par>
                                <p:cTn id="69" presetID="16" presetClass="entr" presetSubtype="21" fill="hold" grpId="0" nodeType="click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barn(inVertical)">
                                      <p:cBhvr>
                                        <p:cTn id="71" dur="500"/>
                                        <p:tgtEl>
                                          <p:spTgt spid="38"/>
                                        </p:tgtEl>
                                      </p:cBhvr>
                                    </p:animEffect>
                                  </p:childTnLst>
                                </p:cTn>
                              </p:par>
                              <p:par>
                                <p:cTn id="72" presetID="16" presetClass="entr" presetSubtype="21" fill="hold" grpId="0" nodeType="withEffect">
                                  <p:stCondLst>
                                    <p:cond delay="0"/>
                                  </p:stCondLst>
                                  <p:childTnLst>
                                    <p:set>
                                      <p:cBhvr>
                                        <p:cTn id="73" dur="1" fill="hold">
                                          <p:stCondLst>
                                            <p:cond delay="0"/>
                                          </p:stCondLst>
                                        </p:cTn>
                                        <p:tgtEl>
                                          <p:spTgt spid="47"/>
                                        </p:tgtEl>
                                        <p:attrNameLst>
                                          <p:attrName>style.visibility</p:attrName>
                                        </p:attrNameLst>
                                      </p:cBhvr>
                                      <p:to>
                                        <p:strVal val="visible"/>
                                      </p:to>
                                    </p:set>
                                    <p:animEffect transition="in" filter="barn(inVertical)">
                                      <p:cBhvr>
                                        <p:cTn id="74" dur="500"/>
                                        <p:tgtEl>
                                          <p:spTgt spid="47"/>
                                        </p:tgtEl>
                                      </p:cBhvr>
                                    </p:animEffect>
                                  </p:childTnLst>
                                </p:cTn>
                              </p:par>
                            </p:childTnLst>
                          </p:cTn>
                        </p:par>
                      </p:childTnLst>
                    </p:cTn>
                  </p:par>
                  <p:par>
                    <p:cTn id="75" fill="hold">
                      <p:stCondLst>
                        <p:cond delay="indefinite"/>
                      </p:stCondLst>
                      <p:childTnLst>
                        <p:par>
                          <p:cTn id="76" fill="hold">
                            <p:stCondLst>
                              <p:cond delay="0"/>
                            </p:stCondLst>
                            <p:childTnLst>
                              <p:par>
                                <p:cTn id="77" presetID="16" presetClass="entr" presetSubtype="21" fill="hold" grpId="0" nodeType="click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barn(inVertical)">
                                      <p:cBhvr>
                                        <p:cTn id="79" dur="500"/>
                                        <p:tgtEl>
                                          <p:spTgt spid="39"/>
                                        </p:tgtEl>
                                      </p:cBhvr>
                                    </p:animEffect>
                                  </p:childTnLst>
                                </p:cTn>
                              </p:par>
                              <p:par>
                                <p:cTn id="80" presetID="16" presetClass="entr" presetSubtype="21" fill="hold" grpId="0" nodeType="withEffect">
                                  <p:stCondLst>
                                    <p:cond delay="0"/>
                                  </p:stCondLst>
                                  <p:childTnLst>
                                    <p:set>
                                      <p:cBhvr>
                                        <p:cTn id="81" dur="1" fill="hold">
                                          <p:stCondLst>
                                            <p:cond delay="0"/>
                                          </p:stCondLst>
                                        </p:cTn>
                                        <p:tgtEl>
                                          <p:spTgt spid="48"/>
                                        </p:tgtEl>
                                        <p:attrNameLst>
                                          <p:attrName>style.visibility</p:attrName>
                                        </p:attrNameLst>
                                      </p:cBhvr>
                                      <p:to>
                                        <p:strVal val="visible"/>
                                      </p:to>
                                    </p:set>
                                    <p:animEffect transition="in" filter="barn(inVertical)">
                                      <p:cBhvr>
                                        <p:cTn id="82" dur="500"/>
                                        <p:tgtEl>
                                          <p:spTgt spid="48"/>
                                        </p:tgtEl>
                                      </p:cBhvr>
                                    </p:animEffect>
                                  </p:childTnLst>
                                </p:cTn>
                              </p:par>
                            </p:childTnLst>
                          </p:cTn>
                        </p:par>
                      </p:childTnLst>
                    </p:cTn>
                  </p:par>
                  <p:par>
                    <p:cTn id="83" fill="hold">
                      <p:stCondLst>
                        <p:cond delay="indefinite"/>
                      </p:stCondLst>
                      <p:childTnLst>
                        <p:par>
                          <p:cTn id="84" fill="hold">
                            <p:stCondLst>
                              <p:cond delay="0"/>
                            </p:stCondLst>
                            <p:childTnLst>
                              <p:par>
                                <p:cTn id="85" presetID="16" presetClass="entr" presetSubtype="21" fill="hold" grpId="0" nodeType="clickEffect">
                                  <p:stCondLst>
                                    <p:cond delay="0"/>
                                  </p:stCondLst>
                                  <p:childTnLst>
                                    <p:set>
                                      <p:cBhvr>
                                        <p:cTn id="86" dur="1" fill="hold">
                                          <p:stCondLst>
                                            <p:cond delay="0"/>
                                          </p:stCondLst>
                                        </p:cTn>
                                        <p:tgtEl>
                                          <p:spTgt spid="40"/>
                                        </p:tgtEl>
                                        <p:attrNameLst>
                                          <p:attrName>style.visibility</p:attrName>
                                        </p:attrNameLst>
                                      </p:cBhvr>
                                      <p:to>
                                        <p:strVal val="visible"/>
                                      </p:to>
                                    </p:set>
                                    <p:animEffect transition="in" filter="barn(inVertical)">
                                      <p:cBhvr>
                                        <p:cTn id="87" dur="500"/>
                                        <p:tgtEl>
                                          <p:spTgt spid="40"/>
                                        </p:tgtEl>
                                      </p:cBhvr>
                                    </p:animEffect>
                                  </p:childTnLst>
                                </p:cTn>
                              </p:par>
                              <p:par>
                                <p:cTn id="88" presetID="16" presetClass="entr" presetSubtype="21" fill="hold" grpId="0" nodeType="withEffect">
                                  <p:stCondLst>
                                    <p:cond delay="0"/>
                                  </p:stCondLst>
                                  <p:childTnLst>
                                    <p:set>
                                      <p:cBhvr>
                                        <p:cTn id="89" dur="1" fill="hold">
                                          <p:stCondLst>
                                            <p:cond delay="0"/>
                                          </p:stCondLst>
                                        </p:cTn>
                                        <p:tgtEl>
                                          <p:spTgt spid="49"/>
                                        </p:tgtEl>
                                        <p:attrNameLst>
                                          <p:attrName>style.visibility</p:attrName>
                                        </p:attrNameLst>
                                      </p:cBhvr>
                                      <p:to>
                                        <p:strVal val="visible"/>
                                      </p:to>
                                    </p:set>
                                    <p:animEffect transition="in" filter="barn(inVertical)">
                                      <p:cBhvr>
                                        <p:cTn id="9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2" grpId="0" animBg="1"/>
      <p:bldP spid="29"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701560" y="2689412"/>
            <a:ext cx="1916134" cy="1237129"/>
          </a:xfrm>
          <a:prstGeom prst="roundRect">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400" dirty="0">
                <a:solidFill>
                  <a:schemeClr val="tx1"/>
                </a:solidFill>
                <a:cs typeface="B Homa" panose="00000400000000000000" pitchFamily="2" charset="-78"/>
              </a:rPr>
              <a:t>محله ، زير محله و كريدور </a:t>
            </a:r>
            <a:endParaRPr lang="en-US" sz="2400" dirty="0">
              <a:solidFill>
                <a:schemeClr val="tx1"/>
              </a:solidFill>
              <a:cs typeface="B Homa" panose="00000400000000000000" pitchFamily="2" charset="-78"/>
            </a:endParaRPr>
          </a:p>
        </p:txBody>
      </p:sp>
      <p:sp>
        <p:nvSpPr>
          <p:cNvPr id="5" name="Rectangle 4"/>
          <p:cNvSpPr/>
          <p:nvPr/>
        </p:nvSpPr>
        <p:spPr>
          <a:xfrm>
            <a:off x="2796988" y="735108"/>
            <a:ext cx="9215718" cy="5504329"/>
          </a:xfrm>
          <a:prstGeom prst="rect">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ight Arrow Callout 5"/>
          <p:cNvSpPr/>
          <p:nvPr/>
        </p:nvSpPr>
        <p:spPr>
          <a:xfrm>
            <a:off x="2994212" y="1362637"/>
            <a:ext cx="663388" cy="376517"/>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765177" y="1290917"/>
            <a:ext cx="3675530" cy="707886"/>
          </a:xfrm>
          <a:prstGeom prst="rect">
            <a:avLst/>
          </a:prstGeom>
          <a:solidFill>
            <a:srgbClr val="002060"/>
          </a:solidFill>
          <a:ln>
            <a:solidFill>
              <a:schemeClr val="tx1"/>
            </a:solidFill>
          </a:ln>
        </p:spPr>
        <p:txBody>
          <a:bodyPr wrap="square" rtlCol="0">
            <a:spAutoFit/>
          </a:bodyPr>
          <a:lstStyle/>
          <a:p>
            <a:pPr algn="ctr"/>
            <a:r>
              <a:rPr lang="ar-SA" sz="2000" dirty="0">
                <a:cs typeface="B Homa" panose="00000400000000000000" pitchFamily="2" charset="-78"/>
              </a:rPr>
              <a:t>محله ، زير محله و خيابان عناصر اصلي توسعه و نوسازي در كلان شهر </a:t>
            </a:r>
            <a:endParaRPr lang="en-US" sz="2000" dirty="0">
              <a:cs typeface="B Homa" panose="00000400000000000000" pitchFamily="2" charset="-78"/>
            </a:endParaRPr>
          </a:p>
        </p:txBody>
      </p:sp>
      <p:sp>
        <p:nvSpPr>
          <p:cNvPr id="8" name="Right Arrow Callout 7"/>
          <p:cNvSpPr/>
          <p:nvPr/>
        </p:nvSpPr>
        <p:spPr>
          <a:xfrm>
            <a:off x="2985248" y="2537013"/>
            <a:ext cx="663388" cy="376517"/>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Callout 8"/>
          <p:cNvSpPr/>
          <p:nvPr/>
        </p:nvSpPr>
        <p:spPr>
          <a:xfrm>
            <a:off x="2994212" y="3818966"/>
            <a:ext cx="663388" cy="376517"/>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Callout 9"/>
          <p:cNvSpPr/>
          <p:nvPr/>
        </p:nvSpPr>
        <p:spPr>
          <a:xfrm>
            <a:off x="3021106" y="4993344"/>
            <a:ext cx="663388" cy="376517"/>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Callout 10"/>
          <p:cNvSpPr/>
          <p:nvPr/>
        </p:nvSpPr>
        <p:spPr>
          <a:xfrm>
            <a:off x="7548282" y="1398496"/>
            <a:ext cx="663388" cy="376517"/>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3765177" y="2384612"/>
            <a:ext cx="3693459" cy="707886"/>
          </a:xfrm>
          <a:prstGeom prst="rect">
            <a:avLst/>
          </a:prstGeom>
          <a:solidFill>
            <a:srgbClr val="002060"/>
          </a:solidFill>
          <a:ln>
            <a:solidFill>
              <a:schemeClr val="tx1"/>
            </a:solidFill>
          </a:ln>
        </p:spPr>
        <p:txBody>
          <a:bodyPr wrap="square" rtlCol="0">
            <a:spAutoFit/>
          </a:bodyPr>
          <a:lstStyle/>
          <a:p>
            <a:pPr algn="ctr"/>
            <a:r>
              <a:rPr lang="ar-SA" sz="2000" dirty="0">
                <a:cs typeface="B Homa" panose="00000400000000000000" pitchFamily="2" charset="-78"/>
              </a:rPr>
              <a:t>محله ها بايد متراكم ، پياده گرا و داراي كاربري مختلط باشند </a:t>
            </a:r>
            <a:endParaRPr lang="en-US" sz="2000" dirty="0">
              <a:cs typeface="B Homa" panose="00000400000000000000" pitchFamily="2" charset="-78"/>
            </a:endParaRPr>
          </a:p>
        </p:txBody>
      </p:sp>
      <p:sp>
        <p:nvSpPr>
          <p:cNvPr id="13" name="TextBox 12"/>
          <p:cNvSpPr txBox="1"/>
          <p:nvPr/>
        </p:nvSpPr>
        <p:spPr>
          <a:xfrm>
            <a:off x="3765177" y="3532097"/>
            <a:ext cx="3711388" cy="1323439"/>
          </a:xfrm>
          <a:prstGeom prst="rect">
            <a:avLst/>
          </a:prstGeom>
          <a:solidFill>
            <a:srgbClr val="002060"/>
          </a:solidFill>
          <a:ln>
            <a:solidFill>
              <a:schemeClr val="tx1"/>
            </a:solidFill>
          </a:ln>
        </p:spPr>
        <p:txBody>
          <a:bodyPr wrap="square" rtlCol="0">
            <a:spAutoFit/>
          </a:bodyPr>
          <a:lstStyle/>
          <a:p>
            <a:pPr algn="ctr"/>
            <a:r>
              <a:rPr lang="ar-SA" sz="2000" dirty="0">
                <a:cs typeface="B Homa" panose="00000400000000000000" pitchFamily="2" charset="-78"/>
              </a:rPr>
              <a:t>بيشتر فعاليتهاي روزانه با توجه بيشتر به افرادي كه رانندگي نمي كنند مخصوصاً افراد مسن و جوان بايد در مسافت پياده انجام شوند </a:t>
            </a:r>
            <a:endParaRPr lang="en-US" sz="2000" dirty="0">
              <a:cs typeface="B Homa" panose="00000400000000000000" pitchFamily="2" charset="-78"/>
            </a:endParaRPr>
          </a:p>
        </p:txBody>
      </p:sp>
      <p:sp>
        <p:nvSpPr>
          <p:cNvPr id="14" name="TextBox 13"/>
          <p:cNvSpPr txBox="1"/>
          <p:nvPr/>
        </p:nvSpPr>
        <p:spPr>
          <a:xfrm>
            <a:off x="3818966" y="4966447"/>
            <a:ext cx="3639671" cy="707886"/>
          </a:xfrm>
          <a:prstGeom prst="rect">
            <a:avLst/>
          </a:prstGeom>
          <a:solidFill>
            <a:srgbClr val="002060"/>
          </a:solidFill>
          <a:ln>
            <a:solidFill>
              <a:schemeClr val="tx1"/>
            </a:solidFill>
          </a:ln>
        </p:spPr>
        <p:txBody>
          <a:bodyPr wrap="square" rtlCol="0">
            <a:spAutoFit/>
          </a:bodyPr>
          <a:lstStyle/>
          <a:p>
            <a:pPr algn="ctr"/>
            <a:r>
              <a:rPr lang="ar-SA" sz="2000" dirty="0">
                <a:cs typeface="B Homa" panose="00000400000000000000" pitchFamily="2" charset="-78"/>
              </a:rPr>
              <a:t>گستره وسيع انواع خانه ها و قيمت متفاوت آنها </a:t>
            </a:r>
            <a:endParaRPr lang="en-US" sz="2000" dirty="0">
              <a:cs typeface="B Homa" panose="00000400000000000000" pitchFamily="2" charset="-78"/>
            </a:endParaRPr>
          </a:p>
        </p:txBody>
      </p:sp>
      <p:sp>
        <p:nvSpPr>
          <p:cNvPr id="15" name="TextBox 14"/>
          <p:cNvSpPr txBox="1"/>
          <p:nvPr/>
        </p:nvSpPr>
        <p:spPr>
          <a:xfrm>
            <a:off x="8301320" y="1290918"/>
            <a:ext cx="3545049" cy="707886"/>
          </a:xfrm>
          <a:prstGeom prst="rect">
            <a:avLst/>
          </a:prstGeom>
          <a:solidFill>
            <a:srgbClr val="002060"/>
          </a:solidFill>
          <a:ln>
            <a:solidFill>
              <a:schemeClr val="tx1"/>
            </a:solidFill>
          </a:ln>
        </p:spPr>
        <p:txBody>
          <a:bodyPr wrap="square" rtlCol="0">
            <a:spAutoFit/>
          </a:bodyPr>
          <a:lstStyle/>
          <a:p>
            <a:pPr algn="ctr"/>
            <a:r>
              <a:rPr lang="fa-IR" sz="2000" dirty="0">
                <a:cs typeface="B Homa" panose="00000400000000000000" pitchFamily="2" charset="-78"/>
              </a:rPr>
              <a:t>طراحی درست </a:t>
            </a:r>
            <a:r>
              <a:rPr lang="ar-SA" sz="2000" dirty="0">
                <a:cs typeface="B Homa" panose="00000400000000000000" pitchFamily="2" charset="-78"/>
              </a:rPr>
              <a:t>كريدورها و عبور و مرور عمومي </a:t>
            </a:r>
            <a:endParaRPr lang="en-US" sz="2000" dirty="0">
              <a:cs typeface="B Homa" panose="00000400000000000000" pitchFamily="2" charset="-78"/>
            </a:endParaRPr>
          </a:p>
        </p:txBody>
      </p:sp>
      <p:sp>
        <p:nvSpPr>
          <p:cNvPr id="16" name="TextBox 15"/>
          <p:cNvSpPr txBox="1"/>
          <p:nvPr/>
        </p:nvSpPr>
        <p:spPr>
          <a:xfrm>
            <a:off x="8319247" y="2384614"/>
            <a:ext cx="3532094" cy="1323439"/>
          </a:xfrm>
          <a:prstGeom prst="rect">
            <a:avLst/>
          </a:prstGeom>
          <a:solidFill>
            <a:srgbClr val="002060"/>
          </a:solidFill>
          <a:ln>
            <a:solidFill>
              <a:schemeClr val="tx1"/>
            </a:solidFill>
          </a:ln>
        </p:spPr>
        <p:txBody>
          <a:bodyPr wrap="square" rtlCol="0">
            <a:spAutoFit/>
          </a:bodyPr>
          <a:lstStyle/>
          <a:p>
            <a:pPr algn="ctr"/>
            <a:r>
              <a:rPr lang="ar-SA" sz="2000" dirty="0">
                <a:cs typeface="B Homa" panose="00000400000000000000" pitchFamily="2" charset="-78"/>
              </a:rPr>
              <a:t>ايجاد تراكم ساختماني و كاربري زمين مناسب در مسافت پياده اطراف ايستگاه هاي وسايط حمل و نقل عمومي </a:t>
            </a:r>
            <a:endParaRPr lang="en-US" sz="2000" dirty="0">
              <a:cs typeface="B Homa" panose="00000400000000000000" pitchFamily="2" charset="-78"/>
            </a:endParaRPr>
          </a:p>
        </p:txBody>
      </p:sp>
      <p:sp>
        <p:nvSpPr>
          <p:cNvPr id="17" name="Right Arrow Callout 16"/>
          <p:cNvSpPr/>
          <p:nvPr/>
        </p:nvSpPr>
        <p:spPr>
          <a:xfrm>
            <a:off x="7593105" y="2572874"/>
            <a:ext cx="663388" cy="376517"/>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Arrow Callout 17"/>
          <p:cNvSpPr/>
          <p:nvPr/>
        </p:nvSpPr>
        <p:spPr>
          <a:xfrm>
            <a:off x="7548282" y="3872755"/>
            <a:ext cx="663388" cy="376517"/>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Callout 18"/>
          <p:cNvSpPr/>
          <p:nvPr/>
        </p:nvSpPr>
        <p:spPr>
          <a:xfrm>
            <a:off x="7575175" y="5065061"/>
            <a:ext cx="663388" cy="376517"/>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8301317" y="3836895"/>
            <a:ext cx="3550024" cy="707886"/>
          </a:xfrm>
          <a:prstGeom prst="rect">
            <a:avLst/>
          </a:prstGeom>
          <a:solidFill>
            <a:srgbClr val="002060"/>
          </a:solidFill>
          <a:ln>
            <a:solidFill>
              <a:schemeClr val="tx1"/>
            </a:solidFill>
          </a:ln>
        </p:spPr>
        <p:txBody>
          <a:bodyPr wrap="square" rtlCol="0">
            <a:spAutoFit/>
          </a:bodyPr>
          <a:lstStyle/>
          <a:p>
            <a:pPr algn="ctr"/>
            <a:r>
              <a:rPr lang="fa-IR" sz="2000" dirty="0">
                <a:cs typeface="B Homa" panose="00000400000000000000" pitchFamily="2" charset="-78"/>
              </a:rPr>
              <a:t>مکان یابی مناسب </a:t>
            </a:r>
            <a:r>
              <a:rPr lang="ar-SA" sz="2000" dirty="0">
                <a:cs typeface="B Homa" panose="00000400000000000000" pitchFamily="2" charset="-78"/>
              </a:rPr>
              <a:t>فعاليتهاي شهري ، اجتماعي و تجاري </a:t>
            </a:r>
            <a:endParaRPr lang="en-US" sz="2000" dirty="0">
              <a:cs typeface="B Homa" panose="00000400000000000000" pitchFamily="2" charset="-78"/>
            </a:endParaRPr>
          </a:p>
        </p:txBody>
      </p:sp>
      <p:sp>
        <p:nvSpPr>
          <p:cNvPr id="21" name="TextBox 20"/>
          <p:cNvSpPr txBox="1"/>
          <p:nvPr/>
        </p:nvSpPr>
        <p:spPr>
          <a:xfrm>
            <a:off x="8283387" y="4948518"/>
            <a:ext cx="3585884" cy="707886"/>
          </a:xfrm>
          <a:prstGeom prst="rect">
            <a:avLst/>
          </a:prstGeom>
          <a:solidFill>
            <a:srgbClr val="002060"/>
          </a:solidFill>
          <a:ln>
            <a:solidFill>
              <a:schemeClr val="tx1"/>
            </a:solidFill>
          </a:ln>
        </p:spPr>
        <p:txBody>
          <a:bodyPr wrap="square" rtlCol="0">
            <a:spAutoFit/>
          </a:bodyPr>
          <a:lstStyle/>
          <a:p>
            <a:pPr algn="ctr"/>
            <a:r>
              <a:rPr lang="fa-IR" sz="2000" dirty="0">
                <a:cs typeface="B Homa" panose="00000400000000000000" pitchFamily="2" charset="-78"/>
              </a:rPr>
              <a:t>گنجاندن پارک ها و فضای سبز محله ای در سطح محله</a:t>
            </a:r>
            <a:endParaRPr lang="en-US" sz="2000" dirty="0">
              <a:cs typeface="B Homa" panose="00000400000000000000" pitchFamily="2" charset="-78"/>
            </a:endParaRPr>
          </a:p>
        </p:txBody>
      </p:sp>
      <p:sp>
        <p:nvSpPr>
          <p:cNvPr id="28" name="Rectangle 27"/>
          <p:cNvSpPr/>
          <p:nvPr/>
        </p:nvSpPr>
        <p:spPr>
          <a:xfrm>
            <a:off x="6524960" y="2"/>
            <a:ext cx="5514651" cy="646331"/>
          </a:xfrm>
          <a:prstGeom prst="rect">
            <a:avLst/>
          </a:prstGeom>
        </p:spPr>
        <p:txBody>
          <a:bodyPr wrap="none">
            <a:spAutoFit/>
          </a:bodyPr>
          <a:lstStyle/>
          <a:p>
            <a:pPr algn="r" rtl="1"/>
            <a:r>
              <a:rPr lang="ar-SA" sz="2400" b="1" dirty="0">
                <a:ea typeface="Calibri" panose="020F0502020204030204" pitchFamily="34" charset="0"/>
                <a:cs typeface="B Homa" panose="00000400000000000000" pitchFamily="2" charset="-78"/>
              </a:rPr>
              <a:t>اصول نو- شهر</a:t>
            </a:r>
            <a:r>
              <a:rPr lang="fa-IR" sz="2400" b="1" dirty="0">
                <a:ea typeface="Calibri" panose="020F0502020204030204" pitchFamily="34" charset="0"/>
                <a:cs typeface="B Homa" panose="00000400000000000000" pitchFamily="2" charset="-78"/>
              </a:rPr>
              <a:t>گرایی</a:t>
            </a:r>
            <a:r>
              <a:rPr lang="ar-SA" sz="2400" b="1" dirty="0">
                <a:ea typeface="Calibri" panose="020F0502020204030204" pitchFamily="34" charset="0"/>
                <a:cs typeface="B Homa" panose="00000400000000000000" pitchFamily="2" charset="-78"/>
              </a:rPr>
              <a:t> در منشور </a:t>
            </a:r>
            <a:r>
              <a:rPr lang="en-US" sz="2400" b="1" dirty="0">
                <a:latin typeface="Tahoma" panose="020B0604030504040204" pitchFamily="34" charset="0"/>
                <a:ea typeface="Calibri" panose="020F0502020204030204" pitchFamily="34" charset="0"/>
                <a:cs typeface="B Homa" panose="00000400000000000000" pitchFamily="2" charset="-78"/>
              </a:rPr>
              <a:t>CNU</a:t>
            </a:r>
            <a:r>
              <a:rPr lang="en-US" sz="3600" dirty="0">
                <a:latin typeface="Arial" panose="020B0604020202020204" pitchFamily="34" charset="0"/>
                <a:ea typeface="Calibri" panose="020F0502020204030204" pitchFamily="34" charset="0"/>
                <a:cs typeface="B Homa" panose="00000400000000000000" pitchFamily="2" charset="-78"/>
              </a:rPr>
              <a:t> </a:t>
            </a:r>
            <a:r>
              <a:rPr lang="ar-SA" sz="2400" b="1" dirty="0">
                <a:ea typeface="Calibri" panose="020F0502020204030204" pitchFamily="34" charset="0"/>
                <a:cs typeface="B Homa" panose="00000400000000000000" pitchFamily="2" charset="-78"/>
              </a:rPr>
              <a:t> </a:t>
            </a:r>
            <a:r>
              <a:rPr lang="fa-IR" sz="2400" b="1" dirty="0">
                <a:ea typeface="Calibri" panose="020F0502020204030204" pitchFamily="34" charset="0"/>
                <a:cs typeface="B Homa" panose="00000400000000000000" pitchFamily="2" charset="-78"/>
              </a:rPr>
              <a:t> سال 1996</a:t>
            </a:r>
            <a:r>
              <a:rPr lang="ar-SA" sz="2400" b="1" dirty="0">
                <a:ea typeface="Calibri" panose="020F0502020204030204" pitchFamily="34" charset="0"/>
                <a:cs typeface="B Homa" panose="00000400000000000000" pitchFamily="2" charset="-78"/>
              </a:rPr>
              <a:t> </a:t>
            </a:r>
            <a:endParaRPr lang="en-US" sz="2400" dirty="0">
              <a:cs typeface="B Homa" panose="00000400000000000000" pitchFamily="2" charset="-78"/>
            </a:endParaRPr>
          </a:p>
        </p:txBody>
      </p:sp>
    </p:spTree>
    <p:extLst>
      <p:ext uri="{BB962C8B-B14F-4D97-AF65-F5344CB8AC3E}">
        <p14:creationId xmlns:p14="http://schemas.microsoft.com/office/powerpoint/2010/main" val="2011260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arn(inVertical)">
                                      <p:cBhvr>
                                        <p:cTn id="18" dur="500"/>
                                        <p:tgtEl>
                                          <p:spTgt spid="6"/>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arn(inVertical)">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ppt_x"/>
                                          </p:val>
                                        </p:tav>
                                        <p:tav tm="100000">
                                          <p:val>
                                            <p:strVal val="#ppt_x"/>
                                          </p:val>
                                        </p:tav>
                                      </p:tavLst>
                                    </p:anim>
                                    <p:anim calcmode="lin" valueType="num">
                                      <p:cBhvr additive="base">
                                        <p:cTn id="35" dur="500" fill="hold"/>
                                        <p:tgtEl>
                                          <p:spTgt spid="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ppt_x"/>
                                          </p:val>
                                        </p:tav>
                                        <p:tav tm="100000">
                                          <p:val>
                                            <p:strVal val="#ppt_x"/>
                                          </p:val>
                                        </p:tav>
                                      </p:tavLst>
                                    </p:anim>
                                    <p:anim calcmode="lin" valueType="num">
                                      <p:cBhvr additive="base">
                                        <p:cTn id="3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ppt_x"/>
                                          </p:val>
                                        </p:tav>
                                        <p:tav tm="100000">
                                          <p:val>
                                            <p:strVal val="#ppt_x"/>
                                          </p:val>
                                        </p:tav>
                                      </p:tavLst>
                                    </p:anim>
                                    <p:anim calcmode="lin" valueType="num">
                                      <p:cBhvr additive="base">
                                        <p:cTn id="45" dur="500" fill="hold"/>
                                        <p:tgtEl>
                                          <p:spTgt spid="10"/>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500" fill="hold"/>
                                        <p:tgtEl>
                                          <p:spTgt spid="11"/>
                                        </p:tgtEl>
                                        <p:attrNameLst>
                                          <p:attrName>ppt_x</p:attrName>
                                        </p:attrNameLst>
                                      </p:cBhvr>
                                      <p:tavLst>
                                        <p:tav tm="0">
                                          <p:val>
                                            <p:strVal val="#ppt_x"/>
                                          </p:val>
                                        </p:tav>
                                        <p:tav tm="100000">
                                          <p:val>
                                            <p:strVal val="#ppt_x"/>
                                          </p:val>
                                        </p:tav>
                                      </p:tavLst>
                                    </p:anim>
                                    <p:anim calcmode="lin" valueType="num">
                                      <p:cBhvr additive="base">
                                        <p:cTn id="55" dur="500" fill="hold"/>
                                        <p:tgtEl>
                                          <p:spTgt spid="11"/>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ppt_x"/>
                                          </p:val>
                                        </p:tav>
                                        <p:tav tm="100000">
                                          <p:val>
                                            <p:strVal val="#ppt_x"/>
                                          </p:val>
                                        </p:tav>
                                      </p:tavLst>
                                    </p:anim>
                                    <p:anim calcmode="lin" valueType="num">
                                      <p:cBhvr additive="base">
                                        <p:cTn id="5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grpId="0" nodeType="click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fill="hold"/>
                                        <p:tgtEl>
                                          <p:spTgt spid="17"/>
                                        </p:tgtEl>
                                        <p:attrNameLst>
                                          <p:attrName>ppt_x</p:attrName>
                                        </p:attrNameLst>
                                      </p:cBhvr>
                                      <p:tavLst>
                                        <p:tav tm="0">
                                          <p:val>
                                            <p:strVal val="#ppt_x"/>
                                          </p:val>
                                        </p:tav>
                                        <p:tav tm="100000">
                                          <p:val>
                                            <p:strVal val="#ppt_x"/>
                                          </p:val>
                                        </p:tav>
                                      </p:tavLst>
                                    </p:anim>
                                    <p:anim calcmode="lin" valueType="num">
                                      <p:cBhvr additive="base">
                                        <p:cTn id="65" dur="500" fill="hold"/>
                                        <p:tgtEl>
                                          <p:spTgt spid="17"/>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fill="hold"/>
                                        <p:tgtEl>
                                          <p:spTgt spid="16"/>
                                        </p:tgtEl>
                                        <p:attrNameLst>
                                          <p:attrName>ppt_x</p:attrName>
                                        </p:attrNameLst>
                                      </p:cBhvr>
                                      <p:tavLst>
                                        <p:tav tm="0">
                                          <p:val>
                                            <p:strVal val="#ppt_x"/>
                                          </p:val>
                                        </p:tav>
                                        <p:tav tm="100000">
                                          <p:val>
                                            <p:strVal val="#ppt_x"/>
                                          </p:val>
                                        </p:tav>
                                      </p:tavLst>
                                    </p:anim>
                                    <p:anim calcmode="lin" valueType="num">
                                      <p:cBhvr additive="base">
                                        <p:cTn id="6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grpId="0" nodeType="clickEffect">
                                  <p:stCondLst>
                                    <p:cond delay="0"/>
                                  </p:stCondLst>
                                  <p:childTnLst>
                                    <p:set>
                                      <p:cBhvr>
                                        <p:cTn id="73" dur="1" fill="hold">
                                          <p:stCondLst>
                                            <p:cond delay="0"/>
                                          </p:stCondLst>
                                        </p:cTn>
                                        <p:tgtEl>
                                          <p:spTgt spid="18"/>
                                        </p:tgtEl>
                                        <p:attrNameLst>
                                          <p:attrName>style.visibility</p:attrName>
                                        </p:attrNameLst>
                                      </p:cBhvr>
                                      <p:to>
                                        <p:strVal val="visible"/>
                                      </p:to>
                                    </p:set>
                                    <p:anim calcmode="lin" valueType="num">
                                      <p:cBhvr additive="base">
                                        <p:cTn id="74" dur="500" fill="hold"/>
                                        <p:tgtEl>
                                          <p:spTgt spid="18"/>
                                        </p:tgtEl>
                                        <p:attrNameLst>
                                          <p:attrName>ppt_x</p:attrName>
                                        </p:attrNameLst>
                                      </p:cBhvr>
                                      <p:tavLst>
                                        <p:tav tm="0">
                                          <p:val>
                                            <p:strVal val="#ppt_x"/>
                                          </p:val>
                                        </p:tav>
                                        <p:tav tm="100000">
                                          <p:val>
                                            <p:strVal val="#ppt_x"/>
                                          </p:val>
                                        </p:tav>
                                      </p:tavLst>
                                    </p:anim>
                                    <p:anim calcmode="lin" valueType="num">
                                      <p:cBhvr additive="base">
                                        <p:cTn id="75" dur="500" fill="hold"/>
                                        <p:tgtEl>
                                          <p:spTgt spid="18"/>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 calcmode="lin" valueType="num">
                                      <p:cBhvr additive="base">
                                        <p:cTn id="78" dur="500" fill="hold"/>
                                        <p:tgtEl>
                                          <p:spTgt spid="20"/>
                                        </p:tgtEl>
                                        <p:attrNameLst>
                                          <p:attrName>ppt_x</p:attrName>
                                        </p:attrNameLst>
                                      </p:cBhvr>
                                      <p:tavLst>
                                        <p:tav tm="0">
                                          <p:val>
                                            <p:strVal val="#ppt_x"/>
                                          </p:val>
                                        </p:tav>
                                        <p:tav tm="100000">
                                          <p:val>
                                            <p:strVal val="#ppt_x"/>
                                          </p:val>
                                        </p:tav>
                                      </p:tavLst>
                                    </p:anim>
                                    <p:anim calcmode="lin" valueType="num">
                                      <p:cBhvr additive="base">
                                        <p:cTn id="7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grpId="0" nodeType="clickEffect">
                                  <p:stCondLst>
                                    <p:cond delay="0"/>
                                  </p:stCondLst>
                                  <p:childTnLst>
                                    <p:set>
                                      <p:cBhvr>
                                        <p:cTn id="83" dur="1" fill="hold">
                                          <p:stCondLst>
                                            <p:cond delay="0"/>
                                          </p:stCondLst>
                                        </p:cTn>
                                        <p:tgtEl>
                                          <p:spTgt spid="19"/>
                                        </p:tgtEl>
                                        <p:attrNameLst>
                                          <p:attrName>style.visibility</p:attrName>
                                        </p:attrNameLst>
                                      </p:cBhvr>
                                      <p:to>
                                        <p:strVal val="visible"/>
                                      </p:to>
                                    </p:set>
                                    <p:anim calcmode="lin" valueType="num">
                                      <p:cBhvr additive="base">
                                        <p:cTn id="84" dur="500" fill="hold"/>
                                        <p:tgtEl>
                                          <p:spTgt spid="19"/>
                                        </p:tgtEl>
                                        <p:attrNameLst>
                                          <p:attrName>ppt_x</p:attrName>
                                        </p:attrNameLst>
                                      </p:cBhvr>
                                      <p:tavLst>
                                        <p:tav tm="0">
                                          <p:val>
                                            <p:strVal val="#ppt_x"/>
                                          </p:val>
                                        </p:tav>
                                        <p:tav tm="100000">
                                          <p:val>
                                            <p:strVal val="#ppt_x"/>
                                          </p:val>
                                        </p:tav>
                                      </p:tavLst>
                                    </p:anim>
                                    <p:anim calcmode="lin" valueType="num">
                                      <p:cBhvr additive="base">
                                        <p:cTn id="85" dur="500" fill="hold"/>
                                        <p:tgtEl>
                                          <p:spTgt spid="19"/>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21"/>
                                        </p:tgtEl>
                                        <p:attrNameLst>
                                          <p:attrName>style.visibility</p:attrName>
                                        </p:attrNameLst>
                                      </p:cBhvr>
                                      <p:to>
                                        <p:strVal val="visible"/>
                                      </p:to>
                                    </p:set>
                                    <p:anim calcmode="lin" valueType="num">
                                      <p:cBhvr additive="base">
                                        <p:cTn id="88" dur="500" fill="hold"/>
                                        <p:tgtEl>
                                          <p:spTgt spid="21"/>
                                        </p:tgtEl>
                                        <p:attrNameLst>
                                          <p:attrName>ppt_x</p:attrName>
                                        </p:attrNameLst>
                                      </p:cBhvr>
                                      <p:tavLst>
                                        <p:tav tm="0">
                                          <p:val>
                                            <p:strVal val="#ppt_x"/>
                                          </p:val>
                                        </p:tav>
                                        <p:tav tm="100000">
                                          <p:val>
                                            <p:strVal val="#ppt_x"/>
                                          </p:val>
                                        </p:tav>
                                      </p:tavLst>
                                    </p:anim>
                                    <p:anim calcmode="lin" valueType="num">
                                      <p:cBhvr additive="base">
                                        <p:cTn id="89"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2" presetClass="entr" presetSubtype="4" fill="hold" grpId="0" nodeType="clickEffect">
                                  <p:stCondLst>
                                    <p:cond delay="0"/>
                                  </p:stCondLst>
                                  <p:childTnLst>
                                    <p:set>
                                      <p:cBhvr>
                                        <p:cTn id="93" dur="1" fill="hold">
                                          <p:stCondLst>
                                            <p:cond delay="0"/>
                                          </p:stCondLst>
                                        </p:cTn>
                                        <p:tgtEl>
                                          <p:spTgt spid="28"/>
                                        </p:tgtEl>
                                        <p:attrNameLst>
                                          <p:attrName>style.visibility</p:attrName>
                                        </p:attrNameLst>
                                      </p:cBhvr>
                                      <p:to>
                                        <p:strVal val="visible"/>
                                      </p:to>
                                    </p:set>
                                    <p:anim calcmode="lin" valueType="num">
                                      <p:cBhvr additive="base">
                                        <p:cTn id="94" dur="500" fill="hold"/>
                                        <p:tgtEl>
                                          <p:spTgt spid="28"/>
                                        </p:tgtEl>
                                        <p:attrNameLst>
                                          <p:attrName>ppt_x</p:attrName>
                                        </p:attrNameLst>
                                      </p:cBhvr>
                                      <p:tavLst>
                                        <p:tav tm="0">
                                          <p:val>
                                            <p:strVal val="#ppt_x"/>
                                          </p:val>
                                        </p:tav>
                                        <p:tav tm="100000">
                                          <p:val>
                                            <p:strVal val="#ppt_x"/>
                                          </p:val>
                                        </p:tav>
                                      </p:tavLst>
                                    </p:anim>
                                    <p:anim calcmode="lin" valueType="num">
                                      <p:cBhvr additive="base">
                                        <p:cTn id="95"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743365" y="2679502"/>
            <a:ext cx="1927882" cy="1256296"/>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400" dirty="0">
                <a:solidFill>
                  <a:schemeClr val="tx1"/>
                </a:solidFill>
                <a:cs typeface="B Homa" panose="00000400000000000000" pitchFamily="2" charset="-78"/>
              </a:rPr>
              <a:t>بلوك شهري ، خيابان ، بنا </a:t>
            </a:r>
            <a:endParaRPr lang="en-US" sz="2400" dirty="0">
              <a:solidFill>
                <a:schemeClr val="tx1"/>
              </a:solidFill>
              <a:cs typeface="B Homa" panose="00000400000000000000" pitchFamily="2" charset="-78"/>
            </a:endParaRPr>
          </a:p>
        </p:txBody>
      </p:sp>
      <p:sp>
        <p:nvSpPr>
          <p:cNvPr id="5" name="Rectangle 4"/>
          <p:cNvSpPr/>
          <p:nvPr/>
        </p:nvSpPr>
        <p:spPr>
          <a:xfrm>
            <a:off x="2796990" y="717178"/>
            <a:ext cx="9233647" cy="5522259"/>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a:off x="3101788" y="1380567"/>
            <a:ext cx="573742" cy="39444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7575176" y="1353672"/>
            <a:ext cx="573742" cy="39444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3083859" y="2653556"/>
            <a:ext cx="573742" cy="39444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3092824" y="3899650"/>
            <a:ext cx="573742" cy="39444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3083858" y="5002308"/>
            <a:ext cx="573742" cy="39444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7593106" y="2644592"/>
            <a:ext cx="573742" cy="39444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7602071" y="3818968"/>
            <a:ext cx="573742" cy="39444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7593106" y="5047132"/>
            <a:ext cx="573742" cy="39444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747248" y="1308847"/>
            <a:ext cx="3496235" cy="707886"/>
          </a:xfrm>
          <a:prstGeom prst="rect">
            <a:avLst/>
          </a:prstGeom>
          <a:solidFill>
            <a:srgbClr val="002060"/>
          </a:solidFill>
          <a:ln>
            <a:solidFill>
              <a:schemeClr val="tx1"/>
            </a:solidFill>
          </a:ln>
        </p:spPr>
        <p:txBody>
          <a:bodyPr wrap="square" rtlCol="0">
            <a:spAutoFit/>
          </a:bodyPr>
          <a:lstStyle/>
          <a:p>
            <a:pPr algn="ctr"/>
            <a:r>
              <a:rPr lang="ar-SA" sz="2000" dirty="0">
                <a:cs typeface="B Homa" panose="00000400000000000000" pitchFamily="2" charset="-78"/>
              </a:rPr>
              <a:t>ارائه تعريف كالبدي خيابان ، فضاهاي عمومي و كاربريهاي مشترك </a:t>
            </a:r>
            <a:endParaRPr lang="en-US" sz="2000" dirty="0">
              <a:cs typeface="B Homa" panose="00000400000000000000" pitchFamily="2" charset="-78"/>
            </a:endParaRPr>
          </a:p>
        </p:txBody>
      </p:sp>
      <p:sp>
        <p:nvSpPr>
          <p:cNvPr id="15" name="TextBox 14"/>
          <p:cNvSpPr txBox="1"/>
          <p:nvPr/>
        </p:nvSpPr>
        <p:spPr>
          <a:xfrm>
            <a:off x="3747246" y="2599764"/>
            <a:ext cx="3496236" cy="707886"/>
          </a:xfrm>
          <a:prstGeom prst="rect">
            <a:avLst/>
          </a:prstGeom>
          <a:solidFill>
            <a:srgbClr val="002060"/>
          </a:solidFill>
          <a:ln>
            <a:solidFill>
              <a:schemeClr val="tx1"/>
            </a:solidFill>
          </a:ln>
        </p:spPr>
        <p:txBody>
          <a:bodyPr wrap="square" rtlCol="0">
            <a:spAutoFit/>
          </a:bodyPr>
          <a:lstStyle/>
          <a:p>
            <a:pPr algn="ctr"/>
            <a:r>
              <a:rPr lang="ar-SA" sz="2000" dirty="0">
                <a:cs typeface="B Homa" panose="00000400000000000000" pitchFamily="2" charset="-78"/>
              </a:rPr>
              <a:t>پروژه هاي معماري منفرد بايد كاملاُ با محيط اطراف ارتباط داشته باشد </a:t>
            </a:r>
            <a:endParaRPr lang="en-US" sz="2000" dirty="0">
              <a:cs typeface="B Homa" panose="00000400000000000000" pitchFamily="2" charset="-78"/>
            </a:endParaRPr>
          </a:p>
        </p:txBody>
      </p:sp>
      <p:sp>
        <p:nvSpPr>
          <p:cNvPr id="16" name="TextBox 15"/>
          <p:cNvSpPr txBox="1"/>
          <p:nvPr/>
        </p:nvSpPr>
        <p:spPr>
          <a:xfrm>
            <a:off x="3747248" y="3783106"/>
            <a:ext cx="3496234" cy="707886"/>
          </a:xfrm>
          <a:prstGeom prst="rect">
            <a:avLst/>
          </a:prstGeom>
          <a:solidFill>
            <a:srgbClr val="002060"/>
          </a:solidFill>
          <a:ln>
            <a:solidFill>
              <a:schemeClr val="tx1"/>
            </a:solidFill>
          </a:ln>
        </p:spPr>
        <p:txBody>
          <a:bodyPr wrap="square" rtlCol="0">
            <a:spAutoFit/>
          </a:bodyPr>
          <a:lstStyle/>
          <a:p>
            <a:pPr algn="ctr"/>
            <a:r>
              <a:rPr lang="ar-SA" sz="2000" dirty="0">
                <a:cs typeface="B Homa" panose="00000400000000000000" pitchFamily="2" charset="-78"/>
              </a:rPr>
              <a:t>طرح خيابانها و ساختمانها بايد باعث تقويت محيطهاي ايمن شود</a:t>
            </a:r>
            <a:endParaRPr lang="en-US" sz="2000" dirty="0">
              <a:cs typeface="B Homa" panose="00000400000000000000" pitchFamily="2" charset="-78"/>
            </a:endParaRPr>
          </a:p>
        </p:txBody>
      </p:sp>
      <p:sp>
        <p:nvSpPr>
          <p:cNvPr id="17" name="TextBox 16"/>
          <p:cNvSpPr txBox="1"/>
          <p:nvPr/>
        </p:nvSpPr>
        <p:spPr>
          <a:xfrm>
            <a:off x="3765178" y="4912659"/>
            <a:ext cx="3478305" cy="707886"/>
          </a:xfrm>
          <a:prstGeom prst="rect">
            <a:avLst/>
          </a:prstGeom>
          <a:solidFill>
            <a:srgbClr val="002060"/>
          </a:solidFill>
          <a:ln>
            <a:solidFill>
              <a:schemeClr val="tx1"/>
            </a:solidFill>
          </a:ln>
        </p:spPr>
        <p:txBody>
          <a:bodyPr wrap="square" rtlCol="0">
            <a:spAutoFit/>
          </a:bodyPr>
          <a:lstStyle/>
          <a:p>
            <a:pPr algn="ctr"/>
            <a:r>
              <a:rPr lang="ar-SA" sz="2000" dirty="0">
                <a:cs typeface="B Homa" panose="00000400000000000000" pitchFamily="2" charset="-78"/>
              </a:rPr>
              <a:t>خيابانها و ميدانها بايد از نظر عابر پياده ، ايمن ، راحت و جالب باشند </a:t>
            </a:r>
            <a:endParaRPr lang="en-US" sz="2000" dirty="0">
              <a:cs typeface="B Homa" panose="00000400000000000000" pitchFamily="2" charset="-78"/>
            </a:endParaRPr>
          </a:p>
        </p:txBody>
      </p:sp>
      <p:sp>
        <p:nvSpPr>
          <p:cNvPr id="18" name="TextBox 17"/>
          <p:cNvSpPr txBox="1"/>
          <p:nvPr/>
        </p:nvSpPr>
        <p:spPr>
          <a:xfrm>
            <a:off x="8408896" y="1237129"/>
            <a:ext cx="3388659" cy="707886"/>
          </a:xfrm>
          <a:prstGeom prst="rect">
            <a:avLst/>
          </a:prstGeom>
          <a:solidFill>
            <a:srgbClr val="002060"/>
          </a:solidFill>
          <a:ln>
            <a:solidFill>
              <a:schemeClr val="tx1"/>
            </a:solidFill>
          </a:ln>
        </p:spPr>
        <p:txBody>
          <a:bodyPr wrap="square" rtlCol="0">
            <a:spAutoFit/>
          </a:bodyPr>
          <a:lstStyle/>
          <a:p>
            <a:pPr algn="ctr"/>
            <a:r>
              <a:rPr lang="ar-SA" sz="2000" dirty="0">
                <a:cs typeface="B Homa" panose="00000400000000000000" pitchFamily="2" charset="-78"/>
              </a:rPr>
              <a:t>تاثير پذيري از اقليم ، توپوگرافي ، تاريخ و ساختمان سازي محلي </a:t>
            </a:r>
            <a:endParaRPr lang="en-US" sz="2000" dirty="0">
              <a:cs typeface="B Homa" panose="00000400000000000000" pitchFamily="2" charset="-78"/>
            </a:endParaRPr>
          </a:p>
        </p:txBody>
      </p:sp>
      <p:sp>
        <p:nvSpPr>
          <p:cNvPr id="19" name="TextBox 18"/>
          <p:cNvSpPr txBox="1"/>
          <p:nvPr/>
        </p:nvSpPr>
        <p:spPr>
          <a:xfrm>
            <a:off x="8390964" y="2348755"/>
            <a:ext cx="3424518" cy="1015663"/>
          </a:xfrm>
          <a:prstGeom prst="rect">
            <a:avLst/>
          </a:prstGeom>
          <a:solidFill>
            <a:srgbClr val="002060"/>
          </a:solidFill>
          <a:ln>
            <a:solidFill>
              <a:schemeClr val="tx1"/>
            </a:solidFill>
          </a:ln>
        </p:spPr>
        <p:txBody>
          <a:bodyPr wrap="square" rtlCol="0">
            <a:spAutoFit/>
          </a:bodyPr>
          <a:lstStyle/>
          <a:p>
            <a:pPr algn="ctr"/>
            <a:r>
              <a:rPr lang="ar-SA" sz="2000" dirty="0">
                <a:cs typeface="B Homa" panose="00000400000000000000" pitchFamily="2" charset="-78"/>
              </a:rPr>
              <a:t>تقويت هويت اجتماعي و فرهنگ دموكراسي ، از طريق ايجاد مكانهاي برجسته</a:t>
            </a:r>
            <a:endParaRPr lang="en-US" sz="2000" dirty="0">
              <a:cs typeface="B Homa" panose="00000400000000000000" pitchFamily="2" charset="-78"/>
            </a:endParaRPr>
          </a:p>
        </p:txBody>
      </p:sp>
      <p:sp>
        <p:nvSpPr>
          <p:cNvPr id="20" name="TextBox 19"/>
          <p:cNvSpPr txBox="1"/>
          <p:nvPr/>
        </p:nvSpPr>
        <p:spPr>
          <a:xfrm>
            <a:off x="8426824" y="3747247"/>
            <a:ext cx="3388658" cy="707886"/>
          </a:xfrm>
          <a:prstGeom prst="rect">
            <a:avLst/>
          </a:prstGeom>
          <a:solidFill>
            <a:srgbClr val="002060"/>
          </a:solidFill>
          <a:ln>
            <a:solidFill>
              <a:schemeClr val="tx1"/>
            </a:solidFill>
          </a:ln>
        </p:spPr>
        <p:txBody>
          <a:bodyPr wrap="square" rtlCol="0">
            <a:spAutoFit/>
          </a:bodyPr>
          <a:lstStyle/>
          <a:p>
            <a:pPr algn="ctr"/>
            <a:r>
              <a:rPr lang="ar-SA" sz="2000" dirty="0">
                <a:cs typeface="B Homa" panose="00000400000000000000" pitchFamily="2" charset="-78"/>
              </a:rPr>
              <a:t>ايجاد حس مكان ، آب و هوا و زمان خاص</a:t>
            </a:r>
            <a:endParaRPr lang="en-US" sz="2000" dirty="0">
              <a:cs typeface="B Homa" panose="00000400000000000000" pitchFamily="2" charset="-78"/>
            </a:endParaRPr>
          </a:p>
        </p:txBody>
      </p:sp>
      <p:sp>
        <p:nvSpPr>
          <p:cNvPr id="21" name="TextBox 20"/>
          <p:cNvSpPr txBox="1"/>
          <p:nvPr/>
        </p:nvSpPr>
        <p:spPr>
          <a:xfrm>
            <a:off x="8408896" y="4930589"/>
            <a:ext cx="3388659" cy="707886"/>
          </a:xfrm>
          <a:prstGeom prst="rect">
            <a:avLst/>
          </a:prstGeom>
          <a:solidFill>
            <a:srgbClr val="002060"/>
          </a:solidFill>
          <a:ln>
            <a:solidFill>
              <a:schemeClr val="tx1"/>
            </a:solidFill>
          </a:ln>
        </p:spPr>
        <p:txBody>
          <a:bodyPr wrap="square" rtlCol="0">
            <a:spAutoFit/>
          </a:bodyPr>
          <a:lstStyle/>
          <a:p>
            <a:pPr algn="ctr"/>
            <a:r>
              <a:rPr lang="ar-SA" sz="2000" dirty="0">
                <a:cs typeface="B Homa" panose="00000400000000000000" pitchFamily="2" charset="-78"/>
              </a:rPr>
              <a:t>نگهداري و نوسازي ساختمانها ، بافتها و مناظر تاريخي </a:t>
            </a:r>
            <a:endParaRPr lang="en-US" sz="2000" dirty="0">
              <a:cs typeface="B Homa" panose="00000400000000000000" pitchFamily="2" charset="-78"/>
            </a:endParaRPr>
          </a:p>
        </p:txBody>
      </p:sp>
      <p:sp>
        <p:nvSpPr>
          <p:cNvPr id="28" name="Rectangle 27"/>
          <p:cNvSpPr/>
          <p:nvPr/>
        </p:nvSpPr>
        <p:spPr>
          <a:xfrm>
            <a:off x="6524960" y="2"/>
            <a:ext cx="5514651" cy="646331"/>
          </a:xfrm>
          <a:prstGeom prst="rect">
            <a:avLst/>
          </a:prstGeom>
        </p:spPr>
        <p:txBody>
          <a:bodyPr wrap="none">
            <a:spAutoFit/>
          </a:bodyPr>
          <a:lstStyle/>
          <a:p>
            <a:pPr algn="r" rtl="1"/>
            <a:r>
              <a:rPr lang="ar-SA" sz="2400" b="1" dirty="0">
                <a:ea typeface="Calibri" panose="020F0502020204030204" pitchFamily="34" charset="0"/>
                <a:cs typeface="B Homa" panose="00000400000000000000" pitchFamily="2" charset="-78"/>
              </a:rPr>
              <a:t>اصول نو- شهر</a:t>
            </a:r>
            <a:r>
              <a:rPr lang="fa-IR" sz="2400" b="1" dirty="0">
                <a:ea typeface="Calibri" panose="020F0502020204030204" pitchFamily="34" charset="0"/>
                <a:cs typeface="B Homa" panose="00000400000000000000" pitchFamily="2" charset="-78"/>
              </a:rPr>
              <a:t>گرایی</a:t>
            </a:r>
            <a:r>
              <a:rPr lang="ar-SA" sz="2400" b="1" dirty="0">
                <a:ea typeface="Calibri" panose="020F0502020204030204" pitchFamily="34" charset="0"/>
                <a:cs typeface="B Homa" panose="00000400000000000000" pitchFamily="2" charset="-78"/>
              </a:rPr>
              <a:t> در منشور </a:t>
            </a:r>
            <a:r>
              <a:rPr lang="en-US" sz="2400" b="1" dirty="0">
                <a:latin typeface="Tahoma" panose="020B0604030504040204" pitchFamily="34" charset="0"/>
                <a:ea typeface="Calibri" panose="020F0502020204030204" pitchFamily="34" charset="0"/>
                <a:cs typeface="B Homa" panose="00000400000000000000" pitchFamily="2" charset="-78"/>
              </a:rPr>
              <a:t>CNU</a:t>
            </a:r>
            <a:r>
              <a:rPr lang="en-US" sz="3600" dirty="0">
                <a:latin typeface="Arial" panose="020B0604020202020204" pitchFamily="34" charset="0"/>
                <a:ea typeface="Calibri" panose="020F0502020204030204" pitchFamily="34" charset="0"/>
                <a:cs typeface="B Homa" panose="00000400000000000000" pitchFamily="2" charset="-78"/>
              </a:rPr>
              <a:t> </a:t>
            </a:r>
            <a:r>
              <a:rPr lang="ar-SA" sz="2400" b="1" dirty="0">
                <a:ea typeface="Calibri" panose="020F0502020204030204" pitchFamily="34" charset="0"/>
                <a:cs typeface="B Homa" panose="00000400000000000000" pitchFamily="2" charset="-78"/>
              </a:rPr>
              <a:t> </a:t>
            </a:r>
            <a:r>
              <a:rPr lang="fa-IR" sz="2400" b="1" dirty="0">
                <a:ea typeface="Calibri" panose="020F0502020204030204" pitchFamily="34" charset="0"/>
                <a:cs typeface="B Homa" panose="00000400000000000000" pitchFamily="2" charset="-78"/>
              </a:rPr>
              <a:t> سال 1996</a:t>
            </a:r>
            <a:r>
              <a:rPr lang="ar-SA" sz="2400" b="1" dirty="0">
                <a:ea typeface="Calibri" panose="020F0502020204030204" pitchFamily="34" charset="0"/>
                <a:cs typeface="B Homa" panose="00000400000000000000" pitchFamily="2" charset="-78"/>
              </a:rPr>
              <a:t> </a:t>
            </a:r>
            <a:endParaRPr lang="en-US" sz="2400" dirty="0">
              <a:cs typeface="B Homa" panose="00000400000000000000" pitchFamily="2" charset="-78"/>
            </a:endParaRPr>
          </a:p>
        </p:txBody>
      </p:sp>
    </p:spTree>
    <p:extLst>
      <p:ext uri="{BB962C8B-B14F-4D97-AF65-F5344CB8AC3E}">
        <p14:creationId xmlns:p14="http://schemas.microsoft.com/office/powerpoint/2010/main" val="1474866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arn(inVertical)">
                                      <p:cBhvr>
                                        <p:cTn id="20" dur="500"/>
                                        <p:tgtEl>
                                          <p:spTgt spid="6"/>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barn(inVertical)">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arn(inVertical)">
                                      <p:cBhvr>
                                        <p:cTn id="28" dur="500"/>
                                        <p:tgtEl>
                                          <p:spTgt spid="8"/>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barn(inVertical)">
                                      <p:cBhvr>
                                        <p:cTn id="31" dur="5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barn(inVertical)">
                                      <p:cBhvr>
                                        <p:cTn id="36" dur="500"/>
                                        <p:tgtEl>
                                          <p:spTgt spid="9"/>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barn(inVertical)">
                                      <p:cBhvr>
                                        <p:cTn id="39" dur="5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barn(inVertical)">
                                      <p:cBhvr>
                                        <p:cTn id="44" dur="500"/>
                                        <p:tgtEl>
                                          <p:spTgt spid="10"/>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barn(inVertical)">
                                      <p:cBhvr>
                                        <p:cTn id="47" dur="500"/>
                                        <p:tgtEl>
                                          <p:spTgt spid="17"/>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barn(inVertical)">
                                      <p:cBhvr>
                                        <p:cTn id="52" dur="500"/>
                                        <p:tgtEl>
                                          <p:spTgt spid="7"/>
                                        </p:tgtEl>
                                      </p:cBhvr>
                                    </p:animEffect>
                                  </p:childTnLst>
                                </p:cTn>
                              </p:par>
                              <p:par>
                                <p:cTn id="53" presetID="16" presetClass="entr" presetSubtype="21"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barn(inVertical)">
                                      <p:cBhvr>
                                        <p:cTn id="55" dur="500"/>
                                        <p:tgtEl>
                                          <p:spTgt spid="18"/>
                                        </p:tgtEl>
                                      </p:cBhvr>
                                    </p:animEffect>
                                  </p:childTnLst>
                                </p:cTn>
                              </p:par>
                            </p:childTnLst>
                          </p:cTn>
                        </p:par>
                      </p:childTnLst>
                    </p:cTn>
                  </p:par>
                  <p:par>
                    <p:cTn id="56" fill="hold">
                      <p:stCondLst>
                        <p:cond delay="indefinite"/>
                      </p:stCondLst>
                      <p:childTnLst>
                        <p:par>
                          <p:cTn id="57" fill="hold">
                            <p:stCondLst>
                              <p:cond delay="0"/>
                            </p:stCondLst>
                            <p:childTnLst>
                              <p:par>
                                <p:cTn id="58" presetID="16" presetClass="entr" presetSubtype="21" fill="hold" grpId="0" nodeType="click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barn(inVertical)">
                                      <p:cBhvr>
                                        <p:cTn id="60" dur="500"/>
                                        <p:tgtEl>
                                          <p:spTgt spid="11"/>
                                        </p:tgtEl>
                                      </p:cBhvr>
                                    </p:animEffect>
                                  </p:childTnLst>
                                </p:cTn>
                              </p:par>
                              <p:par>
                                <p:cTn id="61" presetID="16" presetClass="entr" presetSubtype="21"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barn(inVertical)">
                                      <p:cBhvr>
                                        <p:cTn id="63" dur="500"/>
                                        <p:tgtEl>
                                          <p:spTgt spid="19"/>
                                        </p:tgtEl>
                                      </p:cBhvr>
                                    </p:animEffect>
                                  </p:childTnLst>
                                </p:cTn>
                              </p:par>
                            </p:childTnLst>
                          </p:cTn>
                        </p:par>
                      </p:childTnLst>
                    </p:cTn>
                  </p:par>
                  <p:par>
                    <p:cTn id="64" fill="hold">
                      <p:stCondLst>
                        <p:cond delay="indefinite"/>
                      </p:stCondLst>
                      <p:childTnLst>
                        <p:par>
                          <p:cTn id="65" fill="hold">
                            <p:stCondLst>
                              <p:cond delay="0"/>
                            </p:stCondLst>
                            <p:childTnLst>
                              <p:par>
                                <p:cTn id="66" presetID="16" presetClass="entr" presetSubtype="21" fill="hold" grpId="0" nodeType="click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barn(inVertical)">
                                      <p:cBhvr>
                                        <p:cTn id="68" dur="500"/>
                                        <p:tgtEl>
                                          <p:spTgt spid="12"/>
                                        </p:tgtEl>
                                      </p:cBhvr>
                                    </p:animEffect>
                                  </p:childTnLst>
                                </p:cTn>
                              </p:par>
                              <p:par>
                                <p:cTn id="69" presetID="16" presetClass="entr" presetSubtype="21" fill="hold" grpId="0" nodeType="with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barn(inVertical)">
                                      <p:cBhvr>
                                        <p:cTn id="71" dur="500"/>
                                        <p:tgtEl>
                                          <p:spTgt spid="20"/>
                                        </p:tgtEl>
                                      </p:cBhvr>
                                    </p:animEffect>
                                  </p:childTnLst>
                                </p:cTn>
                              </p:par>
                            </p:childTnLst>
                          </p:cTn>
                        </p:par>
                      </p:childTnLst>
                    </p:cTn>
                  </p:par>
                  <p:par>
                    <p:cTn id="72" fill="hold">
                      <p:stCondLst>
                        <p:cond delay="indefinite"/>
                      </p:stCondLst>
                      <p:childTnLst>
                        <p:par>
                          <p:cTn id="73" fill="hold">
                            <p:stCondLst>
                              <p:cond delay="0"/>
                            </p:stCondLst>
                            <p:childTnLst>
                              <p:par>
                                <p:cTn id="74" presetID="16" presetClass="entr" presetSubtype="21" fill="hold" grpId="0" nodeType="clickEffect">
                                  <p:stCondLst>
                                    <p:cond delay="0"/>
                                  </p:stCondLst>
                                  <p:childTnLst>
                                    <p:set>
                                      <p:cBhvr>
                                        <p:cTn id="75" dur="1" fill="hold">
                                          <p:stCondLst>
                                            <p:cond delay="0"/>
                                          </p:stCondLst>
                                        </p:cTn>
                                        <p:tgtEl>
                                          <p:spTgt spid="13"/>
                                        </p:tgtEl>
                                        <p:attrNameLst>
                                          <p:attrName>style.visibility</p:attrName>
                                        </p:attrNameLst>
                                      </p:cBhvr>
                                      <p:to>
                                        <p:strVal val="visible"/>
                                      </p:to>
                                    </p:set>
                                    <p:animEffect transition="in" filter="barn(inVertical)">
                                      <p:cBhvr>
                                        <p:cTn id="76" dur="500"/>
                                        <p:tgtEl>
                                          <p:spTgt spid="13"/>
                                        </p:tgtEl>
                                      </p:cBhvr>
                                    </p:animEffect>
                                  </p:childTnLst>
                                </p:cTn>
                              </p:par>
                              <p:par>
                                <p:cTn id="77" presetID="16" presetClass="entr" presetSubtype="21" fill="hold" grpId="0" nodeType="with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barn(inVertical)">
                                      <p:cBhvr>
                                        <p:cTn id="79" dur="500"/>
                                        <p:tgtEl>
                                          <p:spTgt spid="21"/>
                                        </p:tgtEl>
                                      </p:cBhvr>
                                    </p:animEffect>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grpId="0" nodeType="clickEffect">
                                  <p:stCondLst>
                                    <p:cond delay="0"/>
                                  </p:stCondLst>
                                  <p:childTnLst>
                                    <p:set>
                                      <p:cBhvr>
                                        <p:cTn id="83" dur="1" fill="hold">
                                          <p:stCondLst>
                                            <p:cond delay="0"/>
                                          </p:stCondLst>
                                        </p:cTn>
                                        <p:tgtEl>
                                          <p:spTgt spid="28"/>
                                        </p:tgtEl>
                                        <p:attrNameLst>
                                          <p:attrName>style.visibility</p:attrName>
                                        </p:attrNameLst>
                                      </p:cBhvr>
                                      <p:to>
                                        <p:strVal val="visible"/>
                                      </p:to>
                                    </p:set>
                                    <p:anim calcmode="lin" valueType="num">
                                      <p:cBhvr additive="base">
                                        <p:cTn id="84" dur="500" fill="hold"/>
                                        <p:tgtEl>
                                          <p:spTgt spid="28"/>
                                        </p:tgtEl>
                                        <p:attrNameLst>
                                          <p:attrName>ppt_x</p:attrName>
                                        </p:attrNameLst>
                                      </p:cBhvr>
                                      <p:tavLst>
                                        <p:tav tm="0">
                                          <p:val>
                                            <p:strVal val="#ppt_x"/>
                                          </p:val>
                                        </p:tav>
                                        <p:tav tm="100000">
                                          <p:val>
                                            <p:strVal val="#ppt_x"/>
                                          </p:val>
                                        </p:tav>
                                      </p:tavLst>
                                    </p:anim>
                                    <p:anim calcmode="lin" valueType="num">
                                      <p:cBhvr additive="base">
                                        <p:cTn id="85"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emplate>Celestial</Template>
  <TotalTime>26</TotalTime>
  <Words>1756</Words>
  <Application>Microsoft Office PowerPoint</Application>
  <PresentationFormat>Widescreen</PresentationFormat>
  <Paragraphs>173</Paragraphs>
  <Slides>16</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16</vt:i4>
      </vt:variant>
    </vt:vector>
  </HeadingPairs>
  <TitlesOfParts>
    <vt:vector size="26" baseType="lpstr">
      <vt:lpstr>Arial</vt:lpstr>
      <vt:lpstr>B Homa</vt:lpstr>
      <vt:lpstr>B Titr</vt:lpstr>
      <vt:lpstr>Calibri</vt:lpstr>
      <vt:lpstr>Calibri Light</vt:lpstr>
      <vt:lpstr>Tahoma</vt:lpstr>
      <vt:lpstr>tahoma,verdana,arial,helvetica,sans-serif</vt:lpstr>
      <vt:lpstr>Times New Roman</vt:lpstr>
      <vt:lpstr>Wingdings</vt:lpstr>
      <vt:lpstr>Celestial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نتیجه گیری:</vt:lpstr>
      <vt:lpstr>منابع</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9</cp:revision>
  <dcterms:created xsi:type="dcterms:W3CDTF">2019-12-09T10:20:19Z</dcterms:created>
  <dcterms:modified xsi:type="dcterms:W3CDTF">2019-12-09T10:46:51Z</dcterms:modified>
</cp:coreProperties>
</file>