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829" autoAdjust="0"/>
    <p:restoredTop sz="94660"/>
  </p:normalViewPr>
  <p:slideViewPr>
    <p:cSldViewPr snapToGrid="0">
      <p:cViewPr varScale="1">
        <p:scale>
          <a:sx n="80" d="100"/>
          <a:sy n="80" d="100"/>
        </p:scale>
        <p:origin x="47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D816BA-1624-4C8A-9E71-3124ED7A8238}" type="doc">
      <dgm:prSet loTypeId="urn:microsoft.com/office/officeart/2005/8/layout/hList1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07D4308-6502-404F-98E9-93B18B1D995D}">
      <dgm:prSet/>
      <dgm:spPr/>
      <dgm:t>
        <a:bodyPr/>
        <a:lstStyle/>
        <a:p>
          <a:r>
            <a:rPr lang="fa-IR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rPr>
            <a:t>دوران پیش از اسلام</a:t>
          </a:r>
          <a:endParaRPr lang="en-US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cs typeface="B Homa" panose="00000400000000000000" pitchFamily="2" charset="-78"/>
          </a:endParaRPr>
        </a:p>
      </dgm:t>
    </dgm:pt>
    <dgm:pt modelId="{ED20A9D0-FAAF-4F43-95CD-5567778CF63D}" type="parTrans" cxnId="{4E0C7523-6C94-46A0-BCC6-B5EB2066AF83}">
      <dgm:prSet/>
      <dgm:spPr/>
      <dgm:t>
        <a:bodyPr/>
        <a:lstStyle/>
        <a:p>
          <a:endParaRPr lang="en-US"/>
        </a:p>
      </dgm:t>
    </dgm:pt>
    <dgm:pt modelId="{99C8EA2E-A2EA-4BFC-8892-92722E2851BF}" type="sibTrans" cxnId="{4E0C7523-6C94-46A0-BCC6-B5EB2066AF83}">
      <dgm:prSet/>
      <dgm:spPr/>
      <dgm:t>
        <a:bodyPr/>
        <a:lstStyle/>
        <a:p>
          <a:endParaRPr lang="en-US"/>
        </a:p>
      </dgm:t>
    </dgm:pt>
    <dgm:pt modelId="{E27E89AF-9486-4CE1-9A1D-C2C29BE1EEA5}">
      <dgm:prSet/>
      <dgm:spPr/>
      <dgm:t>
        <a:bodyPr/>
        <a:lstStyle/>
        <a:p>
          <a:r>
            <a:rPr lang="fa-IR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rPr>
            <a:t>حکومت های قرون اولیه اسلام</a:t>
          </a:r>
          <a:endParaRPr lang="en-US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cs typeface="B Homa" panose="00000400000000000000" pitchFamily="2" charset="-78"/>
          </a:endParaRPr>
        </a:p>
      </dgm:t>
    </dgm:pt>
    <dgm:pt modelId="{33DCF0E1-C1D9-4F15-BAC8-B17E39E3E02C}" type="parTrans" cxnId="{0D199C17-DFEC-4473-ACE3-A25E1979296E}">
      <dgm:prSet/>
      <dgm:spPr/>
      <dgm:t>
        <a:bodyPr/>
        <a:lstStyle/>
        <a:p>
          <a:endParaRPr lang="en-US"/>
        </a:p>
      </dgm:t>
    </dgm:pt>
    <dgm:pt modelId="{33C32E3F-D7E7-450C-85B2-9DB4756B43AC}" type="sibTrans" cxnId="{0D199C17-DFEC-4473-ACE3-A25E1979296E}">
      <dgm:prSet/>
      <dgm:spPr/>
      <dgm:t>
        <a:bodyPr/>
        <a:lstStyle/>
        <a:p>
          <a:endParaRPr lang="en-US"/>
        </a:p>
      </dgm:t>
    </dgm:pt>
    <dgm:pt modelId="{317F4D5D-7D57-491B-B0F7-3ED26C99A863}">
      <dgm:prSet/>
      <dgm:spPr/>
      <dgm:t>
        <a:bodyPr/>
        <a:lstStyle/>
        <a:p>
          <a:r>
            <a:rPr lang="fa-IR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rPr>
            <a:t>دوران پس از اسلام</a:t>
          </a:r>
          <a:endParaRPr lang="en-US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cs typeface="B Homa" panose="00000400000000000000" pitchFamily="2" charset="-78"/>
          </a:endParaRPr>
        </a:p>
      </dgm:t>
    </dgm:pt>
    <dgm:pt modelId="{9CB1D985-72AC-48B1-B91B-7C2220407C38}" type="parTrans" cxnId="{EFE11D28-FEC3-4C87-83EE-49ADFEA5EDAE}">
      <dgm:prSet/>
      <dgm:spPr/>
      <dgm:t>
        <a:bodyPr/>
        <a:lstStyle/>
        <a:p>
          <a:endParaRPr lang="en-US"/>
        </a:p>
      </dgm:t>
    </dgm:pt>
    <dgm:pt modelId="{C3FBD0E6-7889-410E-A7FC-FA84AF8D35C1}" type="sibTrans" cxnId="{EFE11D28-FEC3-4C87-83EE-49ADFEA5EDAE}">
      <dgm:prSet/>
      <dgm:spPr/>
      <dgm:t>
        <a:bodyPr/>
        <a:lstStyle/>
        <a:p>
          <a:endParaRPr lang="en-US"/>
        </a:p>
      </dgm:t>
    </dgm:pt>
    <dgm:pt modelId="{C90D5622-CC27-4A18-9938-0C394A1A1227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ماد</a:t>
          </a:r>
          <a:endParaRPr lang="en-US" dirty="0"/>
        </a:p>
      </dgm:t>
    </dgm:pt>
    <dgm:pt modelId="{5726C2E5-1584-48BB-B27D-8DF926B9CE1D}" type="parTrans" cxnId="{C53BC2D8-C05B-41C5-B54C-A559C3F2CE29}">
      <dgm:prSet/>
      <dgm:spPr/>
      <dgm:t>
        <a:bodyPr/>
        <a:lstStyle/>
        <a:p>
          <a:endParaRPr lang="en-US"/>
        </a:p>
      </dgm:t>
    </dgm:pt>
    <dgm:pt modelId="{441FC322-29F3-4625-B262-7D53D0923BF9}" type="sibTrans" cxnId="{C53BC2D8-C05B-41C5-B54C-A559C3F2CE29}">
      <dgm:prSet/>
      <dgm:spPr/>
      <dgm:t>
        <a:bodyPr/>
        <a:lstStyle/>
        <a:p>
          <a:endParaRPr lang="en-US"/>
        </a:p>
      </dgm:t>
    </dgm:pt>
    <dgm:pt modelId="{81F06CFC-E4F4-4930-BEA1-2E0D8D87BD16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هخامنشیان</a:t>
          </a:r>
        </a:p>
      </dgm:t>
    </dgm:pt>
    <dgm:pt modelId="{6DC28F79-476C-4DE6-B910-995E3EC98F08}" type="parTrans" cxnId="{3B5D843B-EE24-40EF-A70C-471530F79AA3}">
      <dgm:prSet/>
      <dgm:spPr/>
      <dgm:t>
        <a:bodyPr/>
        <a:lstStyle/>
        <a:p>
          <a:endParaRPr lang="en-US"/>
        </a:p>
      </dgm:t>
    </dgm:pt>
    <dgm:pt modelId="{CA386ADB-E2A1-4739-9E2C-70EA2B41AF09}" type="sibTrans" cxnId="{3B5D843B-EE24-40EF-A70C-471530F79AA3}">
      <dgm:prSet/>
      <dgm:spPr/>
      <dgm:t>
        <a:bodyPr/>
        <a:lstStyle/>
        <a:p>
          <a:endParaRPr lang="en-US"/>
        </a:p>
      </dgm:t>
    </dgm:pt>
    <dgm:pt modelId="{71681F0E-9019-48DF-948A-DE534EF0AB1F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سلوکیان</a:t>
          </a:r>
        </a:p>
      </dgm:t>
    </dgm:pt>
    <dgm:pt modelId="{ABC7A8A3-2037-463A-A5A0-71492B67FB0A}" type="parTrans" cxnId="{59A4A995-930A-469A-83B8-E10124041149}">
      <dgm:prSet/>
      <dgm:spPr/>
      <dgm:t>
        <a:bodyPr/>
        <a:lstStyle/>
        <a:p>
          <a:endParaRPr lang="en-US"/>
        </a:p>
      </dgm:t>
    </dgm:pt>
    <dgm:pt modelId="{6417598B-849A-49BF-99DC-AFBF54B2C5FF}" type="sibTrans" cxnId="{59A4A995-930A-469A-83B8-E10124041149}">
      <dgm:prSet/>
      <dgm:spPr/>
      <dgm:t>
        <a:bodyPr/>
        <a:lstStyle/>
        <a:p>
          <a:endParaRPr lang="en-US"/>
        </a:p>
      </dgm:t>
    </dgm:pt>
    <dgm:pt modelId="{ABD2183A-11C9-42D6-9459-7E789A23040A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اشکانیان</a:t>
          </a:r>
        </a:p>
      </dgm:t>
    </dgm:pt>
    <dgm:pt modelId="{F9FE496E-B78D-41A4-99CF-CD19C77D9997}" type="parTrans" cxnId="{1B564C3F-40FF-443A-AC88-12B0243C031D}">
      <dgm:prSet/>
      <dgm:spPr/>
      <dgm:t>
        <a:bodyPr/>
        <a:lstStyle/>
        <a:p>
          <a:endParaRPr lang="en-US"/>
        </a:p>
      </dgm:t>
    </dgm:pt>
    <dgm:pt modelId="{AD0957D1-B169-4877-A8DA-7B1BA021DAE6}" type="sibTrans" cxnId="{1B564C3F-40FF-443A-AC88-12B0243C031D}">
      <dgm:prSet/>
      <dgm:spPr/>
      <dgm:t>
        <a:bodyPr/>
        <a:lstStyle/>
        <a:p>
          <a:endParaRPr lang="en-US"/>
        </a:p>
      </dgm:t>
    </dgm:pt>
    <dgm:pt modelId="{71694AED-0266-4B4D-AC72-A68BD0B3312A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ساسانیان</a:t>
          </a:r>
          <a:endParaRPr lang="en-US" dirty="0">
            <a:cs typeface="B Homa" panose="00000400000000000000" pitchFamily="2" charset="-78"/>
          </a:endParaRPr>
        </a:p>
      </dgm:t>
    </dgm:pt>
    <dgm:pt modelId="{0FF20C80-1BF4-470C-85A1-93008B0630DD}" type="parTrans" cxnId="{51B5CFA4-BB2F-4B09-88C1-68239C4EDC9C}">
      <dgm:prSet/>
      <dgm:spPr/>
      <dgm:t>
        <a:bodyPr/>
        <a:lstStyle/>
        <a:p>
          <a:endParaRPr lang="en-US"/>
        </a:p>
      </dgm:t>
    </dgm:pt>
    <dgm:pt modelId="{EA9D8253-DC4F-4A08-BD23-504250DD9CAE}" type="sibTrans" cxnId="{51B5CFA4-BB2F-4B09-88C1-68239C4EDC9C}">
      <dgm:prSet/>
      <dgm:spPr/>
      <dgm:t>
        <a:bodyPr/>
        <a:lstStyle/>
        <a:p>
          <a:endParaRPr lang="en-US"/>
        </a:p>
      </dgm:t>
    </dgm:pt>
    <dgm:pt modelId="{250D71A2-A88B-4657-8D1C-22D67F7D911F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سامانیان</a:t>
          </a:r>
          <a:endParaRPr lang="en-US" dirty="0"/>
        </a:p>
      </dgm:t>
    </dgm:pt>
    <dgm:pt modelId="{48647007-8D1A-4B85-9C82-D3313FE26A8B}" type="parTrans" cxnId="{9523D264-A279-4EE5-BD90-D40166619A5C}">
      <dgm:prSet/>
      <dgm:spPr/>
      <dgm:t>
        <a:bodyPr/>
        <a:lstStyle/>
        <a:p>
          <a:endParaRPr lang="en-US"/>
        </a:p>
      </dgm:t>
    </dgm:pt>
    <dgm:pt modelId="{32345FC5-3EFC-4E30-9F81-D959788066A2}" type="sibTrans" cxnId="{9523D264-A279-4EE5-BD90-D40166619A5C}">
      <dgm:prSet/>
      <dgm:spPr/>
      <dgm:t>
        <a:bodyPr/>
        <a:lstStyle/>
        <a:p>
          <a:endParaRPr lang="en-US"/>
        </a:p>
      </dgm:t>
    </dgm:pt>
    <dgm:pt modelId="{B51282B6-EBAA-4598-ADE2-3DB760590A1E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آل بویه</a:t>
          </a:r>
        </a:p>
      </dgm:t>
    </dgm:pt>
    <dgm:pt modelId="{92B97E32-1765-4EA4-B45A-04DB1B641A5B}" type="parTrans" cxnId="{9614E2DE-D6A8-4C73-8D2A-AF7B7A14F6D5}">
      <dgm:prSet/>
      <dgm:spPr/>
      <dgm:t>
        <a:bodyPr/>
        <a:lstStyle/>
        <a:p>
          <a:endParaRPr lang="en-US"/>
        </a:p>
      </dgm:t>
    </dgm:pt>
    <dgm:pt modelId="{C90E7291-7F48-4C94-A553-25EE5B3AE4B6}" type="sibTrans" cxnId="{9614E2DE-D6A8-4C73-8D2A-AF7B7A14F6D5}">
      <dgm:prSet/>
      <dgm:spPr/>
      <dgm:t>
        <a:bodyPr/>
        <a:lstStyle/>
        <a:p>
          <a:endParaRPr lang="en-US"/>
        </a:p>
      </dgm:t>
    </dgm:pt>
    <dgm:pt modelId="{40BB966F-D495-468A-938B-3C33FD70C176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سلجوقیان</a:t>
          </a:r>
          <a:endParaRPr lang="en-US" dirty="0"/>
        </a:p>
      </dgm:t>
    </dgm:pt>
    <dgm:pt modelId="{09D488FA-18D6-41D6-9F61-14BE5A9DD969}" type="parTrans" cxnId="{74CEA022-4E98-4168-95E0-DF55C3AD4108}">
      <dgm:prSet/>
      <dgm:spPr/>
      <dgm:t>
        <a:bodyPr/>
        <a:lstStyle/>
        <a:p>
          <a:endParaRPr lang="en-US"/>
        </a:p>
      </dgm:t>
    </dgm:pt>
    <dgm:pt modelId="{7AC27749-4D23-4296-997C-50B42AFB3380}" type="sibTrans" cxnId="{74CEA022-4E98-4168-95E0-DF55C3AD4108}">
      <dgm:prSet/>
      <dgm:spPr/>
      <dgm:t>
        <a:bodyPr/>
        <a:lstStyle/>
        <a:p>
          <a:endParaRPr lang="en-US"/>
        </a:p>
      </dgm:t>
    </dgm:pt>
    <dgm:pt modelId="{AF7F72B8-3ED1-44CC-8FC6-86FEB2A91E85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ایلخانیان</a:t>
          </a:r>
        </a:p>
      </dgm:t>
    </dgm:pt>
    <dgm:pt modelId="{08E703BB-6F08-4809-BA23-5A55BC355931}" type="parTrans" cxnId="{CC2F3B56-791B-442E-AB7B-BBED4AD0BBF1}">
      <dgm:prSet/>
      <dgm:spPr/>
      <dgm:t>
        <a:bodyPr/>
        <a:lstStyle/>
        <a:p>
          <a:endParaRPr lang="en-US"/>
        </a:p>
      </dgm:t>
    </dgm:pt>
    <dgm:pt modelId="{800F584D-38BB-48B9-8643-C3C1020B2587}" type="sibTrans" cxnId="{CC2F3B56-791B-442E-AB7B-BBED4AD0BBF1}">
      <dgm:prSet/>
      <dgm:spPr/>
      <dgm:t>
        <a:bodyPr/>
        <a:lstStyle/>
        <a:p>
          <a:endParaRPr lang="en-US"/>
        </a:p>
      </dgm:t>
    </dgm:pt>
    <dgm:pt modelId="{AF89983F-7AB5-4BD3-B427-44E09C0925FB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صفویان</a:t>
          </a:r>
        </a:p>
      </dgm:t>
    </dgm:pt>
    <dgm:pt modelId="{7038B93B-64E3-48A4-93B9-954C9FC5CDF2}" type="parTrans" cxnId="{984DB71E-E574-40B2-BE9D-33FDB55DFAC8}">
      <dgm:prSet/>
      <dgm:spPr/>
      <dgm:t>
        <a:bodyPr/>
        <a:lstStyle/>
        <a:p>
          <a:endParaRPr lang="en-US"/>
        </a:p>
      </dgm:t>
    </dgm:pt>
    <dgm:pt modelId="{FC8B58F9-7C7E-4A8D-985C-E3F7DBC11B71}" type="sibTrans" cxnId="{984DB71E-E574-40B2-BE9D-33FDB55DFAC8}">
      <dgm:prSet/>
      <dgm:spPr/>
      <dgm:t>
        <a:bodyPr/>
        <a:lstStyle/>
        <a:p>
          <a:endParaRPr lang="en-US"/>
        </a:p>
      </dgm:t>
    </dgm:pt>
    <dgm:pt modelId="{0C00AD49-6C72-47FF-AB8D-6BAFAB9640AD}" type="pres">
      <dgm:prSet presAssocID="{2AD816BA-1624-4C8A-9E71-3124ED7A823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9AA286C-4F4B-4087-8971-8CCF1A8E13D4}" type="pres">
      <dgm:prSet presAssocID="{317F4D5D-7D57-491B-B0F7-3ED26C99A863}" presName="composite" presStyleCnt="0"/>
      <dgm:spPr/>
      <dgm:t>
        <a:bodyPr/>
        <a:lstStyle/>
        <a:p>
          <a:endParaRPr lang="en-US"/>
        </a:p>
      </dgm:t>
    </dgm:pt>
    <dgm:pt modelId="{4635D5B5-C4AB-4577-981E-CD1A71584C21}" type="pres">
      <dgm:prSet presAssocID="{317F4D5D-7D57-491B-B0F7-3ED26C99A86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8F537F-26C2-4E41-A495-F67E329ED6D0}" type="pres">
      <dgm:prSet presAssocID="{317F4D5D-7D57-491B-B0F7-3ED26C99A863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B58136-5BA0-4EDE-B413-87A53C7B3048}" type="pres">
      <dgm:prSet presAssocID="{C3FBD0E6-7889-410E-A7FC-FA84AF8D35C1}" presName="space" presStyleCnt="0"/>
      <dgm:spPr/>
      <dgm:t>
        <a:bodyPr/>
        <a:lstStyle/>
        <a:p>
          <a:endParaRPr lang="en-US"/>
        </a:p>
      </dgm:t>
    </dgm:pt>
    <dgm:pt modelId="{DEAFF4C5-AC25-4354-8135-B4FE9DD78714}" type="pres">
      <dgm:prSet presAssocID="{E27E89AF-9486-4CE1-9A1D-C2C29BE1EEA5}" presName="composite" presStyleCnt="0"/>
      <dgm:spPr/>
      <dgm:t>
        <a:bodyPr/>
        <a:lstStyle/>
        <a:p>
          <a:endParaRPr lang="en-US"/>
        </a:p>
      </dgm:t>
    </dgm:pt>
    <dgm:pt modelId="{1A535208-6284-41A6-9BDC-09DE1C98AFA2}" type="pres">
      <dgm:prSet presAssocID="{E27E89AF-9486-4CE1-9A1D-C2C29BE1EEA5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3E75A0-B2C1-4BBF-896E-EB2F8B34AD87}" type="pres">
      <dgm:prSet presAssocID="{E27E89AF-9486-4CE1-9A1D-C2C29BE1EEA5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ED7712-CBE7-4A84-AB17-500CEE0109CF}" type="pres">
      <dgm:prSet presAssocID="{33C32E3F-D7E7-450C-85B2-9DB4756B43AC}" presName="space" presStyleCnt="0"/>
      <dgm:spPr/>
      <dgm:t>
        <a:bodyPr/>
        <a:lstStyle/>
        <a:p>
          <a:endParaRPr lang="en-US"/>
        </a:p>
      </dgm:t>
    </dgm:pt>
    <dgm:pt modelId="{F8384671-4B5E-4348-9B65-ADD3AA6E5D3A}" type="pres">
      <dgm:prSet presAssocID="{407D4308-6502-404F-98E9-93B18B1D995D}" presName="composite" presStyleCnt="0"/>
      <dgm:spPr/>
      <dgm:t>
        <a:bodyPr/>
        <a:lstStyle/>
        <a:p>
          <a:endParaRPr lang="en-US"/>
        </a:p>
      </dgm:t>
    </dgm:pt>
    <dgm:pt modelId="{C726499E-C7FF-4D39-93D5-C699C8925AD4}" type="pres">
      <dgm:prSet presAssocID="{407D4308-6502-404F-98E9-93B18B1D995D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868C4E-DD91-4F1A-A7FC-3C45ABC069BC}" type="pres">
      <dgm:prSet presAssocID="{407D4308-6502-404F-98E9-93B18B1D995D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E11D28-FEC3-4C87-83EE-49ADFEA5EDAE}" srcId="{2AD816BA-1624-4C8A-9E71-3124ED7A8238}" destId="{317F4D5D-7D57-491B-B0F7-3ED26C99A863}" srcOrd="0" destOrd="0" parTransId="{9CB1D985-72AC-48B1-B91B-7C2220407C38}" sibTransId="{C3FBD0E6-7889-410E-A7FC-FA84AF8D35C1}"/>
    <dgm:cxn modelId="{984DB71E-E574-40B2-BE9D-33FDB55DFAC8}" srcId="{317F4D5D-7D57-491B-B0F7-3ED26C99A863}" destId="{AF89983F-7AB5-4BD3-B427-44E09C0925FB}" srcOrd="2" destOrd="0" parTransId="{7038B93B-64E3-48A4-93B9-954C9FC5CDF2}" sibTransId="{FC8B58F9-7C7E-4A8D-985C-E3F7DBC11B71}"/>
    <dgm:cxn modelId="{C0C56A67-E9BF-4A12-BC91-52F2B0E5DB46}" type="presOf" srcId="{AF89983F-7AB5-4BD3-B427-44E09C0925FB}" destId="{F98F537F-26C2-4E41-A495-F67E329ED6D0}" srcOrd="0" destOrd="2" presId="urn:microsoft.com/office/officeart/2005/8/layout/hList1"/>
    <dgm:cxn modelId="{9523D264-A279-4EE5-BD90-D40166619A5C}" srcId="{E27E89AF-9486-4CE1-9A1D-C2C29BE1EEA5}" destId="{250D71A2-A88B-4657-8D1C-22D67F7D911F}" srcOrd="0" destOrd="0" parTransId="{48647007-8D1A-4B85-9C82-D3313FE26A8B}" sibTransId="{32345FC5-3EFC-4E30-9F81-D959788066A2}"/>
    <dgm:cxn modelId="{BD00ECE2-6794-4C82-98E6-2BBF09559164}" type="presOf" srcId="{407D4308-6502-404F-98E9-93B18B1D995D}" destId="{C726499E-C7FF-4D39-93D5-C699C8925AD4}" srcOrd="0" destOrd="0" presId="urn:microsoft.com/office/officeart/2005/8/layout/hList1"/>
    <dgm:cxn modelId="{18F41985-F2F6-4090-ACA5-4A584C6FC574}" type="presOf" srcId="{ABD2183A-11C9-42D6-9459-7E789A23040A}" destId="{E2868C4E-DD91-4F1A-A7FC-3C45ABC069BC}" srcOrd="0" destOrd="3" presId="urn:microsoft.com/office/officeart/2005/8/layout/hList1"/>
    <dgm:cxn modelId="{0D199C17-DFEC-4473-ACE3-A25E1979296E}" srcId="{2AD816BA-1624-4C8A-9E71-3124ED7A8238}" destId="{E27E89AF-9486-4CE1-9A1D-C2C29BE1EEA5}" srcOrd="1" destOrd="0" parTransId="{33DCF0E1-C1D9-4F15-BAC8-B17E39E3E02C}" sibTransId="{33C32E3F-D7E7-450C-85B2-9DB4756B43AC}"/>
    <dgm:cxn modelId="{59A4A995-930A-469A-83B8-E10124041149}" srcId="{407D4308-6502-404F-98E9-93B18B1D995D}" destId="{71681F0E-9019-48DF-948A-DE534EF0AB1F}" srcOrd="2" destOrd="0" parTransId="{ABC7A8A3-2037-463A-A5A0-71492B67FB0A}" sibTransId="{6417598B-849A-49BF-99DC-AFBF54B2C5FF}"/>
    <dgm:cxn modelId="{56165409-43B5-4A7E-996F-D8F5016C979F}" type="presOf" srcId="{2AD816BA-1624-4C8A-9E71-3124ED7A8238}" destId="{0C00AD49-6C72-47FF-AB8D-6BAFAB9640AD}" srcOrd="0" destOrd="0" presId="urn:microsoft.com/office/officeart/2005/8/layout/hList1"/>
    <dgm:cxn modelId="{7972B5CB-EB2B-4F84-A160-304EA1C8041B}" type="presOf" srcId="{C90D5622-CC27-4A18-9938-0C394A1A1227}" destId="{E2868C4E-DD91-4F1A-A7FC-3C45ABC069BC}" srcOrd="0" destOrd="0" presId="urn:microsoft.com/office/officeart/2005/8/layout/hList1"/>
    <dgm:cxn modelId="{54806276-CE4E-4411-A4B2-E31898B7D0B4}" type="presOf" srcId="{B51282B6-EBAA-4598-ADE2-3DB760590A1E}" destId="{143E75A0-B2C1-4BBF-896E-EB2F8B34AD87}" srcOrd="0" destOrd="1" presId="urn:microsoft.com/office/officeart/2005/8/layout/hList1"/>
    <dgm:cxn modelId="{B59A8404-6CA6-48CB-A3AF-82D7C8D8F8A1}" type="presOf" srcId="{71694AED-0266-4B4D-AC72-A68BD0B3312A}" destId="{E2868C4E-DD91-4F1A-A7FC-3C45ABC069BC}" srcOrd="0" destOrd="4" presId="urn:microsoft.com/office/officeart/2005/8/layout/hList1"/>
    <dgm:cxn modelId="{9614E2DE-D6A8-4C73-8D2A-AF7B7A14F6D5}" srcId="{E27E89AF-9486-4CE1-9A1D-C2C29BE1EEA5}" destId="{B51282B6-EBAA-4598-ADE2-3DB760590A1E}" srcOrd="1" destOrd="0" parTransId="{92B97E32-1765-4EA4-B45A-04DB1B641A5B}" sibTransId="{C90E7291-7F48-4C94-A553-25EE5B3AE4B6}"/>
    <dgm:cxn modelId="{144734DE-C7E9-496F-849B-9C4A1C69B1DB}" type="presOf" srcId="{250D71A2-A88B-4657-8D1C-22D67F7D911F}" destId="{143E75A0-B2C1-4BBF-896E-EB2F8B34AD87}" srcOrd="0" destOrd="0" presId="urn:microsoft.com/office/officeart/2005/8/layout/hList1"/>
    <dgm:cxn modelId="{7F678CE0-EF5E-4203-9EDE-2E55038B7F4E}" type="presOf" srcId="{40BB966F-D495-468A-938B-3C33FD70C176}" destId="{F98F537F-26C2-4E41-A495-F67E329ED6D0}" srcOrd="0" destOrd="0" presId="urn:microsoft.com/office/officeart/2005/8/layout/hList1"/>
    <dgm:cxn modelId="{E7D40AE8-CDE2-4C34-B523-C3722A8E9F35}" type="presOf" srcId="{81F06CFC-E4F4-4930-BEA1-2E0D8D87BD16}" destId="{E2868C4E-DD91-4F1A-A7FC-3C45ABC069BC}" srcOrd="0" destOrd="1" presId="urn:microsoft.com/office/officeart/2005/8/layout/hList1"/>
    <dgm:cxn modelId="{CC2F3B56-791B-442E-AB7B-BBED4AD0BBF1}" srcId="{317F4D5D-7D57-491B-B0F7-3ED26C99A863}" destId="{AF7F72B8-3ED1-44CC-8FC6-86FEB2A91E85}" srcOrd="1" destOrd="0" parTransId="{08E703BB-6F08-4809-BA23-5A55BC355931}" sibTransId="{800F584D-38BB-48B9-8643-C3C1020B2587}"/>
    <dgm:cxn modelId="{5B6B8CE1-AC74-4703-ACD1-73A9F55167B3}" type="presOf" srcId="{71681F0E-9019-48DF-948A-DE534EF0AB1F}" destId="{E2868C4E-DD91-4F1A-A7FC-3C45ABC069BC}" srcOrd="0" destOrd="2" presId="urn:microsoft.com/office/officeart/2005/8/layout/hList1"/>
    <dgm:cxn modelId="{4F47CB62-476C-40FE-BA33-55DCFEE6B25E}" type="presOf" srcId="{E27E89AF-9486-4CE1-9A1D-C2C29BE1EEA5}" destId="{1A535208-6284-41A6-9BDC-09DE1C98AFA2}" srcOrd="0" destOrd="0" presId="urn:microsoft.com/office/officeart/2005/8/layout/hList1"/>
    <dgm:cxn modelId="{C53BC2D8-C05B-41C5-B54C-A559C3F2CE29}" srcId="{407D4308-6502-404F-98E9-93B18B1D995D}" destId="{C90D5622-CC27-4A18-9938-0C394A1A1227}" srcOrd="0" destOrd="0" parTransId="{5726C2E5-1584-48BB-B27D-8DF926B9CE1D}" sibTransId="{441FC322-29F3-4625-B262-7D53D0923BF9}"/>
    <dgm:cxn modelId="{3B5D843B-EE24-40EF-A70C-471530F79AA3}" srcId="{407D4308-6502-404F-98E9-93B18B1D995D}" destId="{81F06CFC-E4F4-4930-BEA1-2E0D8D87BD16}" srcOrd="1" destOrd="0" parTransId="{6DC28F79-476C-4DE6-B910-995E3EC98F08}" sibTransId="{CA386ADB-E2A1-4739-9E2C-70EA2B41AF09}"/>
    <dgm:cxn modelId="{1B564C3F-40FF-443A-AC88-12B0243C031D}" srcId="{407D4308-6502-404F-98E9-93B18B1D995D}" destId="{ABD2183A-11C9-42D6-9459-7E789A23040A}" srcOrd="3" destOrd="0" parTransId="{F9FE496E-B78D-41A4-99CF-CD19C77D9997}" sibTransId="{AD0957D1-B169-4877-A8DA-7B1BA021DAE6}"/>
    <dgm:cxn modelId="{74CEA022-4E98-4168-95E0-DF55C3AD4108}" srcId="{317F4D5D-7D57-491B-B0F7-3ED26C99A863}" destId="{40BB966F-D495-468A-938B-3C33FD70C176}" srcOrd="0" destOrd="0" parTransId="{09D488FA-18D6-41D6-9F61-14BE5A9DD969}" sibTransId="{7AC27749-4D23-4296-997C-50B42AFB3380}"/>
    <dgm:cxn modelId="{FF72FCC1-DB49-4D14-A2D1-D268A1B8C71F}" type="presOf" srcId="{317F4D5D-7D57-491B-B0F7-3ED26C99A863}" destId="{4635D5B5-C4AB-4577-981E-CD1A71584C21}" srcOrd="0" destOrd="0" presId="urn:microsoft.com/office/officeart/2005/8/layout/hList1"/>
    <dgm:cxn modelId="{51B5CFA4-BB2F-4B09-88C1-68239C4EDC9C}" srcId="{407D4308-6502-404F-98E9-93B18B1D995D}" destId="{71694AED-0266-4B4D-AC72-A68BD0B3312A}" srcOrd="4" destOrd="0" parTransId="{0FF20C80-1BF4-470C-85A1-93008B0630DD}" sibTransId="{EA9D8253-DC4F-4A08-BD23-504250DD9CAE}"/>
    <dgm:cxn modelId="{90583934-D6FC-4F4B-9A06-2B52C1232CA2}" type="presOf" srcId="{AF7F72B8-3ED1-44CC-8FC6-86FEB2A91E85}" destId="{F98F537F-26C2-4E41-A495-F67E329ED6D0}" srcOrd="0" destOrd="1" presId="urn:microsoft.com/office/officeart/2005/8/layout/hList1"/>
    <dgm:cxn modelId="{4E0C7523-6C94-46A0-BCC6-B5EB2066AF83}" srcId="{2AD816BA-1624-4C8A-9E71-3124ED7A8238}" destId="{407D4308-6502-404F-98E9-93B18B1D995D}" srcOrd="2" destOrd="0" parTransId="{ED20A9D0-FAAF-4F43-95CD-5567778CF63D}" sibTransId="{99C8EA2E-A2EA-4BFC-8892-92722E2851BF}"/>
    <dgm:cxn modelId="{39187805-8390-4A84-B3AE-3AADA8817F4C}" type="presParOf" srcId="{0C00AD49-6C72-47FF-AB8D-6BAFAB9640AD}" destId="{99AA286C-4F4B-4087-8971-8CCF1A8E13D4}" srcOrd="0" destOrd="0" presId="urn:microsoft.com/office/officeart/2005/8/layout/hList1"/>
    <dgm:cxn modelId="{4689E593-BFC2-4206-81EC-A0B9826E8F03}" type="presParOf" srcId="{99AA286C-4F4B-4087-8971-8CCF1A8E13D4}" destId="{4635D5B5-C4AB-4577-981E-CD1A71584C21}" srcOrd="0" destOrd="0" presId="urn:microsoft.com/office/officeart/2005/8/layout/hList1"/>
    <dgm:cxn modelId="{8A423855-EB9B-4B6F-B949-D750FDBE1FF1}" type="presParOf" srcId="{99AA286C-4F4B-4087-8971-8CCF1A8E13D4}" destId="{F98F537F-26C2-4E41-A495-F67E329ED6D0}" srcOrd="1" destOrd="0" presId="urn:microsoft.com/office/officeart/2005/8/layout/hList1"/>
    <dgm:cxn modelId="{221F8608-8239-442F-A7B5-4F9FFB6A03F7}" type="presParOf" srcId="{0C00AD49-6C72-47FF-AB8D-6BAFAB9640AD}" destId="{66B58136-5BA0-4EDE-B413-87A53C7B3048}" srcOrd="1" destOrd="0" presId="urn:microsoft.com/office/officeart/2005/8/layout/hList1"/>
    <dgm:cxn modelId="{C8A30B3C-6344-4AF7-8D30-7A718A462DAF}" type="presParOf" srcId="{0C00AD49-6C72-47FF-AB8D-6BAFAB9640AD}" destId="{DEAFF4C5-AC25-4354-8135-B4FE9DD78714}" srcOrd="2" destOrd="0" presId="urn:microsoft.com/office/officeart/2005/8/layout/hList1"/>
    <dgm:cxn modelId="{2D4F52A2-5887-4B94-994A-9ACBFF969E40}" type="presParOf" srcId="{DEAFF4C5-AC25-4354-8135-B4FE9DD78714}" destId="{1A535208-6284-41A6-9BDC-09DE1C98AFA2}" srcOrd="0" destOrd="0" presId="urn:microsoft.com/office/officeart/2005/8/layout/hList1"/>
    <dgm:cxn modelId="{054BFE33-C354-43D0-988B-4B2B49F85970}" type="presParOf" srcId="{DEAFF4C5-AC25-4354-8135-B4FE9DD78714}" destId="{143E75A0-B2C1-4BBF-896E-EB2F8B34AD87}" srcOrd="1" destOrd="0" presId="urn:microsoft.com/office/officeart/2005/8/layout/hList1"/>
    <dgm:cxn modelId="{EA6C43A4-CD43-43C6-A511-2832C50D0231}" type="presParOf" srcId="{0C00AD49-6C72-47FF-AB8D-6BAFAB9640AD}" destId="{B9ED7712-CBE7-4A84-AB17-500CEE0109CF}" srcOrd="3" destOrd="0" presId="urn:microsoft.com/office/officeart/2005/8/layout/hList1"/>
    <dgm:cxn modelId="{33559EE7-D8C3-4AA7-A718-DFB21CB371A4}" type="presParOf" srcId="{0C00AD49-6C72-47FF-AB8D-6BAFAB9640AD}" destId="{F8384671-4B5E-4348-9B65-ADD3AA6E5D3A}" srcOrd="4" destOrd="0" presId="urn:microsoft.com/office/officeart/2005/8/layout/hList1"/>
    <dgm:cxn modelId="{5DC7DC1B-3337-41CB-B1B7-FFC39417963F}" type="presParOf" srcId="{F8384671-4B5E-4348-9B65-ADD3AA6E5D3A}" destId="{C726499E-C7FF-4D39-93D5-C699C8925AD4}" srcOrd="0" destOrd="0" presId="urn:microsoft.com/office/officeart/2005/8/layout/hList1"/>
    <dgm:cxn modelId="{2A95781E-8AB2-478A-9CD2-D90FD5F24F6A}" type="presParOf" srcId="{F8384671-4B5E-4348-9B65-ADD3AA6E5D3A}" destId="{E2868C4E-DD91-4F1A-A7FC-3C45ABC069B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2429325-02E6-48E9-8D09-5635DA668B6C}" type="doc">
      <dgm:prSet loTypeId="urn:microsoft.com/office/officeart/2005/8/layout/pyramid1" loCatId="pyramid" qsTypeId="urn:microsoft.com/office/officeart/2005/8/quickstyle/simple1" qsCatId="simple" csTypeId="urn:microsoft.com/office/officeart/2005/8/colors/accent3_1" csCatId="accent3" phldr="1"/>
      <dgm:spPr/>
    </dgm:pt>
    <dgm:pt modelId="{CDC79EF7-EB0B-42F2-ABB8-0021E3CE0B11}">
      <dgm:prSet phldrT="[Text]"/>
      <dgm:spPr/>
      <dgm:t>
        <a:bodyPr/>
        <a:lstStyle/>
        <a:p>
          <a:r>
            <a:rPr lang="fa-IR" dirty="0" smtClean="0">
              <a:solidFill>
                <a:schemeClr val="bg1"/>
              </a:solidFill>
              <a:cs typeface="B Homa" panose="00000400000000000000" pitchFamily="2" charset="-78"/>
            </a:rPr>
            <a:t>اشرافیت</a:t>
          </a:r>
        </a:p>
        <a:p>
          <a:r>
            <a:rPr lang="fa-IR" dirty="0" smtClean="0">
              <a:solidFill>
                <a:schemeClr val="bg1"/>
              </a:solidFill>
              <a:cs typeface="B Homa" panose="00000400000000000000" pitchFamily="2" charset="-78"/>
            </a:rPr>
            <a:t> دودمانی</a:t>
          </a:r>
          <a:endParaRPr lang="en-US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64CE1026-FB18-456F-846F-E0AB16FD35C2}" type="parTrans" cxnId="{8E6A8301-D464-46C1-BFBC-3B8618F3F8AC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06E73FB6-FE26-4837-915C-8291A399FB5C}" type="sibTrans" cxnId="{8E6A8301-D464-46C1-BFBC-3B8618F3F8AC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7FD1BF8F-4547-434F-91F2-0A73C313056C}">
      <dgm:prSet/>
      <dgm:spPr/>
      <dgm:t>
        <a:bodyPr/>
        <a:lstStyle/>
        <a:p>
          <a:r>
            <a:rPr lang="fa-IR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دیوانسالاران و نظامیان</a:t>
          </a:r>
          <a:endParaRPr lang="en-US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164BC1EF-0BF3-4FAB-810A-34CAB466E7AC}" type="parTrans" cxnId="{F1DFF0B4-673E-4DE1-B3AD-3C0A35BB9D2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EF4DF8C-153F-4365-AB37-443F99F94EE0}" type="sibTrans" cxnId="{F1DFF0B4-673E-4DE1-B3AD-3C0A35BB9D2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CD78963-A649-45F4-91D6-A0167779F687}">
      <dgm:prSet/>
      <dgm:spPr/>
      <dgm:t>
        <a:bodyPr/>
        <a:lstStyle/>
        <a:p>
          <a:r>
            <a:rPr lang="fa-IR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مغان و روحانیان</a:t>
          </a:r>
          <a:endParaRPr lang="en-US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2295F5F5-A499-4F30-AA03-DCF87D6242F7}" type="parTrans" cxnId="{39D878B8-06FB-45DA-B440-7E6A255AB396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6BB34803-D9A3-47F9-BD32-EB95A29B97DF}" type="sibTrans" cxnId="{39D878B8-06FB-45DA-B440-7E6A255AB396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CE1C1A82-8F44-4FA6-AD7E-3C28181412B7}">
      <dgm:prSet/>
      <dgm:spPr/>
      <dgm:t>
        <a:bodyPr/>
        <a:lstStyle/>
        <a:p>
          <a:r>
            <a:rPr lang="fa-IR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اشرافیت دهقانی</a:t>
          </a:r>
          <a:endParaRPr lang="en-US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0F7D6C09-6182-404A-B8F9-4A8E2C63EBF6}" type="parTrans" cxnId="{63136730-D609-48A8-A2B7-B82730863E6F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360CE184-231B-4621-9BC6-D41798A16625}" type="sibTrans" cxnId="{63136730-D609-48A8-A2B7-B82730863E6F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6EBBFE1-85F3-4989-9919-28FBA3C9A1D5}">
      <dgm:prSet/>
      <dgm:spPr/>
      <dgm:t>
        <a:bodyPr/>
        <a:lstStyle/>
        <a:p>
          <a:r>
            <a:rPr lang="fa-IR" dirty="0" smtClean="0">
              <a:solidFill>
                <a:schemeClr val="bg1"/>
              </a:solidFill>
              <a:cs typeface="B Homa" panose="00000400000000000000" pitchFamily="2" charset="-78"/>
            </a:rPr>
            <a:t>بازرگانان و پیشه وران</a:t>
          </a:r>
          <a:endParaRPr lang="en-US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A16944A5-BBE7-4281-BCA1-337FEE7E037D}" type="parTrans" cxnId="{7368C8A6-3443-427F-A434-74E2361327D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71D85AB-5A16-4BB6-A8A8-FD54A0CCD281}" type="sibTrans" cxnId="{7368C8A6-3443-427F-A434-74E2361327D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DB55F789-4787-45A4-BA02-854A7829C67C}" type="pres">
      <dgm:prSet presAssocID="{92429325-02E6-48E9-8D09-5635DA668B6C}" presName="Name0" presStyleCnt="0">
        <dgm:presLayoutVars>
          <dgm:dir/>
          <dgm:animLvl val="lvl"/>
          <dgm:resizeHandles val="exact"/>
        </dgm:presLayoutVars>
      </dgm:prSet>
      <dgm:spPr/>
    </dgm:pt>
    <dgm:pt modelId="{8FFE07F9-DAB5-44C9-97AE-6EF61944FE7E}" type="pres">
      <dgm:prSet presAssocID="{CDC79EF7-EB0B-42F2-ABB8-0021E3CE0B11}" presName="Name8" presStyleCnt="0"/>
      <dgm:spPr/>
    </dgm:pt>
    <dgm:pt modelId="{B004287A-8AB8-4167-B489-8ACD996F9284}" type="pres">
      <dgm:prSet presAssocID="{CDC79EF7-EB0B-42F2-ABB8-0021E3CE0B11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8B73DB-3B4C-4105-A6DF-84974CFA52FB}" type="pres">
      <dgm:prSet presAssocID="{CDC79EF7-EB0B-42F2-ABB8-0021E3CE0B1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491B5D-0714-437F-9E7C-EA7613B981F9}" type="pres">
      <dgm:prSet presAssocID="{7FD1BF8F-4547-434F-91F2-0A73C313056C}" presName="Name8" presStyleCnt="0"/>
      <dgm:spPr/>
    </dgm:pt>
    <dgm:pt modelId="{E87FC17B-912F-4E02-93F7-B73A0B27534E}" type="pres">
      <dgm:prSet presAssocID="{7FD1BF8F-4547-434F-91F2-0A73C313056C}" presName="level" presStyleLbl="node1" presStyleIdx="1" presStyleCnt="5" custScaleY="5603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4D2E6F-1078-4F53-AE28-1258535B274D}" type="pres">
      <dgm:prSet presAssocID="{7FD1BF8F-4547-434F-91F2-0A73C313056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FC7819-3959-47E4-BE0A-5A525D354E0D}" type="pres">
      <dgm:prSet presAssocID="{1CD78963-A649-45F4-91D6-A0167779F687}" presName="Name8" presStyleCnt="0"/>
      <dgm:spPr/>
    </dgm:pt>
    <dgm:pt modelId="{9EA236F1-7FF2-44A5-8D0E-52E466973E52}" type="pres">
      <dgm:prSet presAssocID="{1CD78963-A649-45F4-91D6-A0167779F687}" presName="level" presStyleLbl="node1" presStyleIdx="2" presStyleCnt="5" custScaleY="4763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E6E013-17A2-47C6-AED6-E421848BEE11}" type="pres">
      <dgm:prSet presAssocID="{1CD78963-A649-45F4-91D6-A0167779F68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80E368-6377-4286-B6AD-9E5B9DCBAC02}" type="pres">
      <dgm:prSet presAssocID="{CE1C1A82-8F44-4FA6-AD7E-3C28181412B7}" presName="Name8" presStyleCnt="0"/>
      <dgm:spPr/>
    </dgm:pt>
    <dgm:pt modelId="{AA5150A3-45F6-4B8E-B3AC-B2E69293FB7B}" type="pres">
      <dgm:prSet presAssocID="{CE1C1A82-8F44-4FA6-AD7E-3C28181412B7}" presName="level" presStyleLbl="node1" presStyleIdx="3" presStyleCnt="5" custScaleY="5789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142761-5DB1-4AC7-9807-3BCB7E118E4E}" type="pres">
      <dgm:prSet presAssocID="{CE1C1A82-8F44-4FA6-AD7E-3C28181412B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28AD3B-D117-4E9F-9A1E-C5773ED68965}" type="pres">
      <dgm:prSet presAssocID="{E6EBBFE1-85F3-4989-9919-28FBA3C9A1D5}" presName="Name8" presStyleCnt="0"/>
      <dgm:spPr/>
    </dgm:pt>
    <dgm:pt modelId="{4486CC99-7AD2-43C5-99BE-61F5F719DFA9}" type="pres">
      <dgm:prSet presAssocID="{E6EBBFE1-85F3-4989-9919-28FBA3C9A1D5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7D8139-7F59-4C2F-8731-EF35B14C6BB8}" type="pres">
      <dgm:prSet presAssocID="{E6EBBFE1-85F3-4989-9919-28FBA3C9A1D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AEDFD6D-2F90-4086-A3AF-7FFDDEBC1014}" type="presOf" srcId="{7FD1BF8F-4547-434F-91F2-0A73C313056C}" destId="{E87FC17B-912F-4E02-93F7-B73A0B27534E}" srcOrd="0" destOrd="0" presId="urn:microsoft.com/office/officeart/2005/8/layout/pyramid1"/>
    <dgm:cxn modelId="{4EA6593B-12D4-4F79-9573-DBA81B8E5F33}" type="presOf" srcId="{CE1C1A82-8F44-4FA6-AD7E-3C28181412B7}" destId="{AB142761-5DB1-4AC7-9807-3BCB7E118E4E}" srcOrd="1" destOrd="0" presId="urn:microsoft.com/office/officeart/2005/8/layout/pyramid1"/>
    <dgm:cxn modelId="{39D878B8-06FB-45DA-B440-7E6A255AB396}" srcId="{92429325-02E6-48E9-8D09-5635DA668B6C}" destId="{1CD78963-A649-45F4-91D6-A0167779F687}" srcOrd="2" destOrd="0" parTransId="{2295F5F5-A499-4F30-AA03-DCF87D6242F7}" sibTransId="{6BB34803-D9A3-47F9-BD32-EB95A29B97DF}"/>
    <dgm:cxn modelId="{B5F71E65-6D3A-4C2D-921B-D23DFBB420F1}" type="presOf" srcId="{1CD78963-A649-45F4-91D6-A0167779F687}" destId="{9EA236F1-7FF2-44A5-8D0E-52E466973E52}" srcOrd="0" destOrd="0" presId="urn:microsoft.com/office/officeart/2005/8/layout/pyramid1"/>
    <dgm:cxn modelId="{7F6777D3-FEA6-4929-8485-A4A3442B56FE}" type="presOf" srcId="{CDC79EF7-EB0B-42F2-ABB8-0021E3CE0B11}" destId="{218B73DB-3B4C-4105-A6DF-84974CFA52FB}" srcOrd="1" destOrd="0" presId="urn:microsoft.com/office/officeart/2005/8/layout/pyramid1"/>
    <dgm:cxn modelId="{8E6A8301-D464-46C1-BFBC-3B8618F3F8AC}" srcId="{92429325-02E6-48E9-8D09-5635DA668B6C}" destId="{CDC79EF7-EB0B-42F2-ABB8-0021E3CE0B11}" srcOrd="0" destOrd="0" parTransId="{64CE1026-FB18-456F-846F-E0AB16FD35C2}" sibTransId="{06E73FB6-FE26-4837-915C-8291A399FB5C}"/>
    <dgm:cxn modelId="{70F02316-BD38-479A-9579-3C40194E53A3}" type="presOf" srcId="{1CD78963-A649-45F4-91D6-A0167779F687}" destId="{A0E6E013-17A2-47C6-AED6-E421848BEE11}" srcOrd="1" destOrd="0" presId="urn:microsoft.com/office/officeart/2005/8/layout/pyramid1"/>
    <dgm:cxn modelId="{37B0A2A7-AA13-45A7-AED9-8A791F3E0933}" type="presOf" srcId="{7FD1BF8F-4547-434F-91F2-0A73C313056C}" destId="{354D2E6F-1078-4F53-AE28-1258535B274D}" srcOrd="1" destOrd="0" presId="urn:microsoft.com/office/officeart/2005/8/layout/pyramid1"/>
    <dgm:cxn modelId="{456A6660-0BEE-47E7-BA4B-DCBDD525B327}" type="presOf" srcId="{E6EBBFE1-85F3-4989-9919-28FBA3C9A1D5}" destId="{E17D8139-7F59-4C2F-8731-EF35B14C6BB8}" srcOrd="1" destOrd="0" presId="urn:microsoft.com/office/officeart/2005/8/layout/pyramid1"/>
    <dgm:cxn modelId="{5AB81484-13E6-4EC5-933A-A84A7B2430E2}" type="presOf" srcId="{CDC79EF7-EB0B-42F2-ABB8-0021E3CE0B11}" destId="{B004287A-8AB8-4167-B489-8ACD996F9284}" srcOrd="0" destOrd="0" presId="urn:microsoft.com/office/officeart/2005/8/layout/pyramid1"/>
    <dgm:cxn modelId="{48F1BF93-E51A-4DF2-AD27-10046F795869}" type="presOf" srcId="{E6EBBFE1-85F3-4989-9919-28FBA3C9A1D5}" destId="{4486CC99-7AD2-43C5-99BE-61F5F719DFA9}" srcOrd="0" destOrd="0" presId="urn:microsoft.com/office/officeart/2005/8/layout/pyramid1"/>
    <dgm:cxn modelId="{63136730-D609-48A8-A2B7-B82730863E6F}" srcId="{92429325-02E6-48E9-8D09-5635DA668B6C}" destId="{CE1C1A82-8F44-4FA6-AD7E-3C28181412B7}" srcOrd="3" destOrd="0" parTransId="{0F7D6C09-6182-404A-B8F9-4A8E2C63EBF6}" sibTransId="{360CE184-231B-4621-9BC6-D41798A16625}"/>
    <dgm:cxn modelId="{7368C8A6-3443-427F-A434-74E2361327D1}" srcId="{92429325-02E6-48E9-8D09-5635DA668B6C}" destId="{E6EBBFE1-85F3-4989-9919-28FBA3C9A1D5}" srcOrd="4" destOrd="0" parTransId="{A16944A5-BBE7-4281-BCA1-337FEE7E037D}" sibTransId="{B71D85AB-5A16-4BB6-A8A8-FD54A0CCD281}"/>
    <dgm:cxn modelId="{0FA66F66-CFE9-4E0F-A48F-DA1D4563BBF5}" type="presOf" srcId="{92429325-02E6-48E9-8D09-5635DA668B6C}" destId="{DB55F789-4787-45A4-BA02-854A7829C67C}" srcOrd="0" destOrd="0" presId="urn:microsoft.com/office/officeart/2005/8/layout/pyramid1"/>
    <dgm:cxn modelId="{F1DFF0B4-673E-4DE1-B3AD-3C0A35BB9D21}" srcId="{92429325-02E6-48E9-8D09-5635DA668B6C}" destId="{7FD1BF8F-4547-434F-91F2-0A73C313056C}" srcOrd="1" destOrd="0" parTransId="{164BC1EF-0BF3-4FAB-810A-34CAB466E7AC}" sibTransId="{BEF4DF8C-153F-4365-AB37-443F99F94EE0}"/>
    <dgm:cxn modelId="{5A1A8BCB-FDBF-41A4-8F2B-057F9129C84B}" type="presOf" srcId="{CE1C1A82-8F44-4FA6-AD7E-3C28181412B7}" destId="{AA5150A3-45F6-4B8E-B3AC-B2E69293FB7B}" srcOrd="0" destOrd="0" presId="urn:microsoft.com/office/officeart/2005/8/layout/pyramid1"/>
    <dgm:cxn modelId="{98D33A76-FC97-4725-9E37-80BC84E6430A}" type="presParOf" srcId="{DB55F789-4787-45A4-BA02-854A7829C67C}" destId="{8FFE07F9-DAB5-44C9-97AE-6EF61944FE7E}" srcOrd="0" destOrd="0" presId="urn:microsoft.com/office/officeart/2005/8/layout/pyramid1"/>
    <dgm:cxn modelId="{56132C61-8760-442E-BBD1-2D79380EE63E}" type="presParOf" srcId="{8FFE07F9-DAB5-44C9-97AE-6EF61944FE7E}" destId="{B004287A-8AB8-4167-B489-8ACD996F9284}" srcOrd="0" destOrd="0" presId="urn:microsoft.com/office/officeart/2005/8/layout/pyramid1"/>
    <dgm:cxn modelId="{05326B53-F1A7-4FD3-A1DD-3182FD1520F3}" type="presParOf" srcId="{8FFE07F9-DAB5-44C9-97AE-6EF61944FE7E}" destId="{218B73DB-3B4C-4105-A6DF-84974CFA52FB}" srcOrd="1" destOrd="0" presId="urn:microsoft.com/office/officeart/2005/8/layout/pyramid1"/>
    <dgm:cxn modelId="{EB13C234-05B4-446D-8DC8-EB76ED879B53}" type="presParOf" srcId="{DB55F789-4787-45A4-BA02-854A7829C67C}" destId="{71491B5D-0714-437F-9E7C-EA7613B981F9}" srcOrd="1" destOrd="0" presId="urn:microsoft.com/office/officeart/2005/8/layout/pyramid1"/>
    <dgm:cxn modelId="{FE8ACDED-4FE0-4C4B-B777-751FAF1CFB9D}" type="presParOf" srcId="{71491B5D-0714-437F-9E7C-EA7613B981F9}" destId="{E87FC17B-912F-4E02-93F7-B73A0B27534E}" srcOrd="0" destOrd="0" presId="urn:microsoft.com/office/officeart/2005/8/layout/pyramid1"/>
    <dgm:cxn modelId="{C4EFF1FE-C553-44B2-837F-25E3D7F93F21}" type="presParOf" srcId="{71491B5D-0714-437F-9E7C-EA7613B981F9}" destId="{354D2E6F-1078-4F53-AE28-1258535B274D}" srcOrd="1" destOrd="0" presId="urn:microsoft.com/office/officeart/2005/8/layout/pyramid1"/>
    <dgm:cxn modelId="{8EFF2BE5-30DB-4287-A516-E0152D865B35}" type="presParOf" srcId="{DB55F789-4787-45A4-BA02-854A7829C67C}" destId="{93FC7819-3959-47E4-BE0A-5A525D354E0D}" srcOrd="2" destOrd="0" presId="urn:microsoft.com/office/officeart/2005/8/layout/pyramid1"/>
    <dgm:cxn modelId="{7360A41C-F226-4AD7-9026-DE44FA4DEAA4}" type="presParOf" srcId="{93FC7819-3959-47E4-BE0A-5A525D354E0D}" destId="{9EA236F1-7FF2-44A5-8D0E-52E466973E52}" srcOrd="0" destOrd="0" presId="urn:microsoft.com/office/officeart/2005/8/layout/pyramid1"/>
    <dgm:cxn modelId="{CD13D7C9-580F-43F2-BBB9-535888EFD28E}" type="presParOf" srcId="{93FC7819-3959-47E4-BE0A-5A525D354E0D}" destId="{A0E6E013-17A2-47C6-AED6-E421848BEE11}" srcOrd="1" destOrd="0" presId="urn:microsoft.com/office/officeart/2005/8/layout/pyramid1"/>
    <dgm:cxn modelId="{6F00B550-82E2-44A3-9136-063BF802C8BF}" type="presParOf" srcId="{DB55F789-4787-45A4-BA02-854A7829C67C}" destId="{9980E368-6377-4286-B6AD-9E5B9DCBAC02}" srcOrd="3" destOrd="0" presId="urn:microsoft.com/office/officeart/2005/8/layout/pyramid1"/>
    <dgm:cxn modelId="{7819FEE2-2526-402E-A082-8D48E67CB801}" type="presParOf" srcId="{9980E368-6377-4286-B6AD-9E5B9DCBAC02}" destId="{AA5150A3-45F6-4B8E-B3AC-B2E69293FB7B}" srcOrd="0" destOrd="0" presId="urn:microsoft.com/office/officeart/2005/8/layout/pyramid1"/>
    <dgm:cxn modelId="{AD4E5681-6700-44D8-8271-56B915CEF93B}" type="presParOf" srcId="{9980E368-6377-4286-B6AD-9E5B9DCBAC02}" destId="{AB142761-5DB1-4AC7-9807-3BCB7E118E4E}" srcOrd="1" destOrd="0" presId="urn:microsoft.com/office/officeart/2005/8/layout/pyramid1"/>
    <dgm:cxn modelId="{B4B07249-EC57-4F0F-A436-C00261A2419C}" type="presParOf" srcId="{DB55F789-4787-45A4-BA02-854A7829C67C}" destId="{5328AD3B-D117-4E9F-9A1E-C5773ED68965}" srcOrd="4" destOrd="0" presId="urn:microsoft.com/office/officeart/2005/8/layout/pyramid1"/>
    <dgm:cxn modelId="{9ED38C6F-4CDB-4C32-8B3C-1EA0B6F712F5}" type="presParOf" srcId="{5328AD3B-D117-4E9F-9A1E-C5773ED68965}" destId="{4486CC99-7AD2-43C5-99BE-61F5F719DFA9}" srcOrd="0" destOrd="0" presId="urn:microsoft.com/office/officeart/2005/8/layout/pyramid1"/>
    <dgm:cxn modelId="{3910CBFC-50A3-41CF-B107-408688080513}" type="presParOf" srcId="{5328AD3B-D117-4E9F-9A1E-C5773ED68965}" destId="{E17D8139-7F59-4C2F-8731-EF35B14C6BB8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11FBDDA-726E-4004-9C2F-24F6590FBC92}" type="doc">
      <dgm:prSet loTypeId="urn:microsoft.com/office/officeart/2005/8/layout/hierarchy4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769E08A-548B-4578-AF96-09A2A15084F3}">
      <dgm:prSet phldrT="[Text]" custT="1"/>
      <dgm:spPr/>
      <dgm:t>
        <a:bodyPr/>
        <a:lstStyle/>
        <a:p>
          <a:r>
            <a:rPr lang="fa-IR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شهرنشینی و شهرگرایی شتابان به علت هماهنگی سه جامعه</a:t>
          </a:r>
          <a:endParaRPr lang="en-US" sz="2400" dirty="0"/>
        </a:p>
      </dgm:t>
    </dgm:pt>
    <dgm:pt modelId="{598723B4-ECBA-4D34-AC80-9BC57382B09E}" type="parTrans" cxnId="{4A265D67-1016-4F6A-8F45-8118AA1142E9}">
      <dgm:prSet/>
      <dgm:spPr/>
      <dgm:t>
        <a:bodyPr/>
        <a:lstStyle/>
        <a:p>
          <a:endParaRPr lang="en-US"/>
        </a:p>
      </dgm:t>
    </dgm:pt>
    <dgm:pt modelId="{A859FAF8-C6FA-4F9A-B350-98DF974C0DEE}" type="sibTrans" cxnId="{4A265D67-1016-4F6A-8F45-8118AA1142E9}">
      <dgm:prSet/>
      <dgm:spPr/>
      <dgm:t>
        <a:bodyPr/>
        <a:lstStyle/>
        <a:p>
          <a:endParaRPr lang="en-US"/>
        </a:p>
      </dgm:t>
    </dgm:pt>
    <dgm:pt modelId="{CDF9575E-2AA5-409A-A136-8FB6A79DAA65}">
      <dgm:prSet phldrT="[Text]" custT="1"/>
      <dgm:spPr/>
      <dgm:t>
        <a:bodyPr/>
        <a:lstStyle/>
        <a:p>
          <a:r>
            <a:rPr lang="fa-IR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شهرها دایره وار و نظام داخلی شهرها شطرنجی </a:t>
          </a:r>
          <a:endParaRPr lang="en-US" sz="2000" b="1" u="none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21A050A2-8019-47FE-AFC1-AB347A4A21DF}" type="parTrans" cxnId="{44688B3D-9FD4-41B0-97DC-1140AEF691AF}">
      <dgm:prSet/>
      <dgm:spPr/>
      <dgm:t>
        <a:bodyPr/>
        <a:lstStyle/>
        <a:p>
          <a:endParaRPr lang="en-US"/>
        </a:p>
      </dgm:t>
    </dgm:pt>
    <dgm:pt modelId="{FDF59998-450F-41FE-AF06-9E639BF41FE8}" type="sibTrans" cxnId="{44688B3D-9FD4-41B0-97DC-1140AEF691AF}">
      <dgm:prSet/>
      <dgm:spPr/>
      <dgm:t>
        <a:bodyPr/>
        <a:lstStyle/>
        <a:p>
          <a:endParaRPr lang="en-US"/>
        </a:p>
      </dgm:t>
    </dgm:pt>
    <dgm:pt modelId="{8192D60F-85A2-483A-9A28-22AD99065B63}">
      <dgm:prSet custT="1"/>
      <dgm:spPr/>
      <dgm:t>
        <a:bodyPr/>
        <a:lstStyle/>
        <a:p>
          <a:r>
            <a:rPr lang="fa-IR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طرح دایره ای با الهام از نحوه ی قرارگیری چادرهای عشایر </a:t>
          </a:r>
          <a:endParaRPr lang="en-US" sz="2000" dirty="0"/>
        </a:p>
      </dgm:t>
    </dgm:pt>
    <dgm:pt modelId="{1E09BC60-4D41-424E-AA01-008A0AEE1D81}" type="parTrans" cxnId="{447E2E57-23FD-470F-BD9B-6741D7DBCD6E}">
      <dgm:prSet/>
      <dgm:spPr/>
      <dgm:t>
        <a:bodyPr/>
        <a:lstStyle/>
        <a:p>
          <a:endParaRPr lang="en-US"/>
        </a:p>
      </dgm:t>
    </dgm:pt>
    <dgm:pt modelId="{3625CE48-28D5-4141-A60C-496B5E8135C5}" type="sibTrans" cxnId="{447E2E57-23FD-470F-BD9B-6741D7DBCD6E}">
      <dgm:prSet/>
      <dgm:spPr/>
      <dgm:t>
        <a:bodyPr/>
        <a:lstStyle/>
        <a:p>
          <a:endParaRPr lang="en-US"/>
        </a:p>
      </dgm:t>
    </dgm:pt>
    <dgm:pt modelId="{7F3EBB58-74B5-4B9F-9DD3-AC8581C0201D}">
      <dgm:prSet custT="1"/>
      <dgm:spPr/>
      <dgm:t>
        <a:bodyPr/>
        <a:lstStyle/>
        <a:p>
          <a:r>
            <a:rPr lang="fa-IR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ادامه سیاست سلوکیان در زمینه ی شهرسازی </a:t>
          </a:r>
          <a:endParaRPr lang="en-US" sz="2000" b="1" dirty="0">
            <a:cs typeface="B Homa" panose="00000400000000000000" pitchFamily="2" charset="-78"/>
          </a:endParaRPr>
        </a:p>
      </dgm:t>
    </dgm:pt>
    <dgm:pt modelId="{F369258A-F9FA-4C93-8924-2A3469C6DB35}" type="parTrans" cxnId="{AC8E3FD2-B02E-472C-9EF1-6BD6841B6314}">
      <dgm:prSet/>
      <dgm:spPr/>
      <dgm:t>
        <a:bodyPr/>
        <a:lstStyle/>
        <a:p>
          <a:endParaRPr lang="en-US"/>
        </a:p>
      </dgm:t>
    </dgm:pt>
    <dgm:pt modelId="{803445A8-6218-4F95-80D1-E6B9C91318E8}" type="sibTrans" cxnId="{AC8E3FD2-B02E-472C-9EF1-6BD6841B6314}">
      <dgm:prSet/>
      <dgm:spPr/>
      <dgm:t>
        <a:bodyPr/>
        <a:lstStyle/>
        <a:p>
          <a:endParaRPr lang="en-US"/>
        </a:p>
      </dgm:t>
    </dgm:pt>
    <dgm:pt modelId="{5F54CDE6-0CAB-48A9-A5B9-86A3842D71F1}">
      <dgm:prSet custT="1"/>
      <dgm:spPr/>
      <dgm:t>
        <a:bodyPr/>
        <a:lstStyle/>
        <a:p>
          <a:r>
            <a:rPr lang="fa-IR" sz="2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دیوار گرگان یکی از مهمترین آثارمعماری اشکانی </a:t>
          </a:r>
          <a:r>
            <a:rPr lang="fa-IR" sz="1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(بزرگترین دیوار دفاعی بعد دیوار چین)</a:t>
          </a:r>
          <a:endParaRPr lang="en-US" sz="1800" dirty="0"/>
        </a:p>
      </dgm:t>
    </dgm:pt>
    <dgm:pt modelId="{76C44641-C28E-4353-9AB5-DD3FDC10407D}" type="parTrans" cxnId="{ECBAC8E9-9EC6-4DB2-B7C9-CFA29C7838D3}">
      <dgm:prSet/>
      <dgm:spPr/>
      <dgm:t>
        <a:bodyPr/>
        <a:lstStyle/>
        <a:p>
          <a:endParaRPr lang="en-US"/>
        </a:p>
      </dgm:t>
    </dgm:pt>
    <dgm:pt modelId="{C4593CD4-7C05-4EC7-92B0-2491BD5F02F8}" type="sibTrans" cxnId="{ECBAC8E9-9EC6-4DB2-B7C9-CFA29C7838D3}">
      <dgm:prSet/>
      <dgm:spPr/>
      <dgm:t>
        <a:bodyPr/>
        <a:lstStyle/>
        <a:p>
          <a:endParaRPr lang="en-US"/>
        </a:p>
      </dgm:t>
    </dgm:pt>
    <dgm:pt modelId="{F84AA3B8-BABE-4EFD-8276-3658CE3C4B9C}">
      <dgm:prSet phldrT="[Text]" custT="1"/>
      <dgm:spPr/>
      <dgm:t>
        <a:bodyPr/>
        <a:lstStyle/>
        <a:p>
          <a:r>
            <a:rPr lang="fa-IR" sz="1800" b="1" dirty="0" smtClean="0">
              <a:cs typeface="B Homa" panose="00000400000000000000" pitchFamily="2" charset="-78"/>
            </a:rPr>
            <a:t>اشاره الگوی هندسی بر</a:t>
          </a:r>
        </a:p>
        <a:p>
          <a:r>
            <a:rPr lang="fa-IR" sz="1800" b="1" dirty="0" smtClean="0">
              <a:cs typeface="B Homa" panose="00000400000000000000" pitchFamily="2" charset="-78"/>
            </a:rPr>
            <a:t>قانونمندی خاص </a:t>
          </a:r>
          <a:endParaRPr lang="en-US" sz="1800" b="1" dirty="0">
            <a:cs typeface="B Homa" panose="00000400000000000000" pitchFamily="2" charset="-78"/>
          </a:endParaRPr>
        </a:p>
      </dgm:t>
    </dgm:pt>
    <dgm:pt modelId="{1FFE357F-5A5D-4B5A-8823-8F227A5BACF0}" type="sibTrans" cxnId="{40C8D167-94C3-41DF-AB78-6068A7CED2FC}">
      <dgm:prSet/>
      <dgm:spPr/>
      <dgm:t>
        <a:bodyPr/>
        <a:lstStyle/>
        <a:p>
          <a:endParaRPr lang="en-US"/>
        </a:p>
      </dgm:t>
    </dgm:pt>
    <dgm:pt modelId="{568F72C2-542F-41EC-95CA-89F9A04E4D41}" type="parTrans" cxnId="{40C8D167-94C3-41DF-AB78-6068A7CED2FC}">
      <dgm:prSet/>
      <dgm:spPr/>
      <dgm:t>
        <a:bodyPr/>
        <a:lstStyle/>
        <a:p>
          <a:endParaRPr lang="en-US"/>
        </a:p>
      </dgm:t>
    </dgm:pt>
    <dgm:pt modelId="{707F2369-1FC1-4938-9DC8-DA5B9171C796}">
      <dgm:prSet custT="1"/>
      <dgm:spPr/>
      <dgm:t>
        <a:bodyPr/>
        <a:lstStyle/>
        <a:p>
          <a:r>
            <a:rPr lang="fa-IR" sz="2400" dirty="0" smtClean="0">
              <a:latin typeface="Engravers MT" panose="02090707080505020304" pitchFamily="18" charset="0"/>
              <a:cs typeface="B Homa" panose="00000400000000000000" pitchFamily="2" charset="-78"/>
            </a:rPr>
            <a:t>شهر مرکز اصلی حیات سیاسی</a:t>
          </a:r>
          <a:endParaRPr lang="en-US" sz="2400" dirty="0">
            <a:latin typeface="Engravers MT" panose="02090707080505020304" pitchFamily="18" charset="0"/>
            <a:cs typeface="B Homa" panose="00000400000000000000" pitchFamily="2" charset="-78"/>
          </a:endParaRPr>
        </a:p>
      </dgm:t>
    </dgm:pt>
    <dgm:pt modelId="{2F561D22-CE90-4A28-888B-942F60697E49}" type="parTrans" cxnId="{5DE6B77C-7BB0-4FD6-872D-4E42FCFDF239}">
      <dgm:prSet/>
      <dgm:spPr/>
      <dgm:t>
        <a:bodyPr/>
        <a:lstStyle/>
        <a:p>
          <a:endParaRPr lang="en-US"/>
        </a:p>
      </dgm:t>
    </dgm:pt>
    <dgm:pt modelId="{6B5A310D-15F6-45ED-B3D8-88F122DC79DD}" type="sibTrans" cxnId="{5DE6B77C-7BB0-4FD6-872D-4E42FCFDF239}">
      <dgm:prSet/>
      <dgm:spPr/>
      <dgm:t>
        <a:bodyPr/>
        <a:lstStyle/>
        <a:p>
          <a:endParaRPr lang="en-US"/>
        </a:p>
      </dgm:t>
    </dgm:pt>
    <dgm:pt modelId="{A8C01E8A-5D08-4B30-BECF-55D3EE452B61}" type="pres">
      <dgm:prSet presAssocID="{411FBDDA-726E-4004-9C2F-24F6590FBC9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8178B12-A410-4422-B53C-AA06BCBA5EC0}" type="pres">
      <dgm:prSet presAssocID="{7769E08A-548B-4578-AF96-09A2A15084F3}" presName="vertOne" presStyleCnt="0"/>
      <dgm:spPr/>
    </dgm:pt>
    <dgm:pt modelId="{4F45738C-8612-4BEE-A182-590D4E0A94D6}" type="pres">
      <dgm:prSet presAssocID="{7769E08A-548B-4578-AF96-09A2A15084F3}" presName="txOne" presStyleLbl="node0" presStyleIdx="0" presStyleCnt="1" custLinFactNeighborX="24559" custLinFactNeighborY="-13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252F83-E0E4-4029-A044-F355ABF2D426}" type="pres">
      <dgm:prSet presAssocID="{7769E08A-548B-4578-AF96-09A2A15084F3}" presName="parTransOne" presStyleCnt="0"/>
      <dgm:spPr/>
    </dgm:pt>
    <dgm:pt modelId="{C5ED9066-BAC2-4009-BFE8-F58181CF35F3}" type="pres">
      <dgm:prSet presAssocID="{7769E08A-548B-4578-AF96-09A2A15084F3}" presName="horzOne" presStyleCnt="0"/>
      <dgm:spPr/>
    </dgm:pt>
    <dgm:pt modelId="{4F90F97B-50AC-4DB2-8465-6B70DDBE03F5}" type="pres">
      <dgm:prSet presAssocID="{CDF9575E-2AA5-409A-A136-8FB6A79DAA65}" presName="vertTwo" presStyleCnt="0"/>
      <dgm:spPr/>
    </dgm:pt>
    <dgm:pt modelId="{F4D39FE7-CB20-4DA9-83B3-25C2DB9BD227}" type="pres">
      <dgm:prSet presAssocID="{CDF9575E-2AA5-409A-A136-8FB6A79DAA65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90B1866-068C-474E-B844-90D853769289}" type="pres">
      <dgm:prSet presAssocID="{CDF9575E-2AA5-409A-A136-8FB6A79DAA65}" presName="horzTwo" presStyleCnt="0"/>
      <dgm:spPr/>
    </dgm:pt>
    <dgm:pt modelId="{A855E678-5781-4EC0-84F9-F1935D2C7755}" type="pres">
      <dgm:prSet presAssocID="{FDF59998-450F-41FE-AF06-9E639BF41FE8}" presName="sibSpaceTwo" presStyleCnt="0"/>
      <dgm:spPr/>
    </dgm:pt>
    <dgm:pt modelId="{F0055C74-DF63-43C3-9767-68FEB5BA2542}" type="pres">
      <dgm:prSet presAssocID="{F84AA3B8-BABE-4EFD-8276-3658CE3C4B9C}" presName="vertTwo" presStyleCnt="0"/>
      <dgm:spPr/>
    </dgm:pt>
    <dgm:pt modelId="{2594B7E4-FEF6-4D88-B0D8-2F2446A34065}" type="pres">
      <dgm:prSet presAssocID="{F84AA3B8-BABE-4EFD-8276-3658CE3C4B9C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08B9CE2-90C0-4382-8554-BDF2B19817B2}" type="pres">
      <dgm:prSet presAssocID="{F84AA3B8-BABE-4EFD-8276-3658CE3C4B9C}" presName="parTransTwo" presStyleCnt="0"/>
      <dgm:spPr/>
    </dgm:pt>
    <dgm:pt modelId="{50598471-34EF-44F9-9B7C-684D056172E8}" type="pres">
      <dgm:prSet presAssocID="{F84AA3B8-BABE-4EFD-8276-3658CE3C4B9C}" presName="horzTwo" presStyleCnt="0"/>
      <dgm:spPr/>
    </dgm:pt>
    <dgm:pt modelId="{A3E620BE-F135-473D-ABE7-218DF0872397}" type="pres">
      <dgm:prSet presAssocID="{5F54CDE6-0CAB-48A9-A5B9-86A3842D71F1}" presName="vertThree" presStyleCnt="0"/>
      <dgm:spPr/>
    </dgm:pt>
    <dgm:pt modelId="{D77A993A-CC1A-4846-9DF2-87F4B43C01B5}" type="pres">
      <dgm:prSet presAssocID="{5F54CDE6-0CAB-48A9-A5B9-86A3842D71F1}" presName="txThree" presStyleLbl="node3" presStyleIdx="0" presStyleCnt="2" custScaleX="195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30BDD2B-1001-4A7E-B16D-7EDB64BDF5B8}" type="pres">
      <dgm:prSet presAssocID="{5F54CDE6-0CAB-48A9-A5B9-86A3842D71F1}" presName="horzThree" presStyleCnt="0"/>
      <dgm:spPr/>
    </dgm:pt>
    <dgm:pt modelId="{5F5D9A6E-BCC8-4529-9E9D-EEA0582FB25C}" type="pres">
      <dgm:prSet presAssocID="{C4593CD4-7C05-4EC7-92B0-2491BD5F02F8}" presName="sibSpaceThree" presStyleCnt="0"/>
      <dgm:spPr/>
    </dgm:pt>
    <dgm:pt modelId="{8C897210-7DB0-4892-8347-8805CCEF65F5}" type="pres">
      <dgm:prSet presAssocID="{707F2369-1FC1-4938-9DC8-DA5B9171C796}" presName="vertThree" presStyleCnt="0"/>
      <dgm:spPr/>
    </dgm:pt>
    <dgm:pt modelId="{591315AB-78F2-400A-B2E3-06A386670F5D}" type="pres">
      <dgm:prSet presAssocID="{707F2369-1FC1-4938-9DC8-DA5B9171C796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DC6F83B-0538-415B-AD47-8FFCAF6087CA}" type="pres">
      <dgm:prSet presAssocID="{707F2369-1FC1-4938-9DC8-DA5B9171C796}" presName="horzThree" presStyleCnt="0"/>
      <dgm:spPr/>
    </dgm:pt>
    <dgm:pt modelId="{F62D8245-22FE-41E5-AB39-B1A82F80FE27}" type="pres">
      <dgm:prSet presAssocID="{1FFE357F-5A5D-4B5A-8823-8F227A5BACF0}" presName="sibSpaceTwo" presStyleCnt="0"/>
      <dgm:spPr/>
    </dgm:pt>
    <dgm:pt modelId="{B568D5FF-4EE5-4768-95C3-01A0264A6AC8}" type="pres">
      <dgm:prSet presAssocID="{7F3EBB58-74B5-4B9F-9DD3-AC8581C0201D}" presName="vertTwo" presStyleCnt="0"/>
      <dgm:spPr/>
    </dgm:pt>
    <dgm:pt modelId="{B9F1543D-41A9-40C3-B9A3-0FBC1FD3BECF}" type="pres">
      <dgm:prSet presAssocID="{7F3EBB58-74B5-4B9F-9DD3-AC8581C0201D}" presName="txTwo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3460945-A778-47C8-B314-03885E733BFB}" type="pres">
      <dgm:prSet presAssocID="{7F3EBB58-74B5-4B9F-9DD3-AC8581C0201D}" presName="horzTwo" presStyleCnt="0"/>
      <dgm:spPr/>
    </dgm:pt>
    <dgm:pt modelId="{F75AFA58-D0C6-4502-AA0A-49B06AE8D3E9}" type="pres">
      <dgm:prSet presAssocID="{803445A8-6218-4F95-80D1-E6B9C91318E8}" presName="sibSpaceTwo" presStyleCnt="0"/>
      <dgm:spPr/>
    </dgm:pt>
    <dgm:pt modelId="{2ED31CBB-F681-49DE-963C-007546179520}" type="pres">
      <dgm:prSet presAssocID="{8192D60F-85A2-483A-9A28-22AD99065B63}" presName="vertTwo" presStyleCnt="0"/>
      <dgm:spPr/>
    </dgm:pt>
    <dgm:pt modelId="{2DCD658E-B6A6-4929-A6CC-2EC8E99A7F30}" type="pres">
      <dgm:prSet presAssocID="{8192D60F-85A2-483A-9A28-22AD99065B63}" presName="txTwo" presStyleLbl="node2" presStyleIdx="3" presStyleCnt="4" custLinFactNeighborX="-1051" custLinFactNeighborY="18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DD15DE-11F8-408C-9D2E-1ED1F2AF51BF}" type="pres">
      <dgm:prSet presAssocID="{8192D60F-85A2-483A-9A28-22AD99065B63}" presName="horzTwo" presStyleCnt="0"/>
      <dgm:spPr/>
    </dgm:pt>
  </dgm:ptLst>
  <dgm:cxnLst>
    <dgm:cxn modelId="{5DE6B77C-7BB0-4FD6-872D-4E42FCFDF239}" srcId="{F84AA3B8-BABE-4EFD-8276-3658CE3C4B9C}" destId="{707F2369-1FC1-4938-9DC8-DA5B9171C796}" srcOrd="1" destOrd="0" parTransId="{2F561D22-CE90-4A28-888B-942F60697E49}" sibTransId="{6B5A310D-15F6-45ED-B3D8-88F122DC79DD}"/>
    <dgm:cxn modelId="{78977B8E-B82B-4D90-879D-5DD742ECB7BF}" type="presOf" srcId="{7F3EBB58-74B5-4B9F-9DD3-AC8581C0201D}" destId="{B9F1543D-41A9-40C3-B9A3-0FBC1FD3BECF}" srcOrd="0" destOrd="0" presId="urn:microsoft.com/office/officeart/2005/8/layout/hierarchy4"/>
    <dgm:cxn modelId="{40C8D167-94C3-41DF-AB78-6068A7CED2FC}" srcId="{7769E08A-548B-4578-AF96-09A2A15084F3}" destId="{F84AA3B8-BABE-4EFD-8276-3658CE3C4B9C}" srcOrd="1" destOrd="0" parTransId="{568F72C2-542F-41EC-95CA-89F9A04E4D41}" sibTransId="{1FFE357F-5A5D-4B5A-8823-8F227A5BACF0}"/>
    <dgm:cxn modelId="{ECBAC8E9-9EC6-4DB2-B7C9-CFA29C7838D3}" srcId="{F84AA3B8-BABE-4EFD-8276-3658CE3C4B9C}" destId="{5F54CDE6-0CAB-48A9-A5B9-86A3842D71F1}" srcOrd="0" destOrd="0" parTransId="{76C44641-C28E-4353-9AB5-DD3FDC10407D}" sibTransId="{C4593CD4-7C05-4EC7-92B0-2491BD5F02F8}"/>
    <dgm:cxn modelId="{4A265D67-1016-4F6A-8F45-8118AA1142E9}" srcId="{411FBDDA-726E-4004-9C2F-24F6590FBC92}" destId="{7769E08A-548B-4578-AF96-09A2A15084F3}" srcOrd="0" destOrd="0" parTransId="{598723B4-ECBA-4D34-AC80-9BC57382B09E}" sibTransId="{A859FAF8-C6FA-4F9A-B350-98DF974C0DEE}"/>
    <dgm:cxn modelId="{AC8E3FD2-B02E-472C-9EF1-6BD6841B6314}" srcId="{7769E08A-548B-4578-AF96-09A2A15084F3}" destId="{7F3EBB58-74B5-4B9F-9DD3-AC8581C0201D}" srcOrd="2" destOrd="0" parTransId="{F369258A-F9FA-4C93-8924-2A3469C6DB35}" sibTransId="{803445A8-6218-4F95-80D1-E6B9C91318E8}"/>
    <dgm:cxn modelId="{25D20323-223E-442C-B40F-2D4F86A19B7F}" type="presOf" srcId="{5F54CDE6-0CAB-48A9-A5B9-86A3842D71F1}" destId="{D77A993A-CC1A-4846-9DF2-87F4B43C01B5}" srcOrd="0" destOrd="0" presId="urn:microsoft.com/office/officeart/2005/8/layout/hierarchy4"/>
    <dgm:cxn modelId="{CA6EC238-EC50-413D-B0F3-F3598834F406}" type="presOf" srcId="{411FBDDA-726E-4004-9C2F-24F6590FBC92}" destId="{A8C01E8A-5D08-4B30-BECF-55D3EE452B61}" srcOrd="0" destOrd="0" presId="urn:microsoft.com/office/officeart/2005/8/layout/hierarchy4"/>
    <dgm:cxn modelId="{FD1256AB-0ABF-45DD-95F2-A094B7012612}" type="presOf" srcId="{F84AA3B8-BABE-4EFD-8276-3658CE3C4B9C}" destId="{2594B7E4-FEF6-4D88-B0D8-2F2446A34065}" srcOrd="0" destOrd="0" presId="urn:microsoft.com/office/officeart/2005/8/layout/hierarchy4"/>
    <dgm:cxn modelId="{06ACBD98-A657-44FE-B96F-5B8DF38671BB}" type="presOf" srcId="{7769E08A-548B-4578-AF96-09A2A15084F3}" destId="{4F45738C-8612-4BEE-A182-590D4E0A94D6}" srcOrd="0" destOrd="0" presId="urn:microsoft.com/office/officeart/2005/8/layout/hierarchy4"/>
    <dgm:cxn modelId="{44688B3D-9FD4-41B0-97DC-1140AEF691AF}" srcId="{7769E08A-548B-4578-AF96-09A2A15084F3}" destId="{CDF9575E-2AA5-409A-A136-8FB6A79DAA65}" srcOrd="0" destOrd="0" parTransId="{21A050A2-8019-47FE-AFC1-AB347A4A21DF}" sibTransId="{FDF59998-450F-41FE-AF06-9E639BF41FE8}"/>
    <dgm:cxn modelId="{7B41A13D-7761-4D5F-A34B-089818CC94A3}" type="presOf" srcId="{8192D60F-85A2-483A-9A28-22AD99065B63}" destId="{2DCD658E-B6A6-4929-A6CC-2EC8E99A7F30}" srcOrd="0" destOrd="0" presId="urn:microsoft.com/office/officeart/2005/8/layout/hierarchy4"/>
    <dgm:cxn modelId="{F561E9E5-928E-4C41-8227-240DC89ADCB7}" type="presOf" srcId="{CDF9575E-2AA5-409A-A136-8FB6A79DAA65}" destId="{F4D39FE7-CB20-4DA9-83B3-25C2DB9BD227}" srcOrd="0" destOrd="0" presId="urn:microsoft.com/office/officeart/2005/8/layout/hierarchy4"/>
    <dgm:cxn modelId="{FE8C2FDA-6EC8-44CB-96C3-DC7281B37E35}" type="presOf" srcId="{707F2369-1FC1-4938-9DC8-DA5B9171C796}" destId="{591315AB-78F2-400A-B2E3-06A386670F5D}" srcOrd="0" destOrd="0" presId="urn:microsoft.com/office/officeart/2005/8/layout/hierarchy4"/>
    <dgm:cxn modelId="{447E2E57-23FD-470F-BD9B-6741D7DBCD6E}" srcId="{7769E08A-548B-4578-AF96-09A2A15084F3}" destId="{8192D60F-85A2-483A-9A28-22AD99065B63}" srcOrd="3" destOrd="0" parTransId="{1E09BC60-4D41-424E-AA01-008A0AEE1D81}" sibTransId="{3625CE48-28D5-4141-A60C-496B5E8135C5}"/>
    <dgm:cxn modelId="{70D2FEDE-1673-4F83-954C-DD5779B3D5E8}" type="presParOf" srcId="{A8C01E8A-5D08-4B30-BECF-55D3EE452B61}" destId="{98178B12-A410-4422-B53C-AA06BCBA5EC0}" srcOrd="0" destOrd="0" presId="urn:microsoft.com/office/officeart/2005/8/layout/hierarchy4"/>
    <dgm:cxn modelId="{25885CBB-95AC-465E-A299-BF962B95155E}" type="presParOf" srcId="{98178B12-A410-4422-B53C-AA06BCBA5EC0}" destId="{4F45738C-8612-4BEE-A182-590D4E0A94D6}" srcOrd="0" destOrd="0" presId="urn:microsoft.com/office/officeart/2005/8/layout/hierarchy4"/>
    <dgm:cxn modelId="{134EE016-7AB8-40A8-9498-14C7E81D2C3A}" type="presParOf" srcId="{98178B12-A410-4422-B53C-AA06BCBA5EC0}" destId="{46252F83-E0E4-4029-A044-F355ABF2D426}" srcOrd="1" destOrd="0" presId="urn:microsoft.com/office/officeart/2005/8/layout/hierarchy4"/>
    <dgm:cxn modelId="{CA4B23A8-EBBC-4F38-8045-1A788D0D4DE8}" type="presParOf" srcId="{98178B12-A410-4422-B53C-AA06BCBA5EC0}" destId="{C5ED9066-BAC2-4009-BFE8-F58181CF35F3}" srcOrd="2" destOrd="0" presId="urn:microsoft.com/office/officeart/2005/8/layout/hierarchy4"/>
    <dgm:cxn modelId="{1AFB06F2-BD95-46D1-A69B-DDC0E44FF471}" type="presParOf" srcId="{C5ED9066-BAC2-4009-BFE8-F58181CF35F3}" destId="{4F90F97B-50AC-4DB2-8465-6B70DDBE03F5}" srcOrd="0" destOrd="0" presId="urn:microsoft.com/office/officeart/2005/8/layout/hierarchy4"/>
    <dgm:cxn modelId="{E55353DB-E7AC-4F5B-903F-C68C12BF0BCA}" type="presParOf" srcId="{4F90F97B-50AC-4DB2-8465-6B70DDBE03F5}" destId="{F4D39FE7-CB20-4DA9-83B3-25C2DB9BD227}" srcOrd="0" destOrd="0" presId="urn:microsoft.com/office/officeart/2005/8/layout/hierarchy4"/>
    <dgm:cxn modelId="{4E436639-019B-4AB4-ADC4-C449A1CAA595}" type="presParOf" srcId="{4F90F97B-50AC-4DB2-8465-6B70DDBE03F5}" destId="{690B1866-068C-474E-B844-90D853769289}" srcOrd="1" destOrd="0" presId="urn:microsoft.com/office/officeart/2005/8/layout/hierarchy4"/>
    <dgm:cxn modelId="{E296F8B8-F43E-44BA-BF61-7A4B0AC71B2F}" type="presParOf" srcId="{C5ED9066-BAC2-4009-BFE8-F58181CF35F3}" destId="{A855E678-5781-4EC0-84F9-F1935D2C7755}" srcOrd="1" destOrd="0" presId="urn:microsoft.com/office/officeart/2005/8/layout/hierarchy4"/>
    <dgm:cxn modelId="{4CB14FB5-73F7-4CF1-9B99-4A1BA53786BF}" type="presParOf" srcId="{C5ED9066-BAC2-4009-BFE8-F58181CF35F3}" destId="{F0055C74-DF63-43C3-9767-68FEB5BA2542}" srcOrd="2" destOrd="0" presId="urn:microsoft.com/office/officeart/2005/8/layout/hierarchy4"/>
    <dgm:cxn modelId="{759AABF9-01AD-4579-A530-72D91816DADF}" type="presParOf" srcId="{F0055C74-DF63-43C3-9767-68FEB5BA2542}" destId="{2594B7E4-FEF6-4D88-B0D8-2F2446A34065}" srcOrd="0" destOrd="0" presId="urn:microsoft.com/office/officeart/2005/8/layout/hierarchy4"/>
    <dgm:cxn modelId="{E11FF061-C281-4579-BEF3-2A1B7B4AE236}" type="presParOf" srcId="{F0055C74-DF63-43C3-9767-68FEB5BA2542}" destId="{708B9CE2-90C0-4382-8554-BDF2B19817B2}" srcOrd="1" destOrd="0" presId="urn:microsoft.com/office/officeart/2005/8/layout/hierarchy4"/>
    <dgm:cxn modelId="{1CB855F8-0F52-4744-AC68-966E4951F84F}" type="presParOf" srcId="{F0055C74-DF63-43C3-9767-68FEB5BA2542}" destId="{50598471-34EF-44F9-9B7C-684D056172E8}" srcOrd="2" destOrd="0" presId="urn:microsoft.com/office/officeart/2005/8/layout/hierarchy4"/>
    <dgm:cxn modelId="{CF9A0C80-0F1E-4603-B749-316D9CB4D47D}" type="presParOf" srcId="{50598471-34EF-44F9-9B7C-684D056172E8}" destId="{A3E620BE-F135-473D-ABE7-218DF0872397}" srcOrd="0" destOrd="0" presId="urn:microsoft.com/office/officeart/2005/8/layout/hierarchy4"/>
    <dgm:cxn modelId="{A11844DE-ED04-4B1F-B6A1-A47FE44A523F}" type="presParOf" srcId="{A3E620BE-F135-473D-ABE7-218DF0872397}" destId="{D77A993A-CC1A-4846-9DF2-87F4B43C01B5}" srcOrd="0" destOrd="0" presId="urn:microsoft.com/office/officeart/2005/8/layout/hierarchy4"/>
    <dgm:cxn modelId="{AB2E5B59-6F30-4044-AB2A-C6802A145164}" type="presParOf" srcId="{A3E620BE-F135-473D-ABE7-218DF0872397}" destId="{030BDD2B-1001-4A7E-B16D-7EDB64BDF5B8}" srcOrd="1" destOrd="0" presId="urn:microsoft.com/office/officeart/2005/8/layout/hierarchy4"/>
    <dgm:cxn modelId="{41B97C3F-FEB8-4AB3-8693-9BD5255A8F3A}" type="presParOf" srcId="{50598471-34EF-44F9-9B7C-684D056172E8}" destId="{5F5D9A6E-BCC8-4529-9E9D-EEA0582FB25C}" srcOrd="1" destOrd="0" presId="urn:microsoft.com/office/officeart/2005/8/layout/hierarchy4"/>
    <dgm:cxn modelId="{F67C6A65-64F7-4422-8533-804F93273C83}" type="presParOf" srcId="{50598471-34EF-44F9-9B7C-684D056172E8}" destId="{8C897210-7DB0-4892-8347-8805CCEF65F5}" srcOrd="2" destOrd="0" presId="urn:microsoft.com/office/officeart/2005/8/layout/hierarchy4"/>
    <dgm:cxn modelId="{9CE90C35-92AD-40EF-9AE3-DCF4B00F0706}" type="presParOf" srcId="{8C897210-7DB0-4892-8347-8805CCEF65F5}" destId="{591315AB-78F2-400A-B2E3-06A386670F5D}" srcOrd="0" destOrd="0" presId="urn:microsoft.com/office/officeart/2005/8/layout/hierarchy4"/>
    <dgm:cxn modelId="{96547BC5-602A-4910-BDEF-A553BDE83D9D}" type="presParOf" srcId="{8C897210-7DB0-4892-8347-8805CCEF65F5}" destId="{CDC6F83B-0538-415B-AD47-8FFCAF6087CA}" srcOrd="1" destOrd="0" presId="urn:microsoft.com/office/officeart/2005/8/layout/hierarchy4"/>
    <dgm:cxn modelId="{51D41CCF-2E4A-4706-B7AD-1164FC6FF90A}" type="presParOf" srcId="{C5ED9066-BAC2-4009-BFE8-F58181CF35F3}" destId="{F62D8245-22FE-41E5-AB39-B1A82F80FE27}" srcOrd="3" destOrd="0" presId="urn:microsoft.com/office/officeart/2005/8/layout/hierarchy4"/>
    <dgm:cxn modelId="{688AB3E7-6578-4CB9-85F1-87C323815FB6}" type="presParOf" srcId="{C5ED9066-BAC2-4009-BFE8-F58181CF35F3}" destId="{B568D5FF-4EE5-4768-95C3-01A0264A6AC8}" srcOrd="4" destOrd="0" presId="urn:microsoft.com/office/officeart/2005/8/layout/hierarchy4"/>
    <dgm:cxn modelId="{38CEB208-8DD5-42A6-B448-52C1045C6214}" type="presParOf" srcId="{B568D5FF-4EE5-4768-95C3-01A0264A6AC8}" destId="{B9F1543D-41A9-40C3-B9A3-0FBC1FD3BECF}" srcOrd="0" destOrd="0" presId="urn:microsoft.com/office/officeart/2005/8/layout/hierarchy4"/>
    <dgm:cxn modelId="{5F49A5D9-B083-4862-BFBE-3D01C5D580C9}" type="presParOf" srcId="{B568D5FF-4EE5-4768-95C3-01A0264A6AC8}" destId="{F3460945-A778-47C8-B314-03885E733BFB}" srcOrd="1" destOrd="0" presId="urn:microsoft.com/office/officeart/2005/8/layout/hierarchy4"/>
    <dgm:cxn modelId="{EF99DCAC-681C-46F1-B8A5-188FA0FE311D}" type="presParOf" srcId="{C5ED9066-BAC2-4009-BFE8-F58181CF35F3}" destId="{F75AFA58-D0C6-4502-AA0A-49B06AE8D3E9}" srcOrd="5" destOrd="0" presId="urn:microsoft.com/office/officeart/2005/8/layout/hierarchy4"/>
    <dgm:cxn modelId="{611E7063-58E6-403D-8DB1-05819D2D0FA6}" type="presParOf" srcId="{C5ED9066-BAC2-4009-BFE8-F58181CF35F3}" destId="{2ED31CBB-F681-49DE-963C-007546179520}" srcOrd="6" destOrd="0" presId="urn:microsoft.com/office/officeart/2005/8/layout/hierarchy4"/>
    <dgm:cxn modelId="{7E42695B-2EFA-4FCF-83AC-23A7ED96BE57}" type="presParOf" srcId="{2ED31CBB-F681-49DE-963C-007546179520}" destId="{2DCD658E-B6A6-4929-A6CC-2EC8E99A7F30}" srcOrd="0" destOrd="0" presId="urn:microsoft.com/office/officeart/2005/8/layout/hierarchy4"/>
    <dgm:cxn modelId="{51EB9EFB-EF72-4B7D-96A8-FD9E655F73D1}" type="presParOf" srcId="{2ED31CBB-F681-49DE-963C-007546179520}" destId="{E2DD15DE-11F8-408C-9D2E-1ED1F2AF51B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2429325-02E6-48E9-8D09-5635DA668B6C}" type="doc">
      <dgm:prSet loTypeId="urn:microsoft.com/office/officeart/2005/8/layout/pyramid1" loCatId="pyramid" qsTypeId="urn:microsoft.com/office/officeart/2005/8/quickstyle/simple1" qsCatId="simple" csTypeId="urn:microsoft.com/office/officeart/2005/8/colors/accent3_1" csCatId="accent3" phldr="1"/>
      <dgm:spPr/>
    </dgm:pt>
    <dgm:pt modelId="{CDC79EF7-EB0B-42F2-ABB8-0021E3CE0B11}">
      <dgm:prSet phldrT="[Text]" custT="1"/>
      <dgm:spPr/>
      <dgm:t>
        <a:bodyPr/>
        <a:lstStyle/>
        <a:p>
          <a:r>
            <a:rPr lang="fa-IR" sz="2000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موبدان و مغان</a:t>
          </a:r>
          <a:endParaRPr lang="en-US" sz="2000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64CE1026-FB18-456F-846F-E0AB16FD35C2}" type="parTrans" cxnId="{8E6A8301-D464-46C1-BFBC-3B8618F3F8AC}">
      <dgm:prSet/>
      <dgm:spPr/>
      <dgm:t>
        <a:bodyPr/>
        <a:lstStyle/>
        <a:p>
          <a:endParaRPr lang="en-US"/>
        </a:p>
      </dgm:t>
    </dgm:pt>
    <dgm:pt modelId="{06E73FB6-FE26-4837-915C-8291A399FB5C}" type="sibTrans" cxnId="{8E6A8301-D464-46C1-BFBC-3B8618F3F8AC}">
      <dgm:prSet/>
      <dgm:spPr/>
      <dgm:t>
        <a:bodyPr/>
        <a:lstStyle/>
        <a:p>
          <a:endParaRPr lang="en-US"/>
        </a:p>
      </dgm:t>
    </dgm:pt>
    <dgm:pt modelId="{7FD1BF8F-4547-434F-91F2-0A73C313056C}">
      <dgm:prSet custT="1"/>
      <dgm:spPr/>
      <dgm:t>
        <a:bodyPr/>
        <a:lstStyle/>
        <a:p>
          <a:r>
            <a:rPr lang="fa-IR" sz="2000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جنگاوران و سپاهیان</a:t>
          </a:r>
          <a:endParaRPr lang="en-US" sz="2000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164BC1EF-0BF3-4FAB-810A-34CAB466E7AC}" type="parTrans" cxnId="{F1DFF0B4-673E-4DE1-B3AD-3C0A35BB9D21}">
      <dgm:prSet/>
      <dgm:spPr/>
      <dgm:t>
        <a:bodyPr/>
        <a:lstStyle/>
        <a:p>
          <a:endParaRPr lang="en-US"/>
        </a:p>
      </dgm:t>
    </dgm:pt>
    <dgm:pt modelId="{BEF4DF8C-153F-4365-AB37-443F99F94EE0}" type="sibTrans" cxnId="{F1DFF0B4-673E-4DE1-B3AD-3C0A35BB9D21}">
      <dgm:prSet/>
      <dgm:spPr/>
      <dgm:t>
        <a:bodyPr/>
        <a:lstStyle/>
        <a:p>
          <a:endParaRPr lang="en-US"/>
        </a:p>
      </dgm:t>
    </dgm:pt>
    <dgm:pt modelId="{1CD78963-A649-45F4-91D6-A0167779F687}">
      <dgm:prSet custT="1"/>
      <dgm:spPr/>
      <dgm:t>
        <a:bodyPr/>
        <a:lstStyle/>
        <a:p>
          <a:r>
            <a:rPr lang="fa-IR" sz="2000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دبیران و پزشکان</a:t>
          </a:r>
          <a:endParaRPr lang="en-US" sz="2000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2295F5F5-A499-4F30-AA03-DCF87D6242F7}" type="parTrans" cxnId="{39D878B8-06FB-45DA-B440-7E6A255AB396}">
      <dgm:prSet/>
      <dgm:spPr/>
      <dgm:t>
        <a:bodyPr/>
        <a:lstStyle/>
        <a:p>
          <a:endParaRPr lang="en-US"/>
        </a:p>
      </dgm:t>
    </dgm:pt>
    <dgm:pt modelId="{6BB34803-D9A3-47F9-BD32-EB95A29B97DF}" type="sibTrans" cxnId="{39D878B8-06FB-45DA-B440-7E6A255AB396}">
      <dgm:prSet/>
      <dgm:spPr/>
      <dgm:t>
        <a:bodyPr/>
        <a:lstStyle/>
        <a:p>
          <a:endParaRPr lang="en-US"/>
        </a:p>
      </dgm:t>
    </dgm:pt>
    <dgm:pt modelId="{CE1C1A82-8F44-4FA6-AD7E-3C28181412B7}">
      <dgm:prSet custT="1"/>
      <dgm:spPr/>
      <dgm:t>
        <a:bodyPr/>
        <a:lstStyle/>
        <a:p>
          <a:r>
            <a:rPr lang="fa-IR" sz="2000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دهقانان</a:t>
          </a:r>
          <a:endParaRPr lang="en-US" sz="2000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0F7D6C09-6182-404A-B8F9-4A8E2C63EBF6}" type="parTrans" cxnId="{63136730-D609-48A8-A2B7-B82730863E6F}">
      <dgm:prSet/>
      <dgm:spPr/>
      <dgm:t>
        <a:bodyPr/>
        <a:lstStyle/>
        <a:p>
          <a:endParaRPr lang="en-US"/>
        </a:p>
      </dgm:t>
    </dgm:pt>
    <dgm:pt modelId="{360CE184-231B-4621-9BC6-D41798A16625}" type="sibTrans" cxnId="{63136730-D609-48A8-A2B7-B82730863E6F}">
      <dgm:prSet/>
      <dgm:spPr/>
      <dgm:t>
        <a:bodyPr/>
        <a:lstStyle/>
        <a:p>
          <a:endParaRPr lang="en-US"/>
        </a:p>
      </dgm:t>
    </dgm:pt>
    <dgm:pt modelId="{DB55F789-4787-45A4-BA02-854A7829C67C}" type="pres">
      <dgm:prSet presAssocID="{92429325-02E6-48E9-8D09-5635DA668B6C}" presName="Name0" presStyleCnt="0">
        <dgm:presLayoutVars>
          <dgm:dir/>
          <dgm:animLvl val="lvl"/>
          <dgm:resizeHandles val="exact"/>
        </dgm:presLayoutVars>
      </dgm:prSet>
      <dgm:spPr/>
    </dgm:pt>
    <dgm:pt modelId="{8FFE07F9-DAB5-44C9-97AE-6EF61944FE7E}" type="pres">
      <dgm:prSet presAssocID="{CDC79EF7-EB0B-42F2-ABB8-0021E3CE0B11}" presName="Name8" presStyleCnt="0"/>
      <dgm:spPr/>
    </dgm:pt>
    <dgm:pt modelId="{B004287A-8AB8-4167-B489-8ACD996F9284}" type="pres">
      <dgm:prSet presAssocID="{CDC79EF7-EB0B-42F2-ABB8-0021E3CE0B11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8B73DB-3B4C-4105-A6DF-84974CFA52FB}" type="pres">
      <dgm:prSet presAssocID="{CDC79EF7-EB0B-42F2-ABB8-0021E3CE0B1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491B5D-0714-437F-9E7C-EA7613B981F9}" type="pres">
      <dgm:prSet presAssocID="{7FD1BF8F-4547-434F-91F2-0A73C313056C}" presName="Name8" presStyleCnt="0"/>
      <dgm:spPr/>
    </dgm:pt>
    <dgm:pt modelId="{E87FC17B-912F-4E02-93F7-B73A0B27534E}" type="pres">
      <dgm:prSet presAssocID="{7FD1BF8F-4547-434F-91F2-0A73C313056C}" presName="level" presStyleLbl="node1" presStyleIdx="1" presStyleCnt="4" custScaleY="10546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4D2E6F-1078-4F53-AE28-1258535B274D}" type="pres">
      <dgm:prSet presAssocID="{7FD1BF8F-4547-434F-91F2-0A73C313056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FC7819-3959-47E4-BE0A-5A525D354E0D}" type="pres">
      <dgm:prSet presAssocID="{1CD78963-A649-45F4-91D6-A0167779F687}" presName="Name8" presStyleCnt="0"/>
      <dgm:spPr/>
    </dgm:pt>
    <dgm:pt modelId="{9EA236F1-7FF2-44A5-8D0E-52E466973E52}" type="pres">
      <dgm:prSet presAssocID="{1CD78963-A649-45F4-91D6-A0167779F687}" presName="level" presStyleLbl="node1" presStyleIdx="2" presStyleCnt="4" custScaleY="4763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E6E013-17A2-47C6-AED6-E421848BEE11}" type="pres">
      <dgm:prSet presAssocID="{1CD78963-A649-45F4-91D6-A0167779F68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80E368-6377-4286-B6AD-9E5B9DCBAC02}" type="pres">
      <dgm:prSet presAssocID="{CE1C1A82-8F44-4FA6-AD7E-3C28181412B7}" presName="Name8" presStyleCnt="0"/>
      <dgm:spPr/>
    </dgm:pt>
    <dgm:pt modelId="{AA5150A3-45F6-4B8E-B3AC-B2E69293FB7B}" type="pres">
      <dgm:prSet presAssocID="{CE1C1A82-8F44-4FA6-AD7E-3C28181412B7}" presName="level" presStyleLbl="node1" presStyleIdx="3" presStyleCnt="4" custScaleY="5789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142761-5DB1-4AC7-9807-3BCB7E118E4E}" type="pres">
      <dgm:prSet presAssocID="{CE1C1A82-8F44-4FA6-AD7E-3C28181412B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9D878B8-06FB-45DA-B440-7E6A255AB396}" srcId="{92429325-02E6-48E9-8D09-5635DA668B6C}" destId="{1CD78963-A649-45F4-91D6-A0167779F687}" srcOrd="2" destOrd="0" parTransId="{2295F5F5-A499-4F30-AA03-DCF87D6242F7}" sibTransId="{6BB34803-D9A3-47F9-BD32-EB95A29B97DF}"/>
    <dgm:cxn modelId="{33502DBA-16D4-4423-ACED-F4B6C2B437BF}" type="presOf" srcId="{7FD1BF8F-4547-434F-91F2-0A73C313056C}" destId="{E87FC17B-912F-4E02-93F7-B73A0B27534E}" srcOrd="0" destOrd="0" presId="urn:microsoft.com/office/officeart/2005/8/layout/pyramid1"/>
    <dgm:cxn modelId="{82988619-3287-4297-8DD8-D3EEB4120FBD}" type="presOf" srcId="{CE1C1A82-8F44-4FA6-AD7E-3C28181412B7}" destId="{AA5150A3-45F6-4B8E-B3AC-B2E69293FB7B}" srcOrd="0" destOrd="0" presId="urn:microsoft.com/office/officeart/2005/8/layout/pyramid1"/>
    <dgm:cxn modelId="{8E6A8301-D464-46C1-BFBC-3B8618F3F8AC}" srcId="{92429325-02E6-48E9-8D09-5635DA668B6C}" destId="{CDC79EF7-EB0B-42F2-ABB8-0021E3CE0B11}" srcOrd="0" destOrd="0" parTransId="{64CE1026-FB18-456F-846F-E0AB16FD35C2}" sibTransId="{06E73FB6-FE26-4837-915C-8291A399FB5C}"/>
    <dgm:cxn modelId="{72D3F9CA-6045-4BC8-8F54-2833D6A13A55}" type="presOf" srcId="{1CD78963-A649-45F4-91D6-A0167779F687}" destId="{A0E6E013-17A2-47C6-AED6-E421848BEE11}" srcOrd="1" destOrd="0" presId="urn:microsoft.com/office/officeart/2005/8/layout/pyramid1"/>
    <dgm:cxn modelId="{D4D65400-E0E2-457A-B080-9D5385EA1A86}" type="presOf" srcId="{7FD1BF8F-4547-434F-91F2-0A73C313056C}" destId="{354D2E6F-1078-4F53-AE28-1258535B274D}" srcOrd="1" destOrd="0" presId="urn:microsoft.com/office/officeart/2005/8/layout/pyramid1"/>
    <dgm:cxn modelId="{19A1DA67-9CB1-426D-8FF1-D9CDCEF4CC09}" type="presOf" srcId="{CDC79EF7-EB0B-42F2-ABB8-0021E3CE0B11}" destId="{218B73DB-3B4C-4105-A6DF-84974CFA52FB}" srcOrd="1" destOrd="0" presId="urn:microsoft.com/office/officeart/2005/8/layout/pyramid1"/>
    <dgm:cxn modelId="{A51608F1-EBE4-4D7E-B492-C426713D428E}" type="presOf" srcId="{CDC79EF7-EB0B-42F2-ABB8-0021E3CE0B11}" destId="{B004287A-8AB8-4167-B489-8ACD996F9284}" srcOrd="0" destOrd="0" presId="urn:microsoft.com/office/officeart/2005/8/layout/pyramid1"/>
    <dgm:cxn modelId="{63136730-D609-48A8-A2B7-B82730863E6F}" srcId="{92429325-02E6-48E9-8D09-5635DA668B6C}" destId="{CE1C1A82-8F44-4FA6-AD7E-3C28181412B7}" srcOrd="3" destOrd="0" parTransId="{0F7D6C09-6182-404A-B8F9-4A8E2C63EBF6}" sibTransId="{360CE184-231B-4621-9BC6-D41798A16625}"/>
    <dgm:cxn modelId="{5C8314C5-76BE-470A-AFBF-DF799ABF922F}" type="presOf" srcId="{1CD78963-A649-45F4-91D6-A0167779F687}" destId="{9EA236F1-7FF2-44A5-8D0E-52E466973E52}" srcOrd="0" destOrd="0" presId="urn:microsoft.com/office/officeart/2005/8/layout/pyramid1"/>
    <dgm:cxn modelId="{A4A2D5DC-6DE1-496E-8FAD-58C4ABB3B3B5}" type="presOf" srcId="{92429325-02E6-48E9-8D09-5635DA668B6C}" destId="{DB55F789-4787-45A4-BA02-854A7829C67C}" srcOrd="0" destOrd="0" presId="urn:microsoft.com/office/officeart/2005/8/layout/pyramid1"/>
    <dgm:cxn modelId="{D80BF15D-912A-4A73-9E95-BA6A042D6241}" type="presOf" srcId="{CE1C1A82-8F44-4FA6-AD7E-3C28181412B7}" destId="{AB142761-5DB1-4AC7-9807-3BCB7E118E4E}" srcOrd="1" destOrd="0" presId="urn:microsoft.com/office/officeart/2005/8/layout/pyramid1"/>
    <dgm:cxn modelId="{F1DFF0B4-673E-4DE1-B3AD-3C0A35BB9D21}" srcId="{92429325-02E6-48E9-8D09-5635DA668B6C}" destId="{7FD1BF8F-4547-434F-91F2-0A73C313056C}" srcOrd="1" destOrd="0" parTransId="{164BC1EF-0BF3-4FAB-810A-34CAB466E7AC}" sibTransId="{BEF4DF8C-153F-4365-AB37-443F99F94EE0}"/>
    <dgm:cxn modelId="{8D743FFA-D3B2-4FCE-9E4D-4B4090B7A3B7}" type="presParOf" srcId="{DB55F789-4787-45A4-BA02-854A7829C67C}" destId="{8FFE07F9-DAB5-44C9-97AE-6EF61944FE7E}" srcOrd="0" destOrd="0" presId="urn:microsoft.com/office/officeart/2005/8/layout/pyramid1"/>
    <dgm:cxn modelId="{4427D57E-32E9-4EB7-B311-15F37E8652E7}" type="presParOf" srcId="{8FFE07F9-DAB5-44C9-97AE-6EF61944FE7E}" destId="{B004287A-8AB8-4167-B489-8ACD996F9284}" srcOrd="0" destOrd="0" presId="urn:microsoft.com/office/officeart/2005/8/layout/pyramid1"/>
    <dgm:cxn modelId="{9C75DEAB-151F-4BDB-8197-21D667D58457}" type="presParOf" srcId="{8FFE07F9-DAB5-44C9-97AE-6EF61944FE7E}" destId="{218B73DB-3B4C-4105-A6DF-84974CFA52FB}" srcOrd="1" destOrd="0" presId="urn:microsoft.com/office/officeart/2005/8/layout/pyramid1"/>
    <dgm:cxn modelId="{4D65A5AD-4E06-4B86-BE4F-02353B344063}" type="presParOf" srcId="{DB55F789-4787-45A4-BA02-854A7829C67C}" destId="{71491B5D-0714-437F-9E7C-EA7613B981F9}" srcOrd="1" destOrd="0" presId="urn:microsoft.com/office/officeart/2005/8/layout/pyramid1"/>
    <dgm:cxn modelId="{C773753F-2995-49F8-A699-C7DA0614458F}" type="presParOf" srcId="{71491B5D-0714-437F-9E7C-EA7613B981F9}" destId="{E87FC17B-912F-4E02-93F7-B73A0B27534E}" srcOrd="0" destOrd="0" presId="urn:microsoft.com/office/officeart/2005/8/layout/pyramid1"/>
    <dgm:cxn modelId="{42618C8B-54A4-47DF-ACC7-9F7C1C4A4B9A}" type="presParOf" srcId="{71491B5D-0714-437F-9E7C-EA7613B981F9}" destId="{354D2E6F-1078-4F53-AE28-1258535B274D}" srcOrd="1" destOrd="0" presId="urn:microsoft.com/office/officeart/2005/8/layout/pyramid1"/>
    <dgm:cxn modelId="{04835B34-6BAE-453D-9A8B-E8CB9EED1506}" type="presParOf" srcId="{DB55F789-4787-45A4-BA02-854A7829C67C}" destId="{93FC7819-3959-47E4-BE0A-5A525D354E0D}" srcOrd="2" destOrd="0" presId="urn:microsoft.com/office/officeart/2005/8/layout/pyramid1"/>
    <dgm:cxn modelId="{6E794444-E853-4CE4-B666-E302619D1368}" type="presParOf" srcId="{93FC7819-3959-47E4-BE0A-5A525D354E0D}" destId="{9EA236F1-7FF2-44A5-8D0E-52E466973E52}" srcOrd="0" destOrd="0" presId="urn:microsoft.com/office/officeart/2005/8/layout/pyramid1"/>
    <dgm:cxn modelId="{30878305-23F3-40F5-97FF-A77053DC02C6}" type="presParOf" srcId="{93FC7819-3959-47E4-BE0A-5A525D354E0D}" destId="{A0E6E013-17A2-47C6-AED6-E421848BEE11}" srcOrd="1" destOrd="0" presId="urn:microsoft.com/office/officeart/2005/8/layout/pyramid1"/>
    <dgm:cxn modelId="{4995F214-A191-4CEC-9C46-41140CEA5BFB}" type="presParOf" srcId="{DB55F789-4787-45A4-BA02-854A7829C67C}" destId="{9980E368-6377-4286-B6AD-9E5B9DCBAC02}" srcOrd="3" destOrd="0" presId="urn:microsoft.com/office/officeart/2005/8/layout/pyramid1"/>
    <dgm:cxn modelId="{D0B55FDB-4321-4551-BDB5-E4D3AD8BF29C}" type="presParOf" srcId="{9980E368-6377-4286-B6AD-9E5B9DCBAC02}" destId="{AA5150A3-45F6-4B8E-B3AC-B2E69293FB7B}" srcOrd="0" destOrd="0" presId="urn:microsoft.com/office/officeart/2005/8/layout/pyramid1"/>
    <dgm:cxn modelId="{92DCA6F2-C3C9-406C-B57A-DF9AE8310418}" type="presParOf" srcId="{9980E368-6377-4286-B6AD-9E5B9DCBAC02}" destId="{AB142761-5DB1-4AC7-9807-3BCB7E118E4E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11FBDDA-726E-4004-9C2F-24F6590FBC92}" type="doc">
      <dgm:prSet loTypeId="urn:microsoft.com/office/officeart/2005/8/layout/hierarchy4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769E08A-548B-4578-AF96-09A2A15084F3}">
      <dgm:prSet phldrT="[Text]" custT="1"/>
      <dgm:spPr/>
      <dgm:t>
        <a:bodyPr/>
        <a:lstStyle/>
        <a:p>
          <a:r>
            <a:rPr lang="fa-IR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اوج سازماندهی محیط از نظر کیفی و کمی </a:t>
          </a:r>
          <a:endParaRPr lang="en-US" sz="2400" dirty="0"/>
        </a:p>
      </dgm:t>
    </dgm:pt>
    <dgm:pt modelId="{598723B4-ECBA-4D34-AC80-9BC57382B09E}" type="parTrans" cxnId="{4A265D67-1016-4F6A-8F45-8118AA1142E9}">
      <dgm:prSet/>
      <dgm:spPr/>
      <dgm:t>
        <a:bodyPr/>
        <a:lstStyle/>
        <a:p>
          <a:endParaRPr lang="en-US"/>
        </a:p>
      </dgm:t>
    </dgm:pt>
    <dgm:pt modelId="{A859FAF8-C6FA-4F9A-B350-98DF974C0DEE}" type="sibTrans" cxnId="{4A265D67-1016-4F6A-8F45-8118AA1142E9}">
      <dgm:prSet/>
      <dgm:spPr/>
      <dgm:t>
        <a:bodyPr/>
        <a:lstStyle/>
        <a:p>
          <a:endParaRPr lang="en-US"/>
        </a:p>
      </dgm:t>
    </dgm:pt>
    <dgm:pt modelId="{CDF9575E-2AA5-409A-A136-8FB6A79DAA65}">
      <dgm:prSet phldrT="[Text]" custT="1"/>
      <dgm:spPr/>
      <dgm:t>
        <a:bodyPr/>
        <a:lstStyle/>
        <a:p>
          <a:r>
            <a:rPr lang="fa-IR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تکامل فضای کالبدی بازار به مفهوم امروزی </a:t>
          </a:r>
          <a:endParaRPr lang="en-US" sz="2000" b="1" u="none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21A050A2-8019-47FE-AFC1-AB347A4A21DF}" type="parTrans" cxnId="{44688B3D-9FD4-41B0-97DC-1140AEF691AF}">
      <dgm:prSet/>
      <dgm:spPr/>
      <dgm:t>
        <a:bodyPr/>
        <a:lstStyle/>
        <a:p>
          <a:endParaRPr lang="en-US"/>
        </a:p>
      </dgm:t>
    </dgm:pt>
    <dgm:pt modelId="{FDF59998-450F-41FE-AF06-9E639BF41FE8}" type="sibTrans" cxnId="{44688B3D-9FD4-41B0-97DC-1140AEF691AF}">
      <dgm:prSet/>
      <dgm:spPr/>
      <dgm:t>
        <a:bodyPr/>
        <a:lstStyle/>
        <a:p>
          <a:endParaRPr lang="en-US"/>
        </a:p>
      </dgm:t>
    </dgm:pt>
    <dgm:pt modelId="{8192D60F-85A2-483A-9A28-22AD99065B63}">
      <dgm:prSet custT="1"/>
      <dgm:spPr/>
      <dgm:t>
        <a:bodyPr/>
        <a:lstStyle/>
        <a:p>
          <a:r>
            <a:rPr lang="fa-IR" sz="2000" dirty="0" smtClean="0">
              <a:cs typeface="B Homa" panose="00000400000000000000" pitchFamily="2" charset="-78"/>
            </a:rPr>
            <a:t>اولین حرکت جامعه شهری برای رسیدن به قدرت</a:t>
          </a:r>
          <a:endParaRPr lang="en-US" sz="2000" dirty="0">
            <a:cs typeface="B Homa" panose="00000400000000000000" pitchFamily="2" charset="-78"/>
          </a:endParaRPr>
        </a:p>
      </dgm:t>
    </dgm:pt>
    <dgm:pt modelId="{1E09BC60-4D41-424E-AA01-008A0AEE1D81}" type="parTrans" cxnId="{447E2E57-23FD-470F-BD9B-6741D7DBCD6E}">
      <dgm:prSet/>
      <dgm:spPr/>
      <dgm:t>
        <a:bodyPr/>
        <a:lstStyle/>
        <a:p>
          <a:endParaRPr lang="en-US"/>
        </a:p>
      </dgm:t>
    </dgm:pt>
    <dgm:pt modelId="{3625CE48-28D5-4141-A60C-496B5E8135C5}" type="sibTrans" cxnId="{447E2E57-23FD-470F-BD9B-6741D7DBCD6E}">
      <dgm:prSet/>
      <dgm:spPr/>
      <dgm:t>
        <a:bodyPr/>
        <a:lstStyle/>
        <a:p>
          <a:endParaRPr lang="en-US"/>
        </a:p>
      </dgm:t>
    </dgm:pt>
    <dgm:pt modelId="{7F3EBB58-74B5-4B9F-9DD3-AC8581C0201D}">
      <dgm:prSet custT="1"/>
      <dgm:spPr/>
      <dgm:t>
        <a:bodyPr/>
        <a:lstStyle/>
        <a:p>
          <a:r>
            <a:rPr lang="fa-IR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منظور از شهر؛پادشاهی یا حکومت بود </a:t>
          </a:r>
          <a:endParaRPr lang="en-US" sz="2000" b="1" dirty="0">
            <a:cs typeface="B Homa" panose="00000400000000000000" pitchFamily="2" charset="-78"/>
          </a:endParaRPr>
        </a:p>
      </dgm:t>
    </dgm:pt>
    <dgm:pt modelId="{F369258A-F9FA-4C93-8924-2A3469C6DB35}" type="parTrans" cxnId="{AC8E3FD2-B02E-472C-9EF1-6BD6841B6314}">
      <dgm:prSet/>
      <dgm:spPr/>
      <dgm:t>
        <a:bodyPr/>
        <a:lstStyle/>
        <a:p>
          <a:endParaRPr lang="en-US"/>
        </a:p>
      </dgm:t>
    </dgm:pt>
    <dgm:pt modelId="{803445A8-6218-4F95-80D1-E6B9C91318E8}" type="sibTrans" cxnId="{AC8E3FD2-B02E-472C-9EF1-6BD6841B6314}">
      <dgm:prSet/>
      <dgm:spPr/>
      <dgm:t>
        <a:bodyPr/>
        <a:lstStyle/>
        <a:p>
          <a:endParaRPr lang="en-US"/>
        </a:p>
      </dgm:t>
    </dgm:pt>
    <dgm:pt modelId="{5F54CDE6-0CAB-48A9-A5B9-86A3842D71F1}">
      <dgm:prSet custT="1"/>
      <dgm:spPr/>
      <dgm:t>
        <a:bodyPr/>
        <a:lstStyle/>
        <a:p>
          <a:r>
            <a:rPr lang="fa-IR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تفکیک شهر به محلات شهری</a:t>
          </a:r>
          <a:endParaRPr lang="en-US" sz="1600" dirty="0"/>
        </a:p>
      </dgm:t>
    </dgm:pt>
    <dgm:pt modelId="{76C44641-C28E-4353-9AB5-DD3FDC10407D}" type="parTrans" cxnId="{ECBAC8E9-9EC6-4DB2-B7C9-CFA29C7838D3}">
      <dgm:prSet/>
      <dgm:spPr/>
      <dgm:t>
        <a:bodyPr/>
        <a:lstStyle/>
        <a:p>
          <a:endParaRPr lang="en-US"/>
        </a:p>
      </dgm:t>
    </dgm:pt>
    <dgm:pt modelId="{C4593CD4-7C05-4EC7-92B0-2491BD5F02F8}" type="sibTrans" cxnId="{ECBAC8E9-9EC6-4DB2-B7C9-CFA29C7838D3}">
      <dgm:prSet/>
      <dgm:spPr/>
      <dgm:t>
        <a:bodyPr/>
        <a:lstStyle/>
        <a:p>
          <a:endParaRPr lang="en-US"/>
        </a:p>
      </dgm:t>
    </dgm:pt>
    <dgm:pt modelId="{F84AA3B8-BABE-4EFD-8276-3658CE3C4B9C}">
      <dgm:prSet phldrT="[Text]" custT="1"/>
      <dgm:spPr/>
      <dgm:t>
        <a:bodyPr/>
        <a:lstStyle/>
        <a:p>
          <a:r>
            <a:rPr lang="fa-IR" sz="1800" b="0" dirty="0" smtClean="0">
              <a:cs typeface="B Homa" panose="00000400000000000000" pitchFamily="2" charset="-78"/>
            </a:rPr>
            <a:t>زمینداری متفاوت از فئودالیسم غربی</a:t>
          </a:r>
          <a:endParaRPr lang="en-US" sz="1800" b="0" dirty="0">
            <a:cs typeface="B Homa" panose="00000400000000000000" pitchFamily="2" charset="-78"/>
          </a:endParaRPr>
        </a:p>
      </dgm:t>
    </dgm:pt>
    <dgm:pt modelId="{1FFE357F-5A5D-4B5A-8823-8F227A5BACF0}" type="sibTrans" cxnId="{40C8D167-94C3-41DF-AB78-6068A7CED2FC}">
      <dgm:prSet/>
      <dgm:spPr/>
      <dgm:t>
        <a:bodyPr/>
        <a:lstStyle/>
        <a:p>
          <a:endParaRPr lang="en-US"/>
        </a:p>
      </dgm:t>
    </dgm:pt>
    <dgm:pt modelId="{568F72C2-542F-41EC-95CA-89F9A04E4D41}" type="parTrans" cxnId="{40C8D167-94C3-41DF-AB78-6068A7CED2FC}">
      <dgm:prSet/>
      <dgm:spPr/>
      <dgm:t>
        <a:bodyPr/>
        <a:lstStyle/>
        <a:p>
          <a:endParaRPr lang="en-US"/>
        </a:p>
      </dgm:t>
    </dgm:pt>
    <dgm:pt modelId="{707F2369-1FC1-4938-9DC8-DA5B9171C796}">
      <dgm:prSet custT="1"/>
      <dgm:spPr/>
      <dgm:t>
        <a:bodyPr/>
        <a:lstStyle/>
        <a:p>
          <a:r>
            <a:rPr lang="fa-IR" sz="1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بالندگی مفهوم شارستان و سازمان یافتگی کامل آن</a:t>
          </a:r>
          <a:endParaRPr lang="en-US" sz="1800" dirty="0">
            <a:latin typeface="Engravers MT" panose="02090707080505020304" pitchFamily="18" charset="0"/>
            <a:cs typeface="B Homa" panose="00000400000000000000" pitchFamily="2" charset="-78"/>
          </a:endParaRPr>
        </a:p>
      </dgm:t>
    </dgm:pt>
    <dgm:pt modelId="{2F561D22-CE90-4A28-888B-942F60697E49}" type="parTrans" cxnId="{5DE6B77C-7BB0-4FD6-872D-4E42FCFDF239}">
      <dgm:prSet/>
      <dgm:spPr/>
      <dgm:t>
        <a:bodyPr/>
        <a:lstStyle/>
        <a:p>
          <a:endParaRPr lang="en-US"/>
        </a:p>
      </dgm:t>
    </dgm:pt>
    <dgm:pt modelId="{6B5A310D-15F6-45ED-B3D8-88F122DC79DD}" type="sibTrans" cxnId="{5DE6B77C-7BB0-4FD6-872D-4E42FCFDF239}">
      <dgm:prSet/>
      <dgm:spPr/>
      <dgm:t>
        <a:bodyPr/>
        <a:lstStyle/>
        <a:p>
          <a:endParaRPr lang="en-US"/>
        </a:p>
      </dgm:t>
    </dgm:pt>
    <dgm:pt modelId="{A8C01E8A-5D08-4B30-BECF-55D3EE452B61}" type="pres">
      <dgm:prSet presAssocID="{411FBDDA-726E-4004-9C2F-24F6590FBC9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8178B12-A410-4422-B53C-AA06BCBA5EC0}" type="pres">
      <dgm:prSet presAssocID="{7769E08A-548B-4578-AF96-09A2A15084F3}" presName="vertOne" presStyleCnt="0"/>
      <dgm:spPr/>
    </dgm:pt>
    <dgm:pt modelId="{4F45738C-8612-4BEE-A182-590D4E0A94D6}" type="pres">
      <dgm:prSet presAssocID="{7769E08A-548B-4578-AF96-09A2A15084F3}" presName="txOne" presStyleLbl="node0" presStyleIdx="0" presStyleCnt="1" custLinFactNeighborX="24559" custLinFactNeighborY="-13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252F83-E0E4-4029-A044-F355ABF2D426}" type="pres">
      <dgm:prSet presAssocID="{7769E08A-548B-4578-AF96-09A2A15084F3}" presName="parTransOne" presStyleCnt="0"/>
      <dgm:spPr/>
    </dgm:pt>
    <dgm:pt modelId="{C5ED9066-BAC2-4009-BFE8-F58181CF35F3}" type="pres">
      <dgm:prSet presAssocID="{7769E08A-548B-4578-AF96-09A2A15084F3}" presName="horzOne" presStyleCnt="0"/>
      <dgm:spPr/>
    </dgm:pt>
    <dgm:pt modelId="{4F90F97B-50AC-4DB2-8465-6B70DDBE03F5}" type="pres">
      <dgm:prSet presAssocID="{CDF9575E-2AA5-409A-A136-8FB6A79DAA65}" presName="vertTwo" presStyleCnt="0"/>
      <dgm:spPr/>
    </dgm:pt>
    <dgm:pt modelId="{F4D39FE7-CB20-4DA9-83B3-25C2DB9BD227}" type="pres">
      <dgm:prSet presAssocID="{CDF9575E-2AA5-409A-A136-8FB6A79DAA65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90B1866-068C-474E-B844-90D853769289}" type="pres">
      <dgm:prSet presAssocID="{CDF9575E-2AA5-409A-A136-8FB6A79DAA65}" presName="horzTwo" presStyleCnt="0"/>
      <dgm:spPr/>
    </dgm:pt>
    <dgm:pt modelId="{A855E678-5781-4EC0-84F9-F1935D2C7755}" type="pres">
      <dgm:prSet presAssocID="{FDF59998-450F-41FE-AF06-9E639BF41FE8}" presName="sibSpaceTwo" presStyleCnt="0"/>
      <dgm:spPr/>
    </dgm:pt>
    <dgm:pt modelId="{F0055C74-DF63-43C3-9767-68FEB5BA2542}" type="pres">
      <dgm:prSet presAssocID="{F84AA3B8-BABE-4EFD-8276-3658CE3C4B9C}" presName="vertTwo" presStyleCnt="0"/>
      <dgm:spPr/>
    </dgm:pt>
    <dgm:pt modelId="{2594B7E4-FEF6-4D88-B0D8-2F2446A34065}" type="pres">
      <dgm:prSet presAssocID="{F84AA3B8-BABE-4EFD-8276-3658CE3C4B9C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08B9CE2-90C0-4382-8554-BDF2B19817B2}" type="pres">
      <dgm:prSet presAssocID="{F84AA3B8-BABE-4EFD-8276-3658CE3C4B9C}" presName="parTransTwo" presStyleCnt="0"/>
      <dgm:spPr/>
    </dgm:pt>
    <dgm:pt modelId="{50598471-34EF-44F9-9B7C-684D056172E8}" type="pres">
      <dgm:prSet presAssocID="{F84AA3B8-BABE-4EFD-8276-3658CE3C4B9C}" presName="horzTwo" presStyleCnt="0"/>
      <dgm:spPr/>
    </dgm:pt>
    <dgm:pt modelId="{A3E620BE-F135-473D-ABE7-218DF0872397}" type="pres">
      <dgm:prSet presAssocID="{5F54CDE6-0CAB-48A9-A5B9-86A3842D71F1}" presName="vertThree" presStyleCnt="0"/>
      <dgm:spPr/>
    </dgm:pt>
    <dgm:pt modelId="{D77A993A-CC1A-4846-9DF2-87F4B43C01B5}" type="pres">
      <dgm:prSet presAssocID="{5F54CDE6-0CAB-48A9-A5B9-86A3842D71F1}" presName="txThree" presStyleLbl="node3" presStyleIdx="0" presStyleCnt="2" custScaleX="195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30BDD2B-1001-4A7E-B16D-7EDB64BDF5B8}" type="pres">
      <dgm:prSet presAssocID="{5F54CDE6-0CAB-48A9-A5B9-86A3842D71F1}" presName="horzThree" presStyleCnt="0"/>
      <dgm:spPr/>
    </dgm:pt>
    <dgm:pt modelId="{5F5D9A6E-BCC8-4529-9E9D-EEA0582FB25C}" type="pres">
      <dgm:prSet presAssocID="{C4593CD4-7C05-4EC7-92B0-2491BD5F02F8}" presName="sibSpaceThree" presStyleCnt="0"/>
      <dgm:spPr/>
    </dgm:pt>
    <dgm:pt modelId="{8C897210-7DB0-4892-8347-8805CCEF65F5}" type="pres">
      <dgm:prSet presAssocID="{707F2369-1FC1-4938-9DC8-DA5B9171C796}" presName="vertThree" presStyleCnt="0"/>
      <dgm:spPr/>
    </dgm:pt>
    <dgm:pt modelId="{591315AB-78F2-400A-B2E3-06A386670F5D}" type="pres">
      <dgm:prSet presAssocID="{707F2369-1FC1-4938-9DC8-DA5B9171C796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DC6F83B-0538-415B-AD47-8FFCAF6087CA}" type="pres">
      <dgm:prSet presAssocID="{707F2369-1FC1-4938-9DC8-DA5B9171C796}" presName="horzThree" presStyleCnt="0"/>
      <dgm:spPr/>
    </dgm:pt>
    <dgm:pt modelId="{F62D8245-22FE-41E5-AB39-B1A82F80FE27}" type="pres">
      <dgm:prSet presAssocID="{1FFE357F-5A5D-4B5A-8823-8F227A5BACF0}" presName="sibSpaceTwo" presStyleCnt="0"/>
      <dgm:spPr/>
    </dgm:pt>
    <dgm:pt modelId="{B568D5FF-4EE5-4768-95C3-01A0264A6AC8}" type="pres">
      <dgm:prSet presAssocID="{7F3EBB58-74B5-4B9F-9DD3-AC8581C0201D}" presName="vertTwo" presStyleCnt="0"/>
      <dgm:spPr/>
    </dgm:pt>
    <dgm:pt modelId="{B9F1543D-41A9-40C3-B9A3-0FBC1FD3BECF}" type="pres">
      <dgm:prSet presAssocID="{7F3EBB58-74B5-4B9F-9DD3-AC8581C0201D}" presName="txTwo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3460945-A778-47C8-B314-03885E733BFB}" type="pres">
      <dgm:prSet presAssocID="{7F3EBB58-74B5-4B9F-9DD3-AC8581C0201D}" presName="horzTwo" presStyleCnt="0"/>
      <dgm:spPr/>
    </dgm:pt>
    <dgm:pt modelId="{F75AFA58-D0C6-4502-AA0A-49B06AE8D3E9}" type="pres">
      <dgm:prSet presAssocID="{803445A8-6218-4F95-80D1-E6B9C91318E8}" presName="sibSpaceTwo" presStyleCnt="0"/>
      <dgm:spPr/>
    </dgm:pt>
    <dgm:pt modelId="{2ED31CBB-F681-49DE-963C-007546179520}" type="pres">
      <dgm:prSet presAssocID="{8192D60F-85A2-483A-9A28-22AD99065B63}" presName="vertTwo" presStyleCnt="0"/>
      <dgm:spPr/>
    </dgm:pt>
    <dgm:pt modelId="{2DCD658E-B6A6-4929-A6CC-2EC8E99A7F30}" type="pres">
      <dgm:prSet presAssocID="{8192D60F-85A2-483A-9A28-22AD99065B63}" presName="txTwo" presStyleLbl="node2" presStyleIdx="3" presStyleCnt="4" custLinFactNeighborX="-1051" custLinFactNeighborY="18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DD15DE-11F8-408C-9D2E-1ED1F2AF51BF}" type="pres">
      <dgm:prSet presAssocID="{8192D60F-85A2-483A-9A28-22AD99065B63}" presName="horzTwo" presStyleCnt="0"/>
      <dgm:spPr/>
    </dgm:pt>
  </dgm:ptLst>
  <dgm:cxnLst>
    <dgm:cxn modelId="{4D7B103B-B32B-4327-B90B-539811586896}" type="presOf" srcId="{8192D60F-85A2-483A-9A28-22AD99065B63}" destId="{2DCD658E-B6A6-4929-A6CC-2EC8E99A7F30}" srcOrd="0" destOrd="0" presId="urn:microsoft.com/office/officeart/2005/8/layout/hierarchy4"/>
    <dgm:cxn modelId="{A2AD1022-596C-4C4E-8EAD-10ECEE61380C}" type="presOf" srcId="{F84AA3B8-BABE-4EFD-8276-3658CE3C4B9C}" destId="{2594B7E4-FEF6-4D88-B0D8-2F2446A34065}" srcOrd="0" destOrd="0" presId="urn:microsoft.com/office/officeart/2005/8/layout/hierarchy4"/>
    <dgm:cxn modelId="{5DE6B77C-7BB0-4FD6-872D-4E42FCFDF239}" srcId="{F84AA3B8-BABE-4EFD-8276-3658CE3C4B9C}" destId="{707F2369-1FC1-4938-9DC8-DA5B9171C796}" srcOrd="1" destOrd="0" parTransId="{2F561D22-CE90-4A28-888B-942F60697E49}" sibTransId="{6B5A310D-15F6-45ED-B3D8-88F122DC79DD}"/>
    <dgm:cxn modelId="{40C8D167-94C3-41DF-AB78-6068A7CED2FC}" srcId="{7769E08A-548B-4578-AF96-09A2A15084F3}" destId="{F84AA3B8-BABE-4EFD-8276-3658CE3C4B9C}" srcOrd="1" destOrd="0" parTransId="{568F72C2-542F-41EC-95CA-89F9A04E4D41}" sibTransId="{1FFE357F-5A5D-4B5A-8823-8F227A5BACF0}"/>
    <dgm:cxn modelId="{ECBAC8E9-9EC6-4DB2-B7C9-CFA29C7838D3}" srcId="{F84AA3B8-BABE-4EFD-8276-3658CE3C4B9C}" destId="{5F54CDE6-0CAB-48A9-A5B9-86A3842D71F1}" srcOrd="0" destOrd="0" parTransId="{76C44641-C28E-4353-9AB5-DD3FDC10407D}" sibTransId="{C4593CD4-7C05-4EC7-92B0-2491BD5F02F8}"/>
    <dgm:cxn modelId="{4A265D67-1016-4F6A-8F45-8118AA1142E9}" srcId="{411FBDDA-726E-4004-9C2F-24F6590FBC92}" destId="{7769E08A-548B-4578-AF96-09A2A15084F3}" srcOrd="0" destOrd="0" parTransId="{598723B4-ECBA-4D34-AC80-9BC57382B09E}" sibTransId="{A859FAF8-C6FA-4F9A-B350-98DF974C0DEE}"/>
    <dgm:cxn modelId="{AC8E3FD2-B02E-472C-9EF1-6BD6841B6314}" srcId="{7769E08A-548B-4578-AF96-09A2A15084F3}" destId="{7F3EBB58-74B5-4B9F-9DD3-AC8581C0201D}" srcOrd="2" destOrd="0" parTransId="{F369258A-F9FA-4C93-8924-2A3469C6DB35}" sibTransId="{803445A8-6218-4F95-80D1-E6B9C91318E8}"/>
    <dgm:cxn modelId="{AE5E7FF7-A55F-415A-9D5F-335D1987AE4D}" type="presOf" srcId="{CDF9575E-2AA5-409A-A136-8FB6A79DAA65}" destId="{F4D39FE7-CB20-4DA9-83B3-25C2DB9BD227}" srcOrd="0" destOrd="0" presId="urn:microsoft.com/office/officeart/2005/8/layout/hierarchy4"/>
    <dgm:cxn modelId="{44688B3D-9FD4-41B0-97DC-1140AEF691AF}" srcId="{7769E08A-548B-4578-AF96-09A2A15084F3}" destId="{CDF9575E-2AA5-409A-A136-8FB6A79DAA65}" srcOrd="0" destOrd="0" parTransId="{21A050A2-8019-47FE-AFC1-AB347A4A21DF}" sibTransId="{FDF59998-450F-41FE-AF06-9E639BF41FE8}"/>
    <dgm:cxn modelId="{E6CFF493-5497-4A91-A7C0-1D6B399C539D}" type="presOf" srcId="{7769E08A-548B-4578-AF96-09A2A15084F3}" destId="{4F45738C-8612-4BEE-A182-590D4E0A94D6}" srcOrd="0" destOrd="0" presId="urn:microsoft.com/office/officeart/2005/8/layout/hierarchy4"/>
    <dgm:cxn modelId="{3BBFF5C6-3708-4AE1-B7D6-7C343D4B9D17}" type="presOf" srcId="{5F54CDE6-0CAB-48A9-A5B9-86A3842D71F1}" destId="{D77A993A-CC1A-4846-9DF2-87F4B43C01B5}" srcOrd="0" destOrd="0" presId="urn:microsoft.com/office/officeart/2005/8/layout/hierarchy4"/>
    <dgm:cxn modelId="{522B9E42-AB3B-40FF-A7CD-6C46A5CFB289}" type="presOf" srcId="{707F2369-1FC1-4938-9DC8-DA5B9171C796}" destId="{591315AB-78F2-400A-B2E3-06A386670F5D}" srcOrd="0" destOrd="0" presId="urn:microsoft.com/office/officeart/2005/8/layout/hierarchy4"/>
    <dgm:cxn modelId="{22F32B59-D8AD-44C0-A261-3778BCFE1998}" type="presOf" srcId="{411FBDDA-726E-4004-9C2F-24F6590FBC92}" destId="{A8C01E8A-5D08-4B30-BECF-55D3EE452B61}" srcOrd="0" destOrd="0" presId="urn:microsoft.com/office/officeart/2005/8/layout/hierarchy4"/>
    <dgm:cxn modelId="{447E2E57-23FD-470F-BD9B-6741D7DBCD6E}" srcId="{7769E08A-548B-4578-AF96-09A2A15084F3}" destId="{8192D60F-85A2-483A-9A28-22AD99065B63}" srcOrd="3" destOrd="0" parTransId="{1E09BC60-4D41-424E-AA01-008A0AEE1D81}" sibTransId="{3625CE48-28D5-4141-A60C-496B5E8135C5}"/>
    <dgm:cxn modelId="{8CEBF7C0-A8D8-4C65-984D-B53DEBA90372}" type="presOf" srcId="{7F3EBB58-74B5-4B9F-9DD3-AC8581C0201D}" destId="{B9F1543D-41A9-40C3-B9A3-0FBC1FD3BECF}" srcOrd="0" destOrd="0" presId="urn:microsoft.com/office/officeart/2005/8/layout/hierarchy4"/>
    <dgm:cxn modelId="{C16B1A2D-FE95-4F80-BA86-877695E031AF}" type="presParOf" srcId="{A8C01E8A-5D08-4B30-BECF-55D3EE452B61}" destId="{98178B12-A410-4422-B53C-AA06BCBA5EC0}" srcOrd="0" destOrd="0" presId="urn:microsoft.com/office/officeart/2005/8/layout/hierarchy4"/>
    <dgm:cxn modelId="{6B9FCC9E-6BE6-4E52-8D16-262F82BD9A3F}" type="presParOf" srcId="{98178B12-A410-4422-B53C-AA06BCBA5EC0}" destId="{4F45738C-8612-4BEE-A182-590D4E0A94D6}" srcOrd="0" destOrd="0" presId="urn:microsoft.com/office/officeart/2005/8/layout/hierarchy4"/>
    <dgm:cxn modelId="{792542E2-53E7-4A10-91B9-C32010C0A1CE}" type="presParOf" srcId="{98178B12-A410-4422-B53C-AA06BCBA5EC0}" destId="{46252F83-E0E4-4029-A044-F355ABF2D426}" srcOrd="1" destOrd="0" presId="urn:microsoft.com/office/officeart/2005/8/layout/hierarchy4"/>
    <dgm:cxn modelId="{97D7C314-9573-4FF2-AECA-B173A1BF6B4E}" type="presParOf" srcId="{98178B12-A410-4422-B53C-AA06BCBA5EC0}" destId="{C5ED9066-BAC2-4009-BFE8-F58181CF35F3}" srcOrd="2" destOrd="0" presId="urn:microsoft.com/office/officeart/2005/8/layout/hierarchy4"/>
    <dgm:cxn modelId="{04C32EBF-1D83-405C-B7D1-E36A5E857AFB}" type="presParOf" srcId="{C5ED9066-BAC2-4009-BFE8-F58181CF35F3}" destId="{4F90F97B-50AC-4DB2-8465-6B70DDBE03F5}" srcOrd="0" destOrd="0" presId="urn:microsoft.com/office/officeart/2005/8/layout/hierarchy4"/>
    <dgm:cxn modelId="{3E402E3A-5879-4168-9A08-BE471B28956E}" type="presParOf" srcId="{4F90F97B-50AC-4DB2-8465-6B70DDBE03F5}" destId="{F4D39FE7-CB20-4DA9-83B3-25C2DB9BD227}" srcOrd="0" destOrd="0" presId="urn:microsoft.com/office/officeart/2005/8/layout/hierarchy4"/>
    <dgm:cxn modelId="{EF0CD746-72EA-46BC-9C63-E9D0B61F8066}" type="presParOf" srcId="{4F90F97B-50AC-4DB2-8465-6B70DDBE03F5}" destId="{690B1866-068C-474E-B844-90D853769289}" srcOrd="1" destOrd="0" presId="urn:microsoft.com/office/officeart/2005/8/layout/hierarchy4"/>
    <dgm:cxn modelId="{64B48BDA-D8C7-48E0-9748-BFB5129CE582}" type="presParOf" srcId="{C5ED9066-BAC2-4009-BFE8-F58181CF35F3}" destId="{A855E678-5781-4EC0-84F9-F1935D2C7755}" srcOrd="1" destOrd="0" presId="urn:microsoft.com/office/officeart/2005/8/layout/hierarchy4"/>
    <dgm:cxn modelId="{BBBA4C07-C476-47CA-9E7F-DC77576FA63B}" type="presParOf" srcId="{C5ED9066-BAC2-4009-BFE8-F58181CF35F3}" destId="{F0055C74-DF63-43C3-9767-68FEB5BA2542}" srcOrd="2" destOrd="0" presId="urn:microsoft.com/office/officeart/2005/8/layout/hierarchy4"/>
    <dgm:cxn modelId="{29BC2081-7E7A-4EA5-B022-8F30A5F312E2}" type="presParOf" srcId="{F0055C74-DF63-43C3-9767-68FEB5BA2542}" destId="{2594B7E4-FEF6-4D88-B0D8-2F2446A34065}" srcOrd="0" destOrd="0" presId="urn:microsoft.com/office/officeart/2005/8/layout/hierarchy4"/>
    <dgm:cxn modelId="{02BF6441-FAC2-411B-A2AD-1CFADEC4074D}" type="presParOf" srcId="{F0055C74-DF63-43C3-9767-68FEB5BA2542}" destId="{708B9CE2-90C0-4382-8554-BDF2B19817B2}" srcOrd="1" destOrd="0" presId="urn:microsoft.com/office/officeart/2005/8/layout/hierarchy4"/>
    <dgm:cxn modelId="{7A4CA416-651A-43CA-8501-25E188A58928}" type="presParOf" srcId="{F0055C74-DF63-43C3-9767-68FEB5BA2542}" destId="{50598471-34EF-44F9-9B7C-684D056172E8}" srcOrd="2" destOrd="0" presId="urn:microsoft.com/office/officeart/2005/8/layout/hierarchy4"/>
    <dgm:cxn modelId="{E844CEEF-8BBC-489C-813A-96EB63A19A5D}" type="presParOf" srcId="{50598471-34EF-44F9-9B7C-684D056172E8}" destId="{A3E620BE-F135-473D-ABE7-218DF0872397}" srcOrd="0" destOrd="0" presId="urn:microsoft.com/office/officeart/2005/8/layout/hierarchy4"/>
    <dgm:cxn modelId="{C00C38EF-2434-4E7E-955B-65D2B0156DA9}" type="presParOf" srcId="{A3E620BE-F135-473D-ABE7-218DF0872397}" destId="{D77A993A-CC1A-4846-9DF2-87F4B43C01B5}" srcOrd="0" destOrd="0" presId="urn:microsoft.com/office/officeart/2005/8/layout/hierarchy4"/>
    <dgm:cxn modelId="{50C3F67B-9315-4E22-844A-2FE28136663F}" type="presParOf" srcId="{A3E620BE-F135-473D-ABE7-218DF0872397}" destId="{030BDD2B-1001-4A7E-B16D-7EDB64BDF5B8}" srcOrd="1" destOrd="0" presId="urn:microsoft.com/office/officeart/2005/8/layout/hierarchy4"/>
    <dgm:cxn modelId="{2C7F068C-6FDB-4040-8FC2-B4ACA6C43002}" type="presParOf" srcId="{50598471-34EF-44F9-9B7C-684D056172E8}" destId="{5F5D9A6E-BCC8-4529-9E9D-EEA0582FB25C}" srcOrd="1" destOrd="0" presId="urn:microsoft.com/office/officeart/2005/8/layout/hierarchy4"/>
    <dgm:cxn modelId="{3600CBE9-7F4D-4098-981C-D5AF916C5AB8}" type="presParOf" srcId="{50598471-34EF-44F9-9B7C-684D056172E8}" destId="{8C897210-7DB0-4892-8347-8805CCEF65F5}" srcOrd="2" destOrd="0" presId="urn:microsoft.com/office/officeart/2005/8/layout/hierarchy4"/>
    <dgm:cxn modelId="{CA4FB882-BC9F-4DCF-9D7F-DF0771AAE18B}" type="presParOf" srcId="{8C897210-7DB0-4892-8347-8805CCEF65F5}" destId="{591315AB-78F2-400A-B2E3-06A386670F5D}" srcOrd="0" destOrd="0" presId="urn:microsoft.com/office/officeart/2005/8/layout/hierarchy4"/>
    <dgm:cxn modelId="{51353F41-2D85-425E-A119-FED258582B6D}" type="presParOf" srcId="{8C897210-7DB0-4892-8347-8805CCEF65F5}" destId="{CDC6F83B-0538-415B-AD47-8FFCAF6087CA}" srcOrd="1" destOrd="0" presId="urn:microsoft.com/office/officeart/2005/8/layout/hierarchy4"/>
    <dgm:cxn modelId="{21510149-FB42-43C6-919A-AEFBF9F5FDC7}" type="presParOf" srcId="{C5ED9066-BAC2-4009-BFE8-F58181CF35F3}" destId="{F62D8245-22FE-41E5-AB39-B1A82F80FE27}" srcOrd="3" destOrd="0" presId="urn:microsoft.com/office/officeart/2005/8/layout/hierarchy4"/>
    <dgm:cxn modelId="{41A7F238-72B0-4A03-8C7E-D5721801ACC4}" type="presParOf" srcId="{C5ED9066-BAC2-4009-BFE8-F58181CF35F3}" destId="{B568D5FF-4EE5-4768-95C3-01A0264A6AC8}" srcOrd="4" destOrd="0" presId="urn:microsoft.com/office/officeart/2005/8/layout/hierarchy4"/>
    <dgm:cxn modelId="{C53B6D7A-5C2F-4B8B-BCD3-F0F4AAD11705}" type="presParOf" srcId="{B568D5FF-4EE5-4768-95C3-01A0264A6AC8}" destId="{B9F1543D-41A9-40C3-B9A3-0FBC1FD3BECF}" srcOrd="0" destOrd="0" presId="urn:microsoft.com/office/officeart/2005/8/layout/hierarchy4"/>
    <dgm:cxn modelId="{CE4A51E7-4C8C-4E27-A97E-1AC751565D85}" type="presParOf" srcId="{B568D5FF-4EE5-4768-95C3-01A0264A6AC8}" destId="{F3460945-A778-47C8-B314-03885E733BFB}" srcOrd="1" destOrd="0" presId="urn:microsoft.com/office/officeart/2005/8/layout/hierarchy4"/>
    <dgm:cxn modelId="{BD6F00FB-AFDF-4256-8A40-E9423775B6D6}" type="presParOf" srcId="{C5ED9066-BAC2-4009-BFE8-F58181CF35F3}" destId="{F75AFA58-D0C6-4502-AA0A-49B06AE8D3E9}" srcOrd="5" destOrd="0" presId="urn:microsoft.com/office/officeart/2005/8/layout/hierarchy4"/>
    <dgm:cxn modelId="{FFE770A4-6B0F-40B3-AEFD-3C175FF5469E}" type="presParOf" srcId="{C5ED9066-BAC2-4009-BFE8-F58181CF35F3}" destId="{2ED31CBB-F681-49DE-963C-007546179520}" srcOrd="6" destOrd="0" presId="urn:microsoft.com/office/officeart/2005/8/layout/hierarchy4"/>
    <dgm:cxn modelId="{21446B16-7EB4-47FD-A99B-77FE56B657EC}" type="presParOf" srcId="{2ED31CBB-F681-49DE-963C-007546179520}" destId="{2DCD658E-B6A6-4929-A6CC-2EC8E99A7F30}" srcOrd="0" destOrd="0" presId="urn:microsoft.com/office/officeart/2005/8/layout/hierarchy4"/>
    <dgm:cxn modelId="{47237D1C-918E-4A82-AE38-D47BC9F4F28B}" type="presParOf" srcId="{2ED31CBB-F681-49DE-963C-007546179520}" destId="{E2DD15DE-11F8-408C-9D2E-1ED1F2AF51B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0CDC0C3E-78A4-49C7-B1AD-84861038F682}" type="doc">
      <dgm:prSet loTypeId="urn:microsoft.com/office/officeart/2005/8/layout/default" loCatId="list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D0C7D637-DF9B-4BCE-A0B4-C193FDB1820A}">
      <dgm:prSet phldrT="[Text]" custT="1"/>
      <dgm:spPr/>
      <dgm:t>
        <a:bodyPr/>
        <a:lstStyle/>
        <a:p>
          <a:r>
            <a:rPr lang="fa-IR" sz="1800" b="1" dirty="0" smtClean="0">
              <a:cs typeface="B Homa" panose="00000400000000000000" pitchFamily="2" charset="-78"/>
            </a:rPr>
            <a:t>یثرب اولین شهر با جهان بینی اسلامی</a:t>
          </a:r>
          <a:endParaRPr lang="en-US" sz="1800" b="1" dirty="0"/>
        </a:p>
      </dgm:t>
    </dgm:pt>
    <dgm:pt modelId="{DC1680CF-1547-40A8-900B-668ABC1F4FCD}" type="parTrans" cxnId="{8BB2B6EB-6B40-421D-80E4-92F6D0CA4AAA}">
      <dgm:prSet/>
      <dgm:spPr/>
      <dgm:t>
        <a:bodyPr/>
        <a:lstStyle/>
        <a:p>
          <a:endParaRPr lang="en-US"/>
        </a:p>
      </dgm:t>
    </dgm:pt>
    <dgm:pt modelId="{2FA1411F-B576-4C27-ACF3-B5BACB3AE054}" type="sibTrans" cxnId="{8BB2B6EB-6B40-421D-80E4-92F6D0CA4AAA}">
      <dgm:prSet/>
      <dgm:spPr/>
      <dgm:t>
        <a:bodyPr/>
        <a:lstStyle/>
        <a:p>
          <a:endParaRPr lang="en-US"/>
        </a:p>
      </dgm:t>
    </dgm:pt>
    <dgm:pt modelId="{A583A9BF-6F2E-4428-9FB3-252716D09B35}">
      <dgm:prSet phldrT="[Text]" custT="1"/>
      <dgm:spPr/>
      <dgm:t>
        <a:bodyPr/>
        <a:lstStyle/>
        <a:p>
          <a:r>
            <a:rPr lang="fa-IR" sz="1800" b="1" dirty="0" smtClean="0">
              <a:cs typeface="B Homa" panose="00000400000000000000" pitchFamily="2" charset="-78"/>
            </a:rPr>
            <a:t>جامعه شهری در هماهنگی کامل با دو جامعه روستایی و ایلیاتی</a:t>
          </a:r>
          <a:endParaRPr lang="en-US" sz="1800" b="1" dirty="0"/>
        </a:p>
      </dgm:t>
    </dgm:pt>
    <dgm:pt modelId="{5B74D2CE-8AB9-430C-89D3-E58279504247}" type="parTrans" cxnId="{C4AFD4A2-6A1B-4A07-BA91-4C6C3C20405F}">
      <dgm:prSet/>
      <dgm:spPr/>
      <dgm:t>
        <a:bodyPr/>
        <a:lstStyle/>
        <a:p>
          <a:endParaRPr lang="en-US"/>
        </a:p>
      </dgm:t>
    </dgm:pt>
    <dgm:pt modelId="{5BF20C21-00F8-462D-95EC-C72C03E08F04}" type="sibTrans" cxnId="{C4AFD4A2-6A1B-4A07-BA91-4C6C3C20405F}">
      <dgm:prSet/>
      <dgm:spPr/>
      <dgm:t>
        <a:bodyPr/>
        <a:lstStyle/>
        <a:p>
          <a:endParaRPr lang="en-US"/>
        </a:p>
      </dgm:t>
    </dgm:pt>
    <dgm:pt modelId="{5E591913-8C11-43E9-B89F-298A5DBD7486}">
      <dgm:prSet phldrT="[Text]" custT="1"/>
      <dgm:spPr/>
      <dgm:t>
        <a:bodyPr/>
        <a:lstStyle/>
        <a:p>
          <a:pPr rtl="1"/>
          <a:r>
            <a:rPr lang="fa-IR" sz="1800" b="1" dirty="0" smtClean="0">
              <a:cs typeface="B Homa" panose="00000400000000000000" pitchFamily="2" charset="-78"/>
            </a:rPr>
            <a:t>نخستین شهرهای احداث شده بعد از اسلام،اردوگاه هایی برای استقرار سپاهیان مسلمان</a:t>
          </a:r>
          <a:endParaRPr lang="en-US" sz="1800" b="1" dirty="0"/>
        </a:p>
      </dgm:t>
    </dgm:pt>
    <dgm:pt modelId="{8DECC790-249F-4569-9E47-D3A0AAB79935}" type="parTrans" cxnId="{500D9B8B-BEDB-40D4-B106-C4A698EF62DA}">
      <dgm:prSet/>
      <dgm:spPr/>
      <dgm:t>
        <a:bodyPr/>
        <a:lstStyle/>
        <a:p>
          <a:endParaRPr lang="en-US"/>
        </a:p>
      </dgm:t>
    </dgm:pt>
    <dgm:pt modelId="{FF7E4AD2-01B5-486C-9D22-49F2CC528D11}" type="sibTrans" cxnId="{500D9B8B-BEDB-40D4-B106-C4A698EF62DA}">
      <dgm:prSet/>
      <dgm:spPr/>
      <dgm:t>
        <a:bodyPr/>
        <a:lstStyle/>
        <a:p>
          <a:endParaRPr lang="en-US"/>
        </a:p>
      </dgm:t>
    </dgm:pt>
    <dgm:pt modelId="{B22950C0-1339-46E0-975E-A52D0742097B}">
      <dgm:prSet phldrT="[Text]" custT="1"/>
      <dgm:spPr/>
      <dgm:t>
        <a:bodyPr/>
        <a:lstStyle/>
        <a:p>
          <a:r>
            <a:rPr lang="fa-IR" sz="1800" b="1" dirty="0" smtClean="0">
              <a:cs typeface="B Homa" panose="00000400000000000000" pitchFamily="2" charset="-78"/>
            </a:rPr>
            <a:t>محل استقرار مردم در شهر بر پایه گروه بندیهای قومی و قبیله ای</a:t>
          </a:r>
          <a:endParaRPr lang="en-US" sz="1800" b="1" dirty="0">
            <a:cs typeface="B Homa" panose="00000400000000000000" pitchFamily="2" charset="-78"/>
          </a:endParaRPr>
        </a:p>
      </dgm:t>
    </dgm:pt>
    <dgm:pt modelId="{FCC084FF-B7EA-4AD0-B949-D4577FCCB3B7}" type="parTrans" cxnId="{BDD755F1-3C23-4E00-A142-FF61B354E22B}">
      <dgm:prSet/>
      <dgm:spPr/>
      <dgm:t>
        <a:bodyPr/>
        <a:lstStyle/>
        <a:p>
          <a:endParaRPr lang="en-US"/>
        </a:p>
      </dgm:t>
    </dgm:pt>
    <dgm:pt modelId="{A7B117A7-954A-4F09-9CE6-3AF40D157EFC}" type="sibTrans" cxnId="{BDD755F1-3C23-4E00-A142-FF61B354E22B}">
      <dgm:prSet/>
      <dgm:spPr/>
      <dgm:t>
        <a:bodyPr/>
        <a:lstStyle/>
        <a:p>
          <a:endParaRPr lang="en-US"/>
        </a:p>
      </dgm:t>
    </dgm:pt>
    <dgm:pt modelId="{BFE02530-F0C6-4D00-8B23-611D764567E4}">
      <dgm:prSet phldrT="[Text]" custT="1"/>
      <dgm:spPr/>
      <dgm:t>
        <a:bodyPr/>
        <a:lstStyle/>
        <a:p>
          <a:r>
            <a:rPr lang="fa-IR" sz="1800" b="1" dirty="0" smtClean="0">
              <a:cs typeface="B Homa" panose="00000400000000000000" pitchFamily="2" charset="-78"/>
            </a:rPr>
            <a:t>پایه روابط ارزش های مذهبی</a:t>
          </a:r>
          <a:endParaRPr lang="en-US" sz="1800" b="1" dirty="0">
            <a:cs typeface="B Homa" panose="00000400000000000000" pitchFamily="2" charset="-78"/>
          </a:endParaRPr>
        </a:p>
      </dgm:t>
    </dgm:pt>
    <dgm:pt modelId="{9521D657-9FAF-4876-8E9E-47A2F423C1F5}" type="parTrans" cxnId="{A88D85D0-EA4C-4DE7-8A4B-D64F8C884AC2}">
      <dgm:prSet/>
      <dgm:spPr/>
      <dgm:t>
        <a:bodyPr/>
        <a:lstStyle/>
        <a:p>
          <a:endParaRPr lang="en-US"/>
        </a:p>
      </dgm:t>
    </dgm:pt>
    <dgm:pt modelId="{FF2C6C71-608B-41CC-8AEC-5060354D6000}" type="sibTrans" cxnId="{A88D85D0-EA4C-4DE7-8A4B-D64F8C884AC2}">
      <dgm:prSet/>
      <dgm:spPr/>
      <dgm:t>
        <a:bodyPr/>
        <a:lstStyle/>
        <a:p>
          <a:endParaRPr lang="en-US"/>
        </a:p>
      </dgm:t>
    </dgm:pt>
    <dgm:pt modelId="{8E2AA941-7724-41FB-B2C1-AEB23255FF0C}">
      <dgm:prSet phldrT="[Text]" custT="1"/>
      <dgm:spPr/>
      <dgm:t>
        <a:bodyPr/>
        <a:lstStyle/>
        <a:p>
          <a:r>
            <a:rPr lang="fa-IR" sz="1800" b="1" dirty="0" smtClean="0">
              <a:cs typeface="B Homa" panose="00000400000000000000" pitchFamily="2" charset="-78"/>
            </a:rPr>
            <a:t>بنیان اجتماعی زندگی شهری،محله،انجمن های اخوت،اصناف،امت و حکومت است.</a:t>
          </a:r>
          <a:endParaRPr lang="en-US" sz="1800" b="1" dirty="0">
            <a:cs typeface="B Homa" panose="00000400000000000000" pitchFamily="2" charset="-78"/>
          </a:endParaRPr>
        </a:p>
      </dgm:t>
    </dgm:pt>
    <dgm:pt modelId="{712E99FE-5CEB-4EDE-9488-8DEE9CF89B4C}" type="parTrans" cxnId="{2523D383-1EE2-4DA3-AA44-C581D7E72163}">
      <dgm:prSet/>
      <dgm:spPr/>
      <dgm:t>
        <a:bodyPr/>
        <a:lstStyle/>
        <a:p>
          <a:endParaRPr lang="en-US"/>
        </a:p>
      </dgm:t>
    </dgm:pt>
    <dgm:pt modelId="{864AFA59-BDF2-4729-919F-13708F0D09DD}" type="sibTrans" cxnId="{2523D383-1EE2-4DA3-AA44-C581D7E72163}">
      <dgm:prSet/>
      <dgm:spPr/>
      <dgm:t>
        <a:bodyPr/>
        <a:lstStyle/>
        <a:p>
          <a:endParaRPr lang="en-US"/>
        </a:p>
      </dgm:t>
    </dgm:pt>
    <dgm:pt modelId="{BA1F4FB9-33EE-4DE8-A20D-9688ADCFA62C}">
      <dgm:prSet phldrT="[Text]" custT="1"/>
      <dgm:spPr/>
      <dgm:t>
        <a:bodyPr/>
        <a:lstStyle/>
        <a:p>
          <a:r>
            <a:rPr lang="fa-IR" sz="1800" b="1" dirty="0" smtClean="0">
              <a:cs typeface="B Homa" panose="00000400000000000000" pitchFamily="2" charset="-78"/>
            </a:rPr>
            <a:t>عنوان منطقه ی شهری برای شهرها و روستاهای دوره اسلامی</a:t>
          </a:r>
          <a:endParaRPr lang="en-US" sz="1800" b="1" dirty="0">
            <a:cs typeface="B Homa" panose="00000400000000000000" pitchFamily="2" charset="-78"/>
          </a:endParaRPr>
        </a:p>
      </dgm:t>
    </dgm:pt>
    <dgm:pt modelId="{C9EC43E6-191E-4582-864D-1C3CC06F03D7}" type="parTrans" cxnId="{FC1C2DF9-9095-48E5-9C72-9454819351DE}">
      <dgm:prSet/>
      <dgm:spPr/>
      <dgm:t>
        <a:bodyPr/>
        <a:lstStyle/>
        <a:p>
          <a:endParaRPr lang="en-US"/>
        </a:p>
      </dgm:t>
    </dgm:pt>
    <dgm:pt modelId="{45D37958-3B14-43BA-804E-2955B95FBB38}" type="sibTrans" cxnId="{FC1C2DF9-9095-48E5-9C72-9454819351DE}">
      <dgm:prSet/>
      <dgm:spPr/>
      <dgm:t>
        <a:bodyPr/>
        <a:lstStyle/>
        <a:p>
          <a:endParaRPr lang="en-US"/>
        </a:p>
      </dgm:t>
    </dgm:pt>
    <dgm:pt modelId="{B1215EE4-A43B-4C26-88EA-1785C3AE0937}" type="pres">
      <dgm:prSet presAssocID="{0CDC0C3E-78A4-49C7-B1AD-84861038F68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67927B5-FA82-4D46-9D25-615E0E9179B0}" type="pres">
      <dgm:prSet presAssocID="{D0C7D637-DF9B-4BCE-A0B4-C193FDB1820A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96087-9E6C-4592-8349-B272485D94B9}" type="pres">
      <dgm:prSet presAssocID="{2FA1411F-B576-4C27-ACF3-B5BACB3AE054}" presName="sibTrans" presStyleCnt="0"/>
      <dgm:spPr/>
    </dgm:pt>
    <dgm:pt modelId="{BD6E4E9D-9FE6-43F0-975D-FC92B701EE84}" type="pres">
      <dgm:prSet presAssocID="{A583A9BF-6F2E-4428-9FB3-252716D09B35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CA6823-9231-430E-983D-0A206D637FD0}" type="pres">
      <dgm:prSet presAssocID="{5BF20C21-00F8-462D-95EC-C72C03E08F04}" presName="sibTrans" presStyleCnt="0"/>
      <dgm:spPr/>
    </dgm:pt>
    <dgm:pt modelId="{1222A194-61A4-40F9-B393-36F12FEF3C63}" type="pres">
      <dgm:prSet presAssocID="{5E591913-8C11-43E9-B89F-298A5DBD7486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C73108-C8C9-4352-AB39-60487980F95B}" type="pres">
      <dgm:prSet presAssocID="{FF7E4AD2-01B5-486C-9D22-49F2CC528D11}" presName="sibTrans" presStyleCnt="0"/>
      <dgm:spPr/>
    </dgm:pt>
    <dgm:pt modelId="{A764B81D-6F9E-4AFB-8846-066AE348A0B2}" type="pres">
      <dgm:prSet presAssocID="{B22950C0-1339-46E0-975E-A52D0742097B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41F659-8BA7-4537-B7B3-043F8B66088D}" type="pres">
      <dgm:prSet presAssocID="{A7B117A7-954A-4F09-9CE6-3AF40D157EFC}" presName="sibTrans" presStyleCnt="0"/>
      <dgm:spPr/>
    </dgm:pt>
    <dgm:pt modelId="{5DBDB50A-E5BF-4D54-BB88-D946E8176749}" type="pres">
      <dgm:prSet presAssocID="{BFE02530-F0C6-4D00-8B23-611D764567E4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1FFE8D-AFB2-417B-B89B-78838F2CA4A8}" type="pres">
      <dgm:prSet presAssocID="{FF2C6C71-608B-41CC-8AEC-5060354D6000}" presName="sibTrans" presStyleCnt="0"/>
      <dgm:spPr/>
    </dgm:pt>
    <dgm:pt modelId="{68066A80-32BD-4EAB-88AC-6197ABE838F8}" type="pres">
      <dgm:prSet presAssocID="{8E2AA941-7724-41FB-B2C1-AEB23255FF0C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86FAA6-2FC4-4582-A8DF-C0A108B9C6B8}" type="pres">
      <dgm:prSet presAssocID="{864AFA59-BDF2-4729-919F-13708F0D09DD}" presName="sibTrans" presStyleCnt="0"/>
      <dgm:spPr/>
    </dgm:pt>
    <dgm:pt modelId="{56F6B32F-6E22-4E84-8002-3D8660A332EE}" type="pres">
      <dgm:prSet presAssocID="{BA1F4FB9-33EE-4DE8-A20D-9688ADCFA62C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F4F359E-530A-4CFF-857B-B4BD72492913}" type="presOf" srcId="{8E2AA941-7724-41FB-B2C1-AEB23255FF0C}" destId="{68066A80-32BD-4EAB-88AC-6197ABE838F8}" srcOrd="0" destOrd="0" presId="urn:microsoft.com/office/officeart/2005/8/layout/default"/>
    <dgm:cxn modelId="{AFFB1AF8-CCDB-41FA-9219-F76F0A5073EC}" type="presOf" srcId="{BA1F4FB9-33EE-4DE8-A20D-9688ADCFA62C}" destId="{56F6B32F-6E22-4E84-8002-3D8660A332EE}" srcOrd="0" destOrd="0" presId="urn:microsoft.com/office/officeart/2005/8/layout/default"/>
    <dgm:cxn modelId="{500D9B8B-BEDB-40D4-B106-C4A698EF62DA}" srcId="{0CDC0C3E-78A4-49C7-B1AD-84861038F682}" destId="{5E591913-8C11-43E9-B89F-298A5DBD7486}" srcOrd="2" destOrd="0" parTransId="{8DECC790-249F-4569-9E47-D3A0AAB79935}" sibTransId="{FF7E4AD2-01B5-486C-9D22-49F2CC528D11}"/>
    <dgm:cxn modelId="{D008D60C-8717-4D3B-9FBE-8319D457771C}" type="presOf" srcId="{B22950C0-1339-46E0-975E-A52D0742097B}" destId="{A764B81D-6F9E-4AFB-8846-066AE348A0B2}" srcOrd="0" destOrd="0" presId="urn:microsoft.com/office/officeart/2005/8/layout/default"/>
    <dgm:cxn modelId="{FC1C2DF9-9095-48E5-9C72-9454819351DE}" srcId="{0CDC0C3E-78A4-49C7-B1AD-84861038F682}" destId="{BA1F4FB9-33EE-4DE8-A20D-9688ADCFA62C}" srcOrd="6" destOrd="0" parTransId="{C9EC43E6-191E-4582-864D-1C3CC06F03D7}" sibTransId="{45D37958-3B14-43BA-804E-2955B95FBB38}"/>
    <dgm:cxn modelId="{A3FB3FE6-E03E-427F-8082-D894101949DF}" type="presOf" srcId="{D0C7D637-DF9B-4BCE-A0B4-C193FDB1820A}" destId="{D67927B5-FA82-4D46-9D25-615E0E9179B0}" srcOrd="0" destOrd="0" presId="urn:microsoft.com/office/officeart/2005/8/layout/default"/>
    <dgm:cxn modelId="{BDD755F1-3C23-4E00-A142-FF61B354E22B}" srcId="{0CDC0C3E-78A4-49C7-B1AD-84861038F682}" destId="{B22950C0-1339-46E0-975E-A52D0742097B}" srcOrd="3" destOrd="0" parTransId="{FCC084FF-B7EA-4AD0-B949-D4577FCCB3B7}" sibTransId="{A7B117A7-954A-4F09-9CE6-3AF40D157EFC}"/>
    <dgm:cxn modelId="{A88D85D0-EA4C-4DE7-8A4B-D64F8C884AC2}" srcId="{0CDC0C3E-78A4-49C7-B1AD-84861038F682}" destId="{BFE02530-F0C6-4D00-8B23-611D764567E4}" srcOrd="4" destOrd="0" parTransId="{9521D657-9FAF-4876-8E9E-47A2F423C1F5}" sibTransId="{FF2C6C71-608B-41CC-8AEC-5060354D6000}"/>
    <dgm:cxn modelId="{1535F92F-95C3-4AD0-A240-4D0E7675C22C}" type="presOf" srcId="{A583A9BF-6F2E-4428-9FB3-252716D09B35}" destId="{BD6E4E9D-9FE6-43F0-975D-FC92B701EE84}" srcOrd="0" destOrd="0" presId="urn:microsoft.com/office/officeart/2005/8/layout/default"/>
    <dgm:cxn modelId="{2523D383-1EE2-4DA3-AA44-C581D7E72163}" srcId="{0CDC0C3E-78A4-49C7-B1AD-84861038F682}" destId="{8E2AA941-7724-41FB-B2C1-AEB23255FF0C}" srcOrd="5" destOrd="0" parTransId="{712E99FE-5CEB-4EDE-9488-8DEE9CF89B4C}" sibTransId="{864AFA59-BDF2-4729-919F-13708F0D09DD}"/>
    <dgm:cxn modelId="{5AD4EE21-EE76-4D6C-82AA-46D4863CF5A4}" type="presOf" srcId="{0CDC0C3E-78A4-49C7-B1AD-84861038F682}" destId="{B1215EE4-A43B-4C26-88EA-1785C3AE0937}" srcOrd="0" destOrd="0" presId="urn:microsoft.com/office/officeart/2005/8/layout/default"/>
    <dgm:cxn modelId="{8BB2B6EB-6B40-421D-80E4-92F6D0CA4AAA}" srcId="{0CDC0C3E-78A4-49C7-B1AD-84861038F682}" destId="{D0C7D637-DF9B-4BCE-A0B4-C193FDB1820A}" srcOrd="0" destOrd="0" parTransId="{DC1680CF-1547-40A8-900B-668ABC1F4FCD}" sibTransId="{2FA1411F-B576-4C27-ACF3-B5BACB3AE054}"/>
    <dgm:cxn modelId="{C4AFD4A2-6A1B-4A07-BA91-4C6C3C20405F}" srcId="{0CDC0C3E-78A4-49C7-B1AD-84861038F682}" destId="{A583A9BF-6F2E-4428-9FB3-252716D09B35}" srcOrd="1" destOrd="0" parTransId="{5B74D2CE-8AB9-430C-89D3-E58279504247}" sibTransId="{5BF20C21-00F8-462D-95EC-C72C03E08F04}"/>
    <dgm:cxn modelId="{8F4DAAB4-9E0E-47B2-91C9-2C109FA833F8}" type="presOf" srcId="{BFE02530-F0C6-4D00-8B23-611D764567E4}" destId="{5DBDB50A-E5BF-4D54-BB88-D946E8176749}" srcOrd="0" destOrd="0" presId="urn:microsoft.com/office/officeart/2005/8/layout/default"/>
    <dgm:cxn modelId="{D5A465D6-6950-4661-9F81-D583BBB5FF5A}" type="presOf" srcId="{5E591913-8C11-43E9-B89F-298A5DBD7486}" destId="{1222A194-61A4-40F9-B393-36F12FEF3C63}" srcOrd="0" destOrd="0" presId="urn:microsoft.com/office/officeart/2005/8/layout/default"/>
    <dgm:cxn modelId="{45E26348-06A8-4A39-BD10-CDD4C245D550}" type="presParOf" srcId="{B1215EE4-A43B-4C26-88EA-1785C3AE0937}" destId="{D67927B5-FA82-4D46-9D25-615E0E9179B0}" srcOrd="0" destOrd="0" presId="urn:microsoft.com/office/officeart/2005/8/layout/default"/>
    <dgm:cxn modelId="{39BB22E7-082C-4FF2-979B-194F1101C7F0}" type="presParOf" srcId="{B1215EE4-A43B-4C26-88EA-1785C3AE0937}" destId="{C3996087-9E6C-4592-8349-B272485D94B9}" srcOrd="1" destOrd="0" presId="urn:microsoft.com/office/officeart/2005/8/layout/default"/>
    <dgm:cxn modelId="{97733AAE-2300-4A21-8962-D3D0DCC31FAC}" type="presParOf" srcId="{B1215EE4-A43B-4C26-88EA-1785C3AE0937}" destId="{BD6E4E9D-9FE6-43F0-975D-FC92B701EE84}" srcOrd="2" destOrd="0" presId="urn:microsoft.com/office/officeart/2005/8/layout/default"/>
    <dgm:cxn modelId="{9B80D065-7008-4E0D-BD6E-C7593D3136D8}" type="presParOf" srcId="{B1215EE4-A43B-4C26-88EA-1785C3AE0937}" destId="{2ACA6823-9231-430E-983D-0A206D637FD0}" srcOrd="3" destOrd="0" presId="urn:microsoft.com/office/officeart/2005/8/layout/default"/>
    <dgm:cxn modelId="{ADB944AA-35E7-46C0-99F7-018125FC55E5}" type="presParOf" srcId="{B1215EE4-A43B-4C26-88EA-1785C3AE0937}" destId="{1222A194-61A4-40F9-B393-36F12FEF3C63}" srcOrd="4" destOrd="0" presId="urn:microsoft.com/office/officeart/2005/8/layout/default"/>
    <dgm:cxn modelId="{6401E882-6F73-4D60-A73C-46324E59AB1B}" type="presParOf" srcId="{B1215EE4-A43B-4C26-88EA-1785C3AE0937}" destId="{37C73108-C8C9-4352-AB39-60487980F95B}" srcOrd="5" destOrd="0" presId="urn:microsoft.com/office/officeart/2005/8/layout/default"/>
    <dgm:cxn modelId="{A9FA2C60-EFE1-4938-8F8C-02860AA83EB1}" type="presParOf" srcId="{B1215EE4-A43B-4C26-88EA-1785C3AE0937}" destId="{A764B81D-6F9E-4AFB-8846-066AE348A0B2}" srcOrd="6" destOrd="0" presId="urn:microsoft.com/office/officeart/2005/8/layout/default"/>
    <dgm:cxn modelId="{CDC9ABA9-4653-40DB-94E2-65B79308CFA3}" type="presParOf" srcId="{B1215EE4-A43B-4C26-88EA-1785C3AE0937}" destId="{9441F659-8BA7-4537-B7B3-043F8B66088D}" srcOrd="7" destOrd="0" presId="urn:microsoft.com/office/officeart/2005/8/layout/default"/>
    <dgm:cxn modelId="{98F5EA34-21D0-44DD-B150-3EE53AC3EBB0}" type="presParOf" srcId="{B1215EE4-A43B-4C26-88EA-1785C3AE0937}" destId="{5DBDB50A-E5BF-4D54-BB88-D946E8176749}" srcOrd="8" destOrd="0" presId="urn:microsoft.com/office/officeart/2005/8/layout/default"/>
    <dgm:cxn modelId="{F59413F8-9E32-4B98-8BA8-C72E24C6879F}" type="presParOf" srcId="{B1215EE4-A43B-4C26-88EA-1785C3AE0937}" destId="{0E1FFE8D-AFB2-417B-B89B-78838F2CA4A8}" srcOrd="9" destOrd="0" presId="urn:microsoft.com/office/officeart/2005/8/layout/default"/>
    <dgm:cxn modelId="{EA3D0A4E-0EF9-4BCF-85FE-A92DD1E3AF98}" type="presParOf" srcId="{B1215EE4-A43B-4C26-88EA-1785C3AE0937}" destId="{68066A80-32BD-4EAB-88AC-6197ABE838F8}" srcOrd="10" destOrd="0" presId="urn:microsoft.com/office/officeart/2005/8/layout/default"/>
    <dgm:cxn modelId="{49E2072A-C7CF-41E9-AE6B-C3C009A654F2}" type="presParOf" srcId="{B1215EE4-A43B-4C26-88EA-1785C3AE0937}" destId="{DD86FAA6-2FC4-4582-A8DF-C0A108B9C6B8}" srcOrd="11" destOrd="0" presId="urn:microsoft.com/office/officeart/2005/8/layout/default"/>
    <dgm:cxn modelId="{6E706940-C744-4961-B6C1-BB908D1AF172}" type="presParOf" srcId="{B1215EE4-A43B-4C26-88EA-1785C3AE0937}" destId="{56F6B32F-6E22-4E84-8002-3D8660A332EE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BF95F96-9FD8-458B-83D3-04C46F2C714C}" type="doc">
      <dgm:prSet loTypeId="urn:microsoft.com/office/officeart/2005/8/layout/hierarchy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F02EBC0-1117-4D11-8132-C94096F8C6B6}">
      <dgm:prSet phldrT="[Text]" custT="1"/>
      <dgm:spPr/>
      <dgm:t>
        <a:bodyPr/>
        <a:lstStyle/>
        <a:p>
          <a:pPr algn="ctr" rtl="1"/>
          <a:r>
            <a:rPr lang="fa-IR" sz="2000" b="1" dirty="0" smtClean="0">
              <a:cs typeface="B Homa" panose="00000400000000000000" pitchFamily="2" charset="-78"/>
            </a:rPr>
            <a:t>تغییر عملکرد کهندژ و قطب شدن مرکز فرهنگی </a:t>
          </a:r>
          <a:endParaRPr lang="en-US" sz="2000" b="1" dirty="0">
            <a:cs typeface="B Homa" panose="00000400000000000000" pitchFamily="2" charset="-78"/>
          </a:endParaRPr>
        </a:p>
      </dgm:t>
    </dgm:pt>
    <dgm:pt modelId="{F7A2762A-6180-46AE-A2F2-A49A344A7E60}" type="parTrans" cxnId="{7481F886-5512-4B3F-9457-15FD365C3AE0}">
      <dgm:prSet/>
      <dgm:spPr/>
      <dgm:t>
        <a:bodyPr/>
        <a:lstStyle/>
        <a:p>
          <a:endParaRPr lang="en-US"/>
        </a:p>
      </dgm:t>
    </dgm:pt>
    <dgm:pt modelId="{90A02EDE-EA90-4F0E-8BA4-14E7ADDEE562}" type="sibTrans" cxnId="{7481F886-5512-4B3F-9457-15FD365C3AE0}">
      <dgm:prSet/>
      <dgm:spPr/>
      <dgm:t>
        <a:bodyPr/>
        <a:lstStyle/>
        <a:p>
          <a:endParaRPr lang="en-US"/>
        </a:p>
      </dgm:t>
    </dgm:pt>
    <dgm:pt modelId="{55F320AC-6BE4-4702-8469-265142D1CA65}">
      <dgm:prSet phldrT="[Text]" custT="1"/>
      <dgm:spPr/>
      <dgm:t>
        <a:bodyPr/>
        <a:lstStyle/>
        <a:p>
          <a:pPr algn="ctr" rtl="1"/>
          <a:r>
            <a:rPr lang="fa-IR" sz="2000" b="1" dirty="0" smtClean="0">
              <a:cs typeface="B Homa" panose="00000400000000000000" pitchFamily="2" charset="-78"/>
            </a:rPr>
            <a:t>توسعه شهر در ربض و کاهش اهمیت شارستان</a:t>
          </a:r>
          <a:endParaRPr lang="en-US" sz="2000" b="1" dirty="0">
            <a:cs typeface="B Homa" panose="00000400000000000000" pitchFamily="2" charset="-78"/>
          </a:endParaRPr>
        </a:p>
      </dgm:t>
    </dgm:pt>
    <dgm:pt modelId="{D245F8CA-9AA9-4096-8FB3-EB750E81DFB8}" type="parTrans" cxnId="{4E6C0DD7-5185-47FF-A2F8-0D0A759EBB14}">
      <dgm:prSet/>
      <dgm:spPr/>
      <dgm:t>
        <a:bodyPr/>
        <a:lstStyle/>
        <a:p>
          <a:endParaRPr lang="en-US"/>
        </a:p>
      </dgm:t>
    </dgm:pt>
    <dgm:pt modelId="{0F4AB598-AE49-4C5D-BB23-8AE9EE57E0E7}" type="sibTrans" cxnId="{4E6C0DD7-5185-47FF-A2F8-0D0A759EBB14}">
      <dgm:prSet/>
      <dgm:spPr/>
      <dgm:t>
        <a:bodyPr/>
        <a:lstStyle/>
        <a:p>
          <a:endParaRPr lang="en-US"/>
        </a:p>
      </dgm:t>
    </dgm:pt>
    <dgm:pt modelId="{6CC20D80-86AC-4AEF-9C7F-2C21F6148420}">
      <dgm:prSet phldrT="[Text]" custT="1"/>
      <dgm:spPr/>
      <dgm:t>
        <a:bodyPr/>
        <a:lstStyle/>
        <a:p>
          <a:pPr algn="ctr" rtl="1"/>
          <a:r>
            <a:rPr lang="fa-IR" sz="2000" b="1" dirty="0" smtClean="0">
              <a:cs typeface="B Homa" panose="00000400000000000000" pitchFamily="2" charset="-78"/>
            </a:rPr>
            <a:t>پیدایش مراکز مذهبی و تجاری</a:t>
          </a:r>
          <a:endParaRPr lang="en-US" sz="2000" b="1" dirty="0">
            <a:cs typeface="B Homa" panose="00000400000000000000" pitchFamily="2" charset="-78"/>
          </a:endParaRPr>
        </a:p>
      </dgm:t>
    </dgm:pt>
    <dgm:pt modelId="{31490EF2-CAB5-4375-8F4B-C848A84CFCCE}" type="parTrans" cxnId="{D1F5B2B7-8886-4518-9B90-51FD6087DF51}">
      <dgm:prSet/>
      <dgm:spPr/>
      <dgm:t>
        <a:bodyPr/>
        <a:lstStyle/>
        <a:p>
          <a:endParaRPr lang="en-US"/>
        </a:p>
      </dgm:t>
    </dgm:pt>
    <dgm:pt modelId="{7E169412-9BC2-4FF3-9F13-83BD10A9BD8D}" type="sibTrans" cxnId="{D1F5B2B7-8886-4518-9B90-51FD6087DF51}">
      <dgm:prSet/>
      <dgm:spPr/>
      <dgm:t>
        <a:bodyPr/>
        <a:lstStyle/>
        <a:p>
          <a:endParaRPr lang="en-US"/>
        </a:p>
      </dgm:t>
    </dgm:pt>
    <dgm:pt modelId="{9D43801B-B334-40FA-8B14-26947BB3419C}">
      <dgm:prSet phldrT="[Text]" custT="1"/>
      <dgm:spPr/>
      <dgm:t>
        <a:bodyPr/>
        <a:lstStyle/>
        <a:p>
          <a:pPr algn="ctr" rtl="1"/>
          <a:r>
            <a:rPr lang="fa-IR" sz="2000" b="1" dirty="0" smtClean="0">
              <a:cs typeface="B Homa" panose="00000400000000000000" pitchFamily="2" charset="-78"/>
            </a:rPr>
            <a:t>پیدایش و توسعه بازارها</a:t>
          </a:r>
          <a:endParaRPr lang="en-US" sz="2000" b="1" dirty="0">
            <a:cs typeface="B Homa" panose="00000400000000000000" pitchFamily="2" charset="-78"/>
          </a:endParaRPr>
        </a:p>
      </dgm:t>
    </dgm:pt>
    <dgm:pt modelId="{B1E6C051-99CE-46B9-B983-6FB90A8CAD47}" type="parTrans" cxnId="{9ED116F0-E291-49E0-BFF6-C742192964C6}">
      <dgm:prSet/>
      <dgm:spPr/>
      <dgm:t>
        <a:bodyPr/>
        <a:lstStyle/>
        <a:p>
          <a:endParaRPr lang="en-US"/>
        </a:p>
      </dgm:t>
    </dgm:pt>
    <dgm:pt modelId="{5B472B0F-C2D0-4EFC-8560-9F7B82D8E096}" type="sibTrans" cxnId="{9ED116F0-E291-49E0-BFF6-C742192964C6}">
      <dgm:prSet/>
      <dgm:spPr/>
      <dgm:t>
        <a:bodyPr/>
        <a:lstStyle/>
        <a:p>
          <a:endParaRPr lang="en-US"/>
        </a:p>
      </dgm:t>
    </dgm:pt>
    <dgm:pt modelId="{7434A2DD-2C54-4B3F-8540-7A5404123906}">
      <dgm:prSet phldrT="[Text]" custT="1"/>
      <dgm:spPr/>
      <dgm:t>
        <a:bodyPr/>
        <a:lstStyle/>
        <a:p>
          <a:pPr algn="ctr" rtl="1"/>
          <a:r>
            <a:rPr lang="fa-IR" sz="2000" b="1" dirty="0" smtClean="0">
              <a:cs typeface="B Homa" panose="00000400000000000000" pitchFamily="2" charset="-78"/>
            </a:rPr>
            <a:t>تقسیم شهر به محلات جدید</a:t>
          </a:r>
          <a:endParaRPr lang="en-US" sz="2000" b="1" dirty="0">
            <a:cs typeface="B Homa" panose="00000400000000000000" pitchFamily="2" charset="-78"/>
          </a:endParaRPr>
        </a:p>
      </dgm:t>
    </dgm:pt>
    <dgm:pt modelId="{83DF40DF-4D2D-4E9F-AF29-F8AA02534C25}" type="parTrans" cxnId="{A9AE51A8-0E69-4C65-91FC-F265EBFF899A}">
      <dgm:prSet/>
      <dgm:spPr/>
      <dgm:t>
        <a:bodyPr/>
        <a:lstStyle/>
        <a:p>
          <a:endParaRPr lang="en-US"/>
        </a:p>
      </dgm:t>
    </dgm:pt>
    <dgm:pt modelId="{26E72FF1-01F1-41AE-8DE3-E0C7A2210876}" type="sibTrans" cxnId="{A9AE51A8-0E69-4C65-91FC-F265EBFF899A}">
      <dgm:prSet/>
      <dgm:spPr/>
      <dgm:t>
        <a:bodyPr/>
        <a:lstStyle/>
        <a:p>
          <a:endParaRPr lang="en-US"/>
        </a:p>
      </dgm:t>
    </dgm:pt>
    <dgm:pt modelId="{5011F1EC-DAAE-4921-B460-45D6722A237A}" type="pres">
      <dgm:prSet presAssocID="{BBF95F96-9FD8-458B-83D3-04C46F2C714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239F7D2-787B-4255-A365-A5DADB847369}" type="pres">
      <dgm:prSet presAssocID="{0F02EBC0-1117-4D11-8132-C94096F8C6B6}" presName="vertOne" presStyleCnt="0"/>
      <dgm:spPr/>
    </dgm:pt>
    <dgm:pt modelId="{EC1C9A77-5BA4-4AC4-8D56-6BFD1A704A69}" type="pres">
      <dgm:prSet presAssocID="{0F02EBC0-1117-4D11-8132-C94096F8C6B6}" presName="txOne" presStyleLbl="node0" presStyleIdx="0" presStyleCnt="1" custLinFactNeighborX="0" custLinFactNeighborY="-7312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BFE408A-3F54-40E1-A62E-A111F2062511}" type="pres">
      <dgm:prSet presAssocID="{0F02EBC0-1117-4D11-8132-C94096F8C6B6}" presName="parTransOne" presStyleCnt="0"/>
      <dgm:spPr/>
    </dgm:pt>
    <dgm:pt modelId="{AA10AD99-0DEB-4A97-93AE-61BF55613BF4}" type="pres">
      <dgm:prSet presAssocID="{0F02EBC0-1117-4D11-8132-C94096F8C6B6}" presName="horzOne" presStyleCnt="0"/>
      <dgm:spPr/>
    </dgm:pt>
    <dgm:pt modelId="{8D61D089-8569-4913-93DB-56325BED8608}" type="pres">
      <dgm:prSet presAssocID="{55F320AC-6BE4-4702-8469-265142D1CA65}" presName="vertTwo" presStyleCnt="0"/>
      <dgm:spPr/>
    </dgm:pt>
    <dgm:pt modelId="{630BCC42-3B2A-41A5-9CE3-D373142DCDC0}" type="pres">
      <dgm:prSet presAssocID="{55F320AC-6BE4-4702-8469-265142D1CA65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27BDD7E-4314-4851-A83B-29B0A88F5EA5}" type="pres">
      <dgm:prSet presAssocID="{55F320AC-6BE4-4702-8469-265142D1CA65}" presName="parTransTwo" presStyleCnt="0"/>
      <dgm:spPr/>
    </dgm:pt>
    <dgm:pt modelId="{6122EA55-F049-42CF-83F7-D3FDD18F5707}" type="pres">
      <dgm:prSet presAssocID="{55F320AC-6BE4-4702-8469-265142D1CA65}" presName="horzTwo" presStyleCnt="0"/>
      <dgm:spPr/>
    </dgm:pt>
    <dgm:pt modelId="{795E1308-C1E5-494F-BD6E-965C2738AF8C}" type="pres">
      <dgm:prSet presAssocID="{6CC20D80-86AC-4AEF-9C7F-2C21F6148420}" presName="vertThree" presStyleCnt="0"/>
      <dgm:spPr/>
    </dgm:pt>
    <dgm:pt modelId="{9AA6BD85-CB2E-4B07-A08E-34AEFF5CA657}" type="pres">
      <dgm:prSet presAssocID="{6CC20D80-86AC-4AEF-9C7F-2C21F6148420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2873DB2-BFD7-4A4E-AE95-25B3469D6EBB}" type="pres">
      <dgm:prSet presAssocID="{6CC20D80-86AC-4AEF-9C7F-2C21F6148420}" presName="horzThree" presStyleCnt="0"/>
      <dgm:spPr/>
    </dgm:pt>
    <dgm:pt modelId="{EC9A2AB8-D035-4A76-81B5-31F088549B59}" type="pres">
      <dgm:prSet presAssocID="{0F4AB598-AE49-4C5D-BB23-8AE9EE57E0E7}" presName="sibSpaceTwo" presStyleCnt="0"/>
      <dgm:spPr/>
    </dgm:pt>
    <dgm:pt modelId="{40216801-3E32-40B3-A916-9D257C9B8329}" type="pres">
      <dgm:prSet presAssocID="{9D43801B-B334-40FA-8B14-26947BB3419C}" presName="vertTwo" presStyleCnt="0"/>
      <dgm:spPr/>
    </dgm:pt>
    <dgm:pt modelId="{D2F6FA32-4268-4DB6-A6A2-495D5E19B7A9}" type="pres">
      <dgm:prSet presAssocID="{9D43801B-B334-40FA-8B14-26947BB3419C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E709054-68CF-40BE-BF2D-F63B3209C70C}" type="pres">
      <dgm:prSet presAssocID="{9D43801B-B334-40FA-8B14-26947BB3419C}" presName="parTransTwo" presStyleCnt="0"/>
      <dgm:spPr/>
    </dgm:pt>
    <dgm:pt modelId="{9CD2ED9C-10F7-4BFA-8C91-20148979D1C1}" type="pres">
      <dgm:prSet presAssocID="{9D43801B-B334-40FA-8B14-26947BB3419C}" presName="horzTwo" presStyleCnt="0"/>
      <dgm:spPr/>
    </dgm:pt>
    <dgm:pt modelId="{D9224D5E-4187-4C3A-8CFB-6C49910F5ABD}" type="pres">
      <dgm:prSet presAssocID="{7434A2DD-2C54-4B3F-8540-7A5404123906}" presName="vertThree" presStyleCnt="0"/>
      <dgm:spPr/>
    </dgm:pt>
    <dgm:pt modelId="{D3E95010-2C1F-445D-B552-1057F362D0D2}" type="pres">
      <dgm:prSet presAssocID="{7434A2DD-2C54-4B3F-8540-7A5404123906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293AE71-2FE7-4176-AFA6-D2FE6480BBCB}" type="pres">
      <dgm:prSet presAssocID="{7434A2DD-2C54-4B3F-8540-7A5404123906}" presName="horzThree" presStyleCnt="0"/>
      <dgm:spPr/>
    </dgm:pt>
  </dgm:ptLst>
  <dgm:cxnLst>
    <dgm:cxn modelId="{7481F886-5512-4B3F-9457-15FD365C3AE0}" srcId="{BBF95F96-9FD8-458B-83D3-04C46F2C714C}" destId="{0F02EBC0-1117-4D11-8132-C94096F8C6B6}" srcOrd="0" destOrd="0" parTransId="{F7A2762A-6180-46AE-A2F2-A49A344A7E60}" sibTransId="{90A02EDE-EA90-4F0E-8BA4-14E7ADDEE562}"/>
    <dgm:cxn modelId="{18969CF8-9767-412A-A6D1-779B87DA0DEC}" type="presOf" srcId="{9D43801B-B334-40FA-8B14-26947BB3419C}" destId="{D2F6FA32-4268-4DB6-A6A2-495D5E19B7A9}" srcOrd="0" destOrd="0" presId="urn:microsoft.com/office/officeart/2005/8/layout/hierarchy4"/>
    <dgm:cxn modelId="{63C31697-97FA-4BF9-9784-E612B6D35C42}" type="presOf" srcId="{BBF95F96-9FD8-458B-83D3-04C46F2C714C}" destId="{5011F1EC-DAAE-4921-B460-45D6722A237A}" srcOrd="0" destOrd="0" presId="urn:microsoft.com/office/officeart/2005/8/layout/hierarchy4"/>
    <dgm:cxn modelId="{BEF94475-80DC-4008-8933-3A95F08A2278}" type="presOf" srcId="{55F320AC-6BE4-4702-8469-265142D1CA65}" destId="{630BCC42-3B2A-41A5-9CE3-D373142DCDC0}" srcOrd="0" destOrd="0" presId="urn:microsoft.com/office/officeart/2005/8/layout/hierarchy4"/>
    <dgm:cxn modelId="{5820EACF-650C-4A32-89BB-2F2DDB581EE4}" type="presOf" srcId="{6CC20D80-86AC-4AEF-9C7F-2C21F6148420}" destId="{9AA6BD85-CB2E-4B07-A08E-34AEFF5CA657}" srcOrd="0" destOrd="0" presId="urn:microsoft.com/office/officeart/2005/8/layout/hierarchy4"/>
    <dgm:cxn modelId="{9ED116F0-E291-49E0-BFF6-C742192964C6}" srcId="{0F02EBC0-1117-4D11-8132-C94096F8C6B6}" destId="{9D43801B-B334-40FA-8B14-26947BB3419C}" srcOrd="1" destOrd="0" parTransId="{B1E6C051-99CE-46B9-B983-6FB90A8CAD47}" sibTransId="{5B472B0F-C2D0-4EFC-8560-9F7B82D8E096}"/>
    <dgm:cxn modelId="{3413F907-7BC2-4E43-AE75-BA000D0CD651}" type="presOf" srcId="{7434A2DD-2C54-4B3F-8540-7A5404123906}" destId="{D3E95010-2C1F-445D-B552-1057F362D0D2}" srcOrd="0" destOrd="0" presId="urn:microsoft.com/office/officeart/2005/8/layout/hierarchy4"/>
    <dgm:cxn modelId="{A9AE51A8-0E69-4C65-91FC-F265EBFF899A}" srcId="{9D43801B-B334-40FA-8B14-26947BB3419C}" destId="{7434A2DD-2C54-4B3F-8540-7A5404123906}" srcOrd="0" destOrd="0" parTransId="{83DF40DF-4D2D-4E9F-AF29-F8AA02534C25}" sibTransId="{26E72FF1-01F1-41AE-8DE3-E0C7A2210876}"/>
    <dgm:cxn modelId="{D1F5B2B7-8886-4518-9B90-51FD6087DF51}" srcId="{55F320AC-6BE4-4702-8469-265142D1CA65}" destId="{6CC20D80-86AC-4AEF-9C7F-2C21F6148420}" srcOrd="0" destOrd="0" parTransId="{31490EF2-CAB5-4375-8F4B-C848A84CFCCE}" sibTransId="{7E169412-9BC2-4FF3-9F13-83BD10A9BD8D}"/>
    <dgm:cxn modelId="{4E6C0DD7-5185-47FF-A2F8-0D0A759EBB14}" srcId="{0F02EBC0-1117-4D11-8132-C94096F8C6B6}" destId="{55F320AC-6BE4-4702-8469-265142D1CA65}" srcOrd="0" destOrd="0" parTransId="{D245F8CA-9AA9-4096-8FB3-EB750E81DFB8}" sibTransId="{0F4AB598-AE49-4C5D-BB23-8AE9EE57E0E7}"/>
    <dgm:cxn modelId="{0ED40DEA-DEE3-499A-BA07-BD3FADB9CA96}" type="presOf" srcId="{0F02EBC0-1117-4D11-8132-C94096F8C6B6}" destId="{EC1C9A77-5BA4-4AC4-8D56-6BFD1A704A69}" srcOrd="0" destOrd="0" presId="urn:microsoft.com/office/officeart/2005/8/layout/hierarchy4"/>
    <dgm:cxn modelId="{D734B372-BF3B-4E8F-8D65-E913B2C9D0FB}" type="presParOf" srcId="{5011F1EC-DAAE-4921-B460-45D6722A237A}" destId="{8239F7D2-787B-4255-A365-A5DADB847369}" srcOrd="0" destOrd="0" presId="urn:microsoft.com/office/officeart/2005/8/layout/hierarchy4"/>
    <dgm:cxn modelId="{0F98F812-4ECF-490F-8C21-20F937473596}" type="presParOf" srcId="{8239F7D2-787B-4255-A365-A5DADB847369}" destId="{EC1C9A77-5BA4-4AC4-8D56-6BFD1A704A69}" srcOrd="0" destOrd="0" presId="urn:microsoft.com/office/officeart/2005/8/layout/hierarchy4"/>
    <dgm:cxn modelId="{316BB53B-9F16-4238-B133-D0A557606D81}" type="presParOf" srcId="{8239F7D2-787B-4255-A365-A5DADB847369}" destId="{ABFE408A-3F54-40E1-A62E-A111F2062511}" srcOrd="1" destOrd="0" presId="urn:microsoft.com/office/officeart/2005/8/layout/hierarchy4"/>
    <dgm:cxn modelId="{AC11D887-2CE3-4908-ACCD-BA74200749BF}" type="presParOf" srcId="{8239F7D2-787B-4255-A365-A5DADB847369}" destId="{AA10AD99-0DEB-4A97-93AE-61BF55613BF4}" srcOrd="2" destOrd="0" presId="urn:microsoft.com/office/officeart/2005/8/layout/hierarchy4"/>
    <dgm:cxn modelId="{A3F0A94A-B5DF-40C8-805B-E1E84FA1D4FC}" type="presParOf" srcId="{AA10AD99-0DEB-4A97-93AE-61BF55613BF4}" destId="{8D61D089-8569-4913-93DB-56325BED8608}" srcOrd="0" destOrd="0" presId="urn:microsoft.com/office/officeart/2005/8/layout/hierarchy4"/>
    <dgm:cxn modelId="{20B5822D-663B-4FAE-9F90-3C2D7A8185DF}" type="presParOf" srcId="{8D61D089-8569-4913-93DB-56325BED8608}" destId="{630BCC42-3B2A-41A5-9CE3-D373142DCDC0}" srcOrd="0" destOrd="0" presId="urn:microsoft.com/office/officeart/2005/8/layout/hierarchy4"/>
    <dgm:cxn modelId="{B02B7E12-B070-4DC8-BC50-F273F194EABE}" type="presParOf" srcId="{8D61D089-8569-4913-93DB-56325BED8608}" destId="{127BDD7E-4314-4851-A83B-29B0A88F5EA5}" srcOrd="1" destOrd="0" presId="urn:microsoft.com/office/officeart/2005/8/layout/hierarchy4"/>
    <dgm:cxn modelId="{D23677DD-C9E6-49FF-AB44-42F269FB077B}" type="presParOf" srcId="{8D61D089-8569-4913-93DB-56325BED8608}" destId="{6122EA55-F049-42CF-83F7-D3FDD18F5707}" srcOrd="2" destOrd="0" presId="urn:microsoft.com/office/officeart/2005/8/layout/hierarchy4"/>
    <dgm:cxn modelId="{FA254520-1CBC-4D48-A52C-C318365E388D}" type="presParOf" srcId="{6122EA55-F049-42CF-83F7-D3FDD18F5707}" destId="{795E1308-C1E5-494F-BD6E-965C2738AF8C}" srcOrd="0" destOrd="0" presId="urn:microsoft.com/office/officeart/2005/8/layout/hierarchy4"/>
    <dgm:cxn modelId="{82ACC1C6-B638-463E-B98A-FDB8890AE42C}" type="presParOf" srcId="{795E1308-C1E5-494F-BD6E-965C2738AF8C}" destId="{9AA6BD85-CB2E-4B07-A08E-34AEFF5CA657}" srcOrd="0" destOrd="0" presId="urn:microsoft.com/office/officeart/2005/8/layout/hierarchy4"/>
    <dgm:cxn modelId="{B930EDBE-F81D-4FE0-840D-16FABC4D099B}" type="presParOf" srcId="{795E1308-C1E5-494F-BD6E-965C2738AF8C}" destId="{A2873DB2-BFD7-4A4E-AE95-25B3469D6EBB}" srcOrd="1" destOrd="0" presId="urn:microsoft.com/office/officeart/2005/8/layout/hierarchy4"/>
    <dgm:cxn modelId="{E5D04C6F-F25E-4D5B-B77D-67CFC8FD3EB0}" type="presParOf" srcId="{AA10AD99-0DEB-4A97-93AE-61BF55613BF4}" destId="{EC9A2AB8-D035-4A76-81B5-31F088549B59}" srcOrd="1" destOrd="0" presId="urn:microsoft.com/office/officeart/2005/8/layout/hierarchy4"/>
    <dgm:cxn modelId="{EB6813D9-C861-4F47-987C-ED660565357D}" type="presParOf" srcId="{AA10AD99-0DEB-4A97-93AE-61BF55613BF4}" destId="{40216801-3E32-40B3-A916-9D257C9B8329}" srcOrd="2" destOrd="0" presId="urn:microsoft.com/office/officeart/2005/8/layout/hierarchy4"/>
    <dgm:cxn modelId="{9DAEB2D6-626E-405E-9D49-8D024706A545}" type="presParOf" srcId="{40216801-3E32-40B3-A916-9D257C9B8329}" destId="{D2F6FA32-4268-4DB6-A6A2-495D5E19B7A9}" srcOrd="0" destOrd="0" presId="urn:microsoft.com/office/officeart/2005/8/layout/hierarchy4"/>
    <dgm:cxn modelId="{5C7C4481-B922-40E8-BCD3-D8E290301E14}" type="presParOf" srcId="{40216801-3E32-40B3-A916-9D257C9B8329}" destId="{EE709054-68CF-40BE-BF2D-F63B3209C70C}" srcOrd="1" destOrd="0" presId="urn:microsoft.com/office/officeart/2005/8/layout/hierarchy4"/>
    <dgm:cxn modelId="{978DB037-E579-45F3-8174-2333E392B856}" type="presParOf" srcId="{40216801-3E32-40B3-A916-9D257C9B8329}" destId="{9CD2ED9C-10F7-4BFA-8C91-20148979D1C1}" srcOrd="2" destOrd="0" presId="urn:microsoft.com/office/officeart/2005/8/layout/hierarchy4"/>
    <dgm:cxn modelId="{490CB18A-3FE6-4054-83EE-8EE0A6DC9E14}" type="presParOf" srcId="{9CD2ED9C-10F7-4BFA-8C91-20148979D1C1}" destId="{D9224D5E-4187-4C3A-8CFB-6C49910F5ABD}" srcOrd="0" destOrd="0" presId="urn:microsoft.com/office/officeart/2005/8/layout/hierarchy4"/>
    <dgm:cxn modelId="{2C670958-1A35-4F98-95B1-9DC2C81973FC}" type="presParOf" srcId="{D9224D5E-4187-4C3A-8CFB-6C49910F5ABD}" destId="{D3E95010-2C1F-445D-B552-1057F362D0D2}" srcOrd="0" destOrd="0" presId="urn:microsoft.com/office/officeart/2005/8/layout/hierarchy4"/>
    <dgm:cxn modelId="{3BDA15EC-864A-40E0-A195-B10403532ECD}" type="presParOf" srcId="{D9224D5E-4187-4C3A-8CFB-6C49910F5ABD}" destId="{A293AE71-2FE7-4176-AFA6-D2FE6480BBCB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145A3EDB-CC1C-484A-9A08-B81E24A349C8}" type="doc">
      <dgm:prSet loTypeId="urn:microsoft.com/office/officeart/2005/8/layout/lProcess2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9F856B5-B17C-4036-995E-9094BBA9C4A5}">
      <dgm:prSet phldrT="[Text]" custT="1"/>
      <dgm:spPr/>
      <dgm:t>
        <a:bodyPr/>
        <a:lstStyle/>
        <a:p>
          <a:pPr algn="ctr" rtl="1"/>
          <a:r>
            <a:rPr lang="fa-IR" sz="2000" b="1" dirty="0" smtClean="0">
              <a:cs typeface="B Homa" panose="00000400000000000000" pitchFamily="2" charset="-78"/>
            </a:rPr>
            <a:t>مهمترین فضاهای حاکم بر شهر </a:t>
          </a:r>
          <a:endParaRPr lang="en-US" sz="2000" b="1" dirty="0">
            <a:cs typeface="B Homa" panose="00000400000000000000" pitchFamily="2" charset="-78"/>
          </a:endParaRPr>
        </a:p>
      </dgm:t>
    </dgm:pt>
    <dgm:pt modelId="{16EA2262-4341-4EEC-A5AF-DDCBAF3F9D5E}" type="parTrans" cxnId="{662ABD4D-430A-4BE9-BDA9-82993AF3AAB0}">
      <dgm:prSet/>
      <dgm:spPr/>
      <dgm:t>
        <a:bodyPr/>
        <a:lstStyle/>
        <a:p>
          <a:endParaRPr lang="en-US"/>
        </a:p>
      </dgm:t>
    </dgm:pt>
    <dgm:pt modelId="{24BE6367-3D9D-41A8-8D6C-B1FEDC5A47AD}" type="sibTrans" cxnId="{662ABD4D-430A-4BE9-BDA9-82993AF3AAB0}">
      <dgm:prSet/>
      <dgm:spPr/>
      <dgm:t>
        <a:bodyPr/>
        <a:lstStyle/>
        <a:p>
          <a:endParaRPr lang="en-US"/>
        </a:p>
      </dgm:t>
    </dgm:pt>
    <dgm:pt modelId="{B2484601-D77F-4D24-B367-28F1DFBA4DF9}">
      <dgm:prSet phldrT="[Text]" custT="1"/>
      <dgm:spPr/>
      <dgm:t>
        <a:bodyPr/>
        <a:lstStyle/>
        <a:p>
          <a:r>
            <a:rPr lang="fa-IR" sz="2000" dirty="0" smtClean="0">
              <a:cs typeface="B Homa" panose="00000400000000000000" pitchFamily="2" charset="-78"/>
            </a:rPr>
            <a:t>فضاهای مذهبی</a:t>
          </a:r>
          <a:endParaRPr lang="en-US" sz="2000" dirty="0">
            <a:cs typeface="B Homa" panose="00000400000000000000" pitchFamily="2" charset="-78"/>
          </a:endParaRPr>
        </a:p>
      </dgm:t>
    </dgm:pt>
    <dgm:pt modelId="{1848159B-8419-4B76-BC25-E225C5D0B819}" type="parTrans" cxnId="{B77B2841-AD71-4A9F-BDB8-0CFFA6D0147B}">
      <dgm:prSet/>
      <dgm:spPr/>
      <dgm:t>
        <a:bodyPr/>
        <a:lstStyle/>
        <a:p>
          <a:endParaRPr lang="en-US"/>
        </a:p>
      </dgm:t>
    </dgm:pt>
    <dgm:pt modelId="{9B0D2ADB-F6C9-4C95-84B7-CACA141579E9}" type="sibTrans" cxnId="{B77B2841-AD71-4A9F-BDB8-0CFFA6D0147B}">
      <dgm:prSet/>
      <dgm:spPr/>
      <dgm:t>
        <a:bodyPr/>
        <a:lstStyle/>
        <a:p>
          <a:endParaRPr lang="en-US"/>
        </a:p>
      </dgm:t>
    </dgm:pt>
    <dgm:pt modelId="{8B694ACC-C51E-43F1-8306-F38EF293AB85}">
      <dgm:prSet phldrT="[Text]" custT="1"/>
      <dgm:spPr/>
      <dgm:t>
        <a:bodyPr/>
        <a:lstStyle/>
        <a:p>
          <a:r>
            <a:rPr lang="fa-IR" sz="2000" dirty="0" smtClean="0">
              <a:cs typeface="B Homa" panose="00000400000000000000" pitchFamily="2" charset="-78"/>
            </a:rPr>
            <a:t>محلات</a:t>
          </a:r>
          <a:endParaRPr lang="en-US" sz="2000" dirty="0">
            <a:cs typeface="B Homa" panose="00000400000000000000" pitchFamily="2" charset="-78"/>
          </a:endParaRPr>
        </a:p>
      </dgm:t>
    </dgm:pt>
    <dgm:pt modelId="{EF27FEF9-3A32-4CC8-AF86-081898E55A75}" type="parTrans" cxnId="{7E1B46CD-8DE5-4DE2-991D-BAB4D670E018}">
      <dgm:prSet/>
      <dgm:spPr/>
      <dgm:t>
        <a:bodyPr/>
        <a:lstStyle/>
        <a:p>
          <a:endParaRPr lang="en-US"/>
        </a:p>
      </dgm:t>
    </dgm:pt>
    <dgm:pt modelId="{7848A9D6-C164-4CEC-B59A-F6612567CA2A}" type="sibTrans" cxnId="{7E1B46CD-8DE5-4DE2-991D-BAB4D670E018}">
      <dgm:prSet/>
      <dgm:spPr/>
      <dgm:t>
        <a:bodyPr/>
        <a:lstStyle/>
        <a:p>
          <a:endParaRPr lang="en-US"/>
        </a:p>
      </dgm:t>
    </dgm:pt>
    <dgm:pt modelId="{2D877D4C-558D-442D-8BAF-E2F02CCA1DB9}">
      <dgm:prSet phldrT="[Text]" custT="1"/>
      <dgm:spPr/>
      <dgm:t>
        <a:bodyPr/>
        <a:lstStyle/>
        <a:p>
          <a:r>
            <a:rPr lang="fa-IR" sz="2000" dirty="0" smtClean="0">
              <a:cs typeface="B Homa" panose="00000400000000000000" pitchFamily="2" charset="-78"/>
            </a:rPr>
            <a:t>فضای حکومتی</a:t>
          </a:r>
          <a:endParaRPr lang="en-US" sz="2000" dirty="0">
            <a:cs typeface="B Homa" panose="00000400000000000000" pitchFamily="2" charset="-78"/>
          </a:endParaRPr>
        </a:p>
      </dgm:t>
    </dgm:pt>
    <dgm:pt modelId="{D2CEF37C-CF28-4B90-9797-7DAEC868B3DD}" type="parTrans" cxnId="{E8A45EF0-4D24-4022-A5B5-9F77A2A91116}">
      <dgm:prSet/>
      <dgm:spPr/>
      <dgm:t>
        <a:bodyPr/>
        <a:lstStyle/>
        <a:p>
          <a:endParaRPr lang="en-US"/>
        </a:p>
      </dgm:t>
    </dgm:pt>
    <dgm:pt modelId="{FDA3F2BE-0946-40C6-850C-2132D27A2FD9}" type="sibTrans" cxnId="{E8A45EF0-4D24-4022-A5B5-9F77A2A91116}">
      <dgm:prSet/>
      <dgm:spPr/>
      <dgm:t>
        <a:bodyPr/>
        <a:lstStyle/>
        <a:p>
          <a:endParaRPr lang="en-US"/>
        </a:p>
      </dgm:t>
    </dgm:pt>
    <dgm:pt modelId="{0942EC6A-D3AA-4468-8128-65D8C1595214}">
      <dgm:prSet phldrT="[Text]" custT="1"/>
      <dgm:spPr/>
      <dgm:t>
        <a:bodyPr/>
        <a:lstStyle/>
        <a:p>
          <a:r>
            <a:rPr lang="fa-IR" sz="2000" dirty="0" smtClean="0">
              <a:cs typeface="B Homa" panose="00000400000000000000" pitchFamily="2" charset="-78"/>
            </a:rPr>
            <a:t>اصناف</a:t>
          </a:r>
          <a:endParaRPr lang="en-US" sz="2000" dirty="0">
            <a:cs typeface="B Homa" panose="00000400000000000000" pitchFamily="2" charset="-78"/>
          </a:endParaRPr>
        </a:p>
      </dgm:t>
    </dgm:pt>
    <dgm:pt modelId="{3B2869EA-8A16-44E8-83F6-44FDDB7650AF}" type="parTrans" cxnId="{8A8D23EC-444F-41E6-A5E4-69425991E214}">
      <dgm:prSet/>
      <dgm:spPr/>
      <dgm:t>
        <a:bodyPr/>
        <a:lstStyle/>
        <a:p>
          <a:endParaRPr lang="en-US"/>
        </a:p>
      </dgm:t>
    </dgm:pt>
    <dgm:pt modelId="{69978CE6-D4CD-40F5-925C-27A926EC0D27}" type="sibTrans" cxnId="{8A8D23EC-444F-41E6-A5E4-69425991E214}">
      <dgm:prSet/>
      <dgm:spPr/>
      <dgm:t>
        <a:bodyPr/>
        <a:lstStyle/>
        <a:p>
          <a:endParaRPr lang="en-US"/>
        </a:p>
      </dgm:t>
    </dgm:pt>
    <dgm:pt modelId="{D9FCED5E-8EA8-44C8-B214-9DFC7DEE0F7B}" type="pres">
      <dgm:prSet presAssocID="{145A3EDB-CC1C-484A-9A08-B81E24A349C8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8957FDE-4B4D-4EF4-BD9D-D7A046C4D94A}" type="pres">
      <dgm:prSet presAssocID="{19F856B5-B17C-4036-995E-9094BBA9C4A5}" presName="compNode" presStyleCnt="0"/>
      <dgm:spPr/>
    </dgm:pt>
    <dgm:pt modelId="{B2099530-8004-4D07-8506-0BDFD2467725}" type="pres">
      <dgm:prSet presAssocID="{19F856B5-B17C-4036-995E-9094BBA9C4A5}" presName="aNode" presStyleLbl="bgShp" presStyleIdx="0" presStyleCnt="1" custLinFactNeighborX="-48685" custLinFactNeighborY="8406"/>
      <dgm:spPr/>
      <dgm:t>
        <a:bodyPr/>
        <a:lstStyle/>
        <a:p>
          <a:endParaRPr lang="en-US"/>
        </a:p>
      </dgm:t>
    </dgm:pt>
    <dgm:pt modelId="{90849691-72A5-449B-9CA0-6F51E9D68FBD}" type="pres">
      <dgm:prSet presAssocID="{19F856B5-B17C-4036-995E-9094BBA9C4A5}" presName="textNode" presStyleLbl="bgShp" presStyleIdx="0" presStyleCnt="1"/>
      <dgm:spPr/>
      <dgm:t>
        <a:bodyPr/>
        <a:lstStyle/>
        <a:p>
          <a:endParaRPr lang="en-US"/>
        </a:p>
      </dgm:t>
    </dgm:pt>
    <dgm:pt modelId="{EF33AD04-323C-47F3-BA96-0E4E98DF01C1}" type="pres">
      <dgm:prSet presAssocID="{19F856B5-B17C-4036-995E-9094BBA9C4A5}" presName="compChildNode" presStyleCnt="0"/>
      <dgm:spPr/>
    </dgm:pt>
    <dgm:pt modelId="{A0A79EB4-D818-4D24-8B8F-44B2EFEFF026}" type="pres">
      <dgm:prSet presAssocID="{19F856B5-B17C-4036-995E-9094BBA9C4A5}" presName="theInnerList" presStyleCnt="0"/>
      <dgm:spPr/>
    </dgm:pt>
    <dgm:pt modelId="{B1F4E709-B60A-41CA-BF39-54D8B0E70D81}" type="pres">
      <dgm:prSet presAssocID="{B2484601-D77F-4D24-B367-28F1DFBA4DF9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3CE79D-CD28-4746-93EA-A28BE285C7C3}" type="pres">
      <dgm:prSet presAssocID="{B2484601-D77F-4D24-B367-28F1DFBA4DF9}" presName="aSpace2" presStyleCnt="0"/>
      <dgm:spPr/>
    </dgm:pt>
    <dgm:pt modelId="{C138B728-6A9E-44B7-BD14-C369493E7179}" type="pres">
      <dgm:prSet presAssocID="{2D877D4C-558D-442D-8BAF-E2F02CCA1DB9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19A239-20A9-4193-9F7A-00BC37226902}" type="pres">
      <dgm:prSet presAssocID="{2D877D4C-558D-442D-8BAF-E2F02CCA1DB9}" presName="aSpace2" presStyleCnt="0"/>
      <dgm:spPr/>
    </dgm:pt>
    <dgm:pt modelId="{73172A71-12EC-4F8D-984D-F4FB6062EB2D}" type="pres">
      <dgm:prSet presAssocID="{0942EC6A-D3AA-4468-8128-65D8C1595214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53771A-8BD1-408C-8E09-7CEC7CE85EF3}" type="pres">
      <dgm:prSet presAssocID="{0942EC6A-D3AA-4468-8128-65D8C1595214}" presName="aSpace2" presStyleCnt="0"/>
      <dgm:spPr/>
    </dgm:pt>
    <dgm:pt modelId="{58587D6A-25FA-4DA6-A67A-B2CE8D53AFBA}" type="pres">
      <dgm:prSet presAssocID="{8B694ACC-C51E-43F1-8306-F38EF293AB85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E1B46CD-8DE5-4DE2-991D-BAB4D670E018}" srcId="{19F856B5-B17C-4036-995E-9094BBA9C4A5}" destId="{8B694ACC-C51E-43F1-8306-F38EF293AB85}" srcOrd="3" destOrd="0" parTransId="{EF27FEF9-3A32-4CC8-AF86-081898E55A75}" sibTransId="{7848A9D6-C164-4CEC-B59A-F6612567CA2A}"/>
    <dgm:cxn modelId="{E8A45EF0-4D24-4022-A5B5-9F77A2A91116}" srcId="{19F856B5-B17C-4036-995E-9094BBA9C4A5}" destId="{2D877D4C-558D-442D-8BAF-E2F02CCA1DB9}" srcOrd="1" destOrd="0" parTransId="{D2CEF37C-CF28-4B90-9797-7DAEC868B3DD}" sibTransId="{FDA3F2BE-0946-40C6-850C-2132D27A2FD9}"/>
    <dgm:cxn modelId="{5ECA89EC-4A92-4741-946F-C81EA36459D5}" type="presOf" srcId="{2D877D4C-558D-442D-8BAF-E2F02CCA1DB9}" destId="{C138B728-6A9E-44B7-BD14-C369493E7179}" srcOrd="0" destOrd="0" presId="urn:microsoft.com/office/officeart/2005/8/layout/lProcess2"/>
    <dgm:cxn modelId="{84AF2314-2BCD-4C0E-83C3-545378830C70}" type="presOf" srcId="{0942EC6A-D3AA-4468-8128-65D8C1595214}" destId="{73172A71-12EC-4F8D-984D-F4FB6062EB2D}" srcOrd="0" destOrd="0" presId="urn:microsoft.com/office/officeart/2005/8/layout/lProcess2"/>
    <dgm:cxn modelId="{B77B2841-AD71-4A9F-BDB8-0CFFA6D0147B}" srcId="{19F856B5-B17C-4036-995E-9094BBA9C4A5}" destId="{B2484601-D77F-4D24-B367-28F1DFBA4DF9}" srcOrd="0" destOrd="0" parTransId="{1848159B-8419-4B76-BC25-E225C5D0B819}" sibTransId="{9B0D2ADB-F6C9-4C95-84B7-CACA141579E9}"/>
    <dgm:cxn modelId="{662ABD4D-430A-4BE9-BDA9-82993AF3AAB0}" srcId="{145A3EDB-CC1C-484A-9A08-B81E24A349C8}" destId="{19F856B5-B17C-4036-995E-9094BBA9C4A5}" srcOrd="0" destOrd="0" parTransId="{16EA2262-4341-4EEC-A5AF-DDCBAF3F9D5E}" sibTransId="{24BE6367-3D9D-41A8-8D6C-B1FEDC5A47AD}"/>
    <dgm:cxn modelId="{31AAEBA8-6116-45A8-AA94-D6F4DF519064}" type="presOf" srcId="{19F856B5-B17C-4036-995E-9094BBA9C4A5}" destId="{90849691-72A5-449B-9CA0-6F51E9D68FBD}" srcOrd="1" destOrd="0" presId="urn:microsoft.com/office/officeart/2005/8/layout/lProcess2"/>
    <dgm:cxn modelId="{CAAC6D8F-0D06-40FA-905B-4ECC65334EF7}" type="presOf" srcId="{B2484601-D77F-4D24-B367-28F1DFBA4DF9}" destId="{B1F4E709-B60A-41CA-BF39-54D8B0E70D81}" srcOrd="0" destOrd="0" presId="urn:microsoft.com/office/officeart/2005/8/layout/lProcess2"/>
    <dgm:cxn modelId="{8A8D23EC-444F-41E6-A5E4-69425991E214}" srcId="{19F856B5-B17C-4036-995E-9094BBA9C4A5}" destId="{0942EC6A-D3AA-4468-8128-65D8C1595214}" srcOrd="2" destOrd="0" parTransId="{3B2869EA-8A16-44E8-83F6-44FDDB7650AF}" sibTransId="{69978CE6-D4CD-40F5-925C-27A926EC0D27}"/>
    <dgm:cxn modelId="{E8F3E9DB-A960-4B4E-B963-8630660DA6AC}" type="presOf" srcId="{145A3EDB-CC1C-484A-9A08-B81E24A349C8}" destId="{D9FCED5E-8EA8-44C8-B214-9DFC7DEE0F7B}" srcOrd="0" destOrd="0" presId="urn:microsoft.com/office/officeart/2005/8/layout/lProcess2"/>
    <dgm:cxn modelId="{3EB3789F-FA7E-4E0E-9C42-C5DC3FD2BCA5}" type="presOf" srcId="{8B694ACC-C51E-43F1-8306-F38EF293AB85}" destId="{58587D6A-25FA-4DA6-A67A-B2CE8D53AFBA}" srcOrd="0" destOrd="0" presId="urn:microsoft.com/office/officeart/2005/8/layout/lProcess2"/>
    <dgm:cxn modelId="{B8E6732C-0850-41A0-90B0-F7E24F305ECD}" type="presOf" srcId="{19F856B5-B17C-4036-995E-9094BBA9C4A5}" destId="{B2099530-8004-4D07-8506-0BDFD2467725}" srcOrd="0" destOrd="0" presId="urn:microsoft.com/office/officeart/2005/8/layout/lProcess2"/>
    <dgm:cxn modelId="{035E0819-5FFB-4958-A4ED-8207EF1F9974}" type="presParOf" srcId="{D9FCED5E-8EA8-44C8-B214-9DFC7DEE0F7B}" destId="{68957FDE-4B4D-4EF4-BD9D-D7A046C4D94A}" srcOrd="0" destOrd="0" presId="urn:microsoft.com/office/officeart/2005/8/layout/lProcess2"/>
    <dgm:cxn modelId="{658C5B74-B203-4A80-A9F5-2AD71C1586AD}" type="presParOf" srcId="{68957FDE-4B4D-4EF4-BD9D-D7A046C4D94A}" destId="{B2099530-8004-4D07-8506-0BDFD2467725}" srcOrd="0" destOrd="0" presId="urn:microsoft.com/office/officeart/2005/8/layout/lProcess2"/>
    <dgm:cxn modelId="{2A2947DD-CDFA-4EEF-8CF5-6ECD020B4B6C}" type="presParOf" srcId="{68957FDE-4B4D-4EF4-BD9D-D7A046C4D94A}" destId="{90849691-72A5-449B-9CA0-6F51E9D68FBD}" srcOrd="1" destOrd="0" presId="urn:microsoft.com/office/officeart/2005/8/layout/lProcess2"/>
    <dgm:cxn modelId="{5F52621F-2A1A-4515-8D41-D00DFC34B7A9}" type="presParOf" srcId="{68957FDE-4B4D-4EF4-BD9D-D7A046C4D94A}" destId="{EF33AD04-323C-47F3-BA96-0E4E98DF01C1}" srcOrd="2" destOrd="0" presId="urn:microsoft.com/office/officeart/2005/8/layout/lProcess2"/>
    <dgm:cxn modelId="{2D0A5007-C038-4F58-9D16-C989DED8C55E}" type="presParOf" srcId="{EF33AD04-323C-47F3-BA96-0E4E98DF01C1}" destId="{A0A79EB4-D818-4D24-8B8F-44B2EFEFF026}" srcOrd="0" destOrd="0" presId="urn:microsoft.com/office/officeart/2005/8/layout/lProcess2"/>
    <dgm:cxn modelId="{0E7F6A34-EFF7-45B9-9715-C707AB26A002}" type="presParOf" srcId="{A0A79EB4-D818-4D24-8B8F-44B2EFEFF026}" destId="{B1F4E709-B60A-41CA-BF39-54D8B0E70D81}" srcOrd="0" destOrd="0" presId="urn:microsoft.com/office/officeart/2005/8/layout/lProcess2"/>
    <dgm:cxn modelId="{4B06401A-CECD-40BC-9F7E-5AC3683952BB}" type="presParOf" srcId="{A0A79EB4-D818-4D24-8B8F-44B2EFEFF026}" destId="{683CE79D-CD28-4746-93EA-A28BE285C7C3}" srcOrd="1" destOrd="0" presId="urn:microsoft.com/office/officeart/2005/8/layout/lProcess2"/>
    <dgm:cxn modelId="{F94535B4-82C7-468B-93CE-54277F2E10C8}" type="presParOf" srcId="{A0A79EB4-D818-4D24-8B8F-44B2EFEFF026}" destId="{C138B728-6A9E-44B7-BD14-C369493E7179}" srcOrd="2" destOrd="0" presId="urn:microsoft.com/office/officeart/2005/8/layout/lProcess2"/>
    <dgm:cxn modelId="{608AC4C2-F182-402C-ADFA-FDE6414920F4}" type="presParOf" srcId="{A0A79EB4-D818-4D24-8B8F-44B2EFEFF026}" destId="{CA19A239-20A9-4193-9F7A-00BC37226902}" srcOrd="3" destOrd="0" presId="urn:microsoft.com/office/officeart/2005/8/layout/lProcess2"/>
    <dgm:cxn modelId="{B5D36872-2537-4CAC-BC52-9064694F2D34}" type="presParOf" srcId="{A0A79EB4-D818-4D24-8B8F-44B2EFEFF026}" destId="{73172A71-12EC-4F8D-984D-F4FB6062EB2D}" srcOrd="4" destOrd="0" presId="urn:microsoft.com/office/officeart/2005/8/layout/lProcess2"/>
    <dgm:cxn modelId="{E3E39C6A-ED34-4E84-BCFD-B1C6473230D7}" type="presParOf" srcId="{A0A79EB4-D818-4D24-8B8F-44B2EFEFF026}" destId="{0953771A-8BD1-408C-8E09-7CEC7CE85EF3}" srcOrd="5" destOrd="0" presId="urn:microsoft.com/office/officeart/2005/8/layout/lProcess2"/>
    <dgm:cxn modelId="{F944CCA8-F06E-4005-A869-71E24D8DD282}" type="presParOf" srcId="{A0A79EB4-D818-4D24-8B8F-44B2EFEFF026}" destId="{58587D6A-25FA-4DA6-A67A-B2CE8D53AFBA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AD9EFBDA-F83A-4ED2-9C6B-567EF34F3F09}" type="doc">
      <dgm:prSet loTypeId="urn:microsoft.com/office/officeart/2005/8/layout/hList1" loCatId="list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9BCDF207-28A2-4D82-9F40-25BC88FE9023}">
      <dgm:prSet phldrT="[Text]" custT="1"/>
      <dgm:spPr/>
      <dgm:t>
        <a:bodyPr/>
        <a:lstStyle/>
        <a:p>
          <a:r>
            <a:rPr lang="fa-IR" sz="3200" dirty="0" smtClean="0">
              <a:cs typeface="B Homa" panose="00000400000000000000" pitchFamily="2" charset="-78"/>
            </a:rPr>
            <a:t>مسجد</a:t>
          </a:r>
          <a:endParaRPr lang="en-US" sz="3200" dirty="0">
            <a:cs typeface="B Homa" panose="00000400000000000000" pitchFamily="2" charset="-78"/>
          </a:endParaRPr>
        </a:p>
      </dgm:t>
    </dgm:pt>
    <dgm:pt modelId="{45C41976-3526-4C5D-BC36-D64AD1902471}" type="parTrans" cxnId="{CE8AA4AF-DA15-4594-983F-FF73500B8D94}">
      <dgm:prSet/>
      <dgm:spPr/>
      <dgm:t>
        <a:bodyPr/>
        <a:lstStyle/>
        <a:p>
          <a:endParaRPr lang="en-US"/>
        </a:p>
      </dgm:t>
    </dgm:pt>
    <dgm:pt modelId="{1CA4AF71-A822-438F-AF01-733D0D725C6A}" type="sibTrans" cxnId="{CE8AA4AF-DA15-4594-983F-FF73500B8D94}">
      <dgm:prSet/>
      <dgm:spPr/>
      <dgm:t>
        <a:bodyPr/>
        <a:lstStyle/>
        <a:p>
          <a:endParaRPr lang="en-US"/>
        </a:p>
      </dgm:t>
    </dgm:pt>
    <dgm:pt modelId="{C4816BCB-72FC-47C1-87D9-F06B1B50C609}">
      <dgm:prSet phldrT="[Text]" custT="1"/>
      <dgm:spPr/>
      <dgm:t>
        <a:bodyPr/>
        <a:lstStyle/>
        <a:p>
          <a:r>
            <a:rPr lang="fa-IR" sz="3200" dirty="0" smtClean="0">
              <a:cs typeface="B Homa" panose="00000400000000000000" pitchFamily="2" charset="-78"/>
            </a:rPr>
            <a:t>بازار</a:t>
          </a:r>
          <a:endParaRPr lang="en-US" sz="3200" dirty="0">
            <a:cs typeface="B Homa" panose="00000400000000000000" pitchFamily="2" charset="-78"/>
          </a:endParaRPr>
        </a:p>
      </dgm:t>
    </dgm:pt>
    <dgm:pt modelId="{4343CE5C-1C73-40F8-B5A8-F604C2292AB3}" type="parTrans" cxnId="{9260069A-1685-4598-8CC8-27CD2B76FB2A}">
      <dgm:prSet/>
      <dgm:spPr/>
      <dgm:t>
        <a:bodyPr/>
        <a:lstStyle/>
        <a:p>
          <a:endParaRPr lang="en-US"/>
        </a:p>
      </dgm:t>
    </dgm:pt>
    <dgm:pt modelId="{AB34A15C-5BE0-4BD1-B01C-76A0D3FA8031}" type="sibTrans" cxnId="{9260069A-1685-4598-8CC8-27CD2B76FB2A}">
      <dgm:prSet/>
      <dgm:spPr/>
      <dgm:t>
        <a:bodyPr/>
        <a:lstStyle/>
        <a:p>
          <a:endParaRPr lang="en-US"/>
        </a:p>
      </dgm:t>
    </dgm:pt>
    <dgm:pt modelId="{D9920DE0-2DF5-4D1F-9ABB-47210FBCC65B}">
      <dgm:prSet phldrT="[Text]" custT="1"/>
      <dgm:spPr/>
      <dgm:t>
        <a:bodyPr/>
        <a:lstStyle/>
        <a:p>
          <a:pPr algn="just" rtl="1"/>
          <a:r>
            <a:rPr lang="fa-IR" sz="2000" dirty="0" smtClean="0">
              <a:cs typeface="B Homa" panose="00000400000000000000" pitchFamily="2" charset="-78"/>
            </a:rPr>
            <a:t>ستون فقرات شهر دوره اسلامی</a:t>
          </a:r>
          <a:endParaRPr lang="en-US" sz="2000" dirty="0">
            <a:cs typeface="B Homa" panose="00000400000000000000" pitchFamily="2" charset="-78"/>
          </a:endParaRPr>
        </a:p>
      </dgm:t>
    </dgm:pt>
    <dgm:pt modelId="{4A079A3D-AF9A-4963-841C-FA08128AEA4D}" type="parTrans" cxnId="{FF3E5045-9B43-4365-ABAC-9FCB8051F07A}">
      <dgm:prSet/>
      <dgm:spPr/>
      <dgm:t>
        <a:bodyPr/>
        <a:lstStyle/>
        <a:p>
          <a:endParaRPr lang="en-US"/>
        </a:p>
      </dgm:t>
    </dgm:pt>
    <dgm:pt modelId="{CD62B34C-91FB-4CEA-823C-83610CC8FC89}" type="sibTrans" cxnId="{FF3E5045-9B43-4365-ABAC-9FCB8051F07A}">
      <dgm:prSet/>
      <dgm:spPr/>
      <dgm:t>
        <a:bodyPr/>
        <a:lstStyle/>
        <a:p>
          <a:endParaRPr lang="en-US"/>
        </a:p>
      </dgm:t>
    </dgm:pt>
    <dgm:pt modelId="{58E6AAFF-2A90-4913-BB52-368FCDF79357}">
      <dgm:prSet phldrT="[Text]" custT="1"/>
      <dgm:spPr/>
      <dgm:t>
        <a:bodyPr/>
        <a:lstStyle/>
        <a:p>
          <a:pPr algn="just" rtl="1"/>
          <a:r>
            <a:rPr lang="fa-IR" sz="1800" dirty="0" smtClean="0">
              <a:cs typeface="B Homa" panose="00000400000000000000" pitchFamily="2" charset="-78"/>
            </a:rPr>
            <a:t>بازار و میدان از عناصر متشکله شهر دوره اسلامی</a:t>
          </a:r>
          <a:endParaRPr lang="en-US" sz="1800" dirty="0">
            <a:cs typeface="B Homa" panose="00000400000000000000" pitchFamily="2" charset="-78"/>
          </a:endParaRPr>
        </a:p>
      </dgm:t>
    </dgm:pt>
    <dgm:pt modelId="{3F8A6266-2464-4D90-9A0B-063A5C7F8EE4}" type="parTrans" cxnId="{F6BD8027-2F28-4345-9086-DE91E82AC39F}">
      <dgm:prSet/>
      <dgm:spPr/>
      <dgm:t>
        <a:bodyPr/>
        <a:lstStyle/>
        <a:p>
          <a:endParaRPr lang="en-US"/>
        </a:p>
      </dgm:t>
    </dgm:pt>
    <dgm:pt modelId="{64DC2472-B01F-4B5C-B14C-EE7D343AE4C0}" type="sibTrans" cxnId="{F6BD8027-2F28-4345-9086-DE91E82AC39F}">
      <dgm:prSet/>
      <dgm:spPr/>
      <dgm:t>
        <a:bodyPr/>
        <a:lstStyle/>
        <a:p>
          <a:endParaRPr lang="en-US"/>
        </a:p>
      </dgm:t>
    </dgm:pt>
    <dgm:pt modelId="{0300CC55-E10D-4E1B-901D-C926698C5D33}">
      <dgm:prSet phldrT="[Text]" custT="1"/>
      <dgm:spPr/>
      <dgm:t>
        <a:bodyPr/>
        <a:lstStyle/>
        <a:p>
          <a:r>
            <a:rPr lang="fa-IR" sz="3200" dirty="0" smtClean="0">
              <a:cs typeface="B Homa" panose="00000400000000000000" pitchFamily="2" charset="-78"/>
            </a:rPr>
            <a:t>محله</a:t>
          </a:r>
          <a:endParaRPr lang="en-US" sz="3200" dirty="0">
            <a:cs typeface="B Homa" panose="00000400000000000000" pitchFamily="2" charset="-78"/>
          </a:endParaRPr>
        </a:p>
      </dgm:t>
    </dgm:pt>
    <dgm:pt modelId="{60F04E09-CC81-4FC4-A94A-4606436A0B35}" type="parTrans" cxnId="{6389593F-9C2F-417F-A20A-3DC09D146CA9}">
      <dgm:prSet/>
      <dgm:spPr/>
      <dgm:t>
        <a:bodyPr/>
        <a:lstStyle/>
        <a:p>
          <a:endParaRPr lang="en-US"/>
        </a:p>
      </dgm:t>
    </dgm:pt>
    <dgm:pt modelId="{246BDBC1-1A46-4536-8D30-079FF3CF6014}" type="sibTrans" cxnId="{6389593F-9C2F-417F-A20A-3DC09D146CA9}">
      <dgm:prSet/>
      <dgm:spPr/>
      <dgm:t>
        <a:bodyPr/>
        <a:lstStyle/>
        <a:p>
          <a:endParaRPr lang="en-US"/>
        </a:p>
      </dgm:t>
    </dgm:pt>
    <dgm:pt modelId="{3A3F3E24-3507-41CE-A723-3F754F795704}">
      <dgm:prSet phldrT="[Text]" custT="1"/>
      <dgm:spPr/>
      <dgm:t>
        <a:bodyPr/>
        <a:lstStyle/>
        <a:p>
          <a:pPr algn="just" rtl="1"/>
          <a:r>
            <a:rPr lang="fa-IR" sz="1800" dirty="0" smtClean="0">
              <a:cs typeface="B Homa" panose="00000400000000000000" pitchFamily="2" charset="-78"/>
            </a:rPr>
            <a:t>شکل گیری محلات بر اساس قوم و قبیله و نژاد.</a:t>
          </a:r>
          <a:endParaRPr lang="en-US" sz="1800" dirty="0">
            <a:cs typeface="B Homa" panose="00000400000000000000" pitchFamily="2" charset="-78"/>
          </a:endParaRPr>
        </a:p>
      </dgm:t>
    </dgm:pt>
    <dgm:pt modelId="{DBA449CA-2716-4219-ACF1-DB9260A53C43}" type="parTrans" cxnId="{BAF5E1DB-E653-4A43-9966-22D099ABD5BE}">
      <dgm:prSet/>
      <dgm:spPr/>
      <dgm:t>
        <a:bodyPr/>
        <a:lstStyle/>
        <a:p>
          <a:endParaRPr lang="en-US"/>
        </a:p>
      </dgm:t>
    </dgm:pt>
    <dgm:pt modelId="{D894747C-0175-4417-94A7-47E270D373BB}" type="sibTrans" cxnId="{BAF5E1DB-E653-4A43-9966-22D099ABD5BE}">
      <dgm:prSet/>
      <dgm:spPr/>
      <dgm:t>
        <a:bodyPr/>
        <a:lstStyle/>
        <a:p>
          <a:endParaRPr lang="en-US"/>
        </a:p>
      </dgm:t>
    </dgm:pt>
    <dgm:pt modelId="{746B2522-00E3-4199-BC2D-133DD286D0AB}">
      <dgm:prSet phldrT="[Text]" custT="1"/>
      <dgm:spPr/>
      <dgm:t>
        <a:bodyPr/>
        <a:lstStyle/>
        <a:p>
          <a:pPr algn="just" rtl="1"/>
          <a:r>
            <a:rPr lang="fa-IR" sz="1800" dirty="0" smtClean="0">
              <a:cs typeface="B Homa" panose="00000400000000000000" pitchFamily="2" charset="-78"/>
            </a:rPr>
            <a:t>پر اهمیت ترین مرکز بازرگانی شهر(بازار قیصریه)</a:t>
          </a:r>
          <a:endParaRPr lang="en-US" sz="1800" dirty="0">
            <a:cs typeface="B Homa" panose="00000400000000000000" pitchFamily="2" charset="-78"/>
          </a:endParaRPr>
        </a:p>
      </dgm:t>
    </dgm:pt>
    <dgm:pt modelId="{4D6C8784-3DC0-4C1A-A3D1-8882548F1E55}" type="parTrans" cxnId="{464D83FE-BDC2-4FC2-9266-F8C054231214}">
      <dgm:prSet/>
      <dgm:spPr/>
      <dgm:t>
        <a:bodyPr/>
        <a:lstStyle/>
        <a:p>
          <a:endParaRPr lang="en-US"/>
        </a:p>
      </dgm:t>
    </dgm:pt>
    <dgm:pt modelId="{C9B56078-4A22-4AAE-8FE2-51AA3A474751}" type="sibTrans" cxnId="{464D83FE-BDC2-4FC2-9266-F8C054231214}">
      <dgm:prSet/>
      <dgm:spPr/>
      <dgm:t>
        <a:bodyPr/>
        <a:lstStyle/>
        <a:p>
          <a:endParaRPr lang="en-US"/>
        </a:p>
      </dgm:t>
    </dgm:pt>
    <dgm:pt modelId="{85CA8394-4848-4093-9E95-297A4B6A419C}">
      <dgm:prSet phldrT="[Text]" custT="1"/>
      <dgm:spPr/>
      <dgm:t>
        <a:bodyPr/>
        <a:lstStyle/>
        <a:p>
          <a:pPr algn="just" rtl="1"/>
          <a:r>
            <a:rPr lang="fa-IR" sz="1800" dirty="0" smtClean="0">
              <a:cs typeface="B Homa" panose="00000400000000000000" pitchFamily="2" charset="-78"/>
            </a:rPr>
            <a:t>مسجد علاوه بر نقش مذهبی دارای نقش سیاسی اجتماعی است.</a:t>
          </a:r>
          <a:endParaRPr lang="en-US" sz="1800" dirty="0">
            <a:cs typeface="B Homa" panose="00000400000000000000" pitchFamily="2" charset="-78"/>
          </a:endParaRPr>
        </a:p>
      </dgm:t>
    </dgm:pt>
    <dgm:pt modelId="{BC6B7FF3-4A27-418E-879A-EF07DC030786}" type="sibTrans" cxnId="{1852BD01-1C8F-41F7-B1F2-4467323B2465}">
      <dgm:prSet/>
      <dgm:spPr/>
      <dgm:t>
        <a:bodyPr/>
        <a:lstStyle/>
        <a:p>
          <a:endParaRPr lang="en-US"/>
        </a:p>
      </dgm:t>
    </dgm:pt>
    <dgm:pt modelId="{E7928AA4-1C80-48F8-83CF-B382B687ACCC}" type="parTrans" cxnId="{1852BD01-1C8F-41F7-B1F2-4467323B2465}">
      <dgm:prSet/>
      <dgm:spPr/>
      <dgm:t>
        <a:bodyPr/>
        <a:lstStyle/>
        <a:p>
          <a:endParaRPr lang="en-US"/>
        </a:p>
      </dgm:t>
    </dgm:pt>
    <dgm:pt modelId="{1C254382-4CE7-477D-A885-5CCE6A74104E}">
      <dgm:prSet phldrT="[Text]" custT="1"/>
      <dgm:spPr/>
      <dgm:t>
        <a:bodyPr/>
        <a:lstStyle/>
        <a:p>
          <a:pPr algn="just" rtl="1"/>
          <a:r>
            <a:rPr lang="fa-IR" sz="1800" dirty="0" smtClean="0">
              <a:cs typeface="B Homa" panose="00000400000000000000" pitchFamily="2" charset="-78"/>
            </a:rPr>
            <a:t>داشتن مسجد جامع از تمایزات شهر و روستا</a:t>
          </a:r>
          <a:endParaRPr lang="en-US" sz="1800" dirty="0">
            <a:cs typeface="B Homa" panose="00000400000000000000" pitchFamily="2" charset="-78"/>
          </a:endParaRPr>
        </a:p>
      </dgm:t>
    </dgm:pt>
    <dgm:pt modelId="{0FCB68B3-D4FD-4357-95FF-9889F6AFBE92}" type="sibTrans" cxnId="{782030D2-69D3-45F6-90FE-4017D09FC32D}">
      <dgm:prSet/>
      <dgm:spPr/>
      <dgm:t>
        <a:bodyPr/>
        <a:lstStyle/>
        <a:p>
          <a:endParaRPr lang="en-US"/>
        </a:p>
      </dgm:t>
    </dgm:pt>
    <dgm:pt modelId="{D99F729E-C4AA-49DB-AAA2-515E305C2671}" type="parTrans" cxnId="{782030D2-69D3-45F6-90FE-4017D09FC32D}">
      <dgm:prSet/>
      <dgm:spPr/>
      <dgm:t>
        <a:bodyPr/>
        <a:lstStyle/>
        <a:p>
          <a:endParaRPr lang="en-US"/>
        </a:p>
      </dgm:t>
    </dgm:pt>
    <dgm:pt modelId="{0BFD5ABA-8FC0-4A0F-B639-9C2C62509176}">
      <dgm:prSet phldrT="[Text]" custT="1"/>
      <dgm:spPr/>
      <dgm:t>
        <a:bodyPr/>
        <a:lstStyle/>
        <a:p>
          <a:pPr algn="just" rtl="1"/>
          <a:r>
            <a:rPr lang="fa-IR" sz="1800" dirty="0" smtClean="0">
              <a:cs typeface="B Homa" panose="00000400000000000000" pitchFamily="2" charset="-78"/>
            </a:rPr>
            <a:t>از مشخصه های اصلی شهر اسلامی</a:t>
          </a:r>
          <a:endParaRPr lang="en-US" sz="1800" dirty="0">
            <a:cs typeface="B Homa" panose="00000400000000000000" pitchFamily="2" charset="-78"/>
          </a:endParaRPr>
        </a:p>
      </dgm:t>
    </dgm:pt>
    <dgm:pt modelId="{E9898D87-66D1-44AA-B574-FE91B6F3A1C0}" type="sibTrans" cxnId="{4759E179-486D-497A-8D68-7C418443D121}">
      <dgm:prSet/>
      <dgm:spPr/>
      <dgm:t>
        <a:bodyPr/>
        <a:lstStyle/>
        <a:p>
          <a:endParaRPr lang="en-US"/>
        </a:p>
      </dgm:t>
    </dgm:pt>
    <dgm:pt modelId="{7503919E-DD65-45AA-BD3C-B14E0B083233}" type="parTrans" cxnId="{4759E179-486D-497A-8D68-7C418443D121}">
      <dgm:prSet/>
      <dgm:spPr/>
      <dgm:t>
        <a:bodyPr/>
        <a:lstStyle/>
        <a:p>
          <a:endParaRPr lang="en-US"/>
        </a:p>
      </dgm:t>
    </dgm:pt>
    <dgm:pt modelId="{149F2507-38E7-4537-8150-4DC15FC0FB17}">
      <dgm:prSet phldrT="[Text]" custT="1"/>
      <dgm:spPr/>
      <dgm:t>
        <a:bodyPr/>
        <a:lstStyle/>
        <a:p>
          <a:pPr algn="just" rtl="1"/>
          <a:r>
            <a:rPr lang="fa-IR" sz="1800" dirty="0" smtClean="0">
              <a:cs typeface="B Homa" panose="00000400000000000000" pitchFamily="2" charset="-78"/>
            </a:rPr>
            <a:t>پیوند و همبستگی باعث وحدت بخشیدن به محله می شد.</a:t>
          </a:r>
          <a:endParaRPr lang="en-US" sz="1800" dirty="0">
            <a:cs typeface="B Homa" panose="00000400000000000000" pitchFamily="2" charset="-78"/>
          </a:endParaRPr>
        </a:p>
      </dgm:t>
    </dgm:pt>
    <dgm:pt modelId="{455C1FCA-D44D-4C5B-BC6A-2226956C8133}" type="parTrans" cxnId="{50698B71-685B-4B22-9717-E82E8178FFA6}">
      <dgm:prSet/>
      <dgm:spPr/>
      <dgm:t>
        <a:bodyPr/>
        <a:lstStyle/>
        <a:p>
          <a:endParaRPr lang="en-US"/>
        </a:p>
      </dgm:t>
    </dgm:pt>
    <dgm:pt modelId="{F8170CBB-DCC7-4F12-9E11-5E513DC52050}" type="sibTrans" cxnId="{50698B71-685B-4B22-9717-E82E8178FFA6}">
      <dgm:prSet/>
      <dgm:spPr/>
      <dgm:t>
        <a:bodyPr/>
        <a:lstStyle/>
        <a:p>
          <a:endParaRPr lang="en-US"/>
        </a:p>
      </dgm:t>
    </dgm:pt>
    <dgm:pt modelId="{9DD63091-D0B5-4B93-8F9E-E4FC81B59FBF}">
      <dgm:prSet phldrT="[Text]" custT="1"/>
      <dgm:spPr/>
      <dgm:t>
        <a:bodyPr/>
        <a:lstStyle/>
        <a:p>
          <a:pPr algn="just" rtl="1"/>
          <a:r>
            <a:rPr lang="fa-IR" sz="1800" dirty="0" smtClean="0">
              <a:cs typeface="B Homa" panose="00000400000000000000" pitchFamily="2" charset="-78"/>
            </a:rPr>
            <a:t>عمده ترین فضای شهر</a:t>
          </a:r>
          <a:endParaRPr lang="en-US" sz="1800" dirty="0">
            <a:cs typeface="B Homa" panose="00000400000000000000" pitchFamily="2" charset="-78"/>
          </a:endParaRPr>
        </a:p>
      </dgm:t>
    </dgm:pt>
    <dgm:pt modelId="{70F4CC91-EEBF-4C7A-8DC1-A90C46E232DA}" type="parTrans" cxnId="{411C9FDA-AA5A-41EA-97A3-157F8E01BBE1}">
      <dgm:prSet/>
      <dgm:spPr/>
      <dgm:t>
        <a:bodyPr/>
        <a:lstStyle/>
        <a:p>
          <a:endParaRPr lang="en-US"/>
        </a:p>
      </dgm:t>
    </dgm:pt>
    <dgm:pt modelId="{D6D74E04-A72B-46F4-AD53-39B1C9AF463B}" type="sibTrans" cxnId="{411C9FDA-AA5A-41EA-97A3-157F8E01BBE1}">
      <dgm:prSet/>
      <dgm:spPr/>
      <dgm:t>
        <a:bodyPr/>
        <a:lstStyle/>
        <a:p>
          <a:endParaRPr lang="en-US"/>
        </a:p>
      </dgm:t>
    </dgm:pt>
    <dgm:pt modelId="{BF872845-E842-4263-A06D-11E37746812E}">
      <dgm:prSet phldrT="[Text]" custT="1"/>
      <dgm:spPr/>
      <dgm:t>
        <a:bodyPr/>
        <a:lstStyle/>
        <a:p>
          <a:pPr algn="just" rtl="1"/>
          <a:r>
            <a:rPr lang="fa-IR" sz="1800" dirty="0" smtClean="0">
              <a:cs typeface="B Homa" panose="00000400000000000000" pitchFamily="2" charset="-78"/>
            </a:rPr>
            <a:t>عناصر اصلی مرکز محله مسجد و بازارچه بود.</a:t>
          </a:r>
          <a:endParaRPr lang="en-US" sz="1800" dirty="0">
            <a:cs typeface="B Homa" panose="00000400000000000000" pitchFamily="2" charset="-78"/>
          </a:endParaRPr>
        </a:p>
      </dgm:t>
    </dgm:pt>
    <dgm:pt modelId="{6BE394DF-432F-4701-9458-0A0A53FCFFD1}" type="parTrans" cxnId="{D9FA605A-8DE3-4CF1-9FA3-E3B7EAB7EBB7}">
      <dgm:prSet/>
      <dgm:spPr/>
      <dgm:t>
        <a:bodyPr/>
        <a:lstStyle/>
        <a:p>
          <a:endParaRPr lang="en-US"/>
        </a:p>
      </dgm:t>
    </dgm:pt>
    <dgm:pt modelId="{15C483AF-0EC2-468B-B457-EA456E8E756F}" type="sibTrans" cxnId="{D9FA605A-8DE3-4CF1-9FA3-E3B7EAB7EBB7}">
      <dgm:prSet/>
      <dgm:spPr/>
      <dgm:t>
        <a:bodyPr/>
        <a:lstStyle/>
        <a:p>
          <a:endParaRPr lang="en-US"/>
        </a:p>
      </dgm:t>
    </dgm:pt>
    <dgm:pt modelId="{33E86640-0429-420B-9129-6532E66E7F4E}" type="pres">
      <dgm:prSet presAssocID="{AD9EFBDA-F83A-4ED2-9C6B-567EF34F3F09}" presName="Name0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9B29D1A-43F8-4702-A2AF-0275B4F4949E}" type="pres">
      <dgm:prSet presAssocID="{9BCDF207-28A2-4D82-9F40-25BC88FE9023}" presName="composite" presStyleCnt="0"/>
      <dgm:spPr/>
    </dgm:pt>
    <dgm:pt modelId="{AD0F88A9-7BEE-4F00-A3E3-0BEAAEF4684A}" type="pres">
      <dgm:prSet presAssocID="{9BCDF207-28A2-4D82-9F40-25BC88FE902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0E7F82-E201-47BF-9008-1BB128BED1A2}" type="pres">
      <dgm:prSet presAssocID="{9BCDF207-28A2-4D82-9F40-25BC88FE9023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093B43-BAF6-47A9-AE9C-C1ADC14080B0}" type="pres">
      <dgm:prSet presAssocID="{1CA4AF71-A822-438F-AF01-733D0D725C6A}" presName="space" presStyleCnt="0"/>
      <dgm:spPr/>
    </dgm:pt>
    <dgm:pt modelId="{0E8C5334-69DB-4A2D-B15F-E3151C2E581C}" type="pres">
      <dgm:prSet presAssocID="{C4816BCB-72FC-47C1-87D9-F06B1B50C609}" presName="composite" presStyleCnt="0"/>
      <dgm:spPr/>
    </dgm:pt>
    <dgm:pt modelId="{86E1095E-838A-4746-84F4-78DFE44CD89F}" type="pres">
      <dgm:prSet presAssocID="{C4816BCB-72FC-47C1-87D9-F06B1B50C609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EAD95E-EEFE-45C8-82B6-083950A0BB9F}" type="pres">
      <dgm:prSet presAssocID="{C4816BCB-72FC-47C1-87D9-F06B1B50C609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704F4C-C550-4B5C-88B5-87062732241E}" type="pres">
      <dgm:prSet presAssocID="{AB34A15C-5BE0-4BD1-B01C-76A0D3FA8031}" presName="space" presStyleCnt="0"/>
      <dgm:spPr/>
    </dgm:pt>
    <dgm:pt modelId="{13E2C30E-5392-4B98-A765-E107D40E6FE0}" type="pres">
      <dgm:prSet presAssocID="{0300CC55-E10D-4E1B-901D-C926698C5D33}" presName="composite" presStyleCnt="0"/>
      <dgm:spPr/>
    </dgm:pt>
    <dgm:pt modelId="{120701C1-5A28-4AA5-BC52-BA82A7FC9825}" type="pres">
      <dgm:prSet presAssocID="{0300CC55-E10D-4E1B-901D-C926698C5D3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D1A966-D2DA-456D-944D-44B12659C1BD}" type="pres">
      <dgm:prSet presAssocID="{0300CC55-E10D-4E1B-901D-C926698C5D33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D741CC7-5508-48D7-B43B-E7B43D2B890D}" type="presOf" srcId="{AD9EFBDA-F83A-4ED2-9C6B-567EF34F3F09}" destId="{33E86640-0429-420B-9129-6532E66E7F4E}" srcOrd="0" destOrd="0" presId="urn:microsoft.com/office/officeart/2005/8/layout/hList1"/>
    <dgm:cxn modelId="{50698B71-685B-4B22-9717-E82E8178FFA6}" srcId="{0300CC55-E10D-4E1B-901D-C926698C5D33}" destId="{149F2507-38E7-4537-8150-4DC15FC0FB17}" srcOrd="1" destOrd="0" parTransId="{455C1FCA-D44D-4C5B-BC6A-2226956C8133}" sibTransId="{F8170CBB-DCC7-4F12-9E11-5E513DC52050}"/>
    <dgm:cxn modelId="{9260069A-1685-4598-8CC8-27CD2B76FB2A}" srcId="{AD9EFBDA-F83A-4ED2-9C6B-567EF34F3F09}" destId="{C4816BCB-72FC-47C1-87D9-F06B1B50C609}" srcOrd="1" destOrd="0" parTransId="{4343CE5C-1C73-40F8-B5A8-F604C2292AB3}" sibTransId="{AB34A15C-5BE0-4BD1-B01C-76A0D3FA8031}"/>
    <dgm:cxn modelId="{411C9FDA-AA5A-41EA-97A3-157F8E01BBE1}" srcId="{C4816BCB-72FC-47C1-87D9-F06B1B50C609}" destId="{9DD63091-D0B5-4B93-8F9E-E4FC81B59FBF}" srcOrd="3" destOrd="0" parTransId="{70F4CC91-EEBF-4C7A-8DC1-A90C46E232DA}" sibTransId="{D6D74E04-A72B-46F4-AD53-39B1C9AF463B}"/>
    <dgm:cxn modelId="{1DC69255-2FB8-4E08-90A0-B74B02BDAB2D}" type="presOf" srcId="{746B2522-00E3-4199-BC2D-133DD286D0AB}" destId="{30EAD95E-EEFE-45C8-82B6-083950A0BB9F}" srcOrd="0" destOrd="2" presId="urn:microsoft.com/office/officeart/2005/8/layout/hList1"/>
    <dgm:cxn modelId="{FF3E5045-9B43-4365-ABAC-9FCB8051F07A}" srcId="{C4816BCB-72FC-47C1-87D9-F06B1B50C609}" destId="{D9920DE0-2DF5-4D1F-9ABB-47210FBCC65B}" srcOrd="0" destOrd="0" parTransId="{4A079A3D-AF9A-4963-841C-FA08128AEA4D}" sibTransId="{CD62B34C-91FB-4CEA-823C-83610CC8FC89}"/>
    <dgm:cxn modelId="{782030D2-69D3-45F6-90FE-4017D09FC32D}" srcId="{9BCDF207-28A2-4D82-9F40-25BC88FE9023}" destId="{1C254382-4CE7-477D-A885-5CCE6A74104E}" srcOrd="1" destOrd="0" parTransId="{D99F729E-C4AA-49DB-AAA2-515E305C2671}" sibTransId="{0FCB68B3-D4FD-4357-95FF-9889F6AFBE92}"/>
    <dgm:cxn modelId="{4A3ADA23-AD3E-48CC-9497-0C7E900B69CF}" type="presOf" srcId="{BF872845-E842-4263-A06D-11E37746812E}" destId="{E7D1A966-D2DA-456D-944D-44B12659C1BD}" srcOrd="0" destOrd="2" presId="urn:microsoft.com/office/officeart/2005/8/layout/hList1"/>
    <dgm:cxn modelId="{69C0402A-16E5-4BA2-897A-3F6C8FFB979D}" type="presOf" srcId="{0300CC55-E10D-4E1B-901D-C926698C5D33}" destId="{120701C1-5A28-4AA5-BC52-BA82A7FC9825}" srcOrd="0" destOrd="0" presId="urn:microsoft.com/office/officeart/2005/8/layout/hList1"/>
    <dgm:cxn modelId="{9CD0CB15-C110-4BDE-998C-7C1E37F9609F}" type="presOf" srcId="{9DD63091-D0B5-4B93-8F9E-E4FC81B59FBF}" destId="{30EAD95E-EEFE-45C8-82B6-083950A0BB9F}" srcOrd="0" destOrd="3" presId="urn:microsoft.com/office/officeart/2005/8/layout/hList1"/>
    <dgm:cxn modelId="{1852BD01-1C8F-41F7-B1F2-4467323B2465}" srcId="{9BCDF207-28A2-4D82-9F40-25BC88FE9023}" destId="{85CA8394-4848-4093-9E95-297A4B6A419C}" srcOrd="2" destOrd="0" parTransId="{E7928AA4-1C80-48F8-83CF-B382B687ACCC}" sibTransId="{BC6B7FF3-4A27-418E-879A-EF07DC030786}"/>
    <dgm:cxn modelId="{4759E179-486D-497A-8D68-7C418443D121}" srcId="{9BCDF207-28A2-4D82-9F40-25BC88FE9023}" destId="{0BFD5ABA-8FC0-4A0F-B639-9C2C62509176}" srcOrd="0" destOrd="0" parTransId="{7503919E-DD65-45AA-BD3C-B14E0B083233}" sibTransId="{E9898D87-66D1-44AA-B574-FE91B6F3A1C0}"/>
    <dgm:cxn modelId="{F805CB6D-60A4-4B3B-939B-A217458CEC34}" type="presOf" srcId="{58E6AAFF-2A90-4913-BB52-368FCDF79357}" destId="{30EAD95E-EEFE-45C8-82B6-083950A0BB9F}" srcOrd="0" destOrd="1" presId="urn:microsoft.com/office/officeart/2005/8/layout/hList1"/>
    <dgm:cxn modelId="{D9FA605A-8DE3-4CF1-9FA3-E3B7EAB7EBB7}" srcId="{0300CC55-E10D-4E1B-901D-C926698C5D33}" destId="{BF872845-E842-4263-A06D-11E37746812E}" srcOrd="2" destOrd="0" parTransId="{6BE394DF-432F-4701-9458-0A0A53FCFFD1}" sibTransId="{15C483AF-0EC2-468B-B457-EA456E8E756F}"/>
    <dgm:cxn modelId="{3E5B737F-E60F-46B0-963A-457D21DD5B0D}" type="presOf" srcId="{D9920DE0-2DF5-4D1F-9ABB-47210FBCC65B}" destId="{30EAD95E-EEFE-45C8-82B6-083950A0BB9F}" srcOrd="0" destOrd="0" presId="urn:microsoft.com/office/officeart/2005/8/layout/hList1"/>
    <dgm:cxn modelId="{D4499688-89CA-4DAF-848A-DB2C99790DB9}" type="presOf" srcId="{3A3F3E24-3507-41CE-A723-3F754F795704}" destId="{E7D1A966-D2DA-456D-944D-44B12659C1BD}" srcOrd="0" destOrd="0" presId="urn:microsoft.com/office/officeart/2005/8/layout/hList1"/>
    <dgm:cxn modelId="{6389593F-9C2F-417F-A20A-3DC09D146CA9}" srcId="{AD9EFBDA-F83A-4ED2-9C6B-567EF34F3F09}" destId="{0300CC55-E10D-4E1B-901D-C926698C5D33}" srcOrd="2" destOrd="0" parTransId="{60F04E09-CC81-4FC4-A94A-4606436A0B35}" sibTransId="{246BDBC1-1A46-4536-8D30-079FF3CF6014}"/>
    <dgm:cxn modelId="{89C64A5F-D0C7-4297-9726-D2F33C44DB93}" type="presOf" srcId="{0BFD5ABA-8FC0-4A0F-B639-9C2C62509176}" destId="{7F0E7F82-E201-47BF-9008-1BB128BED1A2}" srcOrd="0" destOrd="0" presId="urn:microsoft.com/office/officeart/2005/8/layout/hList1"/>
    <dgm:cxn modelId="{7746A5AD-B8AE-496F-8057-ADAE35F84806}" type="presOf" srcId="{149F2507-38E7-4537-8150-4DC15FC0FB17}" destId="{E7D1A966-D2DA-456D-944D-44B12659C1BD}" srcOrd="0" destOrd="1" presId="urn:microsoft.com/office/officeart/2005/8/layout/hList1"/>
    <dgm:cxn modelId="{F6BD8027-2F28-4345-9086-DE91E82AC39F}" srcId="{C4816BCB-72FC-47C1-87D9-F06B1B50C609}" destId="{58E6AAFF-2A90-4913-BB52-368FCDF79357}" srcOrd="1" destOrd="0" parTransId="{3F8A6266-2464-4D90-9A0B-063A5C7F8EE4}" sibTransId="{64DC2472-B01F-4B5C-B14C-EE7D343AE4C0}"/>
    <dgm:cxn modelId="{9F31BA3F-85E7-445E-B55C-D87C89F09C74}" type="presOf" srcId="{C4816BCB-72FC-47C1-87D9-F06B1B50C609}" destId="{86E1095E-838A-4746-84F4-78DFE44CD89F}" srcOrd="0" destOrd="0" presId="urn:microsoft.com/office/officeart/2005/8/layout/hList1"/>
    <dgm:cxn modelId="{BAF5E1DB-E653-4A43-9966-22D099ABD5BE}" srcId="{0300CC55-E10D-4E1B-901D-C926698C5D33}" destId="{3A3F3E24-3507-41CE-A723-3F754F795704}" srcOrd="0" destOrd="0" parTransId="{DBA449CA-2716-4219-ACF1-DB9260A53C43}" sibTransId="{D894747C-0175-4417-94A7-47E270D373BB}"/>
    <dgm:cxn modelId="{DBF232ED-140E-4466-9D05-CF4EE6C78801}" type="presOf" srcId="{9BCDF207-28A2-4D82-9F40-25BC88FE9023}" destId="{AD0F88A9-7BEE-4F00-A3E3-0BEAAEF4684A}" srcOrd="0" destOrd="0" presId="urn:microsoft.com/office/officeart/2005/8/layout/hList1"/>
    <dgm:cxn modelId="{0D62ED0C-BA8B-4193-A14F-81560D32F38F}" type="presOf" srcId="{85CA8394-4848-4093-9E95-297A4B6A419C}" destId="{7F0E7F82-E201-47BF-9008-1BB128BED1A2}" srcOrd="0" destOrd="2" presId="urn:microsoft.com/office/officeart/2005/8/layout/hList1"/>
    <dgm:cxn modelId="{464D83FE-BDC2-4FC2-9266-F8C054231214}" srcId="{C4816BCB-72FC-47C1-87D9-F06B1B50C609}" destId="{746B2522-00E3-4199-BC2D-133DD286D0AB}" srcOrd="2" destOrd="0" parTransId="{4D6C8784-3DC0-4C1A-A3D1-8882548F1E55}" sibTransId="{C9B56078-4A22-4AAE-8FE2-51AA3A474751}"/>
    <dgm:cxn modelId="{CE8AA4AF-DA15-4594-983F-FF73500B8D94}" srcId="{AD9EFBDA-F83A-4ED2-9C6B-567EF34F3F09}" destId="{9BCDF207-28A2-4D82-9F40-25BC88FE9023}" srcOrd="0" destOrd="0" parTransId="{45C41976-3526-4C5D-BC36-D64AD1902471}" sibTransId="{1CA4AF71-A822-438F-AF01-733D0D725C6A}"/>
    <dgm:cxn modelId="{C66D8F39-9719-45F2-80A9-8B9A40D622E7}" type="presOf" srcId="{1C254382-4CE7-477D-A885-5CCE6A74104E}" destId="{7F0E7F82-E201-47BF-9008-1BB128BED1A2}" srcOrd="0" destOrd="1" presId="urn:microsoft.com/office/officeart/2005/8/layout/hList1"/>
    <dgm:cxn modelId="{7EED55DD-38E6-4CB3-A11A-FAAF0C296092}" type="presParOf" srcId="{33E86640-0429-420B-9129-6532E66E7F4E}" destId="{A9B29D1A-43F8-4702-A2AF-0275B4F4949E}" srcOrd="0" destOrd="0" presId="urn:microsoft.com/office/officeart/2005/8/layout/hList1"/>
    <dgm:cxn modelId="{865526D5-A101-4E20-8876-D18832A0B674}" type="presParOf" srcId="{A9B29D1A-43F8-4702-A2AF-0275B4F4949E}" destId="{AD0F88A9-7BEE-4F00-A3E3-0BEAAEF4684A}" srcOrd="0" destOrd="0" presId="urn:microsoft.com/office/officeart/2005/8/layout/hList1"/>
    <dgm:cxn modelId="{43CD7A3F-6BA3-46D7-88C0-1F0B55F1F89B}" type="presParOf" srcId="{A9B29D1A-43F8-4702-A2AF-0275B4F4949E}" destId="{7F0E7F82-E201-47BF-9008-1BB128BED1A2}" srcOrd="1" destOrd="0" presId="urn:microsoft.com/office/officeart/2005/8/layout/hList1"/>
    <dgm:cxn modelId="{1971076B-C103-4669-914B-CEEAFDAA9523}" type="presParOf" srcId="{33E86640-0429-420B-9129-6532E66E7F4E}" destId="{E2093B43-BAF6-47A9-AE9C-C1ADC14080B0}" srcOrd="1" destOrd="0" presId="urn:microsoft.com/office/officeart/2005/8/layout/hList1"/>
    <dgm:cxn modelId="{C382F79C-DE23-488B-BFA5-42D1824005E4}" type="presParOf" srcId="{33E86640-0429-420B-9129-6532E66E7F4E}" destId="{0E8C5334-69DB-4A2D-B15F-E3151C2E581C}" srcOrd="2" destOrd="0" presId="urn:microsoft.com/office/officeart/2005/8/layout/hList1"/>
    <dgm:cxn modelId="{7901A3A7-BBBE-42B9-8FE8-325EE3EEBA2A}" type="presParOf" srcId="{0E8C5334-69DB-4A2D-B15F-E3151C2E581C}" destId="{86E1095E-838A-4746-84F4-78DFE44CD89F}" srcOrd="0" destOrd="0" presId="urn:microsoft.com/office/officeart/2005/8/layout/hList1"/>
    <dgm:cxn modelId="{6EF8F93E-C523-459B-B646-939975376AC0}" type="presParOf" srcId="{0E8C5334-69DB-4A2D-B15F-E3151C2E581C}" destId="{30EAD95E-EEFE-45C8-82B6-083950A0BB9F}" srcOrd="1" destOrd="0" presId="urn:microsoft.com/office/officeart/2005/8/layout/hList1"/>
    <dgm:cxn modelId="{3CF3C2BA-F5BA-4B56-A87D-D64B7129879B}" type="presParOf" srcId="{33E86640-0429-420B-9129-6532E66E7F4E}" destId="{65704F4C-C550-4B5C-88B5-87062732241E}" srcOrd="3" destOrd="0" presId="urn:microsoft.com/office/officeart/2005/8/layout/hList1"/>
    <dgm:cxn modelId="{ED010E04-C103-466A-82B3-3D643D73BD7F}" type="presParOf" srcId="{33E86640-0429-420B-9129-6532E66E7F4E}" destId="{13E2C30E-5392-4B98-A765-E107D40E6FE0}" srcOrd="4" destOrd="0" presId="urn:microsoft.com/office/officeart/2005/8/layout/hList1"/>
    <dgm:cxn modelId="{1CF61966-F03B-41EE-BBDE-6FEF3A59803F}" type="presParOf" srcId="{13E2C30E-5392-4B98-A765-E107D40E6FE0}" destId="{120701C1-5A28-4AA5-BC52-BA82A7FC9825}" srcOrd="0" destOrd="0" presId="urn:microsoft.com/office/officeart/2005/8/layout/hList1"/>
    <dgm:cxn modelId="{FDA4A5D2-6043-4DE8-9F6F-4A773896CEE1}" type="presParOf" srcId="{13E2C30E-5392-4B98-A765-E107D40E6FE0}" destId="{E7D1A966-D2DA-456D-944D-44B12659C1B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5EB297F5-CD23-4130-8FC5-7F2360C4DD98}" type="doc">
      <dgm:prSet loTypeId="urn:microsoft.com/office/officeart/2005/8/layout/hList1" loCatId="list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F1212274-2775-453E-8405-92148DC66B19}">
      <dgm:prSet phldrT="[Text]" custT="1"/>
      <dgm:spPr/>
      <dgm:t>
        <a:bodyPr/>
        <a:lstStyle/>
        <a:p>
          <a:pPr rtl="1"/>
          <a:r>
            <a:rPr lang="fa-IR" sz="2400" b="1" dirty="0" smtClean="0">
              <a:cs typeface="B Homa" panose="00000400000000000000" pitchFamily="2" charset="-78"/>
            </a:rPr>
            <a:t>شهرهای قدیمی</a:t>
          </a:r>
          <a:endParaRPr lang="en-US" sz="2400" b="1" dirty="0">
            <a:cs typeface="B Homa" panose="00000400000000000000" pitchFamily="2" charset="-78"/>
          </a:endParaRPr>
        </a:p>
      </dgm:t>
    </dgm:pt>
    <dgm:pt modelId="{88A67433-298A-4707-82EC-FAE9970A3AD8}" type="parTrans" cxnId="{975EDC84-30EA-4B9D-874E-00159C5BD06F}">
      <dgm:prSet/>
      <dgm:spPr/>
      <dgm:t>
        <a:bodyPr/>
        <a:lstStyle/>
        <a:p>
          <a:endParaRPr lang="en-US"/>
        </a:p>
      </dgm:t>
    </dgm:pt>
    <dgm:pt modelId="{090833E3-6971-44CC-BA10-6A4D9C7234BB}" type="sibTrans" cxnId="{975EDC84-30EA-4B9D-874E-00159C5BD06F}">
      <dgm:prSet/>
      <dgm:spPr/>
      <dgm:t>
        <a:bodyPr/>
        <a:lstStyle/>
        <a:p>
          <a:endParaRPr lang="en-US"/>
        </a:p>
      </dgm:t>
    </dgm:pt>
    <dgm:pt modelId="{FBD6A162-C5CD-4B82-916F-462783B2D199}">
      <dgm:prSet phldrT="[Text]" custT="1"/>
      <dgm:spPr/>
      <dgm:t>
        <a:bodyPr/>
        <a:lstStyle/>
        <a:p>
          <a:pPr rtl="1"/>
          <a:r>
            <a:rPr lang="fa-IR" sz="2400" b="1" dirty="0" smtClean="0">
              <a:cs typeface="B Homa" panose="00000400000000000000" pitchFamily="2" charset="-78"/>
            </a:rPr>
            <a:t>شهرهای نوبنیاد</a:t>
          </a:r>
          <a:endParaRPr lang="en-US" sz="2400" b="1" dirty="0">
            <a:cs typeface="B Homa" panose="00000400000000000000" pitchFamily="2" charset="-78"/>
          </a:endParaRPr>
        </a:p>
      </dgm:t>
    </dgm:pt>
    <dgm:pt modelId="{FB6DBC6A-DFCE-4E11-8FD6-88F1B1A0411E}" type="parTrans" cxnId="{5749B786-2815-49A3-8A3D-8C0DC2A5EE1B}">
      <dgm:prSet/>
      <dgm:spPr/>
      <dgm:t>
        <a:bodyPr/>
        <a:lstStyle/>
        <a:p>
          <a:endParaRPr lang="en-US"/>
        </a:p>
      </dgm:t>
    </dgm:pt>
    <dgm:pt modelId="{065EA4D1-F843-458E-B4FC-9164A79B3C84}" type="sibTrans" cxnId="{5749B786-2815-49A3-8A3D-8C0DC2A5EE1B}">
      <dgm:prSet/>
      <dgm:spPr/>
      <dgm:t>
        <a:bodyPr/>
        <a:lstStyle/>
        <a:p>
          <a:endParaRPr lang="en-US"/>
        </a:p>
      </dgm:t>
    </dgm:pt>
    <dgm:pt modelId="{1799A847-5304-4A5A-BF46-843889CB9055}">
      <dgm:prSet phldrT="[Text]" custT="1"/>
      <dgm:spPr/>
      <dgm:t>
        <a:bodyPr/>
        <a:lstStyle/>
        <a:p>
          <a:pPr rtl="1"/>
          <a:r>
            <a:rPr lang="fa-IR" sz="2400" b="1" dirty="0" smtClean="0">
              <a:cs typeface="B Homa" panose="00000400000000000000" pitchFamily="2" charset="-78"/>
            </a:rPr>
            <a:t>شهرهای بیانگر قدرت</a:t>
          </a:r>
          <a:endParaRPr lang="en-US" sz="2400" b="1" dirty="0">
            <a:cs typeface="B Homa" panose="00000400000000000000" pitchFamily="2" charset="-78"/>
          </a:endParaRPr>
        </a:p>
      </dgm:t>
    </dgm:pt>
    <dgm:pt modelId="{015FC479-21B6-4A3E-A2E8-0B3757A8BA86}" type="parTrans" cxnId="{F41F3C8A-773B-4FFD-BD69-8F4F0812A6F5}">
      <dgm:prSet/>
      <dgm:spPr/>
      <dgm:t>
        <a:bodyPr/>
        <a:lstStyle/>
        <a:p>
          <a:endParaRPr lang="en-US"/>
        </a:p>
      </dgm:t>
    </dgm:pt>
    <dgm:pt modelId="{7FC26C7B-A5C5-4905-ACE9-D57FE98DFE9C}" type="sibTrans" cxnId="{F41F3C8A-773B-4FFD-BD69-8F4F0812A6F5}">
      <dgm:prSet/>
      <dgm:spPr/>
      <dgm:t>
        <a:bodyPr/>
        <a:lstStyle/>
        <a:p>
          <a:endParaRPr lang="en-US"/>
        </a:p>
      </dgm:t>
    </dgm:pt>
    <dgm:pt modelId="{79C7FD11-D2BE-4F13-9EE6-506D49DD4347}">
      <dgm:prSet custT="1"/>
      <dgm:spPr/>
      <dgm:t>
        <a:bodyPr/>
        <a:lstStyle/>
        <a:p>
          <a:pPr rtl="1"/>
          <a:r>
            <a:rPr lang="fa-IR" sz="2400" b="1" dirty="0" smtClean="0">
              <a:cs typeface="B Homa" panose="00000400000000000000" pitchFamily="2" charset="-78"/>
            </a:rPr>
            <a:t>شهرهای مذهبی اطراف مزار امامان</a:t>
          </a:r>
          <a:endParaRPr lang="en-US" sz="2400" b="1" dirty="0">
            <a:cs typeface="B Homa" panose="00000400000000000000" pitchFamily="2" charset="-78"/>
          </a:endParaRPr>
        </a:p>
      </dgm:t>
    </dgm:pt>
    <dgm:pt modelId="{7B7589CE-6464-4241-8D4E-301D45F6BAB4}" type="parTrans" cxnId="{5B30A05B-7590-4F8A-93AB-06AA6B5A3BD8}">
      <dgm:prSet/>
      <dgm:spPr/>
      <dgm:t>
        <a:bodyPr/>
        <a:lstStyle/>
        <a:p>
          <a:endParaRPr lang="en-US"/>
        </a:p>
      </dgm:t>
    </dgm:pt>
    <dgm:pt modelId="{02A1812F-14C0-4DC3-9DD2-70D7A9D42EF8}" type="sibTrans" cxnId="{5B30A05B-7590-4F8A-93AB-06AA6B5A3BD8}">
      <dgm:prSet/>
      <dgm:spPr/>
      <dgm:t>
        <a:bodyPr/>
        <a:lstStyle/>
        <a:p>
          <a:endParaRPr lang="en-US"/>
        </a:p>
      </dgm:t>
    </dgm:pt>
    <dgm:pt modelId="{20EC5381-0E16-4207-A242-A4D454E7D2C5}">
      <dgm:prSet custT="1"/>
      <dgm:spPr/>
      <dgm:t>
        <a:bodyPr/>
        <a:lstStyle/>
        <a:p>
          <a:pPr algn="r" rtl="1"/>
          <a:r>
            <a:rPr lang="fa-IR" sz="1800" b="1" dirty="0" smtClean="0">
              <a:cs typeface="B Homa" panose="00000400000000000000" pitchFamily="2" charset="-78"/>
            </a:rPr>
            <a:t>ایجاد عناصر جدید و جایگزینی با عناصر قدیمی</a:t>
          </a:r>
          <a:endParaRPr lang="en-US" sz="1800" b="1" dirty="0">
            <a:cs typeface="B Homa" panose="00000400000000000000" pitchFamily="2" charset="-78"/>
          </a:endParaRPr>
        </a:p>
      </dgm:t>
    </dgm:pt>
    <dgm:pt modelId="{74FAF754-C002-4485-B4A8-635E90FD4EC6}" type="parTrans" cxnId="{A933B257-EB73-49CE-950B-C60059A0488E}">
      <dgm:prSet/>
      <dgm:spPr/>
      <dgm:t>
        <a:bodyPr/>
        <a:lstStyle/>
        <a:p>
          <a:endParaRPr lang="en-US"/>
        </a:p>
      </dgm:t>
    </dgm:pt>
    <dgm:pt modelId="{31E1804E-0422-4FB8-B071-6BB18E1AA8A1}" type="sibTrans" cxnId="{A933B257-EB73-49CE-950B-C60059A0488E}">
      <dgm:prSet/>
      <dgm:spPr/>
      <dgm:t>
        <a:bodyPr/>
        <a:lstStyle/>
        <a:p>
          <a:endParaRPr lang="en-US"/>
        </a:p>
      </dgm:t>
    </dgm:pt>
    <dgm:pt modelId="{09F42D14-EEE5-4100-8D3A-61913CBD4CE4}">
      <dgm:prSet custT="1"/>
      <dgm:spPr/>
      <dgm:t>
        <a:bodyPr/>
        <a:lstStyle/>
        <a:p>
          <a:pPr algn="r" rtl="1"/>
          <a:r>
            <a:rPr lang="fa-IR" sz="1800" b="1" dirty="0" smtClean="0">
              <a:cs typeface="B Homa" panose="00000400000000000000" pitchFamily="2" charset="-78"/>
            </a:rPr>
            <a:t>اهمیت بخشیدن به ربض مهمترین سیاست دولت اسلامی(بازسازی ری و اصفهان و نیشابور)</a:t>
          </a:r>
          <a:endParaRPr lang="en-US" sz="1800" b="1" dirty="0">
            <a:cs typeface="B Homa" panose="00000400000000000000" pitchFamily="2" charset="-78"/>
          </a:endParaRPr>
        </a:p>
      </dgm:t>
    </dgm:pt>
    <dgm:pt modelId="{7BA2E1E6-5F46-4068-B049-3D5BBCCB3ACC}" type="parTrans" cxnId="{62EDEDF9-5137-4517-8045-511FBE917A54}">
      <dgm:prSet/>
      <dgm:spPr/>
      <dgm:t>
        <a:bodyPr/>
        <a:lstStyle/>
        <a:p>
          <a:endParaRPr lang="en-US"/>
        </a:p>
      </dgm:t>
    </dgm:pt>
    <dgm:pt modelId="{BA954741-1411-4580-B8D1-14EF388C0103}" type="sibTrans" cxnId="{62EDEDF9-5137-4517-8045-511FBE917A54}">
      <dgm:prSet/>
      <dgm:spPr/>
      <dgm:t>
        <a:bodyPr/>
        <a:lstStyle/>
        <a:p>
          <a:endParaRPr lang="en-US"/>
        </a:p>
      </dgm:t>
    </dgm:pt>
    <dgm:pt modelId="{DB28CC4B-69C0-44AF-B13B-511AF8A74480}">
      <dgm:prSet/>
      <dgm:spPr/>
      <dgm:t>
        <a:bodyPr/>
        <a:lstStyle/>
        <a:p>
          <a:pPr algn="r" rtl="1"/>
          <a:r>
            <a:rPr lang="fa-IR" sz="1800" b="1" dirty="0" smtClean="0">
              <a:cs typeface="B Homa" panose="00000400000000000000" pitchFamily="2" charset="-78"/>
            </a:rPr>
            <a:t>شهرهای طراحی شده.</a:t>
          </a:r>
          <a:endParaRPr lang="en-US" sz="1800" b="1" dirty="0">
            <a:cs typeface="B Homa" panose="00000400000000000000" pitchFamily="2" charset="-78"/>
          </a:endParaRPr>
        </a:p>
      </dgm:t>
    </dgm:pt>
    <dgm:pt modelId="{E820703B-5A1F-4752-9C9F-FBD19F5D3E2F}" type="parTrans" cxnId="{D692C578-8EFC-41E5-A471-44723EE78535}">
      <dgm:prSet/>
      <dgm:spPr/>
      <dgm:t>
        <a:bodyPr/>
        <a:lstStyle/>
        <a:p>
          <a:endParaRPr lang="en-US"/>
        </a:p>
      </dgm:t>
    </dgm:pt>
    <dgm:pt modelId="{2A6EC045-F9E8-424F-8C4A-9CFB94A7CB81}" type="sibTrans" cxnId="{D692C578-8EFC-41E5-A471-44723EE78535}">
      <dgm:prSet/>
      <dgm:spPr/>
      <dgm:t>
        <a:bodyPr/>
        <a:lstStyle/>
        <a:p>
          <a:endParaRPr lang="en-US"/>
        </a:p>
      </dgm:t>
    </dgm:pt>
    <dgm:pt modelId="{93F60F20-2DF2-47BE-9096-17F43A9C7FBE}">
      <dgm:prSet/>
      <dgm:spPr/>
      <dgm:t>
        <a:bodyPr/>
        <a:lstStyle/>
        <a:p>
          <a:pPr algn="r" rtl="1"/>
          <a:r>
            <a:rPr lang="fa-IR" sz="1800" b="1" dirty="0" smtClean="0">
              <a:cs typeface="B Homa" panose="00000400000000000000" pitchFamily="2" charset="-78"/>
            </a:rPr>
            <a:t>مبشر عدالت هستند.</a:t>
          </a:r>
          <a:endParaRPr lang="en-US" sz="1800" b="1" dirty="0">
            <a:cs typeface="B Homa" panose="00000400000000000000" pitchFamily="2" charset="-78"/>
          </a:endParaRPr>
        </a:p>
      </dgm:t>
    </dgm:pt>
    <dgm:pt modelId="{E6803AC5-E822-4D00-B403-66332AE0801E}" type="parTrans" cxnId="{EEC4AB89-B020-4BEA-9654-CA9C10938382}">
      <dgm:prSet/>
      <dgm:spPr/>
      <dgm:t>
        <a:bodyPr/>
        <a:lstStyle/>
        <a:p>
          <a:endParaRPr lang="en-US"/>
        </a:p>
      </dgm:t>
    </dgm:pt>
    <dgm:pt modelId="{4EE0ADF9-7580-44BE-A1EB-57C63B00D1D1}" type="sibTrans" cxnId="{EEC4AB89-B020-4BEA-9654-CA9C10938382}">
      <dgm:prSet/>
      <dgm:spPr/>
      <dgm:t>
        <a:bodyPr/>
        <a:lstStyle/>
        <a:p>
          <a:endParaRPr lang="en-US"/>
        </a:p>
      </dgm:t>
    </dgm:pt>
    <dgm:pt modelId="{FD09779B-44C7-4097-8259-8C0BFB661474}">
      <dgm:prSet custT="1"/>
      <dgm:spPr/>
      <dgm:t>
        <a:bodyPr/>
        <a:lstStyle/>
        <a:p>
          <a:pPr algn="r" rtl="1"/>
          <a:r>
            <a:rPr lang="fa-IR" sz="1800" b="1" dirty="0" smtClean="0">
              <a:cs typeface="B Homa" panose="00000400000000000000" pitchFamily="2" charset="-78"/>
            </a:rPr>
            <a:t>یا پادگانهای نظامی اند</a:t>
          </a:r>
          <a:r>
            <a:rPr lang="fa-IR" sz="1400" b="1" dirty="0" smtClean="0">
              <a:cs typeface="B Homa" panose="00000400000000000000" pitchFamily="2" charset="-78"/>
            </a:rPr>
            <a:t>(حفظ ارتباط با مبدا حرکت</a:t>
          </a:r>
          <a:r>
            <a:rPr lang="fa-IR" sz="1800" b="1" dirty="0" smtClean="0">
              <a:cs typeface="B Homa" panose="00000400000000000000" pitchFamily="2" charset="-78"/>
            </a:rPr>
            <a:t>) یا برای از رونق انداختن شهرهای قدیمی</a:t>
          </a:r>
          <a:r>
            <a:rPr lang="fa-IR" sz="1800" dirty="0" smtClean="0">
              <a:cs typeface="B Homa" panose="00000400000000000000" pitchFamily="2" charset="-78"/>
            </a:rPr>
            <a:t>.</a:t>
          </a:r>
          <a:endParaRPr lang="en-US" sz="1800" dirty="0">
            <a:cs typeface="B Homa" panose="00000400000000000000" pitchFamily="2" charset="-78"/>
          </a:endParaRPr>
        </a:p>
      </dgm:t>
    </dgm:pt>
    <dgm:pt modelId="{6B544377-E8BB-4F00-BE17-A4A20061E6ED}" type="parTrans" cxnId="{AFEE5977-72FE-43C1-933E-BC9AB1EAAF28}">
      <dgm:prSet/>
      <dgm:spPr/>
      <dgm:t>
        <a:bodyPr/>
        <a:lstStyle/>
        <a:p>
          <a:endParaRPr lang="en-US"/>
        </a:p>
      </dgm:t>
    </dgm:pt>
    <dgm:pt modelId="{6CC134D8-1CBF-4A1B-B28D-493C0F596892}" type="sibTrans" cxnId="{AFEE5977-72FE-43C1-933E-BC9AB1EAAF28}">
      <dgm:prSet/>
      <dgm:spPr/>
      <dgm:t>
        <a:bodyPr/>
        <a:lstStyle/>
        <a:p>
          <a:endParaRPr lang="en-US"/>
        </a:p>
      </dgm:t>
    </dgm:pt>
    <dgm:pt modelId="{339BCC9B-B7D1-4141-A1A8-3C3B8B04E44F}">
      <dgm:prSet custT="1"/>
      <dgm:spPr/>
      <dgm:t>
        <a:bodyPr/>
        <a:lstStyle/>
        <a:p>
          <a:pPr algn="r" rtl="1"/>
          <a:r>
            <a:rPr lang="fa-IR" sz="1800" b="1" dirty="0" smtClean="0">
              <a:cs typeface="B Homa" panose="00000400000000000000" pitchFamily="2" charset="-78"/>
            </a:rPr>
            <a:t>شهر قدرت و شهر آرمان و شهر ثروت هستند</a:t>
          </a:r>
          <a:r>
            <a:rPr lang="fa-IR" sz="1600" b="1" dirty="0" smtClean="0">
              <a:cs typeface="B Homa" panose="00000400000000000000" pitchFamily="2" charset="-78"/>
            </a:rPr>
            <a:t>.</a:t>
          </a:r>
          <a:endParaRPr lang="en-US" sz="1600" b="1" dirty="0">
            <a:cs typeface="B Homa" panose="00000400000000000000" pitchFamily="2" charset="-78"/>
          </a:endParaRPr>
        </a:p>
      </dgm:t>
    </dgm:pt>
    <dgm:pt modelId="{C3ACDF6F-9A87-4B2B-8E49-04C598600CC6}" type="parTrans" cxnId="{D0B58018-5276-4AED-AD74-15E1FD824013}">
      <dgm:prSet/>
      <dgm:spPr/>
      <dgm:t>
        <a:bodyPr/>
        <a:lstStyle/>
        <a:p>
          <a:endParaRPr lang="en-US"/>
        </a:p>
      </dgm:t>
    </dgm:pt>
    <dgm:pt modelId="{A0957553-0341-4361-8239-A1DE46E652D6}" type="sibTrans" cxnId="{D0B58018-5276-4AED-AD74-15E1FD824013}">
      <dgm:prSet/>
      <dgm:spPr/>
      <dgm:t>
        <a:bodyPr/>
        <a:lstStyle/>
        <a:p>
          <a:endParaRPr lang="en-US"/>
        </a:p>
      </dgm:t>
    </dgm:pt>
    <dgm:pt modelId="{5F0FC0F4-9306-4FF1-A03F-FACD59806387}">
      <dgm:prSet custT="1"/>
      <dgm:spPr/>
      <dgm:t>
        <a:bodyPr/>
        <a:lstStyle/>
        <a:p>
          <a:pPr algn="r" rtl="1"/>
          <a:r>
            <a:rPr lang="fa-IR" sz="1800" b="1" dirty="0" smtClean="0">
              <a:cs typeface="B Homa" panose="00000400000000000000" pitchFamily="2" charset="-78"/>
            </a:rPr>
            <a:t>به عنوان شهر ایمان در مقابل شهر قدرت غیر رسمی و واقعی</a:t>
          </a:r>
          <a:endParaRPr lang="en-US" sz="1800" b="1" dirty="0">
            <a:cs typeface="B Homa" panose="00000400000000000000" pitchFamily="2" charset="-78"/>
          </a:endParaRPr>
        </a:p>
      </dgm:t>
    </dgm:pt>
    <dgm:pt modelId="{199C7739-6427-4A2B-86D5-79AC6D7E3F7C}" type="parTrans" cxnId="{334BF228-A09A-4501-9DEA-720E5524231B}">
      <dgm:prSet/>
      <dgm:spPr/>
      <dgm:t>
        <a:bodyPr/>
        <a:lstStyle/>
        <a:p>
          <a:endParaRPr lang="en-US"/>
        </a:p>
      </dgm:t>
    </dgm:pt>
    <dgm:pt modelId="{36B8FF78-F370-41C7-BE82-2DB14CBDBFAE}" type="sibTrans" cxnId="{334BF228-A09A-4501-9DEA-720E5524231B}">
      <dgm:prSet/>
      <dgm:spPr/>
      <dgm:t>
        <a:bodyPr/>
        <a:lstStyle/>
        <a:p>
          <a:endParaRPr lang="en-US"/>
        </a:p>
      </dgm:t>
    </dgm:pt>
    <dgm:pt modelId="{B5971A67-AA20-4BCD-8671-CCF603361E23}" type="pres">
      <dgm:prSet presAssocID="{5EB297F5-CD23-4130-8FC5-7F2360C4DD9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F8B2C51A-60D6-4C05-A827-3812F0FEEEB7}" type="pres">
      <dgm:prSet presAssocID="{F1212274-2775-453E-8405-92148DC66B19}" presName="composite" presStyleCnt="0"/>
      <dgm:spPr/>
    </dgm:pt>
    <dgm:pt modelId="{F9F90FD1-9D50-4281-A78C-34C135220AE5}" type="pres">
      <dgm:prSet presAssocID="{F1212274-2775-453E-8405-92148DC66B19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12DF985-4AC7-4901-9B93-AF56DDE3894A}" type="pres">
      <dgm:prSet presAssocID="{F1212274-2775-453E-8405-92148DC66B19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3570EC4D-F3AF-43CB-841F-8DEB78ABD9C1}" type="pres">
      <dgm:prSet presAssocID="{090833E3-6971-44CC-BA10-6A4D9C7234BB}" presName="space" presStyleCnt="0"/>
      <dgm:spPr/>
    </dgm:pt>
    <dgm:pt modelId="{59DB604B-17AB-4208-BE32-CA26A3426C52}" type="pres">
      <dgm:prSet presAssocID="{FBD6A162-C5CD-4B82-916F-462783B2D199}" presName="composite" presStyleCnt="0"/>
      <dgm:spPr/>
    </dgm:pt>
    <dgm:pt modelId="{4B5E509B-274F-41F8-BD22-DE471AAFE236}" type="pres">
      <dgm:prSet presAssocID="{FBD6A162-C5CD-4B82-916F-462783B2D199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0ED53473-21B4-447B-A397-10455527FCA9}" type="pres">
      <dgm:prSet presAssocID="{FBD6A162-C5CD-4B82-916F-462783B2D199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D930927-E2F0-4B70-8E94-5B4AE681CE77}" type="pres">
      <dgm:prSet presAssocID="{065EA4D1-F843-458E-B4FC-9164A79B3C84}" presName="space" presStyleCnt="0"/>
      <dgm:spPr/>
    </dgm:pt>
    <dgm:pt modelId="{EA18AB6B-3CBC-45B1-AF74-BD6395D54DBA}" type="pres">
      <dgm:prSet presAssocID="{1799A847-5304-4A5A-BF46-843889CB9055}" presName="composite" presStyleCnt="0"/>
      <dgm:spPr/>
    </dgm:pt>
    <dgm:pt modelId="{5B8F783F-F2A2-4202-A033-762826304940}" type="pres">
      <dgm:prSet presAssocID="{1799A847-5304-4A5A-BF46-843889CB9055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D80E62B-2FCA-4D13-9748-F1F082430ABE}" type="pres">
      <dgm:prSet presAssocID="{1799A847-5304-4A5A-BF46-843889CB9055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B19767F4-EA3C-4DFF-8736-D5C01B746A21}" type="pres">
      <dgm:prSet presAssocID="{7FC26C7B-A5C5-4905-ACE9-D57FE98DFE9C}" presName="space" presStyleCnt="0"/>
      <dgm:spPr/>
    </dgm:pt>
    <dgm:pt modelId="{E5898AF1-6C61-4236-AB12-01ACF38082E5}" type="pres">
      <dgm:prSet presAssocID="{79C7FD11-D2BE-4F13-9EE6-506D49DD4347}" presName="composite" presStyleCnt="0"/>
      <dgm:spPr/>
    </dgm:pt>
    <dgm:pt modelId="{03C0CBD7-1E32-479A-98EC-C9F3BF729815}" type="pres">
      <dgm:prSet presAssocID="{79C7FD11-D2BE-4F13-9EE6-506D49DD4347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181AD67-A161-482F-BEBA-03FCC4B97F11}" type="pres">
      <dgm:prSet presAssocID="{79C7FD11-D2BE-4F13-9EE6-506D49DD4347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052384C7-1056-4ADC-96A4-76B7A330EA49}" type="presOf" srcId="{09F42D14-EEE5-4100-8D3A-61913CBD4CE4}" destId="{E12DF985-4AC7-4901-9B93-AF56DDE3894A}" srcOrd="0" destOrd="1" presId="urn:microsoft.com/office/officeart/2005/8/layout/hList1"/>
    <dgm:cxn modelId="{24E44870-D2E2-441D-969D-26855E809868}" type="presOf" srcId="{FBD6A162-C5CD-4B82-916F-462783B2D199}" destId="{4B5E509B-274F-41F8-BD22-DE471AAFE236}" srcOrd="0" destOrd="0" presId="urn:microsoft.com/office/officeart/2005/8/layout/hList1"/>
    <dgm:cxn modelId="{5B30A05B-7590-4F8A-93AB-06AA6B5A3BD8}" srcId="{5EB297F5-CD23-4130-8FC5-7F2360C4DD98}" destId="{79C7FD11-D2BE-4F13-9EE6-506D49DD4347}" srcOrd="3" destOrd="0" parTransId="{7B7589CE-6464-4241-8D4E-301D45F6BAB4}" sibTransId="{02A1812F-14C0-4DC3-9DD2-70D7A9D42EF8}"/>
    <dgm:cxn modelId="{B935387F-3C53-4F6B-8B5D-823B4AD7864F}" type="presOf" srcId="{5EB297F5-CD23-4130-8FC5-7F2360C4DD98}" destId="{B5971A67-AA20-4BCD-8671-CCF603361E23}" srcOrd="0" destOrd="0" presId="urn:microsoft.com/office/officeart/2005/8/layout/hList1"/>
    <dgm:cxn modelId="{A9B4493E-21FA-4AD9-8DE9-8EA2FCBE77EC}" type="presOf" srcId="{DB28CC4B-69C0-44AF-B13B-511AF8A74480}" destId="{0ED53473-21B4-447B-A397-10455527FCA9}" srcOrd="0" destOrd="0" presId="urn:microsoft.com/office/officeart/2005/8/layout/hList1"/>
    <dgm:cxn modelId="{5749B786-2815-49A3-8A3D-8C0DC2A5EE1B}" srcId="{5EB297F5-CD23-4130-8FC5-7F2360C4DD98}" destId="{FBD6A162-C5CD-4B82-916F-462783B2D199}" srcOrd="1" destOrd="0" parTransId="{FB6DBC6A-DFCE-4E11-8FD6-88F1B1A0411E}" sibTransId="{065EA4D1-F843-458E-B4FC-9164A79B3C84}"/>
    <dgm:cxn modelId="{D0B58018-5276-4AED-AD74-15E1FD824013}" srcId="{1799A847-5304-4A5A-BF46-843889CB9055}" destId="{339BCC9B-B7D1-4141-A1A8-3C3B8B04E44F}" srcOrd="0" destOrd="0" parTransId="{C3ACDF6F-9A87-4B2B-8E49-04C598600CC6}" sibTransId="{A0957553-0341-4361-8239-A1DE46E652D6}"/>
    <dgm:cxn modelId="{D692C578-8EFC-41E5-A471-44723EE78535}" srcId="{FBD6A162-C5CD-4B82-916F-462783B2D199}" destId="{DB28CC4B-69C0-44AF-B13B-511AF8A74480}" srcOrd="0" destOrd="0" parTransId="{E820703B-5A1F-4752-9C9F-FBD19F5D3E2F}" sibTransId="{2A6EC045-F9E8-424F-8C4A-9CFB94A7CB81}"/>
    <dgm:cxn modelId="{EEC4AB89-B020-4BEA-9654-CA9C10938382}" srcId="{FBD6A162-C5CD-4B82-916F-462783B2D199}" destId="{93F60F20-2DF2-47BE-9096-17F43A9C7FBE}" srcOrd="1" destOrd="0" parTransId="{E6803AC5-E822-4D00-B403-66332AE0801E}" sibTransId="{4EE0ADF9-7580-44BE-A1EB-57C63B00D1D1}"/>
    <dgm:cxn modelId="{EC8CCE55-FCB9-44AA-B2E4-7ABAF9524CDE}" type="presOf" srcId="{93F60F20-2DF2-47BE-9096-17F43A9C7FBE}" destId="{0ED53473-21B4-447B-A397-10455527FCA9}" srcOrd="0" destOrd="1" presId="urn:microsoft.com/office/officeart/2005/8/layout/hList1"/>
    <dgm:cxn modelId="{2F0E0ED1-92C4-4FE6-A376-9C25A84E4942}" type="presOf" srcId="{F1212274-2775-453E-8405-92148DC66B19}" destId="{F9F90FD1-9D50-4281-A78C-34C135220AE5}" srcOrd="0" destOrd="0" presId="urn:microsoft.com/office/officeart/2005/8/layout/hList1"/>
    <dgm:cxn modelId="{5D84133E-0B7E-4C91-851F-73DA45EE92C9}" type="presOf" srcId="{79C7FD11-D2BE-4F13-9EE6-506D49DD4347}" destId="{03C0CBD7-1E32-479A-98EC-C9F3BF729815}" srcOrd="0" destOrd="0" presId="urn:microsoft.com/office/officeart/2005/8/layout/hList1"/>
    <dgm:cxn modelId="{9045D4C6-128E-4429-8419-D2FAB8D0C0A5}" type="presOf" srcId="{FD09779B-44C7-4097-8259-8C0BFB661474}" destId="{0ED53473-21B4-447B-A397-10455527FCA9}" srcOrd="0" destOrd="2" presId="urn:microsoft.com/office/officeart/2005/8/layout/hList1"/>
    <dgm:cxn modelId="{F41F3C8A-773B-4FFD-BD69-8F4F0812A6F5}" srcId="{5EB297F5-CD23-4130-8FC5-7F2360C4DD98}" destId="{1799A847-5304-4A5A-BF46-843889CB9055}" srcOrd="2" destOrd="0" parTransId="{015FC479-21B6-4A3E-A2E8-0B3757A8BA86}" sibTransId="{7FC26C7B-A5C5-4905-ACE9-D57FE98DFE9C}"/>
    <dgm:cxn modelId="{2BC31346-D48D-40FC-A4BC-04529562F984}" type="presOf" srcId="{1799A847-5304-4A5A-BF46-843889CB9055}" destId="{5B8F783F-F2A2-4202-A033-762826304940}" srcOrd="0" destOrd="0" presId="urn:microsoft.com/office/officeart/2005/8/layout/hList1"/>
    <dgm:cxn modelId="{62EDEDF9-5137-4517-8045-511FBE917A54}" srcId="{F1212274-2775-453E-8405-92148DC66B19}" destId="{09F42D14-EEE5-4100-8D3A-61913CBD4CE4}" srcOrd="1" destOrd="0" parTransId="{7BA2E1E6-5F46-4068-B049-3D5BBCCB3ACC}" sibTransId="{BA954741-1411-4580-B8D1-14EF388C0103}"/>
    <dgm:cxn modelId="{334BF228-A09A-4501-9DEA-720E5524231B}" srcId="{79C7FD11-D2BE-4F13-9EE6-506D49DD4347}" destId="{5F0FC0F4-9306-4FF1-A03F-FACD59806387}" srcOrd="0" destOrd="0" parTransId="{199C7739-6427-4A2B-86D5-79AC6D7E3F7C}" sibTransId="{36B8FF78-F370-41C7-BE82-2DB14CBDBFAE}"/>
    <dgm:cxn modelId="{AFEE5977-72FE-43C1-933E-BC9AB1EAAF28}" srcId="{FBD6A162-C5CD-4B82-916F-462783B2D199}" destId="{FD09779B-44C7-4097-8259-8C0BFB661474}" srcOrd="2" destOrd="0" parTransId="{6B544377-E8BB-4F00-BE17-A4A20061E6ED}" sibTransId="{6CC134D8-1CBF-4A1B-B28D-493C0F596892}"/>
    <dgm:cxn modelId="{A933B257-EB73-49CE-950B-C60059A0488E}" srcId="{F1212274-2775-453E-8405-92148DC66B19}" destId="{20EC5381-0E16-4207-A242-A4D454E7D2C5}" srcOrd="0" destOrd="0" parTransId="{74FAF754-C002-4485-B4A8-635E90FD4EC6}" sibTransId="{31E1804E-0422-4FB8-B071-6BB18E1AA8A1}"/>
    <dgm:cxn modelId="{975EDC84-30EA-4B9D-874E-00159C5BD06F}" srcId="{5EB297F5-CD23-4130-8FC5-7F2360C4DD98}" destId="{F1212274-2775-453E-8405-92148DC66B19}" srcOrd="0" destOrd="0" parTransId="{88A67433-298A-4707-82EC-FAE9970A3AD8}" sibTransId="{090833E3-6971-44CC-BA10-6A4D9C7234BB}"/>
    <dgm:cxn modelId="{6E97A35F-DE14-4407-A245-6BEAFCC3DEB9}" type="presOf" srcId="{339BCC9B-B7D1-4141-A1A8-3C3B8B04E44F}" destId="{DD80E62B-2FCA-4D13-9748-F1F082430ABE}" srcOrd="0" destOrd="0" presId="urn:microsoft.com/office/officeart/2005/8/layout/hList1"/>
    <dgm:cxn modelId="{09B57BD2-67A1-4713-8FF9-AE87758B5760}" type="presOf" srcId="{20EC5381-0E16-4207-A242-A4D454E7D2C5}" destId="{E12DF985-4AC7-4901-9B93-AF56DDE3894A}" srcOrd="0" destOrd="0" presId="urn:microsoft.com/office/officeart/2005/8/layout/hList1"/>
    <dgm:cxn modelId="{FBA2D17B-D76D-406C-882D-CA75034DEC82}" type="presOf" srcId="{5F0FC0F4-9306-4FF1-A03F-FACD59806387}" destId="{9181AD67-A161-482F-BEBA-03FCC4B97F11}" srcOrd="0" destOrd="0" presId="urn:microsoft.com/office/officeart/2005/8/layout/hList1"/>
    <dgm:cxn modelId="{36A74994-FBE6-4D7E-A5EB-A67815A8FD4B}" type="presParOf" srcId="{B5971A67-AA20-4BCD-8671-CCF603361E23}" destId="{F8B2C51A-60D6-4C05-A827-3812F0FEEEB7}" srcOrd="0" destOrd="0" presId="urn:microsoft.com/office/officeart/2005/8/layout/hList1"/>
    <dgm:cxn modelId="{42F263B3-48FA-4EB5-A168-26B4C26A0AC6}" type="presParOf" srcId="{F8B2C51A-60D6-4C05-A827-3812F0FEEEB7}" destId="{F9F90FD1-9D50-4281-A78C-34C135220AE5}" srcOrd="0" destOrd="0" presId="urn:microsoft.com/office/officeart/2005/8/layout/hList1"/>
    <dgm:cxn modelId="{C454365D-427F-4D34-AB3F-DB7ED35C8161}" type="presParOf" srcId="{F8B2C51A-60D6-4C05-A827-3812F0FEEEB7}" destId="{E12DF985-4AC7-4901-9B93-AF56DDE3894A}" srcOrd="1" destOrd="0" presId="urn:microsoft.com/office/officeart/2005/8/layout/hList1"/>
    <dgm:cxn modelId="{3DC194B2-4FE2-46D7-9CCD-6C8459405EC6}" type="presParOf" srcId="{B5971A67-AA20-4BCD-8671-CCF603361E23}" destId="{3570EC4D-F3AF-43CB-841F-8DEB78ABD9C1}" srcOrd="1" destOrd="0" presId="urn:microsoft.com/office/officeart/2005/8/layout/hList1"/>
    <dgm:cxn modelId="{A119CA45-6A0A-40C9-87E6-B52AC4EB6601}" type="presParOf" srcId="{B5971A67-AA20-4BCD-8671-CCF603361E23}" destId="{59DB604B-17AB-4208-BE32-CA26A3426C52}" srcOrd="2" destOrd="0" presId="urn:microsoft.com/office/officeart/2005/8/layout/hList1"/>
    <dgm:cxn modelId="{C806A549-4331-4248-8E05-D1C4900959BE}" type="presParOf" srcId="{59DB604B-17AB-4208-BE32-CA26A3426C52}" destId="{4B5E509B-274F-41F8-BD22-DE471AAFE236}" srcOrd="0" destOrd="0" presId="urn:microsoft.com/office/officeart/2005/8/layout/hList1"/>
    <dgm:cxn modelId="{E6483826-85B5-4626-BE59-4AE0A4A61A5B}" type="presParOf" srcId="{59DB604B-17AB-4208-BE32-CA26A3426C52}" destId="{0ED53473-21B4-447B-A397-10455527FCA9}" srcOrd="1" destOrd="0" presId="urn:microsoft.com/office/officeart/2005/8/layout/hList1"/>
    <dgm:cxn modelId="{D1149297-64B3-42A9-AA22-53750727BD6F}" type="presParOf" srcId="{B5971A67-AA20-4BCD-8671-CCF603361E23}" destId="{CD930927-E2F0-4B70-8E94-5B4AE681CE77}" srcOrd="3" destOrd="0" presId="urn:microsoft.com/office/officeart/2005/8/layout/hList1"/>
    <dgm:cxn modelId="{CBDCC777-C2A7-4371-A2CD-17E2E87E2C16}" type="presParOf" srcId="{B5971A67-AA20-4BCD-8671-CCF603361E23}" destId="{EA18AB6B-3CBC-45B1-AF74-BD6395D54DBA}" srcOrd="4" destOrd="0" presId="urn:microsoft.com/office/officeart/2005/8/layout/hList1"/>
    <dgm:cxn modelId="{28AA56FA-0C78-4BBE-A3DA-A106A3AC600A}" type="presParOf" srcId="{EA18AB6B-3CBC-45B1-AF74-BD6395D54DBA}" destId="{5B8F783F-F2A2-4202-A033-762826304940}" srcOrd="0" destOrd="0" presId="urn:microsoft.com/office/officeart/2005/8/layout/hList1"/>
    <dgm:cxn modelId="{7F307195-78BF-4A43-9D8A-CF995B7FCA69}" type="presParOf" srcId="{EA18AB6B-3CBC-45B1-AF74-BD6395D54DBA}" destId="{DD80E62B-2FCA-4D13-9748-F1F082430ABE}" srcOrd="1" destOrd="0" presId="urn:microsoft.com/office/officeart/2005/8/layout/hList1"/>
    <dgm:cxn modelId="{126C5247-B594-47BE-9C74-14D5ACC6A761}" type="presParOf" srcId="{B5971A67-AA20-4BCD-8671-CCF603361E23}" destId="{B19767F4-EA3C-4DFF-8736-D5C01B746A21}" srcOrd="5" destOrd="0" presId="urn:microsoft.com/office/officeart/2005/8/layout/hList1"/>
    <dgm:cxn modelId="{A5F3AB94-CB1F-4528-A73F-989A426B6510}" type="presParOf" srcId="{B5971A67-AA20-4BCD-8671-CCF603361E23}" destId="{E5898AF1-6C61-4236-AB12-01ACF38082E5}" srcOrd="6" destOrd="0" presId="urn:microsoft.com/office/officeart/2005/8/layout/hList1"/>
    <dgm:cxn modelId="{253122A5-5D23-43DC-83EC-6E92C129741E}" type="presParOf" srcId="{E5898AF1-6C61-4236-AB12-01ACF38082E5}" destId="{03C0CBD7-1E32-479A-98EC-C9F3BF729815}" srcOrd="0" destOrd="0" presId="urn:microsoft.com/office/officeart/2005/8/layout/hList1"/>
    <dgm:cxn modelId="{4A2A1382-89C1-4295-8E3D-D4CA6AA6D3D0}" type="presParOf" srcId="{E5898AF1-6C61-4236-AB12-01ACF38082E5}" destId="{9181AD67-A161-482F-BEBA-03FCC4B97F1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411FBDDA-726E-4004-9C2F-24F6590FBC92}" type="doc">
      <dgm:prSet loTypeId="urn:microsoft.com/office/officeart/2005/8/layout/hierarchy4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769E08A-548B-4578-AF96-09A2A15084F3}">
      <dgm:prSet phldrT="[Text]" custT="1"/>
      <dgm:spPr/>
      <dgm:t>
        <a:bodyPr/>
        <a:lstStyle/>
        <a:p>
          <a:r>
            <a:rPr lang="fa-IR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بازار در حرکت خویش به سوی دروازه های شهر محلات مختلف را می آفریند.</a:t>
          </a:r>
          <a:endParaRPr lang="en-US" sz="2400" dirty="0"/>
        </a:p>
      </dgm:t>
    </dgm:pt>
    <dgm:pt modelId="{598723B4-ECBA-4D34-AC80-9BC57382B09E}" type="parTrans" cxnId="{4A265D67-1016-4F6A-8F45-8118AA1142E9}">
      <dgm:prSet/>
      <dgm:spPr/>
      <dgm:t>
        <a:bodyPr/>
        <a:lstStyle/>
        <a:p>
          <a:endParaRPr lang="en-US"/>
        </a:p>
      </dgm:t>
    </dgm:pt>
    <dgm:pt modelId="{A859FAF8-C6FA-4F9A-B350-98DF974C0DEE}" type="sibTrans" cxnId="{4A265D67-1016-4F6A-8F45-8118AA1142E9}">
      <dgm:prSet/>
      <dgm:spPr/>
      <dgm:t>
        <a:bodyPr/>
        <a:lstStyle/>
        <a:p>
          <a:endParaRPr lang="en-US"/>
        </a:p>
      </dgm:t>
    </dgm:pt>
    <dgm:pt modelId="{CDF9575E-2AA5-409A-A136-8FB6A79DAA65}">
      <dgm:prSet phldrT="[Text]" custT="1"/>
      <dgm:spPr/>
      <dgm:t>
        <a:bodyPr/>
        <a:lstStyle/>
        <a:p>
          <a:r>
            <a:rPr lang="fa-IR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شاهکارهایی در فن مهندسی آبرسانی </a:t>
          </a:r>
          <a:endParaRPr lang="en-US" sz="2000" b="1" u="none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21A050A2-8019-47FE-AFC1-AB347A4A21DF}" type="parTrans" cxnId="{44688B3D-9FD4-41B0-97DC-1140AEF691AF}">
      <dgm:prSet/>
      <dgm:spPr/>
      <dgm:t>
        <a:bodyPr/>
        <a:lstStyle/>
        <a:p>
          <a:endParaRPr lang="en-US"/>
        </a:p>
      </dgm:t>
    </dgm:pt>
    <dgm:pt modelId="{FDF59998-450F-41FE-AF06-9E639BF41FE8}" type="sibTrans" cxnId="{44688B3D-9FD4-41B0-97DC-1140AEF691AF}">
      <dgm:prSet/>
      <dgm:spPr/>
      <dgm:t>
        <a:bodyPr/>
        <a:lstStyle/>
        <a:p>
          <a:endParaRPr lang="en-US"/>
        </a:p>
      </dgm:t>
    </dgm:pt>
    <dgm:pt modelId="{7F3EBB58-74B5-4B9F-9DD3-AC8581C0201D}">
      <dgm:prSet custT="1"/>
      <dgm:spPr/>
      <dgm:t>
        <a:bodyPr/>
        <a:lstStyle/>
        <a:p>
          <a:r>
            <a:rPr lang="fa-IR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نخستین اقدام دولت برای رونق بخشیدن به شهر طراحی زیرساخت هاست.</a:t>
          </a:r>
          <a:endParaRPr lang="en-US" sz="2000" b="1" dirty="0">
            <a:cs typeface="B Homa" panose="00000400000000000000" pitchFamily="2" charset="-78"/>
          </a:endParaRPr>
        </a:p>
      </dgm:t>
    </dgm:pt>
    <dgm:pt modelId="{F369258A-F9FA-4C93-8924-2A3469C6DB35}" type="parTrans" cxnId="{AC8E3FD2-B02E-472C-9EF1-6BD6841B6314}">
      <dgm:prSet/>
      <dgm:spPr/>
      <dgm:t>
        <a:bodyPr/>
        <a:lstStyle/>
        <a:p>
          <a:endParaRPr lang="en-US"/>
        </a:p>
      </dgm:t>
    </dgm:pt>
    <dgm:pt modelId="{803445A8-6218-4F95-80D1-E6B9C91318E8}" type="sibTrans" cxnId="{AC8E3FD2-B02E-472C-9EF1-6BD6841B6314}">
      <dgm:prSet/>
      <dgm:spPr/>
      <dgm:t>
        <a:bodyPr/>
        <a:lstStyle/>
        <a:p>
          <a:endParaRPr lang="en-US"/>
        </a:p>
      </dgm:t>
    </dgm:pt>
    <dgm:pt modelId="{5F54CDE6-0CAB-48A9-A5B9-86A3842D71F1}">
      <dgm:prSet custT="1"/>
      <dgm:spPr/>
      <dgm:t>
        <a:bodyPr/>
        <a:lstStyle/>
        <a:p>
          <a:r>
            <a:rPr lang="fa-IR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امیختن سه جامعه ایلی،روستایی و شهری </a:t>
          </a:r>
          <a:endParaRPr lang="en-US" sz="1600" dirty="0"/>
        </a:p>
      </dgm:t>
    </dgm:pt>
    <dgm:pt modelId="{76C44641-C28E-4353-9AB5-DD3FDC10407D}" type="parTrans" cxnId="{ECBAC8E9-9EC6-4DB2-B7C9-CFA29C7838D3}">
      <dgm:prSet/>
      <dgm:spPr/>
      <dgm:t>
        <a:bodyPr/>
        <a:lstStyle/>
        <a:p>
          <a:endParaRPr lang="en-US"/>
        </a:p>
      </dgm:t>
    </dgm:pt>
    <dgm:pt modelId="{C4593CD4-7C05-4EC7-92B0-2491BD5F02F8}" type="sibTrans" cxnId="{ECBAC8E9-9EC6-4DB2-B7C9-CFA29C7838D3}">
      <dgm:prSet/>
      <dgm:spPr/>
      <dgm:t>
        <a:bodyPr/>
        <a:lstStyle/>
        <a:p>
          <a:endParaRPr lang="en-US"/>
        </a:p>
      </dgm:t>
    </dgm:pt>
    <dgm:pt modelId="{F84AA3B8-BABE-4EFD-8276-3658CE3C4B9C}">
      <dgm:prSet phldrT="[Text]" custT="1"/>
      <dgm:spPr/>
      <dgm:t>
        <a:bodyPr/>
        <a:lstStyle/>
        <a:p>
          <a:r>
            <a:rPr lang="fa-IR" sz="1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شهر چون الگوی کهن خویش به دیوارهایش محدود نشده</a:t>
          </a:r>
          <a:endParaRPr lang="en-US" sz="1800" b="0" dirty="0">
            <a:cs typeface="B Homa" panose="00000400000000000000" pitchFamily="2" charset="-78"/>
          </a:endParaRPr>
        </a:p>
      </dgm:t>
    </dgm:pt>
    <dgm:pt modelId="{1FFE357F-5A5D-4B5A-8823-8F227A5BACF0}" type="sibTrans" cxnId="{40C8D167-94C3-41DF-AB78-6068A7CED2FC}">
      <dgm:prSet/>
      <dgm:spPr/>
      <dgm:t>
        <a:bodyPr/>
        <a:lstStyle/>
        <a:p>
          <a:endParaRPr lang="en-US"/>
        </a:p>
      </dgm:t>
    </dgm:pt>
    <dgm:pt modelId="{568F72C2-542F-41EC-95CA-89F9A04E4D41}" type="parTrans" cxnId="{40C8D167-94C3-41DF-AB78-6068A7CED2FC}">
      <dgm:prSet/>
      <dgm:spPr/>
      <dgm:t>
        <a:bodyPr/>
        <a:lstStyle/>
        <a:p>
          <a:endParaRPr lang="en-US"/>
        </a:p>
      </dgm:t>
    </dgm:pt>
    <dgm:pt modelId="{A8C01E8A-5D08-4B30-BECF-55D3EE452B61}" type="pres">
      <dgm:prSet presAssocID="{411FBDDA-726E-4004-9C2F-24F6590FBC9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8178B12-A410-4422-B53C-AA06BCBA5EC0}" type="pres">
      <dgm:prSet presAssocID="{7769E08A-548B-4578-AF96-09A2A15084F3}" presName="vertOne" presStyleCnt="0"/>
      <dgm:spPr/>
    </dgm:pt>
    <dgm:pt modelId="{4F45738C-8612-4BEE-A182-590D4E0A94D6}" type="pres">
      <dgm:prSet presAssocID="{7769E08A-548B-4578-AF96-09A2A15084F3}" presName="txOne" presStyleLbl="node0" presStyleIdx="0" presStyleCnt="1" custLinFactNeighborX="24559" custLinFactNeighborY="-13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252F83-E0E4-4029-A044-F355ABF2D426}" type="pres">
      <dgm:prSet presAssocID="{7769E08A-548B-4578-AF96-09A2A15084F3}" presName="parTransOne" presStyleCnt="0"/>
      <dgm:spPr/>
    </dgm:pt>
    <dgm:pt modelId="{C5ED9066-BAC2-4009-BFE8-F58181CF35F3}" type="pres">
      <dgm:prSet presAssocID="{7769E08A-548B-4578-AF96-09A2A15084F3}" presName="horzOne" presStyleCnt="0"/>
      <dgm:spPr/>
    </dgm:pt>
    <dgm:pt modelId="{4F90F97B-50AC-4DB2-8465-6B70DDBE03F5}" type="pres">
      <dgm:prSet presAssocID="{CDF9575E-2AA5-409A-A136-8FB6A79DAA65}" presName="vertTwo" presStyleCnt="0"/>
      <dgm:spPr/>
    </dgm:pt>
    <dgm:pt modelId="{F4D39FE7-CB20-4DA9-83B3-25C2DB9BD227}" type="pres">
      <dgm:prSet presAssocID="{CDF9575E-2AA5-409A-A136-8FB6A79DAA65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90B1866-068C-474E-B844-90D853769289}" type="pres">
      <dgm:prSet presAssocID="{CDF9575E-2AA5-409A-A136-8FB6A79DAA65}" presName="horzTwo" presStyleCnt="0"/>
      <dgm:spPr/>
    </dgm:pt>
    <dgm:pt modelId="{A855E678-5781-4EC0-84F9-F1935D2C7755}" type="pres">
      <dgm:prSet presAssocID="{FDF59998-450F-41FE-AF06-9E639BF41FE8}" presName="sibSpaceTwo" presStyleCnt="0"/>
      <dgm:spPr/>
    </dgm:pt>
    <dgm:pt modelId="{F0055C74-DF63-43C3-9767-68FEB5BA2542}" type="pres">
      <dgm:prSet presAssocID="{F84AA3B8-BABE-4EFD-8276-3658CE3C4B9C}" presName="vertTwo" presStyleCnt="0"/>
      <dgm:spPr/>
    </dgm:pt>
    <dgm:pt modelId="{2594B7E4-FEF6-4D88-B0D8-2F2446A34065}" type="pres">
      <dgm:prSet presAssocID="{F84AA3B8-BABE-4EFD-8276-3658CE3C4B9C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08B9CE2-90C0-4382-8554-BDF2B19817B2}" type="pres">
      <dgm:prSet presAssocID="{F84AA3B8-BABE-4EFD-8276-3658CE3C4B9C}" presName="parTransTwo" presStyleCnt="0"/>
      <dgm:spPr/>
    </dgm:pt>
    <dgm:pt modelId="{50598471-34EF-44F9-9B7C-684D056172E8}" type="pres">
      <dgm:prSet presAssocID="{F84AA3B8-BABE-4EFD-8276-3658CE3C4B9C}" presName="horzTwo" presStyleCnt="0"/>
      <dgm:spPr/>
    </dgm:pt>
    <dgm:pt modelId="{A3E620BE-F135-473D-ABE7-218DF0872397}" type="pres">
      <dgm:prSet presAssocID="{5F54CDE6-0CAB-48A9-A5B9-86A3842D71F1}" presName="vertThree" presStyleCnt="0"/>
      <dgm:spPr/>
    </dgm:pt>
    <dgm:pt modelId="{D77A993A-CC1A-4846-9DF2-87F4B43C01B5}" type="pres">
      <dgm:prSet presAssocID="{5F54CDE6-0CAB-48A9-A5B9-86A3842D71F1}" presName="txThree" presStyleLbl="node3" presStyleIdx="0" presStyleCnt="1" custScaleX="195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30BDD2B-1001-4A7E-B16D-7EDB64BDF5B8}" type="pres">
      <dgm:prSet presAssocID="{5F54CDE6-0CAB-48A9-A5B9-86A3842D71F1}" presName="horzThree" presStyleCnt="0"/>
      <dgm:spPr/>
    </dgm:pt>
    <dgm:pt modelId="{F62D8245-22FE-41E5-AB39-B1A82F80FE27}" type="pres">
      <dgm:prSet presAssocID="{1FFE357F-5A5D-4B5A-8823-8F227A5BACF0}" presName="sibSpaceTwo" presStyleCnt="0"/>
      <dgm:spPr/>
    </dgm:pt>
    <dgm:pt modelId="{B568D5FF-4EE5-4768-95C3-01A0264A6AC8}" type="pres">
      <dgm:prSet presAssocID="{7F3EBB58-74B5-4B9F-9DD3-AC8581C0201D}" presName="vertTwo" presStyleCnt="0"/>
      <dgm:spPr/>
    </dgm:pt>
    <dgm:pt modelId="{B9F1543D-41A9-40C3-B9A3-0FBC1FD3BECF}" type="pres">
      <dgm:prSet presAssocID="{7F3EBB58-74B5-4B9F-9DD3-AC8581C0201D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3460945-A778-47C8-B314-03885E733BFB}" type="pres">
      <dgm:prSet presAssocID="{7F3EBB58-74B5-4B9F-9DD3-AC8581C0201D}" presName="horzTwo" presStyleCnt="0"/>
      <dgm:spPr/>
    </dgm:pt>
  </dgm:ptLst>
  <dgm:cxnLst>
    <dgm:cxn modelId="{453814D0-629A-4416-8132-A101A91A651B}" type="presOf" srcId="{7F3EBB58-74B5-4B9F-9DD3-AC8581C0201D}" destId="{B9F1543D-41A9-40C3-B9A3-0FBC1FD3BECF}" srcOrd="0" destOrd="0" presId="urn:microsoft.com/office/officeart/2005/8/layout/hierarchy4"/>
    <dgm:cxn modelId="{44688B3D-9FD4-41B0-97DC-1140AEF691AF}" srcId="{7769E08A-548B-4578-AF96-09A2A15084F3}" destId="{CDF9575E-2AA5-409A-A136-8FB6A79DAA65}" srcOrd="0" destOrd="0" parTransId="{21A050A2-8019-47FE-AFC1-AB347A4A21DF}" sibTransId="{FDF59998-450F-41FE-AF06-9E639BF41FE8}"/>
    <dgm:cxn modelId="{A11A9D57-A126-4064-8DE7-FB366FCF48D8}" type="presOf" srcId="{CDF9575E-2AA5-409A-A136-8FB6A79DAA65}" destId="{F4D39FE7-CB20-4DA9-83B3-25C2DB9BD227}" srcOrd="0" destOrd="0" presId="urn:microsoft.com/office/officeart/2005/8/layout/hierarchy4"/>
    <dgm:cxn modelId="{B71F1060-81B2-4E47-A74C-9CF0CA670754}" type="presOf" srcId="{5F54CDE6-0CAB-48A9-A5B9-86A3842D71F1}" destId="{D77A993A-CC1A-4846-9DF2-87F4B43C01B5}" srcOrd="0" destOrd="0" presId="urn:microsoft.com/office/officeart/2005/8/layout/hierarchy4"/>
    <dgm:cxn modelId="{4A265D67-1016-4F6A-8F45-8118AA1142E9}" srcId="{411FBDDA-726E-4004-9C2F-24F6590FBC92}" destId="{7769E08A-548B-4578-AF96-09A2A15084F3}" srcOrd="0" destOrd="0" parTransId="{598723B4-ECBA-4D34-AC80-9BC57382B09E}" sibTransId="{A859FAF8-C6FA-4F9A-B350-98DF974C0DEE}"/>
    <dgm:cxn modelId="{61C30BB9-6068-447E-9FE5-0B23F78E5352}" type="presOf" srcId="{411FBDDA-726E-4004-9C2F-24F6590FBC92}" destId="{A8C01E8A-5D08-4B30-BECF-55D3EE452B61}" srcOrd="0" destOrd="0" presId="urn:microsoft.com/office/officeart/2005/8/layout/hierarchy4"/>
    <dgm:cxn modelId="{AC8E3FD2-B02E-472C-9EF1-6BD6841B6314}" srcId="{7769E08A-548B-4578-AF96-09A2A15084F3}" destId="{7F3EBB58-74B5-4B9F-9DD3-AC8581C0201D}" srcOrd="2" destOrd="0" parTransId="{F369258A-F9FA-4C93-8924-2A3469C6DB35}" sibTransId="{803445A8-6218-4F95-80D1-E6B9C91318E8}"/>
    <dgm:cxn modelId="{802C0F81-FD1D-4340-B64D-D98FC7B2759A}" type="presOf" srcId="{7769E08A-548B-4578-AF96-09A2A15084F3}" destId="{4F45738C-8612-4BEE-A182-590D4E0A94D6}" srcOrd="0" destOrd="0" presId="urn:microsoft.com/office/officeart/2005/8/layout/hierarchy4"/>
    <dgm:cxn modelId="{F115DD64-99DC-45B6-868B-3AEDECFAA512}" type="presOf" srcId="{F84AA3B8-BABE-4EFD-8276-3658CE3C4B9C}" destId="{2594B7E4-FEF6-4D88-B0D8-2F2446A34065}" srcOrd="0" destOrd="0" presId="urn:microsoft.com/office/officeart/2005/8/layout/hierarchy4"/>
    <dgm:cxn modelId="{ECBAC8E9-9EC6-4DB2-B7C9-CFA29C7838D3}" srcId="{F84AA3B8-BABE-4EFD-8276-3658CE3C4B9C}" destId="{5F54CDE6-0CAB-48A9-A5B9-86A3842D71F1}" srcOrd="0" destOrd="0" parTransId="{76C44641-C28E-4353-9AB5-DD3FDC10407D}" sibTransId="{C4593CD4-7C05-4EC7-92B0-2491BD5F02F8}"/>
    <dgm:cxn modelId="{40C8D167-94C3-41DF-AB78-6068A7CED2FC}" srcId="{7769E08A-548B-4578-AF96-09A2A15084F3}" destId="{F84AA3B8-BABE-4EFD-8276-3658CE3C4B9C}" srcOrd="1" destOrd="0" parTransId="{568F72C2-542F-41EC-95CA-89F9A04E4D41}" sibTransId="{1FFE357F-5A5D-4B5A-8823-8F227A5BACF0}"/>
    <dgm:cxn modelId="{E8AB6038-172B-42A3-8AC1-10BB4BE92BA2}" type="presParOf" srcId="{A8C01E8A-5D08-4B30-BECF-55D3EE452B61}" destId="{98178B12-A410-4422-B53C-AA06BCBA5EC0}" srcOrd="0" destOrd="0" presId="urn:microsoft.com/office/officeart/2005/8/layout/hierarchy4"/>
    <dgm:cxn modelId="{06CFD87B-D0C1-4FBC-958A-42E08A609756}" type="presParOf" srcId="{98178B12-A410-4422-B53C-AA06BCBA5EC0}" destId="{4F45738C-8612-4BEE-A182-590D4E0A94D6}" srcOrd="0" destOrd="0" presId="urn:microsoft.com/office/officeart/2005/8/layout/hierarchy4"/>
    <dgm:cxn modelId="{AC37BE12-059A-4EA7-82B8-D21F9EC22DD2}" type="presParOf" srcId="{98178B12-A410-4422-B53C-AA06BCBA5EC0}" destId="{46252F83-E0E4-4029-A044-F355ABF2D426}" srcOrd="1" destOrd="0" presId="urn:microsoft.com/office/officeart/2005/8/layout/hierarchy4"/>
    <dgm:cxn modelId="{09522BE5-CC89-423A-A3E5-BD86EB48B4FE}" type="presParOf" srcId="{98178B12-A410-4422-B53C-AA06BCBA5EC0}" destId="{C5ED9066-BAC2-4009-BFE8-F58181CF35F3}" srcOrd="2" destOrd="0" presId="urn:microsoft.com/office/officeart/2005/8/layout/hierarchy4"/>
    <dgm:cxn modelId="{D980D3CF-1D98-4A28-8DCD-25C325041CAD}" type="presParOf" srcId="{C5ED9066-BAC2-4009-BFE8-F58181CF35F3}" destId="{4F90F97B-50AC-4DB2-8465-6B70DDBE03F5}" srcOrd="0" destOrd="0" presId="urn:microsoft.com/office/officeart/2005/8/layout/hierarchy4"/>
    <dgm:cxn modelId="{358A53DA-DE15-4BCE-84BE-8654DF92D695}" type="presParOf" srcId="{4F90F97B-50AC-4DB2-8465-6B70DDBE03F5}" destId="{F4D39FE7-CB20-4DA9-83B3-25C2DB9BD227}" srcOrd="0" destOrd="0" presId="urn:microsoft.com/office/officeart/2005/8/layout/hierarchy4"/>
    <dgm:cxn modelId="{9108A757-81A1-4BEF-ABF8-4D10CBC41533}" type="presParOf" srcId="{4F90F97B-50AC-4DB2-8465-6B70DDBE03F5}" destId="{690B1866-068C-474E-B844-90D853769289}" srcOrd="1" destOrd="0" presId="urn:microsoft.com/office/officeart/2005/8/layout/hierarchy4"/>
    <dgm:cxn modelId="{14EA5BE6-2454-4481-9499-F5FFD620B1B3}" type="presParOf" srcId="{C5ED9066-BAC2-4009-BFE8-F58181CF35F3}" destId="{A855E678-5781-4EC0-84F9-F1935D2C7755}" srcOrd="1" destOrd="0" presId="urn:microsoft.com/office/officeart/2005/8/layout/hierarchy4"/>
    <dgm:cxn modelId="{28DB8B7B-06F2-4E21-BB35-CD705AA870EB}" type="presParOf" srcId="{C5ED9066-BAC2-4009-BFE8-F58181CF35F3}" destId="{F0055C74-DF63-43C3-9767-68FEB5BA2542}" srcOrd="2" destOrd="0" presId="urn:microsoft.com/office/officeart/2005/8/layout/hierarchy4"/>
    <dgm:cxn modelId="{C5AA1465-2137-48DC-A786-E2C7065DFDA6}" type="presParOf" srcId="{F0055C74-DF63-43C3-9767-68FEB5BA2542}" destId="{2594B7E4-FEF6-4D88-B0D8-2F2446A34065}" srcOrd="0" destOrd="0" presId="urn:microsoft.com/office/officeart/2005/8/layout/hierarchy4"/>
    <dgm:cxn modelId="{2D37D0D4-8F79-4BC8-9C4F-1BA01AD1BEE6}" type="presParOf" srcId="{F0055C74-DF63-43C3-9767-68FEB5BA2542}" destId="{708B9CE2-90C0-4382-8554-BDF2B19817B2}" srcOrd="1" destOrd="0" presId="urn:microsoft.com/office/officeart/2005/8/layout/hierarchy4"/>
    <dgm:cxn modelId="{92CB426E-D4ED-46D2-8E55-8D0748DACC07}" type="presParOf" srcId="{F0055C74-DF63-43C3-9767-68FEB5BA2542}" destId="{50598471-34EF-44F9-9B7C-684D056172E8}" srcOrd="2" destOrd="0" presId="urn:microsoft.com/office/officeart/2005/8/layout/hierarchy4"/>
    <dgm:cxn modelId="{68AC62B6-9593-4F80-A556-8BBC001C690E}" type="presParOf" srcId="{50598471-34EF-44F9-9B7C-684D056172E8}" destId="{A3E620BE-F135-473D-ABE7-218DF0872397}" srcOrd="0" destOrd="0" presId="urn:microsoft.com/office/officeart/2005/8/layout/hierarchy4"/>
    <dgm:cxn modelId="{7FC1A1B6-3E50-426A-A386-DF391EE7DED6}" type="presParOf" srcId="{A3E620BE-F135-473D-ABE7-218DF0872397}" destId="{D77A993A-CC1A-4846-9DF2-87F4B43C01B5}" srcOrd="0" destOrd="0" presId="urn:microsoft.com/office/officeart/2005/8/layout/hierarchy4"/>
    <dgm:cxn modelId="{07EC7423-9F71-4879-8B7A-F819FD6F8CC8}" type="presParOf" srcId="{A3E620BE-F135-473D-ABE7-218DF0872397}" destId="{030BDD2B-1001-4A7E-B16D-7EDB64BDF5B8}" srcOrd="1" destOrd="0" presId="urn:microsoft.com/office/officeart/2005/8/layout/hierarchy4"/>
    <dgm:cxn modelId="{A2D021C9-4A72-4B0A-A96F-9C7EB064A119}" type="presParOf" srcId="{C5ED9066-BAC2-4009-BFE8-F58181CF35F3}" destId="{F62D8245-22FE-41E5-AB39-B1A82F80FE27}" srcOrd="3" destOrd="0" presId="urn:microsoft.com/office/officeart/2005/8/layout/hierarchy4"/>
    <dgm:cxn modelId="{72DE9B51-D6DB-4DE2-A436-54B27C426517}" type="presParOf" srcId="{C5ED9066-BAC2-4009-BFE8-F58181CF35F3}" destId="{B568D5FF-4EE5-4768-95C3-01A0264A6AC8}" srcOrd="4" destOrd="0" presId="urn:microsoft.com/office/officeart/2005/8/layout/hierarchy4"/>
    <dgm:cxn modelId="{1AA9AB0C-2125-445C-B7AE-0CD1BD9FE22C}" type="presParOf" srcId="{B568D5FF-4EE5-4768-95C3-01A0264A6AC8}" destId="{B9F1543D-41A9-40C3-B9A3-0FBC1FD3BECF}" srcOrd="0" destOrd="0" presId="urn:microsoft.com/office/officeart/2005/8/layout/hierarchy4"/>
    <dgm:cxn modelId="{7E2ECD05-2F2A-400E-BBCD-71F84A359E67}" type="presParOf" srcId="{B568D5FF-4EE5-4768-95C3-01A0264A6AC8}" destId="{F3460945-A778-47C8-B314-03885E733BFB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D816BA-1624-4C8A-9E71-3124ED7A8238}" type="doc">
      <dgm:prSet loTypeId="urn:microsoft.com/office/officeart/2005/8/layout/hList1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07D4308-6502-404F-98E9-93B18B1D995D}">
      <dgm:prSet/>
      <dgm:spPr/>
      <dgm:t>
        <a:bodyPr/>
        <a:lstStyle/>
        <a:p>
          <a:r>
            <a:rPr lang="fa-IR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rPr>
            <a:t>دوران قبل حمله مغول</a:t>
          </a:r>
          <a:endParaRPr lang="en-US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cs typeface="B Homa" panose="00000400000000000000" pitchFamily="2" charset="-78"/>
          </a:endParaRPr>
        </a:p>
      </dgm:t>
    </dgm:pt>
    <dgm:pt modelId="{ED20A9D0-FAAF-4F43-95CD-5567778CF63D}" type="parTrans" cxnId="{4E0C7523-6C94-46A0-BCC6-B5EB2066AF83}">
      <dgm:prSet/>
      <dgm:spPr/>
      <dgm:t>
        <a:bodyPr/>
        <a:lstStyle/>
        <a:p>
          <a:endParaRPr lang="en-US"/>
        </a:p>
      </dgm:t>
    </dgm:pt>
    <dgm:pt modelId="{99C8EA2E-A2EA-4BFC-8892-92722E2851BF}" type="sibTrans" cxnId="{4E0C7523-6C94-46A0-BCC6-B5EB2066AF83}">
      <dgm:prSet/>
      <dgm:spPr/>
      <dgm:t>
        <a:bodyPr/>
        <a:lstStyle/>
        <a:p>
          <a:endParaRPr lang="en-US"/>
        </a:p>
      </dgm:t>
    </dgm:pt>
    <dgm:pt modelId="{E27E89AF-9486-4CE1-9A1D-C2C29BE1EEA5}">
      <dgm:prSet/>
      <dgm:spPr/>
      <dgm:t>
        <a:bodyPr/>
        <a:lstStyle/>
        <a:p>
          <a:r>
            <a:rPr lang="fa-IR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rPr>
            <a:t>حکومت مغولان</a:t>
          </a:r>
          <a:endParaRPr lang="en-US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cs typeface="B Homa" panose="00000400000000000000" pitchFamily="2" charset="-78"/>
          </a:endParaRPr>
        </a:p>
      </dgm:t>
    </dgm:pt>
    <dgm:pt modelId="{33DCF0E1-C1D9-4F15-BAC8-B17E39E3E02C}" type="parTrans" cxnId="{0D199C17-DFEC-4473-ACE3-A25E1979296E}">
      <dgm:prSet/>
      <dgm:spPr/>
      <dgm:t>
        <a:bodyPr/>
        <a:lstStyle/>
        <a:p>
          <a:endParaRPr lang="en-US"/>
        </a:p>
      </dgm:t>
    </dgm:pt>
    <dgm:pt modelId="{33C32E3F-D7E7-450C-85B2-9DB4756B43AC}" type="sibTrans" cxnId="{0D199C17-DFEC-4473-ACE3-A25E1979296E}">
      <dgm:prSet/>
      <dgm:spPr/>
      <dgm:t>
        <a:bodyPr/>
        <a:lstStyle/>
        <a:p>
          <a:endParaRPr lang="en-US"/>
        </a:p>
      </dgm:t>
    </dgm:pt>
    <dgm:pt modelId="{317F4D5D-7D57-491B-B0F7-3ED26C99A863}">
      <dgm:prSet/>
      <dgm:spPr/>
      <dgm:t>
        <a:bodyPr/>
        <a:lstStyle/>
        <a:p>
          <a:r>
            <a:rPr lang="fa-IR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rPr>
            <a:t>پس از مغولان</a:t>
          </a:r>
          <a:endParaRPr lang="en-US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cs typeface="B Homa" panose="00000400000000000000" pitchFamily="2" charset="-78"/>
          </a:endParaRPr>
        </a:p>
      </dgm:t>
    </dgm:pt>
    <dgm:pt modelId="{9CB1D985-72AC-48B1-B91B-7C2220407C38}" type="parTrans" cxnId="{EFE11D28-FEC3-4C87-83EE-49ADFEA5EDAE}">
      <dgm:prSet/>
      <dgm:spPr/>
      <dgm:t>
        <a:bodyPr/>
        <a:lstStyle/>
        <a:p>
          <a:endParaRPr lang="en-US"/>
        </a:p>
      </dgm:t>
    </dgm:pt>
    <dgm:pt modelId="{C3FBD0E6-7889-410E-A7FC-FA84AF8D35C1}" type="sibTrans" cxnId="{EFE11D28-FEC3-4C87-83EE-49ADFEA5EDAE}">
      <dgm:prSet/>
      <dgm:spPr/>
      <dgm:t>
        <a:bodyPr/>
        <a:lstStyle/>
        <a:p>
          <a:endParaRPr lang="en-US"/>
        </a:p>
      </dgm:t>
    </dgm:pt>
    <dgm:pt modelId="{C90D5622-CC27-4A18-9938-0C394A1A1227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ماد                سامانیان</a:t>
          </a:r>
          <a:endParaRPr lang="en-US" dirty="0"/>
        </a:p>
      </dgm:t>
    </dgm:pt>
    <dgm:pt modelId="{5726C2E5-1584-48BB-B27D-8DF926B9CE1D}" type="parTrans" cxnId="{C53BC2D8-C05B-41C5-B54C-A559C3F2CE29}">
      <dgm:prSet/>
      <dgm:spPr/>
      <dgm:t>
        <a:bodyPr/>
        <a:lstStyle/>
        <a:p>
          <a:endParaRPr lang="en-US"/>
        </a:p>
      </dgm:t>
    </dgm:pt>
    <dgm:pt modelId="{441FC322-29F3-4625-B262-7D53D0923BF9}" type="sibTrans" cxnId="{C53BC2D8-C05B-41C5-B54C-A559C3F2CE29}">
      <dgm:prSet/>
      <dgm:spPr/>
      <dgm:t>
        <a:bodyPr/>
        <a:lstStyle/>
        <a:p>
          <a:endParaRPr lang="en-US"/>
        </a:p>
      </dgm:t>
    </dgm:pt>
    <dgm:pt modelId="{81F06CFC-E4F4-4930-BEA1-2E0D8D87BD16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هخامنشیان     آل بویه</a:t>
          </a:r>
        </a:p>
      </dgm:t>
    </dgm:pt>
    <dgm:pt modelId="{6DC28F79-476C-4DE6-B910-995E3EC98F08}" type="parTrans" cxnId="{3B5D843B-EE24-40EF-A70C-471530F79AA3}">
      <dgm:prSet/>
      <dgm:spPr/>
      <dgm:t>
        <a:bodyPr/>
        <a:lstStyle/>
        <a:p>
          <a:endParaRPr lang="en-US"/>
        </a:p>
      </dgm:t>
    </dgm:pt>
    <dgm:pt modelId="{CA386ADB-E2A1-4739-9E2C-70EA2B41AF09}" type="sibTrans" cxnId="{3B5D843B-EE24-40EF-A70C-471530F79AA3}">
      <dgm:prSet/>
      <dgm:spPr/>
      <dgm:t>
        <a:bodyPr/>
        <a:lstStyle/>
        <a:p>
          <a:endParaRPr lang="en-US"/>
        </a:p>
      </dgm:t>
    </dgm:pt>
    <dgm:pt modelId="{71681F0E-9019-48DF-948A-DE534EF0AB1F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سلوکیان        سلجوقیان</a:t>
          </a:r>
        </a:p>
      </dgm:t>
    </dgm:pt>
    <dgm:pt modelId="{ABC7A8A3-2037-463A-A5A0-71492B67FB0A}" type="parTrans" cxnId="{59A4A995-930A-469A-83B8-E10124041149}">
      <dgm:prSet/>
      <dgm:spPr/>
      <dgm:t>
        <a:bodyPr/>
        <a:lstStyle/>
        <a:p>
          <a:endParaRPr lang="en-US"/>
        </a:p>
      </dgm:t>
    </dgm:pt>
    <dgm:pt modelId="{6417598B-849A-49BF-99DC-AFBF54B2C5FF}" type="sibTrans" cxnId="{59A4A995-930A-469A-83B8-E10124041149}">
      <dgm:prSet/>
      <dgm:spPr/>
      <dgm:t>
        <a:bodyPr/>
        <a:lstStyle/>
        <a:p>
          <a:endParaRPr lang="en-US"/>
        </a:p>
      </dgm:t>
    </dgm:pt>
    <dgm:pt modelId="{ABD2183A-11C9-42D6-9459-7E789A23040A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اشکانیان</a:t>
          </a:r>
        </a:p>
      </dgm:t>
    </dgm:pt>
    <dgm:pt modelId="{F9FE496E-B78D-41A4-99CF-CD19C77D9997}" type="parTrans" cxnId="{1B564C3F-40FF-443A-AC88-12B0243C031D}">
      <dgm:prSet/>
      <dgm:spPr/>
      <dgm:t>
        <a:bodyPr/>
        <a:lstStyle/>
        <a:p>
          <a:endParaRPr lang="en-US"/>
        </a:p>
      </dgm:t>
    </dgm:pt>
    <dgm:pt modelId="{AD0957D1-B169-4877-A8DA-7B1BA021DAE6}" type="sibTrans" cxnId="{1B564C3F-40FF-443A-AC88-12B0243C031D}">
      <dgm:prSet/>
      <dgm:spPr/>
      <dgm:t>
        <a:bodyPr/>
        <a:lstStyle/>
        <a:p>
          <a:endParaRPr lang="en-US"/>
        </a:p>
      </dgm:t>
    </dgm:pt>
    <dgm:pt modelId="{71694AED-0266-4B4D-AC72-A68BD0B3312A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ساسانیان  </a:t>
          </a:r>
          <a:endParaRPr lang="en-US" dirty="0">
            <a:cs typeface="B Homa" panose="00000400000000000000" pitchFamily="2" charset="-78"/>
          </a:endParaRPr>
        </a:p>
      </dgm:t>
    </dgm:pt>
    <dgm:pt modelId="{0FF20C80-1BF4-470C-85A1-93008B0630DD}" type="parTrans" cxnId="{51B5CFA4-BB2F-4B09-88C1-68239C4EDC9C}">
      <dgm:prSet/>
      <dgm:spPr/>
      <dgm:t>
        <a:bodyPr/>
        <a:lstStyle/>
        <a:p>
          <a:endParaRPr lang="en-US"/>
        </a:p>
      </dgm:t>
    </dgm:pt>
    <dgm:pt modelId="{EA9D8253-DC4F-4A08-BD23-504250DD9CAE}" type="sibTrans" cxnId="{51B5CFA4-BB2F-4B09-88C1-68239C4EDC9C}">
      <dgm:prSet/>
      <dgm:spPr/>
      <dgm:t>
        <a:bodyPr/>
        <a:lstStyle/>
        <a:p>
          <a:endParaRPr lang="en-US"/>
        </a:p>
      </dgm:t>
    </dgm:pt>
    <dgm:pt modelId="{250D71A2-A88B-4657-8D1C-22D67F7D911F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ایلخانیان</a:t>
          </a:r>
          <a:endParaRPr lang="en-US" dirty="0"/>
        </a:p>
      </dgm:t>
    </dgm:pt>
    <dgm:pt modelId="{48647007-8D1A-4B85-9C82-D3313FE26A8B}" type="parTrans" cxnId="{9523D264-A279-4EE5-BD90-D40166619A5C}">
      <dgm:prSet/>
      <dgm:spPr/>
      <dgm:t>
        <a:bodyPr/>
        <a:lstStyle/>
        <a:p>
          <a:endParaRPr lang="en-US"/>
        </a:p>
      </dgm:t>
    </dgm:pt>
    <dgm:pt modelId="{32345FC5-3EFC-4E30-9F81-D959788066A2}" type="sibTrans" cxnId="{9523D264-A279-4EE5-BD90-D40166619A5C}">
      <dgm:prSet/>
      <dgm:spPr/>
      <dgm:t>
        <a:bodyPr/>
        <a:lstStyle/>
        <a:p>
          <a:endParaRPr lang="en-US"/>
        </a:p>
      </dgm:t>
    </dgm:pt>
    <dgm:pt modelId="{40BB966F-D495-468A-938B-3C33FD70C176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صفویان</a:t>
          </a:r>
          <a:endParaRPr lang="en-US" dirty="0"/>
        </a:p>
      </dgm:t>
    </dgm:pt>
    <dgm:pt modelId="{09D488FA-18D6-41D6-9F61-14BE5A9DD969}" type="parTrans" cxnId="{74CEA022-4E98-4168-95E0-DF55C3AD4108}">
      <dgm:prSet/>
      <dgm:spPr/>
      <dgm:t>
        <a:bodyPr/>
        <a:lstStyle/>
        <a:p>
          <a:endParaRPr lang="en-US"/>
        </a:p>
      </dgm:t>
    </dgm:pt>
    <dgm:pt modelId="{7AC27749-4D23-4296-997C-50B42AFB3380}" type="sibTrans" cxnId="{74CEA022-4E98-4168-95E0-DF55C3AD4108}">
      <dgm:prSet/>
      <dgm:spPr/>
      <dgm:t>
        <a:bodyPr/>
        <a:lstStyle/>
        <a:p>
          <a:endParaRPr lang="en-US"/>
        </a:p>
      </dgm:t>
    </dgm:pt>
    <dgm:pt modelId="{0C00AD49-6C72-47FF-AB8D-6BAFAB9640AD}" type="pres">
      <dgm:prSet presAssocID="{2AD816BA-1624-4C8A-9E71-3124ED7A823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9AA286C-4F4B-4087-8971-8CCF1A8E13D4}" type="pres">
      <dgm:prSet presAssocID="{317F4D5D-7D57-491B-B0F7-3ED26C99A863}" presName="composite" presStyleCnt="0"/>
      <dgm:spPr/>
      <dgm:t>
        <a:bodyPr/>
        <a:lstStyle/>
        <a:p>
          <a:endParaRPr lang="en-US"/>
        </a:p>
      </dgm:t>
    </dgm:pt>
    <dgm:pt modelId="{4635D5B5-C4AB-4577-981E-CD1A71584C21}" type="pres">
      <dgm:prSet presAssocID="{317F4D5D-7D57-491B-B0F7-3ED26C99A86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8F537F-26C2-4E41-A495-F67E329ED6D0}" type="pres">
      <dgm:prSet presAssocID="{317F4D5D-7D57-491B-B0F7-3ED26C99A863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B58136-5BA0-4EDE-B413-87A53C7B3048}" type="pres">
      <dgm:prSet presAssocID="{C3FBD0E6-7889-410E-A7FC-FA84AF8D35C1}" presName="space" presStyleCnt="0"/>
      <dgm:spPr/>
      <dgm:t>
        <a:bodyPr/>
        <a:lstStyle/>
        <a:p>
          <a:endParaRPr lang="en-US"/>
        </a:p>
      </dgm:t>
    </dgm:pt>
    <dgm:pt modelId="{DEAFF4C5-AC25-4354-8135-B4FE9DD78714}" type="pres">
      <dgm:prSet presAssocID="{E27E89AF-9486-4CE1-9A1D-C2C29BE1EEA5}" presName="composite" presStyleCnt="0"/>
      <dgm:spPr/>
      <dgm:t>
        <a:bodyPr/>
        <a:lstStyle/>
        <a:p>
          <a:endParaRPr lang="en-US"/>
        </a:p>
      </dgm:t>
    </dgm:pt>
    <dgm:pt modelId="{1A535208-6284-41A6-9BDC-09DE1C98AFA2}" type="pres">
      <dgm:prSet presAssocID="{E27E89AF-9486-4CE1-9A1D-C2C29BE1EEA5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3E75A0-B2C1-4BBF-896E-EB2F8B34AD87}" type="pres">
      <dgm:prSet presAssocID="{E27E89AF-9486-4CE1-9A1D-C2C29BE1EEA5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ED7712-CBE7-4A84-AB17-500CEE0109CF}" type="pres">
      <dgm:prSet presAssocID="{33C32E3F-D7E7-450C-85B2-9DB4756B43AC}" presName="space" presStyleCnt="0"/>
      <dgm:spPr/>
      <dgm:t>
        <a:bodyPr/>
        <a:lstStyle/>
        <a:p>
          <a:endParaRPr lang="en-US"/>
        </a:p>
      </dgm:t>
    </dgm:pt>
    <dgm:pt modelId="{F8384671-4B5E-4348-9B65-ADD3AA6E5D3A}" type="pres">
      <dgm:prSet presAssocID="{407D4308-6502-404F-98E9-93B18B1D995D}" presName="composite" presStyleCnt="0"/>
      <dgm:spPr/>
      <dgm:t>
        <a:bodyPr/>
        <a:lstStyle/>
        <a:p>
          <a:endParaRPr lang="en-US"/>
        </a:p>
      </dgm:t>
    </dgm:pt>
    <dgm:pt modelId="{C726499E-C7FF-4D39-93D5-C699C8925AD4}" type="pres">
      <dgm:prSet presAssocID="{407D4308-6502-404F-98E9-93B18B1D995D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868C4E-DD91-4F1A-A7FC-3C45ABC069BC}" type="pres">
      <dgm:prSet presAssocID="{407D4308-6502-404F-98E9-93B18B1D995D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5045997-0054-43F1-836B-C459F050BBE5}" type="presOf" srcId="{71681F0E-9019-48DF-948A-DE534EF0AB1F}" destId="{E2868C4E-DD91-4F1A-A7FC-3C45ABC069BC}" srcOrd="0" destOrd="2" presId="urn:microsoft.com/office/officeart/2005/8/layout/hList1"/>
    <dgm:cxn modelId="{E533D39B-5BDA-4A83-8298-9E5F8BB84F1E}" type="presOf" srcId="{2AD816BA-1624-4C8A-9E71-3124ED7A8238}" destId="{0C00AD49-6C72-47FF-AB8D-6BAFAB9640AD}" srcOrd="0" destOrd="0" presId="urn:microsoft.com/office/officeart/2005/8/layout/hList1"/>
    <dgm:cxn modelId="{4E0C7523-6C94-46A0-BCC6-B5EB2066AF83}" srcId="{2AD816BA-1624-4C8A-9E71-3124ED7A8238}" destId="{407D4308-6502-404F-98E9-93B18B1D995D}" srcOrd="2" destOrd="0" parTransId="{ED20A9D0-FAAF-4F43-95CD-5567778CF63D}" sibTransId="{99C8EA2E-A2EA-4BFC-8892-92722E2851BF}"/>
    <dgm:cxn modelId="{9523D264-A279-4EE5-BD90-D40166619A5C}" srcId="{E27E89AF-9486-4CE1-9A1D-C2C29BE1EEA5}" destId="{250D71A2-A88B-4657-8D1C-22D67F7D911F}" srcOrd="0" destOrd="0" parTransId="{48647007-8D1A-4B85-9C82-D3313FE26A8B}" sibTransId="{32345FC5-3EFC-4E30-9F81-D959788066A2}"/>
    <dgm:cxn modelId="{EA1280A5-B3D2-496E-B868-99DB459834D5}" type="presOf" srcId="{C90D5622-CC27-4A18-9938-0C394A1A1227}" destId="{E2868C4E-DD91-4F1A-A7FC-3C45ABC069BC}" srcOrd="0" destOrd="0" presId="urn:microsoft.com/office/officeart/2005/8/layout/hList1"/>
    <dgm:cxn modelId="{3B5D843B-EE24-40EF-A70C-471530F79AA3}" srcId="{407D4308-6502-404F-98E9-93B18B1D995D}" destId="{81F06CFC-E4F4-4930-BEA1-2E0D8D87BD16}" srcOrd="1" destOrd="0" parTransId="{6DC28F79-476C-4DE6-B910-995E3EC98F08}" sibTransId="{CA386ADB-E2A1-4739-9E2C-70EA2B41AF09}"/>
    <dgm:cxn modelId="{EFE11D28-FEC3-4C87-83EE-49ADFEA5EDAE}" srcId="{2AD816BA-1624-4C8A-9E71-3124ED7A8238}" destId="{317F4D5D-7D57-491B-B0F7-3ED26C99A863}" srcOrd="0" destOrd="0" parTransId="{9CB1D985-72AC-48B1-B91B-7C2220407C38}" sibTransId="{C3FBD0E6-7889-410E-A7FC-FA84AF8D35C1}"/>
    <dgm:cxn modelId="{A879E1B4-6A94-46E3-A787-DF4EED85A7B6}" type="presOf" srcId="{317F4D5D-7D57-491B-B0F7-3ED26C99A863}" destId="{4635D5B5-C4AB-4577-981E-CD1A71584C21}" srcOrd="0" destOrd="0" presId="urn:microsoft.com/office/officeart/2005/8/layout/hList1"/>
    <dgm:cxn modelId="{0D199C17-DFEC-4473-ACE3-A25E1979296E}" srcId="{2AD816BA-1624-4C8A-9E71-3124ED7A8238}" destId="{E27E89AF-9486-4CE1-9A1D-C2C29BE1EEA5}" srcOrd="1" destOrd="0" parTransId="{33DCF0E1-C1D9-4F15-BAC8-B17E39E3E02C}" sibTransId="{33C32E3F-D7E7-450C-85B2-9DB4756B43AC}"/>
    <dgm:cxn modelId="{1B564C3F-40FF-443A-AC88-12B0243C031D}" srcId="{407D4308-6502-404F-98E9-93B18B1D995D}" destId="{ABD2183A-11C9-42D6-9459-7E789A23040A}" srcOrd="3" destOrd="0" parTransId="{F9FE496E-B78D-41A4-99CF-CD19C77D9997}" sibTransId="{AD0957D1-B169-4877-A8DA-7B1BA021DAE6}"/>
    <dgm:cxn modelId="{51B5CFA4-BB2F-4B09-88C1-68239C4EDC9C}" srcId="{407D4308-6502-404F-98E9-93B18B1D995D}" destId="{71694AED-0266-4B4D-AC72-A68BD0B3312A}" srcOrd="4" destOrd="0" parTransId="{0FF20C80-1BF4-470C-85A1-93008B0630DD}" sibTransId="{EA9D8253-DC4F-4A08-BD23-504250DD9CAE}"/>
    <dgm:cxn modelId="{FD4B0169-8DC9-42E2-AC29-164E947C4906}" type="presOf" srcId="{E27E89AF-9486-4CE1-9A1D-C2C29BE1EEA5}" destId="{1A535208-6284-41A6-9BDC-09DE1C98AFA2}" srcOrd="0" destOrd="0" presId="urn:microsoft.com/office/officeart/2005/8/layout/hList1"/>
    <dgm:cxn modelId="{59A4A995-930A-469A-83B8-E10124041149}" srcId="{407D4308-6502-404F-98E9-93B18B1D995D}" destId="{71681F0E-9019-48DF-948A-DE534EF0AB1F}" srcOrd="2" destOrd="0" parTransId="{ABC7A8A3-2037-463A-A5A0-71492B67FB0A}" sibTransId="{6417598B-849A-49BF-99DC-AFBF54B2C5FF}"/>
    <dgm:cxn modelId="{C53BC2D8-C05B-41C5-B54C-A559C3F2CE29}" srcId="{407D4308-6502-404F-98E9-93B18B1D995D}" destId="{C90D5622-CC27-4A18-9938-0C394A1A1227}" srcOrd="0" destOrd="0" parTransId="{5726C2E5-1584-48BB-B27D-8DF926B9CE1D}" sibTransId="{441FC322-29F3-4625-B262-7D53D0923BF9}"/>
    <dgm:cxn modelId="{624684D7-F289-49DC-8382-4BB933AC4C2D}" type="presOf" srcId="{40BB966F-D495-468A-938B-3C33FD70C176}" destId="{F98F537F-26C2-4E41-A495-F67E329ED6D0}" srcOrd="0" destOrd="0" presId="urn:microsoft.com/office/officeart/2005/8/layout/hList1"/>
    <dgm:cxn modelId="{A4DA5590-9B82-449E-BA84-9CE9335E1E2A}" type="presOf" srcId="{250D71A2-A88B-4657-8D1C-22D67F7D911F}" destId="{143E75A0-B2C1-4BBF-896E-EB2F8B34AD87}" srcOrd="0" destOrd="0" presId="urn:microsoft.com/office/officeart/2005/8/layout/hList1"/>
    <dgm:cxn modelId="{858660F3-4758-4F43-9C51-C8426B501421}" type="presOf" srcId="{81F06CFC-E4F4-4930-BEA1-2E0D8D87BD16}" destId="{E2868C4E-DD91-4F1A-A7FC-3C45ABC069BC}" srcOrd="0" destOrd="1" presId="urn:microsoft.com/office/officeart/2005/8/layout/hList1"/>
    <dgm:cxn modelId="{2784739C-99E7-4742-8085-EC19A2F10374}" type="presOf" srcId="{ABD2183A-11C9-42D6-9459-7E789A23040A}" destId="{E2868C4E-DD91-4F1A-A7FC-3C45ABC069BC}" srcOrd="0" destOrd="3" presId="urn:microsoft.com/office/officeart/2005/8/layout/hList1"/>
    <dgm:cxn modelId="{74CEA022-4E98-4168-95E0-DF55C3AD4108}" srcId="{317F4D5D-7D57-491B-B0F7-3ED26C99A863}" destId="{40BB966F-D495-468A-938B-3C33FD70C176}" srcOrd="0" destOrd="0" parTransId="{09D488FA-18D6-41D6-9F61-14BE5A9DD969}" sibTransId="{7AC27749-4D23-4296-997C-50B42AFB3380}"/>
    <dgm:cxn modelId="{A4620CCD-8135-449D-B688-D940CEBD2518}" type="presOf" srcId="{71694AED-0266-4B4D-AC72-A68BD0B3312A}" destId="{E2868C4E-DD91-4F1A-A7FC-3C45ABC069BC}" srcOrd="0" destOrd="4" presId="urn:microsoft.com/office/officeart/2005/8/layout/hList1"/>
    <dgm:cxn modelId="{40FF4891-F826-4522-AD39-40A553D90716}" type="presOf" srcId="{407D4308-6502-404F-98E9-93B18B1D995D}" destId="{C726499E-C7FF-4D39-93D5-C699C8925AD4}" srcOrd="0" destOrd="0" presId="urn:microsoft.com/office/officeart/2005/8/layout/hList1"/>
    <dgm:cxn modelId="{6DCA73A6-96FC-4CDF-A769-DCEC1BD3C34A}" type="presParOf" srcId="{0C00AD49-6C72-47FF-AB8D-6BAFAB9640AD}" destId="{99AA286C-4F4B-4087-8971-8CCF1A8E13D4}" srcOrd="0" destOrd="0" presId="urn:microsoft.com/office/officeart/2005/8/layout/hList1"/>
    <dgm:cxn modelId="{AC7EC436-2490-4FEA-B428-27174DC5CC55}" type="presParOf" srcId="{99AA286C-4F4B-4087-8971-8CCF1A8E13D4}" destId="{4635D5B5-C4AB-4577-981E-CD1A71584C21}" srcOrd="0" destOrd="0" presId="urn:microsoft.com/office/officeart/2005/8/layout/hList1"/>
    <dgm:cxn modelId="{84C9D5D1-F289-475C-B7EA-9EEFD0B2FD53}" type="presParOf" srcId="{99AA286C-4F4B-4087-8971-8CCF1A8E13D4}" destId="{F98F537F-26C2-4E41-A495-F67E329ED6D0}" srcOrd="1" destOrd="0" presId="urn:microsoft.com/office/officeart/2005/8/layout/hList1"/>
    <dgm:cxn modelId="{F0A87044-C8C8-45BC-8670-8D024D18F00C}" type="presParOf" srcId="{0C00AD49-6C72-47FF-AB8D-6BAFAB9640AD}" destId="{66B58136-5BA0-4EDE-B413-87A53C7B3048}" srcOrd="1" destOrd="0" presId="urn:microsoft.com/office/officeart/2005/8/layout/hList1"/>
    <dgm:cxn modelId="{CDCBB673-903F-4993-999B-975692509548}" type="presParOf" srcId="{0C00AD49-6C72-47FF-AB8D-6BAFAB9640AD}" destId="{DEAFF4C5-AC25-4354-8135-B4FE9DD78714}" srcOrd="2" destOrd="0" presId="urn:microsoft.com/office/officeart/2005/8/layout/hList1"/>
    <dgm:cxn modelId="{26C33691-EA3D-4864-B9A7-C6770351CCF1}" type="presParOf" srcId="{DEAFF4C5-AC25-4354-8135-B4FE9DD78714}" destId="{1A535208-6284-41A6-9BDC-09DE1C98AFA2}" srcOrd="0" destOrd="0" presId="urn:microsoft.com/office/officeart/2005/8/layout/hList1"/>
    <dgm:cxn modelId="{3148448F-9959-4C2D-A616-46F1F48E4E63}" type="presParOf" srcId="{DEAFF4C5-AC25-4354-8135-B4FE9DD78714}" destId="{143E75A0-B2C1-4BBF-896E-EB2F8B34AD87}" srcOrd="1" destOrd="0" presId="urn:microsoft.com/office/officeart/2005/8/layout/hList1"/>
    <dgm:cxn modelId="{0700956C-45F5-42BD-A1FA-0A4E5FC9919A}" type="presParOf" srcId="{0C00AD49-6C72-47FF-AB8D-6BAFAB9640AD}" destId="{B9ED7712-CBE7-4A84-AB17-500CEE0109CF}" srcOrd="3" destOrd="0" presId="urn:microsoft.com/office/officeart/2005/8/layout/hList1"/>
    <dgm:cxn modelId="{AF3C3CF4-20BE-48D5-89D3-AF8FD7AD0D22}" type="presParOf" srcId="{0C00AD49-6C72-47FF-AB8D-6BAFAB9640AD}" destId="{F8384671-4B5E-4348-9B65-ADD3AA6E5D3A}" srcOrd="4" destOrd="0" presId="urn:microsoft.com/office/officeart/2005/8/layout/hList1"/>
    <dgm:cxn modelId="{BE08DAB8-3A58-4749-A619-B5AC662900C6}" type="presParOf" srcId="{F8384671-4B5E-4348-9B65-ADD3AA6E5D3A}" destId="{C726499E-C7FF-4D39-93D5-C699C8925AD4}" srcOrd="0" destOrd="0" presId="urn:microsoft.com/office/officeart/2005/8/layout/hList1"/>
    <dgm:cxn modelId="{63626D2F-32B6-4B33-8C49-DDB84DE48507}" type="presParOf" srcId="{F8384671-4B5E-4348-9B65-ADD3AA6E5D3A}" destId="{E2868C4E-DD91-4F1A-A7FC-3C45ABC069B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C1D5AEAE-BB3E-4BE5-A648-09FE74586B2D}" type="doc">
      <dgm:prSet loTypeId="urn:microsoft.com/office/officeart/2005/8/layout/list1" loCatId="list" qsTypeId="urn:microsoft.com/office/officeart/2005/8/quickstyle/3d3" qsCatId="3D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11EA4A84-2BD0-4D0D-B054-FE51703A4642}">
      <dgm:prSet phldrT="[Text]"/>
      <dgm:spPr/>
      <dgm:t>
        <a:bodyPr/>
        <a:lstStyle/>
        <a:p>
          <a:pPr algn="r" rtl="1"/>
          <a:r>
            <a:rPr lang="fa-IR" b="1" dirty="0" smtClean="0">
              <a:cs typeface="B Homa" panose="00000400000000000000" pitchFamily="2" charset="-78"/>
            </a:rPr>
            <a:t>غیر قابل تفکیک بودن دولت و اصناف</a:t>
          </a:r>
          <a:endParaRPr lang="en-US" b="1" dirty="0">
            <a:cs typeface="B Homa" panose="00000400000000000000" pitchFamily="2" charset="-78"/>
          </a:endParaRPr>
        </a:p>
      </dgm:t>
    </dgm:pt>
    <dgm:pt modelId="{9D3A6CC6-DE67-4319-9F4A-D72D75523AD7}" type="parTrans" cxnId="{7DB7F194-8EA3-4620-8B19-090E5601C189}">
      <dgm:prSet/>
      <dgm:spPr/>
      <dgm:t>
        <a:bodyPr/>
        <a:lstStyle/>
        <a:p>
          <a:endParaRPr lang="en-US"/>
        </a:p>
      </dgm:t>
    </dgm:pt>
    <dgm:pt modelId="{605F3874-BEF1-40F5-A94F-532720D051A6}" type="sibTrans" cxnId="{7DB7F194-8EA3-4620-8B19-090E5601C189}">
      <dgm:prSet/>
      <dgm:spPr/>
      <dgm:t>
        <a:bodyPr/>
        <a:lstStyle/>
        <a:p>
          <a:endParaRPr lang="en-US"/>
        </a:p>
      </dgm:t>
    </dgm:pt>
    <dgm:pt modelId="{D2E05FF0-CE97-4401-AA0E-566D5027FB5E}">
      <dgm:prSet/>
      <dgm:spPr/>
      <dgm:t>
        <a:bodyPr/>
        <a:lstStyle/>
        <a:p>
          <a:pPr algn="r" rtl="1"/>
          <a:r>
            <a:rPr lang="fa-IR" b="1" dirty="0" smtClean="0">
              <a:cs typeface="B Homa" panose="00000400000000000000" pitchFamily="2" charset="-78"/>
            </a:rPr>
            <a:t>مهمترین و بارزترین تفاوت </a:t>
          </a:r>
          <a:endParaRPr lang="en-US" b="1" dirty="0">
            <a:cs typeface="B Homa" panose="00000400000000000000" pitchFamily="2" charset="-78"/>
          </a:endParaRPr>
        </a:p>
      </dgm:t>
    </dgm:pt>
    <dgm:pt modelId="{2AC084AC-2428-4FC4-89B2-EB07962DF56A}" type="parTrans" cxnId="{633B9072-9C6D-41DF-94F1-8F9F5AC7437B}">
      <dgm:prSet/>
      <dgm:spPr/>
      <dgm:t>
        <a:bodyPr/>
        <a:lstStyle/>
        <a:p>
          <a:endParaRPr lang="en-US"/>
        </a:p>
      </dgm:t>
    </dgm:pt>
    <dgm:pt modelId="{CD4E0DCC-4B61-4C89-8192-9B0BBD697A82}" type="sibTrans" cxnId="{633B9072-9C6D-41DF-94F1-8F9F5AC7437B}">
      <dgm:prSet/>
      <dgm:spPr/>
      <dgm:t>
        <a:bodyPr/>
        <a:lstStyle/>
        <a:p>
          <a:endParaRPr lang="en-US"/>
        </a:p>
      </dgm:t>
    </dgm:pt>
    <dgm:pt modelId="{AE1FD825-2510-49A8-95F7-65F24C2531A7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دخالت و ارتباط مستقیم دولت و فقدان استقلال انجمن های صنفی دوره اسلامی.</a:t>
          </a:r>
          <a:endParaRPr lang="en-US" dirty="0">
            <a:cs typeface="B Homa" panose="00000400000000000000" pitchFamily="2" charset="-78"/>
          </a:endParaRPr>
        </a:p>
      </dgm:t>
    </dgm:pt>
    <dgm:pt modelId="{D505FD8B-D524-432B-8118-77D3EBC46422}" type="parTrans" cxnId="{C486645D-EC06-4C13-A2CF-117BB43FDA9D}">
      <dgm:prSet/>
      <dgm:spPr/>
      <dgm:t>
        <a:bodyPr/>
        <a:lstStyle/>
        <a:p>
          <a:endParaRPr lang="en-US"/>
        </a:p>
      </dgm:t>
    </dgm:pt>
    <dgm:pt modelId="{2354BEF6-0AE6-4B0A-8CF6-C7EE172CAAE2}" type="sibTrans" cxnId="{C486645D-EC06-4C13-A2CF-117BB43FDA9D}">
      <dgm:prSet/>
      <dgm:spPr/>
      <dgm:t>
        <a:bodyPr/>
        <a:lstStyle/>
        <a:p>
          <a:endParaRPr lang="en-US"/>
        </a:p>
      </dgm:t>
    </dgm:pt>
    <dgm:pt modelId="{B01F9670-6CF6-48E3-A008-37367701B356}">
      <dgm:prSet/>
      <dgm:spPr/>
      <dgm:t>
        <a:bodyPr/>
        <a:lstStyle/>
        <a:p>
          <a:pPr algn="r" rtl="1"/>
          <a:r>
            <a:rPr lang="fa-IR" b="1" dirty="0" smtClean="0">
              <a:cs typeface="B Homa" panose="00000400000000000000" pitchFamily="2" charset="-78"/>
            </a:rPr>
            <a:t>وحدت اجتماعی کار</a:t>
          </a:r>
          <a:endParaRPr lang="en-US" b="1" dirty="0">
            <a:cs typeface="B Homa" panose="00000400000000000000" pitchFamily="2" charset="-78"/>
          </a:endParaRPr>
        </a:p>
      </dgm:t>
    </dgm:pt>
    <dgm:pt modelId="{3AEA85F1-6612-44E7-83C9-D5AC72A0722E}" type="parTrans" cxnId="{AC3E59C1-FC61-420F-901D-E0B783AC0453}">
      <dgm:prSet/>
      <dgm:spPr/>
      <dgm:t>
        <a:bodyPr/>
        <a:lstStyle/>
        <a:p>
          <a:endParaRPr lang="en-US"/>
        </a:p>
      </dgm:t>
    </dgm:pt>
    <dgm:pt modelId="{75757928-196F-4657-9DC5-E5039BC83878}" type="sibTrans" cxnId="{AC3E59C1-FC61-420F-901D-E0B783AC0453}">
      <dgm:prSet/>
      <dgm:spPr/>
      <dgm:t>
        <a:bodyPr/>
        <a:lstStyle/>
        <a:p>
          <a:endParaRPr lang="en-US"/>
        </a:p>
      </dgm:t>
    </dgm:pt>
    <dgm:pt modelId="{21AE145E-7B9F-4DB2-9F40-7026F36591DA}">
      <dgm:prSet/>
      <dgm:spPr/>
      <dgm:t>
        <a:bodyPr/>
        <a:lstStyle/>
        <a:p>
          <a:pPr algn="just" rtl="1"/>
          <a:r>
            <a:rPr lang="fa-IR" dirty="0" smtClean="0">
              <a:cs typeface="B Homa" panose="00000400000000000000" pitchFamily="2" charset="-78"/>
            </a:rPr>
            <a:t>ارتباط مستقیم انجمن های صنفی دوره اسلامی با جامعه روستایی،در صورتیکه انجمن های شهر قرون وسطی در شهر حیات می یابند. </a:t>
          </a:r>
          <a:endParaRPr lang="en-US" dirty="0">
            <a:cs typeface="B Homa" panose="00000400000000000000" pitchFamily="2" charset="-78"/>
          </a:endParaRPr>
        </a:p>
      </dgm:t>
    </dgm:pt>
    <dgm:pt modelId="{F0BAB564-668D-411E-B8A4-FD8C20849B31}" type="parTrans" cxnId="{32C039A0-2A72-4EB0-89C0-2320DA536D06}">
      <dgm:prSet/>
      <dgm:spPr/>
      <dgm:t>
        <a:bodyPr/>
        <a:lstStyle/>
        <a:p>
          <a:endParaRPr lang="en-US"/>
        </a:p>
      </dgm:t>
    </dgm:pt>
    <dgm:pt modelId="{0B0F46D3-5D62-46D5-AB97-7151409637DB}" type="sibTrans" cxnId="{32C039A0-2A72-4EB0-89C0-2320DA536D06}">
      <dgm:prSet/>
      <dgm:spPr/>
      <dgm:t>
        <a:bodyPr/>
        <a:lstStyle/>
        <a:p>
          <a:endParaRPr lang="en-US"/>
        </a:p>
      </dgm:t>
    </dgm:pt>
    <dgm:pt modelId="{FC18BC21-B22D-4042-9B5B-2E84EEAECE58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دولت بر امور اصناف نه به معنای تقابل دولت و اصناف است بلکه </a:t>
          </a:r>
          <a:r>
            <a:rPr lang="fa-IR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بدان علت است که دولت و بازار در هم تنیده اند.</a:t>
          </a:r>
          <a:endParaRPr lang="en-US" dirty="0">
            <a:cs typeface="B Homa" panose="00000400000000000000" pitchFamily="2" charset="-78"/>
          </a:endParaRPr>
        </a:p>
      </dgm:t>
    </dgm:pt>
    <dgm:pt modelId="{63CC2C49-2E30-4A99-A9B5-BBAF13906F43}" type="parTrans" cxnId="{610F9185-2D3B-41D6-BB7C-0667D447C462}">
      <dgm:prSet/>
      <dgm:spPr/>
      <dgm:t>
        <a:bodyPr/>
        <a:lstStyle/>
        <a:p>
          <a:endParaRPr lang="en-US"/>
        </a:p>
      </dgm:t>
    </dgm:pt>
    <dgm:pt modelId="{39353FF7-4D82-4B6E-9BDF-34DDCCCF8A3A}" type="sibTrans" cxnId="{610F9185-2D3B-41D6-BB7C-0667D447C462}">
      <dgm:prSet/>
      <dgm:spPr/>
      <dgm:t>
        <a:bodyPr/>
        <a:lstStyle/>
        <a:p>
          <a:endParaRPr lang="en-US"/>
        </a:p>
      </dgm:t>
    </dgm:pt>
    <dgm:pt modelId="{D6D1F4C4-C1EC-40DC-A63C-EB2E1DE19906}" type="pres">
      <dgm:prSet presAssocID="{C1D5AEAE-BB3E-4BE5-A648-09FE74586B2D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D2E258E-CE76-43EE-AD9A-B30BD07ACFF3}" type="pres">
      <dgm:prSet presAssocID="{D2E05FF0-CE97-4401-AA0E-566D5027FB5E}" presName="parentLin" presStyleCnt="0"/>
      <dgm:spPr/>
    </dgm:pt>
    <dgm:pt modelId="{534FD707-5851-4FDF-8889-7E76B1AC5954}" type="pres">
      <dgm:prSet presAssocID="{D2E05FF0-CE97-4401-AA0E-566D5027FB5E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07E638FD-E3D8-422E-A994-5F45C87A4A59}" type="pres">
      <dgm:prSet presAssocID="{D2E05FF0-CE97-4401-AA0E-566D5027FB5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0462AD-2581-4294-BCB6-3F6FFE3280CF}" type="pres">
      <dgm:prSet presAssocID="{D2E05FF0-CE97-4401-AA0E-566D5027FB5E}" presName="negativeSpace" presStyleCnt="0"/>
      <dgm:spPr/>
    </dgm:pt>
    <dgm:pt modelId="{FF300DDC-9AF0-46F1-83E1-4ADE53EEBEAD}" type="pres">
      <dgm:prSet presAssocID="{D2E05FF0-CE97-4401-AA0E-566D5027FB5E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036EF-3E74-46FC-A179-9458D5B57DF5}" type="pres">
      <dgm:prSet presAssocID="{CD4E0DCC-4B61-4C89-8192-9B0BBD697A82}" presName="spaceBetweenRectangles" presStyleCnt="0"/>
      <dgm:spPr/>
    </dgm:pt>
    <dgm:pt modelId="{26433E76-E1CF-4474-BEC0-37A4D3CE9AAA}" type="pres">
      <dgm:prSet presAssocID="{B01F9670-6CF6-48E3-A008-37367701B356}" presName="parentLin" presStyleCnt="0"/>
      <dgm:spPr/>
    </dgm:pt>
    <dgm:pt modelId="{B2249548-09B3-4C58-9BE9-4726998C1102}" type="pres">
      <dgm:prSet presAssocID="{B01F9670-6CF6-48E3-A008-37367701B356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F8D3080-A327-416B-B8D2-6D4C394D1D46}" type="pres">
      <dgm:prSet presAssocID="{B01F9670-6CF6-48E3-A008-37367701B35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E4BAA5-4F74-4421-BF60-07676A290AA4}" type="pres">
      <dgm:prSet presAssocID="{B01F9670-6CF6-48E3-A008-37367701B356}" presName="negativeSpace" presStyleCnt="0"/>
      <dgm:spPr/>
    </dgm:pt>
    <dgm:pt modelId="{E509C4E6-463C-4EFA-9529-CB53B1910193}" type="pres">
      <dgm:prSet presAssocID="{B01F9670-6CF6-48E3-A008-37367701B356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A21B7B-7C20-41FF-A3AB-3727CFE36A3B}" type="pres">
      <dgm:prSet presAssocID="{75757928-196F-4657-9DC5-E5039BC83878}" presName="spaceBetweenRectangles" presStyleCnt="0"/>
      <dgm:spPr/>
    </dgm:pt>
    <dgm:pt modelId="{A3BA5AD2-19A4-4883-93E8-C3A143D19215}" type="pres">
      <dgm:prSet presAssocID="{11EA4A84-2BD0-4D0D-B054-FE51703A4642}" presName="parentLin" presStyleCnt="0"/>
      <dgm:spPr/>
    </dgm:pt>
    <dgm:pt modelId="{8B2860E9-7EBB-43C0-A261-2C7DF5312CD6}" type="pres">
      <dgm:prSet presAssocID="{11EA4A84-2BD0-4D0D-B054-FE51703A4642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1040CC6D-AF9C-4CAC-9974-26F688CA1C99}" type="pres">
      <dgm:prSet presAssocID="{11EA4A84-2BD0-4D0D-B054-FE51703A464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01B905-0795-48D5-A2F3-3AA663877970}" type="pres">
      <dgm:prSet presAssocID="{11EA4A84-2BD0-4D0D-B054-FE51703A4642}" presName="negativeSpace" presStyleCnt="0"/>
      <dgm:spPr/>
    </dgm:pt>
    <dgm:pt modelId="{0C9E9D75-7C8E-4049-B7B0-18DE62380183}" type="pres">
      <dgm:prSet presAssocID="{11EA4A84-2BD0-4D0D-B054-FE51703A4642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DB7F194-8EA3-4620-8B19-090E5601C189}" srcId="{C1D5AEAE-BB3E-4BE5-A648-09FE74586B2D}" destId="{11EA4A84-2BD0-4D0D-B054-FE51703A4642}" srcOrd="2" destOrd="0" parTransId="{9D3A6CC6-DE67-4319-9F4A-D72D75523AD7}" sibTransId="{605F3874-BEF1-40F5-A94F-532720D051A6}"/>
    <dgm:cxn modelId="{633B9072-9C6D-41DF-94F1-8F9F5AC7437B}" srcId="{C1D5AEAE-BB3E-4BE5-A648-09FE74586B2D}" destId="{D2E05FF0-CE97-4401-AA0E-566D5027FB5E}" srcOrd="0" destOrd="0" parTransId="{2AC084AC-2428-4FC4-89B2-EB07962DF56A}" sibTransId="{CD4E0DCC-4B61-4C89-8192-9B0BBD697A82}"/>
    <dgm:cxn modelId="{AC3E59C1-FC61-420F-901D-E0B783AC0453}" srcId="{C1D5AEAE-BB3E-4BE5-A648-09FE74586B2D}" destId="{B01F9670-6CF6-48E3-A008-37367701B356}" srcOrd="1" destOrd="0" parTransId="{3AEA85F1-6612-44E7-83C9-D5AC72A0722E}" sibTransId="{75757928-196F-4657-9DC5-E5039BC83878}"/>
    <dgm:cxn modelId="{DAB836AF-E0B2-4141-8393-50C3E9F47B88}" type="presOf" srcId="{D2E05FF0-CE97-4401-AA0E-566D5027FB5E}" destId="{534FD707-5851-4FDF-8889-7E76B1AC5954}" srcOrd="0" destOrd="0" presId="urn:microsoft.com/office/officeart/2005/8/layout/list1"/>
    <dgm:cxn modelId="{831A9E41-1F5D-4D14-AF43-503BF1F6CA71}" type="presOf" srcId="{FC18BC21-B22D-4042-9B5B-2E84EEAECE58}" destId="{0C9E9D75-7C8E-4049-B7B0-18DE62380183}" srcOrd="0" destOrd="0" presId="urn:microsoft.com/office/officeart/2005/8/layout/list1"/>
    <dgm:cxn modelId="{19AF3661-FD63-48F5-A133-3CDA40F4A47F}" type="presOf" srcId="{D2E05FF0-CE97-4401-AA0E-566D5027FB5E}" destId="{07E638FD-E3D8-422E-A994-5F45C87A4A59}" srcOrd="1" destOrd="0" presId="urn:microsoft.com/office/officeart/2005/8/layout/list1"/>
    <dgm:cxn modelId="{BBC37BF7-8F1A-4D46-B667-8FF2B770EE04}" type="presOf" srcId="{11EA4A84-2BD0-4D0D-B054-FE51703A4642}" destId="{8B2860E9-7EBB-43C0-A261-2C7DF5312CD6}" srcOrd="0" destOrd="0" presId="urn:microsoft.com/office/officeart/2005/8/layout/list1"/>
    <dgm:cxn modelId="{C486645D-EC06-4C13-A2CF-117BB43FDA9D}" srcId="{D2E05FF0-CE97-4401-AA0E-566D5027FB5E}" destId="{AE1FD825-2510-49A8-95F7-65F24C2531A7}" srcOrd="0" destOrd="0" parTransId="{D505FD8B-D524-432B-8118-77D3EBC46422}" sibTransId="{2354BEF6-0AE6-4B0A-8CF6-C7EE172CAAE2}"/>
    <dgm:cxn modelId="{4AE031CC-C1EA-4688-A6AF-397D9AA9E048}" type="presOf" srcId="{21AE145E-7B9F-4DB2-9F40-7026F36591DA}" destId="{E509C4E6-463C-4EFA-9529-CB53B1910193}" srcOrd="0" destOrd="0" presId="urn:microsoft.com/office/officeart/2005/8/layout/list1"/>
    <dgm:cxn modelId="{32C039A0-2A72-4EB0-89C0-2320DA536D06}" srcId="{B01F9670-6CF6-48E3-A008-37367701B356}" destId="{21AE145E-7B9F-4DB2-9F40-7026F36591DA}" srcOrd="0" destOrd="0" parTransId="{F0BAB564-668D-411E-B8A4-FD8C20849B31}" sibTransId="{0B0F46D3-5D62-46D5-AB97-7151409637DB}"/>
    <dgm:cxn modelId="{610F9185-2D3B-41D6-BB7C-0667D447C462}" srcId="{11EA4A84-2BD0-4D0D-B054-FE51703A4642}" destId="{FC18BC21-B22D-4042-9B5B-2E84EEAECE58}" srcOrd="0" destOrd="0" parTransId="{63CC2C49-2E30-4A99-A9B5-BBAF13906F43}" sibTransId="{39353FF7-4D82-4B6E-9BDF-34DDCCCF8A3A}"/>
    <dgm:cxn modelId="{1EA6D54C-382A-4DC7-91F0-90D740665B72}" type="presOf" srcId="{11EA4A84-2BD0-4D0D-B054-FE51703A4642}" destId="{1040CC6D-AF9C-4CAC-9974-26F688CA1C99}" srcOrd="1" destOrd="0" presId="urn:microsoft.com/office/officeart/2005/8/layout/list1"/>
    <dgm:cxn modelId="{3AC2DC49-3141-4BF9-906B-752A9A7D5C82}" type="presOf" srcId="{AE1FD825-2510-49A8-95F7-65F24C2531A7}" destId="{FF300DDC-9AF0-46F1-83E1-4ADE53EEBEAD}" srcOrd="0" destOrd="0" presId="urn:microsoft.com/office/officeart/2005/8/layout/list1"/>
    <dgm:cxn modelId="{76E9EB00-E5A2-42D8-8181-DE013E433E7D}" type="presOf" srcId="{B01F9670-6CF6-48E3-A008-37367701B356}" destId="{BF8D3080-A327-416B-B8D2-6D4C394D1D46}" srcOrd="1" destOrd="0" presId="urn:microsoft.com/office/officeart/2005/8/layout/list1"/>
    <dgm:cxn modelId="{E8CC8359-619F-4D6E-8F21-8C146E61258F}" type="presOf" srcId="{C1D5AEAE-BB3E-4BE5-A648-09FE74586B2D}" destId="{D6D1F4C4-C1EC-40DC-A63C-EB2E1DE19906}" srcOrd="0" destOrd="0" presId="urn:microsoft.com/office/officeart/2005/8/layout/list1"/>
    <dgm:cxn modelId="{19A27B88-507C-44A1-9D0E-A51064BC5648}" type="presOf" srcId="{B01F9670-6CF6-48E3-A008-37367701B356}" destId="{B2249548-09B3-4C58-9BE9-4726998C1102}" srcOrd="0" destOrd="0" presId="urn:microsoft.com/office/officeart/2005/8/layout/list1"/>
    <dgm:cxn modelId="{81FE2F38-B2D2-4EE2-B214-FE4CE1C47D93}" type="presParOf" srcId="{D6D1F4C4-C1EC-40DC-A63C-EB2E1DE19906}" destId="{9D2E258E-CE76-43EE-AD9A-B30BD07ACFF3}" srcOrd="0" destOrd="0" presId="urn:microsoft.com/office/officeart/2005/8/layout/list1"/>
    <dgm:cxn modelId="{E7AB1280-E121-4D6F-8EAA-8922366FF5B3}" type="presParOf" srcId="{9D2E258E-CE76-43EE-AD9A-B30BD07ACFF3}" destId="{534FD707-5851-4FDF-8889-7E76B1AC5954}" srcOrd="0" destOrd="0" presId="urn:microsoft.com/office/officeart/2005/8/layout/list1"/>
    <dgm:cxn modelId="{C86A9AE6-ABA9-4D2E-BFE6-9448D7AB0C32}" type="presParOf" srcId="{9D2E258E-CE76-43EE-AD9A-B30BD07ACFF3}" destId="{07E638FD-E3D8-422E-A994-5F45C87A4A59}" srcOrd="1" destOrd="0" presId="urn:microsoft.com/office/officeart/2005/8/layout/list1"/>
    <dgm:cxn modelId="{7D9403D0-5B92-4240-BD49-E22E223ECBB5}" type="presParOf" srcId="{D6D1F4C4-C1EC-40DC-A63C-EB2E1DE19906}" destId="{A30462AD-2581-4294-BCB6-3F6FFE3280CF}" srcOrd="1" destOrd="0" presId="urn:microsoft.com/office/officeart/2005/8/layout/list1"/>
    <dgm:cxn modelId="{D9FF28F6-26CD-4DCE-8424-F270839DBD9E}" type="presParOf" srcId="{D6D1F4C4-C1EC-40DC-A63C-EB2E1DE19906}" destId="{FF300DDC-9AF0-46F1-83E1-4ADE53EEBEAD}" srcOrd="2" destOrd="0" presId="urn:microsoft.com/office/officeart/2005/8/layout/list1"/>
    <dgm:cxn modelId="{53182AF4-94C4-4003-908A-227326E429FD}" type="presParOf" srcId="{D6D1F4C4-C1EC-40DC-A63C-EB2E1DE19906}" destId="{86F036EF-3E74-46FC-A179-9458D5B57DF5}" srcOrd="3" destOrd="0" presId="urn:microsoft.com/office/officeart/2005/8/layout/list1"/>
    <dgm:cxn modelId="{C0C613B5-0A84-4B10-AD63-1FDDEACF09B7}" type="presParOf" srcId="{D6D1F4C4-C1EC-40DC-A63C-EB2E1DE19906}" destId="{26433E76-E1CF-4474-BEC0-37A4D3CE9AAA}" srcOrd="4" destOrd="0" presId="urn:microsoft.com/office/officeart/2005/8/layout/list1"/>
    <dgm:cxn modelId="{5C0EFE31-E5A9-45BC-B21E-80791663FA1B}" type="presParOf" srcId="{26433E76-E1CF-4474-BEC0-37A4D3CE9AAA}" destId="{B2249548-09B3-4C58-9BE9-4726998C1102}" srcOrd="0" destOrd="0" presId="urn:microsoft.com/office/officeart/2005/8/layout/list1"/>
    <dgm:cxn modelId="{2CEB44A6-EA73-42DA-BAE8-6AE1D221BB25}" type="presParOf" srcId="{26433E76-E1CF-4474-BEC0-37A4D3CE9AAA}" destId="{BF8D3080-A327-416B-B8D2-6D4C394D1D46}" srcOrd="1" destOrd="0" presId="urn:microsoft.com/office/officeart/2005/8/layout/list1"/>
    <dgm:cxn modelId="{17546CB2-01A8-4472-9915-79CB18ABBDD3}" type="presParOf" srcId="{D6D1F4C4-C1EC-40DC-A63C-EB2E1DE19906}" destId="{BFE4BAA5-4F74-4421-BF60-07676A290AA4}" srcOrd="5" destOrd="0" presId="urn:microsoft.com/office/officeart/2005/8/layout/list1"/>
    <dgm:cxn modelId="{7F3A8FBB-DA91-4D2F-9FE2-64C0059C5C9B}" type="presParOf" srcId="{D6D1F4C4-C1EC-40DC-A63C-EB2E1DE19906}" destId="{E509C4E6-463C-4EFA-9529-CB53B1910193}" srcOrd="6" destOrd="0" presId="urn:microsoft.com/office/officeart/2005/8/layout/list1"/>
    <dgm:cxn modelId="{869ED161-9199-4750-9189-FAAF6D670940}" type="presParOf" srcId="{D6D1F4C4-C1EC-40DC-A63C-EB2E1DE19906}" destId="{44A21B7B-7C20-41FF-A3AB-3727CFE36A3B}" srcOrd="7" destOrd="0" presId="urn:microsoft.com/office/officeart/2005/8/layout/list1"/>
    <dgm:cxn modelId="{9A30AC13-A027-4953-8587-F07782A46572}" type="presParOf" srcId="{D6D1F4C4-C1EC-40DC-A63C-EB2E1DE19906}" destId="{A3BA5AD2-19A4-4883-93E8-C3A143D19215}" srcOrd="8" destOrd="0" presId="urn:microsoft.com/office/officeart/2005/8/layout/list1"/>
    <dgm:cxn modelId="{6E124555-FF44-467C-B07B-63F06197E2BB}" type="presParOf" srcId="{A3BA5AD2-19A4-4883-93E8-C3A143D19215}" destId="{8B2860E9-7EBB-43C0-A261-2C7DF5312CD6}" srcOrd="0" destOrd="0" presId="urn:microsoft.com/office/officeart/2005/8/layout/list1"/>
    <dgm:cxn modelId="{91BD507E-4A94-43EC-9886-FA27B32B5F66}" type="presParOf" srcId="{A3BA5AD2-19A4-4883-93E8-C3A143D19215}" destId="{1040CC6D-AF9C-4CAC-9974-26F688CA1C99}" srcOrd="1" destOrd="0" presId="urn:microsoft.com/office/officeart/2005/8/layout/list1"/>
    <dgm:cxn modelId="{4CBA83B0-5DDA-4093-A42F-F9705223896C}" type="presParOf" srcId="{D6D1F4C4-C1EC-40DC-A63C-EB2E1DE19906}" destId="{4A01B905-0795-48D5-A2F3-3AA663877970}" srcOrd="9" destOrd="0" presId="urn:microsoft.com/office/officeart/2005/8/layout/list1"/>
    <dgm:cxn modelId="{66B3E68A-E108-4152-B414-7202508F12D7}" type="presParOf" srcId="{D6D1F4C4-C1EC-40DC-A63C-EB2E1DE19906}" destId="{0C9E9D75-7C8E-4049-B7B0-18DE6238018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411FBDDA-726E-4004-9C2F-24F6590FBC92}" type="doc">
      <dgm:prSet loTypeId="urn:microsoft.com/office/officeart/2005/8/layout/hierarchy4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769E08A-548B-4578-AF96-09A2A15084F3}">
      <dgm:prSet phldrT="[Text]" custT="1"/>
      <dgm:spPr/>
      <dgm:t>
        <a:bodyPr/>
        <a:lstStyle/>
        <a:p>
          <a:r>
            <a:rPr lang="fa-IR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قرن چهارم هجری به عنوان مرجع تفکر شهرسازی کشور </a:t>
          </a:r>
          <a:endParaRPr lang="en-US" sz="2400" dirty="0"/>
        </a:p>
      </dgm:t>
    </dgm:pt>
    <dgm:pt modelId="{598723B4-ECBA-4D34-AC80-9BC57382B09E}" type="parTrans" cxnId="{4A265D67-1016-4F6A-8F45-8118AA1142E9}">
      <dgm:prSet/>
      <dgm:spPr/>
      <dgm:t>
        <a:bodyPr/>
        <a:lstStyle/>
        <a:p>
          <a:endParaRPr lang="en-US"/>
        </a:p>
      </dgm:t>
    </dgm:pt>
    <dgm:pt modelId="{A859FAF8-C6FA-4F9A-B350-98DF974C0DEE}" type="sibTrans" cxnId="{4A265D67-1016-4F6A-8F45-8118AA1142E9}">
      <dgm:prSet/>
      <dgm:spPr/>
      <dgm:t>
        <a:bodyPr/>
        <a:lstStyle/>
        <a:p>
          <a:endParaRPr lang="en-US"/>
        </a:p>
      </dgm:t>
    </dgm:pt>
    <dgm:pt modelId="{CDF9575E-2AA5-409A-A136-8FB6A79DAA65}">
      <dgm:prSet phldrT="[Text]" custT="1"/>
      <dgm:spPr/>
      <dgm:t>
        <a:bodyPr/>
        <a:lstStyle/>
        <a:p>
          <a:r>
            <a:rPr lang="fa-IR" sz="2000" dirty="0" smtClean="0">
              <a:cs typeface="B Homa" panose="00000400000000000000" pitchFamily="2" charset="-78"/>
            </a:rPr>
            <a:t>بنیان های اصلی زندگی در ناحیه بیرونی </a:t>
          </a:r>
          <a:endParaRPr lang="en-US" sz="2000" b="1" u="none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21A050A2-8019-47FE-AFC1-AB347A4A21DF}" type="parTrans" cxnId="{44688B3D-9FD4-41B0-97DC-1140AEF691AF}">
      <dgm:prSet/>
      <dgm:spPr/>
      <dgm:t>
        <a:bodyPr/>
        <a:lstStyle/>
        <a:p>
          <a:endParaRPr lang="en-US"/>
        </a:p>
      </dgm:t>
    </dgm:pt>
    <dgm:pt modelId="{FDF59998-450F-41FE-AF06-9E639BF41FE8}" type="sibTrans" cxnId="{44688B3D-9FD4-41B0-97DC-1140AEF691AF}">
      <dgm:prSet/>
      <dgm:spPr/>
      <dgm:t>
        <a:bodyPr/>
        <a:lstStyle/>
        <a:p>
          <a:endParaRPr lang="en-US"/>
        </a:p>
      </dgm:t>
    </dgm:pt>
    <dgm:pt modelId="{5F54CDE6-0CAB-48A9-A5B9-86A3842D71F1}">
      <dgm:prSet custT="1"/>
      <dgm:spPr/>
      <dgm:t>
        <a:bodyPr/>
        <a:lstStyle/>
        <a:p>
          <a:r>
            <a:rPr lang="fa-IR" sz="2000" dirty="0" smtClean="0">
              <a:cs typeface="B Homa" panose="00000400000000000000" pitchFamily="2" charset="-78"/>
            </a:rPr>
            <a:t>مجموعه محلات شهری بدون هیچ برتری قومی،مذهبی </a:t>
          </a:r>
          <a:endParaRPr lang="en-US" sz="1600" dirty="0">
            <a:cs typeface="B Homa" panose="00000400000000000000" pitchFamily="2" charset="-78"/>
          </a:endParaRPr>
        </a:p>
      </dgm:t>
    </dgm:pt>
    <dgm:pt modelId="{76C44641-C28E-4353-9AB5-DD3FDC10407D}" type="parTrans" cxnId="{ECBAC8E9-9EC6-4DB2-B7C9-CFA29C7838D3}">
      <dgm:prSet/>
      <dgm:spPr/>
      <dgm:t>
        <a:bodyPr/>
        <a:lstStyle/>
        <a:p>
          <a:endParaRPr lang="en-US"/>
        </a:p>
      </dgm:t>
    </dgm:pt>
    <dgm:pt modelId="{C4593CD4-7C05-4EC7-92B0-2491BD5F02F8}" type="sibTrans" cxnId="{ECBAC8E9-9EC6-4DB2-B7C9-CFA29C7838D3}">
      <dgm:prSet/>
      <dgm:spPr/>
      <dgm:t>
        <a:bodyPr/>
        <a:lstStyle/>
        <a:p>
          <a:endParaRPr lang="en-US"/>
        </a:p>
      </dgm:t>
    </dgm:pt>
    <dgm:pt modelId="{B7CA8DF0-E990-4ECC-9347-04CF6E805949}">
      <dgm:prSet/>
      <dgm:spPr/>
      <dgm:t>
        <a:bodyPr/>
        <a:lstStyle/>
        <a:p>
          <a:r>
            <a:rPr lang="fa-IR" dirty="0" smtClean="0">
              <a:cs typeface="B Homa" panose="00000400000000000000" pitchFamily="2" charset="-78"/>
            </a:rPr>
            <a:t>ایجاد تحرک های اجتماعی بسیاری در قلمرو تحت سلطه خویش </a:t>
          </a:r>
          <a:endParaRPr lang="en-US" dirty="0">
            <a:cs typeface="B Homa" panose="00000400000000000000" pitchFamily="2" charset="-78"/>
          </a:endParaRPr>
        </a:p>
      </dgm:t>
    </dgm:pt>
    <dgm:pt modelId="{CCA5B708-58C9-41F3-AA54-0A751CBACF40}" type="parTrans" cxnId="{DF797D0F-6126-4DE2-9B46-CCA31D8ED947}">
      <dgm:prSet/>
      <dgm:spPr/>
      <dgm:t>
        <a:bodyPr/>
        <a:lstStyle/>
        <a:p>
          <a:endParaRPr lang="en-US"/>
        </a:p>
      </dgm:t>
    </dgm:pt>
    <dgm:pt modelId="{D8251A7B-C862-41E3-BD9F-A4E99E8647E1}" type="sibTrans" cxnId="{DF797D0F-6126-4DE2-9B46-CCA31D8ED947}">
      <dgm:prSet/>
      <dgm:spPr/>
      <dgm:t>
        <a:bodyPr/>
        <a:lstStyle/>
        <a:p>
          <a:endParaRPr lang="en-US"/>
        </a:p>
      </dgm:t>
    </dgm:pt>
    <dgm:pt modelId="{AE506537-FD29-44D7-BCDC-7BBF4F17FE7E}">
      <dgm:prSet/>
      <dgm:spPr/>
      <dgm:t>
        <a:bodyPr/>
        <a:lstStyle/>
        <a:p>
          <a:r>
            <a:rPr lang="fa-IR" dirty="0" smtClean="0">
              <a:cs typeface="B Homa" panose="00000400000000000000" pitchFamily="2" charset="-78"/>
            </a:rPr>
            <a:t>آزادی مذهب،آزادی اندیشه،رجوع به مفاهیم برابری(نیروی محرکه سازماندهی فضایی-کالبدی ) </a:t>
          </a:r>
          <a:endParaRPr lang="en-US" dirty="0">
            <a:cs typeface="B Homa" panose="00000400000000000000" pitchFamily="2" charset="-78"/>
          </a:endParaRPr>
        </a:p>
      </dgm:t>
    </dgm:pt>
    <dgm:pt modelId="{BD38D6FA-52B7-4796-86A8-8EA3B0BEF720}" type="parTrans" cxnId="{1B06C3CD-ABB3-4185-A621-A24804EDB822}">
      <dgm:prSet/>
      <dgm:spPr/>
      <dgm:t>
        <a:bodyPr/>
        <a:lstStyle/>
        <a:p>
          <a:endParaRPr lang="en-US"/>
        </a:p>
      </dgm:t>
    </dgm:pt>
    <dgm:pt modelId="{2E6F0491-0831-4BB8-B0F0-4ED67C979A10}" type="sibTrans" cxnId="{1B06C3CD-ABB3-4185-A621-A24804EDB822}">
      <dgm:prSet/>
      <dgm:spPr/>
      <dgm:t>
        <a:bodyPr/>
        <a:lstStyle/>
        <a:p>
          <a:endParaRPr lang="en-US"/>
        </a:p>
      </dgm:t>
    </dgm:pt>
    <dgm:pt modelId="{A8C01E8A-5D08-4B30-BECF-55D3EE452B61}" type="pres">
      <dgm:prSet presAssocID="{411FBDDA-726E-4004-9C2F-24F6590FBC9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8178B12-A410-4422-B53C-AA06BCBA5EC0}" type="pres">
      <dgm:prSet presAssocID="{7769E08A-548B-4578-AF96-09A2A15084F3}" presName="vertOne" presStyleCnt="0"/>
      <dgm:spPr/>
    </dgm:pt>
    <dgm:pt modelId="{4F45738C-8612-4BEE-A182-590D4E0A94D6}" type="pres">
      <dgm:prSet presAssocID="{7769E08A-548B-4578-AF96-09A2A15084F3}" presName="txOne" presStyleLbl="node0" presStyleIdx="0" presStyleCnt="1" custLinFactNeighborX="24559" custLinFactNeighborY="-13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252F83-E0E4-4029-A044-F355ABF2D426}" type="pres">
      <dgm:prSet presAssocID="{7769E08A-548B-4578-AF96-09A2A15084F3}" presName="parTransOne" presStyleCnt="0"/>
      <dgm:spPr/>
    </dgm:pt>
    <dgm:pt modelId="{C5ED9066-BAC2-4009-BFE8-F58181CF35F3}" type="pres">
      <dgm:prSet presAssocID="{7769E08A-548B-4578-AF96-09A2A15084F3}" presName="horzOne" presStyleCnt="0"/>
      <dgm:spPr/>
    </dgm:pt>
    <dgm:pt modelId="{4F90F97B-50AC-4DB2-8465-6B70DDBE03F5}" type="pres">
      <dgm:prSet presAssocID="{CDF9575E-2AA5-409A-A136-8FB6A79DAA65}" presName="vertTwo" presStyleCnt="0"/>
      <dgm:spPr/>
    </dgm:pt>
    <dgm:pt modelId="{F4D39FE7-CB20-4DA9-83B3-25C2DB9BD227}" type="pres">
      <dgm:prSet presAssocID="{CDF9575E-2AA5-409A-A136-8FB6A79DAA65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90B1866-068C-474E-B844-90D853769289}" type="pres">
      <dgm:prSet presAssocID="{CDF9575E-2AA5-409A-A136-8FB6A79DAA65}" presName="horzTwo" presStyleCnt="0"/>
      <dgm:spPr/>
    </dgm:pt>
    <dgm:pt modelId="{A855E678-5781-4EC0-84F9-F1935D2C7755}" type="pres">
      <dgm:prSet presAssocID="{FDF59998-450F-41FE-AF06-9E639BF41FE8}" presName="sibSpaceTwo" presStyleCnt="0"/>
      <dgm:spPr/>
    </dgm:pt>
    <dgm:pt modelId="{1A41D38C-A454-4917-A06A-FC59A08F8617}" type="pres">
      <dgm:prSet presAssocID="{5F54CDE6-0CAB-48A9-A5B9-86A3842D71F1}" presName="vertTwo" presStyleCnt="0"/>
      <dgm:spPr/>
    </dgm:pt>
    <dgm:pt modelId="{3B0E7868-35FF-4A9A-BB54-E620FE1D3440}" type="pres">
      <dgm:prSet presAssocID="{5F54CDE6-0CAB-48A9-A5B9-86A3842D71F1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9AE051B-E6AE-4E61-BF9B-328D1947D6D9}" type="pres">
      <dgm:prSet presAssocID="{5F54CDE6-0CAB-48A9-A5B9-86A3842D71F1}" presName="horzTwo" presStyleCnt="0"/>
      <dgm:spPr/>
    </dgm:pt>
    <dgm:pt modelId="{013972B6-84AF-4A2A-BAA4-7BAA02197CC3}" type="pres">
      <dgm:prSet presAssocID="{C4593CD4-7C05-4EC7-92B0-2491BD5F02F8}" presName="sibSpaceTwo" presStyleCnt="0"/>
      <dgm:spPr/>
    </dgm:pt>
    <dgm:pt modelId="{A12DC5F5-63CE-40A2-AA49-46B1BE2BA2C6}" type="pres">
      <dgm:prSet presAssocID="{AE506537-FD29-44D7-BCDC-7BBF4F17FE7E}" presName="vertTwo" presStyleCnt="0"/>
      <dgm:spPr/>
    </dgm:pt>
    <dgm:pt modelId="{A4495E2D-0EC7-41A6-93A6-87BA7368CAA4}" type="pres">
      <dgm:prSet presAssocID="{AE506537-FD29-44D7-BCDC-7BBF4F17FE7E}" presName="txTwo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B29FC60-7419-4A05-8D8A-7BE7845E0EBE}" type="pres">
      <dgm:prSet presAssocID="{AE506537-FD29-44D7-BCDC-7BBF4F17FE7E}" presName="horzTwo" presStyleCnt="0"/>
      <dgm:spPr/>
    </dgm:pt>
    <dgm:pt modelId="{5EF2597C-443B-405B-868E-3385207181F0}" type="pres">
      <dgm:prSet presAssocID="{2E6F0491-0831-4BB8-B0F0-4ED67C979A10}" presName="sibSpaceTwo" presStyleCnt="0"/>
      <dgm:spPr/>
    </dgm:pt>
    <dgm:pt modelId="{FBE8D495-DCF6-40C0-9AAE-CB578F8A3698}" type="pres">
      <dgm:prSet presAssocID="{B7CA8DF0-E990-4ECC-9347-04CF6E805949}" presName="vertTwo" presStyleCnt="0"/>
      <dgm:spPr/>
    </dgm:pt>
    <dgm:pt modelId="{231491B6-5BA4-48D8-BB60-3752D94F36D8}" type="pres">
      <dgm:prSet presAssocID="{B7CA8DF0-E990-4ECC-9347-04CF6E805949}" presName="txTwo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F8F2E02-58D7-4D84-BE8F-DEC385A5EA97}" type="pres">
      <dgm:prSet presAssocID="{B7CA8DF0-E990-4ECC-9347-04CF6E805949}" presName="horzTwo" presStyleCnt="0"/>
      <dgm:spPr/>
    </dgm:pt>
  </dgm:ptLst>
  <dgm:cxnLst>
    <dgm:cxn modelId="{1B06C3CD-ABB3-4185-A621-A24804EDB822}" srcId="{7769E08A-548B-4578-AF96-09A2A15084F3}" destId="{AE506537-FD29-44D7-BCDC-7BBF4F17FE7E}" srcOrd="2" destOrd="0" parTransId="{BD38D6FA-52B7-4796-86A8-8EA3B0BEF720}" sibTransId="{2E6F0491-0831-4BB8-B0F0-4ED67C979A10}"/>
    <dgm:cxn modelId="{DF797D0F-6126-4DE2-9B46-CCA31D8ED947}" srcId="{7769E08A-548B-4578-AF96-09A2A15084F3}" destId="{B7CA8DF0-E990-4ECC-9347-04CF6E805949}" srcOrd="3" destOrd="0" parTransId="{CCA5B708-58C9-41F3-AA54-0A751CBACF40}" sibTransId="{D8251A7B-C862-41E3-BD9F-A4E99E8647E1}"/>
    <dgm:cxn modelId="{C13EE4D9-D35A-4C3D-AE1D-DCBAF8B78741}" type="presOf" srcId="{7769E08A-548B-4578-AF96-09A2A15084F3}" destId="{4F45738C-8612-4BEE-A182-590D4E0A94D6}" srcOrd="0" destOrd="0" presId="urn:microsoft.com/office/officeart/2005/8/layout/hierarchy4"/>
    <dgm:cxn modelId="{DBFA3CF2-D7E0-4922-A5E8-0569AF2F43BA}" type="presOf" srcId="{411FBDDA-726E-4004-9C2F-24F6590FBC92}" destId="{A8C01E8A-5D08-4B30-BECF-55D3EE452B61}" srcOrd="0" destOrd="0" presId="urn:microsoft.com/office/officeart/2005/8/layout/hierarchy4"/>
    <dgm:cxn modelId="{B117D281-9983-4924-8834-B2D04A0EBF9D}" type="presOf" srcId="{B7CA8DF0-E990-4ECC-9347-04CF6E805949}" destId="{231491B6-5BA4-48D8-BB60-3752D94F36D8}" srcOrd="0" destOrd="0" presId="urn:microsoft.com/office/officeart/2005/8/layout/hierarchy4"/>
    <dgm:cxn modelId="{ECBAC8E9-9EC6-4DB2-B7C9-CFA29C7838D3}" srcId="{7769E08A-548B-4578-AF96-09A2A15084F3}" destId="{5F54CDE6-0CAB-48A9-A5B9-86A3842D71F1}" srcOrd="1" destOrd="0" parTransId="{76C44641-C28E-4353-9AB5-DD3FDC10407D}" sibTransId="{C4593CD4-7C05-4EC7-92B0-2491BD5F02F8}"/>
    <dgm:cxn modelId="{1450B334-C29B-4258-8397-C53495769C79}" type="presOf" srcId="{5F54CDE6-0CAB-48A9-A5B9-86A3842D71F1}" destId="{3B0E7868-35FF-4A9A-BB54-E620FE1D3440}" srcOrd="0" destOrd="0" presId="urn:microsoft.com/office/officeart/2005/8/layout/hierarchy4"/>
    <dgm:cxn modelId="{42BD459B-AE5B-41B9-9A6F-7531719581DF}" type="presOf" srcId="{AE506537-FD29-44D7-BCDC-7BBF4F17FE7E}" destId="{A4495E2D-0EC7-41A6-93A6-87BA7368CAA4}" srcOrd="0" destOrd="0" presId="urn:microsoft.com/office/officeart/2005/8/layout/hierarchy4"/>
    <dgm:cxn modelId="{4A265D67-1016-4F6A-8F45-8118AA1142E9}" srcId="{411FBDDA-726E-4004-9C2F-24F6590FBC92}" destId="{7769E08A-548B-4578-AF96-09A2A15084F3}" srcOrd="0" destOrd="0" parTransId="{598723B4-ECBA-4D34-AC80-9BC57382B09E}" sibTransId="{A859FAF8-C6FA-4F9A-B350-98DF974C0DEE}"/>
    <dgm:cxn modelId="{4CF02410-FCE1-46A3-A398-9B5382A4BE59}" type="presOf" srcId="{CDF9575E-2AA5-409A-A136-8FB6A79DAA65}" destId="{F4D39FE7-CB20-4DA9-83B3-25C2DB9BD227}" srcOrd="0" destOrd="0" presId="urn:microsoft.com/office/officeart/2005/8/layout/hierarchy4"/>
    <dgm:cxn modelId="{44688B3D-9FD4-41B0-97DC-1140AEF691AF}" srcId="{7769E08A-548B-4578-AF96-09A2A15084F3}" destId="{CDF9575E-2AA5-409A-A136-8FB6A79DAA65}" srcOrd="0" destOrd="0" parTransId="{21A050A2-8019-47FE-AFC1-AB347A4A21DF}" sibTransId="{FDF59998-450F-41FE-AF06-9E639BF41FE8}"/>
    <dgm:cxn modelId="{42D44E9F-A2FE-42E4-94AA-8404962DA6E8}" type="presParOf" srcId="{A8C01E8A-5D08-4B30-BECF-55D3EE452B61}" destId="{98178B12-A410-4422-B53C-AA06BCBA5EC0}" srcOrd="0" destOrd="0" presId="urn:microsoft.com/office/officeart/2005/8/layout/hierarchy4"/>
    <dgm:cxn modelId="{B92826E8-6319-42BD-B5F7-432599225847}" type="presParOf" srcId="{98178B12-A410-4422-B53C-AA06BCBA5EC0}" destId="{4F45738C-8612-4BEE-A182-590D4E0A94D6}" srcOrd="0" destOrd="0" presId="urn:microsoft.com/office/officeart/2005/8/layout/hierarchy4"/>
    <dgm:cxn modelId="{AE8A7F09-E319-4B74-9AC1-351D5DA8F2CB}" type="presParOf" srcId="{98178B12-A410-4422-B53C-AA06BCBA5EC0}" destId="{46252F83-E0E4-4029-A044-F355ABF2D426}" srcOrd="1" destOrd="0" presId="urn:microsoft.com/office/officeart/2005/8/layout/hierarchy4"/>
    <dgm:cxn modelId="{B911519D-9DB4-4C5D-872D-E04101C4117B}" type="presParOf" srcId="{98178B12-A410-4422-B53C-AA06BCBA5EC0}" destId="{C5ED9066-BAC2-4009-BFE8-F58181CF35F3}" srcOrd="2" destOrd="0" presId="urn:microsoft.com/office/officeart/2005/8/layout/hierarchy4"/>
    <dgm:cxn modelId="{5C8F71A2-6794-4D57-A865-C4A1E6DCB539}" type="presParOf" srcId="{C5ED9066-BAC2-4009-BFE8-F58181CF35F3}" destId="{4F90F97B-50AC-4DB2-8465-6B70DDBE03F5}" srcOrd="0" destOrd="0" presId="urn:microsoft.com/office/officeart/2005/8/layout/hierarchy4"/>
    <dgm:cxn modelId="{2A55A07D-7E98-47CC-8F85-24A0E63348FB}" type="presParOf" srcId="{4F90F97B-50AC-4DB2-8465-6B70DDBE03F5}" destId="{F4D39FE7-CB20-4DA9-83B3-25C2DB9BD227}" srcOrd="0" destOrd="0" presId="urn:microsoft.com/office/officeart/2005/8/layout/hierarchy4"/>
    <dgm:cxn modelId="{A828C2E6-E3BF-445E-ACDE-DAD29AA19042}" type="presParOf" srcId="{4F90F97B-50AC-4DB2-8465-6B70DDBE03F5}" destId="{690B1866-068C-474E-B844-90D853769289}" srcOrd="1" destOrd="0" presId="urn:microsoft.com/office/officeart/2005/8/layout/hierarchy4"/>
    <dgm:cxn modelId="{B25EAADF-CF86-40DE-B71C-0635B4FB5C02}" type="presParOf" srcId="{C5ED9066-BAC2-4009-BFE8-F58181CF35F3}" destId="{A855E678-5781-4EC0-84F9-F1935D2C7755}" srcOrd="1" destOrd="0" presId="urn:microsoft.com/office/officeart/2005/8/layout/hierarchy4"/>
    <dgm:cxn modelId="{3ABA8E22-3DA4-44B5-8F35-99073D20DEE5}" type="presParOf" srcId="{C5ED9066-BAC2-4009-BFE8-F58181CF35F3}" destId="{1A41D38C-A454-4917-A06A-FC59A08F8617}" srcOrd="2" destOrd="0" presId="urn:microsoft.com/office/officeart/2005/8/layout/hierarchy4"/>
    <dgm:cxn modelId="{80189088-53FC-48E3-969B-82B746504F02}" type="presParOf" srcId="{1A41D38C-A454-4917-A06A-FC59A08F8617}" destId="{3B0E7868-35FF-4A9A-BB54-E620FE1D3440}" srcOrd="0" destOrd="0" presId="urn:microsoft.com/office/officeart/2005/8/layout/hierarchy4"/>
    <dgm:cxn modelId="{701ECC91-6311-4267-8DE9-B4462605DF98}" type="presParOf" srcId="{1A41D38C-A454-4917-A06A-FC59A08F8617}" destId="{29AE051B-E6AE-4E61-BF9B-328D1947D6D9}" srcOrd="1" destOrd="0" presId="urn:microsoft.com/office/officeart/2005/8/layout/hierarchy4"/>
    <dgm:cxn modelId="{4D7746BB-1696-43C8-97FE-919A0A877632}" type="presParOf" srcId="{C5ED9066-BAC2-4009-BFE8-F58181CF35F3}" destId="{013972B6-84AF-4A2A-BAA4-7BAA02197CC3}" srcOrd="3" destOrd="0" presId="urn:microsoft.com/office/officeart/2005/8/layout/hierarchy4"/>
    <dgm:cxn modelId="{26479C2F-61B7-48D0-8946-812A21C54AEB}" type="presParOf" srcId="{C5ED9066-BAC2-4009-BFE8-F58181CF35F3}" destId="{A12DC5F5-63CE-40A2-AA49-46B1BE2BA2C6}" srcOrd="4" destOrd="0" presId="urn:microsoft.com/office/officeart/2005/8/layout/hierarchy4"/>
    <dgm:cxn modelId="{B4C434F0-7D24-4312-8587-5F662428D184}" type="presParOf" srcId="{A12DC5F5-63CE-40A2-AA49-46B1BE2BA2C6}" destId="{A4495E2D-0EC7-41A6-93A6-87BA7368CAA4}" srcOrd="0" destOrd="0" presId="urn:microsoft.com/office/officeart/2005/8/layout/hierarchy4"/>
    <dgm:cxn modelId="{13CAE777-839C-4479-9A12-8B2D6DBE552F}" type="presParOf" srcId="{A12DC5F5-63CE-40A2-AA49-46B1BE2BA2C6}" destId="{AB29FC60-7419-4A05-8D8A-7BE7845E0EBE}" srcOrd="1" destOrd="0" presId="urn:microsoft.com/office/officeart/2005/8/layout/hierarchy4"/>
    <dgm:cxn modelId="{DB2589CE-96AC-47AE-9D8D-DF10944BCDF5}" type="presParOf" srcId="{C5ED9066-BAC2-4009-BFE8-F58181CF35F3}" destId="{5EF2597C-443B-405B-868E-3385207181F0}" srcOrd="5" destOrd="0" presId="urn:microsoft.com/office/officeart/2005/8/layout/hierarchy4"/>
    <dgm:cxn modelId="{2A945F30-2D54-4FF6-BDB5-69E87E1B60FC}" type="presParOf" srcId="{C5ED9066-BAC2-4009-BFE8-F58181CF35F3}" destId="{FBE8D495-DCF6-40C0-9AAE-CB578F8A3698}" srcOrd="6" destOrd="0" presId="urn:microsoft.com/office/officeart/2005/8/layout/hierarchy4"/>
    <dgm:cxn modelId="{A926D2BF-A4EF-44D8-88FD-C3F5E9B12F0A}" type="presParOf" srcId="{FBE8D495-DCF6-40C0-9AAE-CB578F8A3698}" destId="{231491B6-5BA4-48D8-BB60-3752D94F36D8}" srcOrd="0" destOrd="0" presId="urn:microsoft.com/office/officeart/2005/8/layout/hierarchy4"/>
    <dgm:cxn modelId="{BE3719C9-274A-43CC-B6D9-585A375B3EF5}" type="presParOf" srcId="{FBE8D495-DCF6-40C0-9AAE-CB578F8A3698}" destId="{DF8F2E02-58D7-4D84-BE8F-DEC385A5EA97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92429325-02E6-48E9-8D09-5635DA668B6C}" type="doc">
      <dgm:prSet loTypeId="urn:microsoft.com/office/officeart/2005/8/layout/pyramid1" loCatId="pyramid" qsTypeId="urn:microsoft.com/office/officeart/2005/8/quickstyle/simple1" qsCatId="simple" csTypeId="urn:microsoft.com/office/officeart/2005/8/colors/accent3_1" csCatId="accent3" phldr="1"/>
      <dgm:spPr/>
    </dgm:pt>
    <dgm:pt modelId="{CDC79EF7-EB0B-42F2-ABB8-0021E3CE0B11}">
      <dgm:prSet phldrT="[Text]" custT="1"/>
      <dgm:spPr/>
      <dgm:t>
        <a:bodyPr/>
        <a:lstStyle/>
        <a:p>
          <a:endParaRPr lang="fa-IR" sz="1800" dirty="0" smtClean="0">
            <a:solidFill>
              <a:schemeClr val="bg1"/>
            </a:solidFill>
            <a:effectLst/>
            <a:latin typeface="Calibri" panose="020F0502020204030204" pitchFamily="34" charset="0"/>
            <a:ea typeface="Calibri" panose="020F0502020204030204" pitchFamily="34" charset="0"/>
            <a:cs typeface="B Homa" panose="00000400000000000000" pitchFamily="2" charset="-78"/>
          </a:endParaRPr>
        </a:p>
        <a:p>
          <a:r>
            <a:rPr lang="fa-IR" sz="1800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امیران و خان ها </a:t>
          </a:r>
          <a:endParaRPr lang="en-US" sz="1800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64CE1026-FB18-456F-846F-E0AB16FD35C2}" type="parTrans" cxnId="{8E6A8301-D464-46C1-BFBC-3B8618F3F8AC}">
      <dgm:prSet/>
      <dgm:spPr/>
      <dgm:t>
        <a:bodyPr/>
        <a:lstStyle/>
        <a:p>
          <a:endParaRPr lang="en-US"/>
        </a:p>
      </dgm:t>
    </dgm:pt>
    <dgm:pt modelId="{06E73FB6-FE26-4837-915C-8291A399FB5C}" type="sibTrans" cxnId="{8E6A8301-D464-46C1-BFBC-3B8618F3F8AC}">
      <dgm:prSet/>
      <dgm:spPr/>
      <dgm:t>
        <a:bodyPr/>
        <a:lstStyle/>
        <a:p>
          <a:endParaRPr lang="en-US"/>
        </a:p>
      </dgm:t>
    </dgm:pt>
    <dgm:pt modelId="{7FD1BF8F-4547-434F-91F2-0A73C313056C}">
      <dgm:prSet custT="1"/>
      <dgm:spPr/>
      <dgm:t>
        <a:bodyPr/>
        <a:lstStyle/>
        <a:p>
          <a:r>
            <a:rPr lang="fa-IR" sz="1800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ارباب حرف و تجار و تیولداران کوچک </a:t>
          </a:r>
          <a:endParaRPr lang="en-US" sz="1800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164BC1EF-0BF3-4FAB-810A-34CAB466E7AC}" type="parTrans" cxnId="{F1DFF0B4-673E-4DE1-B3AD-3C0A35BB9D21}">
      <dgm:prSet/>
      <dgm:spPr/>
      <dgm:t>
        <a:bodyPr/>
        <a:lstStyle/>
        <a:p>
          <a:endParaRPr lang="en-US"/>
        </a:p>
      </dgm:t>
    </dgm:pt>
    <dgm:pt modelId="{BEF4DF8C-153F-4365-AB37-443F99F94EE0}" type="sibTrans" cxnId="{F1DFF0B4-673E-4DE1-B3AD-3C0A35BB9D21}">
      <dgm:prSet/>
      <dgm:spPr/>
      <dgm:t>
        <a:bodyPr/>
        <a:lstStyle/>
        <a:p>
          <a:endParaRPr lang="en-US"/>
        </a:p>
      </dgm:t>
    </dgm:pt>
    <dgm:pt modelId="{1CD78963-A649-45F4-91D6-A0167779F687}">
      <dgm:prSet custT="1"/>
      <dgm:spPr/>
      <dgm:t>
        <a:bodyPr/>
        <a:lstStyle/>
        <a:p>
          <a:r>
            <a:rPr lang="fa-IR" sz="1800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مردمان عادی </a:t>
          </a:r>
          <a:endParaRPr lang="en-US" sz="1800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2295F5F5-A499-4F30-AA03-DCF87D6242F7}" type="parTrans" cxnId="{39D878B8-06FB-45DA-B440-7E6A255AB396}">
      <dgm:prSet/>
      <dgm:spPr/>
      <dgm:t>
        <a:bodyPr/>
        <a:lstStyle/>
        <a:p>
          <a:endParaRPr lang="en-US"/>
        </a:p>
      </dgm:t>
    </dgm:pt>
    <dgm:pt modelId="{6BB34803-D9A3-47F9-BD32-EB95A29B97DF}" type="sibTrans" cxnId="{39D878B8-06FB-45DA-B440-7E6A255AB396}">
      <dgm:prSet/>
      <dgm:spPr/>
      <dgm:t>
        <a:bodyPr/>
        <a:lstStyle/>
        <a:p>
          <a:endParaRPr lang="en-US"/>
        </a:p>
      </dgm:t>
    </dgm:pt>
    <dgm:pt modelId="{DB55F789-4787-45A4-BA02-854A7829C67C}" type="pres">
      <dgm:prSet presAssocID="{92429325-02E6-48E9-8D09-5635DA668B6C}" presName="Name0" presStyleCnt="0">
        <dgm:presLayoutVars>
          <dgm:dir/>
          <dgm:animLvl val="lvl"/>
          <dgm:resizeHandles val="exact"/>
        </dgm:presLayoutVars>
      </dgm:prSet>
      <dgm:spPr/>
    </dgm:pt>
    <dgm:pt modelId="{8FFE07F9-DAB5-44C9-97AE-6EF61944FE7E}" type="pres">
      <dgm:prSet presAssocID="{CDC79EF7-EB0B-42F2-ABB8-0021E3CE0B11}" presName="Name8" presStyleCnt="0"/>
      <dgm:spPr/>
    </dgm:pt>
    <dgm:pt modelId="{B004287A-8AB8-4167-B489-8ACD996F9284}" type="pres">
      <dgm:prSet presAssocID="{CDC79EF7-EB0B-42F2-ABB8-0021E3CE0B11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8B73DB-3B4C-4105-A6DF-84974CFA52FB}" type="pres">
      <dgm:prSet presAssocID="{CDC79EF7-EB0B-42F2-ABB8-0021E3CE0B1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491B5D-0714-437F-9E7C-EA7613B981F9}" type="pres">
      <dgm:prSet presAssocID="{7FD1BF8F-4547-434F-91F2-0A73C313056C}" presName="Name8" presStyleCnt="0"/>
      <dgm:spPr/>
    </dgm:pt>
    <dgm:pt modelId="{E87FC17B-912F-4E02-93F7-B73A0B27534E}" type="pres">
      <dgm:prSet presAssocID="{7FD1BF8F-4547-434F-91F2-0A73C313056C}" presName="level" presStyleLbl="node1" presStyleIdx="1" presStyleCnt="3" custScaleY="10546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4D2E6F-1078-4F53-AE28-1258535B274D}" type="pres">
      <dgm:prSet presAssocID="{7FD1BF8F-4547-434F-91F2-0A73C313056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FC7819-3959-47E4-BE0A-5A525D354E0D}" type="pres">
      <dgm:prSet presAssocID="{1CD78963-A649-45F4-91D6-A0167779F687}" presName="Name8" presStyleCnt="0"/>
      <dgm:spPr/>
    </dgm:pt>
    <dgm:pt modelId="{9EA236F1-7FF2-44A5-8D0E-52E466973E52}" type="pres">
      <dgm:prSet presAssocID="{1CD78963-A649-45F4-91D6-A0167779F687}" presName="level" presStyleLbl="node1" presStyleIdx="2" presStyleCnt="3" custScaleY="4763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E6E013-17A2-47C6-AED6-E421848BEE11}" type="pres">
      <dgm:prSet presAssocID="{1CD78963-A649-45F4-91D6-A0167779F68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159FE96-5A60-4679-BDDE-A45BC0BCB8D3}" type="presOf" srcId="{CDC79EF7-EB0B-42F2-ABB8-0021E3CE0B11}" destId="{218B73DB-3B4C-4105-A6DF-84974CFA52FB}" srcOrd="1" destOrd="0" presId="urn:microsoft.com/office/officeart/2005/8/layout/pyramid1"/>
    <dgm:cxn modelId="{FA99E42D-DAA7-4B75-8B89-78C862E7F412}" type="presOf" srcId="{92429325-02E6-48E9-8D09-5635DA668B6C}" destId="{DB55F789-4787-45A4-BA02-854A7829C67C}" srcOrd="0" destOrd="0" presId="urn:microsoft.com/office/officeart/2005/8/layout/pyramid1"/>
    <dgm:cxn modelId="{39D878B8-06FB-45DA-B440-7E6A255AB396}" srcId="{92429325-02E6-48E9-8D09-5635DA668B6C}" destId="{1CD78963-A649-45F4-91D6-A0167779F687}" srcOrd="2" destOrd="0" parTransId="{2295F5F5-A499-4F30-AA03-DCF87D6242F7}" sibTransId="{6BB34803-D9A3-47F9-BD32-EB95A29B97DF}"/>
    <dgm:cxn modelId="{8E6A8301-D464-46C1-BFBC-3B8618F3F8AC}" srcId="{92429325-02E6-48E9-8D09-5635DA668B6C}" destId="{CDC79EF7-EB0B-42F2-ABB8-0021E3CE0B11}" srcOrd="0" destOrd="0" parTransId="{64CE1026-FB18-456F-846F-E0AB16FD35C2}" sibTransId="{06E73FB6-FE26-4837-915C-8291A399FB5C}"/>
    <dgm:cxn modelId="{15810CFC-D065-4B3F-8B8E-FEF9C61B42B0}" type="presOf" srcId="{7FD1BF8F-4547-434F-91F2-0A73C313056C}" destId="{E87FC17B-912F-4E02-93F7-B73A0B27534E}" srcOrd="0" destOrd="0" presId="urn:microsoft.com/office/officeart/2005/8/layout/pyramid1"/>
    <dgm:cxn modelId="{B98A66A4-9237-4207-B050-7D1A58F01E19}" type="presOf" srcId="{7FD1BF8F-4547-434F-91F2-0A73C313056C}" destId="{354D2E6F-1078-4F53-AE28-1258535B274D}" srcOrd="1" destOrd="0" presId="urn:microsoft.com/office/officeart/2005/8/layout/pyramid1"/>
    <dgm:cxn modelId="{0B72015C-57D6-468D-BAAE-9B980326F593}" type="presOf" srcId="{1CD78963-A649-45F4-91D6-A0167779F687}" destId="{A0E6E013-17A2-47C6-AED6-E421848BEE11}" srcOrd="1" destOrd="0" presId="urn:microsoft.com/office/officeart/2005/8/layout/pyramid1"/>
    <dgm:cxn modelId="{FDE224EA-296B-4EC8-9401-AEB6E65C95AC}" type="presOf" srcId="{1CD78963-A649-45F4-91D6-A0167779F687}" destId="{9EA236F1-7FF2-44A5-8D0E-52E466973E52}" srcOrd="0" destOrd="0" presId="urn:microsoft.com/office/officeart/2005/8/layout/pyramid1"/>
    <dgm:cxn modelId="{64EBB2D0-EFFB-4225-88B0-E7FD8F885862}" type="presOf" srcId="{CDC79EF7-EB0B-42F2-ABB8-0021E3CE0B11}" destId="{B004287A-8AB8-4167-B489-8ACD996F9284}" srcOrd="0" destOrd="0" presId="urn:microsoft.com/office/officeart/2005/8/layout/pyramid1"/>
    <dgm:cxn modelId="{F1DFF0B4-673E-4DE1-B3AD-3C0A35BB9D21}" srcId="{92429325-02E6-48E9-8D09-5635DA668B6C}" destId="{7FD1BF8F-4547-434F-91F2-0A73C313056C}" srcOrd="1" destOrd="0" parTransId="{164BC1EF-0BF3-4FAB-810A-34CAB466E7AC}" sibTransId="{BEF4DF8C-153F-4365-AB37-443F99F94EE0}"/>
    <dgm:cxn modelId="{B078FDAF-9422-406D-BEE9-05BB7A642F45}" type="presParOf" srcId="{DB55F789-4787-45A4-BA02-854A7829C67C}" destId="{8FFE07F9-DAB5-44C9-97AE-6EF61944FE7E}" srcOrd="0" destOrd="0" presId="urn:microsoft.com/office/officeart/2005/8/layout/pyramid1"/>
    <dgm:cxn modelId="{BEA22692-86BF-46E3-9F0A-47740CC14B5C}" type="presParOf" srcId="{8FFE07F9-DAB5-44C9-97AE-6EF61944FE7E}" destId="{B004287A-8AB8-4167-B489-8ACD996F9284}" srcOrd="0" destOrd="0" presId="urn:microsoft.com/office/officeart/2005/8/layout/pyramid1"/>
    <dgm:cxn modelId="{41A972F3-3E77-4B04-BD70-81BF62245705}" type="presParOf" srcId="{8FFE07F9-DAB5-44C9-97AE-6EF61944FE7E}" destId="{218B73DB-3B4C-4105-A6DF-84974CFA52FB}" srcOrd="1" destOrd="0" presId="urn:microsoft.com/office/officeart/2005/8/layout/pyramid1"/>
    <dgm:cxn modelId="{8DBF126D-8587-4211-AD69-4BAE230A23FE}" type="presParOf" srcId="{DB55F789-4787-45A4-BA02-854A7829C67C}" destId="{71491B5D-0714-437F-9E7C-EA7613B981F9}" srcOrd="1" destOrd="0" presId="urn:microsoft.com/office/officeart/2005/8/layout/pyramid1"/>
    <dgm:cxn modelId="{75DA25A4-C6C7-4139-B7CC-1723445A7006}" type="presParOf" srcId="{71491B5D-0714-437F-9E7C-EA7613B981F9}" destId="{E87FC17B-912F-4E02-93F7-B73A0B27534E}" srcOrd="0" destOrd="0" presId="urn:microsoft.com/office/officeart/2005/8/layout/pyramid1"/>
    <dgm:cxn modelId="{6DBD0D78-D10A-46C7-9DD2-42D207D0FC9A}" type="presParOf" srcId="{71491B5D-0714-437F-9E7C-EA7613B981F9}" destId="{354D2E6F-1078-4F53-AE28-1258535B274D}" srcOrd="1" destOrd="0" presId="urn:microsoft.com/office/officeart/2005/8/layout/pyramid1"/>
    <dgm:cxn modelId="{E50DD8D3-6810-4A54-84E9-DB4B2C8810CB}" type="presParOf" srcId="{DB55F789-4787-45A4-BA02-854A7829C67C}" destId="{93FC7819-3959-47E4-BE0A-5A525D354E0D}" srcOrd="2" destOrd="0" presId="urn:microsoft.com/office/officeart/2005/8/layout/pyramid1"/>
    <dgm:cxn modelId="{205D794C-4646-48F2-B6F2-3D1968832E8C}" type="presParOf" srcId="{93FC7819-3959-47E4-BE0A-5A525D354E0D}" destId="{9EA236F1-7FF2-44A5-8D0E-52E466973E52}" srcOrd="0" destOrd="0" presId="urn:microsoft.com/office/officeart/2005/8/layout/pyramid1"/>
    <dgm:cxn modelId="{6BEC7F6B-619B-4FC6-B5FF-D312CFC15A52}" type="presParOf" srcId="{93FC7819-3959-47E4-BE0A-5A525D354E0D}" destId="{A0E6E013-17A2-47C6-AED6-E421848BEE11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92429325-02E6-48E9-8D09-5635DA668B6C}" type="doc">
      <dgm:prSet loTypeId="urn:microsoft.com/office/officeart/2005/8/layout/pyramid1" loCatId="pyramid" qsTypeId="urn:microsoft.com/office/officeart/2005/8/quickstyle/simple1" qsCatId="simple" csTypeId="urn:microsoft.com/office/officeart/2005/8/colors/accent3_1" csCatId="accent3" phldr="1"/>
      <dgm:spPr/>
    </dgm:pt>
    <dgm:pt modelId="{CDC79EF7-EB0B-42F2-ABB8-0021E3CE0B11}">
      <dgm:prSet phldrT="[Text]" custT="1"/>
      <dgm:spPr/>
      <dgm:t>
        <a:bodyPr/>
        <a:lstStyle/>
        <a:p>
          <a:r>
            <a:rPr lang="fa-IR" sz="1800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خاندان سلطنت</a:t>
          </a:r>
          <a:endParaRPr lang="en-US" sz="1800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64CE1026-FB18-456F-846F-E0AB16FD35C2}" type="parTrans" cxnId="{8E6A8301-D464-46C1-BFBC-3B8618F3F8AC}">
      <dgm:prSet/>
      <dgm:spPr/>
      <dgm:t>
        <a:bodyPr/>
        <a:lstStyle/>
        <a:p>
          <a:endParaRPr lang="en-US"/>
        </a:p>
      </dgm:t>
    </dgm:pt>
    <dgm:pt modelId="{06E73FB6-FE26-4837-915C-8291A399FB5C}" type="sibTrans" cxnId="{8E6A8301-D464-46C1-BFBC-3B8618F3F8AC}">
      <dgm:prSet/>
      <dgm:spPr/>
      <dgm:t>
        <a:bodyPr/>
        <a:lstStyle/>
        <a:p>
          <a:endParaRPr lang="en-US"/>
        </a:p>
      </dgm:t>
    </dgm:pt>
    <dgm:pt modelId="{7FD1BF8F-4547-434F-91F2-0A73C313056C}">
      <dgm:prSet custT="1"/>
      <dgm:spPr/>
      <dgm:t>
        <a:bodyPr/>
        <a:lstStyle/>
        <a:p>
          <a:r>
            <a:rPr lang="fa-IR" sz="1800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امیران و فرماندهان</a:t>
          </a:r>
          <a:endParaRPr lang="en-US" sz="1800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164BC1EF-0BF3-4FAB-810A-34CAB466E7AC}" type="parTrans" cxnId="{F1DFF0B4-673E-4DE1-B3AD-3C0A35BB9D21}">
      <dgm:prSet/>
      <dgm:spPr/>
      <dgm:t>
        <a:bodyPr/>
        <a:lstStyle/>
        <a:p>
          <a:endParaRPr lang="en-US"/>
        </a:p>
      </dgm:t>
    </dgm:pt>
    <dgm:pt modelId="{BEF4DF8C-153F-4365-AB37-443F99F94EE0}" type="sibTrans" cxnId="{F1DFF0B4-673E-4DE1-B3AD-3C0A35BB9D21}">
      <dgm:prSet/>
      <dgm:spPr/>
      <dgm:t>
        <a:bodyPr/>
        <a:lstStyle/>
        <a:p>
          <a:endParaRPr lang="en-US"/>
        </a:p>
      </dgm:t>
    </dgm:pt>
    <dgm:pt modelId="{1CD78963-A649-45F4-91D6-A0167779F687}">
      <dgm:prSet custT="1"/>
      <dgm:spPr/>
      <dgm:t>
        <a:bodyPr/>
        <a:lstStyle/>
        <a:p>
          <a:r>
            <a:rPr lang="fa-IR" sz="1800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طبقه متوسط یا عادی (توده مردم)</a:t>
          </a:r>
          <a:endParaRPr lang="en-US" sz="1800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2295F5F5-A499-4F30-AA03-DCF87D6242F7}" type="parTrans" cxnId="{39D878B8-06FB-45DA-B440-7E6A255AB396}">
      <dgm:prSet/>
      <dgm:spPr/>
      <dgm:t>
        <a:bodyPr/>
        <a:lstStyle/>
        <a:p>
          <a:endParaRPr lang="en-US"/>
        </a:p>
      </dgm:t>
    </dgm:pt>
    <dgm:pt modelId="{6BB34803-D9A3-47F9-BD32-EB95A29B97DF}" type="sibTrans" cxnId="{39D878B8-06FB-45DA-B440-7E6A255AB396}">
      <dgm:prSet/>
      <dgm:spPr/>
      <dgm:t>
        <a:bodyPr/>
        <a:lstStyle/>
        <a:p>
          <a:endParaRPr lang="en-US"/>
        </a:p>
      </dgm:t>
    </dgm:pt>
    <dgm:pt modelId="{32790478-0AC8-4969-A5EA-D1FBC7C54684}">
      <dgm:prSet custT="1"/>
      <dgm:spPr/>
      <dgm:t>
        <a:bodyPr/>
        <a:lstStyle/>
        <a:p>
          <a:r>
            <a:rPr lang="fa-IR" sz="1800" dirty="0" smtClean="0">
              <a:solidFill>
                <a:schemeClr val="bg1"/>
              </a:solidFill>
              <a:cs typeface="B Homa" panose="00000400000000000000" pitchFamily="2" charset="-78"/>
            </a:rPr>
            <a:t>غلامان(اسیران،تبعید شدگان) </a:t>
          </a:r>
          <a:endParaRPr lang="en-US" sz="1800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46221A4E-296F-4C32-A223-0236B5A26D19}" type="parTrans" cxnId="{3C2DE898-865E-49A4-A680-E554AC0738D4}">
      <dgm:prSet/>
      <dgm:spPr/>
      <dgm:t>
        <a:bodyPr/>
        <a:lstStyle/>
        <a:p>
          <a:endParaRPr lang="en-US"/>
        </a:p>
      </dgm:t>
    </dgm:pt>
    <dgm:pt modelId="{8E8C044E-865D-4307-ACED-A6B956858E78}" type="sibTrans" cxnId="{3C2DE898-865E-49A4-A680-E554AC0738D4}">
      <dgm:prSet/>
      <dgm:spPr/>
      <dgm:t>
        <a:bodyPr/>
        <a:lstStyle/>
        <a:p>
          <a:endParaRPr lang="en-US"/>
        </a:p>
      </dgm:t>
    </dgm:pt>
    <dgm:pt modelId="{DB55F789-4787-45A4-BA02-854A7829C67C}" type="pres">
      <dgm:prSet presAssocID="{92429325-02E6-48E9-8D09-5635DA668B6C}" presName="Name0" presStyleCnt="0">
        <dgm:presLayoutVars>
          <dgm:dir/>
          <dgm:animLvl val="lvl"/>
          <dgm:resizeHandles val="exact"/>
        </dgm:presLayoutVars>
      </dgm:prSet>
      <dgm:spPr/>
    </dgm:pt>
    <dgm:pt modelId="{8FFE07F9-DAB5-44C9-97AE-6EF61944FE7E}" type="pres">
      <dgm:prSet presAssocID="{CDC79EF7-EB0B-42F2-ABB8-0021E3CE0B11}" presName="Name8" presStyleCnt="0"/>
      <dgm:spPr/>
    </dgm:pt>
    <dgm:pt modelId="{B004287A-8AB8-4167-B489-8ACD996F9284}" type="pres">
      <dgm:prSet presAssocID="{CDC79EF7-EB0B-42F2-ABB8-0021E3CE0B11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8B73DB-3B4C-4105-A6DF-84974CFA52FB}" type="pres">
      <dgm:prSet presAssocID="{CDC79EF7-EB0B-42F2-ABB8-0021E3CE0B1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491B5D-0714-437F-9E7C-EA7613B981F9}" type="pres">
      <dgm:prSet presAssocID="{7FD1BF8F-4547-434F-91F2-0A73C313056C}" presName="Name8" presStyleCnt="0"/>
      <dgm:spPr/>
    </dgm:pt>
    <dgm:pt modelId="{E87FC17B-912F-4E02-93F7-B73A0B27534E}" type="pres">
      <dgm:prSet presAssocID="{7FD1BF8F-4547-434F-91F2-0A73C313056C}" presName="level" presStyleLbl="node1" presStyleIdx="1" presStyleCnt="4" custScaleY="10546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4D2E6F-1078-4F53-AE28-1258535B274D}" type="pres">
      <dgm:prSet presAssocID="{7FD1BF8F-4547-434F-91F2-0A73C313056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FC7819-3959-47E4-BE0A-5A525D354E0D}" type="pres">
      <dgm:prSet presAssocID="{1CD78963-A649-45F4-91D6-A0167779F687}" presName="Name8" presStyleCnt="0"/>
      <dgm:spPr/>
    </dgm:pt>
    <dgm:pt modelId="{9EA236F1-7FF2-44A5-8D0E-52E466973E52}" type="pres">
      <dgm:prSet presAssocID="{1CD78963-A649-45F4-91D6-A0167779F687}" presName="level" presStyleLbl="node1" presStyleIdx="2" presStyleCnt="4" custScaleY="15055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E6E013-17A2-47C6-AED6-E421848BEE11}" type="pres">
      <dgm:prSet presAssocID="{1CD78963-A649-45F4-91D6-A0167779F68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66677A-1753-4745-8307-6E82C2F5E801}" type="pres">
      <dgm:prSet presAssocID="{32790478-0AC8-4969-A5EA-D1FBC7C54684}" presName="Name8" presStyleCnt="0"/>
      <dgm:spPr/>
    </dgm:pt>
    <dgm:pt modelId="{5F085860-6EE5-4909-AF47-CEBC56D329B2}" type="pres">
      <dgm:prSet presAssocID="{32790478-0AC8-4969-A5EA-D1FBC7C54684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79451C-2699-432E-ADB3-80DE69D75377}" type="pres">
      <dgm:prSet presAssocID="{32790478-0AC8-4969-A5EA-D1FBC7C5468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3006501-8A0E-44C0-BCF6-AC0651FC9BEE}" type="presOf" srcId="{1CD78963-A649-45F4-91D6-A0167779F687}" destId="{A0E6E013-17A2-47C6-AED6-E421848BEE11}" srcOrd="1" destOrd="0" presId="urn:microsoft.com/office/officeart/2005/8/layout/pyramid1"/>
    <dgm:cxn modelId="{C3533229-5EF7-4591-9DFD-2D8F6295578F}" type="presOf" srcId="{32790478-0AC8-4969-A5EA-D1FBC7C54684}" destId="{5F085860-6EE5-4909-AF47-CEBC56D329B2}" srcOrd="0" destOrd="0" presId="urn:microsoft.com/office/officeart/2005/8/layout/pyramid1"/>
    <dgm:cxn modelId="{39D878B8-06FB-45DA-B440-7E6A255AB396}" srcId="{92429325-02E6-48E9-8D09-5635DA668B6C}" destId="{1CD78963-A649-45F4-91D6-A0167779F687}" srcOrd="2" destOrd="0" parTransId="{2295F5F5-A499-4F30-AA03-DCF87D6242F7}" sibTransId="{6BB34803-D9A3-47F9-BD32-EB95A29B97DF}"/>
    <dgm:cxn modelId="{BCFC2670-EFF4-4B16-BE86-775BFD8A3804}" type="presOf" srcId="{1CD78963-A649-45F4-91D6-A0167779F687}" destId="{9EA236F1-7FF2-44A5-8D0E-52E466973E52}" srcOrd="0" destOrd="0" presId="urn:microsoft.com/office/officeart/2005/8/layout/pyramid1"/>
    <dgm:cxn modelId="{703BECC7-452C-4945-8D60-2354A81C79ED}" type="presOf" srcId="{CDC79EF7-EB0B-42F2-ABB8-0021E3CE0B11}" destId="{218B73DB-3B4C-4105-A6DF-84974CFA52FB}" srcOrd="1" destOrd="0" presId="urn:microsoft.com/office/officeart/2005/8/layout/pyramid1"/>
    <dgm:cxn modelId="{089C7EB5-15C2-42C4-B43F-D7CF65862138}" type="presOf" srcId="{7FD1BF8F-4547-434F-91F2-0A73C313056C}" destId="{354D2E6F-1078-4F53-AE28-1258535B274D}" srcOrd="1" destOrd="0" presId="urn:microsoft.com/office/officeart/2005/8/layout/pyramid1"/>
    <dgm:cxn modelId="{8E6A8301-D464-46C1-BFBC-3B8618F3F8AC}" srcId="{92429325-02E6-48E9-8D09-5635DA668B6C}" destId="{CDC79EF7-EB0B-42F2-ABB8-0021E3CE0B11}" srcOrd="0" destOrd="0" parTransId="{64CE1026-FB18-456F-846F-E0AB16FD35C2}" sibTransId="{06E73FB6-FE26-4837-915C-8291A399FB5C}"/>
    <dgm:cxn modelId="{2FCE32BB-4764-4442-9AFD-8ABF92BB9B65}" type="presOf" srcId="{92429325-02E6-48E9-8D09-5635DA668B6C}" destId="{DB55F789-4787-45A4-BA02-854A7829C67C}" srcOrd="0" destOrd="0" presId="urn:microsoft.com/office/officeart/2005/8/layout/pyramid1"/>
    <dgm:cxn modelId="{F65690AB-FAF7-4560-AF4B-920B7C215733}" type="presOf" srcId="{32790478-0AC8-4969-A5EA-D1FBC7C54684}" destId="{AD79451C-2699-432E-ADB3-80DE69D75377}" srcOrd="1" destOrd="0" presId="urn:microsoft.com/office/officeart/2005/8/layout/pyramid1"/>
    <dgm:cxn modelId="{ED60C2A3-A65A-424B-9288-B87BDB12033A}" type="presOf" srcId="{7FD1BF8F-4547-434F-91F2-0A73C313056C}" destId="{E87FC17B-912F-4E02-93F7-B73A0B27534E}" srcOrd="0" destOrd="0" presId="urn:microsoft.com/office/officeart/2005/8/layout/pyramid1"/>
    <dgm:cxn modelId="{3C2DE898-865E-49A4-A680-E554AC0738D4}" srcId="{92429325-02E6-48E9-8D09-5635DA668B6C}" destId="{32790478-0AC8-4969-A5EA-D1FBC7C54684}" srcOrd="3" destOrd="0" parTransId="{46221A4E-296F-4C32-A223-0236B5A26D19}" sibTransId="{8E8C044E-865D-4307-ACED-A6B956858E78}"/>
    <dgm:cxn modelId="{A6234297-4BCC-43E7-93B6-30FDF79D44DC}" type="presOf" srcId="{CDC79EF7-EB0B-42F2-ABB8-0021E3CE0B11}" destId="{B004287A-8AB8-4167-B489-8ACD996F9284}" srcOrd="0" destOrd="0" presId="urn:microsoft.com/office/officeart/2005/8/layout/pyramid1"/>
    <dgm:cxn modelId="{F1DFF0B4-673E-4DE1-B3AD-3C0A35BB9D21}" srcId="{92429325-02E6-48E9-8D09-5635DA668B6C}" destId="{7FD1BF8F-4547-434F-91F2-0A73C313056C}" srcOrd="1" destOrd="0" parTransId="{164BC1EF-0BF3-4FAB-810A-34CAB466E7AC}" sibTransId="{BEF4DF8C-153F-4365-AB37-443F99F94EE0}"/>
    <dgm:cxn modelId="{1D915FFA-CB92-4CC3-89B7-1028AD395454}" type="presParOf" srcId="{DB55F789-4787-45A4-BA02-854A7829C67C}" destId="{8FFE07F9-DAB5-44C9-97AE-6EF61944FE7E}" srcOrd="0" destOrd="0" presId="urn:microsoft.com/office/officeart/2005/8/layout/pyramid1"/>
    <dgm:cxn modelId="{82E073B2-62F3-4274-8A70-E8043ACA4C10}" type="presParOf" srcId="{8FFE07F9-DAB5-44C9-97AE-6EF61944FE7E}" destId="{B004287A-8AB8-4167-B489-8ACD996F9284}" srcOrd="0" destOrd="0" presId="urn:microsoft.com/office/officeart/2005/8/layout/pyramid1"/>
    <dgm:cxn modelId="{76A2541C-B8E7-4787-B970-5FC0005293B1}" type="presParOf" srcId="{8FFE07F9-DAB5-44C9-97AE-6EF61944FE7E}" destId="{218B73DB-3B4C-4105-A6DF-84974CFA52FB}" srcOrd="1" destOrd="0" presId="urn:microsoft.com/office/officeart/2005/8/layout/pyramid1"/>
    <dgm:cxn modelId="{CA3AEF0A-71B3-4584-AA18-31F386885332}" type="presParOf" srcId="{DB55F789-4787-45A4-BA02-854A7829C67C}" destId="{71491B5D-0714-437F-9E7C-EA7613B981F9}" srcOrd="1" destOrd="0" presId="urn:microsoft.com/office/officeart/2005/8/layout/pyramid1"/>
    <dgm:cxn modelId="{DB787E96-9159-4027-B1FC-029F7F978A82}" type="presParOf" srcId="{71491B5D-0714-437F-9E7C-EA7613B981F9}" destId="{E87FC17B-912F-4E02-93F7-B73A0B27534E}" srcOrd="0" destOrd="0" presId="urn:microsoft.com/office/officeart/2005/8/layout/pyramid1"/>
    <dgm:cxn modelId="{67EC0CB7-4D80-406C-9D0C-5F73F603AA89}" type="presParOf" srcId="{71491B5D-0714-437F-9E7C-EA7613B981F9}" destId="{354D2E6F-1078-4F53-AE28-1258535B274D}" srcOrd="1" destOrd="0" presId="urn:microsoft.com/office/officeart/2005/8/layout/pyramid1"/>
    <dgm:cxn modelId="{DE8645FE-59DD-43F8-8088-9F6C5F3E43C9}" type="presParOf" srcId="{DB55F789-4787-45A4-BA02-854A7829C67C}" destId="{93FC7819-3959-47E4-BE0A-5A525D354E0D}" srcOrd="2" destOrd="0" presId="urn:microsoft.com/office/officeart/2005/8/layout/pyramid1"/>
    <dgm:cxn modelId="{8ABD8C4C-A98A-4D8B-932C-D6CD1974649B}" type="presParOf" srcId="{93FC7819-3959-47E4-BE0A-5A525D354E0D}" destId="{9EA236F1-7FF2-44A5-8D0E-52E466973E52}" srcOrd="0" destOrd="0" presId="urn:microsoft.com/office/officeart/2005/8/layout/pyramid1"/>
    <dgm:cxn modelId="{4C1B6E5D-6828-44DD-8BF8-7BAEDAFE9D2F}" type="presParOf" srcId="{93FC7819-3959-47E4-BE0A-5A525D354E0D}" destId="{A0E6E013-17A2-47C6-AED6-E421848BEE11}" srcOrd="1" destOrd="0" presId="urn:microsoft.com/office/officeart/2005/8/layout/pyramid1"/>
    <dgm:cxn modelId="{DB46DDAA-BCF8-40A4-BCCE-E35AAE82EAB4}" type="presParOf" srcId="{DB55F789-4787-45A4-BA02-854A7829C67C}" destId="{C066677A-1753-4745-8307-6E82C2F5E801}" srcOrd="3" destOrd="0" presId="urn:microsoft.com/office/officeart/2005/8/layout/pyramid1"/>
    <dgm:cxn modelId="{53270988-D65F-47D7-86EC-A6DB11D9A267}" type="presParOf" srcId="{C066677A-1753-4745-8307-6E82C2F5E801}" destId="{5F085860-6EE5-4909-AF47-CEBC56D329B2}" srcOrd="0" destOrd="0" presId="urn:microsoft.com/office/officeart/2005/8/layout/pyramid1"/>
    <dgm:cxn modelId="{282551D8-A8A0-4073-B638-408FA0A8B277}" type="presParOf" srcId="{C066677A-1753-4745-8307-6E82C2F5E801}" destId="{AD79451C-2699-432E-ADB3-80DE69D75377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1255BAC4-BFA1-47D9-960B-25506F353483}" type="doc">
      <dgm:prSet loTypeId="urn:microsoft.com/office/officeart/2008/layout/SquareAccentList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614D3DEE-DBC2-4235-8BC8-22F79F24EE43}">
      <dgm:prSet phldrT="[Text]" custT="1"/>
      <dgm:spPr/>
      <dgm:t>
        <a:bodyPr/>
        <a:lstStyle/>
        <a:p>
          <a:r>
            <a:rPr lang="fa-IR" sz="2400" b="1" u="sng" dirty="0" smtClean="0">
              <a:cs typeface="B Homa" panose="00000400000000000000" pitchFamily="2" charset="-78"/>
            </a:rPr>
            <a:t>گسسته شدن سازمان شهری </a:t>
          </a:r>
          <a:endParaRPr lang="en-US" sz="2400" b="1" u="sng" dirty="0">
            <a:cs typeface="B Homa" panose="00000400000000000000" pitchFamily="2" charset="-78"/>
          </a:endParaRPr>
        </a:p>
      </dgm:t>
    </dgm:pt>
    <dgm:pt modelId="{1C0D883A-1BAC-4534-9985-38783C580ED8}" type="parTrans" cxnId="{E43199B4-47DE-45D9-9262-216F4D8D25E5}">
      <dgm:prSet/>
      <dgm:spPr/>
      <dgm:t>
        <a:bodyPr/>
        <a:lstStyle/>
        <a:p>
          <a:endParaRPr lang="en-US"/>
        </a:p>
      </dgm:t>
    </dgm:pt>
    <dgm:pt modelId="{75A0F45C-DB7E-429C-A2DC-8D98558D51CC}" type="sibTrans" cxnId="{E43199B4-47DE-45D9-9262-216F4D8D25E5}">
      <dgm:prSet/>
      <dgm:spPr/>
      <dgm:t>
        <a:bodyPr/>
        <a:lstStyle/>
        <a:p>
          <a:endParaRPr lang="en-US"/>
        </a:p>
      </dgm:t>
    </dgm:pt>
    <dgm:pt modelId="{FBDB4A86-1A72-4709-9168-0CEC7B03BEA1}">
      <dgm:prSet phldrT="[Text]" custT="1"/>
      <dgm:spPr/>
      <dgm:t>
        <a:bodyPr/>
        <a:lstStyle/>
        <a:p>
          <a:pPr algn="just" rtl="1"/>
          <a:r>
            <a:rPr lang="fa-IR" sz="1600" b="1" dirty="0" smtClean="0">
              <a:cs typeface="B Homa" panose="00000400000000000000" pitchFamily="2" charset="-78"/>
            </a:rPr>
            <a:t>بی معنا شدن شهرگرایی نزدیک به یک قرن</a:t>
          </a:r>
          <a:endParaRPr lang="en-US" sz="1600" b="1" dirty="0">
            <a:cs typeface="B Homa" panose="00000400000000000000" pitchFamily="2" charset="-78"/>
          </a:endParaRPr>
        </a:p>
      </dgm:t>
    </dgm:pt>
    <dgm:pt modelId="{E9E0C951-7BF6-407A-BBE1-EFD3C79389A4}" type="parTrans" cxnId="{65607CA3-F5B6-4BC5-98C3-E1A8257352CD}">
      <dgm:prSet/>
      <dgm:spPr/>
      <dgm:t>
        <a:bodyPr/>
        <a:lstStyle/>
        <a:p>
          <a:endParaRPr lang="en-US"/>
        </a:p>
      </dgm:t>
    </dgm:pt>
    <dgm:pt modelId="{4B009062-514E-4850-B1F2-9D3384E57C6E}" type="sibTrans" cxnId="{65607CA3-F5B6-4BC5-98C3-E1A8257352CD}">
      <dgm:prSet/>
      <dgm:spPr/>
      <dgm:t>
        <a:bodyPr/>
        <a:lstStyle/>
        <a:p>
          <a:endParaRPr lang="en-US"/>
        </a:p>
      </dgm:t>
    </dgm:pt>
    <dgm:pt modelId="{B6FDDC92-9FE8-4233-9A2D-9B0EA185C1E1}">
      <dgm:prSet phldrT="[Text]" custT="1"/>
      <dgm:spPr/>
      <dgm:t>
        <a:bodyPr/>
        <a:lstStyle/>
        <a:p>
          <a:pPr algn="just" rtl="1"/>
          <a:r>
            <a:rPr lang="fa-IR" sz="1600" b="1" dirty="0" smtClean="0">
              <a:cs typeface="B Homa" panose="00000400000000000000" pitchFamily="2" charset="-78"/>
            </a:rPr>
            <a:t>به تاراج برده شدن سرمایه های بزرگ ذهنی و معنوی مستقر در شهرها</a:t>
          </a:r>
          <a:endParaRPr lang="en-US" sz="1600" b="1" dirty="0">
            <a:cs typeface="B Homa" panose="00000400000000000000" pitchFamily="2" charset="-78"/>
          </a:endParaRPr>
        </a:p>
      </dgm:t>
    </dgm:pt>
    <dgm:pt modelId="{1C1CC6BA-72C6-41EE-A024-3BE4EC3D8113}" type="parTrans" cxnId="{2E854F05-36B5-4A12-AA51-F74A474AF353}">
      <dgm:prSet/>
      <dgm:spPr/>
      <dgm:t>
        <a:bodyPr/>
        <a:lstStyle/>
        <a:p>
          <a:endParaRPr lang="en-US"/>
        </a:p>
      </dgm:t>
    </dgm:pt>
    <dgm:pt modelId="{4559303C-1090-46D1-83DD-BB3555531B92}" type="sibTrans" cxnId="{2E854F05-36B5-4A12-AA51-F74A474AF353}">
      <dgm:prSet/>
      <dgm:spPr/>
      <dgm:t>
        <a:bodyPr/>
        <a:lstStyle/>
        <a:p>
          <a:endParaRPr lang="en-US"/>
        </a:p>
      </dgm:t>
    </dgm:pt>
    <dgm:pt modelId="{364A55E4-059E-4380-AFA9-83BD548CB3BE}">
      <dgm:prSet phldrT="[Text]" custT="1"/>
      <dgm:spPr/>
      <dgm:t>
        <a:bodyPr/>
        <a:lstStyle/>
        <a:p>
          <a:r>
            <a:rPr lang="fa-IR" sz="1600" b="1" dirty="0" smtClean="0">
              <a:cs typeface="B Homa" panose="00000400000000000000" pitchFamily="2" charset="-78"/>
            </a:rPr>
            <a:t>در هم ریخته شدن نهادهای زراعی در روستاها</a:t>
          </a:r>
        </a:p>
      </dgm:t>
    </dgm:pt>
    <dgm:pt modelId="{ECCE7A68-B3FB-491E-8F8D-3F4491D0942C}" type="parTrans" cxnId="{FE28BB43-1BB4-41C3-B1D4-1951A043E80D}">
      <dgm:prSet/>
      <dgm:spPr/>
      <dgm:t>
        <a:bodyPr/>
        <a:lstStyle/>
        <a:p>
          <a:endParaRPr lang="en-US"/>
        </a:p>
      </dgm:t>
    </dgm:pt>
    <dgm:pt modelId="{0C42A0D0-CCB2-4B6A-A969-C00E182F15DA}" type="sibTrans" cxnId="{FE28BB43-1BB4-41C3-B1D4-1951A043E80D}">
      <dgm:prSet/>
      <dgm:spPr/>
      <dgm:t>
        <a:bodyPr/>
        <a:lstStyle/>
        <a:p>
          <a:endParaRPr lang="en-US"/>
        </a:p>
      </dgm:t>
    </dgm:pt>
    <dgm:pt modelId="{1BC5CDA9-8184-486C-81C8-EB3D4674DC55}">
      <dgm:prSet phldrT="[Text]" custT="1"/>
      <dgm:spPr/>
      <dgm:t>
        <a:bodyPr/>
        <a:lstStyle/>
        <a:p>
          <a:r>
            <a:rPr lang="fa-IR" sz="2400" b="1" u="sng" dirty="0" smtClean="0">
              <a:cs typeface="B Homa" panose="00000400000000000000" pitchFamily="2" charset="-78"/>
            </a:rPr>
            <a:t>رشد آرام و مجدد شهرنشینی</a:t>
          </a:r>
          <a:endParaRPr lang="en-US" sz="2400" b="1" u="sng" dirty="0">
            <a:cs typeface="B Homa" panose="00000400000000000000" pitchFamily="2" charset="-78"/>
          </a:endParaRPr>
        </a:p>
      </dgm:t>
    </dgm:pt>
    <dgm:pt modelId="{E22870D3-68C9-4192-8151-6CF273CAFB4E}" type="parTrans" cxnId="{67242DA0-B17B-42F3-B566-AD228599D04B}">
      <dgm:prSet/>
      <dgm:spPr/>
      <dgm:t>
        <a:bodyPr/>
        <a:lstStyle/>
        <a:p>
          <a:endParaRPr lang="en-US"/>
        </a:p>
      </dgm:t>
    </dgm:pt>
    <dgm:pt modelId="{E0F60EB7-068D-4580-BF78-395459BC148B}" type="sibTrans" cxnId="{67242DA0-B17B-42F3-B566-AD228599D04B}">
      <dgm:prSet/>
      <dgm:spPr/>
      <dgm:t>
        <a:bodyPr/>
        <a:lstStyle/>
        <a:p>
          <a:endParaRPr lang="en-US"/>
        </a:p>
      </dgm:t>
    </dgm:pt>
    <dgm:pt modelId="{F6653C6B-0ABB-49B4-8B18-4B6B48C4ED31}">
      <dgm:prSet phldrT="[Text]" custT="1"/>
      <dgm:spPr/>
      <dgm:t>
        <a:bodyPr/>
        <a:lstStyle/>
        <a:p>
          <a:pPr algn="just" rtl="1"/>
          <a:r>
            <a:rPr lang="fa-IR" sz="1600" b="1" dirty="0" smtClean="0">
              <a:cs typeface="B Homa" panose="00000400000000000000" pitchFamily="2" charset="-78"/>
            </a:rPr>
            <a:t>تلاشهای تیموری برای عمران و ابادی بعضی شهرها </a:t>
          </a:r>
          <a:endParaRPr lang="en-US" sz="1600" b="1" dirty="0">
            <a:cs typeface="B Homa" panose="00000400000000000000" pitchFamily="2" charset="-78"/>
          </a:endParaRPr>
        </a:p>
      </dgm:t>
    </dgm:pt>
    <dgm:pt modelId="{5099926A-C074-4D0E-8F29-D5B5578CA622}" type="parTrans" cxnId="{F6BB4648-84E0-4B91-A3EB-784E0171B7E0}">
      <dgm:prSet/>
      <dgm:spPr/>
      <dgm:t>
        <a:bodyPr/>
        <a:lstStyle/>
        <a:p>
          <a:endParaRPr lang="en-US"/>
        </a:p>
      </dgm:t>
    </dgm:pt>
    <dgm:pt modelId="{74544109-79AB-4152-B5F8-0EAC59480E23}" type="sibTrans" cxnId="{F6BB4648-84E0-4B91-A3EB-784E0171B7E0}">
      <dgm:prSet/>
      <dgm:spPr/>
      <dgm:t>
        <a:bodyPr/>
        <a:lstStyle/>
        <a:p>
          <a:endParaRPr lang="en-US"/>
        </a:p>
      </dgm:t>
    </dgm:pt>
    <dgm:pt modelId="{9B7B066D-EB98-484A-AB83-7242E312563D}">
      <dgm:prSet phldrT="[Text]" custT="1"/>
      <dgm:spPr/>
      <dgm:t>
        <a:bodyPr/>
        <a:lstStyle/>
        <a:p>
          <a:pPr algn="just" rtl="1"/>
          <a:r>
            <a:rPr lang="fa-IR" sz="1600" b="1" dirty="0" smtClean="0">
              <a:cs typeface="B Homa" panose="00000400000000000000" pitchFamily="2" charset="-78"/>
            </a:rPr>
            <a:t>برنگشتن سازمان تولیدی کشور را به قبل از حمله مغول </a:t>
          </a:r>
          <a:endParaRPr lang="en-US" sz="1600" b="1" dirty="0">
            <a:cs typeface="B Homa" panose="00000400000000000000" pitchFamily="2" charset="-78"/>
          </a:endParaRPr>
        </a:p>
      </dgm:t>
    </dgm:pt>
    <dgm:pt modelId="{EFBF2839-07F2-407F-93EF-18BAB5C6777A}" type="parTrans" cxnId="{601AFE3C-9A33-47C5-A976-9CB64C6A2C26}">
      <dgm:prSet/>
      <dgm:spPr/>
      <dgm:t>
        <a:bodyPr/>
        <a:lstStyle/>
        <a:p>
          <a:endParaRPr lang="en-US"/>
        </a:p>
      </dgm:t>
    </dgm:pt>
    <dgm:pt modelId="{AEC7C2F6-E3BF-4C11-90C0-ABDB96E776DF}" type="sibTrans" cxnId="{601AFE3C-9A33-47C5-A976-9CB64C6A2C26}">
      <dgm:prSet/>
      <dgm:spPr/>
      <dgm:t>
        <a:bodyPr/>
        <a:lstStyle/>
        <a:p>
          <a:endParaRPr lang="en-US"/>
        </a:p>
      </dgm:t>
    </dgm:pt>
    <dgm:pt modelId="{F5346832-7B31-4A66-BF49-8294C6CF8D0E}">
      <dgm:prSet phldrT="[Text]" custT="1"/>
      <dgm:spPr/>
      <dgm:t>
        <a:bodyPr/>
        <a:lstStyle/>
        <a:p>
          <a:pPr algn="just" rtl="1"/>
          <a:r>
            <a:rPr lang="fa-IR" sz="1600" b="1" dirty="0" smtClean="0">
              <a:cs typeface="B Homa" panose="00000400000000000000" pitchFamily="2" charset="-78"/>
            </a:rPr>
            <a:t>شهر کماکان به عنوان مرکزیت منطقه تابعه خویش مفهوم منطقه ای </a:t>
          </a:r>
          <a:endParaRPr lang="en-US" sz="1600" b="1" dirty="0">
            <a:cs typeface="B Homa" panose="00000400000000000000" pitchFamily="2" charset="-78"/>
          </a:endParaRPr>
        </a:p>
      </dgm:t>
    </dgm:pt>
    <dgm:pt modelId="{4034152E-C877-432C-9D1B-22D0284F48D9}" type="parTrans" cxnId="{7D86D3C3-D631-48B1-A5DF-964D79B27C2D}">
      <dgm:prSet/>
      <dgm:spPr/>
      <dgm:t>
        <a:bodyPr/>
        <a:lstStyle/>
        <a:p>
          <a:endParaRPr lang="en-US"/>
        </a:p>
      </dgm:t>
    </dgm:pt>
    <dgm:pt modelId="{F0876790-60ED-4B87-B85C-F71B1FC39969}" type="sibTrans" cxnId="{7D86D3C3-D631-48B1-A5DF-964D79B27C2D}">
      <dgm:prSet/>
      <dgm:spPr/>
      <dgm:t>
        <a:bodyPr/>
        <a:lstStyle/>
        <a:p>
          <a:endParaRPr lang="en-US"/>
        </a:p>
      </dgm:t>
    </dgm:pt>
    <dgm:pt modelId="{FE69753A-DD55-4F7F-81C2-ED94E5910C12}">
      <dgm:prSet phldrT="[Text]" custT="1"/>
      <dgm:spPr/>
      <dgm:t>
        <a:bodyPr/>
        <a:lstStyle/>
        <a:p>
          <a:pPr algn="just" rtl="1"/>
          <a:r>
            <a:rPr lang="fa-IR" sz="1600" b="1" dirty="0" smtClean="0">
              <a:cs typeface="B Homa" panose="00000400000000000000" pitchFamily="2" charset="-78"/>
            </a:rPr>
            <a:t>از بین رفتن سازمانهای زراعی و آبی</a:t>
          </a:r>
        </a:p>
      </dgm:t>
    </dgm:pt>
    <dgm:pt modelId="{5100C3D3-C2F6-4C80-872E-6362AAEC8DE7}" type="parTrans" cxnId="{57E19A34-D655-44C5-A445-D0470721E99C}">
      <dgm:prSet/>
      <dgm:spPr/>
      <dgm:t>
        <a:bodyPr/>
        <a:lstStyle/>
        <a:p>
          <a:endParaRPr lang="en-US"/>
        </a:p>
      </dgm:t>
    </dgm:pt>
    <dgm:pt modelId="{E2A4B11F-E353-411A-BB2C-BCF8EFF974E5}" type="sibTrans" cxnId="{57E19A34-D655-44C5-A445-D0470721E99C}">
      <dgm:prSet/>
      <dgm:spPr/>
      <dgm:t>
        <a:bodyPr/>
        <a:lstStyle/>
        <a:p>
          <a:endParaRPr lang="en-US"/>
        </a:p>
      </dgm:t>
    </dgm:pt>
    <dgm:pt modelId="{781D90C4-9862-4F6A-84DA-2ECBEB9F6F7F}">
      <dgm:prSet phldrT="[Text]" custT="1"/>
      <dgm:spPr/>
      <dgm:t>
        <a:bodyPr/>
        <a:lstStyle/>
        <a:p>
          <a:r>
            <a:rPr lang="fa-IR" sz="16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شهر هرآن در انتظار حمله و فروپاشی است.</a:t>
          </a:r>
          <a:endParaRPr lang="fa-IR" sz="1600" b="1" dirty="0" smtClean="0">
            <a:cs typeface="B Homa" panose="00000400000000000000" pitchFamily="2" charset="-78"/>
          </a:endParaRPr>
        </a:p>
      </dgm:t>
    </dgm:pt>
    <dgm:pt modelId="{AC75F2CF-AC28-497D-B18C-6C9E58F8E024}" type="parTrans" cxnId="{6495DDBC-DBB8-4026-B5AA-6CFCB83915FF}">
      <dgm:prSet/>
      <dgm:spPr/>
      <dgm:t>
        <a:bodyPr/>
        <a:lstStyle/>
        <a:p>
          <a:endParaRPr lang="en-US"/>
        </a:p>
      </dgm:t>
    </dgm:pt>
    <dgm:pt modelId="{3D1006F4-B4D4-4215-B9CC-CB1E0F14C935}" type="sibTrans" cxnId="{6495DDBC-DBB8-4026-B5AA-6CFCB83915FF}">
      <dgm:prSet/>
      <dgm:spPr/>
      <dgm:t>
        <a:bodyPr/>
        <a:lstStyle/>
        <a:p>
          <a:endParaRPr lang="en-US"/>
        </a:p>
      </dgm:t>
    </dgm:pt>
    <dgm:pt modelId="{406A1407-05F4-4628-8D8D-98686C356146}">
      <dgm:prSet phldrT="[Text]" custT="1"/>
      <dgm:spPr/>
      <dgm:t>
        <a:bodyPr/>
        <a:lstStyle/>
        <a:p>
          <a:r>
            <a:rPr lang="fa-IR" sz="1600" b="1" dirty="0" smtClean="0">
              <a:cs typeface="B Homa" panose="00000400000000000000" pitchFamily="2" charset="-78"/>
            </a:rPr>
            <a:t>جمع شدن مردم گرداگرد شهرهایی که خان ها هستند.(ایجاد تک شهرهای متمرکز)</a:t>
          </a:r>
        </a:p>
      </dgm:t>
    </dgm:pt>
    <dgm:pt modelId="{BD52E0E7-A8F1-45F6-B2E8-8A1785CA2091}" type="parTrans" cxnId="{E4BB2EA4-D049-4387-9F68-F5BEC18412E6}">
      <dgm:prSet/>
      <dgm:spPr/>
      <dgm:t>
        <a:bodyPr/>
        <a:lstStyle/>
        <a:p>
          <a:endParaRPr lang="en-US"/>
        </a:p>
      </dgm:t>
    </dgm:pt>
    <dgm:pt modelId="{C010B678-C988-487C-89C3-0C0C04CA9815}" type="sibTrans" cxnId="{E4BB2EA4-D049-4387-9F68-F5BEC18412E6}">
      <dgm:prSet/>
      <dgm:spPr/>
      <dgm:t>
        <a:bodyPr/>
        <a:lstStyle/>
        <a:p>
          <a:endParaRPr lang="en-US"/>
        </a:p>
      </dgm:t>
    </dgm:pt>
    <dgm:pt modelId="{A0F39436-6DCF-4574-8AAF-D097F1CC0F0C}" type="pres">
      <dgm:prSet presAssocID="{1255BAC4-BFA1-47D9-960B-25506F353483}" presName="layout" presStyleCnt="0">
        <dgm:presLayoutVars>
          <dgm:chMax/>
          <dgm:chPref/>
          <dgm:dir val="rev"/>
          <dgm:resizeHandles/>
        </dgm:presLayoutVars>
      </dgm:prSet>
      <dgm:spPr/>
      <dgm:t>
        <a:bodyPr/>
        <a:lstStyle/>
        <a:p>
          <a:endParaRPr lang="en-US"/>
        </a:p>
      </dgm:t>
    </dgm:pt>
    <dgm:pt modelId="{22450743-020E-4DDB-91BB-20B383A601FF}" type="pres">
      <dgm:prSet presAssocID="{614D3DEE-DBC2-4235-8BC8-22F79F24EE43}" presName="root" presStyleCnt="0">
        <dgm:presLayoutVars>
          <dgm:chMax/>
          <dgm:chPref/>
        </dgm:presLayoutVars>
      </dgm:prSet>
      <dgm:spPr/>
      <dgm:t>
        <a:bodyPr/>
        <a:lstStyle/>
        <a:p>
          <a:endParaRPr lang="en-US"/>
        </a:p>
      </dgm:t>
    </dgm:pt>
    <dgm:pt modelId="{30397E57-6FC4-447D-AFF4-ED081AE2342E}" type="pres">
      <dgm:prSet presAssocID="{614D3DEE-DBC2-4235-8BC8-22F79F24EE43}" presName="rootComposite" presStyleCnt="0">
        <dgm:presLayoutVars/>
      </dgm:prSet>
      <dgm:spPr/>
      <dgm:t>
        <a:bodyPr/>
        <a:lstStyle/>
        <a:p>
          <a:endParaRPr lang="en-US"/>
        </a:p>
      </dgm:t>
    </dgm:pt>
    <dgm:pt modelId="{D6669365-B43C-4FF3-8254-123F2415158A}" type="pres">
      <dgm:prSet presAssocID="{614D3DEE-DBC2-4235-8BC8-22F79F24EE43}" presName="ParentAccent" presStyleLbl="alignNode1" presStyleIdx="0" presStyleCnt="2"/>
      <dgm:spPr/>
      <dgm:t>
        <a:bodyPr/>
        <a:lstStyle/>
        <a:p>
          <a:endParaRPr lang="en-US"/>
        </a:p>
      </dgm:t>
    </dgm:pt>
    <dgm:pt modelId="{BB7BB81D-E547-43A8-8EAD-30C08F7DCB75}" type="pres">
      <dgm:prSet presAssocID="{614D3DEE-DBC2-4235-8BC8-22F79F24EE43}" presName="ParentSmallAccent" presStyleLbl="fgAcc1" presStyleIdx="0" presStyleCnt="2"/>
      <dgm:spPr/>
      <dgm:t>
        <a:bodyPr/>
        <a:lstStyle/>
        <a:p>
          <a:endParaRPr lang="en-US"/>
        </a:p>
      </dgm:t>
    </dgm:pt>
    <dgm:pt modelId="{B415F59F-A44E-437E-9757-2B7CEF366321}" type="pres">
      <dgm:prSet presAssocID="{614D3DEE-DBC2-4235-8BC8-22F79F24EE43}" presName="Parent" presStyleLbl="revTx" presStyleIdx="0" presStyleCnt="11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213F91-A6CB-410E-A503-6D678BBC6CF6}" type="pres">
      <dgm:prSet presAssocID="{614D3DEE-DBC2-4235-8BC8-22F79F24EE43}" presName="childShap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23BAC99A-3C21-4187-BFFA-CE6563BA6398}" type="pres">
      <dgm:prSet presAssocID="{FBDB4A86-1A72-4709-9168-0CEC7B03BEA1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403195D8-250D-48CA-9BE8-138D26871404}" type="pres">
      <dgm:prSet presAssocID="{FBDB4A86-1A72-4709-9168-0CEC7B03BEA1}" presName="ChildAccent" presStyleLbl="solidFgAcc1" presStyleIdx="0" presStyleCnt="9"/>
      <dgm:spPr/>
      <dgm:t>
        <a:bodyPr/>
        <a:lstStyle/>
        <a:p>
          <a:endParaRPr lang="en-US"/>
        </a:p>
      </dgm:t>
    </dgm:pt>
    <dgm:pt modelId="{80686C76-1F86-4AC9-9B4C-03F0B1049C48}" type="pres">
      <dgm:prSet presAssocID="{FBDB4A86-1A72-4709-9168-0CEC7B03BEA1}" presName="Child" presStyleLbl="revTx" presStyleIdx="1" presStyleCnt="1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DDBD95-872B-4228-A0B8-5FB3AB3AAD6D}" type="pres">
      <dgm:prSet presAssocID="{B6FDDC92-9FE8-4233-9A2D-9B0EA185C1E1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3B3D5ADC-DF67-411E-95F9-7A3BB89B2E0A}" type="pres">
      <dgm:prSet presAssocID="{B6FDDC92-9FE8-4233-9A2D-9B0EA185C1E1}" presName="ChildAccent" presStyleLbl="solidFgAcc1" presStyleIdx="1" presStyleCnt="9"/>
      <dgm:spPr/>
      <dgm:t>
        <a:bodyPr/>
        <a:lstStyle/>
        <a:p>
          <a:endParaRPr lang="en-US"/>
        </a:p>
      </dgm:t>
    </dgm:pt>
    <dgm:pt modelId="{65039E40-E443-428B-BEE4-040B4AFE9E4E}" type="pres">
      <dgm:prSet presAssocID="{B6FDDC92-9FE8-4233-9A2D-9B0EA185C1E1}" presName="Child" presStyleLbl="revTx" presStyleIdx="2" presStyleCnt="1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B2DB37-6E4D-4444-8391-03175ED75C81}" type="pres">
      <dgm:prSet presAssocID="{364A55E4-059E-4380-AFA9-83BD548CB3BE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6CDAA3E0-A6B9-49A3-86B5-0F9F4A7D2C6E}" type="pres">
      <dgm:prSet presAssocID="{364A55E4-059E-4380-AFA9-83BD548CB3BE}" presName="ChildAccent" presStyleLbl="solidFgAcc1" presStyleIdx="2" presStyleCnt="9"/>
      <dgm:spPr/>
      <dgm:t>
        <a:bodyPr/>
        <a:lstStyle/>
        <a:p>
          <a:endParaRPr lang="en-US"/>
        </a:p>
      </dgm:t>
    </dgm:pt>
    <dgm:pt modelId="{8A97D72B-8F31-46E7-A85D-1EC2BBCE0711}" type="pres">
      <dgm:prSet presAssocID="{364A55E4-059E-4380-AFA9-83BD548CB3BE}" presName="Child" presStyleLbl="revTx" presStyleIdx="3" presStyleCnt="1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98B201-65EC-42BA-AA96-674026D37C91}" type="pres">
      <dgm:prSet presAssocID="{406A1407-05F4-4628-8D8D-98686C356146}" presName="childComposite" presStyleCnt="0">
        <dgm:presLayoutVars>
          <dgm:chMax val="0"/>
          <dgm:chPref val="0"/>
        </dgm:presLayoutVars>
      </dgm:prSet>
      <dgm:spPr/>
    </dgm:pt>
    <dgm:pt modelId="{828391F2-7DA7-4958-B15E-E589890690FA}" type="pres">
      <dgm:prSet presAssocID="{406A1407-05F4-4628-8D8D-98686C356146}" presName="ChildAccent" presStyleLbl="solidFgAcc1" presStyleIdx="3" presStyleCnt="9"/>
      <dgm:spPr/>
    </dgm:pt>
    <dgm:pt modelId="{0286AF86-5459-4FF9-933B-C3C9C466B78D}" type="pres">
      <dgm:prSet presAssocID="{406A1407-05F4-4628-8D8D-98686C356146}" presName="Child" presStyleLbl="revTx" presStyleIdx="4" presStyleCnt="11" custLinFactNeighborX="-2149" custLinFactNeighborY="1326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CBE788-F714-42AF-B4F1-07DF3CE53E12}" type="pres">
      <dgm:prSet presAssocID="{FE69753A-DD55-4F7F-81C2-ED94E5910C12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957A70E9-75F0-4854-B946-B14F92AD9743}" type="pres">
      <dgm:prSet presAssocID="{FE69753A-DD55-4F7F-81C2-ED94E5910C12}" presName="ChildAccent" presStyleLbl="solidFgAcc1" presStyleIdx="4" presStyleCnt="9"/>
      <dgm:spPr/>
      <dgm:t>
        <a:bodyPr/>
        <a:lstStyle/>
        <a:p>
          <a:endParaRPr lang="en-US"/>
        </a:p>
      </dgm:t>
    </dgm:pt>
    <dgm:pt modelId="{5551A765-BCD9-48FE-8E89-AA2F14CC3774}" type="pres">
      <dgm:prSet presAssocID="{FE69753A-DD55-4F7F-81C2-ED94E5910C12}" presName="Child" presStyleLbl="revTx" presStyleIdx="5" presStyleCnt="1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D19A3C-EB0F-45F2-9487-A0509771C810}" type="pres">
      <dgm:prSet presAssocID="{781D90C4-9862-4F6A-84DA-2ECBEB9F6F7F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807F779F-877D-417D-BA22-ABECBC59BE15}" type="pres">
      <dgm:prSet presAssocID="{781D90C4-9862-4F6A-84DA-2ECBEB9F6F7F}" presName="ChildAccent" presStyleLbl="solidFgAcc1" presStyleIdx="5" presStyleCnt="9"/>
      <dgm:spPr/>
      <dgm:t>
        <a:bodyPr/>
        <a:lstStyle/>
        <a:p>
          <a:endParaRPr lang="en-US"/>
        </a:p>
      </dgm:t>
    </dgm:pt>
    <dgm:pt modelId="{63E2B897-1FDE-4D26-A0DC-A9E47B094200}" type="pres">
      <dgm:prSet presAssocID="{781D90C4-9862-4F6A-84DA-2ECBEB9F6F7F}" presName="Child" presStyleLbl="revTx" presStyleIdx="6" presStyleCnt="1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D6E11B-A9ED-41B1-B224-7FE61A84F5A7}" type="pres">
      <dgm:prSet presAssocID="{1BC5CDA9-8184-486C-81C8-EB3D4674DC55}" presName="root" presStyleCnt="0">
        <dgm:presLayoutVars>
          <dgm:chMax/>
          <dgm:chPref/>
        </dgm:presLayoutVars>
      </dgm:prSet>
      <dgm:spPr/>
      <dgm:t>
        <a:bodyPr/>
        <a:lstStyle/>
        <a:p>
          <a:endParaRPr lang="en-US"/>
        </a:p>
      </dgm:t>
    </dgm:pt>
    <dgm:pt modelId="{4A56FF9D-27D6-4678-AC91-F87F0CAFF6E4}" type="pres">
      <dgm:prSet presAssocID="{1BC5CDA9-8184-486C-81C8-EB3D4674DC55}" presName="rootComposite" presStyleCnt="0">
        <dgm:presLayoutVars/>
      </dgm:prSet>
      <dgm:spPr/>
      <dgm:t>
        <a:bodyPr/>
        <a:lstStyle/>
        <a:p>
          <a:endParaRPr lang="en-US"/>
        </a:p>
      </dgm:t>
    </dgm:pt>
    <dgm:pt modelId="{0E4268C7-EA1A-4446-A320-9D964A354D21}" type="pres">
      <dgm:prSet presAssocID="{1BC5CDA9-8184-486C-81C8-EB3D4674DC55}" presName="ParentAccent" presStyleLbl="alignNode1" presStyleIdx="1" presStyleCnt="2"/>
      <dgm:spPr/>
      <dgm:t>
        <a:bodyPr/>
        <a:lstStyle/>
        <a:p>
          <a:endParaRPr lang="en-US"/>
        </a:p>
      </dgm:t>
    </dgm:pt>
    <dgm:pt modelId="{A35558A8-8B24-492E-BAE9-9563EE9E1BD9}" type="pres">
      <dgm:prSet presAssocID="{1BC5CDA9-8184-486C-81C8-EB3D4674DC55}" presName="ParentSmallAccent" presStyleLbl="fgAcc1" presStyleIdx="1" presStyleCnt="2"/>
      <dgm:spPr/>
      <dgm:t>
        <a:bodyPr/>
        <a:lstStyle/>
        <a:p>
          <a:endParaRPr lang="en-US"/>
        </a:p>
      </dgm:t>
    </dgm:pt>
    <dgm:pt modelId="{41352124-FEFC-49AB-9301-F15FC2BAF43E}" type="pres">
      <dgm:prSet presAssocID="{1BC5CDA9-8184-486C-81C8-EB3D4674DC55}" presName="Parent" presStyleLbl="revTx" presStyleIdx="7" presStyleCnt="11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039BD9-C895-4D4D-A3D5-71B49539F726}" type="pres">
      <dgm:prSet presAssocID="{1BC5CDA9-8184-486C-81C8-EB3D4674DC55}" presName="childShap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419CE671-1C2E-4D0C-A823-02DDA9DDBDC2}" type="pres">
      <dgm:prSet presAssocID="{F6653C6B-0ABB-49B4-8B18-4B6B48C4ED31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D1CB7549-2B3F-4583-8265-4FE43EA61795}" type="pres">
      <dgm:prSet presAssocID="{F6653C6B-0ABB-49B4-8B18-4B6B48C4ED31}" presName="ChildAccent" presStyleLbl="solidFgAcc1" presStyleIdx="6" presStyleCnt="9"/>
      <dgm:spPr/>
      <dgm:t>
        <a:bodyPr/>
        <a:lstStyle/>
        <a:p>
          <a:endParaRPr lang="en-US"/>
        </a:p>
      </dgm:t>
    </dgm:pt>
    <dgm:pt modelId="{910D2F31-8575-4263-911F-EB17BB0FFDD3}" type="pres">
      <dgm:prSet presAssocID="{F6653C6B-0ABB-49B4-8B18-4B6B48C4ED31}" presName="Child" presStyleLbl="revTx" presStyleIdx="8" presStyleCnt="1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6E1AFB-57FF-450E-9CF5-D89B5864A239}" type="pres">
      <dgm:prSet presAssocID="{9B7B066D-EB98-484A-AB83-7242E312563D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015D7955-71CE-4C9C-9372-EEFC537125D1}" type="pres">
      <dgm:prSet presAssocID="{9B7B066D-EB98-484A-AB83-7242E312563D}" presName="ChildAccent" presStyleLbl="solidFgAcc1" presStyleIdx="7" presStyleCnt="9"/>
      <dgm:spPr/>
      <dgm:t>
        <a:bodyPr/>
        <a:lstStyle/>
        <a:p>
          <a:endParaRPr lang="en-US"/>
        </a:p>
      </dgm:t>
    </dgm:pt>
    <dgm:pt modelId="{CA771C2D-1B5F-4728-88D0-83E339F9E241}" type="pres">
      <dgm:prSet presAssocID="{9B7B066D-EB98-484A-AB83-7242E312563D}" presName="Child" presStyleLbl="revTx" presStyleIdx="9" presStyleCnt="1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AAE640-6BF3-40A9-A791-0C2FCF87569B}" type="pres">
      <dgm:prSet presAssocID="{F5346832-7B31-4A66-BF49-8294C6CF8D0E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C06372E0-C424-45B0-B847-F70542F523A4}" type="pres">
      <dgm:prSet presAssocID="{F5346832-7B31-4A66-BF49-8294C6CF8D0E}" presName="ChildAccent" presStyleLbl="solidFgAcc1" presStyleIdx="8" presStyleCnt="9"/>
      <dgm:spPr/>
      <dgm:t>
        <a:bodyPr/>
        <a:lstStyle/>
        <a:p>
          <a:endParaRPr lang="en-US"/>
        </a:p>
      </dgm:t>
    </dgm:pt>
    <dgm:pt modelId="{E60C5F4F-BB67-4CBC-8F78-386DD835D65E}" type="pres">
      <dgm:prSet presAssocID="{F5346832-7B31-4A66-BF49-8294C6CF8D0E}" presName="Child" presStyleLbl="revTx" presStyleIdx="10" presStyleCnt="1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7242DA0-B17B-42F3-B566-AD228599D04B}" srcId="{1255BAC4-BFA1-47D9-960B-25506F353483}" destId="{1BC5CDA9-8184-486C-81C8-EB3D4674DC55}" srcOrd="1" destOrd="0" parTransId="{E22870D3-68C9-4192-8151-6CF273CAFB4E}" sibTransId="{E0F60EB7-068D-4580-BF78-395459BC148B}"/>
    <dgm:cxn modelId="{6495DDBC-DBB8-4026-B5AA-6CFCB83915FF}" srcId="{614D3DEE-DBC2-4235-8BC8-22F79F24EE43}" destId="{781D90C4-9862-4F6A-84DA-2ECBEB9F6F7F}" srcOrd="5" destOrd="0" parTransId="{AC75F2CF-AC28-497D-B18C-6C9E58F8E024}" sibTransId="{3D1006F4-B4D4-4215-B9CC-CB1E0F14C935}"/>
    <dgm:cxn modelId="{57E19A34-D655-44C5-A445-D0470721E99C}" srcId="{614D3DEE-DBC2-4235-8BC8-22F79F24EE43}" destId="{FE69753A-DD55-4F7F-81C2-ED94E5910C12}" srcOrd="4" destOrd="0" parTransId="{5100C3D3-C2F6-4C80-872E-6362AAEC8DE7}" sibTransId="{E2A4B11F-E353-411A-BB2C-BCF8EFF974E5}"/>
    <dgm:cxn modelId="{42779C5B-76FC-4A96-A1E2-14FAEF8E900A}" type="presOf" srcId="{781D90C4-9862-4F6A-84DA-2ECBEB9F6F7F}" destId="{63E2B897-1FDE-4D26-A0DC-A9E47B094200}" srcOrd="0" destOrd="0" presId="urn:microsoft.com/office/officeart/2008/layout/SquareAccentList"/>
    <dgm:cxn modelId="{A0AB239A-DED4-4CA1-8884-AADBCC7A1ED3}" type="presOf" srcId="{9B7B066D-EB98-484A-AB83-7242E312563D}" destId="{CA771C2D-1B5F-4728-88D0-83E339F9E241}" srcOrd="0" destOrd="0" presId="urn:microsoft.com/office/officeart/2008/layout/SquareAccentList"/>
    <dgm:cxn modelId="{90E7627E-A1D2-415A-8EFB-0C5BC3DDF164}" type="presOf" srcId="{1BC5CDA9-8184-486C-81C8-EB3D4674DC55}" destId="{41352124-FEFC-49AB-9301-F15FC2BAF43E}" srcOrd="0" destOrd="0" presId="urn:microsoft.com/office/officeart/2008/layout/SquareAccentList"/>
    <dgm:cxn modelId="{7D86D3C3-D631-48B1-A5DF-964D79B27C2D}" srcId="{1BC5CDA9-8184-486C-81C8-EB3D4674DC55}" destId="{F5346832-7B31-4A66-BF49-8294C6CF8D0E}" srcOrd="2" destOrd="0" parTransId="{4034152E-C877-432C-9D1B-22D0284F48D9}" sibTransId="{F0876790-60ED-4B87-B85C-F71B1FC39969}"/>
    <dgm:cxn modelId="{F6BB4648-84E0-4B91-A3EB-784E0171B7E0}" srcId="{1BC5CDA9-8184-486C-81C8-EB3D4674DC55}" destId="{F6653C6B-0ABB-49B4-8B18-4B6B48C4ED31}" srcOrd="0" destOrd="0" parTransId="{5099926A-C074-4D0E-8F29-D5B5578CA622}" sibTransId="{74544109-79AB-4152-B5F8-0EAC59480E23}"/>
    <dgm:cxn modelId="{E4BB2EA4-D049-4387-9F68-F5BEC18412E6}" srcId="{614D3DEE-DBC2-4235-8BC8-22F79F24EE43}" destId="{406A1407-05F4-4628-8D8D-98686C356146}" srcOrd="3" destOrd="0" parTransId="{BD52E0E7-A8F1-45F6-B2E8-8A1785CA2091}" sibTransId="{C010B678-C988-487C-89C3-0C0C04CA9815}"/>
    <dgm:cxn modelId="{CB63FD94-2414-4470-B414-C9B1100BBC03}" type="presOf" srcId="{364A55E4-059E-4380-AFA9-83BD548CB3BE}" destId="{8A97D72B-8F31-46E7-A85D-1EC2BBCE0711}" srcOrd="0" destOrd="0" presId="urn:microsoft.com/office/officeart/2008/layout/SquareAccentList"/>
    <dgm:cxn modelId="{E43199B4-47DE-45D9-9262-216F4D8D25E5}" srcId="{1255BAC4-BFA1-47D9-960B-25506F353483}" destId="{614D3DEE-DBC2-4235-8BC8-22F79F24EE43}" srcOrd="0" destOrd="0" parTransId="{1C0D883A-1BAC-4534-9985-38783C580ED8}" sibTransId="{75A0F45C-DB7E-429C-A2DC-8D98558D51CC}"/>
    <dgm:cxn modelId="{B154490B-2E7A-4CBB-B256-B987A94F3011}" type="presOf" srcId="{FE69753A-DD55-4F7F-81C2-ED94E5910C12}" destId="{5551A765-BCD9-48FE-8E89-AA2F14CC3774}" srcOrd="0" destOrd="0" presId="urn:microsoft.com/office/officeart/2008/layout/SquareAccentList"/>
    <dgm:cxn modelId="{601AFE3C-9A33-47C5-A976-9CB64C6A2C26}" srcId="{1BC5CDA9-8184-486C-81C8-EB3D4674DC55}" destId="{9B7B066D-EB98-484A-AB83-7242E312563D}" srcOrd="1" destOrd="0" parTransId="{EFBF2839-07F2-407F-93EF-18BAB5C6777A}" sibTransId="{AEC7C2F6-E3BF-4C11-90C0-ABDB96E776DF}"/>
    <dgm:cxn modelId="{65607CA3-F5B6-4BC5-98C3-E1A8257352CD}" srcId="{614D3DEE-DBC2-4235-8BC8-22F79F24EE43}" destId="{FBDB4A86-1A72-4709-9168-0CEC7B03BEA1}" srcOrd="0" destOrd="0" parTransId="{E9E0C951-7BF6-407A-BBE1-EFD3C79389A4}" sibTransId="{4B009062-514E-4850-B1F2-9D3384E57C6E}"/>
    <dgm:cxn modelId="{772D3343-502B-4893-973C-A05B0581D740}" type="presOf" srcId="{B6FDDC92-9FE8-4233-9A2D-9B0EA185C1E1}" destId="{65039E40-E443-428B-BEE4-040B4AFE9E4E}" srcOrd="0" destOrd="0" presId="urn:microsoft.com/office/officeart/2008/layout/SquareAccentList"/>
    <dgm:cxn modelId="{4C1CACEA-B10B-4D43-8DAA-780B59721333}" type="presOf" srcId="{F6653C6B-0ABB-49B4-8B18-4B6B48C4ED31}" destId="{910D2F31-8575-4263-911F-EB17BB0FFDD3}" srcOrd="0" destOrd="0" presId="urn:microsoft.com/office/officeart/2008/layout/SquareAccentList"/>
    <dgm:cxn modelId="{09922E5F-284B-465E-906C-0438383A1E81}" type="presOf" srcId="{FBDB4A86-1A72-4709-9168-0CEC7B03BEA1}" destId="{80686C76-1F86-4AC9-9B4C-03F0B1049C48}" srcOrd="0" destOrd="0" presId="urn:microsoft.com/office/officeart/2008/layout/SquareAccentList"/>
    <dgm:cxn modelId="{2E854F05-36B5-4A12-AA51-F74A474AF353}" srcId="{614D3DEE-DBC2-4235-8BC8-22F79F24EE43}" destId="{B6FDDC92-9FE8-4233-9A2D-9B0EA185C1E1}" srcOrd="1" destOrd="0" parTransId="{1C1CC6BA-72C6-41EE-A024-3BE4EC3D8113}" sibTransId="{4559303C-1090-46D1-83DD-BB3555531B92}"/>
    <dgm:cxn modelId="{0C2AACBD-4DBF-41E0-8EDD-FB305A83EC80}" type="presOf" srcId="{406A1407-05F4-4628-8D8D-98686C356146}" destId="{0286AF86-5459-4FF9-933B-C3C9C466B78D}" srcOrd="0" destOrd="0" presId="urn:microsoft.com/office/officeart/2008/layout/SquareAccentList"/>
    <dgm:cxn modelId="{2B31DCC1-8E59-48CA-A877-55832F58EB5B}" type="presOf" srcId="{F5346832-7B31-4A66-BF49-8294C6CF8D0E}" destId="{E60C5F4F-BB67-4CBC-8F78-386DD835D65E}" srcOrd="0" destOrd="0" presId="urn:microsoft.com/office/officeart/2008/layout/SquareAccentList"/>
    <dgm:cxn modelId="{8D85F489-4CD9-40F2-B41F-E47114ACD4A0}" type="presOf" srcId="{614D3DEE-DBC2-4235-8BC8-22F79F24EE43}" destId="{B415F59F-A44E-437E-9757-2B7CEF366321}" srcOrd="0" destOrd="0" presId="urn:microsoft.com/office/officeart/2008/layout/SquareAccentList"/>
    <dgm:cxn modelId="{FE28BB43-1BB4-41C3-B1D4-1951A043E80D}" srcId="{614D3DEE-DBC2-4235-8BC8-22F79F24EE43}" destId="{364A55E4-059E-4380-AFA9-83BD548CB3BE}" srcOrd="2" destOrd="0" parTransId="{ECCE7A68-B3FB-491E-8F8D-3F4491D0942C}" sibTransId="{0C42A0D0-CCB2-4B6A-A969-C00E182F15DA}"/>
    <dgm:cxn modelId="{AF0C3817-3E56-42EE-97F1-D86E13D5674A}" type="presOf" srcId="{1255BAC4-BFA1-47D9-960B-25506F353483}" destId="{A0F39436-6DCF-4574-8AAF-D097F1CC0F0C}" srcOrd="0" destOrd="0" presId="urn:microsoft.com/office/officeart/2008/layout/SquareAccentList"/>
    <dgm:cxn modelId="{6DC22C28-8439-40BA-BC8C-6D165A945695}" type="presParOf" srcId="{A0F39436-6DCF-4574-8AAF-D097F1CC0F0C}" destId="{22450743-020E-4DDB-91BB-20B383A601FF}" srcOrd="0" destOrd="0" presId="urn:microsoft.com/office/officeart/2008/layout/SquareAccentList"/>
    <dgm:cxn modelId="{6CB95D25-ECE8-4817-BA9F-900E7BD706C1}" type="presParOf" srcId="{22450743-020E-4DDB-91BB-20B383A601FF}" destId="{30397E57-6FC4-447D-AFF4-ED081AE2342E}" srcOrd="0" destOrd="0" presId="urn:microsoft.com/office/officeart/2008/layout/SquareAccentList"/>
    <dgm:cxn modelId="{C0DDB266-79BA-41C7-B878-0F9CF9E1FA55}" type="presParOf" srcId="{30397E57-6FC4-447D-AFF4-ED081AE2342E}" destId="{D6669365-B43C-4FF3-8254-123F2415158A}" srcOrd="0" destOrd="0" presId="urn:microsoft.com/office/officeart/2008/layout/SquareAccentList"/>
    <dgm:cxn modelId="{B3B59DF8-8E50-4284-B61A-55A55BD78661}" type="presParOf" srcId="{30397E57-6FC4-447D-AFF4-ED081AE2342E}" destId="{BB7BB81D-E547-43A8-8EAD-30C08F7DCB75}" srcOrd="1" destOrd="0" presId="urn:microsoft.com/office/officeart/2008/layout/SquareAccentList"/>
    <dgm:cxn modelId="{A75D4B57-B880-457B-A043-6E467B4E228F}" type="presParOf" srcId="{30397E57-6FC4-447D-AFF4-ED081AE2342E}" destId="{B415F59F-A44E-437E-9757-2B7CEF366321}" srcOrd="2" destOrd="0" presId="urn:microsoft.com/office/officeart/2008/layout/SquareAccentList"/>
    <dgm:cxn modelId="{8A12C82E-5D9F-43CA-998D-D861341C5803}" type="presParOf" srcId="{22450743-020E-4DDB-91BB-20B383A601FF}" destId="{81213F91-A6CB-410E-A503-6D678BBC6CF6}" srcOrd="1" destOrd="0" presId="urn:microsoft.com/office/officeart/2008/layout/SquareAccentList"/>
    <dgm:cxn modelId="{79326260-3A87-44AB-A351-7120A2561CCC}" type="presParOf" srcId="{81213F91-A6CB-410E-A503-6D678BBC6CF6}" destId="{23BAC99A-3C21-4187-BFFA-CE6563BA6398}" srcOrd="0" destOrd="0" presId="urn:microsoft.com/office/officeart/2008/layout/SquareAccentList"/>
    <dgm:cxn modelId="{27089159-3F93-4E88-8D02-889254516152}" type="presParOf" srcId="{23BAC99A-3C21-4187-BFFA-CE6563BA6398}" destId="{403195D8-250D-48CA-9BE8-138D26871404}" srcOrd="0" destOrd="0" presId="urn:microsoft.com/office/officeart/2008/layout/SquareAccentList"/>
    <dgm:cxn modelId="{18FB04C3-3FEC-41C4-BD38-4A4CC3E6E82B}" type="presParOf" srcId="{23BAC99A-3C21-4187-BFFA-CE6563BA6398}" destId="{80686C76-1F86-4AC9-9B4C-03F0B1049C48}" srcOrd="1" destOrd="0" presId="urn:microsoft.com/office/officeart/2008/layout/SquareAccentList"/>
    <dgm:cxn modelId="{3AC489F6-50CE-42D7-9904-1E8315DDB891}" type="presParOf" srcId="{81213F91-A6CB-410E-A503-6D678BBC6CF6}" destId="{09DDBD95-872B-4228-A0B8-5FB3AB3AAD6D}" srcOrd="1" destOrd="0" presId="urn:microsoft.com/office/officeart/2008/layout/SquareAccentList"/>
    <dgm:cxn modelId="{E1AE4850-1D89-4D88-9C8C-2F73A2859060}" type="presParOf" srcId="{09DDBD95-872B-4228-A0B8-5FB3AB3AAD6D}" destId="{3B3D5ADC-DF67-411E-95F9-7A3BB89B2E0A}" srcOrd="0" destOrd="0" presId="urn:microsoft.com/office/officeart/2008/layout/SquareAccentList"/>
    <dgm:cxn modelId="{668882B3-5BE2-4F12-A313-58869E02737D}" type="presParOf" srcId="{09DDBD95-872B-4228-A0B8-5FB3AB3AAD6D}" destId="{65039E40-E443-428B-BEE4-040B4AFE9E4E}" srcOrd="1" destOrd="0" presId="urn:microsoft.com/office/officeart/2008/layout/SquareAccentList"/>
    <dgm:cxn modelId="{7CE8481B-1916-4457-A6AC-67C4E2ADD035}" type="presParOf" srcId="{81213F91-A6CB-410E-A503-6D678BBC6CF6}" destId="{20B2DB37-6E4D-4444-8391-03175ED75C81}" srcOrd="2" destOrd="0" presId="urn:microsoft.com/office/officeart/2008/layout/SquareAccentList"/>
    <dgm:cxn modelId="{E133B27D-E703-4417-9911-FA971CD720BF}" type="presParOf" srcId="{20B2DB37-6E4D-4444-8391-03175ED75C81}" destId="{6CDAA3E0-A6B9-49A3-86B5-0F9F4A7D2C6E}" srcOrd="0" destOrd="0" presId="urn:microsoft.com/office/officeart/2008/layout/SquareAccentList"/>
    <dgm:cxn modelId="{1C8AEEBE-6A08-4276-A944-3907E1A1DCAC}" type="presParOf" srcId="{20B2DB37-6E4D-4444-8391-03175ED75C81}" destId="{8A97D72B-8F31-46E7-A85D-1EC2BBCE0711}" srcOrd="1" destOrd="0" presId="urn:microsoft.com/office/officeart/2008/layout/SquareAccentList"/>
    <dgm:cxn modelId="{C364239F-5DD5-4AB6-9064-0B5DCD5C73A4}" type="presParOf" srcId="{81213F91-A6CB-410E-A503-6D678BBC6CF6}" destId="{8798B201-65EC-42BA-AA96-674026D37C91}" srcOrd="3" destOrd="0" presId="urn:microsoft.com/office/officeart/2008/layout/SquareAccentList"/>
    <dgm:cxn modelId="{F8990886-3311-4266-8CC0-06974BFA7FF2}" type="presParOf" srcId="{8798B201-65EC-42BA-AA96-674026D37C91}" destId="{828391F2-7DA7-4958-B15E-E589890690FA}" srcOrd="0" destOrd="0" presId="urn:microsoft.com/office/officeart/2008/layout/SquareAccentList"/>
    <dgm:cxn modelId="{70940FC4-B5FB-44F0-AD01-5C4A2842C151}" type="presParOf" srcId="{8798B201-65EC-42BA-AA96-674026D37C91}" destId="{0286AF86-5459-4FF9-933B-C3C9C466B78D}" srcOrd="1" destOrd="0" presId="urn:microsoft.com/office/officeart/2008/layout/SquareAccentList"/>
    <dgm:cxn modelId="{E5E2906A-FD5B-4FA7-868D-F5761778F486}" type="presParOf" srcId="{81213F91-A6CB-410E-A503-6D678BBC6CF6}" destId="{15CBE788-F714-42AF-B4F1-07DF3CE53E12}" srcOrd="4" destOrd="0" presId="urn:microsoft.com/office/officeart/2008/layout/SquareAccentList"/>
    <dgm:cxn modelId="{8C0363C3-8696-47FD-B7B6-9A912830CB1F}" type="presParOf" srcId="{15CBE788-F714-42AF-B4F1-07DF3CE53E12}" destId="{957A70E9-75F0-4854-B946-B14F92AD9743}" srcOrd="0" destOrd="0" presId="urn:microsoft.com/office/officeart/2008/layout/SquareAccentList"/>
    <dgm:cxn modelId="{BF85B30A-2206-4859-AA68-6BDD7B26E130}" type="presParOf" srcId="{15CBE788-F714-42AF-B4F1-07DF3CE53E12}" destId="{5551A765-BCD9-48FE-8E89-AA2F14CC3774}" srcOrd="1" destOrd="0" presId="urn:microsoft.com/office/officeart/2008/layout/SquareAccentList"/>
    <dgm:cxn modelId="{03EA4BAE-8EE0-4234-8857-5348211DE8CA}" type="presParOf" srcId="{81213F91-A6CB-410E-A503-6D678BBC6CF6}" destId="{8BD19A3C-EB0F-45F2-9487-A0509771C810}" srcOrd="5" destOrd="0" presId="urn:microsoft.com/office/officeart/2008/layout/SquareAccentList"/>
    <dgm:cxn modelId="{CB9C3598-E19C-41BD-95AC-E0D0BCD3530B}" type="presParOf" srcId="{8BD19A3C-EB0F-45F2-9487-A0509771C810}" destId="{807F779F-877D-417D-BA22-ABECBC59BE15}" srcOrd="0" destOrd="0" presId="urn:microsoft.com/office/officeart/2008/layout/SquareAccentList"/>
    <dgm:cxn modelId="{4377D7EA-B64B-447C-AD7B-CEAF0754EA22}" type="presParOf" srcId="{8BD19A3C-EB0F-45F2-9487-A0509771C810}" destId="{63E2B897-1FDE-4D26-A0DC-A9E47B094200}" srcOrd="1" destOrd="0" presId="urn:microsoft.com/office/officeart/2008/layout/SquareAccentList"/>
    <dgm:cxn modelId="{6E9091B6-C393-4F31-84CC-901D5FD351A7}" type="presParOf" srcId="{A0F39436-6DCF-4574-8AAF-D097F1CC0F0C}" destId="{59D6E11B-A9ED-41B1-B224-7FE61A84F5A7}" srcOrd="1" destOrd="0" presId="urn:microsoft.com/office/officeart/2008/layout/SquareAccentList"/>
    <dgm:cxn modelId="{BB3946F5-9E60-40EF-94E0-A503D9A248FE}" type="presParOf" srcId="{59D6E11B-A9ED-41B1-B224-7FE61A84F5A7}" destId="{4A56FF9D-27D6-4678-AC91-F87F0CAFF6E4}" srcOrd="0" destOrd="0" presId="urn:microsoft.com/office/officeart/2008/layout/SquareAccentList"/>
    <dgm:cxn modelId="{0F8A9490-5C5A-4C3F-AB05-FDF6C9C9C0E6}" type="presParOf" srcId="{4A56FF9D-27D6-4678-AC91-F87F0CAFF6E4}" destId="{0E4268C7-EA1A-4446-A320-9D964A354D21}" srcOrd="0" destOrd="0" presId="urn:microsoft.com/office/officeart/2008/layout/SquareAccentList"/>
    <dgm:cxn modelId="{3B9861B6-9082-453B-B074-21FCC29F7521}" type="presParOf" srcId="{4A56FF9D-27D6-4678-AC91-F87F0CAFF6E4}" destId="{A35558A8-8B24-492E-BAE9-9563EE9E1BD9}" srcOrd="1" destOrd="0" presId="urn:microsoft.com/office/officeart/2008/layout/SquareAccentList"/>
    <dgm:cxn modelId="{AFEDAD19-37F7-4AFA-AB95-014974B78934}" type="presParOf" srcId="{4A56FF9D-27D6-4678-AC91-F87F0CAFF6E4}" destId="{41352124-FEFC-49AB-9301-F15FC2BAF43E}" srcOrd="2" destOrd="0" presId="urn:microsoft.com/office/officeart/2008/layout/SquareAccentList"/>
    <dgm:cxn modelId="{41436DB9-DBF5-43E8-9A2A-686F2339F765}" type="presParOf" srcId="{59D6E11B-A9ED-41B1-B224-7FE61A84F5A7}" destId="{F7039BD9-C895-4D4D-A3D5-71B49539F726}" srcOrd="1" destOrd="0" presId="urn:microsoft.com/office/officeart/2008/layout/SquareAccentList"/>
    <dgm:cxn modelId="{92A4E386-FC36-4AFE-A4DE-E3345C5DCB17}" type="presParOf" srcId="{F7039BD9-C895-4D4D-A3D5-71B49539F726}" destId="{419CE671-1C2E-4D0C-A823-02DDA9DDBDC2}" srcOrd="0" destOrd="0" presId="urn:microsoft.com/office/officeart/2008/layout/SquareAccentList"/>
    <dgm:cxn modelId="{01FC1E8F-1B1D-4D56-9DDF-1F7B06D7036B}" type="presParOf" srcId="{419CE671-1C2E-4D0C-A823-02DDA9DDBDC2}" destId="{D1CB7549-2B3F-4583-8265-4FE43EA61795}" srcOrd="0" destOrd="0" presId="urn:microsoft.com/office/officeart/2008/layout/SquareAccentList"/>
    <dgm:cxn modelId="{73D8EC16-3967-43FA-9759-D327D375D8E5}" type="presParOf" srcId="{419CE671-1C2E-4D0C-A823-02DDA9DDBDC2}" destId="{910D2F31-8575-4263-911F-EB17BB0FFDD3}" srcOrd="1" destOrd="0" presId="urn:microsoft.com/office/officeart/2008/layout/SquareAccentList"/>
    <dgm:cxn modelId="{C81DB529-024F-4926-B6B0-F85321DD7097}" type="presParOf" srcId="{F7039BD9-C895-4D4D-A3D5-71B49539F726}" destId="{E56E1AFB-57FF-450E-9CF5-D89B5864A239}" srcOrd="1" destOrd="0" presId="urn:microsoft.com/office/officeart/2008/layout/SquareAccentList"/>
    <dgm:cxn modelId="{A96B583C-56A7-401B-9291-BEDDAD6C2AD1}" type="presParOf" srcId="{E56E1AFB-57FF-450E-9CF5-D89B5864A239}" destId="{015D7955-71CE-4C9C-9372-EEFC537125D1}" srcOrd="0" destOrd="0" presId="urn:microsoft.com/office/officeart/2008/layout/SquareAccentList"/>
    <dgm:cxn modelId="{3E812174-B10A-46BD-89DC-68E8961D3C76}" type="presParOf" srcId="{E56E1AFB-57FF-450E-9CF5-D89B5864A239}" destId="{CA771C2D-1B5F-4728-88D0-83E339F9E241}" srcOrd="1" destOrd="0" presId="urn:microsoft.com/office/officeart/2008/layout/SquareAccentList"/>
    <dgm:cxn modelId="{03A6E5F6-18A1-41AE-97E4-38D56B4027FB}" type="presParOf" srcId="{F7039BD9-C895-4D4D-A3D5-71B49539F726}" destId="{26AAE640-6BF3-40A9-A791-0C2FCF87569B}" srcOrd="2" destOrd="0" presId="urn:microsoft.com/office/officeart/2008/layout/SquareAccentList"/>
    <dgm:cxn modelId="{DAA652A8-861E-4395-88DA-8AC63F06709E}" type="presParOf" srcId="{26AAE640-6BF3-40A9-A791-0C2FCF87569B}" destId="{C06372E0-C424-45B0-B847-F70542F523A4}" srcOrd="0" destOrd="0" presId="urn:microsoft.com/office/officeart/2008/layout/SquareAccentList"/>
    <dgm:cxn modelId="{7D54E626-0CCE-4F14-8197-2A31778D5BA7}" type="presParOf" srcId="{26AAE640-6BF3-40A9-A791-0C2FCF87569B}" destId="{E60C5F4F-BB67-4CBC-8F78-386DD835D65E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0714B575-50D0-452B-B1DA-E27B8D703994}" type="doc">
      <dgm:prSet loTypeId="urn:microsoft.com/office/officeart/2008/layout/SquareAccent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FE54D78-5939-453A-995F-37A4D1DB6F3C}">
      <dgm:prSet phldrT="[Text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a-IR" sz="2400" b="1" u="sng" dirty="0" smtClean="0">
              <a:cs typeface="B Homa" panose="00000400000000000000" pitchFamily="2" charset="-78"/>
            </a:rPr>
            <a:t>پایان قرون وسطی در  اروپا</a:t>
          </a:r>
          <a:endParaRPr lang="en-US" sz="2400" b="1" u="sng" dirty="0">
            <a:cs typeface="B Homa" panose="00000400000000000000" pitchFamily="2" charset="-78"/>
          </a:endParaRPr>
        </a:p>
      </dgm:t>
    </dgm:pt>
    <dgm:pt modelId="{AB2E3E04-3538-4A17-AB66-1AA2877239D5}" type="parTrans" cxnId="{5DE5379A-2445-4925-9AFC-9CAE9DC67C19}">
      <dgm:prSet/>
      <dgm:spPr/>
      <dgm:t>
        <a:bodyPr/>
        <a:lstStyle/>
        <a:p>
          <a:endParaRPr lang="en-US"/>
        </a:p>
      </dgm:t>
    </dgm:pt>
    <dgm:pt modelId="{4DE9A5CA-4A6B-46F1-875E-849AC69B26E5}" type="sibTrans" cxnId="{5DE5379A-2445-4925-9AFC-9CAE9DC67C19}">
      <dgm:prSet/>
      <dgm:spPr/>
      <dgm:t>
        <a:bodyPr/>
        <a:lstStyle/>
        <a:p>
          <a:endParaRPr lang="en-US"/>
        </a:p>
      </dgm:t>
    </dgm:pt>
    <dgm:pt modelId="{FAAB8961-1116-44DE-A272-103408AA5EA2}">
      <dgm:prSet phldrT="[Text]" custT="1"/>
      <dgm:spPr/>
      <dgm:t>
        <a:bodyPr/>
        <a:lstStyle/>
        <a:p>
          <a:pPr algn="just" rtl="1"/>
          <a:r>
            <a:rPr lang="fa-IR" sz="1600" b="1" dirty="0" smtClean="0">
              <a:cs typeface="B Homa" panose="00000400000000000000" pitchFamily="2" charset="-78"/>
            </a:rPr>
            <a:t>مفتوح کردن شهر،قتل عام ساکنین آن و از بین بردن شهر </a:t>
          </a:r>
          <a:endParaRPr lang="en-US" sz="1600" b="1" dirty="0">
            <a:cs typeface="B Homa" panose="00000400000000000000" pitchFamily="2" charset="-78"/>
          </a:endParaRPr>
        </a:p>
      </dgm:t>
    </dgm:pt>
    <dgm:pt modelId="{E352AA69-B5EF-4808-89DC-629A62709674}" type="parTrans" cxnId="{3C3F2436-520C-4A35-8FA2-86A44699C56A}">
      <dgm:prSet/>
      <dgm:spPr/>
      <dgm:t>
        <a:bodyPr/>
        <a:lstStyle/>
        <a:p>
          <a:endParaRPr lang="en-US"/>
        </a:p>
      </dgm:t>
    </dgm:pt>
    <dgm:pt modelId="{C764A113-AA42-4AFC-9A16-91DE474E29E9}" type="sibTrans" cxnId="{3C3F2436-520C-4A35-8FA2-86A44699C56A}">
      <dgm:prSet/>
      <dgm:spPr/>
      <dgm:t>
        <a:bodyPr/>
        <a:lstStyle/>
        <a:p>
          <a:endParaRPr lang="en-US"/>
        </a:p>
      </dgm:t>
    </dgm:pt>
    <dgm:pt modelId="{C6ACC203-3AE7-41F2-8B61-E7C29FFB4D3B}">
      <dgm:prSet phldrT="[Text]" custT="1"/>
      <dgm:spPr/>
      <dgm:t>
        <a:bodyPr/>
        <a:lstStyle/>
        <a:p>
          <a:pPr algn="just" rtl="1"/>
          <a:r>
            <a:rPr lang="fa-IR" sz="1600" b="1" dirty="0" smtClean="0">
              <a:cs typeface="B Homa" panose="00000400000000000000" pitchFamily="2" charset="-78"/>
            </a:rPr>
            <a:t>شهر و شهرگرایی و شهرنشینی در حضیض کامل </a:t>
          </a:r>
          <a:endParaRPr lang="en-US" sz="1600" b="1" dirty="0">
            <a:cs typeface="B Homa" panose="00000400000000000000" pitchFamily="2" charset="-78"/>
          </a:endParaRPr>
        </a:p>
      </dgm:t>
    </dgm:pt>
    <dgm:pt modelId="{83EFB087-5090-4908-873F-6595481BF7D6}" type="parTrans" cxnId="{E8262133-55E5-438D-9D18-0CA68F569CB0}">
      <dgm:prSet/>
      <dgm:spPr/>
      <dgm:t>
        <a:bodyPr/>
        <a:lstStyle/>
        <a:p>
          <a:endParaRPr lang="en-US"/>
        </a:p>
      </dgm:t>
    </dgm:pt>
    <dgm:pt modelId="{9E63E7D9-CAC7-4532-9281-CABDBFFB1B9C}" type="sibTrans" cxnId="{E8262133-55E5-438D-9D18-0CA68F569CB0}">
      <dgm:prSet/>
      <dgm:spPr/>
      <dgm:t>
        <a:bodyPr/>
        <a:lstStyle/>
        <a:p>
          <a:endParaRPr lang="en-US"/>
        </a:p>
      </dgm:t>
    </dgm:pt>
    <dgm:pt modelId="{78765666-7218-49B7-9396-E81D615EE668}">
      <dgm:prSet phldrT="[Text]" custT="1"/>
      <dgm:spPr/>
      <dgm:t>
        <a:bodyPr/>
        <a:lstStyle/>
        <a:p>
          <a:pPr algn="just" rtl="1"/>
          <a:r>
            <a:rPr lang="fa-IR" sz="1600" b="1" dirty="0" smtClean="0">
              <a:cs typeface="B Homa" panose="00000400000000000000" pitchFamily="2" charset="-78"/>
            </a:rPr>
            <a:t>بی معنا شدن مفهوم شبکه شهری </a:t>
          </a:r>
          <a:endParaRPr lang="en-US" sz="1600" b="1" dirty="0">
            <a:cs typeface="B Homa" panose="00000400000000000000" pitchFamily="2" charset="-78"/>
          </a:endParaRPr>
        </a:p>
      </dgm:t>
    </dgm:pt>
    <dgm:pt modelId="{C9397441-24DB-4888-9CF0-57D653949C41}" type="parTrans" cxnId="{23232DD7-31E1-48F0-90D7-479E8849DB90}">
      <dgm:prSet/>
      <dgm:spPr/>
      <dgm:t>
        <a:bodyPr/>
        <a:lstStyle/>
        <a:p>
          <a:endParaRPr lang="en-US"/>
        </a:p>
      </dgm:t>
    </dgm:pt>
    <dgm:pt modelId="{6A4DFCE8-25F2-4019-86D7-483B5EFDF6C9}" type="sibTrans" cxnId="{23232DD7-31E1-48F0-90D7-479E8849DB90}">
      <dgm:prSet/>
      <dgm:spPr/>
      <dgm:t>
        <a:bodyPr/>
        <a:lstStyle/>
        <a:p>
          <a:endParaRPr lang="en-US"/>
        </a:p>
      </dgm:t>
    </dgm:pt>
    <dgm:pt modelId="{D91B264A-B98F-41FC-8E51-1388F852B994}" type="pres">
      <dgm:prSet presAssocID="{0714B575-50D0-452B-B1DA-E27B8D703994}" presName="layout" presStyleCnt="0">
        <dgm:presLayoutVars>
          <dgm:chMax/>
          <dgm:chPref/>
          <dgm:dir val="rev"/>
          <dgm:resizeHandles/>
        </dgm:presLayoutVars>
      </dgm:prSet>
      <dgm:spPr/>
      <dgm:t>
        <a:bodyPr/>
        <a:lstStyle/>
        <a:p>
          <a:endParaRPr lang="en-US"/>
        </a:p>
      </dgm:t>
    </dgm:pt>
    <dgm:pt modelId="{7BBF6AB7-C564-4561-B46D-6FD177FB1552}" type="pres">
      <dgm:prSet presAssocID="{AFE54D78-5939-453A-995F-37A4D1DB6F3C}" presName="root" presStyleCnt="0">
        <dgm:presLayoutVars>
          <dgm:chMax/>
          <dgm:chPref/>
        </dgm:presLayoutVars>
      </dgm:prSet>
      <dgm:spPr/>
      <dgm:t>
        <a:bodyPr/>
        <a:lstStyle/>
        <a:p>
          <a:endParaRPr lang="en-US"/>
        </a:p>
      </dgm:t>
    </dgm:pt>
    <dgm:pt modelId="{7C762E3B-9F16-4166-99C8-72EEF6ED154D}" type="pres">
      <dgm:prSet presAssocID="{AFE54D78-5939-453A-995F-37A4D1DB6F3C}" presName="rootComposite" presStyleCnt="0">
        <dgm:presLayoutVars/>
      </dgm:prSet>
      <dgm:spPr/>
      <dgm:t>
        <a:bodyPr/>
        <a:lstStyle/>
        <a:p>
          <a:endParaRPr lang="en-US"/>
        </a:p>
      </dgm:t>
    </dgm:pt>
    <dgm:pt modelId="{F4CC6CBF-A47F-4599-B72D-917B95F6BBC8}" type="pres">
      <dgm:prSet presAssocID="{AFE54D78-5939-453A-995F-37A4D1DB6F3C}" presName="ParentAccent" presStyleLbl="alignNode1" presStyleIdx="0" presStyleCnt="1"/>
      <dgm:spPr/>
      <dgm:t>
        <a:bodyPr/>
        <a:lstStyle/>
        <a:p>
          <a:endParaRPr lang="en-US"/>
        </a:p>
      </dgm:t>
    </dgm:pt>
    <dgm:pt modelId="{E57C21EA-9ADB-42BD-ACAF-33E665D648B4}" type="pres">
      <dgm:prSet presAssocID="{AFE54D78-5939-453A-995F-37A4D1DB6F3C}" presName="ParentSmallAccent" presStyleLbl="fgAcc1" presStyleIdx="0" presStyleCnt="1"/>
      <dgm:spPr/>
      <dgm:t>
        <a:bodyPr/>
        <a:lstStyle/>
        <a:p>
          <a:endParaRPr lang="en-US"/>
        </a:p>
      </dgm:t>
    </dgm:pt>
    <dgm:pt modelId="{D59CFE76-F9B2-4297-B019-37EB1FA60FDC}" type="pres">
      <dgm:prSet presAssocID="{AFE54D78-5939-453A-995F-37A4D1DB6F3C}" presName="Parent" presStyleLbl="revTx" presStyleIdx="0" presStyleCnt="4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202E83-78E3-4CEA-B21B-2D25CF088CD7}" type="pres">
      <dgm:prSet presAssocID="{AFE54D78-5939-453A-995F-37A4D1DB6F3C}" presName="childShap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52D71341-A823-4E9A-9C6D-7706F8053FD2}" type="pres">
      <dgm:prSet presAssocID="{FAAB8961-1116-44DE-A272-103408AA5EA2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8111BB85-2997-41F8-8E6B-552F7E4F9710}" type="pres">
      <dgm:prSet presAssocID="{FAAB8961-1116-44DE-A272-103408AA5EA2}" presName="ChildAccent" presStyleLbl="solidFgAcc1" presStyleIdx="0" presStyleCnt="3"/>
      <dgm:spPr/>
      <dgm:t>
        <a:bodyPr/>
        <a:lstStyle/>
        <a:p>
          <a:endParaRPr lang="en-US"/>
        </a:p>
      </dgm:t>
    </dgm:pt>
    <dgm:pt modelId="{B33BB394-5214-49CC-B28C-B4C07B1E4B09}" type="pres">
      <dgm:prSet presAssocID="{FAAB8961-1116-44DE-A272-103408AA5EA2}" presName="Child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266F7B-F2B4-46F4-9469-89B2E7C56F46}" type="pres">
      <dgm:prSet presAssocID="{C6ACC203-3AE7-41F2-8B61-E7C29FFB4D3B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EE94B923-8DD4-4136-89F2-7BE04D8D4D33}" type="pres">
      <dgm:prSet presAssocID="{C6ACC203-3AE7-41F2-8B61-E7C29FFB4D3B}" presName="ChildAccent" presStyleLbl="solidFgAcc1" presStyleIdx="1" presStyleCnt="3"/>
      <dgm:spPr/>
      <dgm:t>
        <a:bodyPr/>
        <a:lstStyle/>
        <a:p>
          <a:endParaRPr lang="en-US"/>
        </a:p>
      </dgm:t>
    </dgm:pt>
    <dgm:pt modelId="{BC4425E9-6C8C-4187-A6EF-CA57B69DACDF}" type="pres">
      <dgm:prSet presAssocID="{C6ACC203-3AE7-41F2-8B61-E7C29FFB4D3B}" presName="Child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6873BA-F54F-4555-859F-D2F57FA1DB98}" type="pres">
      <dgm:prSet presAssocID="{78765666-7218-49B7-9396-E81D615EE668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C4826B98-4D53-4B8A-A44C-6EAC727CB634}" type="pres">
      <dgm:prSet presAssocID="{78765666-7218-49B7-9396-E81D615EE668}" presName="ChildAccent" presStyleLbl="solidFgAcc1" presStyleIdx="2" presStyleCnt="3"/>
      <dgm:spPr/>
      <dgm:t>
        <a:bodyPr/>
        <a:lstStyle/>
        <a:p>
          <a:endParaRPr lang="en-US"/>
        </a:p>
      </dgm:t>
    </dgm:pt>
    <dgm:pt modelId="{CFA0068E-79CC-41D9-A5DF-059322A2443E}" type="pres">
      <dgm:prSet presAssocID="{78765666-7218-49B7-9396-E81D615EE668}" presName="Child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DE5379A-2445-4925-9AFC-9CAE9DC67C19}" srcId="{0714B575-50D0-452B-B1DA-E27B8D703994}" destId="{AFE54D78-5939-453A-995F-37A4D1DB6F3C}" srcOrd="0" destOrd="0" parTransId="{AB2E3E04-3538-4A17-AB66-1AA2877239D5}" sibTransId="{4DE9A5CA-4A6B-46F1-875E-849AC69B26E5}"/>
    <dgm:cxn modelId="{E8262133-55E5-438D-9D18-0CA68F569CB0}" srcId="{AFE54D78-5939-453A-995F-37A4D1DB6F3C}" destId="{C6ACC203-3AE7-41F2-8B61-E7C29FFB4D3B}" srcOrd="1" destOrd="0" parTransId="{83EFB087-5090-4908-873F-6595481BF7D6}" sibTransId="{9E63E7D9-CAC7-4532-9281-CABDBFFB1B9C}"/>
    <dgm:cxn modelId="{3C3F2436-520C-4A35-8FA2-86A44699C56A}" srcId="{AFE54D78-5939-453A-995F-37A4D1DB6F3C}" destId="{FAAB8961-1116-44DE-A272-103408AA5EA2}" srcOrd="0" destOrd="0" parTransId="{E352AA69-B5EF-4808-89DC-629A62709674}" sibTransId="{C764A113-AA42-4AFC-9A16-91DE474E29E9}"/>
    <dgm:cxn modelId="{807BA1E0-6A47-4984-9810-FFCB3828F346}" type="presOf" srcId="{FAAB8961-1116-44DE-A272-103408AA5EA2}" destId="{B33BB394-5214-49CC-B28C-B4C07B1E4B09}" srcOrd="0" destOrd="0" presId="urn:microsoft.com/office/officeart/2008/layout/SquareAccentList"/>
    <dgm:cxn modelId="{D456B0AC-A7AF-4C50-B3A5-0CBFCB0DE4FC}" type="presOf" srcId="{78765666-7218-49B7-9396-E81D615EE668}" destId="{CFA0068E-79CC-41D9-A5DF-059322A2443E}" srcOrd="0" destOrd="0" presId="urn:microsoft.com/office/officeart/2008/layout/SquareAccentList"/>
    <dgm:cxn modelId="{7E09BA49-1DD5-4C67-ADC6-DB4B7AB6AB5E}" type="presOf" srcId="{0714B575-50D0-452B-B1DA-E27B8D703994}" destId="{D91B264A-B98F-41FC-8E51-1388F852B994}" srcOrd="0" destOrd="0" presId="urn:microsoft.com/office/officeart/2008/layout/SquareAccentList"/>
    <dgm:cxn modelId="{23232DD7-31E1-48F0-90D7-479E8849DB90}" srcId="{AFE54D78-5939-453A-995F-37A4D1DB6F3C}" destId="{78765666-7218-49B7-9396-E81D615EE668}" srcOrd="2" destOrd="0" parTransId="{C9397441-24DB-4888-9CF0-57D653949C41}" sibTransId="{6A4DFCE8-25F2-4019-86D7-483B5EFDF6C9}"/>
    <dgm:cxn modelId="{9BD0CEAA-BCA2-420A-9D7A-73462E74B9F2}" type="presOf" srcId="{C6ACC203-3AE7-41F2-8B61-E7C29FFB4D3B}" destId="{BC4425E9-6C8C-4187-A6EF-CA57B69DACDF}" srcOrd="0" destOrd="0" presId="urn:microsoft.com/office/officeart/2008/layout/SquareAccentList"/>
    <dgm:cxn modelId="{3E64AEB9-AD0A-44DE-B608-9ED50277404A}" type="presOf" srcId="{AFE54D78-5939-453A-995F-37A4D1DB6F3C}" destId="{D59CFE76-F9B2-4297-B019-37EB1FA60FDC}" srcOrd="0" destOrd="0" presId="urn:microsoft.com/office/officeart/2008/layout/SquareAccentList"/>
    <dgm:cxn modelId="{7B5A766F-ACA4-4941-8E1E-98BD728B71BF}" type="presParOf" srcId="{D91B264A-B98F-41FC-8E51-1388F852B994}" destId="{7BBF6AB7-C564-4561-B46D-6FD177FB1552}" srcOrd="0" destOrd="0" presId="urn:microsoft.com/office/officeart/2008/layout/SquareAccentList"/>
    <dgm:cxn modelId="{B7D3D144-AC8E-4532-8DAD-4CD2FB291546}" type="presParOf" srcId="{7BBF6AB7-C564-4561-B46D-6FD177FB1552}" destId="{7C762E3B-9F16-4166-99C8-72EEF6ED154D}" srcOrd="0" destOrd="0" presId="urn:microsoft.com/office/officeart/2008/layout/SquareAccentList"/>
    <dgm:cxn modelId="{2455B84D-1B53-4FD9-82E5-2CDCFACC29CC}" type="presParOf" srcId="{7C762E3B-9F16-4166-99C8-72EEF6ED154D}" destId="{F4CC6CBF-A47F-4599-B72D-917B95F6BBC8}" srcOrd="0" destOrd="0" presId="urn:microsoft.com/office/officeart/2008/layout/SquareAccentList"/>
    <dgm:cxn modelId="{2F1FFB61-3834-4919-AA24-A7DDB8FDBB65}" type="presParOf" srcId="{7C762E3B-9F16-4166-99C8-72EEF6ED154D}" destId="{E57C21EA-9ADB-42BD-ACAF-33E665D648B4}" srcOrd="1" destOrd="0" presId="urn:microsoft.com/office/officeart/2008/layout/SquareAccentList"/>
    <dgm:cxn modelId="{A3821787-9AFF-4FED-BD54-666C7411CEA1}" type="presParOf" srcId="{7C762E3B-9F16-4166-99C8-72EEF6ED154D}" destId="{D59CFE76-F9B2-4297-B019-37EB1FA60FDC}" srcOrd="2" destOrd="0" presId="urn:microsoft.com/office/officeart/2008/layout/SquareAccentList"/>
    <dgm:cxn modelId="{DEFED2E9-5EC3-4794-9F89-4FEFC5DBA099}" type="presParOf" srcId="{7BBF6AB7-C564-4561-B46D-6FD177FB1552}" destId="{FF202E83-78E3-4CEA-B21B-2D25CF088CD7}" srcOrd="1" destOrd="0" presId="urn:microsoft.com/office/officeart/2008/layout/SquareAccentList"/>
    <dgm:cxn modelId="{2D92C075-05DF-47D3-BADF-2BFF819F4D29}" type="presParOf" srcId="{FF202E83-78E3-4CEA-B21B-2D25CF088CD7}" destId="{52D71341-A823-4E9A-9C6D-7706F8053FD2}" srcOrd="0" destOrd="0" presId="urn:microsoft.com/office/officeart/2008/layout/SquareAccentList"/>
    <dgm:cxn modelId="{FC4BE625-73D5-4CA6-A0CC-FFBF7605A366}" type="presParOf" srcId="{52D71341-A823-4E9A-9C6D-7706F8053FD2}" destId="{8111BB85-2997-41F8-8E6B-552F7E4F9710}" srcOrd="0" destOrd="0" presId="urn:microsoft.com/office/officeart/2008/layout/SquareAccentList"/>
    <dgm:cxn modelId="{3294F761-9FD7-47BC-966E-3D79870EC40B}" type="presParOf" srcId="{52D71341-A823-4E9A-9C6D-7706F8053FD2}" destId="{B33BB394-5214-49CC-B28C-B4C07B1E4B09}" srcOrd="1" destOrd="0" presId="urn:microsoft.com/office/officeart/2008/layout/SquareAccentList"/>
    <dgm:cxn modelId="{B0AE14B0-7E91-4BF6-B1E5-72831DEE6541}" type="presParOf" srcId="{FF202E83-78E3-4CEA-B21B-2D25CF088CD7}" destId="{84266F7B-F2B4-46F4-9469-89B2E7C56F46}" srcOrd="1" destOrd="0" presId="urn:microsoft.com/office/officeart/2008/layout/SquareAccentList"/>
    <dgm:cxn modelId="{D443E599-2504-4000-9AE3-DF4F34827E9E}" type="presParOf" srcId="{84266F7B-F2B4-46F4-9469-89B2E7C56F46}" destId="{EE94B923-8DD4-4136-89F2-7BE04D8D4D33}" srcOrd="0" destOrd="0" presId="urn:microsoft.com/office/officeart/2008/layout/SquareAccentList"/>
    <dgm:cxn modelId="{1A4C03DD-FF0C-451A-969B-42CF4BF28407}" type="presParOf" srcId="{84266F7B-F2B4-46F4-9469-89B2E7C56F46}" destId="{BC4425E9-6C8C-4187-A6EF-CA57B69DACDF}" srcOrd="1" destOrd="0" presId="urn:microsoft.com/office/officeart/2008/layout/SquareAccentList"/>
    <dgm:cxn modelId="{155DCA3A-FBD5-4CD4-B8A4-79D13C2502EC}" type="presParOf" srcId="{FF202E83-78E3-4CEA-B21B-2D25CF088CD7}" destId="{B46873BA-F54F-4555-859F-D2F57FA1DB98}" srcOrd="2" destOrd="0" presId="urn:microsoft.com/office/officeart/2008/layout/SquareAccentList"/>
    <dgm:cxn modelId="{9AA2D29B-7F3E-4FFC-926A-5CF7F2492DA2}" type="presParOf" srcId="{B46873BA-F54F-4555-859F-D2F57FA1DB98}" destId="{C4826B98-4D53-4B8A-A44C-6EAC727CB634}" srcOrd="0" destOrd="0" presId="urn:microsoft.com/office/officeart/2008/layout/SquareAccentList"/>
    <dgm:cxn modelId="{F87DC6A8-6572-4D53-8B7F-CD8288595AF8}" type="presParOf" srcId="{B46873BA-F54F-4555-859F-D2F57FA1DB98}" destId="{CFA0068E-79CC-41D9-A5DF-059322A2443E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0714B575-50D0-452B-B1DA-E27B8D703994}" type="doc">
      <dgm:prSet loTypeId="urn:microsoft.com/office/officeart/2008/layout/SquareAccent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FE54D78-5939-453A-995F-37A4D1DB6F3C}">
      <dgm:prSet phldrT="[Text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a-IR" sz="2400" b="1" u="sng" dirty="0" smtClean="0">
              <a:cs typeface="B Homa" panose="00000400000000000000" pitchFamily="2" charset="-78"/>
            </a:rPr>
            <a:t>تفکر عشیره ای مغولان</a:t>
          </a:r>
          <a:endParaRPr lang="en-US" sz="2400" b="1" u="sng" dirty="0">
            <a:cs typeface="B Homa" panose="00000400000000000000" pitchFamily="2" charset="-78"/>
          </a:endParaRPr>
        </a:p>
      </dgm:t>
    </dgm:pt>
    <dgm:pt modelId="{AB2E3E04-3538-4A17-AB66-1AA2877239D5}" type="parTrans" cxnId="{5DE5379A-2445-4925-9AFC-9CAE9DC67C19}">
      <dgm:prSet/>
      <dgm:spPr/>
      <dgm:t>
        <a:bodyPr/>
        <a:lstStyle/>
        <a:p>
          <a:endParaRPr lang="en-US"/>
        </a:p>
      </dgm:t>
    </dgm:pt>
    <dgm:pt modelId="{4DE9A5CA-4A6B-46F1-875E-849AC69B26E5}" type="sibTrans" cxnId="{5DE5379A-2445-4925-9AFC-9CAE9DC67C19}">
      <dgm:prSet/>
      <dgm:spPr/>
      <dgm:t>
        <a:bodyPr/>
        <a:lstStyle/>
        <a:p>
          <a:endParaRPr lang="en-US"/>
        </a:p>
      </dgm:t>
    </dgm:pt>
    <dgm:pt modelId="{FAAB8961-1116-44DE-A272-103408AA5EA2}">
      <dgm:prSet phldrT="[Text]" custT="1"/>
      <dgm:spPr/>
      <dgm:t>
        <a:bodyPr/>
        <a:lstStyle/>
        <a:p>
          <a:pPr algn="just" rtl="1"/>
          <a:r>
            <a:rPr lang="fa-IR" sz="1600" b="1" dirty="0" smtClean="0">
              <a:cs typeface="B Homa" panose="00000400000000000000" pitchFamily="2" charset="-78"/>
            </a:rPr>
            <a:t>در تقابل کامل با اندیشه برتر یعنی سازمان و نظام شهرنشینی </a:t>
          </a:r>
          <a:endParaRPr lang="en-US" sz="1600" b="1" dirty="0">
            <a:cs typeface="B Homa" panose="00000400000000000000" pitchFamily="2" charset="-78"/>
          </a:endParaRPr>
        </a:p>
      </dgm:t>
    </dgm:pt>
    <dgm:pt modelId="{E352AA69-B5EF-4808-89DC-629A62709674}" type="parTrans" cxnId="{3C3F2436-520C-4A35-8FA2-86A44699C56A}">
      <dgm:prSet/>
      <dgm:spPr/>
      <dgm:t>
        <a:bodyPr/>
        <a:lstStyle/>
        <a:p>
          <a:endParaRPr lang="en-US"/>
        </a:p>
      </dgm:t>
    </dgm:pt>
    <dgm:pt modelId="{C764A113-AA42-4AFC-9A16-91DE474E29E9}" type="sibTrans" cxnId="{3C3F2436-520C-4A35-8FA2-86A44699C56A}">
      <dgm:prSet/>
      <dgm:spPr/>
      <dgm:t>
        <a:bodyPr/>
        <a:lstStyle/>
        <a:p>
          <a:endParaRPr lang="en-US"/>
        </a:p>
      </dgm:t>
    </dgm:pt>
    <dgm:pt modelId="{C6ACC203-3AE7-41F2-8B61-E7C29FFB4D3B}">
      <dgm:prSet phldrT="[Text]" custT="1"/>
      <dgm:spPr/>
      <dgm:t>
        <a:bodyPr/>
        <a:lstStyle/>
        <a:p>
          <a:pPr algn="just" rtl="1"/>
          <a:r>
            <a:rPr lang="fa-IR" sz="16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اولین حرکت ها برای جلوگیری بیشتر از ویرانی شهرها در زمان هلاکوخان با انتخاب مراغه به عنوان پایتخت</a:t>
          </a:r>
          <a:endParaRPr lang="en-US" sz="1600" b="1" dirty="0">
            <a:cs typeface="B Homa" panose="00000400000000000000" pitchFamily="2" charset="-78"/>
          </a:endParaRPr>
        </a:p>
      </dgm:t>
    </dgm:pt>
    <dgm:pt modelId="{83EFB087-5090-4908-873F-6595481BF7D6}" type="parTrans" cxnId="{E8262133-55E5-438D-9D18-0CA68F569CB0}">
      <dgm:prSet/>
      <dgm:spPr/>
      <dgm:t>
        <a:bodyPr/>
        <a:lstStyle/>
        <a:p>
          <a:endParaRPr lang="en-US"/>
        </a:p>
      </dgm:t>
    </dgm:pt>
    <dgm:pt modelId="{9E63E7D9-CAC7-4532-9281-CABDBFFB1B9C}" type="sibTrans" cxnId="{E8262133-55E5-438D-9D18-0CA68F569CB0}">
      <dgm:prSet/>
      <dgm:spPr/>
      <dgm:t>
        <a:bodyPr/>
        <a:lstStyle/>
        <a:p>
          <a:endParaRPr lang="en-US"/>
        </a:p>
      </dgm:t>
    </dgm:pt>
    <dgm:pt modelId="{78765666-7218-49B7-9396-E81D615EE668}">
      <dgm:prSet phldrT="[Text]" custT="1"/>
      <dgm:spPr/>
      <dgm:t>
        <a:bodyPr/>
        <a:lstStyle/>
        <a:p>
          <a:pPr algn="just" rtl="1"/>
          <a:r>
            <a:rPr lang="fa-IR" sz="16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هلاکوخان هیچ گاه در آنجا سکنی نگرفت و همیشه در چادری مجاور آن می زیست.</a:t>
          </a:r>
          <a:endParaRPr lang="en-US" sz="1600" b="1" dirty="0">
            <a:cs typeface="B Homa" panose="00000400000000000000" pitchFamily="2" charset="-78"/>
          </a:endParaRPr>
        </a:p>
      </dgm:t>
    </dgm:pt>
    <dgm:pt modelId="{C9397441-24DB-4888-9CF0-57D653949C41}" type="parTrans" cxnId="{23232DD7-31E1-48F0-90D7-479E8849DB90}">
      <dgm:prSet/>
      <dgm:spPr/>
      <dgm:t>
        <a:bodyPr/>
        <a:lstStyle/>
        <a:p>
          <a:endParaRPr lang="en-US"/>
        </a:p>
      </dgm:t>
    </dgm:pt>
    <dgm:pt modelId="{6A4DFCE8-25F2-4019-86D7-483B5EFDF6C9}" type="sibTrans" cxnId="{23232DD7-31E1-48F0-90D7-479E8849DB90}">
      <dgm:prSet/>
      <dgm:spPr/>
      <dgm:t>
        <a:bodyPr/>
        <a:lstStyle/>
        <a:p>
          <a:endParaRPr lang="en-US"/>
        </a:p>
      </dgm:t>
    </dgm:pt>
    <dgm:pt modelId="{D91B264A-B98F-41FC-8E51-1388F852B994}" type="pres">
      <dgm:prSet presAssocID="{0714B575-50D0-452B-B1DA-E27B8D703994}" presName="layout" presStyleCnt="0">
        <dgm:presLayoutVars>
          <dgm:chMax/>
          <dgm:chPref/>
          <dgm:dir val="rev"/>
          <dgm:resizeHandles/>
        </dgm:presLayoutVars>
      </dgm:prSet>
      <dgm:spPr/>
      <dgm:t>
        <a:bodyPr/>
        <a:lstStyle/>
        <a:p>
          <a:endParaRPr lang="en-US"/>
        </a:p>
      </dgm:t>
    </dgm:pt>
    <dgm:pt modelId="{7BBF6AB7-C564-4561-B46D-6FD177FB1552}" type="pres">
      <dgm:prSet presAssocID="{AFE54D78-5939-453A-995F-37A4D1DB6F3C}" presName="root" presStyleCnt="0">
        <dgm:presLayoutVars>
          <dgm:chMax/>
          <dgm:chPref/>
        </dgm:presLayoutVars>
      </dgm:prSet>
      <dgm:spPr/>
      <dgm:t>
        <a:bodyPr/>
        <a:lstStyle/>
        <a:p>
          <a:endParaRPr lang="en-US"/>
        </a:p>
      </dgm:t>
    </dgm:pt>
    <dgm:pt modelId="{7C762E3B-9F16-4166-99C8-72EEF6ED154D}" type="pres">
      <dgm:prSet presAssocID="{AFE54D78-5939-453A-995F-37A4D1DB6F3C}" presName="rootComposite" presStyleCnt="0">
        <dgm:presLayoutVars/>
      </dgm:prSet>
      <dgm:spPr/>
      <dgm:t>
        <a:bodyPr/>
        <a:lstStyle/>
        <a:p>
          <a:endParaRPr lang="en-US"/>
        </a:p>
      </dgm:t>
    </dgm:pt>
    <dgm:pt modelId="{F4CC6CBF-A47F-4599-B72D-917B95F6BBC8}" type="pres">
      <dgm:prSet presAssocID="{AFE54D78-5939-453A-995F-37A4D1DB6F3C}" presName="ParentAccent" presStyleLbl="alignNode1" presStyleIdx="0" presStyleCnt="1"/>
      <dgm:spPr/>
      <dgm:t>
        <a:bodyPr/>
        <a:lstStyle/>
        <a:p>
          <a:endParaRPr lang="en-US"/>
        </a:p>
      </dgm:t>
    </dgm:pt>
    <dgm:pt modelId="{E57C21EA-9ADB-42BD-ACAF-33E665D648B4}" type="pres">
      <dgm:prSet presAssocID="{AFE54D78-5939-453A-995F-37A4D1DB6F3C}" presName="ParentSmallAccent" presStyleLbl="fgAcc1" presStyleIdx="0" presStyleCnt="1"/>
      <dgm:spPr/>
      <dgm:t>
        <a:bodyPr/>
        <a:lstStyle/>
        <a:p>
          <a:endParaRPr lang="en-US"/>
        </a:p>
      </dgm:t>
    </dgm:pt>
    <dgm:pt modelId="{D59CFE76-F9B2-4297-B019-37EB1FA60FDC}" type="pres">
      <dgm:prSet presAssocID="{AFE54D78-5939-453A-995F-37A4D1DB6F3C}" presName="Parent" presStyleLbl="revTx" presStyleIdx="0" presStyleCnt="4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202E83-78E3-4CEA-B21B-2D25CF088CD7}" type="pres">
      <dgm:prSet presAssocID="{AFE54D78-5939-453A-995F-37A4D1DB6F3C}" presName="childShap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52D71341-A823-4E9A-9C6D-7706F8053FD2}" type="pres">
      <dgm:prSet presAssocID="{FAAB8961-1116-44DE-A272-103408AA5EA2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8111BB85-2997-41F8-8E6B-552F7E4F9710}" type="pres">
      <dgm:prSet presAssocID="{FAAB8961-1116-44DE-A272-103408AA5EA2}" presName="ChildAccent" presStyleLbl="solidFgAcc1" presStyleIdx="0" presStyleCnt="3"/>
      <dgm:spPr/>
      <dgm:t>
        <a:bodyPr/>
        <a:lstStyle/>
        <a:p>
          <a:endParaRPr lang="en-US"/>
        </a:p>
      </dgm:t>
    </dgm:pt>
    <dgm:pt modelId="{B33BB394-5214-49CC-B28C-B4C07B1E4B09}" type="pres">
      <dgm:prSet presAssocID="{FAAB8961-1116-44DE-A272-103408AA5EA2}" presName="Child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266F7B-F2B4-46F4-9469-89B2E7C56F46}" type="pres">
      <dgm:prSet presAssocID="{C6ACC203-3AE7-41F2-8B61-E7C29FFB4D3B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EE94B923-8DD4-4136-89F2-7BE04D8D4D33}" type="pres">
      <dgm:prSet presAssocID="{C6ACC203-3AE7-41F2-8B61-E7C29FFB4D3B}" presName="ChildAccent" presStyleLbl="solidFgAcc1" presStyleIdx="1" presStyleCnt="3"/>
      <dgm:spPr/>
      <dgm:t>
        <a:bodyPr/>
        <a:lstStyle/>
        <a:p>
          <a:endParaRPr lang="en-US"/>
        </a:p>
      </dgm:t>
    </dgm:pt>
    <dgm:pt modelId="{BC4425E9-6C8C-4187-A6EF-CA57B69DACDF}" type="pres">
      <dgm:prSet presAssocID="{C6ACC203-3AE7-41F2-8B61-E7C29FFB4D3B}" presName="Child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6873BA-F54F-4555-859F-D2F57FA1DB98}" type="pres">
      <dgm:prSet presAssocID="{78765666-7218-49B7-9396-E81D615EE668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C4826B98-4D53-4B8A-A44C-6EAC727CB634}" type="pres">
      <dgm:prSet presAssocID="{78765666-7218-49B7-9396-E81D615EE668}" presName="ChildAccent" presStyleLbl="solidFgAcc1" presStyleIdx="2" presStyleCnt="3"/>
      <dgm:spPr/>
      <dgm:t>
        <a:bodyPr/>
        <a:lstStyle/>
        <a:p>
          <a:endParaRPr lang="en-US"/>
        </a:p>
      </dgm:t>
    </dgm:pt>
    <dgm:pt modelId="{CFA0068E-79CC-41D9-A5DF-059322A2443E}" type="pres">
      <dgm:prSet presAssocID="{78765666-7218-49B7-9396-E81D615EE668}" presName="Child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DE5379A-2445-4925-9AFC-9CAE9DC67C19}" srcId="{0714B575-50D0-452B-B1DA-E27B8D703994}" destId="{AFE54D78-5939-453A-995F-37A4D1DB6F3C}" srcOrd="0" destOrd="0" parTransId="{AB2E3E04-3538-4A17-AB66-1AA2877239D5}" sibTransId="{4DE9A5CA-4A6B-46F1-875E-849AC69B26E5}"/>
    <dgm:cxn modelId="{E8262133-55E5-438D-9D18-0CA68F569CB0}" srcId="{AFE54D78-5939-453A-995F-37A4D1DB6F3C}" destId="{C6ACC203-3AE7-41F2-8B61-E7C29FFB4D3B}" srcOrd="1" destOrd="0" parTransId="{83EFB087-5090-4908-873F-6595481BF7D6}" sibTransId="{9E63E7D9-CAC7-4532-9281-CABDBFFB1B9C}"/>
    <dgm:cxn modelId="{D17921E3-FD76-4662-A98F-7800727CF552}" type="presOf" srcId="{C6ACC203-3AE7-41F2-8B61-E7C29FFB4D3B}" destId="{BC4425E9-6C8C-4187-A6EF-CA57B69DACDF}" srcOrd="0" destOrd="0" presId="urn:microsoft.com/office/officeart/2008/layout/SquareAccentList"/>
    <dgm:cxn modelId="{589F4C11-6803-47E5-8E73-F411D9FF80B3}" type="presOf" srcId="{FAAB8961-1116-44DE-A272-103408AA5EA2}" destId="{B33BB394-5214-49CC-B28C-B4C07B1E4B09}" srcOrd="0" destOrd="0" presId="urn:microsoft.com/office/officeart/2008/layout/SquareAccentList"/>
    <dgm:cxn modelId="{3C3F2436-520C-4A35-8FA2-86A44699C56A}" srcId="{AFE54D78-5939-453A-995F-37A4D1DB6F3C}" destId="{FAAB8961-1116-44DE-A272-103408AA5EA2}" srcOrd="0" destOrd="0" parTransId="{E352AA69-B5EF-4808-89DC-629A62709674}" sibTransId="{C764A113-AA42-4AFC-9A16-91DE474E29E9}"/>
    <dgm:cxn modelId="{23232DD7-31E1-48F0-90D7-479E8849DB90}" srcId="{AFE54D78-5939-453A-995F-37A4D1DB6F3C}" destId="{78765666-7218-49B7-9396-E81D615EE668}" srcOrd="2" destOrd="0" parTransId="{C9397441-24DB-4888-9CF0-57D653949C41}" sibTransId="{6A4DFCE8-25F2-4019-86D7-483B5EFDF6C9}"/>
    <dgm:cxn modelId="{14A4CBF0-7BF1-4949-A59E-16DAAC435CF9}" type="presOf" srcId="{78765666-7218-49B7-9396-E81D615EE668}" destId="{CFA0068E-79CC-41D9-A5DF-059322A2443E}" srcOrd="0" destOrd="0" presId="urn:microsoft.com/office/officeart/2008/layout/SquareAccentList"/>
    <dgm:cxn modelId="{D4C053B7-93C9-4A32-8CF7-C245FEE8DDA8}" type="presOf" srcId="{AFE54D78-5939-453A-995F-37A4D1DB6F3C}" destId="{D59CFE76-F9B2-4297-B019-37EB1FA60FDC}" srcOrd="0" destOrd="0" presId="urn:microsoft.com/office/officeart/2008/layout/SquareAccentList"/>
    <dgm:cxn modelId="{72F68642-63D9-488C-A03B-3F69452613E2}" type="presOf" srcId="{0714B575-50D0-452B-B1DA-E27B8D703994}" destId="{D91B264A-B98F-41FC-8E51-1388F852B994}" srcOrd="0" destOrd="0" presId="urn:microsoft.com/office/officeart/2008/layout/SquareAccentList"/>
    <dgm:cxn modelId="{A03E81DD-7116-4E70-8AF6-27C66539B7C6}" type="presParOf" srcId="{D91B264A-B98F-41FC-8E51-1388F852B994}" destId="{7BBF6AB7-C564-4561-B46D-6FD177FB1552}" srcOrd="0" destOrd="0" presId="urn:microsoft.com/office/officeart/2008/layout/SquareAccentList"/>
    <dgm:cxn modelId="{FA7B603F-75F5-40BE-8AFA-FCADF65AD437}" type="presParOf" srcId="{7BBF6AB7-C564-4561-B46D-6FD177FB1552}" destId="{7C762E3B-9F16-4166-99C8-72EEF6ED154D}" srcOrd="0" destOrd="0" presId="urn:microsoft.com/office/officeart/2008/layout/SquareAccentList"/>
    <dgm:cxn modelId="{D995C49D-45CE-40C2-9C5C-16BFF0BBEE29}" type="presParOf" srcId="{7C762E3B-9F16-4166-99C8-72EEF6ED154D}" destId="{F4CC6CBF-A47F-4599-B72D-917B95F6BBC8}" srcOrd="0" destOrd="0" presId="urn:microsoft.com/office/officeart/2008/layout/SquareAccentList"/>
    <dgm:cxn modelId="{7916160C-3B51-4DA7-921C-62B120ED9EF5}" type="presParOf" srcId="{7C762E3B-9F16-4166-99C8-72EEF6ED154D}" destId="{E57C21EA-9ADB-42BD-ACAF-33E665D648B4}" srcOrd="1" destOrd="0" presId="urn:microsoft.com/office/officeart/2008/layout/SquareAccentList"/>
    <dgm:cxn modelId="{A6443C4E-DB52-4B85-9AF6-BD7FC9F78894}" type="presParOf" srcId="{7C762E3B-9F16-4166-99C8-72EEF6ED154D}" destId="{D59CFE76-F9B2-4297-B019-37EB1FA60FDC}" srcOrd="2" destOrd="0" presId="urn:microsoft.com/office/officeart/2008/layout/SquareAccentList"/>
    <dgm:cxn modelId="{C149377E-755E-4CCD-88F6-3D068F6EB4D2}" type="presParOf" srcId="{7BBF6AB7-C564-4561-B46D-6FD177FB1552}" destId="{FF202E83-78E3-4CEA-B21B-2D25CF088CD7}" srcOrd="1" destOrd="0" presId="urn:microsoft.com/office/officeart/2008/layout/SquareAccentList"/>
    <dgm:cxn modelId="{F7581A80-715B-4166-9740-C9DBEB5C0CDC}" type="presParOf" srcId="{FF202E83-78E3-4CEA-B21B-2D25CF088CD7}" destId="{52D71341-A823-4E9A-9C6D-7706F8053FD2}" srcOrd="0" destOrd="0" presId="urn:microsoft.com/office/officeart/2008/layout/SquareAccentList"/>
    <dgm:cxn modelId="{E3C71743-EA7F-4F25-AAF4-2CDED8ABFDA4}" type="presParOf" srcId="{52D71341-A823-4E9A-9C6D-7706F8053FD2}" destId="{8111BB85-2997-41F8-8E6B-552F7E4F9710}" srcOrd="0" destOrd="0" presId="urn:microsoft.com/office/officeart/2008/layout/SquareAccentList"/>
    <dgm:cxn modelId="{2643ABA5-7BF8-486E-B39C-36699D3F944D}" type="presParOf" srcId="{52D71341-A823-4E9A-9C6D-7706F8053FD2}" destId="{B33BB394-5214-49CC-B28C-B4C07B1E4B09}" srcOrd="1" destOrd="0" presId="urn:microsoft.com/office/officeart/2008/layout/SquareAccentList"/>
    <dgm:cxn modelId="{B108A4BC-3966-4F45-AC33-498184FE3289}" type="presParOf" srcId="{FF202E83-78E3-4CEA-B21B-2D25CF088CD7}" destId="{84266F7B-F2B4-46F4-9469-89B2E7C56F46}" srcOrd="1" destOrd="0" presId="urn:microsoft.com/office/officeart/2008/layout/SquareAccentList"/>
    <dgm:cxn modelId="{361ED831-4593-409A-A8C1-47AD96B1BE49}" type="presParOf" srcId="{84266F7B-F2B4-46F4-9469-89B2E7C56F46}" destId="{EE94B923-8DD4-4136-89F2-7BE04D8D4D33}" srcOrd="0" destOrd="0" presId="urn:microsoft.com/office/officeart/2008/layout/SquareAccentList"/>
    <dgm:cxn modelId="{735E9EFC-DCB5-41A5-9106-1B7140882D43}" type="presParOf" srcId="{84266F7B-F2B4-46F4-9469-89B2E7C56F46}" destId="{BC4425E9-6C8C-4187-A6EF-CA57B69DACDF}" srcOrd="1" destOrd="0" presId="urn:microsoft.com/office/officeart/2008/layout/SquareAccentList"/>
    <dgm:cxn modelId="{08BBCE2E-E838-425D-B0A4-99FF74FA9FD6}" type="presParOf" srcId="{FF202E83-78E3-4CEA-B21B-2D25CF088CD7}" destId="{B46873BA-F54F-4555-859F-D2F57FA1DB98}" srcOrd="2" destOrd="0" presId="urn:microsoft.com/office/officeart/2008/layout/SquareAccentList"/>
    <dgm:cxn modelId="{574140C3-63B3-4F9E-B45E-E83004CC432A}" type="presParOf" srcId="{B46873BA-F54F-4555-859F-D2F57FA1DB98}" destId="{C4826B98-4D53-4B8A-A44C-6EAC727CB634}" srcOrd="0" destOrd="0" presId="urn:microsoft.com/office/officeart/2008/layout/SquareAccentList"/>
    <dgm:cxn modelId="{5E22C144-3F47-4345-A3EC-2A159B4F1B9E}" type="presParOf" srcId="{B46873BA-F54F-4555-859F-D2F57FA1DB98}" destId="{CFA0068E-79CC-41D9-A5DF-059322A2443E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1255BAC4-BFA1-47D9-960B-25506F353483}" type="doc">
      <dgm:prSet loTypeId="urn:microsoft.com/office/officeart/2008/layout/SquareAccentList" loCatId="list" qsTypeId="urn:microsoft.com/office/officeart/2005/8/quickstyle/simple5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614D3DEE-DBC2-4235-8BC8-22F79F24EE43}">
      <dgm:prSet phldrT="[Text]" custT="1"/>
      <dgm:spPr/>
      <dgm:t>
        <a:bodyPr/>
        <a:lstStyle/>
        <a:p>
          <a:r>
            <a:rPr lang="fa-IR" sz="2400" b="1" u="sng" dirty="0" smtClean="0">
              <a:cs typeface="B Homa" panose="00000400000000000000" pitchFamily="2" charset="-78"/>
            </a:rPr>
            <a:t>نمونه های شهرسازی</a:t>
          </a:r>
          <a:endParaRPr lang="en-US" sz="2400" b="1" u="sng" dirty="0">
            <a:cs typeface="B Homa" panose="00000400000000000000" pitchFamily="2" charset="-78"/>
          </a:endParaRPr>
        </a:p>
      </dgm:t>
    </dgm:pt>
    <dgm:pt modelId="{1C0D883A-1BAC-4534-9985-38783C580ED8}" type="parTrans" cxnId="{E43199B4-47DE-45D9-9262-216F4D8D25E5}">
      <dgm:prSet/>
      <dgm:spPr/>
      <dgm:t>
        <a:bodyPr/>
        <a:lstStyle/>
        <a:p>
          <a:endParaRPr lang="en-US"/>
        </a:p>
      </dgm:t>
    </dgm:pt>
    <dgm:pt modelId="{75A0F45C-DB7E-429C-A2DC-8D98558D51CC}" type="sibTrans" cxnId="{E43199B4-47DE-45D9-9262-216F4D8D25E5}">
      <dgm:prSet/>
      <dgm:spPr/>
      <dgm:t>
        <a:bodyPr/>
        <a:lstStyle/>
        <a:p>
          <a:endParaRPr lang="en-US"/>
        </a:p>
      </dgm:t>
    </dgm:pt>
    <dgm:pt modelId="{FBDB4A86-1A72-4709-9168-0CEC7B03BEA1}">
      <dgm:prSet phldrT="[Text]" custT="1"/>
      <dgm:spPr/>
      <dgm:t>
        <a:bodyPr/>
        <a:lstStyle/>
        <a:p>
          <a:pPr algn="just" rtl="1"/>
          <a:r>
            <a:rPr lang="fa-IR" sz="16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شنب غازان و ربع رشیدی از اولین نمونه های شهرسازی (شطرنجی)</a:t>
          </a:r>
          <a:endParaRPr lang="en-US" sz="1600" b="1" dirty="0">
            <a:cs typeface="B Homa" panose="00000400000000000000" pitchFamily="2" charset="-78"/>
          </a:endParaRPr>
        </a:p>
      </dgm:t>
    </dgm:pt>
    <dgm:pt modelId="{E9E0C951-7BF6-407A-BBE1-EFD3C79389A4}" type="parTrans" cxnId="{65607CA3-F5B6-4BC5-98C3-E1A8257352CD}">
      <dgm:prSet/>
      <dgm:spPr/>
      <dgm:t>
        <a:bodyPr/>
        <a:lstStyle/>
        <a:p>
          <a:endParaRPr lang="en-US"/>
        </a:p>
      </dgm:t>
    </dgm:pt>
    <dgm:pt modelId="{4B009062-514E-4850-B1F2-9D3384E57C6E}" type="sibTrans" cxnId="{65607CA3-F5B6-4BC5-98C3-E1A8257352CD}">
      <dgm:prSet/>
      <dgm:spPr/>
      <dgm:t>
        <a:bodyPr/>
        <a:lstStyle/>
        <a:p>
          <a:endParaRPr lang="en-US"/>
        </a:p>
      </dgm:t>
    </dgm:pt>
    <dgm:pt modelId="{B6FDDC92-9FE8-4233-9A2D-9B0EA185C1E1}">
      <dgm:prSet phldrT="[Text]" custT="1"/>
      <dgm:spPr/>
      <dgm:t>
        <a:bodyPr/>
        <a:lstStyle/>
        <a:p>
          <a:r>
            <a:rPr lang="fa-IR" sz="1600" b="1" dirty="0" smtClean="0">
              <a:cs typeface="B Homa" panose="00000400000000000000" pitchFamily="2" charset="-78"/>
            </a:rPr>
            <a:t>سلطانیه</a:t>
          </a:r>
          <a:endParaRPr lang="en-US" sz="1600" b="1" dirty="0">
            <a:cs typeface="B Homa" panose="00000400000000000000" pitchFamily="2" charset="-78"/>
          </a:endParaRPr>
        </a:p>
      </dgm:t>
    </dgm:pt>
    <dgm:pt modelId="{1C1CC6BA-72C6-41EE-A024-3BE4EC3D8113}" type="parTrans" cxnId="{2E854F05-36B5-4A12-AA51-F74A474AF353}">
      <dgm:prSet/>
      <dgm:spPr/>
      <dgm:t>
        <a:bodyPr/>
        <a:lstStyle/>
        <a:p>
          <a:endParaRPr lang="en-US"/>
        </a:p>
      </dgm:t>
    </dgm:pt>
    <dgm:pt modelId="{4559303C-1090-46D1-83DD-BB3555531B92}" type="sibTrans" cxnId="{2E854F05-36B5-4A12-AA51-F74A474AF353}">
      <dgm:prSet/>
      <dgm:spPr/>
      <dgm:t>
        <a:bodyPr/>
        <a:lstStyle/>
        <a:p>
          <a:endParaRPr lang="en-US"/>
        </a:p>
      </dgm:t>
    </dgm:pt>
    <dgm:pt modelId="{364A55E4-059E-4380-AFA9-83BD548CB3BE}">
      <dgm:prSet phldrT="[Text]" custT="1"/>
      <dgm:spPr/>
      <dgm:t>
        <a:bodyPr/>
        <a:lstStyle/>
        <a:p>
          <a:pPr algn="just" rtl="1"/>
          <a:r>
            <a:rPr lang="fa-IR" sz="16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همزمان با بنیان گذاری سلطانیه و رسوخ فرهنگ اسکان،ظاهرا برافراشتن خیمه کاهش یافت</a:t>
          </a:r>
          <a:endParaRPr lang="fa-IR" sz="1600" b="1" dirty="0" smtClean="0">
            <a:cs typeface="B Homa" panose="00000400000000000000" pitchFamily="2" charset="-78"/>
          </a:endParaRPr>
        </a:p>
      </dgm:t>
    </dgm:pt>
    <dgm:pt modelId="{ECCE7A68-B3FB-491E-8F8D-3F4491D0942C}" type="parTrans" cxnId="{FE28BB43-1BB4-41C3-B1D4-1951A043E80D}">
      <dgm:prSet/>
      <dgm:spPr/>
      <dgm:t>
        <a:bodyPr/>
        <a:lstStyle/>
        <a:p>
          <a:endParaRPr lang="en-US"/>
        </a:p>
      </dgm:t>
    </dgm:pt>
    <dgm:pt modelId="{0C42A0D0-CCB2-4B6A-A969-C00E182F15DA}" type="sibTrans" cxnId="{FE28BB43-1BB4-41C3-B1D4-1951A043E80D}">
      <dgm:prSet/>
      <dgm:spPr/>
      <dgm:t>
        <a:bodyPr/>
        <a:lstStyle/>
        <a:p>
          <a:endParaRPr lang="en-US"/>
        </a:p>
      </dgm:t>
    </dgm:pt>
    <dgm:pt modelId="{A0F39436-6DCF-4574-8AAF-D097F1CC0F0C}" type="pres">
      <dgm:prSet presAssocID="{1255BAC4-BFA1-47D9-960B-25506F353483}" presName="layout" presStyleCnt="0">
        <dgm:presLayoutVars>
          <dgm:chMax/>
          <dgm:chPref/>
          <dgm:dir val="rev"/>
          <dgm:resizeHandles/>
        </dgm:presLayoutVars>
      </dgm:prSet>
      <dgm:spPr/>
      <dgm:t>
        <a:bodyPr/>
        <a:lstStyle/>
        <a:p>
          <a:endParaRPr lang="en-US"/>
        </a:p>
      </dgm:t>
    </dgm:pt>
    <dgm:pt modelId="{22450743-020E-4DDB-91BB-20B383A601FF}" type="pres">
      <dgm:prSet presAssocID="{614D3DEE-DBC2-4235-8BC8-22F79F24EE43}" presName="root" presStyleCnt="0">
        <dgm:presLayoutVars>
          <dgm:chMax/>
          <dgm:chPref/>
        </dgm:presLayoutVars>
      </dgm:prSet>
      <dgm:spPr/>
      <dgm:t>
        <a:bodyPr/>
        <a:lstStyle/>
        <a:p>
          <a:endParaRPr lang="en-US"/>
        </a:p>
      </dgm:t>
    </dgm:pt>
    <dgm:pt modelId="{30397E57-6FC4-447D-AFF4-ED081AE2342E}" type="pres">
      <dgm:prSet presAssocID="{614D3DEE-DBC2-4235-8BC8-22F79F24EE43}" presName="rootComposite" presStyleCnt="0">
        <dgm:presLayoutVars/>
      </dgm:prSet>
      <dgm:spPr/>
      <dgm:t>
        <a:bodyPr/>
        <a:lstStyle/>
        <a:p>
          <a:endParaRPr lang="en-US"/>
        </a:p>
      </dgm:t>
    </dgm:pt>
    <dgm:pt modelId="{D6669365-B43C-4FF3-8254-123F2415158A}" type="pres">
      <dgm:prSet presAssocID="{614D3DEE-DBC2-4235-8BC8-22F79F24EE43}" presName="ParentAccent" presStyleLbl="alignNode1" presStyleIdx="0" presStyleCnt="1"/>
      <dgm:spPr/>
      <dgm:t>
        <a:bodyPr/>
        <a:lstStyle/>
        <a:p>
          <a:endParaRPr lang="en-US"/>
        </a:p>
      </dgm:t>
    </dgm:pt>
    <dgm:pt modelId="{BB7BB81D-E547-43A8-8EAD-30C08F7DCB75}" type="pres">
      <dgm:prSet presAssocID="{614D3DEE-DBC2-4235-8BC8-22F79F24EE43}" presName="ParentSmallAccent" presStyleLbl="fgAcc1" presStyleIdx="0" presStyleCnt="1"/>
      <dgm:spPr/>
      <dgm:t>
        <a:bodyPr/>
        <a:lstStyle/>
        <a:p>
          <a:endParaRPr lang="en-US"/>
        </a:p>
      </dgm:t>
    </dgm:pt>
    <dgm:pt modelId="{B415F59F-A44E-437E-9757-2B7CEF366321}" type="pres">
      <dgm:prSet presAssocID="{614D3DEE-DBC2-4235-8BC8-22F79F24EE43}" presName="Parent" presStyleLbl="revTx" presStyleIdx="0" presStyleCnt="4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213F91-A6CB-410E-A503-6D678BBC6CF6}" type="pres">
      <dgm:prSet presAssocID="{614D3DEE-DBC2-4235-8BC8-22F79F24EE43}" presName="childShap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23BAC99A-3C21-4187-BFFA-CE6563BA6398}" type="pres">
      <dgm:prSet presAssocID="{FBDB4A86-1A72-4709-9168-0CEC7B03BEA1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403195D8-250D-48CA-9BE8-138D26871404}" type="pres">
      <dgm:prSet presAssocID="{FBDB4A86-1A72-4709-9168-0CEC7B03BEA1}" presName="ChildAccent" presStyleLbl="solidFgAcc1" presStyleIdx="0" presStyleCnt="3"/>
      <dgm:spPr/>
      <dgm:t>
        <a:bodyPr/>
        <a:lstStyle/>
        <a:p>
          <a:endParaRPr lang="en-US"/>
        </a:p>
      </dgm:t>
    </dgm:pt>
    <dgm:pt modelId="{80686C76-1F86-4AC9-9B4C-03F0B1049C48}" type="pres">
      <dgm:prSet presAssocID="{FBDB4A86-1A72-4709-9168-0CEC7B03BEA1}" presName="Child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DDBD95-872B-4228-A0B8-5FB3AB3AAD6D}" type="pres">
      <dgm:prSet presAssocID="{B6FDDC92-9FE8-4233-9A2D-9B0EA185C1E1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3B3D5ADC-DF67-411E-95F9-7A3BB89B2E0A}" type="pres">
      <dgm:prSet presAssocID="{B6FDDC92-9FE8-4233-9A2D-9B0EA185C1E1}" presName="ChildAccent" presStyleLbl="solidFgAcc1" presStyleIdx="1" presStyleCnt="3"/>
      <dgm:spPr/>
      <dgm:t>
        <a:bodyPr/>
        <a:lstStyle/>
        <a:p>
          <a:endParaRPr lang="en-US"/>
        </a:p>
      </dgm:t>
    </dgm:pt>
    <dgm:pt modelId="{65039E40-E443-428B-BEE4-040B4AFE9E4E}" type="pres">
      <dgm:prSet presAssocID="{B6FDDC92-9FE8-4233-9A2D-9B0EA185C1E1}" presName="Child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B2DB37-6E4D-4444-8391-03175ED75C81}" type="pres">
      <dgm:prSet presAssocID="{364A55E4-059E-4380-AFA9-83BD548CB3BE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6CDAA3E0-A6B9-49A3-86B5-0F9F4A7D2C6E}" type="pres">
      <dgm:prSet presAssocID="{364A55E4-059E-4380-AFA9-83BD548CB3BE}" presName="ChildAccent" presStyleLbl="solidFgAcc1" presStyleIdx="2" presStyleCnt="3"/>
      <dgm:spPr/>
      <dgm:t>
        <a:bodyPr/>
        <a:lstStyle/>
        <a:p>
          <a:endParaRPr lang="en-US"/>
        </a:p>
      </dgm:t>
    </dgm:pt>
    <dgm:pt modelId="{8A97D72B-8F31-46E7-A85D-1EC2BBCE0711}" type="pres">
      <dgm:prSet presAssocID="{364A55E4-059E-4380-AFA9-83BD548CB3BE}" presName="Child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0FBAE99-2471-4DFD-8757-F1AAA1F475B1}" type="presOf" srcId="{364A55E4-059E-4380-AFA9-83BD548CB3BE}" destId="{8A97D72B-8F31-46E7-A85D-1EC2BBCE0711}" srcOrd="0" destOrd="0" presId="urn:microsoft.com/office/officeart/2008/layout/SquareAccentList"/>
    <dgm:cxn modelId="{65607CA3-F5B6-4BC5-98C3-E1A8257352CD}" srcId="{614D3DEE-DBC2-4235-8BC8-22F79F24EE43}" destId="{FBDB4A86-1A72-4709-9168-0CEC7B03BEA1}" srcOrd="0" destOrd="0" parTransId="{E9E0C951-7BF6-407A-BBE1-EFD3C79389A4}" sibTransId="{4B009062-514E-4850-B1F2-9D3384E57C6E}"/>
    <dgm:cxn modelId="{ED0A7A82-FB72-4569-8E3B-CA7FCC2105D1}" type="presOf" srcId="{B6FDDC92-9FE8-4233-9A2D-9B0EA185C1E1}" destId="{65039E40-E443-428B-BEE4-040B4AFE9E4E}" srcOrd="0" destOrd="0" presId="urn:microsoft.com/office/officeart/2008/layout/SquareAccentList"/>
    <dgm:cxn modelId="{A34B4E89-56AD-49E0-8C68-BCFD387A4275}" type="presOf" srcId="{FBDB4A86-1A72-4709-9168-0CEC7B03BEA1}" destId="{80686C76-1F86-4AC9-9B4C-03F0B1049C48}" srcOrd="0" destOrd="0" presId="urn:microsoft.com/office/officeart/2008/layout/SquareAccentList"/>
    <dgm:cxn modelId="{E43199B4-47DE-45D9-9262-216F4D8D25E5}" srcId="{1255BAC4-BFA1-47D9-960B-25506F353483}" destId="{614D3DEE-DBC2-4235-8BC8-22F79F24EE43}" srcOrd="0" destOrd="0" parTransId="{1C0D883A-1BAC-4534-9985-38783C580ED8}" sibTransId="{75A0F45C-DB7E-429C-A2DC-8D98558D51CC}"/>
    <dgm:cxn modelId="{488C06A8-7031-4C83-9401-5F260A5CA984}" type="presOf" srcId="{614D3DEE-DBC2-4235-8BC8-22F79F24EE43}" destId="{B415F59F-A44E-437E-9757-2B7CEF366321}" srcOrd="0" destOrd="0" presId="urn:microsoft.com/office/officeart/2008/layout/SquareAccentList"/>
    <dgm:cxn modelId="{2E854F05-36B5-4A12-AA51-F74A474AF353}" srcId="{614D3DEE-DBC2-4235-8BC8-22F79F24EE43}" destId="{B6FDDC92-9FE8-4233-9A2D-9B0EA185C1E1}" srcOrd="1" destOrd="0" parTransId="{1C1CC6BA-72C6-41EE-A024-3BE4EC3D8113}" sibTransId="{4559303C-1090-46D1-83DD-BB3555531B92}"/>
    <dgm:cxn modelId="{FE28BB43-1BB4-41C3-B1D4-1951A043E80D}" srcId="{614D3DEE-DBC2-4235-8BC8-22F79F24EE43}" destId="{364A55E4-059E-4380-AFA9-83BD548CB3BE}" srcOrd="2" destOrd="0" parTransId="{ECCE7A68-B3FB-491E-8F8D-3F4491D0942C}" sibTransId="{0C42A0D0-CCB2-4B6A-A969-C00E182F15DA}"/>
    <dgm:cxn modelId="{FCE47EE2-EF63-4CB8-8E1C-5B8212C99FEA}" type="presOf" srcId="{1255BAC4-BFA1-47D9-960B-25506F353483}" destId="{A0F39436-6DCF-4574-8AAF-D097F1CC0F0C}" srcOrd="0" destOrd="0" presId="urn:microsoft.com/office/officeart/2008/layout/SquareAccentList"/>
    <dgm:cxn modelId="{3DD13C01-C289-43B1-B687-B67064EFE240}" type="presParOf" srcId="{A0F39436-6DCF-4574-8AAF-D097F1CC0F0C}" destId="{22450743-020E-4DDB-91BB-20B383A601FF}" srcOrd="0" destOrd="0" presId="urn:microsoft.com/office/officeart/2008/layout/SquareAccentList"/>
    <dgm:cxn modelId="{25D21679-F577-488C-929C-40EDDEA61DBD}" type="presParOf" srcId="{22450743-020E-4DDB-91BB-20B383A601FF}" destId="{30397E57-6FC4-447D-AFF4-ED081AE2342E}" srcOrd="0" destOrd="0" presId="urn:microsoft.com/office/officeart/2008/layout/SquareAccentList"/>
    <dgm:cxn modelId="{6D5908E5-CEBC-4326-99F1-9B2C718029A4}" type="presParOf" srcId="{30397E57-6FC4-447D-AFF4-ED081AE2342E}" destId="{D6669365-B43C-4FF3-8254-123F2415158A}" srcOrd="0" destOrd="0" presId="urn:microsoft.com/office/officeart/2008/layout/SquareAccentList"/>
    <dgm:cxn modelId="{20E24D46-DB2D-4DA3-8E93-36ACACAB3D56}" type="presParOf" srcId="{30397E57-6FC4-447D-AFF4-ED081AE2342E}" destId="{BB7BB81D-E547-43A8-8EAD-30C08F7DCB75}" srcOrd="1" destOrd="0" presId="urn:microsoft.com/office/officeart/2008/layout/SquareAccentList"/>
    <dgm:cxn modelId="{1F7CBAB0-9A40-4DED-ADA5-E3ACF3BF4077}" type="presParOf" srcId="{30397E57-6FC4-447D-AFF4-ED081AE2342E}" destId="{B415F59F-A44E-437E-9757-2B7CEF366321}" srcOrd="2" destOrd="0" presId="urn:microsoft.com/office/officeart/2008/layout/SquareAccentList"/>
    <dgm:cxn modelId="{00FB060F-3A34-437A-855C-C64E546AAD99}" type="presParOf" srcId="{22450743-020E-4DDB-91BB-20B383A601FF}" destId="{81213F91-A6CB-410E-A503-6D678BBC6CF6}" srcOrd="1" destOrd="0" presId="urn:microsoft.com/office/officeart/2008/layout/SquareAccentList"/>
    <dgm:cxn modelId="{7207AB83-5134-412C-923E-FCCA53CB6A8F}" type="presParOf" srcId="{81213F91-A6CB-410E-A503-6D678BBC6CF6}" destId="{23BAC99A-3C21-4187-BFFA-CE6563BA6398}" srcOrd="0" destOrd="0" presId="urn:microsoft.com/office/officeart/2008/layout/SquareAccentList"/>
    <dgm:cxn modelId="{51DA27BF-CE70-43CD-9CB8-3EBBE1A114B1}" type="presParOf" srcId="{23BAC99A-3C21-4187-BFFA-CE6563BA6398}" destId="{403195D8-250D-48CA-9BE8-138D26871404}" srcOrd="0" destOrd="0" presId="urn:microsoft.com/office/officeart/2008/layout/SquareAccentList"/>
    <dgm:cxn modelId="{6F1AB1DD-09E9-4C54-84E2-CD33A296D1B0}" type="presParOf" srcId="{23BAC99A-3C21-4187-BFFA-CE6563BA6398}" destId="{80686C76-1F86-4AC9-9B4C-03F0B1049C48}" srcOrd="1" destOrd="0" presId="urn:microsoft.com/office/officeart/2008/layout/SquareAccentList"/>
    <dgm:cxn modelId="{87584BB2-96B7-4C45-8DC6-7D312E51E3AB}" type="presParOf" srcId="{81213F91-A6CB-410E-A503-6D678BBC6CF6}" destId="{09DDBD95-872B-4228-A0B8-5FB3AB3AAD6D}" srcOrd="1" destOrd="0" presId="urn:microsoft.com/office/officeart/2008/layout/SquareAccentList"/>
    <dgm:cxn modelId="{CD98C63A-DEFD-4DE0-8849-AB0AD79D903C}" type="presParOf" srcId="{09DDBD95-872B-4228-A0B8-5FB3AB3AAD6D}" destId="{3B3D5ADC-DF67-411E-95F9-7A3BB89B2E0A}" srcOrd="0" destOrd="0" presId="urn:microsoft.com/office/officeart/2008/layout/SquareAccentList"/>
    <dgm:cxn modelId="{A79563E8-72A1-4BD1-8778-4D98154FF86E}" type="presParOf" srcId="{09DDBD95-872B-4228-A0B8-5FB3AB3AAD6D}" destId="{65039E40-E443-428B-BEE4-040B4AFE9E4E}" srcOrd="1" destOrd="0" presId="urn:microsoft.com/office/officeart/2008/layout/SquareAccentList"/>
    <dgm:cxn modelId="{648564CE-4A70-4128-A4BB-A3311A94D1B0}" type="presParOf" srcId="{81213F91-A6CB-410E-A503-6D678BBC6CF6}" destId="{20B2DB37-6E4D-4444-8391-03175ED75C81}" srcOrd="2" destOrd="0" presId="urn:microsoft.com/office/officeart/2008/layout/SquareAccentList"/>
    <dgm:cxn modelId="{2B2D42E6-3406-43B0-879A-46E45967A212}" type="presParOf" srcId="{20B2DB37-6E4D-4444-8391-03175ED75C81}" destId="{6CDAA3E0-A6B9-49A3-86B5-0F9F4A7D2C6E}" srcOrd="0" destOrd="0" presId="urn:microsoft.com/office/officeart/2008/layout/SquareAccentList"/>
    <dgm:cxn modelId="{D6840009-55A1-467C-BFBC-8589F22B7F21}" type="presParOf" srcId="{20B2DB37-6E4D-4444-8391-03175ED75C81}" destId="{8A97D72B-8F31-46E7-A85D-1EC2BBCE0711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C24C27ED-6D3A-4890-B8A6-34EFCA800539}" type="doc">
      <dgm:prSet loTypeId="urn:microsoft.com/office/officeart/2011/layout/HexagonRadial" loCatId="cycle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07420F27-0FE7-4796-8038-475EB61FE73B}">
      <dgm:prSet phldrT="[Text]"/>
      <dgm:spPr/>
      <dgm:t>
        <a:bodyPr/>
        <a:lstStyle/>
        <a:p>
          <a:r>
            <a:rPr lang="fa-IR" b="1" dirty="0" smtClean="0">
              <a:cs typeface="B Homa" panose="00000400000000000000" pitchFamily="2" charset="-78"/>
            </a:rPr>
            <a:t>عصر تحول معماری و شهرسازی ایران </a:t>
          </a:r>
          <a:endParaRPr lang="en-US" b="1" dirty="0">
            <a:cs typeface="B Homa" panose="00000400000000000000" pitchFamily="2" charset="-78"/>
          </a:endParaRPr>
        </a:p>
      </dgm:t>
    </dgm:pt>
    <dgm:pt modelId="{4510A5FB-3BEC-42E0-B995-B6F85C9E63F7}" type="parTrans" cxnId="{C4B5A682-82D7-469C-8A15-A8F92438C96F}">
      <dgm:prSet/>
      <dgm:spPr/>
      <dgm:t>
        <a:bodyPr/>
        <a:lstStyle/>
        <a:p>
          <a:endParaRPr lang="en-US"/>
        </a:p>
      </dgm:t>
    </dgm:pt>
    <dgm:pt modelId="{430CE2EF-5F3D-412A-B6AD-AB92BF928FA7}" type="sibTrans" cxnId="{C4B5A682-82D7-469C-8A15-A8F92438C96F}">
      <dgm:prSet/>
      <dgm:spPr/>
      <dgm:t>
        <a:bodyPr/>
        <a:lstStyle/>
        <a:p>
          <a:endParaRPr lang="en-US"/>
        </a:p>
      </dgm:t>
    </dgm:pt>
    <dgm:pt modelId="{9531F285-EA2C-4B6C-B5D3-EC9B7FFB2E7E}">
      <dgm:prSet phldrT="[Text]" custT="1"/>
      <dgm:spPr/>
      <dgm:t>
        <a:bodyPr/>
        <a:lstStyle/>
        <a:p>
          <a:r>
            <a:rPr lang="fa-IR" sz="1400" b="1" dirty="0" smtClean="0">
              <a:cs typeface="B Homa" panose="00000400000000000000" pitchFamily="2" charset="-78"/>
            </a:rPr>
            <a:t>دستیابی به ثروت های مادی قابل توجه </a:t>
          </a:r>
          <a:endParaRPr lang="en-US" sz="1400" b="1" dirty="0">
            <a:cs typeface="B Homa" panose="00000400000000000000" pitchFamily="2" charset="-78"/>
          </a:endParaRPr>
        </a:p>
      </dgm:t>
    </dgm:pt>
    <dgm:pt modelId="{DDAF8DF5-6FDE-494A-9A2D-D919791185C9}" type="parTrans" cxnId="{FCD86731-B2C4-4D02-A7D2-F73F3796F584}">
      <dgm:prSet/>
      <dgm:spPr/>
      <dgm:t>
        <a:bodyPr/>
        <a:lstStyle/>
        <a:p>
          <a:endParaRPr lang="en-US"/>
        </a:p>
      </dgm:t>
    </dgm:pt>
    <dgm:pt modelId="{359E6AFC-E135-4F58-928A-2730886C15F2}" type="sibTrans" cxnId="{FCD86731-B2C4-4D02-A7D2-F73F3796F584}">
      <dgm:prSet/>
      <dgm:spPr/>
      <dgm:t>
        <a:bodyPr/>
        <a:lstStyle/>
        <a:p>
          <a:endParaRPr lang="en-US"/>
        </a:p>
      </dgm:t>
    </dgm:pt>
    <dgm:pt modelId="{17EED1B4-51E3-4483-BD48-1A51BFE1AD4A}">
      <dgm:prSet phldrT="[Text]" custT="1"/>
      <dgm:spPr/>
      <dgm:t>
        <a:bodyPr/>
        <a:lstStyle/>
        <a:p>
          <a:r>
            <a:rPr lang="fa-IR" sz="1400" dirty="0" smtClean="0">
              <a:cs typeface="B Homa" panose="00000400000000000000" pitchFamily="2" charset="-78"/>
            </a:rPr>
            <a:t>سرمایه گذاریهای دولت در مورد تاسیسات و تجهیزات زیرساختی </a:t>
          </a:r>
          <a:endParaRPr lang="en-US" sz="1400" dirty="0">
            <a:cs typeface="B Homa" panose="00000400000000000000" pitchFamily="2" charset="-78"/>
          </a:endParaRPr>
        </a:p>
      </dgm:t>
    </dgm:pt>
    <dgm:pt modelId="{F5A4E655-4CD6-409E-B39A-AE90FF66FF4E}" type="parTrans" cxnId="{B8DC0C7F-CF83-4A11-A87E-8D42756DE07C}">
      <dgm:prSet/>
      <dgm:spPr/>
      <dgm:t>
        <a:bodyPr/>
        <a:lstStyle/>
        <a:p>
          <a:endParaRPr lang="en-US"/>
        </a:p>
      </dgm:t>
    </dgm:pt>
    <dgm:pt modelId="{76708FDD-8A35-4278-8125-F6ADA84BFA3F}" type="sibTrans" cxnId="{B8DC0C7F-CF83-4A11-A87E-8D42756DE07C}">
      <dgm:prSet/>
      <dgm:spPr/>
      <dgm:t>
        <a:bodyPr/>
        <a:lstStyle/>
        <a:p>
          <a:endParaRPr lang="en-US"/>
        </a:p>
      </dgm:t>
    </dgm:pt>
    <dgm:pt modelId="{E9442BEE-339F-4C78-A236-1F4FDFC0C3A5}">
      <dgm:prSet phldrT="[Text]" custT="1"/>
      <dgm:spPr/>
      <dgm:t>
        <a:bodyPr/>
        <a:lstStyle/>
        <a:p>
          <a:r>
            <a:rPr lang="fa-IR" sz="1400" dirty="0" smtClean="0">
              <a:cs typeface="B Homa" panose="00000400000000000000" pitchFamily="2" charset="-78"/>
            </a:rPr>
            <a:t>توجه به راه سازی و برقراری ارتباط میان شهرها </a:t>
          </a:r>
          <a:endParaRPr lang="en-US" sz="1400" dirty="0">
            <a:cs typeface="B Homa" panose="00000400000000000000" pitchFamily="2" charset="-78"/>
          </a:endParaRPr>
        </a:p>
      </dgm:t>
    </dgm:pt>
    <dgm:pt modelId="{E56FAF57-BF9E-48B3-97F8-328A1332C8C3}" type="parTrans" cxnId="{05E78111-D3FA-4305-8E86-3BE0271C3A5D}">
      <dgm:prSet/>
      <dgm:spPr/>
      <dgm:t>
        <a:bodyPr/>
        <a:lstStyle/>
        <a:p>
          <a:endParaRPr lang="en-US"/>
        </a:p>
      </dgm:t>
    </dgm:pt>
    <dgm:pt modelId="{386EE500-0518-4E03-9265-33D13405E9DB}" type="sibTrans" cxnId="{05E78111-D3FA-4305-8E86-3BE0271C3A5D}">
      <dgm:prSet/>
      <dgm:spPr/>
      <dgm:t>
        <a:bodyPr/>
        <a:lstStyle/>
        <a:p>
          <a:endParaRPr lang="en-US"/>
        </a:p>
      </dgm:t>
    </dgm:pt>
    <dgm:pt modelId="{7FDC7145-EAFC-4F85-978B-8A0F7A1D552A}">
      <dgm:prSet/>
      <dgm:spPr/>
      <dgm:t>
        <a:bodyPr/>
        <a:lstStyle/>
        <a:p>
          <a:endParaRPr lang="en-US"/>
        </a:p>
      </dgm:t>
    </dgm:pt>
    <dgm:pt modelId="{4F163365-13D0-4064-B9FB-C4B082D4936E}" type="parTrans" cxnId="{FA527D2A-CCF3-4DD2-9CD3-78CDF94497B7}">
      <dgm:prSet/>
      <dgm:spPr/>
      <dgm:t>
        <a:bodyPr/>
        <a:lstStyle/>
        <a:p>
          <a:endParaRPr lang="en-US"/>
        </a:p>
      </dgm:t>
    </dgm:pt>
    <dgm:pt modelId="{A8E85E76-DBCC-42A9-9D6E-31294D46F655}" type="sibTrans" cxnId="{FA527D2A-CCF3-4DD2-9CD3-78CDF94497B7}">
      <dgm:prSet/>
      <dgm:spPr/>
      <dgm:t>
        <a:bodyPr/>
        <a:lstStyle/>
        <a:p>
          <a:endParaRPr lang="en-US"/>
        </a:p>
      </dgm:t>
    </dgm:pt>
    <dgm:pt modelId="{DE736102-CA69-4294-A61F-F0596FAC0984}">
      <dgm:prSet custT="1"/>
      <dgm:spPr/>
      <dgm:t>
        <a:bodyPr/>
        <a:lstStyle/>
        <a:p>
          <a:r>
            <a:rPr lang="fa-IR" sz="1400" dirty="0" smtClean="0">
              <a:cs typeface="B Homa" panose="00000400000000000000" pitchFamily="2" charset="-78"/>
            </a:rPr>
            <a:t>برای نخستین بار مفهوم منطقه بندی شهری</a:t>
          </a:r>
          <a:endParaRPr lang="en-US" sz="1400" dirty="0">
            <a:cs typeface="B Homa" panose="00000400000000000000" pitchFamily="2" charset="-78"/>
          </a:endParaRPr>
        </a:p>
      </dgm:t>
    </dgm:pt>
    <dgm:pt modelId="{641C10A6-6D7C-49D6-A6F0-882E7BF1F9B5}" type="parTrans" cxnId="{A6B41396-801F-4A44-A385-F5039507F46C}">
      <dgm:prSet/>
      <dgm:spPr/>
      <dgm:t>
        <a:bodyPr/>
        <a:lstStyle/>
        <a:p>
          <a:endParaRPr lang="en-US"/>
        </a:p>
      </dgm:t>
    </dgm:pt>
    <dgm:pt modelId="{1E4195E4-52F2-49A2-A223-0017A1AE18D5}" type="sibTrans" cxnId="{A6B41396-801F-4A44-A385-F5039507F46C}">
      <dgm:prSet/>
      <dgm:spPr/>
      <dgm:t>
        <a:bodyPr/>
        <a:lstStyle/>
        <a:p>
          <a:endParaRPr lang="en-US"/>
        </a:p>
      </dgm:t>
    </dgm:pt>
    <dgm:pt modelId="{79A7AB3F-6E36-4BC6-8198-F4C7C7A5ABAF}" type="pres">
      <dgm:prSet presAssocID="{C24C27ED-6D3A-4890-B8A6-34EFCA800539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842DE30A-CBF4-4A6F-AB5D-2E6F65387404}" type="pres">
      <dgm:prSet presAssocID="{07420F27-0FE7-4796-8038-475EB61FE73B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n-US"/>
        </a:p>
      </dgm:t>
    </dgm:pt>
    <dgm:pt modelId="{F04261D9-B06C-4A63-8883-9CEC8190C188}" type="pres">
      <dgm:prSet presAssocID="{9531F285-EA2C-4B6C-B5D3-EC9B7FFB2E7E}" presName="Accent1" presStyleCnt="0"/>
      <dgm:spPr/>
    </dgm:pt>
    <dgm:pt modelId="{0AFFF093-8EB6-490C-B53F-AA2D5361AAE9}" type="pres">
      <dgm:prSet presAssocID="{9531F285-EA2C-4B6C-B5D3-EC9B7FFB2E7E}" presName="Accent" presStyleLbl="bgShp" presStyleIdx="0" presStyleCnt="4"/>
      <dgm:spPr/>
    </dgm:pt>
    <dgm:pt modelId="{EFC997DB-0C8E-43CD-903C-0233F83C7FA1}" type="pres">
      <dgm:prSet presAssocID="{9531F285-EA2C-4B6C-B5D3-EC9B7FFB2E7E}" presName="Chil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656761-0CA2-44E8-84A7-DC2E88EC5DE4}" type="pres">
      <dgm:prSet presAssocID="{17EED1B4-51E3-4483-BD48-1A51BFE1AD4A}" presName="Accent2" presStyleCnt="0"/>
      <dgm:spPr/>
    </dgm:pt>
    <dgm:pt modelId="{AF47DDEE-B557-4574-9FCE-31511E34FE84}" type="pres">
      <dgm:prSet presAssocID="{17EED1B4-51E3-4483-BD48-1A51BFE1AD4A}" presName="Accent" presStyleLbl="bgShp" presStyleIdx="1" presStyleCnt="4"/>
      <dgm:spPr/>
    </dgm:pt>
    <dgm:pt modelId="{D470E6C0-09A9-40ED-8664-AE46D2C59A01}" type="pres">
      <dgm:prSet presAssocID="{17EED1B4-51E3-4483-BD48-1A51BFE1AD4A}" presName="Chil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0B8BAB-7AE5-4E8A-B276-3A655D5B1ADA}" type="pres">
      <dgm:prSet presAssocID="{E9442BEE-339F-4C78-A236-1F4FDFC0C3A5}" presName="Accent3" presStyleCnt="0"/>
      <dgm:spPr/>
    </dgm:pt>
    <dgm:pt modelId="{46349B73-4828-4138-8D32-5FC92468B049}" type="pres">
      <dgm:prSet presAssocID="{E9442BEE-339F-4C78-A236-1F4FDFC0C3A5}" presName="Accent" presStyleLbl="bgShp" presStyleIdx="2" presStyleCnt="4"/>
      <dgm:spPr/>
    </dgm:pt>
    <dgm:pt modelId="{A9F584C9-3813-4565-A3A9-80416EBB0FC5}" type="pres">
      <dgm:prSet presAssocID="{E9442BEE-339F-4C78-A236-1F4FDFC0C3A5}" presName="Chil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ED07FA-F42D-4CAD-BE41-5C7C3FF9C213}" type="pres">
      <dgm:prSet presAssocID="{DE736102-CA69-4294-A61F-F0596FAC0984}" presName="Accent4" presStyleCnt="0"/>
      <dgm:spPr/>
    </dgm:pt>
    <dgm:pt modelId="{20AADAA1-C405-4998-8F9F-D05ACD701E90}" type="pres">
      <dgm:prSet presAssocID="{DE736102-CA69-4294-A61F-F0596FAC0984}" presName="Accent" presStyleLbl="bgShp" presStyleIdx="3" presStyleCnt="4"/>
      <dgm:spPr/>
    </dgm:pt>
    <dgm:pt modelId="{C4E71B8B-4A92-465E-992C-F46BA2E1E757}" type="pres">
      <dgm:prSet presAssocID="{DE736102-CA69-4294-A61F-F0596FAC0984}" presName="Chil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F1EEBCC-469E-4687-9A06-DC851873E27C}" type="presOf" srcId="{17EED1B4-51E3-4483-BD48-1A51BFE1AD4A}" destId="{D470E6C0-09A9-40ED-8664-AE46D2C59A01}" srcOrd="0" destOrd="0" presId="urn:microsoft.com/office/officeart/2011/layout/HexagonRadial"/>
    <dgm:cxn modelId="{E4FEC863-C7D8-4C74-A3E1-C12F98E5D8CC}" type="presOf" srcId="{C24C27ED-6D3A-4890-B8A6-34EFCA800539}" destId="{79A7AB3F-6E36-4BC6-8198-F4C7C7A5ABAF}" srcOrd="0" destOrd="0" presId="urn:microsoft.com/office/officeart/2011/layout/HexagonRadial"/>
    <dgm:cxn modelId="{41EE5A65-2753-495C-82BE-6675E43A3180}" type="presOf" srcId="{9531F285-EA2C-4B6C-B5D3-EC9B7FFB2E7E}" destId="{EFC997DB-0C8E-43CD-903C-0233F83C7FA1}" srcOrd="0" destOrd="0" presId="urn:microsoft.com/office/officeart/2011/layout/HexagonRadial"/>
    <dgm:cxn modelId="{FA527D2A-CCF3-4DD2-9CD3-78CDF94497B7}" srcId="{C24C27ED-6D3A-4890-B8A6-34EFCA800539}" destId="{7FDC7145-EAFC-4F85-978B-8A0F7A1D552A}" srcOrd="1" destOrd="0" parTransId="{4F163365-13D0-4064-B9FB-C4B082D4936E}" sibTransId="{A8E85E76-DBCC-42A9-9D6E-31294D46F655}"/>
    <dgm:cxn modelId="{A6B41396-801F-4A44-A385-F5039507F46C}" srcId="{07420F27-0FE7-4796-8038-475EB61FE73B}" destId="{DE736102-CA69-4294-A61F-F0596FAC0984}" srcOrd="3" destOrd="0" parTransId="{641C10A6-6D7C-49D6-A6F0-882E7BF1F9B5}" sibTransId="{1E4195E4-52F2-49A2-A223-0017A1AE18D5}"/>
    <dgm:cxn modelId="{FCD86731-B2C4-4D02-A7D2-F73F3796F584}" srcId="{07420F27-0FE7-4796-8038-475EB61FE73B}" destId="{9531F285-EA2C-4B6C-B5D3-EC9B7FFB2E7E}" srcOrd="0" destOrd="0" parTransId="{DDAF8DF5-6FDE-494A-9A2D-D919791185C9}" sibTransId="{359E6AFC-E135-4F58-928A-2730886C15F2}"/>
    <dgm:cxn modelId="{B8DC0C7F-CF83-4A11-A87E-8D42756DE07C}" srcId="{07420F27-0FE7-4796-8038-475EB61FE73B}" destId="{17EED1B4-51E3-4483-BD48-1A51BFE1AD4A}" srcOrd="1" destOrd="0" parTransId="{F5A4E655-4CD6-409E-B39A-AE90FF66FF4E}" sibTransId="{76708FDD-8A35-4278-8125-F6ADA84BFA3F}"/>
    <dgm:cxn modelId="{C4B5A682-82D7-469C-8A15-A8F92438C96F}" srcId="{C24C27ED-6D3A-4890-B8A6-34EFCA800539}" destId="{07420F27-0FE7-4796-8038-475EB61FE73B}" srcOrd="0" destOrd="0" parTransId="{4510A5FB-3BEC-42E0-B995-B6F85C9E63F7}" sibTransId="{430CE2EF-5F3D-412A-B6AD-AB92BF928FA7}"/>
    <dgm:cxn modelId="{1850C450-BF4B-4DBF-B288-68C8048D3FF1}" type="presOf" srcId="{DE736102-CA69-4294-A61F-F0596FAC0984}" destId="{C4E71B8B-4A92-465E-992C-F46BA2E1E757}" srcOrd="0" destOrd="0" presId="urn:microsoft.com/office/officeart/2011/layout/HexagonRadial"/>
    <dgm:cxn modelId="{417AC54E-EB94-44DF-915F-BFDC1239F2AE}" type="presOf" srcId="{E9442BEE-339F-4C78-A236-1F4FDFC0C3A5}" destId="{A9F584C9-3813-4565-A3A9-80416EBB0FC5}" srcOrd="0" destOrd="0" presId="urn:microsoft.com/office/officeart/2011/layout/HexagonRadial"/>
    <dgm:cxn modelId="{BEAD647B-6129-4A64-BD9E-E813FDEED025}" type="presOf" srcId="{07420F27-0FE7-4796-8038-475EB61FE73B}" destId="{842DE30A-CBF4-4A6F-AB5D-2E6F65387404}" srcOrd="0" destOrd="0" presId="urn:microsoft.com/office/officeart/2011/layout/HexagonRadial"/>
    <dgm:cxn modelId="{05E78111-D3FA-4305-8E86-3BE0271C3A5D}" srcId="{07420F27-0FE7-4796-8038-475EB61FE73B}" destId="{E9442BEE-339F-4C78-A236-1F4FDFC0C3A5}" srcOrd="2" destOrd="0" parTransId="{E56FAF57-BF9E-48B3-97F8-328A1332C8C3}" sibTransId="{386EE500-0518-4E03-9265-33D13405E9DB}"/>
    <dgm:cxn modelId="{37DFEC04-D0F0-42AA-9C6D-D9E9AFCFD8B8}" type="presParOf" srcId="{79A7AB3F-6E36-4BC6-8198-F4C7C7A5ABAF}" destId="{842DE30A-CBF4-4A6F-AB5D-2E6F65387404}" srcOrd="0" destOrd="0" presId="urn:microsoft.com/office/officeart/2011/layout/HexagonRadial"/>
    <dgm:cxn modelId="{188E7357-0C61-40DA-BBAE-1089BACDFDF8}" type="presParOf" srcId="{79A7AB3F-6E36-4BC6-8198-F4C7C7A5ABAF}" destId="{F04261D9-B06C-4A63-8883-9CEC8190C188}" srcOrd="1" destOrd="0" presId="urn:microsoft.com/office/officeart/2011/layout/HexagonRadial"/>
    <dgm:cxn modelId="{ADBFE1AC-162D-445A-A56C-A3816AB90F48}" type="presParOf" srcId="{F04261D9-B06C-4A63-8883-9CEC8190C188}" destId="{0AFFF093-8EB6-490C-B53F-AA2D5361AAE9}" srcOrd="0" destOrd="0" presId="urn:microsoft.com/office/officeart/2011/layout/HexagonRadial"/>
    <dgm:cxn modelId="{F19A6B68-112D-45F6-8B69-D727B3522071}" type="presParOf" srcId="{79A7AB3F-6E36-4BC6-8198-F4C7C7A5ABAF}" destId="{EFC997DB-0C8E-43CD-903C-0233F83C7FA1}" srcOrd="2" destOrd="0" presId="urn:microsoft.com/office/officeart/2011/layout/HexagonRadial"/>
    <dgm:cxn modelId="{DD21AEBD-5772-4062-8590-5CE9F09E4176}" type="presParOf" srcId="{79A7AB3F-6E36-4BC6-8198-F4C7C7A5ABAF}" destId="{5F656761-0CA2-44E8-84A7-DC2E88EC5DE4}" srcOrd="3" destOrd="0" presId="urn:microsoft.com/office/officeart/2011/layout/HexagonRadial"/>
    <dgm:cxn modelId="{0F72E274-44E7-4899-8B1B-2F5699E0A699}" type="presParOf" srcId="{5F656761-0CA2-44E8-84A7-DC2E88EC5DE4}" destId="{AF47DDEE-B557-4574-9FCE-31511E34FE84}" srcOrd="0" destOrd="0" presId="urn:microsoft.com/office/officeart/2011/layout/HexagonRadial"/>
    <dgm:cxn modelId="{ABB654E7-3D66-4B8C-9C84-FF3C8DFD7040}" type="presParOf" srcId="{79A7AB3F-6E36-4BC6-8198-F4C7C7A5ABAF}" destId="{D470E6C0-09A9-40ED-8664-AE46D2C59A01}" srcOrd="4" destOrd="0" presId="urn:microsoft.com/office/officeart/2011/layout/HexagonRadial"/>
    <dgm:cxn modelId="{0A3B8632-D04C-473E-95BB-8CFEE80C7807}" type="presParOf" srcId="{79A7AB3F-6E36-4BC6-8198-F4C7C7A5ABAF}" destId="{4E0B8BAB-7AE5-4E8A-B276-3A655D5B1ADA}" srcOrd="5" destOrd="0" presId="urn:microsoft.com/office/officeart/2011/layout/HexagonRadial"/>
    <dgm:cxn modelId="{D2837DB2-2B98-41D2-8BA1-5706B951DC49}" type="presParOf" srcId="{4E0B8BAB-7AE5-4E8A-B276-3A655D5B1ADA}" destId="{46349B73-4828-4138-8D32-5FC92468B049}" srcOrd="0" destOrd="0" presId="urn:microsoft.com/office/officeart/2011/layout/HexagonRadial"/>
    <dgm:cxn modelId="{60497EEA-6E11-4D9E-82E8-7115F5CD5AAA}" type="presParOf" srcId="{79A7AB3F-6E36-4BC6-8198-F4C7C7A5ABAF}" destId="{A9F584C9-3813-4565-A3A9-80416EBB0FC5}" srcOrd="6" destOrd="0" presId="urn:microsoft.com/office/officeart/2011/layout/HexagonRadial"/>
    <dgm:cxn modelId="{0EED089C-E3D9-45F8-A7B8-86B1A3C143DE}" type="presParOf" srcId="{79A7AB3F-6E36-4BC6-8198-F4C7C7A5ABAF}" destId="{87ED07FA-F42D-4CAD-BE41-5C7C3FF9C213}" srcOrd="7" destOrd="0" presId="urn:microsoft.com/office/officeart/2011/layout/HexagonRadial"/>
    <dgm:cxn modelId="{A9C73DA7-94BC-4DDC-8F32-68DEAC3C0A2D}" type="presParOf" srcId="{87ED07FA-F42D-4CAD-BE41-5C7C3FF9C213}" destId="{20AADAA1-C405-4998-8F9F-D05ACD701E90}" srcOrd="0" destOrd="0" presId="urn:microsoft.com/office/officeart/2011/layout/HexagonRadial"/>
    <dgm:cxn modelId="{847F4AAE-3FF2-4E19-9588-72021012C88B}" type="presParOf" srcId="{79A7AB3F-6E36-4BC6-8198-F4C7C7A5ABAF}" destId="{C4E71B8B-4A92-465E-992C-F46BA2E1E757}" srcOrd="8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C24C27ED-6D3A-4890-B8A6-34EFCA800539}" type="doc">
      <dgm:prSet loTypeId="urn:microsoft.com/office/officeart/2011/layout/HexagonRadial" loCatId="cycle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07420F27-0FE7-4796-8038-475EB61FE73B}">
      <dgm:prSet phldrT="[Text]" custT="1"/>
      <dgm:spPr/>
      <dgm:t>
        <a:bodyPr/>
        <a:lstStyle/>
        <a:p>
          <a:r>
            <a:rPr lang="fa-IR" sz="1800" b="1" dirty="0" smtClean="0">
              <a:cs typeface="B Homa" panose="00000400000000000000" pitchFamily="2" charset="-78"/>
            </a:rPr>
            <a:t>ساختن بهشت زمینی </a:t>
          </a:r>
          <a:endParaRPr lang="en-US" sz="1800" b="1" dirty="0">
            <a:cs typeface="B Homa" panose="00000400000000000000" pitchFamily="2" charset="-78"/>
          </a:endParaRPr>
        </a:p>
      </dgm:t>
    </dgm:pt>
    <dgm:pt modelId="{4510A5FB-3BEC-42E0-B995-B6F85C9E63F7}" type="parTrans" cxnId="{C4B5A682-82D7-469C-8A15-A8F92438C96F}">
      <dgm:prSet/>
      <dgm:spPr/>
      <dgm:t>
        <a:bodyPr/>
        <a:lstStyle/>
        <a:p>
          <a:endParaRPr lang="en-US"/>
        </a:p>
      </dgm:t>
    </dgm:pt>
    <dgm:pt modelId="{430CE2EF-5F3D-412A-B6AD-AB92BF928FA7}" type="sibTrans" cxnId="{C4B5A682-82D7-469C-8A15-A8F92438C96F}">
      <dgm:prSet/>
      <dgm:spPr/>
      <dgm:t>
        <a:bodyPr/>
        <a:lstStyle/>
        <a:p>
          <a:endParaRPr lang="en-US"/>
        </a:p>
      </dgm:t>
    </dgm:pt>
    <dgm:pt modelId="{9531F285-EA2C-4B6C-B5D3-EC9B7FFB2E7E}">
      <dgm:prSet phldrT="[Text]" custT="1"/>
      <dgm:spPr/>
      <dgm:t>
        <a:bodyPr/>
        <a:lstStyle/>
        <a:p>
          <a:r>
            <a:rPr lang="fa-IR" sz="1600" b="1" dirty="0" smtClean="0"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تلفیق طراحی اندامین و خردگرا</a:t>
          </a:r>
          <a:endParaRPr lang="en-US" sz="1600" b="1" dirty="0">
            <a:cs typeface="B Homa" panose="00000400000000000000" pitchFamily="2" charset="-78"/>
          </a:endParaRPr>
        </a:p>
      </dgm:t>
    </dgm:pt>
    <dgm:pt modelId="{DDAF8DF5-6FDE-494A-9A2D-D919791185C9}" type="parTrans" cxnId="{FCD86731-B2C4-4D02-A7D2-F73F3796F584}">
      <dgm:prSet/>
      <dgm:spPr/>
      <dgm:t>
        <a:bodyPr/>
        <a:lstStyle/>
        <a:p>
          <a:endParaRPr lang="en-US"/>
        </a:p>
      </dgm:t>
    </dgm:pt>
    <dgm:pt modelId="{359E6AFC-E135-4F58-928A-2730886C15F2}" type="sibTrans" cxnId="{FCD86731-B2C4-4D02-A7D2-F73F3796F584}">
      <dgm:prSet/>
      <dgm:spPr/>
      <dgm:t>
        <a:bodyPr/>
        <a:lstStyle/>
        <a:p>
          <a:endParaRPr lang="en-US"/>
        </a:p>
      </dgm:t>
    </dgm:pt>
    <dgm:pt modelId="{17EED1B4-51E3-4483-BD48-1A51BFE1AD4A}">
      <dgm:prSet phldrT="[Text]" custT="1"/>
      <dgm:spPr/>
      <dgm:t>
        <a:bodyPr/>
        <a:lstStyle/>
        <a:p>
          <a:r>
            <a:rPr lang="fa-IR" sz="1400" b="1" dirty="0" smtClean="0"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اوج شکوفایی شهرسازی دوران صفویه در اصفهان</a:t>
          </a:r>
          <a:endParaRPr lang="en-US" sz="1400" b="1" dirty="0">
            <a:cs typeface="B Homa" panose="00000400000000000000" pitchFamily="2" charset="-78"/>
          </a:endParaRPr>
        </a:p>
      </dgm:t>
    </dgm:pt>
    <dgm:pt modelId="{F5A4E655-4CD6-409E-B39A-AE90FF66FF4E}" type="parTrans" cxnId="{B8DC0C7F-CF83-4A11-A87E-8D42756DE07C}">
      <dgm:prSet/>
      <dgm:spPr/>
      <dgm:t>
        <a:bodyPr/>
        <a:lstStyle/>
        <a:p>
          <a:endParaRPr lang="en-US"/>
        </a:p>
      </dgm:t>
    </dgm:pt>
    <dgm:pt modelId="{76708FDD-8A35-4278-8125-F6ADA84BFA3F}" type="sibTrans" cxnId="{B8DC0C7F-CF83-4A11-A87E-8D42756DE07C}">
      <dgm:prSet/>
      <dgm:spPr/>
      <dgm:t>
        <a:bodyPr/>
        <a:lstStyle/>
        <a:p>
          <a:endParaRPr lang="en-US"/>
        </a:p>
      </dgm:t>
    </dgm:pt>
    <dgm:pt modelId="{E9442BEE-339F-4C78-A236-1F4FDFC0C3A5}">
      <dgm:prSet phldrT="[Text]" custT="1"/>
      <dgm:spPr/>
      <dgm:t>
        <a:bodyPr/>
        <a:lstStyle/>
        <a:p>
          <a:r>
            <a:rPr lang="fa-IR" sz="1400" b="1" dirty="0" smtClean="0"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توجه به </a:t>
          </a:r>
          <a:r>
            <a:rPr lang="fa-IR" sz="1400" b="1" dirty="0" smtClean="0">
              <a:cs typeface="B Homa" panose="00000400000000000000" pitchFamily="2" charset="-78"/>
            </a:rPr>
            <a:t>سه رابطه ی انسان با خدا،انسان باانسان و انسان با طبیعت </a:t>
          </a:r>
          <a:endParaRPr lang="en-US" sz="1400" b="1" dirty="0">
            <a:cs typeface="B Homa" panose="00000400000000000000" pitchFamily="2" charset="-78"/>
          </a:endParaRPr>
        </a:p>
      </dgm:t>
    </dgm:pt>
    <dgm:pt modelId="{E56FAF57-BF9E-48B3-97F8-328A1332C8C3}" type="parTrans" cxnId="{05E78111-D3FA-4305-8E86-3BE0271C3A5D}">
      <dgm:prSet/>
      <dgm:spPr/>
      <dgm:t>
        <a:bodyPr/>
        <a:lstStyle/>
        <a:p>
          <a:endParaRPr lang="en-US"/>
        </a:p>
      </dgm:t>
    </dgm:pt>
    <dgm:pt modelId="{386EE500-0518-4E03-9265-33D13405E9DB}" type="sibTrans" cxnId="{05E78111-D3FA-4305-8E86-3BE0271C3A5D}">
      <dgm:prSet/>
      <dgm:spPr/>
      <dgm:t>
        <a:bodyPr/>
        <a:lstStyle/>
        <a:p>
          <a:endParaRPr lang="en-US"/>
        </a:p>
      </dgm:t>
    </dgm:pt>
    <dgm:pt modelId="{7FDC7145-EAFC-4F85-978B-8A0F7A1D552A}">
      <dgm:prSet/>
      <dgm:spPr/>
      <dgm:t>
        <a:bodyPr/>
        <a:lstStyle/>
        <a:p>
          <a:endParaRPr lang="en-US"/>
        </a:p>
      </dgm:t>
    </dgm:pt>
    <dgm:pt modelId="{4F163365-13D0-4064-B9FB-C4B082D4936E}" type="parTrans" cxnId="{FA527D2A-CCF3-4DD2-9CD3-78CDF94497B7}">
      <dgm:prSet/>
      <dgm:spPr/>
      <dgm:t>
        <a:bodyPr/>
        <a:lstStyle/>
        <a:p>
          <a:endParaRPr lang="en-US"/>
        </a:p>
      </dgm:t>
    </dgm:pt>
    <dgm:pt modelId="{A8E85E76-DBCC-42A9-9D6E-31294D46F655}" type="sibTrans" cxnId="{FA527D2A-CCF3-4DD2-9CD3-78CDF94497B7}">
      <dgm:prSet/>
      <dgm:spPr/>
      <dgm:t>
        <a:bodyPr/>
        <a:lstStyle/>
        <a:p>
          <a:endParaRPr lang="en-US"/>
        </a:p>
      </dgm:t>
    </dgm:pt>
    <dgm:pt modelId="{4F7BD208-D75B-476E-A34D-4C560F816B4F}">
      <dgm:prSet custT="1"/>
      <dgm:spPr/>
      <dgm:t>
        <a:bodyPr/>
        <a:lstStyle/>
        <a:p>
          <a:r>
            <a:rPr lang="fa-IR" sz="1400" b="1" dirty="0" smtClean="0">
              <a:cs typeface="B Homa" panose="00000400000000000000" pitchFamily="2" charset="-78"/>
            </a:rPr>
            <a:t>شهر درتوافق کامل با طبیعت پیرامونی خویش </a:t>
          </a:r>
          <a:endParaRPr lang="en-US" sz="1400" b="1" dirty="0">
            <a:cs typeface="B Homa" panose="00000400000000000000" pitchFamily="2" charset="-78"/>
          </a:endParaRPr>
        </a:p>
      </dgm:t>
    </dgm:pt>
    <dgm:pt modelId="{53ED1A3D-964E-4193-904E-8C05A54263C4}" type="parTrans" cxnId="{77C477AF-DC7D-4777-86D5-3AE3534883DA}">
      <dgm:prSet/>
      <dgm:spPr/>
      <dgm:t>
        <a:bodyPr/>
        <a:lstStyle/>
        <a:p>
          <a:endParaRPr lang="en-US"/>
        </a:p>
      </dgm:t>
    </dgm:pt>
    <dgm:pt modelId="{0E7671DD-7FA1-40D8-8E39-2411CA029D52}" type="sibTrans" cxnId="{77C477AF-DC7D-4777-86D5-3AE3534883DA}">
      <dgm:prSet/>
      <dgm:spPr/>
      <dgm:t>
        <a:bodyPr/>
        <a:lstStyle/>
        <a:p>
          <a:endParaRPr lang="en-US"/>
        </a:p>
      </dgm:t>
    </dgm:pt>
    <dgm:pt modelId="{D3CA88D5-05E2-4320-B023-ED468A0F84CD}">
      <dgm:prSet/>
      <dgm:spPr/>
      <dgm:t>
        <a:bodyPr/>
        <a:lstStyle/>
        <a:p>
          <a:endParaRPr lang="en-US"/>
        </a:p>
      </dgm:t>
    </dgm:pt>
    <dgm:pt modelId="{C62EF6F4-E0A9-41F6-8B8A-3DA5361F70DF}" type="parTrans" cxnId="{B3ED4A12-870D-4540-BF87-ADD4781E9458}">
      <dgm:prSet/>
      <dgm:spPr/>
      <dgm:t>
        <a:bodyPr/>
        <a:lstStyle/>
        <a:p>
          <a:endParaRPr lang="en-US"/>
        </a:p>
      </dgm:t>
    </dgm:pt>
    <dgm:pt modelId="{1268F992-2B94-4110-AD95-CE9AE6A30B21}" type="sibTrans" cxnId="{B3ED4A12-870D-4540-BF87-ADD4781E9458}">
      <dgm:prSet/>
      <dgm:spPr/>
      <dgm:t>
        <a:bodyPr/>
        <a:lstStyle/>
        <a:p>
          <a:endParaRPr lang="en-US"/>
        </a:p>
      </dgm:t>
    </dgm:pt>
    <dgm:pt modelId="{E8D269A7-A829-4FBC-BBB3-04D3B24867E3}">
      <dgm:prSet/>
      <dgm:spPr/>
      <dgm:t>
        <a:bodyPr/>
        <a:lstStyle/>
        <a:p>
          <a:endParaRPr lang="en-US"/>
        </a:p>
      </dgm:t>
    </dgm:pt>
    <dgm:pt modelId="{BAAD31F6-1867-46B4-B6A0-FA7124F8B2F2}" type="parTrans" cxnId="{1D307CBB-B983-45A9-B27D-31CF86FCFCD2}">
      <dgm:prSet/>
      <dgm:spPr/>
      <dgm:t>
        <a:bodyPr/>
        <a:lstStyle/>
        <a:p>
          <a:endParaRPr lang="en-US"/>
        </a:p>
      </dgm:t>
    </dgm:pt>
    <dgm:pt modelId="{18A113A6-9962-4F4C-8DC2-634207912923}" type="sibTrans" cxnId="{1D307CBB-B983-45A9-B27D-31CF86FCFCD2}">
      <dgm:prSet/>
      <dgm:spPr/>
      <dgm:t>
        <a:bodyPr/>
        <a:lstStyle/>
        <a:p>
          <a:endParaRPr lang="en-US"/>
        </a:p>
      </dgm:t>
    </dgm:pt>
    <dgm:pt modelId="{2AA402B0-D594-4DFB-90C1-0934B3643DDD}">
      <dgm:prSet custT="1"/>
      <dgm:spPr/>
      <dgm:t>
        <a:bodyPr/>
        <a:lstStyle/>
        <a:p>
          <a:pPr rtl="1"/>
          <a:r>
            <a:rPr lang="fa-IR" sz="1400" b="1" dirty="0" smtClean="0">
              <a:cs typeface="B Homa" panose="00000400000000000000" pitchFamily="2" charset="-78"/>
            </a:rPr>
            <a:t>الگو برداری از</a:t>
          </a:r>
          <a:r>
            <a:rPr lang="fa-IR" sz="1400" b="1" dirty="0" smtClean="0"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 میدان کهنه اصفهان،میدان حسن پادشاه تبریز و میدان عالی قاپو قزوین برای نقش جهان </a:t>
          </a:r>
          <a:r>
            <a:rPr lang="fa-IR" sz="1400" b="1" dirty="0" smtClean="0">
              <a:cs typeface="B Homa" panose="00000400000000000000" pitchFamily="2" charset="-78"/>
            </a:rPr>
            <a:t> </a:t>
          </a:r>
          <a:endParaRPr lang="en-US" sz="1400" b="1" dirty="0">
            <a:cs typeface="B Homa" panose="00000400000000000000" pitchFamily="2" charset="-78"/>
          </a:endParaRPr>
        </a:p>
      </dgm:t>
    </dgm:pt>
    <dgm:pt modelId="{163BA5B8-A8BE-4E90-8EF4-58132E5C736F}" type="parTrans" cxnId="{2D28CCED-4E98-4A4B-B738-A33D278F0801}">
      <dgm:prSet/>
      <dgm:spPr/>
      <dgm:t>
        <a:bodyPr/>
        <a:lstStyle/>
        <a:p>
          <a:endParaRPr lang="en-US"/>
        </a:p>
      </dgm:t>
    </dgm:pt>
    <dgm:pt modelId="{59B5939D-D8D2-4F30-94AC-EF5AE1275A89}" type="sibTrans" cxnId="{2D28CCED-4E98-4A4B-B738-A33D278F0801}">
      <dgm:prSet/>
      <dgm:spPr/>
      <dgm:t>
        <a:bodyPr/>
        <a:lstStyle/>
        <a:p>
          <a:endParaRPr lang="en-US"/>
        </a:p>
      </dgm:t>
    </dgm:pt>
    <dgm:pt modelId="{BD7108C2-C5FF-4E38-B13E-2629AA47BA5E}">
      <dgm:prSet custT="1"/>
      <dgm:spPr/>
      <dgm:t>
        <a:bodyPr/>
        <a:lstStyle/>
        <a:p>
          <a:r>
            <a:rPr lang="fa-IR" sz="1400" b="1" dirty="0" smtClean="0">
              <a:cs typeface="B Homa" panose="00000400000000000000" pitchFamily="2" charset="-78"/>
            </a:rPr>
            <a:t>جهان بینی متکی بر مفاهیم عرفانی در بستری مادی</a:t>
          </a:r>
          <a:endParaRPr lang="en-US" sz="1400" b="1" dirty="0">
            <a:cs typeface="B Homa" panose="00000400000000000000" pitchFamily="2" charset="-78"/>
          </a:endParaRPr>
        </a:p>
      </dgm:t>
    </dgm:pt>
    <dgm:pt modelId="{A198184F-532B-4332-ABAB-E90BACF2D3DD}" type="parTrans" cxnId="{FAA2FA01-CFC4-4479-89A3-2340647B4321}">
      <dgm:prSet/>
      <dgm:spPr/>
      <dgm:t>
        <a:bodyPr/>
        <a:lstStyle/>
        <a:p>
          <a:endParaRPr lang="en-US"/>
        </a:p>
      </dgm:t>
    </dgm:pt>
    <dgm:pt modelId="{E30ED0BF-E3AB-4F91-A0B3-AC8DAC59E739}" type="sibTrans" cxnId="{FAA2FA01-CFC4-4479-89A3-2340647B4321}">
      <dgm:prSet/>
      <dgm:spPr/>
      <dgm:t>
        <a:bodyPr/>
        <a:lstStyle/>
        <a:p>
          <a:endParaRPr lang="en-US"/>
        </a:p>
      </dgm:t>
    </dgm:pt>
    <dgm:pt modelId="{79A7AB3F-6E36-4BC6-8198-F4C7C7A5ABAF}" type="pres">
      <dgm:prSet presAssocID="{C24C27ED-6D3A-4890-B8A6-34EFCA800539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842DE30A-CBF4-4A6F-AB5D-2E6F65387404}" type="pres">
      <dgm:prSet presAssocID="{07420F27-0FE7-4796-8038-475EB61FE73B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n-US"/>
        </a:p>
      </dgm:t>
    </dgm:pt>
    <dgm:pt modelId="{F04261D9-B06C-4A63-8883-9CEC8190C188}" type="pres">
      <dgm:prSet presAssocID="{9531F285-EA2C-4B6C-B5D3-EC9B7FFB2E7E}" presName="Accent1" presStyleCnt="0"/>
      <dgm:spPr/>
    </dgm:pt>
    <dgm:pt modelId="{0AFFF093-8EB6-490C-B53F-AA2D5361AAE9}" type="pres">
      <dgm:prSet presAssocID="{9531F285-EA2C-4B6C-B5D3-EC9B7FFB2E7E}" presName="Accent" presStyleLbl="bgShp" presStyleIdx="0" presStyleCnt="6"/>
      <dgm:spPr/>
    </dgm:pt>
    <dgm:pt modelId="{EFC997DB-0C8E-43CD-903C-0233F83C7FA1}" type="pres">
      <dgm:prSet presAssocID="{9531F285-EA2C-4B6C-B5D3-EC9B7FFB2E7E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656761-0CA2-44E8-84A7-DC2E88EC5DE4}" type="pres">
      <dgm:prSet presAssocID="{17EED1B4-51E3-4483-BD48-1A51BFE1AD4A}" presName="Accent2" presStyleCnt="0"/>
      <dgm:spPr/>
    </dgm:pt>
    <dgm:pt modelId="{AF47DDEE-B557-4574-9FCE-31511E34FE84}" type="pres">
      <dgm:prSet presAssocID="{17EED1B4-51E3-4483-BD48-1A51BFE1AD4A}" presName="Accent" presStyleLbl="bgShp" presStyleIdx="1" presStyleCnt="6"/>
      <dgm:spPr/>
    </dgm:pt>
    <dgm:pt modelId="{D470E6C0-09A9-40ED-8664-AE46D2C59A01}" type="pres">
      <dgm:prSet presAssocID="{17EED1B4-51E3-4483-BD48-1A51BFE1AD4A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0B8BAB-7AE5-4E8A-B276-3A655D5B1ADA}" type="pres">
      <dgm:prSet presAssocID="{E9442BEE-339F-4C78-A236-1F4FDFC0C3A5}" presName="Accent3" presStyleCnt="0"/>
      <dgm:spPr/>
    </dgm:pt>
    <dgm:pt modelId="{46349B73-4828-4138-8D32-5FC92468B049}" type="pres">
      <dgm:prSet presAssocID="{E9442BEE-339F-4C78-A236-1F4FDFC0C3A5}" presName="Accent" presStyleLbl="bgShp" presStyleIdx="2" presStyleCnt="6"/>
      <dgm:spPr/>
    </dgm:pt>
    <dgm:pt modelId="{A9F584C9-3813-4565-A3A9-80416EBB0FC5}" type="pres">
      <dgm:prSet presAssocID="{E9442BEE-339F-4C78-A236-1F4FDFC0C3A5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28AF22-D14F-4357-B421-7ED15C12458B}" type="pres">
      <dgm:prSet presAssocID="{4F7BD208-D75B-476E-A34D-4C560F816B4F}" presName="Accent4" presStyleCnt="0"/>
      <dgm:spPr/>
    </dgm:pt>
    <dgm:pt modelId="{85FCBF61-374F-453C-A92A-C5C210EE8B37}" type="pres">
      <dgm:prSet presAssocID="{4F7BD208-D75B-476E-A34D-4C560F816B4F}" presName="Accent" presStyleLbl="bgShp" presStyleIdx="3" presStyleCnt="6"/>
      <dgm:spPr/>
    </dgm:pt>
    <dgm:pt modelId="{52868662-6F9F-4762-A72E-C667D4130B6A}" type="pres">
      <dgm:prSet presAssocID="{4F7BD208-D75B-476E-A34D-4C560F816B4F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2680B0-707D-4839-8423-E339D9D770F1}" type="pres">
      <dgm:prSet presAssocID="{BD7108C2-C5FF-4E38-B13E-2629AA47BA5E}" presName="Accent5" presStyleCnt="0"/>
      <dgm:spPr/>
    </dgm:pt>
    <dgm:pt modelId="{593D4DCD-5BFB-41FD-AF05-8DC7A205DE6E}" type="pres">
      <dgm:prSet presAssocID="{BD7108C2-C5FF-4E38-B13E-2629AA47BA5E}" presName="Accent" presStyleLbl="bgShp" presStyleIdx="4" presStyleCnt="6"/>
      <dgm:spPr/>
    </dgm:pt>
    <dgm:pt modelId="{7C2A5784-66AB-4ECB-BA73-5773D2BA8B3D}" type="pres">
      <dgm:prSet presAssocID="{BD7108C2-C5FF-4E38-B13E-2629AA47BA5E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BF3E46-2CBE-4FB5-B194-56D2D1C81A7A}" type="pres">
      <dgm:prSet presAssocID="{2AA402B0-D594-4DFB-90C1-0934B3643DDD}" presName="Accent6" presStyleCnt="0"/>
      <dgm:spPr/>
    </dgm:pt>
    <dgm:pt modelId="{9A6E74CF-E2E6-415C-B985-985092A7E752}" type="pres">
      <dgm:prSet presAssocID="{2AA402B0-D594-4DFB-90C1-0934B3643DDD}" presName="Accent" presStyleLbl="bgShp" presStyleIdx="5" presStyleCnt="6"/>
      <dgm:spPr/>
    </dgm:pt>
    <dgm:pt modelId="{BFC22844-111B-4CAA-B801-094EB2400F72}" type="pres">
      <dgm:prSet presAssocID="{2AA402B0-D594-4DFB-90C1-0934B3643DDD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BEBEF85-49CB-4204-8323-F5BA06F77195}" type="presOf" srcId="{2AA402B0-D594-4DFB-90C1-0934B3643DDD}" destId="{BFC22844-111B-4CAA-B801-094EB2400F72}" srcOrd="0" destOrd="0" presId="urn:microsoft.com/office/officeart/2011/layout/HexagonRadial"/>
    <dgm:cxn modelId="{6C17C967-7D0B-4B80-BCFB-DCCAAC83E420}" type="presOf" srcId="{C24C27ED-6D3A-4890-B8A6-34EFCA800539}" destId="{79A7AB3F-6E36-4BC6-8198-F4C7C7A5ABAF}" srcOrd="0" destOrd="0" presId="urn:microsoft.com/office/officeart/2011/layout/HexagonRadial"/>
    <dgm:cxn modelId="{DC4E8EC3-A7F5-451A-9636-9CDCEB82169A}" type="presOf" srcId="{9531F285-EA2C-4B6C-B5D3-EC9B7FFB2E7E}" destId="{EFC997DB-0C8E-43CD-903C-0233F83C7FA1}" srcOrd="0" destOrd="0" presId="urn:microsoft.com/office/officeart/2011/layout/HexagonRadial"/>
    <dgm:cxn modelId="{FA527D2A-CCF3-4DD2-9CD3-78CDF94497B7}" srcId="{C24C27ED-6D3A-4890-B8A6-34EFCA800539}" destId="{7FDC7145-EAFC-4F85-978B-8A0F7A1D552A}" srcOrd="1" destOrd="0" parTransId="{4F163365-13D0-4064-B9FB-C4B082D4936E}" sibTransId="{A8E85E76-DBCC-42A9-9D6E-31294D46F655}"/>
    <dgm:cxn modelId="{C5666283-011C-4C1C-AF68-91BC5424B76E}" type="presOf" srcId="{07420F27-0FE7-4796-8038-475EB61FE73B}" destId="{842DE30A-CBF4-4A6F-AB5D-2E6F65387404}" srcOrd="0" destOrd="0" presId="urn:microsoft.com/office/officeart/2011/layout/HexagonRadial"/>
    <dgm:cxn modelId="{2D28CCED-4E98-4A4B-B738-A33D278F0801}" srcId="{07420F27-0FE7-4796-8038-475EB61FE73B}" destId="{2AA402B0-D594-4DFB-90C1-0934B3643DDD}" srcOrd="5" destOrd="0" parTransId="{163BA5B8-A8BE-4E90-8EF4-58132E5C736F}" sibTransId="{59B5939D-D8D2-4F30-94AC-EF5AE1275A89}"/>
    <dgm:cxn modelId="{88F025DB-D97E-4095-A854-8C0063E60C13}" type="presOf" srcId="{17EED1B4-51E3-4483-BD48-1A51BFE1AD4A}" destId="{D470E6C0-09A9-40ED-8664-AE46D2C59A01}" srcOrd="0" destOrd="0" presId="urn:microsoft.com/office/officeart/2011/layout/HexagonRadial"/>
    <dgm:cxn modelId="{AC1539E2-1AAD-4878-A693-BE68C6290BF3}" type="presOf" srcId="{E9442BEE-339F-4C78-A236-1F4FDFC0C3A5}" destId="{A9F584C9-3813-4565-A3A9-80416EBB0FC5}" srcOrd="0" destOrd="0" presId="urn:microsoft.com/office/officeart/2011/layout/HexagonRadial"/>
    <dgm:cxn modelId="{FCD86731-B2C4-4D02-A7D2-F73F3796F584}" srcId="{07420F27-0FE7-4796-8038-475EB61FE73B}" destId="{9531F285-EA2C-4B6C-B5D3-EC9B7FFB2E7E}" srcOrd="0" destOrd="0" parTransId="{DDAF8DF5-6FDE-494A-9A2D-D919791185C9}" sibTransId="{359E6AFC-E135-4F58-928A-2730886C15F2}"/>
    <dgm:cxn modelId="{00D153AB-8EC4-431B-A83E-06B1B0CF0BAC}" type="presOf" srcId="{4F7BD208-D75B-476E-A34D-4C560F816B4F}" destId="{52868662-6F9F-4762-A72E-C667D4130B6A}" srcOrd="0" destOrd="0" presId="urn:microsoft.com/office/officeart/2011/layout/HexagonRadial"/>
    <dgm:cxn modelId="{77C477AF-DC7D-4777-86D5-3AE3534883DA}" srcId="{07420F27-0FE7-4796-8038-475EB61FE73B}" destId="{4F7BD208-D75B-476E-A34D-4C560F816B4F}" srcOrd="3" destOrd="0" parTransId="{53ED1A3D-964E-4193-904E-8C05A54263C4}" sibTransId="{0E7671DD-7FA1-40D8-8E39-2411CA029D52}"/>
    <dgm:cxn modelId="{B8DC0C7F-CF83-4A11-A87E-8D42756DE07C}" srcId="{07420F27-0FE7-4796-8038-475EB61FE73B}" destId="{17EED1B4-51E3-4483-BD48-1A51BFE1AD4A}" srcOrd="1" destOrd="0" parTransId="{F5A4E655-4CD6-409E-B39A-AE90FF66FF4E}" sibTransId="{76708FDD-8A35-4278-8125-F6ADA84BFA3F}"/>
    <dgm:cxn modelId="{1D307CBB-B983-45A9-B27D-31CF86FCFCD2}" srcId="{07420F27-0FE7-4796-8038-475EB61FE73B}" destId="{E8D269A7-A829-4FBC-BBB3-04D3B24867E3}" srcOrd="6" destOrd="0" parTransId="{BAAD31F6-1867-46B4-B6A0-FA7124F8B2F2}" sibTransId="{18A113A6-9962-4F4C-8DC2-634207912923}"/>
    <dgm:cxn modelId="{C4B5A682-82D7-469C-8A15-A8F92438C96F}" srcId="{C24C27ED-6D3A-4890-B8A6-34EFCA800539}" destId="{07420F27-0FE7-4796-8038-475EB61FE73B}" srcOrd="0" destOrd="0" parTransId="{4510A5FB-3BEC-42E0-B995-B6F85C9E63F7}" sibTransId="{430CE2EF-5F3D-412A-B6AD-AB92BF928FA7}"/>
    <dgm:cxn modelId="{B3ED4A12-870D-4540-BF87-ADD4781E9458}" srcId="{07420F27-0FE7-4796-8038-475EB61FE73B}" destId="{D3CA88D5-05E2-4320-B023-ED468A0F84CD}" srcOrd="7" destOrd="0" parTransId="{C62EF6F4-E0A9-41F6-8B8A-3DA5361F70DF}" sibTransId="{1268F992-2B94-4110-AD95-CE9AE6A30B21}"/>
    <dgm:cxn modelId="{FAA2FA01-CFC4-4479-89A3-2340647B4321}" srcId="{07420F27-0FE7-4796-8038-475EB61FE73B}" destId="{BD7108C2-C5FF-4E38-B13E-2629AA47BA5E}" srcOrd="4" destOrd="0" parTransId="{A198184F-532B-4332-ABAB-E90BACF2D3DD}" sibTransId="{E30ED0BF-E3AB-4F91-A0B3-AC8DAC59E739}"/>
    <dgm:cxn modelId="{0AF849DD-6E0D-4BAE-A44E-2122B79116B2}" type="presOf" srcId="{BD7108C2-C5FF-4E38-B13E-2629AA47BA5E}" destId="{7C2A5784-66AB-4ECB-BA73-5773D2BA8B3D}" srcOrd="0" destOrd="0" presId="urn:microsoft.com/office/officeart/2011/layout/HexagonRadial"/>
    <dgm:cxn modelId="{05E78111-D3FA-4305-8E86-3BE0271C3A5D}" srcId="{07420F27-0FE7-4796-8038-475EB61FE73B}" destId="{E9442BEE-339F-4C78-A236-1F4FDFC0C3A5}" srcOrd="2" destOrd="0" parTransId="{E56FAF57-BF9E-48B3-97F8-328A1332C8C3}" sibTransId="{386EE500-0518-4E03-9265-33D13405E9DB}"/>
    <dgm:cxn modelId="{1833180D-43BA-47B5-90A0-DC480CFB6A8F}" type="presParOf" srcId="{79A7AB3F-6E36-4BC6-8198-F4C7C7A5ABAF}" destId="{842DE30A-CBF4-4A6F-AB5D-2E6F65387404}" srcOrd="0" destOrd="0" presId="urn:microsoft.com/office/officeart/2011/layout/HexagonRadial"/>
    <dgm:cxn modelId="{FD5E45FB-4E95-49A3-BEFE-835B60C3512B}" type="presParOf" srcId="{79A7AB3F-6E36-4BC6-8198-F4C7C7A5ABAF}" destId="{F04261D9-B06C-4A63-8883-9CEC8190C188}" srcOrd="1" destOrd="0" presId="urn:microsoft.com/office/officeart/2011/layout/HexagonRadial"/>
    <dgm:cxn modelId="{259FE757-2CFF-45F2-A390-14D2205BDF35}" type="presParOf" srcId="{F04261D9-B06C-4A63-8883-9CEC8190C188}" destId="{0AFFF093-8EB6-490C-B53F-AA2D5361AAE9}" srcOrd="0" destOrd="0" presId="urn:microsoft.com/office/officeart/2011/layout/HexagonRadial"/>
    <dgm:cxn modelId="{0BD7F13C-C6BA-4D4E-902A-F7C14FAE593D}" type="presParOf" srcId="{79A7AB3F-6E36-4BC6-8198-F4C7C7A5ABAF}" destId="{EFC997DB-0C8E-43CD-903C-0233F83C7FA1}" srcOrd="2" destOrd="0" presId="urn:microsoft.com/office/officeart/2011/layout/HexagonRadial"/>
    <dgm:cxn modelId="{A4F19C15-7FDD-47F9-8E38-E3BA19E236C9}" type="presParOf" srcId="{79A7AB3F-6E36-4BC6-8198-F4C7C7A5ABAF}" destId="{5F656761-0CA2-44E8-84A7-DC2E88EC5DE4}" srcOrd="3" destOrd="0" presId="urn:microsoft.com/office/officeart/2011/layout/HexagonRadial"/>
    <dgm:cxn modelId="{AA0FBDFB-EB3A-450B-8572-2239DB8C82D9}" type="presParOf" srcId="{5F656761-0CA2-44E8-84A7-DC2E88EC5DE4}" destId="{AF47DDEE-B557-4574-9FCE-31511E34FE84}" srcOrd="0" destOrd="0" presId="urn:microsoft.com/office/officeart/2011/layout/HexagonRadial"/>
    <dgm:cxn modelId="{D4760751-98F0-46A0-B5A5-F90564475D8E}" type="presParOf" srcId="{79A7AB3F-6E36-4BC6-8198-F4C7C7A5ABAF}" destId="{D470E6C0-09A9-40ED-8664-AE46D2C59A01}" srcOrd="4" destOrd="0" presId="urn:microsoft.com/office/officeart/2011/layout/HexagonRadial"/>
    <dgm:cxn modelId="{D9327ADB-23A4-4F22-9177-7C7439730F75}" type="presParOf" srcId="{79A7AB3F-6E36-4BC6-8198-F4C7C7A5ABAF}" destId="{4E0B8BAB-7AE5-4E8A-B276-3A655D5B1ADA}" srcOrd="5" destOrd="0" presId="urn:microsoft.com/office/officeart/2011/layout/HexagonRadial"/>
    <dgm:cxn modelId="{5B03241D-0BDE-4A78-9271-63C188D47901}" type="presParOf" srcId="{4E0B8BAB-7AE5-4E8A-B276-3A655D5B1ADA}" destId="{46349B73-4828-4138-8D32-5FC92468B049}" srcOrd="0" destOrd="0" presId="urn:microsoft.com/office/officeart/2011/layout/HexagonRadial"/>
    <dgm:cxn modelId="{567C4C8B-0CB6-4B2B-ADF6-8E76FF525118}" type="presParOf" srcId="{79A7AB3F-6E36-4BC6-8198-F4C7C7A5ABAF}" destId="{A9F584C9-3813-4565-A3A9-80416EBB0FC5}" srcOrd="6" destOrd="0" presId="urn:microsoft.com/office/officeart/2011/layout/HexagonRadial"/>
    <dgm:cxn modelId="{E99F17EB-3A2E-4B7A-9BB9-64552097CC16}" type="presParOf" srcId="{79A7AB3F-6E36-4BC6-8198-F4C7C7A5ABAF}" destId="{5C28AF22-D14F-4357-B421-7ED15C12458B}" srcOrd="7" destOrd="0" presId="urn:microsoft.com/office/officeart/2011/layout/HexagonRadial"/>
    <dgm:cxn modelId="{2EEFC804-7346-4804-89B9-3974F866BC8C}" type="presParOf" srcId="{5C28AF22-D14F-4357-B421-7ED15C12458B}" destId="{85FCBF61-374F-453C-A92A-C5C210EE8B37}" srcOrd="0" destOrd="0" presId="urn:microsoft.com/office/officeart/2011/layout/HexagonRadial"/>
    <dgm:cxn modelId="{6A3F1B61-C6EC-47C6-99EB-0BFB039B6E55}" type="presParOf" srcId="{79A7AB3F-6E36-4BC6-8198-F4C7C7A5ABAF}" destId="{52868662-6F9F-4762-A72E-C667D4130B6A}" srcOrd="8" destOrd="0" presId="urn:microsoft.com/office/officeart/2011/layout/HexagonRadial"/>
    <dgm:cxn modelId="{F60E2E22-CFC4-43ED-A60F-3CD4C5D3A697}" type="presParOf" srcId="{79A7AB3F-6E36-4BC6-8198-F4C7C7A5ABAF}" destId="{E22680B0-707D-4839-8423-E339D9D770F1}" srcOrd="9" destOrd="0" presId="urn:microsoft.com/office/officeart/2011/layout/HexagonRadial"/>
    <dgm:cxn modelId="{58F51FA1-7F56-45FF-BE79-26A45CD4865F}" type="presParOf" srcId="{E22680B0-707D-4839-8423-E339D9D770F1}" destId="{593D4DCD-5BFB-41FD-AF05-8DC7A205DE6E}" srcOrd="0" destOrd="0" presId="urn:microsoft.com/office/officeart/2011/layout/HexagonRadial"/>
    <dgm:cxn modelId="{C9290096-95F3-406A-8083-35EF5345F023}" type="presParOf" srcId="{79A7AB3F-6E36-4BC6-8198-F4C7C7A5ABAF}" destId="{7C2A5784-66AB-4ECB-BA73-5773D2BA8B3D}" srcOrd="10" destOrd="0" presId="urn:microsoft.com/office/officeart/2011/layout/HexagonRadial"/>
    <dgm:cxn modelId="{561C9E60-A897-428F-9F3B-5E28F932D6BC}" type="presParOf" srcId="{79A7AB3F-6E36-4BC6-8198-F4C7C7A5ABAF}" destId="{7DBF3E46-2CBE-4FB5-B194-56D2D1C81A7A}" srcOrd="11" destOrd="0" presId="urn:microsoft.com/office/officeart/2011/layout/HexagonRadial"/>
    <dgm:cxn modelId="{C34DABD5-2F57-4C6C-B0E2-772DF7926089}" type="presParOf" srcId="{7DBF3E46-2CBE-4FB5-B194-56D2D1C81A7A}" destId="{9A6E74CF-E2E6-415C-B985-985092A7E752}" srcOrd="0" destOrd="0" presId="urn:microsoft.com/office/officeart/2011/layout/HexagonRadial"/>
    <dgm:cxn modelId="{E8C9E2E1-BA32-4CC1-A315-CBEF581E109B}" type="presParOf" srcId="{79A7AB3F-6E36-4BC6-8198-F4C7C7A5ABAF}" destId="{BFC22844-111B-4CAA-B801-094EB2400F72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BFBB64E-E194-4EDA-A3C0-435C7A93E5AF}" type="doc">
      <dgm:prSet loTypeId="urn:microsoft.com/office/officeart/2005/8/layout/lProcess3" loCatId="process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3E5E00A1-A888-4B6B-A390-EFB5E4BB49DE}">
      <dgm:prSet phldrT="[Text]" custT="1"/>
      <dgm:spPr/>
      <dgm:t>
        <a:bodyPr/>
        <a:lstStyle/>
        <a:p>
          <a:r>
            <a:rPr lang="fa-IR" sz="2000" b="1" dirty="0" smtClean="0">
              <a:cs typeface="B Homa" panose="00000400000000000000" pitchFamily="2" charset="-78"/>
            </a:rPr>
            <a:t>تاریخ ایران</a:t>
          </a:r>
          <a:endParaRPr lang="en-US" sz="2000" b="1" dirty="0">
            <a:cs typeface="B Homa" panose="00000400000000000000" pitchFamily="2" charset="-78"/>
          </a:endParaRPr>
        </a:p>
      </dgm:t>
    </dgm:pt>
    <dgm:pt modelId="{2D62DEC2-E8FA-4579-ADDC-EB1C667F5D30}" type="parTrans" cxnId="{5ADB9C9A-4F0B-4BF8-ACC2-F2D9E49FD1D2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994ACEA5-F7AC-427F-A364-0366156135BC}" type="sibTrans" cxnId="{5ADB9C9A-4F0B-4BF8-ACC2-F2D9E49FD1D2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F1C768A8-DB51-4134-969C-A1261CC1A85A}">
      <dgm:prSet phldrT="[Text]" custT="1"/>
      <dgm:spPr/>
      <dgm:t>
        <a:bodyPr/>
        <a:lstStyle/>
        <a:p>
          <a:r>
            <a:rPr lang="fa-IR" sz="1600" b="0" dirty="0" smtClean="0">
              <a:cs typeface="B Homa" panose="00000400000000000000" pitchFamily="2" charset="-78"/>
            </a:rPr>
            <a:t>ماد</a:t>
          </a:r>
          <a:endParaRPr lang="en-US" sz="1600" b="0" dirty="0">
            <a:cs typeface="B Homa" panose="00000400000000000000" pitchFamily="2" charset="-78"/>
          </a:endParaRPr>
        </a:p>
      </dgm:t>
    </dgm:pt>
    <dgm:pt modelId="{5CCD1160-C5F3-47F4-B248-D8273024E7C7}" type="parTrans" cxnId="{30B81317-4CE8-49E9-98ED-44406A21361D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75DC1B51-3469-4953-A4D7-CA309C5ECD90}" type="sibTrans" cxnId="{30B81317-4CE8-49E9-98ED-44406A21361D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E4B57332-0798-4E72-83E1-4536E2003075}">
      <dgm:prSet phldrT="[Text]" custT="1"/>
      <dgm:spPr/>
      <dgm:t>
        <a:bodyPr/>
        <a:lstStyle/>
        <a:p>
          <a:r>
            <a:rPr lang="fa-IR" sz="1600" b="0" dirty="0" smtClean="0">
              <a:cs typeface="B Homa" panose="00000400000000000000" pitchFamily="2" charset="-78"/>
            </a:rPr>
            <a:t>هخامنشیان</a:t>
          </a:r>
          <a:endParaRPr lang="en-US" sz="1600" b="0" dirty="0">
            <a:cs typeface="B Homa" panose="00000400000000000000" pitchFamily="2" charset="-78"/>
          </a:endParaRPr>
        </a:p>
      </dgm:t>
    </dgm:pt>
    <dgm:pt modelId="{DAE46DE5-274D-4DFD-88C8-8E4E5E64C9EF}" type="parTrans" cxnId="{753881E0-27CD-463A-89C6-1B2AB5E82DD0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D1CCA36D-796F-4176-97D1-CC9086065A7C}" type="sibTrans" cxnId="{753881E0-27CD-463A-89C6-1B2AB5E82DD0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45DF0857-A317-4208-990A-C5E4BE8633C8}">
      <dgm:prSet custT="1"/>
      <dgm:spPr/>
      <dgm:t>
        <a:bodyPr/>
        <a:lstStyle/>
        <a:p>
          <a:r>
            <a:rPr lang="fa-IR" sz="2000" b="1" dirty="0" smtClean="0">
              <a:cs typeface="B Homa" panose="00000400000000000000" pitchFamily="2" charset="-78"/>
            </a:rPr>
            <a:t>تاریخ اروپا</a:t>
          </a:r>
          <a:endParaRPr lang="en-US" sz="2000" b="1" dirty="0">
            <a:cs typeface="B Homa" panose="00000400000000000000" pitchFamily="2" charset="-78"/>
          </a:endParaRPr>
        </a:p>
      </dgm:t>
    </dgm:pt>
    <dgm:pt modelId="{F764B603-B1F7-4995-B7DB-6D0EC20B81A8}" type="parTrans" cxnId="{660B423D-DAC7-4885-A58B-BD1E4C2491AF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EA15868C-8C17-41BA-AF53-B734C57886D6}" type="sibTrans" cxnId="{660B423D-DAC7-4885-A58B-BD1E4C2491AF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5E308384-068A-4161-B88F-069BC9A2D2FE}">
      <dgm:prSet custT="1"/>
      <dgm:spPr/>
      <dgm:t>
        <a:bodyPr/>
        <a:lstStyle/>
        <a:p>
          <a:r>
            <a:rPr lang="fa-IR" sz="1600" b="0" dirty="0" smtClean="0">
              <a:cs typeface="B Homa" panose="00000400000000000000" pitchFamily="2" charset="-78"/>
            </a:rPr>
            <a:t>سلوکیان</a:t>
          </a:r>
          <a:endParaRPr lang="en-US" sz="1600" b="0" dirty="0">
            <a:cs typeface="B Homa" panose="00000400000000000000" pitchFamily="2" charset="-78"/>
          </a:endParaRPr>
        </a:p>
      </dgm:t>
    </dgm:pt>
    <dgm:pt modelId="{39316EFE-9DC4-4C7A-9AC2-3A42C9FDD0B9}" type="parTrans" cxnId="{13065075-3753-4949-97A0-0950D79D7CC5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218CFF20-DD6C-4C68-BD17-B1FCF3C164B0}" type="sibTrans" cxnId="{13065075-3753-4949-97A0-0950D79D7CC5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98FE059A-C07E-4FB2-817A-838A22C7314B}">
      <dgm:prSet custT="1"/>
      <dgm:spPr/>
      <dgm:t>
        <a:bodyPr/>
        <a:lstStyle/>
        <a:p>
          <a:r>
            <a:rPr lang="fa-IR" sz="1600" b="0" dirty="0" smtClean="0">
              <a:cs typeface="B Homa" panose="00000400000000000000" pitchFamily="2" charset="-78"/>
            </a:rPr>
            <a:t>اشکانیان</a:t>
          </a:r>
          <a:endParaRPr lang="en-US" sz="1600" b="0" dirty="0">
            <a:cs typeface="B Homa" panose="00000400000000000000" pitchFamily="2" charset="-78"/>
          </a:endParaRPr>
        </a:p>
      </dgm:t>
    </dgm:pt>
    <dgm:pt modelId="{EFA6ACE8-B36B-4751-88F1-3882D1EA0985}" type="parTrans" cxnId="{6D9C661B-464E-4052-991A-44067C45DB6C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F90C6839-6ECD-4D9D-BAC3-F967A5C99510}" type="sibTrans" cxnId="{6D9C661B-464E-4052-991A-44067C45DB6C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5A74045C-F29E-4E49-B3D8-72A3CF6AD091}">
      <dgm:prSet custT="1"/>
      <dgm:spPr/>
      <dgm:t>
        <a:bodyPr/>
        <a:lstStyle/>
        <a:p>
          <a:r>
            <a:rPr lang="fa-IR" sz="1600" b="0" dirty="0" smtClean="0">
              <a:cs typeface="B Homa" panose="00000400000000000000" pitchFamily="2" charset="-78"/>
            </a:rPr>
            <a:t>ساسانیان</a:t>
          </a:r>
          <a:endParaRPr lang="en-US" sz="1600" b="0" dirty="0">
            <a:cs typeface="B Homa" panose="00000400000000000000" pitchFamily="2" charset="-78"/>
          </a:endParaRPr>
        </a:p>
      </dgm:t>
    </dgm:pt>
    <dgm:pt modelId="{E9C3B169-FD34-4EC4-BE63-C260045363B9}" type="parTrans" cxnId="{2C2A021B-14A2-416E-AA6A-3D37757CEA59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025F54DC-2D5C-4F63-BCBC-711399EFCB35}" type="sibTrans" cxnId="{2C2A021B-14A2-416E-AA6A-3D37757CEA59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48D79D5F-1371-4E03-ACCA-64DDCA1C3C2E}">
      <dgm:prSet custT="1"/>
      <dgm:spPr/>
      <dgm:t>
        <a:bodyPr/>
        <a:lstStyle/>
        <a:p>
          <a:r>
            <a:rPr lang="fa-IR" sz="1600" b="0" dirty="0" smtClean="0">
              <a:cs typeface="B Homa" panose="00000400000000000000" pitchFamily="2" charset="-78"/>
            </a:rPr>
            <a:t>سامانیان</a:t>
          </a:r>
          <a:endParaRPr lang="en-US" sz="1600" b="0" dirty="0">
            <a:cs typeface="B Homa" panose="00000400000000000000" pitchFamily="2" charset="-78"/>
          </a:endParaRPr>
        </a:p>
      </dgm:t>
    </dgm:pt>
    <dgm:pt modelId="{71E643BB-C25F-4970-9E90-0698C6760F19}" type="parTrans" cxnId="{8D6665D0-F9CE-472E-A130-91B2BFE25E9A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73A6A6DC-394B-4C5C-8F90-9B1B2AE711E3}" type="sibTrans" cxnId="{8D6665D0-F9CE-472E-A130-91B2BFE25E9A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E4AA87A0-DA62-418B-B63B-2139C257696B}">
      <dgm:prSet custT="1"/>
      <dgm:spPr/>
      <dgm:t>
        <a:bodyPr/>
        <a:lstStyle/>
        <a:p>
          <a:r>
            <a:rPr lang="fa-IR" sz="1600" b="0" dirty="0" smtClean="0">
              <a:cs typeface="B Homa" panose="00000400000000000000" pitchFamily="2" charset="-78"/>
            </a:rPr>
            <a:t>ال بویه</a:t>
          </a:r>
          <a:endParaRPr lang="en-US" sz="1600" b="0" dirty="0">
            <a:cs typeface="B Homa" panose="00000400000000000000" pitchFamily="2" charset="-78"/>
          </a:endParaRPr>
        </a:p>
      </dgm:t>
    </dgm:pt>
    <dgm:pt modelId="{ECB650C8-9A44-4ACB-B6BD-FD076EE513B9}" type="parTrans" cxnId="{481D4285-3461-4A80-B001-73EEEBC74719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3E43BCE4-B960-41BE-A481-9093DBB73D19}" type="sibTrans" cxnId="{481D4285-3461-4A80-B001-73EEEBC74719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B5334893-DAD6-4A80-AFF4-B4BB8AA2485E}">
      <dgm:prSet custT="1"/>
      <dgm:spPr/>
      <dgm:t>
        <a:bodyPr/>
        <a:lstStyle/>
        <a:p>
          <a:r>
            <a:rPr lang="fa-IR" sz="1600" b="0" dirty="0" smtClean="0">
              <a:cs typeface="B Homa" panose="00000400000000000000" pitchFamily="2" charset="-78"/>
            </a:rPr>
            <a:t>سلجوقیان</a:t>
          </a:r>
          <a:endParaRPr lang="en-US" sz="1600" b="0" dirty="0">
            <a:cs typeface="B Homa" panose="00000400000000000000" pitchFamily="2" charset="-78"/>
          </a:endParaRPr>
        </a:p>
      </dgm:t>
    </dgm:pt>
    <dgm:pt modelId="{0DBB067C-F8A4-4CFE-A4C7-87241E47A1E7}" type="parTrans" cxnId="{F3A9DA3B-821F-4AF2-BBCE-A756226DD646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935E0BF8-C3A2-4FC4-A874-8DBD33026BC4}" type="sibTrans" cxnId="{F3A9DA3B-821F-4AF2-BBCE-A756226DD646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B2E126B0-795B-4705-BC58-98A6355A2F10}">
      <dgm:prSet custT="1"/>
      <dgm:spPr/>
      <dgm:t>
        <a:bodyPr/>
        <a:lstStyle/>
        <a:p>
          <a:r>
            <a:rPr lang="fa-IR" sz="1600" b="0" dirty="0" smtClean="0">
              <a:cs typeface="B Homa" panose="00000400000000000000" pitchFamily="2" charset="-78"/>
            </a:rPr>
            <a:t>ایلخانیان</a:t>
          </a:r>
          <a:endParaRPr lang="en-US" sz="1600" b="0" dirty="0">
            <a:cs typeface="B Homa" panose="00000400000000000000" pitchFamily="2" charset="-78"/>
          </a:endParaRPr>
        </a:p>
      </dgm:t>
    </dgm:pt>
    <dgm:pt modelId="{3FE16FC0-E2B1-42AB-870F-9515EAFE5A31}" type="parTrans" cxnId="{33F9EF4A-C9ED-472D-8897-6B2A4D2CBD99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BB6C31BE-33D7-4B31-8CAA-C657737CDA11}" type="sibTrans" cxnId="{33F9EF4A-C9ED-472D-8897-6B2A4D2CBD99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11E5A4EF-2221-45F9-A5D7-EA28E615D95A}">
      <dgm:prSet custT="1"/>
      <dgm:spPr/>
      <dgm:t>
        <a:bodyPr/>
        <a:lstStyle/>
        <a:p>
          <a:r>
            <a:rPr lang="fa-IR" sz="1600" b="0" dirty="0" smtClean="0">
              <a:cs typeface="B Homa" panose="00000400000000000000" pitchFamily="2" charset="-78"/>
            </a:rPr>
            <a:t>صفویان</a:t>
          </a:r>
          <a:endParaRPr lang="en-US" sz="1600" b="0" dirty="0">
            <a:cs typeface="B Homa" panose="00000400000000000000" pitchFamily="2" charset="-78"/>
          </a:endParaRPr>
        </a:p>
      </dgm:t>
    </dgm:pt>
    <dgm:pt modelId="{01734651-4FEE-4635-8D44-0FC7959E73A4}" type="parTrans" cxnId="{4FB4991D-BB27-410B-84F6-F99FC7312DC6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99BEE62D-6825-4ECA-81EF-9156D5FDEE4A}" type="sibTrans" cxnId="{4FB4991D-BB27-410B-84F6-F99FC7312DC6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D0992314-2C06-4240-BE46-157203707A2E}">
      <dgm:prSet custT="1"/>
      <dgm:spPr/>
      <dgm:t>
        <a:bodyPr/>
        <a:lstStyle/>
        <a:p>
          <a:r>
            <a:rPr lang="fa-IR" sz="2000" b="1" dirty="0" smtClean="0">
              <a:cs typeface="B Homa" panose="00000400000000000000" pitchFamily="2" charset="-78"/>
            </a:rPr>
            <a:t>تمدن یونان</a:t>
          </a:r>
          <a:endParaRPr lang="en-US" sz="2000" b="1" dirty="0">
            <a:cs typeface="B Homa" panose="00000400000000000000" pitchFamily="2" charset="-78"/>
          </a:endParaRPr>
        </a:p>
      </dgm:t>
    </dgm:pt>
    <dgm:pt modelId="{F8B39978-CD40-41C4-9E45-B6846239800A}" type="parTrans" cxnId="{3D2755AB-1D73-4C4B-AA25-DE2372901645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63CCD5E3-43D2-414F-8361-79E7392244B6}" type="sibTrans" cxnId="{3D2755AB-1D73-4C4B-AA25-DE2372901645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EF409F66-7595-4869-ACA1-24105A98A349}">
      <dgm:prSet custT="1"/>
      <dgm:spPr/>
      <dgm:t>
        <a:bodyPr/>
        <a:lstStyle/>
        <a:p>
          <a:r>
            <a:rPr lang="fa-IR" sz="2000" b="1" dirty="0" smtClean="0">
              <a:cs typeface="B Homa" panose="00000400000000000000" pitchFamily="2" charset="-78"/>
            </a:rPr>
            <a:t>تمدن روم</a:t>
          </a:r>
          <a:endParaRPr lang="en-US" sz="2000" b="1" dirty="0">
            <a:cs typeface="B Homa" panose="00000400000000000000" pitchFamily="2" charset="-78"/>
          </a:endParaRPr>
        </a:p>
      </dgm:t>
    </dgm:pt>
    <dgm:pt modelId="{75201680-083D-430D-B465-C0F4AAD763C5}" type="parTrans" cxnId="{91FC3CA4-B332-4EB0-BF95-90984B2968CF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C34BAB9F-3605-405A-B81D-4EEC9292EA21}" type="sibTrans" cxnId="{91FC3CA4-B332-4EB0-BF95-90984B2968CF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D04EE652-D268-480D-9A3F-9DA623CC3418}">
      <dgm:prSet custT="1"/>
      <dgm:spPr/>
      <dgm:t>
        <a:bodyPr/>
        <a:lstStyle/>
        <a:p>
          <a:r>
            <a:rPr lang="fa-IR" sz="2000" b="1" dirty="0" smtClean="0">
              <a:cs typeface="B Homa" panose="00000400000000000000" pitchFamily="2" charset="-78"/>
            </a:rPr>
            <a:t>قرون وسطی</a:t>
          </a:r>
          <a:endParaRPr lang="en-US" sz="2000" b="1" dirty="0">
            <a:cs typeface="B Homa" panose="00000400000000000000" pitchFamily="2" charset="-78"/>
          </a:endParaRPr>
        </a:p>
      </dgm:t>
    </dgm:pt>
    <dgm:pt modelId="{3A13D9A2-2D92-4515-8A89-9C38680AB5F0}" type="parTrans" cxnId="{F28BF89C-04A7-4E6D-977B-893D83AAC015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884E768B-D855-4478-8A8C-FA1CBB2FBA05}" type="sibTrans" cxnId="{F28BF89C-04A7-4E6D-977B-893D83AAC015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A93DCA9D-DABB-479A-AFDF-BC4F3DE1D67D}">
      <dgm:prSet custT="1"/>
      <dgm:spPr/>
      <dgm:t>
        <a:bodyPr/>
        <a:lstStyle/>
        <a:p>
          <a:r>
            <a:rPr lang="fa-IR" sz="2000" b="1" dirty="0" smtClean="0">
              <a:cs typeface="B Homa" panose="00000400000000000000" pitchFamily="2" charset="-78"/>
            </a:rPr>
            <a:t>رنسانس</a:t>
          </a:r>
          <a:endParaRPr lang="en-US" sz="2000" b="1" dirty="0">
            <a:cs typeface="B Homa" panose="00000400000000000000" pitchFamily="2" charset="-78"/>
          </a:endParaRPr>
        </a:p>
      </dgm:t>
    </dgm:pt>
    <dgm:pt modelId="{97DCB364-303B-4DE8-8CE8-DC478A194DA4}" type="parTrans" cxnId="{18FCED1C-21E5-44E8-8880-73BA7E3B5277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0E66FA50-0C70-476D-BEAD-D9BE14300675}" type="sibTrans" cxnId="{18FCED1C-21E5-44E8-8880-73BA7E3B5277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71F45AA8-14F2-4748-9770-1583D387C5DB}" type="pres">
      <dgm:prSet presAssocID="{9BFBB64E-E194-4EDA-A3C0-435C7A93E5AF}" presName="Name0" presStyleCnt="0">
        <dgm:presLayoutVars>
          <dgm:chPref val="3"/>
          <dgm:dir val="rev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D9D35E9-CAE7-4464-951C-658C48A08F78}" type="pres">
      <dgm:prSet presAssocID="{45DF0857-A317-4208-990A-C5E4BE8633C8}" presName="horFlow" presStyleCnt="0"/>
      <dgm:spPr/>
    </dgm:pt>
    <dgm:pt modelId="{A328AE3C-DD85-4B5C-A0E8-D93857954C00}" type="pres">
      <dgm:prSet presAssocID="{45DF0857-A317-4208-990A-C5E4BE8633C8}" presName="bigChev" presStyleLbl="node1" presStyleIdx="0" presStyleCnt="6"/>
      <dgm:spPr/>
      <dgm:t>
        <a:bodyPr/>
        <a:lstStyle/>
        <a:p>
          <a:endParaRPr lang="en-US"/>
        </a:p>
      </dgm:t>
    </dgm:pt>
    <dgm:pt modelId="{592E522B-E7C2-4D97-B26F-18445FCAFFA6}" type="pres">
      <dgm:prSet presAssocID="{45DF0857-A317-4208-990A-C5E4BE8633C8}" presName="vSp" presStyleCnt="0"/>
      <dgm:spPr/>
    </dgm:pt>
    <dgm:pt modelId="{57B49C1F-F666-4A1B-837A-D9DE0D5986A7}" type="pres">
      <dgm:prSet presAssocID="{3E5E00A1-A888-4B6B-A390-EFB5E4BB49DE}" presName="horFlow" presStyleCnt="0"/>
      <dgm:spPr/>
    </dgm:pt>
    <dgm:pt modelId="{10BB2A43-B369-4D14-B807-ECAD2CB17AFA}" type="pres">
      <dgm:prSet presAssocID="{3E5E00A1-A888-4B6B-A390-EFB5E4BB49DE}" presName="bigChev" presStyleLbl="node1" presStyleIdx="1" presStyleCnt="6"/>
      <dgm:spPr/>
      <dgm:t>
        <a:bodyPr/>
        <a:lstStyle/>
        <a:p>
          <a:endParaRPr lang="en-US"/>
        </a:p>
      </dgm:t>
    </dgm:pt>
    <dgm:pt modelId="{E7AA481B-2721-4187-8DC8-33C1841DE19E}" type="pres">
      <dgm:prSet presAssocID="{5CCD1160-C5F3-47F4-B248-D8273024E7C7}" presName="parTrans" presStyleCnt="0"/>
      <dgm:spPr/>
    </dgm:pt>
    <dgm:pt modelId="{3C76629C-7900-4906-B8F8-3A88E6274EF3}" type="pres">
      <dgm:prSet presAssocID="{F1C768A8-DB51-4134-969C-A1261CC1A85A}" presName="node" presStyleLbl="alignAccFollowNode1" presStyleIdx="0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48DF73-34D2-4D8E-B5E9-51506AC3E49A}" type="pres">
      <dgm:prSet presAssocID="{75DC1B51-3469-4953-A4D7-CA309C5ECD90}" presName="sibTrans" presStyleCnt="0"/>
      <dgm:spPr/>
    </dgm:pt>
    <dgm:pt modelId="{753CC655-F982-463F-9192-0AC55FA8523A}" type="pres">
      <dgm:prSet presAssocID="{E4B57332-0798-4E72-83E1-4536E2003075}" presName="node" presStyleLbl="alignAccFollowNode1" presStyleIdx="1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3B1BDC-49E6-4120-B404-08A56386C403}" type="pres">
      <dgm:prSet presAssocID="{D1CCA36D-796F-4176-97D1-CC9086065A7C}" presName="sibTrans" presStyleCnt="0"/>
      <dgm:spPr/>
    </dgm:pt>
    <dgm:pt modelId="{15B85D3F-E898-49D0-BA36-D76F131237D9}" type="pres">
      <dgm:prSet presAssocID="{5E308384-068A-4161-B88F-069BC9A2D2FE}" presName="node" presStyleLbl="alignAccFollowNode1" presStyleIdx="2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E230F1-7EC7-4BF3-9505-4F0CE8961998}" type="pres">
      <dgm:prSet presAssocID="{218CFF20-DD6C-4C68-BD17-B1FCF3C164B0}" presName="sibTrans" presStyleCnt="0"/>
      <dgm:spPr/>
    </dgm:pt>
    <dgm:pt modelId="{57418F8D-90CC-43E0-A092-38E84F8EB093}" type="pres">
      <dgm:prSet presAssocID="{98FE059A-C07E-4FB2-817A-838A22C7314B}" presName="node" presStyleLbl="alignAccFollowNode1" presStyleIdx="3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7D174F-802C-4E2A-BB51-E8EE5BE0F80D}" type="pres">
      <dgm:prSet presAssocID="{F90C6839-6ECD-4D9D-BAC3-F967A5C99510}" presName="sibTrans" presStyleCnt="0"/>
      <dgm:spPr/>
    </dgm:pt>
    <dgm:pt modelId="{42845A77-140B-4B24-B149-5DBFD0D7D72E}" type="pres">
      <dgm:prSet presAssocID="{5A74045C-F29E-4E49-B3D8-72A3CF6AD091}" presName="node" presStyleLbl="alignAccFollowNode1" presStyleIdx="4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C99663-F038-4799-B2A0-6F1D53DE38D3}" type="pres">
      <dgm:prSet presAssocID="{025F54DC-2D5C-4F63-BCBC-711399EFCB35}" presName="sibTrans" presStyleCnt="0"/>
      <dgm:spPr/>
    </dgm:pt>
    <dgm:pt modelId="{CB18E657-BA70-4DDE-BAED-59BE2CB1D84C}" type="pres">
      <dgm:prSet presAssocID="{48D79D5F-1371-4E03-ACCA-64DDCA1C3C2E}" presName="node" presStyleLbl="alignAccFollowNode1" presStyleIdx="5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A58E1C-55B7-44D8-94C9-83BF3F6EF7CD}" type="pres">
      <dgm:prSet presAssocID="{73A6A6DC-394B-4C5C-8F90-9B1B2AE711E3}" presName="sibTrans" presStyleCnt="0"/>
      <dgm:spPr/>
    </dgm:pt>
    <dgm:pt modelId="{E5F33B17-90DB-41CB-A1C3-A41D9B4FE30F}" type="pres">
      <dgm:prSet presAssocID="{E4AA87A0-DA62-418B-B63B-2139C257696B}" presName="node" presStyleLbl="alignAccFollowNode1" presStyleIdx="6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A6C74F-1401-4AB2-9FA2-733DF08E73AD}" type="pres">
      <dgm:prSet presAssocID="{3E43BCE4-B960-41BE-A481-9093DBB73D19}" presName="sibTrans" presStyleCnt="0"/>
      <dgm:spPr/>
    </dgm:pt>
    <dgm:pt modelId="{7CDCE79B-ECC4-4AF2-ABEE-247D840AB5EA}" type="pres">
      <dgm:prSet presAssocID="{B5334893-DAD6-4A80-AFF4-B4BB8AA2485E}" presName="node" presStyleLbl="alignAccFollowNode1" presStyleIdx="7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66A1F0-0CAE-4E24-8397-31A9F387F802}" type="pres">
      <dgm:prSet presAssocID="{935E0BF8-C3A2-4FC4-A874-8DBD33026BC4}" presName="sibTrans" presStyleCnt="0"/>
      <dgm:spPr/>
    </dgm:pt>
    <dgm:pt modelId="{2A51210F-4B57-40F6-95C8-51D8F0F69BF3}" type="pres">
      <dgm:prSet presAssocID="{B2E126B0-795B-4705-BC58-98A6355A2F10}" presName="node" presStyleLbl="alignAccFollowNode1" presStyleIdx="8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6326C3-45F1-413D-8066-EEF4710FE4D7}" type="pres">
      <dgm:prSet presAssocID="{BB6C31BE-33D7-4B31-8CAA-C657737CDA11}" presName="sibTrans" presStyleCnt="0"/>
      <dgm:spPr/>
    </dgm:pt>
    <dgm:pt modelId="{2205321C-7B1E-4735-8352-3F4738B1A1D4}" type="pres">
      <dgm:prSet presAssocID="{11E5A4EF-2221-45F9-A5D7-EA28E615D95A}" presName="node" presStyleLbl="alignAccFollowNode1" presStyleIdx="9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0BFE3C-BDDE-4012-BDAB-819CB4E98D7C}" type="pres">
      <dgm:prSet presAssocID="{3E5E00A1-A888-4B6B-A390-EFB5E4BB49DE}" presName="vSp" presStyleCnt="0"/>
      <dgm:spPr/>
    </dgm:pt>
    <dgm:pt modelId="{92C724C4-9C51-4325-9124-065913D6BE81}" type="pres">
      <dgm:prSet presAssocID="{D0992314-2C06-4240-BE46-157203707A2E}" presName="horFlow" presStyleCnt="0"/>
      <dgm:spPr/>
    </dgm:pt>
    <dgm:pt modelId="{1C014F60-E24D-40BE-BC1C-457E6E1D196B}" type="pres">
      <dgm:prSet presAssocID="{D0992314-2C06-4240-BE46-157203707A2E}" presName="bigChev" presStyleLbl="node1" presStyleIdx="2" presStyleCnt="6" custScaleX="235425" custLinFactY="-100000" custLinFactNeighborX="-83840" custLinFactNeighborY="-127811"/>
      <dgm:spPr/>
      <dgm:t>
        <a:bodyPr/>
        <a:lstStyle/>
        <a:p>
          <a:endParaRPr lang="en-US"/>
        </a:p>
      </dgm:t>
    </dgm:pt>
    <dgm:pt modelId="{DA4BC6F2-CC68-4F2A-863C-DEC98C612188}" type="pres">
      <dgm:prSet presAssocID="{D0992314-2C06-4240-BE46-157203707A2E}" presName="vSp" presStyleCnt="0"/>
      <dgm:spPr/>
    </dgm:pt>
    <dgm:pt modelId="{3F1F6772-6D0E-411E-BAF3-1A0CFAE8C661}" type="pres">
      <dgm:prSet presAssocID="{D04EE652-D268-480D-9A3F-9DA623CC3418}" presName="horFlow" presStyleCnt="0"/>
      <dgm:spPr/>
    </dgm:pt>
    <dgm:pt modelId="{7A9377BB-9457-4B33-A1FE-C8E2C7261371}" type="pres">
      <dgm:prSet presAssocID="{D04EE652-D268-480D-9A3F-9DA623CC3418}" presName="bigChev" presStyleLbl="node1" presStyleIdx="3" presStyleCnt="6" custScaleX="284054" custLinFactX="-200000" custLinFactY="-146445" custLinFactNeighborX="-246591" custLinFactNeighborY="-200000"/>
      <dgm:spPr/>
      <dgm:t>
        <a:bodyPr/>
        <a:lstStyle/>
        <a:p>
          <a:endParaRPr lang="en-US"/>
        </a:p>
      </dgm:t>
    </dgm:pt>
    <dgm:pt modelId="{9A3E11AC-9717-42F2-82E9-BD5A6908E286}" type="pres">
      <dgm:prSet presAssocID="{D04EE652-D268-480D-9A3F-9DA623CC3418}" presName="vSp" presStyleCnt="0"/>
      <dgm:spPr/>
    </dgm:pt>
    <dgm:pt modelId="{FAC1276A-FEC7-4F6E-B0B7-77FF82A8F5BB}" type="pres">
      <dgm:prSet presAssocID="{EF409F66-7595-4869-ACA1-24105A98A349}" presName="horFlow" presStyleCnt="0"/>
      <dgm:spPr/>
    </dgm:pt>
    <dgm:pt modelId="{69DEA536-0B0B-44FB-8D7D-E6AA864333F4}" type="pres">
      <dgm:prSet presAssocID="{EF409F66-7595-4869-ACA1-24105A98A349}" presName="bigChev" presStyleLbl="node1" presStyleIdx="4" presStyleCnt="6" custScaleX="151423" custLinFactX="-104178" custLinFactY="-200000" custLinFactNeighborX="-200000" custLinFactNeighborY="-257668"/>
      <dgm:spPr/>
      <dgm:t>
        <a:bodyPr/>
        <a:lstStyle/>
        <a:p>
          <a:endParaRPr lang="en-US"/>
        </a:p>
      </dgm:t>
    </dgm:pt>
    <dgm:pt modelId="{C19E6DB8-3885-427E-8D31-B7692B66B008}" type="pres">
      <dgm:prSet presAssocID="{EF409F66-7595-4869-ACA1-24105A98A349}" presName="vSp" presStyleCnt="0"/>
      <dgm:spPr/>
    </dgm:pt>
    <dgm:pt modelId="{1A355679-148F-4FAE-9D31-C4EB0D7C5D18}" type="pres">
      <dgm:prSet presAssocID="{A93DCA9D-DABB-479A-AFDF-BC4F3DE1D67D}" presName="horFlow" presStyleCnt="0"/>
      <dgm:spPr/>
    </dgm:pt>
    <dgm:pt modelId="{8F9E645A-A5F4-4A5E-9330-FD77D6355310}" type="pres">
      <dgm:prSet presAssocID="{A93DCA9D-DABB-479A-AFDF-BC4F3DE1D67D}" presName="bigChev" presStyleLbl="node1" presStyleIdx="5" presStyleCnt="6" custScaleX="98299" custLinFactX="-316218" custLinFactY="-273029" custLinFactNeighborX="-400000" custLinFactNeighborY="-300000"/>
      <dgm:spPr/>
      <dgm:t>
        <a:bodyPr/>
        <a:lstStyle/>
        <a:p>
          <a:endParaRPr lang="en-US"/>
        </a:p>
      </dgm:t>
    </dgm:pt>
  </dgm:ptLst>
  <dgm:cxnLst>
    <dgm:cxn modelId="{3D2755AB-1D73-4C4B-AA25-DE2372901645}" srcId="{9BFBB64E-E194-4EDA-A3C0-435C7A93E5AF}" destId="{D0992314-2C06-4240-BE46-157203707A2E}" srcOrd="2" destOrd="0" parTransId="{F8B39978-CD40-41C4-9E45-B6846239800A}" sibTransId="{63CCD5E3-43D2-414F-8361-79E7392244B6}"/>
    <dgm:cxn modelId="{AFE87D18-FB2E-4168-8F4D-94168ECAA985}" type="presOf" srcId="{5E308384-068A-4161-B88F-069BC9A2D2FE}" destId="{15B85D3F-E898-49D0-BA36-D76F131237D9}" srcOrd="0" destOrd="0" presId="urn:microsoft.com/office/officeart/2005/8/layout/lProcess3"/>
    <dgm:cxn modelId="{753881E0-27CD-463A-89C6-1B2AB5E82DD0}" srcId="{3E5E00A1-A888-4B6B-A390-EFB5E4BB49DE}" destId="{E4B57332-0798-4E72-83E1-4536E2003075}" srcOrd="1" destOrd="0" parTransId="{DAE46DE5-274D-4DFD-88C8-8E4E5E64C9EF}" sibTransId="{D1CCA36D-796F-4176-97D1-CC9086065A7C}"/>
    <dgm:cxn modelId="{5ADB9C9A-4F0B-4BF8-ACC2-F2D9E49FD1D2}" srcId="{9BFBB64E-E194-4EDA-A3C0-435C7A93E5AF}" destId="{3E5E00A1-A888-4B6B-A390-EFB5E4BB49DE}" srcOrd="1" destOrd="0" parTransId="{2D62DEC2-E8FA-4579-ADDC-EB1C667F5D30}" sibTransId="{994ACEA5-F7AC-427F-A364-0366156135BC}"/>
    <dgm:cxn modelId="{8D6665D0-F9CE-472E-A130-91B2BFE25E9A}" srcId="{3E5E00A1-A888-4B6B-A390-EFB5E4BB49DE}" destId="{48D79D5F-1371-4E03-ACCA-64DDCA1C3C2E}" srcOrd="5" destOrd="0" parTransId="{71E643BB-C25F-4970-9E90-0698C6760F19}" sibTransId="{73A6A6DC-394B-4C5C-8F90-9B1B2AE711E3}"/>
    <dgm:cxn modelId="{F3A9DA3B-821F-4AF2-BBCE-A756226DD646}" srcId="{3E5E00A1-A888-4B6B-A390-EFB5E4BB49DE}" destId="{B5334893-DAD6-4A80-AFF4-B4BB8AA2485E}" srcOrd="7" destOrd="0" parTransId="{0DBB067C-F8A4-4CFE-A4C7-87241E47A1E7}" sibTransId="{935E0BF8-C3A2-4FC4-A874-8DBD33026BC4}"/>
    <dgm:cxn modelId="{91FC3CA4-B332-4EB0-BF95-90984B2968CF}" srcId="{9BFBB64E-E194-4EDA-A3C0-435C7A93E5AF}" destId="{EF409F66-7595-4869-ACA1-24105A98A349}" srcOrd="4" destOrd="0" parTransId="{75201680-083D-430D-B465-C0F4AAD763C5}" sibTransId="{C34BAB9F-3605-405A-B81D-4EEC9292EA21}"/>
    <dgm:cxn modelId="{EEEFC69B-EAC9-4A03-85D3-20BE9CFE78DE}" type="presOf" srcId="{3E5E00A1-A888-4B6B-A390-EFB5E4BB49DE}" destId="{10BB2A43-B369-4D14-B807-ECAD2CB17AFA}" srcOrd="0" destOrd="0" presId="urn:microsoft.com/office/officeart/2005/8/layout/lProcess3"/>
    <dgm:cxn modelId="{13065075-3753-4949-97A0-0950D79D7CC5}" srcId="{3E5E00A1-A888-4B6B-A390-EFB5E4BB49DE}" destId="{5E308384-068A-4161-B88F-069BC9A2D2FE}" srcOrd="2" destOrd="0" parTransId="{39316EFE-9DC4-4C7A-9AC2-3A42C9FDD0B9}" sibTransId="{218CFF20-DD6C-4C68-BD17-B1FCF3C164B0}"/>
    <dgm:cxn modelId="{2FE5BF46-7392-41F9-8CB5-A121C92BF2DF}" type="presOf" srcId="{45DF0857-A317-4208-990A-C5E4BE8633C8}" destId="{A328AE3C-DD85-4B5C-A0E8-D93857954C00}" srcOrd="0" destOrd="0" presId="urn:microsoft.com/office/officeart/2005/8/layout/lProcess3"/>
    <dgm:cxn modelId="{C07E0A10-F2D5-48C9-B5BD-854366AABA38}" type="presOf" srcId="{E4B57332-0798-4E72-83E1-4536E2003075}" destId="{753CC655-F982-463F-9192-0AC55FA8523A}" srcOrd="0" destOrd="0" presId="urn:microsoft.com/office/officeart/2005/8/layout/lProcess3"/>
    <dgm:cxn modelId="{4FB4991D-BB27-410B-84F6-F99FC7312DC6}" srcId="{3E5E00A1-A888-4B6B-A390-EFB5E4BB49DE}" destId="{11E5A4EF-2221-45F9-A5D7-EA28E615D95A}" srcOrd="9" destOrd="0" parTransId="{01734651-4FEE-4635-8D44-0FC7959E73A4}" sibTransId="{99BEE62D-6825-4ECA-81EF-9156D5FDEE4A}"/>
    <dgm:cxn modelId="{CFCB58DF-BDF2-4DD5-B713-04B22F0C0858}" type="presOf" srcId="{D0992314-2C06-4240-BE46-157203707A2E}" destId="{1C014F60-E24D-40BE-BC1C-457E6E1D196B}" srcOrd="0" destOrd="0" presId="urn:microsoft.com/office/officeart/2005/8/layout/lProcess3"/>
    <dgm:cxn modelId="{56905A50-5950-4E93-8383-721866EE8D59}" type="presOf" srcId="{F1C768A8-DB51-4134-969C-A1261CC1A85A}" destId="{3C76629C-7900-4906-B8F8-3A88E6274EF3}" srcOrd="0" destOrd="0" presId="urn:microsoft.com/office/officeart/2005/8/layout/lProcess3"/>
    <dgm:cxn modelId="{FFA3CCF6-7C02-42BB-BA53-1385FCDAB700}" type="presOf" srcId="{E4AA87A0-DA62-418B-B63B-2139C257696B}" destId="{E5F33B17-90DB-41CB-A1C3-A41D9B4FE30F}" srcOrd="0" destOrd="0" presId="urn:microsoft.com/office/officeart/2005/8/layout/lProcess3"/>
    <dgm:cxn modelId="{43DFAE1A-E9C8-4806-AFDF-801A9462DB8E}" type="presOf" srcId="{EF409F66-7595-4869-ACA1-24105A98A349}" destId="{69DEA536-0B0B-44FB-8D7D-E6AA864333F4}" srcOrd="0" destOrd="0" presId="urn:microsoft.com/office/officeart/2005/8/layout/lProcess3"/>
    <dgm:cxn modelId="{33F9EF4A-C9ED-472D-8897-6B2A4D2CBD99}" srcId="{3E5E00A1-A888-4B6B-A390-EFB5E4BB49DE}" destId="{B2E126B0-795B-4705-BC58-98A6355A2F10}" srcOrd="8" destOrd="0" parTransId="{3FE16FC0-E2B1-42AB-870F-9515EAFE5A31}" sibTransId="{BB6C31BE-33D7-4B31-8CAA-C657737CDA11}"/>
    <dgm:cxn modelId="{F239F866-0A15-4DFA-9FC9-4CA433315886}" type="presOf" srcId="{D04EE652-D268-480D-9A3F-9DA623CC3418}" destId="{7A9377BB-9457-4B33-A1FE-C8E2C7261371}" srcOrd="0" destOrd="0" presId="urn:microsoft.com/office/officeart/2005/8/layout/lProcess3"/>
    <dgm:cxn modelId="{5442CF46-E591-42FA-A94C-7AF2D54B4472}" type="presOf" srcId="{48D79D5F-1371-4E03-ACCA-64DDCA1C3C2E}" destId="{CB18E657-BA70-4DDE-BAED-59BE2CB1D84C}" srcOrd="0" destOrd="0" presId="urn:microsoft.com/office/officeart/2005/8/layout/lProcess3"/>
    <dgm:cxn modelId="{2C2A021B-14A2-416E-AA6A-3D37757CEA59}" srcId="{3E5E00A1-A888-4B6B-A390-EFB5E4BB49DE}" destId="{5A74045C-F29E-4E49-B3D8-72A3CF6AD091}" srcOrd="4" destOrd="0" parTransId="{E9C3B169-FD34-4EC4-BE63-C260045363B9}" sibTransId="{025F54DC-2D5C-4F63-BCBC-711399EFCB35}"/>
    <dgm:cxn modelId="{18FCED1C-21E5-44E8-8880-73BA7E3B5277}" srcId="{9BFBB64E-E194-4EDA-A3C0-435C7A93E5AF}" destId="{A93DCA9D-DABB-479A-AFDF-BC4F3DE1D67D}" srcOrd="5" destOrd="0" parTransId="{97DCB364-303B-4DE8-8CE8-DC478A194DA4}" sibTransId="{0E66FA50-0C70-476D-BEAD-D9BE14300675}"/>
    <dgm:cxn modelId="{DB3435A3-70EE-44E5-9A55-790EF93CA147}" type="presOf" srcId="{9BFBB64E-E194-4EDA-A3C0-435C7A93E5AF}" destId="{71F45AA8-14F2-4748-9770-1583D387C5DB}" srcOrd="0" destOrd="0" presId="urn:microsoft.com/office/officeart/2005/8/layout/lProcess3"/>
    <dgm:cxn modelId="{E2EF60CF-63EE-4CB8-9189-70CFEE21BA63}" type="presOf" srcId="{B2E126B0-795B-4705-BC58-98A6355A2F10}" destId="{2A51210F-4B57-40F6-95C8-51D8F0F69BF3}" srcOrd="0" destOrd="0" presId="urn:microsoft.com/office/officeart/2005/8/layout/lProcess3"/>
    <dgm:cxn modelId="{38AE435E-359F-49B3-AA66-2B8B1F82B900}" type="presOf" srcId="{5A74045C-F29E-4E49-B3D8-72A3CF6AD091}" destId="{42845A77-140B-4B24-B149-5DBFD0D7D72E}" srcOrd="0" destOrd="0" presId="urn:microsoft.com/office/officeart/2005/8/layout/lProcess3"/>
    <dgm:cxn modelId="{660B423D-DAC7-4885-A58B-BD1E4C2491AF}" srcId="{9BFBB64E-E194-4EDA-A3C0-435C7A93E5AF}" destId="{45DF0857-A317-4208-990A-C5E4BE8633C8}" srcOrd="0" destOrd="0" parTransId="{F764B603-B1F7-4995-B7DB-6D0EC20B81A8}" sibTransId="{EA15868C-8C17-41BA-AF53-B734C57886D6}"/>
    <dgm:cxn modelId="{A3E3C8D0-5362-4E36-8724-7D7875C9F6B7}" type="presOf" srcId="{B5334893-DAD6-4A80-AFF4-B4BB8AA2485E}" destId="{7CDCE79B-ECC4-4AF2-ABEE-247D840AB5EA}" srcOrd="0" destOrd="0" presId="urn:microsoft.com/office/officeart/2005/8/layout/lProcess3"/>
    <dgm:cxn modelId="{30B81317-4CE8-49E9-98ED-44406A21361D}" srcId="{3E5E00A1-A888-4B6B-A390-EFB5E4BB49DE}" destId="{F1C768A8-DB51-4134-969C-A1261CC1A85A}" srcOrd="0" destOrd="0" parTransId="{5CCD1160-C5F3-47F4-B248-D8273024E7C7}" sibTransId="{75DC1B51-3469-4953-A4D7-CA309C5ECD90}"/>
    <dgm:cxn modelId="{481D4285-3461-4A80-B001-73EEEBC74719}" srcId="{3E5E00A1-A888-4B6B-A390-EFB5E4BB49DE}" destId="{E4AA87A0-DA62-418B-B63B-2139C257696B}" srcOrd="6" destOrd="0" parTransId="{ECB650C8-9A44-4ACB-B6BD-FD076EE513B9}" sibTransId="{3E43BCE4-B960-41BE-A481-9093DBB73D19}"/>
    <dgm:cxn modelId="{F28BF89C-04A7-4E6D-977B-893D83AAC015}" srcId="{9BFBB64E-E194-4EDA-A3C0-435C7A93E5AF}" destId="{D04EE652-D268-480D-9A3F-9DA623CC3418}" srcOrd="3" destOrd="0" parTransId="{3A13D9A2-2D92-4515-8A89-9C38680AB5F0}" sibTransId="{884E768B-D855-4478-8A8C-FA1CBB2FBA05}"/>
    <dgm:cxn modelId="{F938D475-ECF7-459F-B655-3A31A039FC0B}" type="presOf" srcId="{A93DCA9D-DABB-479A-AFDF-BC4F3DE1D67D}" destId="{8F9E645A-A5F4-4A5E-9330-FD77D6355310}" srcOrd="0" destOrd="0" presId="urn:microsoft.com/office/officeart/2005/8/layout/lProcess3"/>
    <dgm:cxn modelId="{6D9C661B-464E-4052-991A-44067C45DB6C}" srcId="{3E5E00A1-A888-4B6B-A390-EFB5E4BB49DE}" destId="{98FE059A-C07E-4FB2-817A-838A22C7314B}" srcOrd="3" destOrd="0" parTransId="{EFA6ACE8-B36B-4751-88F1-3882D1EA0985}" sibTransId="{F90C6839-6ECD-4D9D-BAC3-F967A5C99510}"/>
    <dgm:cxn modelId="{F25C4B1D-91A4-4DCE-928F-1E43ACC923CC}" type="presOf" srcId="{11E5A4EF-2221-45F9-A5D7-EA28E615D95A}" destId="{2205321C-7B1E-4735-8352-3F4738B1A1D4}" srcOrd="0" destOrd="0" presId="urn:microsoft.com/office/officeart/2005/8/layout/lProcess3"/>
    <dgm:cxn modelId="{10D6D982-6D39-4E08-8406-DD0E44F082F0}" type="presOf" srcId="{98FE059A-C07E-4FB2-817A-838A22C7314B}" destId="{57418F8D-90CC-43E0-A092-38E84F8EB093}" srcOrd="0" destOrd="0" presId="urn:microsoft.com/office/officeart/2005/8/layout/lProcess3"/>
    <dgm:cxn modelId="{CABC824B-FD1A-4979-A33D-E6FBA36715B6}" type="presParOf" srcId="{71F45AA8-14F2-4748-9770-1583D387C5DB}" destId="{5D9D35E9-CAE7-4464-951C-658C48A08F78}" srcOrd="0" destOrd="0" presId="urn:microsoft.com/office/officeart/2005/8/layout/lProcess3"/>
    <dgm:cxn modelId="{F50E7C2A-3F81-43F2-B025-EADC0422D041}" type="presParOf" srcId="{5D9D35E9-CAE7-4464-951C-658C48A08F78}" destId="{A328AE3C-DD85-4B5C-A0E8-D93857954C00}" srcOrd="0" destOrd="0" presId="urn:microsoft.com/office/officeart/2005/8/layout/lProcess3"/>
    <dgm:cxn modelId="{9DEA0664-76BE-44CD-AD6C-5FF5BD358EFB}" type="presParOf" srcId="{71F45AA8-14F2-4748-9770-1583D387C5DB}" destId="{592E522B-E7C2-4D97-B26F-18445FCAFFA6}" srcOrd="1" destOrd="0" presId="urn:microsoft.com/office/officeart/2005/8/layout/lProcess3"/>
    <dgm:cxn modelId="{5C6EE98D-52F6-4716-B7FF-ED1C04BDCD82}" type="presParOf" srcId="{71F45AA8-14F2-4748-9770-1583D387C5DB}" destId="{57B49C1F-F666-4A1B-837A-D9DE0D5986A7}" srcOrd="2" destOrd="0" presId="urn:microsoft.com/office/officeart/2005/8/layout/lProcess3"/>
    <dgm:cxn modelId="{9343E1CD-97DA-4F6D-8E09-CCF797A386ED}" type="presParOf" srcId="{57B49C1F-F666-4A1B-837A-D9DE0D5986A7}" destId="{10BB2A43-B369-4D14-B807-ECAD2CB17AFA}" srcOrd="0" destOrd="0" presId="urn:microsoft.com/office/officeart/2005/8/layout/lProcess3"/>
    <dgm:cxn modelId="{B400770F-51A9-4695-8DDB-AF9DA08B5751}" type="presParOf" srcId="{57B49C1F-F666-4A1B-837A-D9DE0D5986A7}" destId="{E7AA481B-2721-4187-8DC8-33C1841DE19E}" srcOrd="1" destOrd="0" presId="urn:microsoft.com/office/officeart/2005/8/layout/lProcess3"/>
    <dgm:cxn modelId="{C170CC37-3A18-43D7-A576-67A3FCB31B6D}" type="presParOf" srcId="{57B49C1F-F666-4A1B-837A-D9DE0D5986A7}" destId="{3C76629C-7900-4906-B8F8-3A88E6274EF3}" srcOrd="2" destOrd="0" presId="urn:microsoft.com/office/officeart/2005/8/layout/lProcess3"/>
    <dgm:cxn modelId="{EB1C0FB6-A72F-4406-9310-F8CEFB107727}" type="presParOf" srcId="{57B49C1F-F666-4A1B-837A-D9DE0D5986A7}" destId="{7748DF73-34D2-4D8E-B5E9-51506AC3E49A}" srcOrd="3" destOrd="0" presId="urn:microsoft.com/office/officeart/2005/8/layout/lProcess3"/>
    <dgm:cxn modelId="{8678ABDD-FA86-4D45-BC60-A0FBBA597EAF}" type="presParOf" srcId="{57B49C1F-F666-4A1B-837A-D9DE0D5986A7}" destId="{753CC655-F982-463F-9192-0AC55FA8523A}" srcOrd="4" destOrd="0" presId="urn:microsoft.com/office/officeart/2005/8/layout/lProcess3"/>
    <dgm:cxn modelId="{FB8FA52C-46FE-4F48-9EC2-A02463321115}" type="presParOf" srcId="{57B49C1F-F666-4A1B-837A-D9DE0D5986A7}" destId="{F93B1BDC-49E6-4120-B404-08A56386C403}" srcOrd="5" destOrd="0" presId="urn:microsoft.com/office/officeart/2005/8/layout/lProcess3"/>
    <dgm:cxn modelId="{98146B6D-F7F5-452E-91AB-43C2B447D618}" type="presParOf" srcId="{57B49C1F-F666-4A1B-837A-D9DE0D5986A7}" destId="{15B85D3F-E898-49D0-BA36-D76F131237D9}" srcOrd="6" destOrd="0" presId="urn:microsoft.com/office/officeart/2005/8/layout/lProcess3"/>
    <dgm:cxn modelId="{9D7C0196-BD24-4524-AF74-7B8F0803F731}" type="presParOf" srcId="{57B49C1F-F666-4A1B-837A-D9DE0D5986A7}" destId="{6EE230F1-7EC7-4BF3-9505-4F0CE8961998}" srcOrd="7" destOrd="0" presId="urn:microsoft.com/office/officeart/2005/8/layout/lProcess3"/>
    <dgm:cxn modelId="{3B2625AB-A993-4BEA-96F2-1B171D1AE07E}" type="presParOf" srcId="{57B49C1F-F666-4A1B-837A-D9DE0D5986A7}" destId="{57418F8D-90CC-43E0-A092-38E84F8EB093}" srcOrd="8" destOrd="0" presId="urn:microsoft.com/office/officeart/2005/8/layout/lProcess3"/>
    <dgm:cxn modelId="{1436E56F-FB69-4D6F-9BB3-0D00EB66D929}" type="presParOf" srcId="{57B49C1F-F666-4A1B-837A-D9DE0D5986A7}" destId="{577D174F-802C-4E2A-BB51-E8EE5BE0F80D}" srcOrd="9" destOrd="0" presId="urn:microsoft.com/office/officeart/2005/8/layout/lProcess3"/>
    <dgm:cxn modelId="{5317E46E-E753-480B-864D-74953A15BBC1}" type="presParOf" srcId="{57B49C1F-F666-4A1B-837A-D9DE0D5986A7}" destId="{42845A77-140B-4B24-B149-5DBFD0D7D72E}" srcOrd="10" destOrd="0" presId="urn:microsoft.com/office/officeart/2005/8/layout/lProcess3"/>
    <dgm:cxn modelId="{60DEBB3F-FCFF-45EC-950F-1B94254255AA}" type="presParOf" srcId="{57B49C1F-F666-4A1B-837A-D9DE0D5986A7}" destId="{88C99663-F038-4799-B2A0-6F1D53DE38D3}" srcOrd="11" destOrd="0" presId="urn:microsoft.com/office/officeart/2005/8/layout/lProcess3"/>
    <dgm:cxn modelId="{4237FD3E-6CE8-494E-8041-1E29B326DA18}" type="presParOf" srcId="{57B49C1F-F666-4A1B-837A-D9DE0D5986A7}" destId="{CB18E657-BA70-4DDE-BAED-59BE2CB1D84C}" srcOrd="12" destOrd="0" presId="urn:microsoft.com/office/officeart/2005/8/layout/lProcess3"/>
    <dgm:cxn modelId="{4615EF82-89B1-471D-A669-586B18E05C9D}" type="presParOf" srcId="{57B49C1F-F666-4A1B-837A-D9DE0D5986A7}" destId="{EFA58E1C-55B7-44D8-94C9-83BF3F6EF7CD}" srcOrd="13" destOrd="0" presId="urn:microsoft.com/office/officeart/2005/8/layout/lProcess3"/>
    <dgm:cxn modelId="{E3F526F3-0B48-450A-B334-A7F0B5C1D04C}" type="presParOf" srcId="{57B49C1F-F666-4A1B-837A-D9DE0D5986A7}" destId="{E5F33B17-90DB-41CB-A1C3-A41D9B4FE30F}" srcOrd="14" destOrd="0" presId="urn:microsoft.com/office/officeart/2005/8/layout/lProcess3"/>
    <dgm:cxn modelId="{AABB479F-C636-40A4-AC03-D9C8D570D16C}" type="presParOf" srcId="{57B49C1F-F666-4A1B-837A-D9DE0D5986A7}" destId="{78A6C74F-1401-4AB2-9FA2-733DF08E73AD}" srcOrd="15" destOrd="0" presId="urn:microsoft.com/office/officeart/2005/8/layout/lProcess3"/>
    <dgm:cxn modelId="{6B8209E6-69A3-4A9F-BCC1-AC9DA679CCBE}" type="presParOf" srcId="{57B49C1F-F666-4A1B-837A-D9DE0D5986A7}" destId="{7CDCE79B-ECC4-4AF2-ABEE-247D840AB5EA}" srcOrd="16" destOrd="0" presId="urn:microsoft.com/office/officeart/2005/8/layout/lProcess3"/>
    <dgm:cxn modelId="{66C3B2A9-44AA-4F3A-B112-27D587A227B9}" type="presParOf" srcId="{57B49C1F-F666-4A1B-837A-D9DE0D5986A7}" destId="{E866A1F0-0CAE-4E24-8397-31A9F387F802}" srcOrd="17" destOrd="0" presId="urn:microsoft.com/office/officeart/2005/8/layout/lProcess3"/>
    <dgm:cxn modelId="{A21545AF-49ED-4A01-B9A1-F8113BDC46A0}" type="presParOf" srcId="{57B49C1F-F666-4A1B-837A-D9DE0D5986A7}" destId="{2A51210F-4B57-40F6-95C8-51D8F0F69BF3}" srcOrd="18" destOrd="0" presId="urn:microsoft.com/office/officeart/2005/8/layout/lProcess3"/>
    <dgm:cxn modelId="{F26A7D4A-56FE-4A61-9E91-D2257337B439}" type="presParOf" srcId="{57B49C1F-F666-4A1B-837A-D9DE0D5986A7}" destId="{996326C3-45F1-413D-8066-EEF4710FE4D7}" srcOrd="19" destOrd="0" presId="urn:microsoft.com/office/officeart/2005/8/layout/lProcess3"/>
    <dgm:cxn modelId="{E7E33E2B-CDDB-4B50-BEB1-4A32AD13ACDA}" type="presParOf" srcId="{57B49C1F-F666-4A1B-837A-D9DE0D5986A7}" destId="{2205321C-7B1E-4735-8352-3F4738B1A1D4}" srcOrd="20" destOrd="0" presId="urn:microsoft.com/office/officeart/2005/8/layout/lProcess3"/>
    <dgm:cxn modelId="{3387D86D-7664-440E-B994-63EAFD9E9A82}" type="presParOf" srcId="{71F45AA8-14F2-4748-9770-1583D387C5DB}" destId="{110BFE3C-BDDE-4012-BDAB-819CB4E98D7C}" srcOrd="3" destOrd="0" presId="urn:microsoft.com/office/officeart/2005/8/layout/lProcess3"/>
    <dgm:cxn modelId="{0664FC2F-50E9-416D-9AE8-11D8F00EAD02}" type="presParOf" srcId="{71F45AA8-14F2-4748-9770-1583D387C5DB}" destId="{92C724C4-9C51-4325-9124-065913D6BE81}" srcOrd="4" destOrd="0" presId="urn:microsoft.com/office/officeart/2005/8/layout/lProcess3"/>
    <dgm:cxn modelId="{1E8A8AE4-F201-4AB3-94EF-2811C33410C1}" type="presParOf" srcId="{92C724C4-9C51-4325-9124-065913D6BE81}" destId="{1C014F60-E24D-40BE-BC1C-457E6E1D196B}" srcOrd="0" destOrd="0" presId="urn:microsoft.com/office/officeart/2005/8/layout/lProcess3"/>
    <dgm:cxn modelId="{CE12BB6B-7778-422E-952A-D4A530DCCD3C}" type="presParOf" srcId="{71F45AA8-14F2-4748-9770-1583D387C5DB}" destId="{DA4BC6F2-CC68-4F2A-863C-DEC98C612188}" srcOrd="5" destOrd="0" presId="urn:microsoft.com/office/officeart/2005/8/layout/lProcess3"/>
    <dgm:cxn modelId="{1087A611-FBC4-4CC5-82EA-1ECA9699BADC}" type="presParOf" srcId="{71F45AA8-14F2-4748-9770-1583D387C5DB}" destId="{3F1F6772-6D0E-411E-BAF3-1A0CFAE8C661}" srcOrd="6" destOrd="0" presId="urn:microsoft.com/office/officeart/2005/8/layout/lProcess3"/>
    <dgm:cxn modelId="{D85D0B80-81B0-4800-901A-BEBE91682A6D}" type="presParOf" srcId="{3F1F6772-6D0E-411E-BAF3-1A0CFAE8C661}" destId="{7A9377BB-9457-4B33-A1FE-C8E2C7261371}" srcOrd="0" destOrd="0" presId="urn:microsoft.com/office/officeart/2005/8/layout/lProcess3"/>
    <dgm:cxn modelId="{112365CC-5F28-4AFD-AC4D-8A938C4DE387}" type="presParOf" srcId="{71F45AA8-14F2-4748-9770-1583D387C5DB}" destId="{9A3E11AC-9717-42F2-82E9-BD5A6908E286}" srcOrd="7" destOrd="0" presId="urn:microsoft.com/office/officeart/2005/8/layout/lProcess3"/>
    <dgm:cxn modelId="{BB300588-2760-4199-80F7-0598E61AB0F2}" type="presParOf" srcId="{71F45AA8-14F2-4748-9770-1583D387C5DB}" destId="{FAC1276A-FEC7-4F6E-B0B7-77FF82A8F5BB}" srcOrd="8" destOrd="0" presId="urn:microsoft.com/office/officeart/2005/8/layout/lProcess3"/>
    <dgm:cxn modelId="{5121075A-B90C-4641-A851-9EB16881F5C8}" type="presParOf" srcId="{FAC1276A-FEC7-4F6E-B0B7-77FF82A8F5BB}" destId="{69DEA536-0B0B-44FB-8D7D-E6AA864333F4}" srcOrd="0" destOrd="0" presId="urn:microsoft.com/office/officeart/2005/8/layout/lProcess3"/>
    <dgm:cxn modelId="{E1CEA3E8-63B6-423D-9EA1-2D7A38414A76}" type="presParOf" srcId="{71F45AA8-14F2-4748-9770-1583D387C5DB}" destId="{C19E6DB8-3885-427E-8D31-B7692B66B008}" srcOrd="9" destOrd="0" presId="urn:microsoft.com/office/officeart/2005/8/layout/lProcess3"/>
    <dgm:cxn modelId="{B71AE8E3-6131-4A57-8BD2-790047D611DA}" type="presParOf" srcId="{71F45AA8-14F2-4748-9770-1583D387C5DB}" destId="{1A355679-148F-4FAE-9D31-C4EB0D7C5D18}" srcOrd="10" destOrd="0" presId="urn:microsoft.com/office/officeart/2005/8/layout/lProcess3"/>
    <dgm:cxn modelId="{3082D9B4-B48F-458F-AEFC-07EBE80BE9F2}" type="presParOf" srcId="{1A355679-148F-4FAE-9D31-C4EB0D7C5D18}" destId="{8F9E645A-A5F4-4A5E-9330-FD77D6355310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C24C27ED-6D3A-4890-B8A6-34EFCA800539}" type="doc">
      <dgm:prSet loTypeId="urn:microsoft.com/office/officeart/2011/layout/HexagonRadial" loCatId="cycle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07420F27-0FE7-4796-8038-475EB61FE73B}">
      <dgm:prSet phldrT="[Text]" custT="1"/>
      <dgm:spPr/>
      <dgm:t>
        <a:bodyPr/>
        <a:lstStyle/>
        <a:p>
          <a:r>
            <a:rPr lang="fa-IR" sz="1800" b="1" dirty="0" smtClean="0">
              <a:cs typeface="B Homa" panose="00000400000000000000" pitchFamily="2" charset="-78"/>
            </a:rPr>
            <a:t>شهر در توافق با روستاهای اطراف خود</a:t>
          </a:r>
          <a:endParaRPr lang="en-US" sz="1800" b="1" dirty="0">
            <a:cs typeface="B Homa" panose="00000400000000000000" pitchFamily="2" charset="-78"/>
          </a:endParaRPr>
        </a:p>
      </dgm:t>
    </dgm:pt>
    <dgm:pt modelId="{4510A5FB-3BEC-42E0-B995-B6F85C9E63F7}" type="parTrans" cxnId="{C4B5A682-82D7-469C-8A15-A8F92438C96F}">
      <dgm:prSet/>
      <dgm:spPr/>
      <dgm:t>
        <a:bodyPr/>
        <a:lstStyle/>
        <a:p>
          <a:endParaRPr lang="en-US"/>
        </a:p>
      </dgm:t>
    </dgm:pt>
    <dgm:pt modelId="{430CE2EF-5F3D-412A-B6AD-AB92BF928FA7}" type="sibTrans" cxnId="{C4B5A682-82D7-469C-8A15-A8F92438C96F}">
      <dgm:prSet/>
      <dgm:spPr/>
      <dgm:t>
        <a:bodyPr/>
        <a:lstStyle/>
        <a:p>
          <a:endParaRPr lang="en-US"/>
        </a:p>
      </dgm:t>
    </dgm:pt>
    <dgm:pt modelId="{9531F285-EA2C-4B6C-B5D3-EC9B7FFB2E7E}">
      <dgm:prSet phldrT="[Text]" custT="1"/>
      <dgm:spPr/>
      <dgm:t>
        <a:bodyPr/>
        <a:lstStyle/>
        <a:p>
          <a:r>
            <a:rPr lang="fa-IR" sz="1400" b="1" dirty="0" smtClean="0">
              <a:cs typeface="B Homa" panose="00000400000000000000" pitchFamily="2" charset="-78"/>
            </a:rPr>
            <a:t>مفهوم همه عالم منظر اوست</a:t>
          </a:r>
          <a:endParaRPr lang="en-US" sz="1400" b="1" dirty="0">
            <a:cs typeface="B Homa" panose="00000400000000000000" pitchFamily="2" charset="-78"/>
          </a:endParaRPr>
        </a:p>
      </dgm:t>
    </dgm:pt>
    <dgm:pt modelId="{DDAF8DF5-6FDE-494A-9A2D-D919791185C9}" type="parTrans" cxnId="{FCD86731-B2C4-4D02-A7D2-F73F3796F584}">
      <dgm:prSet/>
      <dgm:spPr/>
      <dgm:t>
        <a:bodyPr/>
        <a:lstStyle/>
        <a:p>
          <a:endParaRPr lang="en-US"/>
        </a:p>
      </dgm:t>
    </dgm:pt>
    <dgm:pt modelId="{359E6AFC-E135-4F58-928A-2730886C15F2}" type="sibTrans" cxnId="{FCD86731-B2C4-4D02-A7D2-F73F3796F584}">
      <dgm:prSet/>
      <dgm:spPr/>
      <dgm:t>
        <a:bodyPr/>
        <a:lstStyle/>
        <a:p>
          <a:endParaRPr lang="en-US"/>
        </a:p>
      </dgm:t>
    </dgm:pt>
    <dgm:pt modelId="{17EED1B4-51E3-4483-BD48-1A51BFE1AD4A}">
      <dgm:prSet phldrT="[Text]" custT="1"/>
      <dgm:spPr/>
      <dgm:t>
        <a:bodyPr/>
        <a:lstStyle/>
        <a:p>
          <a:r>
            <a:rPr lang="fa-IR" sz="1400" b="1" dirty="0" smtClean="0">
              <a:cs typeface="B Homa" panose="00000400000000000000" pitchFamily="2" charset="-78"/>
            </a:rPr>
            <a:t>تعادل فضایی و توازن کالبدی </a:t>
          </a:r>
          <a:endParaRPr lang="en-US" sz="1400" b="1" dirty="0">
            <a:cs typeface="B Homa" panose="00000400000000000000" pitchFamily="2" charset="-78"/>
          </a:endParaRPr>
        </a:p>
      </dgm:t>
    </dgm:pt>
    <dgm:pt modelId="{F5A4E655-4CD6-409E-B39A-AE90FF66FF4E}" type="parTrans" cxnId="{B8DC0C7F-CF83-4A11-A87E-8D42756DE07C}">
      <dgm:prSet/>
      <dgm:spPr/>
      <dgm:t>
        <a:bodyPr/>
        <a:lstStyle/>
        <a:p>
          <a:endParaRPr lang="en-US"/>
        </a:p>
      </dgm:t>
    </dgm:pt>
    <dgm:pt modelId="{76708FDD-8A35-4278-8125-F6ADA84BFA3F}" type="sibTrans" cxnId="{B8DC0C7F-CF83-4A11-A87E-8D42756DE07C}">
      <dgm:prSet/>
      <dgm:spPr/>
      <dgm:t>
        <a:bodyPr/>
        <a:lstStyle/>
        <a:p>
          <a:endParaRPr lang="en-US"/>
        </a:p>
      </dgm:t>
    </dgm:pt>
    <dgm:pt modelId="{E9442BEE-339F-4C78-A236-1F4FDFC0C3A5}">
      <dgm:prSet phldrT="[Text]" custT="1"/>
      <dgm:spPr/>
      <dgm:t>
        <a:bodyPr/>
        <a:lstStyle/>
        <a:p>
          <a:r>
            <a:rPr lang="fa-IR" sz="1400" dirty="0" smtClean="0"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توجه به </a:t>
          </a:r>
          <a:r>
            <a:rPr lang="fa-IR" sz="1400" dirty="0" smtClean="0">
              <a:cs typeface="B Homa" panose="00000400000000000000" pitchFamily="2" charset="-78"/>
            </a:rPr>
            <a:t>سه رابطه ی انسان با خدا،انسان باانسان و انسان با طبیعت </a:t>
          </a:r>
          <a:endParaRPr lang="en-US" sz="1400" dirty="0">
            <a:cs typeface="B Homa" panose="00000400000000000000" pitchFamily="2" charset="-78"/>
          </a:endParaRPr>
        </a:p>
      </dgm:t>
    </dgm:pt>
    <dgm:pt modelId="{E56FAF57-BF9E-48B3-97F8-328A1332C8C3}" type="parTrans" cxnId="{05E78111-D3FA-4305-8E86-3BE0271C3A5D}">
      <dgm:prSet/>
      <dgm:spPr/>
      <dgm:t>
        <a:bodyPr/>
        <a:lstStyle/>
        <a:p>
          <a:endParaRPr lang="en-US"/>
        </a:p>
      </dgm:t>
    </dgm:pt>
    <dgm:pt modelId="{386EE500-0518-4E03-9265-33D13405E9DB}" type="sibTrans" cxnId="{05E78111-D3FA-4305-8E86-3BE0271C3A5D}">
      <dgm:prSet/>
      <dgm:spPr/>
      <dgm:t>
        <a:bodyPr/>
        <a:lstStyle/>
        <a:p>
          <a:endParaRPr lang="en-US"/>
        </a:p>
      </dgm:t>
    </dgm:pt>
    <dgm:pt modelId="{7FDC7145-EAFC-4F85-978B-8A0F7A1D552A}">
      <dgm:prSet/>
      <dgm:spPr/>
      <dgm:t>
        <a:bodyPr/>
        <a:lstStyle/>
        <a:p>
          <a:endParaRPr lang="en-US"/>
        </a:p>
      </dgm:t>
    </dgm:pt>
    <dgm:pt modelId="{4F163365-13D0-4064-B9FB-C4B082D4936E}" type="parTrans" cxnId="{FA527D2A-CCF3-4DD2-9CD3-78CDF94497B7}">
      <dgm:prSet/>
      <dgm:spPr/>
      <dgm:t>
        <a:bodyPr/>
        <a:lstStyle/>
        <a:p>
          <a:endParaRPr lang="en-US"/>
        </a:p>
      </dgm:t>
    </dgm:pt>
    <dgm:pt modelId="{A8E85E76-DBCC-42A9-9D6E-31294D46F655}" type="sibTrans" cxnId="{FA527D2A-CCF3-4DD2-9CD3-78CDF94497B7}">
      <dgm:prSet/>
      <dgm:spPr/>
      <dgm:t>
        <a:bodyPr/>
        <a:lstStyle/>
        <a:p>
          <a:endParaRPr lang="en-US"/>
        </a:p>
      </dgm:t>
    </dgm:pt>
    <dgm:pt modelId="{4F7BD208-D75B-476E-A34D-4C560F816B4F}">
      <dgm:prSet custT="1"/>
      <dgm:spPr/>
      <dgm:t>
        <a:bodyPr/>
        <a:lstStyle/>
        <a:p>
          <a:r>
            <a:rPr lang="fa-IR" sz="1400" b="1" dirty="0" smtClean="0">
              <a:cs typeface="B Homa" panose="00000400000000000000" pitchFamily="2" charset="-78"/>
            </a:rPr>
            <a:t>اهمیت بیان هماهنگ و هماوای فضاهای شهری </a:t>
          </a:r>
          <a:endParaRPr lang="en-US" sz="1400" b="1" dirty="0">
            <a:cs typeface="B Homa" panose="00000400000000000000" pitchFamily="2" charset="-78"/>
          </a:endParaRPr>
        </a:p>
      </dgm:t>
    </dgm:pt>
    <dgm:pt modelId="{53ED1A3D-964E-4193-904E-8C05A54263C4}" type="parTrans" cxnId="{77C477AF-DC7D-4777-86D5-3AE3534883DA}">
      <dgm:prSet/>
      <dgm:spPr/>
      <dgm:t>
        <a:bodyPr/>
        <a:lstStyle/>
        <a:p>
          <a:endParaRPr lang="en-US"/>
        </a:p>
      </dgm:t>
    </dgm:pt>
    <dgm:pt modelId="{0E7671DD-7FA1-40D8-8E39-2411CA029D52}" type="sibTrans" cxnId="{77C477AF-DC7D-4777-86D5-3AE3534883DA}">
      <dgm:prSet/>
      <dgm:spPr/>
      <dgm:t>
        <a:bodyPr/>
        <a:lstStyle/>
        <a:p>
          <a:endParaRPr lang="en-US"/>
        </a:p>
      </dgm:t>
    </dgm:pt>
    <dgm:pt modelId="{D3CA88D5-05E2-4320-B023-ED468A0F84CD}">
      <dgm:prSet/>
      <dgm:spPr/>
      <dgm:t>
        <a:bodyPr/>
        <a:lstStyle/>
        <a:p>
          <a:endParaRPr lang="en-US"/>
        </a:p>
      </dgm:t>
    </dgm:pt>
    <dgm:pt modelId="{C62EF6F4-E0A9-41F6-8B8A-3DA5361F70DF}" type="parTrans" cxnId="{B3ED4A12-870D-4540-BF87-ADD4781E9458}">
      <dgm:prSet/>
      <dgm:spPr/>
      <dgm:t>
        <a:bodyPr/>
        <a:lstStyle/>
        <a:p>
          <a:endParaRPr lang="en-US"/>
        </a:p>
      </dgm:t>
    </dgm:pt>
    <dgm:pt modelId="{1268F992-2B94-4110-AD95-CE9AE6A30B21}" type="sibTrans" cxnId="{B3ED4A12-870D-4540-BF87-ADD4781E9458}">
      <dgm:prSet/>
      <dgm:spPr/>
      <dgm:t>
        <a:bodyPr/>
        <a:lstStyle/>
        <a:p>
          <a:endParaRPr lang="en-US"/>
        </a:p>
      </dgm:t>
    </dgm:pt>
    <dgm:pt modelId="{E8D269A7-A829-4FBC-BBB3-04D3B24867E3}">
      <dgm:prSet/>
      <dgm:spPr/>
      <dgm:t>
        <a:bodyPr/>
        <a:lstStyle/>
        <a:p>
          <a:endParaRPr lang="en-US"/>
        </a:p>
      </dgm:t>
    </dgm:pt>
    <dgm:pt modelId="{BAAD31F6-1867-46B4-B6A0-FA7124F8B2F2}" type="parTrans" cxnId="{1D307CBB-B983-45A9-B27D-31CF86FCFCD2}">
      <dgm:prSet/>
      <dgm:spPr/>
      <dgm:t>
        <a:bodyPr/>
        <a:lstStyle/>
        <a:p>
          <a:endParaRPr lang="en-US"/>
        </a:p>
      </dgm:t>
    </dgm:pt>
    <dgm:pt modelId="{18A113A6-9962-4F4C-8DC2-634207912923}" type="sibTrans" cxnId="{1D307CBB-B983-45A9-B27D-31CF86FCFCD2}">
      <dgm:prSet/>
      <dgm:spPr/>
      <dgm:t>
        <a:bodyPr/>
        <a:lstStyle/>
        <a:p>
          <a:endParaRPr lang="en-US"/>
        </a:p>
      </dgm:t>
    </dgm:pt>
    <dgm:pt modelId="{2AA402B0-D594-4DFB-90C1-0934B3643DDD}">
      <dgm:prSet/>
      <dgm:spPr/>
      <dgm:t>
        <a:bodyPr/>
        <a:lstStyle/>
        <a:p>
          <a:endParaRPr lang="en-US"/>
        </a:p>
      </dgm:t>
    </dgm:pt>
    <dgm:pt modelId="{163BA5B8-A8BE-4E90-8EF4-58132E5C736F}" type="parTrans" cxnId="{2D28CCED-4E98-4A4B-B738-A33D278F0801}">
      <dgm:prSet/>
      <dgm:spPr/>
      <dgm:t>
        <a:bodyPr/>
        <a:lstStyle/>
        <a:p>
          <a:endParaRPr lang="en-US"/>
        </a:p>
      </dgm:t>
    </dgm:pt>
    <dgm:pt modelId="{59B5939D-D8D2-4F30-94AC-EF5AE1275A89}" type="sibTrans" cxnId="{2D28CCED-4E98-4A4B-B738-A33D278F0801}">
      <dgm:prSet/>
      <dgm:spPr/>
      <dgm:t>
        <a:bodyPr/>
        <a:lstStyle/>
        <a:p>
          <a:endParaRPr lang="en-US"/>
        </a:p>
      </dgm:t>
    </dgm:pt>
    <dgm:pt modelId="{BD7108C2-C5FF-4E38-B13E-2629AA47BA5E}">
      <dgm:prSet custT="1"/>
      <dgm:spPr/>
      <dgm:t>
        <a:bodyPr/>
        <a:lstStyle/>
        <a:p>
          <a:r>
            <a:rPr lang="fa-IR" sz="1400" b="1" dirty="0" smtClean="0">
              <a:cs typeface="B Homa" panose="00000400000000000000" pitchFamily="2" charset="-78"/>
            </a:rPr>
            <a:t>ایجاد مجموعه های شهری جدید در کنار شهر کهن </a:t>
          </a:r>
          <a:endParaRPr lang="en-US" sz="1400" b="1" dirty="0">
            <a:cs typeface="B Homa" panose="00000400000000000000" pitchFamily="2" charset="-78"/>
          </a:endParaRPr>
        </a:p>
      </dgm:t>
    </dgm:pt>
    <dgm:pt modelId="{A198184F-532B-4332-ABAB-E90BACF2D3DD}" type="parTrans" cxnId="{FAA2FA01-CFC4-4479-89A3-2340647B4321}">
      <dgm:prSet/>
      <dgm:spPr/>
      <dgm:t>
        <a:bodyPr/>
        <a:lstStyle/>
        <a:p>
          <a:endParaRPr lang="en-US"/>
        </a:p>
      </dgm:t>
    </dgm:pt>
    <dgm:pt modelId="{E30ED0BF-E3AB-4F91-A0B3-AC8DAC59E739}" type="sibTrans" cxnId="{FAA2FA01-CFC4-4479-89A3-2340647B4321}">
      <dgm:prSet/>
      <dgm:spPr/>
      <dgm:t>
        <a:bodyPr/>
        <a:lstStyle/>
        <a:p>
          <a:endParaRPr lang="en-US"/>
        </a:p>
      </dgm:t>
    </dgm:pt>
    <dgm:pt modelId="{A38E69F9-ECB4-4EC5-89F3-AA194CA35581}">
      <dgm:prSet phldrT="[Text]" custT="1"/>
      <dgm:spPr/>
      <dgm:t>
        <a:bodyPr/>
        <a:lstStyle/>
        <a:p>
          <a:r>
            <a:rPr lang="fa-IR" sz="1400" b="1" dirty="0" smtClean="0">
              <a:cs typeface="B Homa" panose="00000400000000000000" pitchFamily="2" charset="-78"/>
            </a:rPr>
            <a:t>شهر آرمانی برای اولین بار</a:t>
          </a:r>
          <a:endParaRPr lang="en-US" sz="1400" b="1" dirty="0">
            <a:cs typeface="B Homa" panose="00000400000000000000" pitchFamily="2" charset="-78"/>
          </a:endParaRPr>
        </a:p>
      </dgm:t>
    </dgm:pt>
    <dgm:pt modelId="{054C25D8-4154-4E37-9DB8-49CAE8474D44}" type="parTrans" cxnId="{858E6B4D-50CD-4EB8-8FB0-CA39C7B593C7}">
      <dgm:prSet/>
      <dgm:spPr/>
      <dgm:t>
        <a:bodyPr/>
        <a:lstStyle/>
        <a:p>
          <a:endParaRPr lang="en-US"/>
        </a:p>
      </dgm:t>
    </dgm:pt>
    <dgm:pt modelId="{384BB641-202E-4A5D-B21D-673D37328A17}" type="sibTrans" cxnId="{858E6B4D-50CD-4EB8-8FB0-CA39C7B593C7}">
      <dgm:prSet/>
      <dgm:spPr/>
      <dgm:t>
        <a:bodyPr/>
        <a:lstStyle/>
        <a:p>
          <a:endParaRPr lang="en-US"/>
        </a:p>
      </dgm:t>
    </dgm:pt>
    <dgm:pt modelId="{79A7AB3F-6E36-4BC6-8198-F4C7C7A5ABAF}" type="pres">
      <dgm:prSet presAssocID="{C24C27ED-6D3A-4890-B8A6-34EFCA800539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842DE30A-CBF4-4A6F-AB5D-2E6F65387404}" type="pres">
      <dgm:prSet presAssocID="{07420F27-0FE7-4796-8038-475EB61FE73B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n-US"/>
        </a:p>
      </dgm:t>
    </dgm:pt>
    <dgm:pt modelId="{F04261D9-B06C-4A63-8883-9CEC8190C188}" type="pres">
      <dgm:prSet presAssocID="{9531F285-EA2C-4B6C-B5D3-EC9B7FFB2E7E}" presName="Accent1" presStyleCnt="0"/>
      <dgm:spPr/>
    </dgm:pt>
    <dgm:pt modelId="{0AFFF093-8EB6-490C-B53F-AA2D5361AAE9}" type="pres">
      <dgm:prSet presAssocID="{9531F285-EA2C-4B6C-B5D3-EC9B7FFB2E7E}" presName="Accent" presStyleLbl="bgShp" presStyleIdx="0" presStyleCnt="6"/>
      <dgm:spPr/>
    </dgm:pt>
    <dgm:pt modelId="{EFC997DB-0C8E-43CD-903C-0233F83C7FA1}" type="pres">
      <dgm:prSet presAssocID="{9531F285-EA2C-4B6C-B5D3-EC9B7FFB2E7E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35506D-F6C8-4083-86A4-B4F3426F082D}" type="pres">
      <dgm:prSet presAssocID="{A38E69F9-ECB4-4EC5-89F3-AA194CA35581}" presName="Accent2" presStyleCnt="0"/>
      <dgm:spPr/>
    </dgm:pt>
    <dgm:pt modelId="{8C1E2D64-8E0D-412D-91F6-E9351AAC9D98}" type="pres">
      <dgm:prSet presAssocID="{A38E69F9-ECB4-4EC5-89F3-AA194CA35581}" presName="Accent" presStyleLbl="bgShp" presStyleIdx="1" presStyleCnt="6"/>
      <dgm:spPr/>
    </dgm:pt>
    <dgm:pt modelId="{FB2AF492-058D-4B11-87EB-041AC836AD65}" type="pres">
      <dgm:prSet presAssocID="{A38E69F9-ECB4-4EC5-89F3-AA194CA35581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0811CB-3FED-421C-B08F-6B4B67D65DD2}" type="pres">
      <dgm:prSet presAssocID="{17EED1B4-51E3-4483-BD48-1A51BFE1AD4A}" presName="Accent3" presStyleCnt="0"/>
      <dgm:spPr/>
    </dgm:pt>
    <dgm:pt modelId="{AF47DDEE-B557-4574-9FCE-31511E34FE84}" type="pres">
      <dgm:prSet presAssocID="{17EED1B4-51E3-4483-BD48-1A51BFE1AD4A}" presName="Accent" presStyleLbl="bgShp" presStyleIdx="2" presStyleCnt="6"/>
      <dgm:spPr/>
    </dgm:pt>
    <dgm:pt modelId="{0DA3A506-5305-46CE-B505-151BBECAB90F}" type="pres">
      <dgm:prSet presAssocID="{17EED1B4-51E3-4483-BD48-1A51BFE1AD4A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166C60-33FB-4204-BB74-E0006ACD8A3E}" type="pres">
      <dgm:prSet presAssocID="{E9442BEE-339F-4C78-A236-1F4FDFC0C3A5}" presName="Accent4" presStyleCnt="0"/>
      <dgm:spPr/>
    </dgm:pt>
    <dgm:pt modelId="{46349B73-4828-4138-8D32-5FC92468B049}" type="pres">
      <dgm:prSet presAssocID="{E9442BEE-339F-4C78-A236-1F4FDFC0C3A5}" presName="Accent" presStyleLbl="bgShp" presStyleIdx="3" presStyleCnt="6"/>
      <dgm:spPr/>
    </dgm:pt>
    <dgm:pt modelId="{68B7AA75-4405-49B0-9FCC-D97E9C56E82A}" type="pres">
      <dgm:prSet presAssocID="{E9442BEE-339F-4C78-A236-1F4FDFC0C3A5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78BA91-6997-4F9E-AC7E-C040DBDCF75E}" type="pres">
      <dgm:prSet presAssocID="{4F7BD208-D75B-476E-A34D-4C560F816B4F}" presName="Accent5" presStyleCnt="0"/>
      <dgm:spPr/>
    </dgm:pt>
    <dgm:pt modelId="{85FCBF61-374F-453C-A92A-C5C210EE8B37}" type="pres">
      <dgm:prSet presAssocID="{4F7BD208-D75B-476E-A34D-4C560F816B4F}" presName="Accent" presStyleLbl="bgShp" presStyleIdx="4" presStyleCnt="6"/>
      <dgm:spPr/>
    </dgm:pt>
    <dgm:pt modelId="{F6DC5F2A-F4E9-4BE7-BB57-E16E1B9ACF2D}" type="pres">
      <dgm:prSet presAssocID="{4F7BD208-D75B-476E-A34D-4C560F816B4F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38431E-01E9-49E9-9EAE-61EA43231212}" type="pres">
      <dgm:prSet presAssocID="{BD7108C2-C5FF-4E38-B13E-2629AA47BA5E}" presName="Accent6" presStyleCnt="0"/>
      <dgm:spPr/>
    </dgm:pt>
    <dgm:pt modelId="{593D4DCD-5BFB-41FD-AF05-8DC7A205DE6E}" type="pres">
      <dgm:prSet presAssocID="{BD7108C2-C5FF-4E38-B13E-2629AA47BA5E}" presName="Accent" presStyleLbl="bgShp" presStyleIdx="5" presStyleCnt="6"/>
      <dgm:spPr/>
    </dgm:pt>
    <dgm:pt modelId="{50599544-AD10-4AD7-8EDF-DCBB23FD8EC3}" type="pres">
      <dgm:prSet presAssocID="{BD7108C2-C5FF-4E38-B13E-2629AA47BA5E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96F01D-58F8-4F94-9D5F-06BA12B021EC}" type="presOf" srcId="{C24C27ED-6D3A-4890-B8A6-34EFCA800539}" destId="{79A7AB3F-6E36-4BC6-8198-F4C7C7A5ABAF}" srcOrd="0" destOrd="0" presId="urn:microsoft.com/office/officeart/2011/layout/HexagonRadial"/>
    <dgm:cxn modelId="{DE0B7520-71F7-41A1-BE69-061BB08C10CD}" type="presOf" srcId="{A38E69F9-ECB4-4EC5-89F3-AA194CA35581}" destId="{FB2AF492-058D-4B11-87EB-041AC836AD65}" srcOrd="0" destOrd="0" presId="urn:microsoft.com/office/officeart/2011/layout/HexagonRadial"/>
    <dgm:cxn modelId="{273FCFDA-E576-437C-8F4D-EA929A07F15F}" type="presOf" srcId="{17EED1B4-51E3-4483-BD48-1A51BFE1AD4A}" destId="{0DA3A506-5305-46CE-B505-151BBECAB90F}" srcOrd="0" destOrd="0" presId="urn:microsoft.com/office/officeart/2011/layout/HexagonRadial"/>
    <dgm:cxn modelId="{68C64C70-040C-47A1-B0CE-0559E0DE77A9}" type="presOf" srcId="{9531F285-EA2C-4B6C-B5D3-EC9B7FFB2E7E}" destId="{EFC997DB-0C8E-43CD-903C-0233F83C7FA1}" srcOrd="0" destOrd="0" presId="urn:microsoft.com/office/officeart/2011/layout/HexagonRadial"/>
    <dgm:cxn modelId="{FA527D2A-CCF3-4DD2-9CD3-78CDF94497B7}" srcId="{C24C27ED-6D3A-4890-B8A6-34EFCA800539}" destId="{7FDC7145-EAFC-4F85-978B-8A0F7A1D552A}" srcOrd="1" destOrd="0" parTransId="{4F163365-13D0-4064-B9FB-C4B082D4936E}" sibTransId="{A8E85E76-DBCC-42A9-9D6E-31294D46F655}"/>
    <dgm:cxn modelId="{858E6B4D-50CD-4EB8-8FB0-CA39C7B593C7}" srcId="{07420F27-0FE7-4796-8038-475EB61FE73B}" destId="{A38E69F9-ECB4-4EC5-89F3-AA194CA35581}" srcOrd="1" destOrd="0" parTransId="{054C25D8-4154-4E37-9DB8-49CAE8474D44}" sibTransId="{384BB641-202E-4A5D-B21D-673D37328A17}"/>
    <dgm:cxn modelId="{D75C6698-F6DC-4F35-AE85-70743145E1D0}" type="presOf" srcId="{07420F27-0FE7-4796-8038-475EB61FE73B}" destId="{842DE30A-CBF4-4A6F-AB5D-2E6F65387404}" srcOrd="0" destOrd="0" presId="urn:microsoft.com/office/officeart/2011/layout/HexagonRadial"/>
    <dgm:cxn modelId="{2D28CCED-4E98-4A4B-B738-A33D278F0801}" srcId="{07420F27-0FE7-4796-8038-475EB61FE73B}" destId="{2AA402B0-D594-4DFB-90C1-0934B3643DDD}" srcOrd="6" destOrd="0" parTransId="{163BA5B8-A8BE-4E90-8EF4-58132E5C736F}" sibTransId="{59B5939D-D8D2-4F30-94AC-EF5AE1275A89}"/>
    <dgm:cxn modelId="{FCD86731-B2C4-4D02-A7D2-F73F3796F584}" srcId="{07420F27-0FE7-4796-8038-475EB61FE73B}" destId="{9531F285-EA2C-4B6C-B5D3-EC9B7FFB2E7E}" srcOrd="0" destOrd="0" parTransId="{DDAF8DF5-6FDE-494A-9A2D-D919791185C9}" sibTransId="{359E6AFC-E135-4F58-928A-2730886C15F2}"/>
    <dgm:cxn modelId="{F8B5FBC4-9278-4698-A673-E5530490CB7C}" type="presOf" srcId="{BD7108C2-C5FF-4E38-B13E-2629AA47BA5E}" destId="{50599544-AD10-4AD7-8EDF-DCBB23FD8EC3}" srcOrd="0" destOrd="0" presId="urn:microsoft.com/office/officeart/2011/layout/HexagonRadial"/>
    <dgm:cxn modelId="{77C477AF-DC7D-4777-86D5-3AE3534883DA}" srcId="{07420F27-0FE7-4796-8038-475EB61FE73B}" destId="{4F7BD208-D75B-476E-A34D-4C560F816B4F}" srcOrd="4" destOrd="0" parTransId="{53ED1A3D-964E-4193-904E-8C05A54263C4}" sibTransId="{0E7671DD-7FA1-40D8-8E39-2411CA029D52}"/>
    <dgm:cxn modelId="{B8DC0C7F-CF83-4A11-A87E-8D42756DE07C}" srcId="{07420F27-0FE7-4796-8038-475EB61FE73B}" destId="{17EED1B4-51E3-4483-BD48-1A51BFE1AD4A}" srcOrd="2" destOrd="0" parTransId="{F5A4E655-4CD6-409E-B39A-AE90FF66FF4E}" sibTransId="{76708FDD-8A35-4278-8125-F6ADA84BFA3F}"/>
    <dgm:cxn modelId="{1D307CBB-B983-45A9-B27D-31CF86FCFCD2}" srcId="{07420F27-0FE7-4796-8038-475EB61FE73B}" destId="{E8D269A7-A829-4FBC-BBB3-04D3B24867E3}" srcOrd="7" destOrd="0" parTransId="{BAAD31F6-1867-46B4-B6A0-FA7124F8B2F2}" sibTransId="{18A113A6-9962-4F4C-8DC2-634207912923}"/>
    <dgm:cxn modelId="{C4B5A682-82D7-469C-8A15-A8F92438C96F}" srcId="{C24C27ED-6D3A-4890-B8A6-34EFCA800539}" destId="{07420F27-0FE7-4796-8038-475EB61FE73B}" srcOrd="0" destOrd="0" parTransId="{4510A5FB-3BEC-42E0-B995-B6F85C9E63F7}" sibTransId="{430CE2EF-5F3D-412A-B6AD-AB92BF928FA7}"/>
    <dgm:cxn modelId="{75B0CF9F-9CC1-4181-8895-A0AF78F89C9D}" type="presOf" srcId="{E9442BEE-339F-4C78-A236-1F4FDFC0C3A5}" destId="{68B7AA75-4405-49B0-9FCC-D97E9C56E82A}" srcOrd="0" destOrd="0" presId="urn:microsoft.com/office/officeart/2011/layout/HexagonRadial"/>
    <dgm:cxn modelId="{9EC88A7D-3468-4933-B442-DCF8B1BEF86C}" type="presOf" srcId="{4F7BD208-D75B-476E-A34D-4C560F816B4F}" destId="{F6DC5F2A-F4E9-4BE7-BB57-E16E1B9ACF2D}" srcOrd="0" destOrd="0" presId="urn:microsoft.com/office/officeart/2011/layout/HexagonRadial"/>
    <dgm:cxn modelId="{B3ED4A12-870D-4540-BF87-ADD4781E9458}" srcId="{07420F27-0FE7-4796-8038-475EB61FE73B}" destId="{D3CA88D5-05E2-4320-B023-ED468A0F84CD}" srcOrd="8" destOrd="0" parTransId="{C62EF6F4-E0A9-41F6-8B8A-3DA5361F70DF}" sibTransId="{1268F992-2B94-4110-AD95-CE9AE6A30B21}"/>
    <dgm:cxn modelId="{FAA2FA01-CFC4-4479-89A3-2340647B4321}" srcId="{07420F27-0FE7-4796-8038-475EB61FE73B}" destId="{BD7108C2-C5FF-4E38-B13E-2629AA47BA5E}" srcOrd="5" destOrd="0" parTransId="{A198184F-532B-4332-ABAB-E90BACF2D3DD}" sibTransId="{E30ED0BF-E3AB-4F91-A0B3-AC8DAC59E739}"/>
    <dgm:cxn modelId="{05E78111-D3FA-4305-8E86-3BE0271C3A5D}" srcId="{07420F27-0FE7-4796-8038-475EB61FE73B}" destId="{E9442BEE-339F-4C78-A236-1F4FDFC0C3A5}" srcOrd="3" destOrd="0" parTransId="{E56FAF57-BF9E-48B3-97F8-328A1332C8C3}" sibTransId="{386EE500-0518-4E03-9265-33D13405E9DB}"/>
    <dgm:cxn modelId="{E5061CD1-B712-44DD-9507-4DF836481DA6}" type="presParOf" srcId="{79A7AB3F-6E36-4BC6-8198-F4C7C7A5ABAF}" destId="{842DE30A-CBF4-4A6F-AB5D-2E6F65387404}" srcOrd="0" destOrd="0" presId="urn:microsoft.com/office/officeart/2011/layout/HexagonRadial"/>
    <dgm:cxn modelId="{0E125BE7-5995-4A99-B467-1280F2C9BBB3}" type="presParOf" srcId="{79A7AB3F-6E36-4BC6-8198-F4C7C7A5ABAF}" destId="{F04261D9-B06C-4A63-8883-9CEC8190C188}" srcOrd="1" destOrd="0" presId="urn:microsoft.com/office/officeart/2011/layout/HexagonRadial"/>
    <dgm:cxn modelId="{F2C2D087-013F-493A-AB47-4ADEB4B4A8A4}" type="presParOf" srcId="{F04261D9-B06C-4A63-8883-9CEC8190C188}" destId="{0AFFF093-8EB6-490C-B53F-AA2D5361AAE9}" srcOrd="0" destOrd="0" presId="urn:microsoft.com/office/officeart/2011/layout/HexagonRadial"/>
    <dgm:cxn modelId="{778ED519-7E95-427C-AE75-091AC793A759}" type="presParOf" srcId="{79A7AB3F-6E36-4BC6-8198-F4C7C7A5ABAF}" destId="{EFC997DB-0C8E-43CD-903C-0233F83C7FA1}" srcOrd="2" destOrd="0" presId="urn:microsoft.com/office/officeart/2011/layout/HexagonRadial"/>
    <dgm:cxn modelId="{99B49D01-D027-4C16-9219-0DE025C9F599}" type="presParOf" srcId="{79A7AB3F-6E36-4BC6-8198-F4C7C7A5ABAF}" destId="{0435506D-F6C8-4083-86A4-B4F3426F082D}" srcOrd="3" destOrd="0" presId="urn:microsoft.com/office/officeart/2011/layout/HexagonRadial"/>
    <dgm:cxn modelId="{D3885C66-98A0-42AF-86DE-7B1157AC4E24}" type="presParOf" srcId="{0435506D-F6C8-4083-86A4-B4F3426F082D}" destId="{8C1E2D64-8E0D-412D-91F6-E9351AAC9D98}" srcOrd="0" destOrd="0" presId="urn:microsoft.com/office/officeart/2011/layout/HexagonRadial"/>
    <dgm:cxn modelId="{92CD72FB-D122-4EDB-8A89-E086EDB63B28}" type="presParOf" srcId="{79A7AB3F-6E36-4BC6-8198-F4C7C7A5ABAF}" destId="{FB2AF492-058D-4B11-87EB-041AC836AD65}" srcOrd="4" destOrd="0" presId="urn:microsoft.com/office/officeart/2011/layout/HexagonRadial"/>
    <dgm:cxn modelId="{27AB66E3-5D87-46D3-A267-B5541BCABB0C}" type="presParOf" srcId="{79A7AB3F-6E36-4BC6-8198-F4C7C7A5ABAF}" destId="{680811CB-3FED-421C-B08F-6B4B67D65DD2}" srcOrd="5" destOrd="0" presId="urn:microsoft.com/office/officeart/2011/layout/HexagonRadial"/>
    <dgm:cxn modelId="{17F8624A-C239-413E-A238-C20E958CBCA7}" type="presParOf" srcId="{680811CB-3FED-421C-B08F-6B4B67D65DD2}" destId="{AF47DDEE-B557-4574-9FCE-31511E34FE84}" srcOrd="0" destOrd="0" presId="urn:microsoft.com/office/officeart/2011/layout/HexagonRadial"/>
    <dgm:cxn modelId="{2A4FFF54-4314-41F2-B3A0-407E49D0FC4E}" type="presParOf" srcId="{79A7AB3F-6E36-4BC6-8198-F4C7C7A5ABAF}" destId="{0DA3A506-5305-46CE-B505-151BBECAB90F}" srcOrd="6" destOrd="0" presId="urn:microsoft.com/office/officeart/2011/layout/HexagonRadial"/>
    <dgm:cxn modelId="{8A690E3A-71DA-49E6-82C6-F13EFBDA3E76}" type="presParOf" srcId="{79A7AB3F-6E36-4BC6-8198-F4C7C7A5ABAF}" destId="{0D166C60-33FB-4204-BB74-E0006ACD8A3E}" srcOrd="7" destOrd="0" presId="urn:microsoft.com/office/officeart/2011/layout/HexagonRadial"/>
    <dgm:cxn modelId="{6283C212-B9E6-430A-A245-DF3B96B459F4}" type="presParOf" srcId="{0D166C60-33FB-4204-BB74-E0006ACD8A3E}" destId="{46349B73-4828-4138-8D32-5FC92468B049}" srcOrd="0" destOrd="0" presId="urn:microsoft.com/office/officeart/2011/layout/HexagonRadial"/>
    <dgm:cxn modelId="{DB1C5DEC-5657-431C-9874-F645221499C7}" type="presParOf" srcId="{79A7AB3F-6E36-4BC6-8198-F4C7C7A5ABAF}" destId="{68B7AA75-4405-49B0-9FCC-D97E9C56E82A}" srcOrd="8" destOrd="0" presId="urn:microsoft.com/office/officeart/2011/layout/HexagonRadial"/>
    <dgm:cxn modelId="{6364722E-EB9A-444B-8E8D-03C27152E55F}" type="presParOf" srcId="{79A7AB3F-6E36-4BC6-8198-F4C7C7A5ABAF}" destId="{A078BA91-6997-4F9E-AC7E-C040DBDCF75E}" srcOrd="9" destOrd="0" presId="urn:microsoft.com/office/officeart/2011/layout/HexagonRadial"/>
    <dgm:cxn modelId="{1B3FDB8A-8786-4644-A2DC-A15D95CF801A}" type="presParOf" srcId="{A078BA91-6997-4F9E-AC7E-C040DBDCF75E}" destId="{85FCBF61-374F-453C-A92A-C5C210EE8B37}" srcOrd="0" destOrd="0" presId="urn:microsoft.com/office/officeart/2011/layout/HexagonRadial"/>
    <dgm:cxn modelId="{1CE0AA19-CAB7-424D-9664-E1085894F0ED}" type="presParOf" srcId="{79A7AB3F-6E36-4BC6-8198-F4C7C7A5ABAF}" destId="{F6DC5F2A-F4E9-4BE7-BB57-E16E1B9ACF2D}" srcOrd="10" destOrd="0" presId="urn:microsoft.com/office/officeart/2011/layout/HexagonRadial"/>
    <dgm:cxn modelId="{763D7539-4222-47C8-9924-3FED5ECB3C29}" type="presParOf" srcId="{79A7AB3F-6E36-4BC6-8198-F4C7C7A5ABAF}" destId="{8F38431E-01E9-49E9-9EAE-61EA43231212}" srcOrd="11" destOrd="0" presId="urn:microsoft.com/office/officeart/2011/layout/HexagonRadial"/>
    <dgm:cxn modelId="{CBD7936A-53B5-4FE7-A441-516B92AB6B6F}" type="presParOf" srcId="{8F38431E-01E9-49E9-9EAE-61EA43231212}" destId="{593D4DCD-5BFB-41FD-AF05-8DC7A205DE6E}" srcOrd="0" destOrd="0" presId="urn:microsoft.com/office/officeart/2011/layout/HexagonRadial"/>
    <dgm:cxn modelId="{8179BDB3-DA77-44C4-BD2E-9E34DA484EB5}" type="presParOf" srcId="{79A7AB3F-6E36-4BC6-8198-F4C7C7A5ABAF}" destId="{50599544-AD10-4AD7-8EDF-DCBB23FD8EC3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8647BF44-B414-4CBD-89FC-B89A411C3677}" type="doc">
      <dgm:prSet loTypeId="urn:microsoft.com/office/officeart/2008/layout/SquareAccentList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2B23798-3466-426F-9BC6-1BF28C5D27F6}">
      <dgm:prSet phldrT="[Text]" custT="1"/>
      <dgm:spPr/>
      <dgm:t>
        <a:bodyPr/>
        <a:lstStyle/>
        <a:p>
          <a:pPr algn="just" rtl="1"/>
          <a:r>
            <a:rPr lang="fa-IR" sz="2000" dirty="0" smtClean="0">
              <a:solidFill>
                <a:schemeClr val="tx1"/>
              </a:solidFill>
              <a:cs typeface="B Homa" panose="00000400000000000000" pitchFamily="2" charset="-78"/>
            </a:rPr>
            <a:t>بر اساس محوریت یافتن عقلانیت و خردباوری،مفاهیم آسمانی جای خود را به مفاهیم زمینی می دهد </a:t>
          </a:r>
          <a:endParaRPr lang="en-US" sz="2000" dirty="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03605BAD-9D0F-40C9-87EC-F7A63294E70F}" type="parTrans" cxnId="{4EE77168-89DA-4F76-8812-4F0AB09A391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FE67D8C-A384-4396-8D6B-8B632A83BCA6}" type="sibTrans" cxnId="{4EE77168-89DA-4F76-8812-4F0AB09A391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6A3263C-9CEF-437B-96D5-5E3CFA31259F}">
      <dgm:prSet phldrT="[Text]" custT="1"/>
      <dgm:spPr/>
      <dgm:t>
        <a:bodyPr/>
        <a:lstStyle/>
        <a:p>
          <a:r>
            <a:rPr lang="fa-IR" sz="2000" dirty="0" smtClean="0">
              <a:solidFill>
                <a:schemeClr val="tx1"/>
              </a:solidFill>
              <a:cs typeface="B Homa" panose="00000400000000000000" pitchFamily="2" charset="-78"/>
            </a:rPr>
            <a:t>مرکزیت شار،مرکزیت هندسی است.</a:t>
          </a:r>
          <a:endParaRPr lang="en-US" sz="2000" dirty="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68DA47BF-53B4-47C3-82C6-7EEEB2FC371C}" type="parTrans" cxnId="{703D0ED8-387B-494F-A204-9EF38367E9C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5FEA041-14B5-4AEC-B562-CF57FAF8CF96}" type="sibTrans" cxnId="{703D0ED8-387B-494F-A204-9EF38367E9C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4049AD4-A661-46E1-B69C-DB01569FAB83}">
      <dgm:prSet phldrT="[Text]" custT="1"/>
      <dgm:spPr/>
      <dgm:t>
        <a:bodyPr/>
        <a:lstStyle/>
        <a:p>
          <a:pPr algn="just" rtl="1"/>
          <a:r>
            <a:rPr lang="fa-IR" sz="2000" dirty="0" smtClean="0">
              <a:solidFill>
                <a:schemeClr val="tx1"/>
              </a:solidFill>
              <a:cs typeface="B Homa" panose="00000400000000000000" pitchFamily="2" charset="-78"/>
            </a:rPr>
            <a:t>پیشروی </a:t>
          </a:r>
          <a:r>
            <a:rPr lang="ar-SA" sz="2000" dirty="0" smtClean="0">
              <a:solidFill>
                <a:schemeClr val="tx1"/>
              </a:solidFill>
              <a:cs typeface="B Homa" panose="00000400000000000000" pitchFamily="2" charset="-78"/>
            </a:rPr>
            <a:t>از یک دوره تمرکز (تمرکز مسیحیت) به سمت عدم تمرکز (پیدایش دولتهای مختلف) </a:t>
          </a:r>
          <a:endParaRPr lang="en-US" sz="2000" dirty="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6D0EEE6C-9963-4230-BB5A-E964213197BC}" type="parTrans" cxnId="{07BC553A-8339-488F-9CD3-340D28D8657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E6EE2D1-3C93-44E4-9DFC-FD1958DA6A43}" type="sibTrans" cxnId="{07BC553A-8339-488F-9CD3-340D28D8657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95AAE54-448C-4C2A-AA5E-AAE27709C14C}">
      <dgm:prSet phldrT="[Text]" custT="1"/>
      <dgm:spPr/>
      <dgm:t>
        <a:bodyPr/>
        <a:lstStyle/>
        <a:p>
          <a:pPr algn="just" rtl="1"/>
          <a:r>
            <a:rPr lang="fa-IR" sz="2000" dirty="0" smtClean="0">
              <a:solidFill>
                <a:schemeClr val="tx1"/>
              </a:solidFill>
              <a:cs typeface="B Homa" panose="00000400000000000000" pitchFamily="2" charset="-78"/>
            </a:rPr>
            <a:t>بهره گیری از نظم های چهارگانه مادی آب،خاک،گیاه و هوا برای کالبد بخشیدن به یک نظم معنایی و آسمانی </a:t>
          </a:r>
          <a:endParaRPr lang="en-US" sz="2000" dirty="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9887723C-11AF-46A7-964E-4FD068B66EDF}" type="parTrans" cxnId="{D96A00D7-869E-485F-9A47-E4F5C50BE9E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0D91D1E-730C-42B8-9BDB-C3E475D5F163}" type="sibTrans" cxnId="{D96A00D7-869E-485F-9A47-E4F5C50BE9E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8E73A0E-528C-4551-B3EF-D53DC0B21006}">
      <dgm:prSet phldrT="[Text]" custT="1"/>
      <dgm:spPr/>
      <dgm:t>
        <a:bodyPr/>
        <a:lstStyle/>
        <a:p>
          <a:pPr algn="just" rtl="1"/>
          <a:r>
            <a:rPr lang="fa-IR" sz="2000" dirty="0" smtClean="0">
              <a:solidFill>
                <a:schemeClr val="tx1"/>
              </a:solidFill>
              <a:cs typeface="B Homa" panose="00000400000000000000" pitchFamily="2" charset="-78"/>
            </a:rPr>
            <a:t>مرکزیت شار،مرکزیت عقیدتی،سیاسی،اجتماعی و فرهنگی </a:t>
          </a:r>
          <a:endParaRPr lang="en-US" sz="2000" dirty="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2F5A42A4-DF5E-4C42-A018-1DAD9D952407}" type="parTrans" cxnId="{42774E45-C2F9-4559-99CC-DCBD2473D48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EBC68B7-1246-4EAD-901E-65F124F4B924}" type="sibTrans" cxnId="{42774E45-C2F9-4559-99CC-DCBD2473D48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5F6A68C-C42B-4022-B664-C160F33E67B9}">
      <dgm:prSet phldrT="[Text]" custT="1"/>
      <dgm:spPr/>
      <dgm:t>
        <a:bodyPr/>
        <a:lstStyle/>
        <a:p>
          <a:pPr algn="just" rtl="1"/>
          <a:r>
            <a:rPr lang="fa-IR" sz="2000" dirty="0" smtClean="0">
              <a:solidFill>
                <a:schemeClr val="tx1"/>
              </a:solidFill>
              <a:cs typeface="B Homa" panose="00000400000000000000" pitchFamily="2" charset="-78"/>
            </a:rPr>
            <a:t>ایجاد </a:t>
          </a:r>
          <a:r>
            <a:rPr lang="ar-SA" sz="2000" dirty="0" smtClean="0">
              <a:solidFill>
                <a:schemeClr val="tx1"/>
              </a:solidFill>
              <a:cs typeface="B Homa" panose="00000400000000000000" pitchFamily="2" charset="-78"/>
            </a:rPr>
            <a:t>یک دولت ملی و متمرکز بر اساس هویت شیعی </a:t>
          </a:r>
          <a:r>
            <a:rPr lang="fa-IR" sz="2000" dirty="0" smtClean="0">
              <a:solidFill>
                <a:schemeClr val="tx1"/>
              </a:solidFill>
              <a:cs typeface="B Homa" panose="00000400000000000000" pitchFamily="2" charset="-78"/>
            </a:rPr>
            <a:t>از چند نظام و دولت غیر متمرکز</a:t>
          </a:r>
          <a:endParaRPr lang="en-US" sz="2000" dirty="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AC45361C-28F4-4D8E-98A4-355BD8869E2A}" type="parTrans" cxnId="{6E1199EA-2030-447E-95CA-E19DB4814E9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A9BEE03-FCE9-41DB-B8F7-00C96654B669}" type="sibTrans" cxnId="{6E1199EA-2030-447E-95CA-E19DB4814E9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AE942B4-E253-45C2-81E9-CBC002DB2C47}">
      <dgm:prSet phldrT="[Text]" custT="1"/>
      <dgm:spPr/>
      <dgm:t>
        <a:bodyPr/>
        <a:lstStyle/>
        <a:p>
          <a:r>
            <a:rPr lang="fa-IR" sz="2000" dirty="0" smtClean="0">
              <a:solidFill>
                <a:schemeClr val="tx1"/>
              </a:solidFill>
              <a:cs typeface="B Homa" panose="00000400000000000000" pitchFamily="2" charset="-78"/>
            </a:rPr>
            <a:t>عدم تبادل فرهنگی به علت ایدئولوژی ستیزنده صفوی</a:t>
          </a:r>
          <a:endParaRPr lang="en-US" sz="2000" dirty="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2B00004A-974C-420B-987A-A3EC855A58C0}" type="parTrans" cxnId="{AE413905-8618-4488-B82F-55777DBAD76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61858ED-0B0C-408D-87DF-E507B5B49866}" type="sibTrans" cxnId="{AE413905-8618-4488-B82F-55777DBAD76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C184A64-0B69-4795-88A7-F148BF3A3E5C}">
      <dgm:prSet phldrT="[Text]" custT="1"/>
      <dgm:spPr/>
      <dgm:t>
        <a:bodyPr/>
        <a:lstStyle/>
        <a:p>
          <a:pPr algn="just" rtl="1"/>
          <a:r>
            <a:rPr lang="ar-SA" sz="2000" dirty="0" smtClean="0">
              <a:solidFill>
                <a:schemeClr val="tx1"/>
              </a:solidFill>
              <a:cs typeface="B Homa" panose="00000400000000000000" pitchFamily="2" charset="-78"/>
            </a:rPr>
            <a:t>اروپائیان می توانستند با هم مبادله فرهنگی و اطلاعات کنند</a:t>
          </a:r>
          <a:endParaRPr lang="en-US" sz="2000" dirty="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FD47D939-3AB8-4D8B-B50D-A5F61068D71D}" type="parTrans" cxnId="{E99D9A9F-5DA7-4FAA-90AE-2B8E44BD70D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CFCA174-CF7F-4C0B-8624-9F75D91BC045}" type="sibTrans" cxnId="{E99D9A9F-5DA7-4FAA-90AE-2B8E44BD70D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26DA58A-D460-4B04-9885-EDA2364564AF}">
      <dgm:prSet phldrT="[Text]" custT="1"/>
      <dgm:spPr/>
      <dgm:t>
        <a:bodyPr/>
        <a:lstStyle/>
        <a:p>
          <a:pPr algn="just" rtl="1"/>
          <a:r>
            <a:rPr lang="ar-SA" sz="2000" dirty="0" smtClean="0">
              <a:solidFill>
                <a:schemeClr val="tx1"/>
              </a:solidFill>
              <a:cs typeface="B Homa" panose="00000400000000000000" pitchFamily="2" charset="-78"/>
            </a:rPr>
            <a:t>تحول مذهبی پیدایش انسانی جدید و روحی تازه و جدید </a:t>
          </a:r>
          <a:endParaRPr lang="en-US" sz="2000" dirty="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CE02BA5C-8117-497C-9632-FE4BA83815A3}" type="parTrans" cxnId="{60CC30AC-BD0B-48F1-B5E5-AE7BCC05B0C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1859D7F-EB61-46F2-B69E-5689B4227A97}" type="sibTrans" cxnId="{60CC30AC-BD0B-48F1-B5E5-AE7BCC05B0C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2DE5DDC-7741-4300-9842-A059EBB6AF15}">
      <dgm:prSet phldrT="[Text]" custT="1"/>
      <dgm:spPr/>
      <dgm:t>
        <a:bodyPr/>
        <a:lstStyle/>
        <a:p>
          <a:pPr algn="just" rtl="1"/>
          <a:r>
            <a:rPr lang="ar-SA" sz="2000" dirty="0" smtClean="0">
              <a:solidFill>
                <a:schemeClr val="tx1"/>
              </a:solidFill>
              <a:cs typeface="B Homa" panose="00000400000000000000" pitchFamily="2" charset="-78"/>
            </a:rPr>
            <a:t>تحول مذهبی پیدایش انسانی جدید و روحی تازه و جدید </a:t>
          </a:r>
          <a:endParaRPr lang="en-US" sz="2000" dirty="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3EFCD12B-23DD-4F70-8C75-DFDAEDA91941}" type="parTrans" cxnId="{33417B6D-2191-457C-B4E5-7718B0B103A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5390398-0E0B-4A00-8FDB-017187E1B83F}" type="sibTrans" cxnId="{33417B6D-2191-457C-B4E5-7718B0B103A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1EE09AB-B493-48CA-A5B1-2C192A76DE1E}">
      <dgm:prSet phldrT="[Text]" custT="1"/>
      <dgm:spPr/>
      <dgm:t>
        <a:bodyPr/>
        <a:lstStyle/>
        <a:p>
          <a:pPr algn="just" rtl="1"/>
          <a:r>
            <a:rPr lang="fa-IR" sz="2000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دغدغه ای بی پایان برای به حاکمیت رساندن خرد،تناسبات،هندسه بر شهر و فضاهای آن داشت</a:t>
          </a:r>
          <a:endParaRPr lang="en-US" sz="2000" dirty="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CD8C629F-E010-405F-876C-93DE2C8E59EB}" type="parTrans" cxnId="{E3E7DD7D-077F-4AE0-B38E-1C70E66459E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E9B7E13-74AF-4A5A-B403-B1F1FA42FC74}" type="sibTrans" cxnId="{E3E7DD7D-077F-4AE0-B38E-1C70E66459E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4A80429-2CA0-4314-BA2F-AAED315DEC7A}">
      <dgm:prSet phldrT="[Text]" custT="1"/>
      <dgm:spPr/>
      <dgm:t>
        <a:bodyPr/>
        <a:lstStyle/>
        <a:p>
          <a:pPr algn="just" rtl="1"/>
          <a:r>
            <a:rPr lang="fa-IR" sz="2000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همه عناصر به منزله ی یک ترکیب هنری و کلامی برای بیان تعادل فضایی</a:t>
          </a:r>
          <a:endParaRPr lang="en-US" sz="2000" dirty="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7CDBE56B-9832-446A-A592-6F7E33C87256}" type="parTrans" cxnId="{08844528-5D1D-41C0-A616-0EEBA83CCA8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DD30E5C-316F-41DC-9944-0AA33BB7D704}" type="sibTrans" cxnId="{08844528-5D1D-41C0-A616-0EEBA83CCA8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A882B76-26E1-4915-83A0-8DB548F19841}">
      <dgm:prSet phldrT="[Text]" custT="1"/>
      <dgm:spPr/>
      <dgm:t>
        <a:bodyPr/>
        <a:lstStyle/>
        <a:p>
          <a:r>
            <a:rPr lang="fa-IR" sz="3200" dirty="0" smtClean="0">
              <a:solidFill>
                <a:schemeClr val="tx1"/>
              </a:solidFill>
              <a:cs typeface="B Homa" panose="00000400000000000000" pitchFamily="2" charset="-78"/>
            </a:rPr>
            <a:t>صفوی</a:t>
          </a:r>
          <a:endParaRPr lang="en-US" sz="3200" dirty="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475E6794-4C7C-41CC-8AC9-474D447B162D}" type="sibTrans" cxnId="{F55083C5-2463-45FC-B0C2-0B54ECFF7EC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D5C593E-8D02-4EEC-9BF4-CA08A558D64C}" type="parTrans" cxnId="{F55083C5-2463-45FC-B0C2-0B54ECFF7EC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A79CF0A-2870-444A-A47C-469C51F5324F}">
      <dgm:prSet phldrT="[Text]" custT="1"/>
      <dgm:spPr/>
      <dgm:t>
        <a:bodyPr/>
        <a:lstStyle/>
        <a:p>
          <a:r>
            <a:rPr lang="fa-IR" sz="3200" dirty="0" smtClean="0">
              <a:solidFill>
                <a:schemeClr val="tx1"/>
              </a:solidFill>
              <a:cs typeface="B Homa" panose="00000400000000000000" pitchFamily="2" charset="-78"/>
            </a:rPr>
            <a:t>رنسانس</a:t>
          </a:r>
          <a:endParaRPr lang="en-US" sz="3200" dirty="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B3146F6E-F3CF-47A7-9CA8-ADA7BD8092DE}" type="sibTrans" cxnId="{834ED8BC-7E80-4B91-97A1-CBBA1A6D6E1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F86F257-4D92-4D6E-9BA1-13EEC9DDF810}" type="parTrans" cxnId="{834ED8BC-7E80-4B91-97A1-CBBA1A6D6E1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3570A64-01F4-4520-9107-9AC122DAEB96}" type="pres">
      <dgm:prSet presAssocID="{8647BF44-B414-4CBD-89FC-B89A411C3677}" presName="layout" presStyleCnt="0">
        <dgm:presLayoutVars>
          <dgm:chMax/>
          <dgm:chPref/>
          <dgm:dir val="rev"/>
          <dgm:resizeHandles/>
        </dgm:presLayoutVars>
      </dgm:prSet>
      <dgm:spPr/>
      <dgm:t>
        <a:bodyPr/>
        <a:lstStyle/>
        <a:p>
          <a:endParaRPr lang="en-US"/>
        </a:p>
      </dgm:t>
    </dgm:pt>
    <dgm:pt modelId="{1DFBD9EC-9D3B-478D-A6EC-35FC362DA9CB}" type="pres">
      <dgm:prSet presAssocID="{7A79CF0A-2870-444A-A47C-469C51F5324F}" presName="root" presStyleCnt="0">
        <dgm:presLayoutVars>
          <dgm:chMax/>
          <dgm:chPref/>
        </dgm:presLayoutVars>
      </dgm:prSet>
      <dgm:spPr/>
    </dgm:pt>
    <dgm:pt modelId="{5D8DDE4C-CD7C-4271-BBD5-FF7A29A0313F}" type="pres">
      <dgm:prSet presAssocID="{7A79CF0A-2870-444A-A47C-469C51F5324F}" presName="rootComposite" presStyleCnt="0">
        <dgm:presLayoutVars/>
      </dgm:prSet>
      <dgm:spPr/>
    </dgm:pt>
    <dgm:pt modelId="{6EC104CC-62C8-4A1D-B801-E32760E356AB}" type="pres">
      <dgm:prSet presAssocID="{7A79CF0A-2870-444A-A47C-469C51F5324F}" presName="ParentAccent" presStyleLbl="alignNode1" presStyleIdx="0" presStyleCnt="2" custScaleY="59531"/>
      <dgm:spPr/>
    </dgm:pt>
    <dgm:pt modelId="{296FA214-F69F-464B-B453-FFADAB8FC24A}" type="pres">
      <dgm:prSet presAssocID="{7A79CF0A-2870-444A-A47C-469C51F5324F}" presName="ParentSmallAccent" presStyleLbl="fgAcc1" presStyleIdx="0" presStyleCnt="2"/>
      <dgm:spPr/>
    </dgm:pt>
    <dgm:pt modelId="{9307AA00-A18F-48B6-8605-DD46071F6083}" type="pres">
      <dgm:prSet presAssocID="{7A79CF0A-2870-444A-A47C-469C51F5324F}" presName="Parent" presStyleLbl="revTx" presStyleIdx="0" presStyleCnt="14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C1C6B2-B0B1-448F-A4BA-A254718ADE69}" type="pres">
      <dgm:prSet presAssocID="{7A79CF0A-2870-444A-A47C-469C51F5324F}" presName="childShape" presStyleCnt="0">
        <dgm:presLayoutVars>
          <dgm:chMax val="0"/>
          <dgm:chPref val="0"/>
        </dgm:presLayoutVars>
      </dgm:prSet>
      <dgm:spPr/>
    </dgm:pt>
    <dgm:pt modelId="{353C75AB-ADB0-4BDE-BB1D-F4B1ADC1900D}" type="pres">
      <dgm:prSet presAssocID="{F2B23798-3466-426F-9BC6-1BF28C5D27F6}" presName="childComposite" presStyleCnt="0">
        <dgm:presLayoutVars>
          <dgm:chMax val="0"/>
          <dgm:chPref val="0"/>
        </dgm:presLayoutVars>
      </dgm:prSet>
      <dgm:spPr/>
    </dgm:pt>
    <dgm:pt modelId="{8EEA06E0-3E41-4980-B5F9-B456B0043CC4}" type="pres">
      <dgm:prSet presAssocID="{F2B23798-3466-426F-9BC6-1BF28C5D27F6}" presName="ChildAccent" presStyleLbl="solidFgAcc1" presStyleIdx="0" presStyleCnt="12"/>
      <dgm:spPr/>
    </dgm:pt>
    <dgm:pt modelId="{451E0A49-8261-44BA-96A1-38989B4A6E49}" type="pres">
      <dgm:prSet presAssocID="{F2B23798-3466-426F-9BC6-1BF28C5D27F6}" presName="Child" presStyleLbl="revTx" presStyleIdx="1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CEE09D-4974-48C6-BFAB-8F274A292F39}" type="pres">
      <dgm:prSet presAssocID="{66A3263C-9CEF-437B-96D5-5E3CFA31259F}" presName="childComposite" presStyleCnt="0">
        <dgm:presLayoutVars>
          <dgm:chMax val="0"/>
          <dgm:chPref val="0"/>
        </dgm:presLayoutVars>
      </dgm:prSet>
      <dgm:spPr/>
    </dgm:pt>
    <dgm:pt modelId="{A4EA633B-B133-42CB-9B2B-C5B53E53CB83}" type="pres">
      <dgm:prSet presAssocID="{66A3263C-9CEF-437B-96D5-5E3CFA31259F}" presName="ChildAccent" presStyleLbl="solidFgAcc1" presStyleIdx="1" presStyleCnt="12"/>
      <dgm:spPr/>
    </dgm:pt>
    <dgm:pt modelId="{EB9BCD18-9DD7-4AA3-AE6A-DDD66AE792C6}" type="pres">
      <dgm:prSet presAssocID="{66A3263C-9CEF-437B-96D5-5E3CFA31259F}" presName="Child" presStyleLbl="revTx" presStyleIdx="2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64A40D-1F6A-4D1C-A42B-21681CFBD63D}" type="pres">
      <dgm:prSet presAssocID="{34049AD4-A661-46E1-B69C-DB01569FAB83}" presName="childComposite" presStyleCnt="0">
        <dgm:presLayoutVars>
          <dgm:chMax val="0"/>
          <dgm:chPref val="0"/>
        </dgm:presLayoutVars>
      </dgm:prSet>
      <dgm:spPr/>
    </dgm:pt>
    <dgm:pt modelId="{44E17D12-AE1F-4781-9118-D032406BFDE2}" type="pres">
      <dgm:prSet presAssocID="{34049AD4-A661-46E1-B69C-DB01569FAB83}" presName="ChildAccent" presStyleLbl="solidFgAcc1" presStyleIdx="2" presStyleCnt="12"/>
      <dgm:spPr/>
    </dgm:pt>
    <dgm:pt modelId="{A9AC8CB1-2AEF-4BB8-A89F-8CE0A5422E4E}" type="pres">
      <dgm:prSet presAssocID="{34049AD4-A661-46E1-B69C-DB01569FAB83}" presName="Child" presStyleLbl="revTx" presStyleIdx="3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0491CA-AD00-4C03-BF04-CA6A27D90E88}" type="pres">
      <dgm:prSet presAssocID="{1C184A64-0B69-4795-88A7-F148BF3A3E5C}" presName="childComposite" presStyleCnt="0">
        <dgm:presLayoutVars>
          <dgm:chMax val="0"/>
          <dgm:chPref val="0"/>
        </dgm:presLayoutVars>
      </dgm:prSet>
      <dgm:spPr/>
    </dgm:pt>
    <dgm:pt modelId="{644DA609-6039-41B2-A320-83176DAA99A4}" type="pres">
      <dgm:prSet presAssocID="{1C184A64-0B69-4795-88A7-F148BF3A3E5C}" presName="ChildAccent" presStyleLbl="solidFgAcc1" presStyleIdx="3" presStyleCnt="12"/>
      <dgm:spPr/>
    </dgm:pt>
    <dgm:pt modelId="{6DEDB2C9-C08E-4BA5-BC29-774C9D552102}" type="pres">
      <dgm:prSet presAssocID="{1C184A64-0B69-4795-88A7-F148BF3A3E5C}" presName="Child" presStyleLbl="revTx" presStyleIdx="4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D7124A-A739-41D6-9987-A41C59264314}" type="pres">
      <dgm:prSet presAssocID="{52DE5DDC-7741-4300-9842-A059EBB6AF15}" presName="childComposite" presStyleCnt="0">
        <dgm:presLayoutVars>
          <dgm:chMax val="0"/>
          <dgm:chPref val="0"/>
        </dgm:presLayoutVars>
      </dgm:prSet>
      <dgm:spPr/>
    </dgm:pt>
    <dgm:pt modelId="{60994BB7-4AFF-4C0C-8E0F-40858CA462D4}" type="pres">
      <dgm:prSet presAssocID="{52DE5DDC-7741-4300-9842-A059EBB6AF15}" presName="ChildAccent" presStyleLbl="solidFgAcc1" presStyleIdx="4" presStyleCnt="12"/>
      <dgm:spPr/>
    </dgm:pt>
    <dgm:pt modelId="{29B50276-E36D-4202-9110-35D250FBF006}" type="pres">
      <dgm:prSet presAssocID="{52DE5DDC-7741-4300-9842-A059EBB6AF15}" presName="Child" presStyleLbl="revTx" presStyleIdx="5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AB3023-FE80-440C-80C1-E7F1D172C4F5}" type="pres">
      <dgm:prSet presAssocID="{E1EE09AB-B493-48CA-A5B1-2C192A76DE1E}" presName="childComposite" presStyleCnt="0">
        <dgm:presLayoutVars>
          <dgm:chMax val="0"/>
          <dgm:chPref val="0"/>
        </dgm:presLayoutVars>
      </dgm:prSet>
      <dgm:spPr/>
    </dgm:pt>
    <dgm:pt modelId="{11E6FD97-98E5-45AA-8FDE-316A3179D0CA}" type="pres">
      <dgm:prSet presAssocID="{E1EE09AB-B493-48CA-A5B1-2C192A76DE1E}" presName="ChildAccent" presStyleLbl="solidFgAcc1" presStyleIdx="5" presStyleCnt="12"/>
      <dgm:spPr/>
    </dgm:pt>
    <dgm:pt modelId="{E618825B-B0AC-44AA-8FEA-49433557ACFD}" type="pres">
      <dgm:prSet presAssocID="{E1EE09AB-B493-48CA-A5B1-2C192A76DE1E}" presName="Child" presStyleLbl="revTx" presStyleIdx="6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71AEBE-76FC-4B00-916A-B04871F72C3D}" type="pres">
      <dgm:prSet presAssocID="{9A882B76-26E1-4915-83A0-8DB548F19841}" presName="root" presStyleCnt="0">
        <dgm:presLayoutVars>
          <dgm:chMax/>
          <dgm:chPref/>
        </dgm:presLayoutVars>
      </dgm:prSet>
      <dgm:spPr/>
    </dgm:pt>
    <dgm:pt modelId="{E17F4D7B-CBBB-4A71-BF3D-22003EDEBAF5}" type="pres">
      <dgm:prSet presAssocID="{9A882B76-26E1-4915-83A0-8DB548F19841}" presName="rootComposite" presStyleCnt="0">
        <dgm:presLayoutVars/>
      </dgm:prSet>
      <dgm:spPr/>
    </dgm:pt>
    <dgm:pt modelId="{4C890D0C-B204-4E82-8F74-1D3A64448516}" type="pres">
      <dgm:prSet presAssocID="{9A882B76-26E1-4915-83A0-8DB548F19841}" presName="ParentAccent" presStyleLbl="alignNode1" presStyleIdx="1" presStyleCnt="2" custScaleY="59531"/>
      <dgm:spPr/>
    </dgm:pt>
    <dgm:pt modelId="{6425FA28-8E22-444F-8A6B-B1524BB42322}" type="pres">
      <dgm:prSet presAssocID="{9A882B76-26E1-4915-83A0-8DB548F19841}" presName="ParentSmallAccent" presStyleLbl="fgAcc1" presStyleIdx="1" presStyleCnt="2"/>
      <dgm:spPr/>
    </dgm:pt>
    <dgm:pt modelId="{EFB6940C-12FC-421D-B171-EDFFB818D871}" type="pres">
      <dgm:prSet presAssocID="{9A882B76-26E1-4915-83A0-8DB548F19841}" presName="Parent" presStyleLbl="revTx" presStyleIdx="7" presStyleCnt="14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31AD87-B0AB-4861-93C6-7291F714266F}" type="pres">
      <dgm:prSet presAssocID="{9A882B76-26E1-4915-83A0-8DB548F19841}" presName="childShape" presStyleCnt="0">
        <dgm:presLayoutVars>
          <dgm:chMax val="0"/>
          <dgm:chPref val="0"/>
        </dgm:presLayoutVars>
      </dgm:prSet>
      <dgm:spPr/>
    </dgm:pt>
    <dgm:pt modelId="{714DB7DE-7FB2-4980-B17F-BB8EB56C8A2E}" type="pres">
      <dgm:prSet presAssocID="{195AAE54-448C-4C2A-AA5E-AAE27709C14C}" presName="childComposite" presStyleCnt="0">
        <dgm:presLayoutVars>
          <dgm:chMax val="0"/>
          <dgm:chPref val="0"/>
        </dgm:presLayoutVars>
      </dgm:prSet>
      <dgm:spPr/>
    </dgm:pt>
    <dgm:pt modelId="{1B0131F5-93EC-426A-AD8A-842D71FE0385}" type="pres">
      <dgm:prSet presAssocID="{195AAE54-448C-4C2A-AA5E-AAE27709C14C}" presName="ChildAccent" presStyleLbl="solidFgAcc1" presStyleIdx="6" presStyleCnt="12"/>
      <dgm:spPr/>
    </dgm:pt>
    <dgm:pt modelId="{5DCAB4B6-6EDE-4912-A27E-9F36D263E1BC}" type="pres">
      <dgm:prSet presAssocID="{195AAE54-448C-4C2A-AA5E-AAE27709C14C}" presName="Child" presStyleLbl="revTx" presStyleIdx="8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0DC258-607D-46FD-B8B3-9E85FD71AAE1}" type="pres">
      <dgm:prSet presAssocID="{A8E73A0E-528C-4551-B3EF-D53DC0B21006}" presName="childComposite" presStyleCnt="0">
        <dgm:presLayoutVars>
          <dgm:chMax val="0"/>
          <dgm:chPref val="0"/>
        </dgm:presLayoutVars>
      </dgm:prSet>
      <dgm:spPr/>
    </dgm:pt>
    <dgm:pt modelId="{3069C5BE-60F5-4844-AA55-68A2DF6E3C50}" type="pres">
      <dgm:prSet presAssocID="{A8E73A0E-528C-4551-B3EF-D53DC0B21006}" presName="ChildAccent" presStyleLbl="solidFgAcc1" presStyleIdx="7" presStyleCnt="12"/>
      <dgm:spPr/>
    </dgm:pt>
    <dgm:pt modelId="{80D17B77-E669-4E6D-BDE0-E584D3E49890}" type="pres">
      <dgm:prSet presAssocID="{A8E73A0E-528C-4551-B3EF-D53DC0B21006}" presName="Child" presStyleLbl="revTx" presStyleIdx="9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C20E26-E508-401B-9EB8-5F3A2C553CD1}" type="pres">
      <dgm:prSet presAssocID="{35F6A68C-C42B-4022-B664-C160F33E67B9}" presName="childComposite" presStyleCnt="0">
        <dgm:presLayoutVars>
          <dgm:chMax val="0"/>
          <dgm:chPref val="0"/>
        </dgm:presLayoutVars>
      </dgm:prSet>
      <dgm:spPr/>
    </dgm:pt>
    <dgm:pt modelId="{C382C4B5-6EE6-459A-B1A6-4B4E30DF1618}" type="pres">
      <dgm:prSet presAssocID="{35F6A68C-C42B-4022-B664-C160F33E67B9}" presName="ChildAccent" presStyleLbl="solidFgAcc1" presStyleIdx="8" presStyleCnt="12"/>
      <dgm:spPr/>
    </dgm:pt>
    <dgm:pt modelId="{3A9D2622-BA61-4055-974C-A969DD4E9650}" type="pres">
      <dgm:prSet presAssocID="{35F6A68C-C42B-4022-B664-C160F33E67B9}" presName="Child" presStyleLbl="revTx" presStyleIdx="10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FD0504-C13C-4CDC-B730-821CBC5E4502}" type="pres">
      <dgm:prSet presAssocID="{6AE942B4-E253-45C2-81E9-CBC002DB2C47}" presName="childComposite" presStyleCnt="0">
        <dgm:presLayoutVars>
          <dgm:chMax val="0"/>
          <dgm:chPref val="0"/>
        </dgm:presLayoutVars>
      </dgm:prSet>
      <dgm:spPr/>
    </dgm:pt>
    <dgm:pt modelId="{AE2567FD-4D89-41EB-91F6-E52C4CD53484}" type="pres">
      <dgm:prSet presAssocID="{6AE942B4-E253-45C2-81E9-CBC002DB2C47}" presName="ChildAccent" presStyleLbl="solidFgAcc1" presStyleIdx="9" presStyleCnt="12"/>
      <dgm:spPr/>
    </dgm:pt>
    <dgm:pt modelId="{3701C7E1-69C1-485A-9371-347EFD5B45AD}" type="pres">
      <dgm:prSet presAssocID="{6AE942B4-E253-45C2-81E9-CBC002DB2C47}" presName="Child" presStyleLbl="revTx" presStyleIdx="11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F73FE6-EC38-4BBB-8B73-C847F0E5E166}" type="pres">
      <dgm:prSet presAssocID="{026DA58A-D460-4B04-9885-EDA2364564AF}" presName="childComposite" presStyleCnt="0">
        <dgm:presLayoutVars>
          <dgm:chMax val="0"/>
          <dgm:chPref val="0"/>
        </dgm:presLayoutVars>
      </dgm:prSet>
      <dgm:spPr/>
    </dgm:pt>
    <dgm:pt modelId="{EDD74599-0FB4-4B34-B974-8CA367D0FF23}" type="pres">
      <dgm:prSet presAssocID="{026DA58A-D460-4B04-9885-EDA2364564AF}" presName="ChildAccent" presStyleLbl="solidFgAcc1" presStyleIdx="10" presStyleCnt="12"/>
      <dgm:spPr/>
    </dgm:pt>
    <dgm:pt modelId="{2BD2CCB5-9D3D-440D-820F-C66E7779DBBA}" type="pres">
      <dgm:prSet presAssocID="{026DA58A-D460-4B04-9885-EDA2364564AF}" presName="Child" presStyleLbl="revTx" presStyleIdx="12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167E85-1FA1-424B-AC46-4E0106B7410E}" type="pres">
      <dgm:prSet presAssocID="{C4A80429-2CA0-4314-BA2F-AAED315DEC7A}" presName="childComposite" presStyleCnt="0">
        <dgm:presLayoutVars>
          <dgm:chMax val="0"/>
          <dgm:chPref val="0"/>
        </dgm:presLayoutVars>
      </dgm:prSet>
      <dgm:spPr/>
    </dgm:pt>
    <dgm:pt modelId="{13EE709D-7521-45BC-90A3-687E512AA7E4}" type="pres">
      <dgm:prSet presAssocID="{C4A80429-2CA0-4314-BA2F-AAED315DEC7A}" presName="ChildAccent" presStyleLbl="solidFgAcc1" presStyleIdx="11" presStyleCnt="12"/>
      <dgm:spPr/>
    </dgm:pt>
    <dgm:pt modelId="{D5A48A29-30EA-4559-B5CD-2D0B1ACD582C}" type="pres">
      <dgm:prSet presAssocID="{C4A80429-2CA0-4314-BA2F-AAED315DEC7A}" presName="Child" presStyleLbl="revTx" presStyleIdx="13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99D9A9F-5DA7-4FAA-90AE-2B8E44BD70DF}" srcId="{7A79CF0A-2870-444A-A47C-469C51F5324F}" destId="{1C184A64-0B69-4795-88A7-F148BF3A3E5C}" srcOrd="3" destOrd="0" parTransId="{FD47D939-3AB8-4D8B-B50D-A5F61068D71D}" sibTransId="{DCFCA174-CF7F-4C0B-8624-9F75D91BC045}"/>
    <dgm:cxn modelId="{15CFBCD9-4A6D-458E-9F37-0B9B56E88C22}" type="presOf" srcId="{E1EE09AB-B493-48CA-A5B1-2C192A76DE1E}" destId="{E618825B-B0AC-44AA-8FEA-49433557ACFD}" srcOrd="0" destOrd="0" presId="urn:microsoft.com/office/officeart/2008/layout/SquareAccentList"/>
    <dgm:cxn modelId="{60CC30AC-BD0B-48F1-B5E5-AE7BCC05B0C6}" srcId="{9A882B76-26E1-4915-83A0-8DB548F19841}" destId="{026DA58A-D460-4B04-9885-EDA2364564AF}" srcOrd="4" destOrd="0" parTransId="{CE02BA5C-8117-497C-9632-FE4BA83815A3}" sibTransId="{01859D7F-EB61-46F2-B69E-5689B4227A97}"/>
    <dgm:cxn modelId="{58E72A16-15B3-42DC-8A54-8DBA8DE0DF4D}" type="presOf" srcId="{7A79CF0A-2870-444A-A47C-469C51F5324F}" destId="{9307AA00-A18F-48B6-8605-DD46071F6083}" srcOrd="0" destOrd="0" presId="urn:microsoft.com/office/officeart/2008/layout/SquareAccentList"/>
    <dgm:cxn modelId="{07BC553A-8339-488F-9CD3-340D28D8657E}" srcId="{7A79CF0A-2870-444A-A47C-469C51F5324F}" destId="{34049AD4-A661-46E1-B69C-DB01569FAB83}" srcOrd="2" destOrd="0" parTransId="{6D0EEE6C-9963-4230-BB5A-E964213197BC}" sibTransId="{9E6EE2D1-3C93-44E4-9DFC-FD1958DA6A43}"/>
    <dgm:cxn modelId="{73654A52-FB85-4E77-93A4-796FB0D9B877}" type="presOf" srcId="{C4A80429-2CA0-4314-BA2F-AAED315DEC7A}" destId="{D5A48A29-30EA-4559-B5CD-2D0B1ACD582C}" srcOrd="0" destOrd="0" presId="urn:microsoft.com/office/officeart/2008/layout/SquareAccentList"/>
    <dgm:cxn modelId="{BB3F9A83-3F18-41AD-8FC4-686ADE783DB0}" type="presOf" srcId="{1C184A64-0B69-4795-88A7-F148BF3A3E5C}" destId="{6DEDB2C9-C08E-4BA5-BC29-774C9D552102}" srcOrd="0" destOrd="0" presId="urn:microsoft.com/office/officeart/2008/layout/SquareAccentList"/>
    <dgm:cxn modelId="{703D0ED8-387B-494F-A204-9EF38367E9CB}" srcId="{7A79CF0A-2870-444A-A47C-469C51F5324F}" destId="{66A3263C-9CEF-437B-96D5-5E3CFA31259F}" srcOrd="1" destOrd="0" parTransId="{68DA47BF-53B4-47C3-82C6-7EEEB2FC371C}" sibTransId="{C5FEA041-14B5-4AEC-B562-CF57FAF8CF96}"/>
    <dgm:cxn modelId="{42774E45-C2F9-4559-99CC-DCBD2473D489}" srcId="{9A882B76-26E1-4915-83A0-8DB548F19841}" destId="{A8E73A0E-528C-4551-B3EF-D53DC0B21006}" srcOrd="1" destOrd="0" parTransId="{2F5A42A4-DF5E-4C42-A018-1DAD9D952407}" sibTransId="{7EBC68B7-1246-4EAD-901E-65F124F4B924}"/>
    <dgm:cxn modelId="{3601F4C6-F2E0-4070-AC7C-A0E30859F840}" type="presOf" srcId="{8647BF44-B414-4CBD-89FC-B89A411C3677}" destId="{53570A64-01F4-4520-9107-9AC122DAEB96}" srcOrd="0" destOrd="0" presId="urn:microsoft.com/office/officeart/2008/layout/SquareAccentList"/>
    <dgm:cxn modelId="{834ED8BC-7E80-4B91-97A1-CBBA1A6D6E10}" srcId="{8647BF44-B414-4CBD-89FC-B89A411C3677}" destId="{7A79CF0A-2870-444A-A47C-469C51F5324F}" srcOrd="0" destOrd="0" parTransId="{4F86F257-4D92-4D6E-9BA1-13EEC9DDF810}" sibTransId="{B3146F6E-F3CF-47A7-9CA8-ADA7BD8092DE}"/>
    <dgm:cxn modelId="{8DE925AA-D7DC-4224-903E-C29C4190C834}" type="presOf" srcId="{6AE942B4-E253-45C2-81E9-CBC002DB2C47}" destId="{3701C7E1-69C1-485A-9371-347EFD5B45AD}" srcOrd="0" destOrd="0" presId="urn:microsoft.com/office/officeart/2008/layout/SquareAccentList"/>
    <dgm:cxn modelId="{570FE66D-9589-4C9B-91F8-9B56265FA63A}" type="presOf" srcId="{66A3263C-9CEF-437B-96D5-5E3CFA31259F}" destId="{EB9BCD18-9DD7-4AA3-AE6A-DDD66AE792C6}" srcOrd="0" destOrd="0" presId="urn:microsoft.com/office/officeart/2008/layout/SquareAccentList"/>
    <dgm:cxn modelId="{CB51DB45-B926-427E-B878-848CC68CF958}" type="presOf" srcId="{A8E73A0E-528C-4551-B3EF-D53DC0B21006}" destId="{80D17B77-E669-4E6D-BDE0-E584D3E49890}" srcOrd="0" destOrd="0" presId="urn:microsoft.com/office/officeart/2008/layout/SquareAccentList"/>
    <dgm:cxn modelId="{23F511FD-7647-4303-9CBE-3944648FDCE0}" type="presOf" srcId="{195AAE54-448C-4C2A-AA5E-AAE27709C14C}" destId="{5DCAB4B6-6EDE-4912-A27E-9F36D263E1BC}" srcOrd="0" destOrd="0" presId="urn:microsoft.com/office/officeart/2008/layout/SquareAccentList"/>
    <dgm:cxn modelId="{E3E7DD7D-077F-4AE0-B38E-1C70E66459E4}" srcId="{7A79CF0A-2870-444A-A47C-469C51F5324F}" destId="{E1EE09AB-B493-48CA-A5B1-2C192A76DE1E}" srcOrd="5" destOrd="0" parTransId="{CD8C629F-E010-405F-876C-93DE2C8E59EB}" sibTransId="{AE9B7E13-74AF-4A5A-B403-B1F1FA42FC74}"/>
    <dgm:cxn modelId="{3FF04E29-468F-40CB-AFE4-C641F6038A39}" type="presOf" srcId="{34049AD4-A661-46E1-B69C-DB01569FAB83}" destId="{A9AC8CB1-2AEF-4BB8-A89F-8CE0A5422E4E}" srcOrd="0" destOrd="0" presId="urn:microsoft.com/office/officeart/2008/layout/SquareAccentList"/>
    <dgm:cxn modelId="{AE413905-8618-4488-B82F-55777DBAD769}" srcId="{9A882B76-26E1-4915-83A0-8DB548F19841}" destId="{6AE942B4-E253-45C2-81E9-CBC002DB2C47}" srcOrd="3" destOrd="0" parTransId="{2B00004A-974C-420B-987A-A3EC855A58C0}" sibTransId="{E61858ED-0B0C-408D-87DF-E507B5B49866}"/>
    <dgm:cxn modelId="{D69D3609-AE01-4D36-9F4D-EB0AC8369AD8}" type="presOf" srcId="{52DE5DDC-7741-4300-9842-A059EBB6AF15}" destId="{29B50276-E36D-4202-9110-35D250FBF006}" srcOrd="0" destOrd="0" presId="urn:microsoft.com/office/officeart/2008/layout/SquareAccentList"/>
    <dgm:cxn modelId="{E05A8111-2C76-444A-A8BF-AEF8B65DA7E7}" type="presOf" srcId="{026DA58A-D460-4B04-9885-EDA2364564AF}" destId="{2BD2CCB5-9D3D-440D-820F-C66E7779DBBA}" srcOrd="0" destOrd="0" presId="urn:microsoft.com/office/officeart/2008/layout/SquareAccentList"/>
    <dgm:cxn modelId="{4EE77168-89DA-4F76-8812-4F0AB09A3913}" srcId="{7A79CF0A-2870-444A-A47C-469C51F5324F}" destId="{F2B23798-3466-426F-9BC6-1BF28C5D27F6}" srcOrd="0" destOrd="0" parTransId="{03605BAD-9D0F-40C9-87EC-F7A63294E70F}" sibTransId="{3FE67D8C-A384-4396-8D6B-8B632A83BCA6}"/>
    <dgm:cxn modelId="{6E1199EA-2030-447E-95CA-E19DB4814E9E}" srcId="{9A882B76-26E1-4915-83A0-8DB548F19841}" destId="{35F6A68C-C42B-4022-B664-C160F33E67B9}" srcOrd="2" destOrd="0" parTransId="{AC45361C-28F4-4D8E-98A4-355BD8869E2A}" sibTransId="{2A9BEE03-FCE9-41DB-B8F7-00C96654B669}"/>
    <dgm:cxn modelId="{D96A00D7-869E-485F-9A47-E4F5C50BE9E4}" srcId="{9A882B76-26E1-4915-83A0-8DB548F19841}" destId="{195AAE54-448C-4C2A-AA5E-AAE27709C14C}" srcOrd="0" destOrd="0" parTransId="{9887723C-11AF-46A7-964E-4FD068B66EDF}" sibTransId="{D0D91D1E-730C-42B8-9BDB-C3E475D5F163}"/>
    <dgm:cxn modelId="{F0D5BF3F-2C0D-4E92-B04B-B39971FF1853}" type="presOf" srcId="{9A882B76-26E1-4915-83A0-8DB548F19841}" destId="{EFB6940C-12FC-421D-B171-EDFFB818D871}" srcOrd="0" destOrd="0" presId="urn:microsoft.com/office/officeart/2008/layout/SquareAccentList"/>
    <dgm:cxn modelId="{96563E6C-AE02-46C7-9FDF-06FFD8018B9A}" type="presOf" srcId="{35F6A68C-C42B-4022-B664-C160F33E67B9}" destId="{3A9D2622-BA61-4055-974C-A969DD4E9650}" srcOrd="0" destOrd="0" presId="urn:microsoft.com/office/officeart/2008/layout/SquareAccentList"/>
    <dgm:cxn modelId="{6E006BAC-36C5-4F2B-9F76-339B33AC8669}" type="presOf" srcId="{F2B23798-3466-426F-9BC6-1BF28C5D27F6}" destId="{451E0A49-8261-44BA-96A1-38989B4A6E49}" srcOrd="0" destOrd="0" presId="urn:microsoft.com/office/officeart/2008/layout/SquareAccentList"/>
    <dgm:cxn modelId="{33417B6D-2191-457C-B4E5-7718B0B103A8}" srcId="{7A79CF0A-2870-444A-A47C-469C51F5324F}" destId="{52DE5DDC-7741-4300-9842-A059EBB6AF15}" srcOrd="4" destOrd="0" parTransId="{3EFCD12B-23DD-4F70-8C75-DFDAEDA91941}" sibTransId="{55390398-0E0B-4A00-8FDB-017187E1B83F}"/>
    <dgm:cxn modelId="{F55083C5-2463-45FC-B0C2-0B54ECFF7EC7}" srcId="{8647BF44-B414-4CBD-89FC-B89A411C3677}" destId="{9A882B76-26E1-4915-83A0-8DB548F19841}" srcOrd="1" destOrd="0" parTransId="{2D5C593E-8D02-4EEC-9BF4-CA08A558D64C}" sibTransId="{475E6794-4C7C-41CC-8AC9-474D447B162D}"/>
    <dgm:cxn modelId="{08844528-5D1D-41C0-A616-0EEBA83CCA8F}" srcId="{9A882B76-26E1-4915-83A0-8DB548F19841}" destId="{C4A80429-2CA0-4314-BA2F-AAED315DEC7A}" srcOrd="5" destOrd="0" parTransId="{7CDBE56B-9832-446A-A592-6F7E33C87256}" sibTransId="{3DD30E5C-316F-41DC-9944-0AA33BB7D704}"/>
    <dgm:cxn modelId="{FF676648-7A3E-43CB-8CE8-6E3F92D1A7E1}" type="presParOf" srcId="{53570A64-01F4-4520-9107-9AC122DAEB96}" destId="{1DFBD9EC-9D3B-478D-A6EC-35FC362DA9CB}" srcOrd="0" destOrd="0" presId="urn:microsoft.com/office/officeart/2008/layout/SquareAccentList"/>
    <dgm:cxn modelId="{19312006-FF4E-41EA-AF33-CA05226D6057}" type="presParOf" srcId="{1DFBD9EC-9D3B-478D-A6EC-35FC362DA9CB}" destId="{5D8DDE4C-CD7C-4271-BBD5-FF7A29A0313F}" srcOrd="0" destOrd="0" presId="urn:microsoft.com/office/officeart/2008/layout/SquareAccentList"/>
    <dgm:cxn modelId="{6170CBF0-3570-42EA-B1D2-8B076D2770B8}" type="presParOf" srcId="{5D8DDE4C-CD7C-4271-BBD5-FF7A29A0313F}" destId="{6EC104CC-62C8-4A1D-B801-E32760E356AB}" srcOrd="0" destOrd="0" presId="urn:microsoft.com/office/officeart/2008/layout/SquareAccentList"/>
    <dgm:cxn modelId="{0C0C61CA-22F5-4D90-B9BE-EC73D083B50B}" type="presParOf" srcId="{5D8DDE4C-CD7C-4271-BBD5-FF7A29A0313F}" destId="{296FA214-F69F-464B-B453-FFADAB8FC24A}" srcOrd="1" destOrd="0" presId="urn:microsoft.com/office/officeart/2008/layout/SquareAccentList"/>
    <dgm:cxn modelId="{F27DB5D2-02FD-4F6E-A49D-0A58A4CB52F2}" type="presParOf" srcId="{5D8DDE4C-CD7C-4271-BBD5-FF7A29A0313F}" destId="{9307AA00-A18F-48B6-8605-DD46071F6083}" srcOrd="2" destOrd="0" presId="urn:microsoft.com/office/officeart/2008/layout/SquareAccentList"/>
    <dgm:cxn modelId="{2FEB2D5D-6F2A-4B05-9003-64877E7DA291}" type="presParOf" srcId="{1DFBD9EC-9D3B-478D-A6EC-35FC362DA9CB}" destId="{6BC1C6B2-B0B1-448F-A4BA-A254718ADE69}" srcOrd="1" destOrd="0" presId="urn:microsoft.com/office/officeart/2008/layout/SquareAccentList"/>
    <dgm:cxn modelId="{9773146C-EB72-4C6C-893E-9C0A822FBDC4}" type="presParOf" srcId="{6BC1C6B2-B0B1-448F-A4BA-A254718ADE69}" destId="{353C75AB-ADB0-4BDE-BB1D-F4B1ADC1900D}" srcOrd="0" destOrd="0" presId="urn:microsoft.com/office/officeart/2008/layout/SquareAccentList"/>
    <dgm:cxn modelId="{A10C6EB9-4AAF-4251-A1A4-4DB77C83591D}" type="presParOf" srcId="{353C75AB-ADB0-4BDE-BB1D-F4B1ADC1900D}" destId="{8EEA06E0-3E41-4980-B5F9-B456B0043CC4}" srcOrd="0" destOrd="0" presId="urn:microsoft.com/office/officeart/2008/layout/SquareAccentList"/>
    <dgm:cxn modelId="{00EA52BE-B377-4533-B8A0-0B6180358F26}" type="presParOf" srcId="{353C75AB-ADB0-4BDE-BB1D-F4B1ADC1900D}" destId="{451E0A49-8261-44BA-96A1-38989B4A6E49}" srcOrd="1" destOrd="0" presId="urn:microsoft.com/office/officeart/2008/layout/SquareAccentList"/>
    <dgm:cxn modelId="{BCB3B929-8EF4-4068-A93A-13476E2A2A74}" type="presParOf" srcId="{6BC1C6B2-B0B1-448F-A4BA-A254718ADE69}" destId="{02CEE09D-4974-48C6-BFAB-8F274A292F39}" srcOrd="1" destOrd="0" presId="urn:microsoft.com/office/officeart/2008/layout/SquareAccentList"/>
    <dgm:cxn modelId="{C80FA10C-263F-4BBB-A9A2-734E5BB1AFD9}" type="presParOf" srcId="{02CEE09D-4974-48C6-BFAB-8F274A292F39}" destId="{A4EA633B-B133-42CB-9B2B-C5B53E53CB83}" srcOrd="0" destOrd="0" presId="urn:microsoft.com/office/officeart/2008/layout/SquareAccentList"/>
    <dgm:cxn modelId="{FEBE1CDF-703E-41FD-A2EF-972BB6EDF021}" type="presParOf" srcId="{02CEE09D-4974-48C6-BFAB-8F274A292F39}" destId="{EB9BCD18-9DD7-4AA3-AE6A-DDD66AE792C6}" srcOrd="1" destOrd="0" presId="urn:microsoft.com/office/officeart/2008/layout/SquareAccentList"/>
    <dgm:cxn modelId="{DB03C987-D00A-467B-91EF-85729AD12F65}" type="presParOf" srcId="{6BC1C6B2-B0B1-448F-A4BA-A254718ADE69}" destId="{6964A40D-1F6A-4D1C-A42B-21681CFBD63D}" srcOrd="2" destOrd="0" presId="urn:microsoft.com/office/officeart/2008/layout/SquareAccentList"/>
    <dgm:cxn modelId="{2B7F27AA-B905-42B8-94F8-0F63DD58BF37}" type="presParOf" srcId="{6964A40D-1F6A-4D1C-A42B-21681CFBD63D}" destId="{44E17D12-AE1F-4781-9118-D032406BFDE2}" srcOrd="0" destOrd="0" presId="urn:microsoft.com/office/officeart/2008/layout/SquareAccentList"/>
    <dgm:cxn modelId="{44A494C7-C812-4539-91BF-DDB520DD3A63}" type="presParOf" srcId="{6964A40D-1F6A-4D1C-A42B-21681CFBD63D}" destId="{A9AC8CB1-2AEF-4BB8-A89F-8CE0A5422E4E}" srcOrd="1" destOrd="0" presId="urn:microsoft.com/office/officeart/2008/layout/SquareAccentList"/>
    <dgm:cxn modelId="{281CF3A9-080F-44F7-8F78-6B732508A0E0}" type="presParOf" srcId="{6BC1C6B2-B0B1-448F-A4BA-A254718ADE69}" destId="{880491CA-AD00-4C03-BF04-CA6A27D90E88}" srcOrd="3" destOrd="0" presId="urn:microsoft.com/office/officeart/2008/layout/SquareAccentList"/>
    <dgm:cxn modelId="{1D314670-A74E-485A-B29E-9F55CA636E94}" type="presParOf" srcId="{880491CA-AD00-4C03-BF04-CA6A27D90E88}" destId="{644DA609-6039-41B2-A320-83176DAA99A4}" srcOrd="0" destOrd="0" presId="urn:microsoft.com/office/officeart/2008/layout/SquareAccentList"/>
    <dgm:cxn modelId="{3F63C107-8ED4-4980-80E4-71D52DF99056}" type="presParOf" srcId="{880491CA-AD00-4C03-BF04-CA6A27D90E88}" destId="{6DEDB2C9-C08E-4BA5-BC29-774C9D552102}" srcOrd="1" destOrd="0" presId="urn:microsoft.com/office/officeart/2008/layout/SquareAccentList"/>
    <dgm:cxn modelId="{147C5D67-B32B-45E5-B4FB-907B41930240}" type="presParOf" srcId="{6BC1C6B2-B0B1-448F-A4BA-A254718ADE69}" destId="{9BD7124A-A739-41D6-9987-A41C59264314}" srcOrd="4" destOrd="0" presId="urn:microsoft.com/office/officeart/2008/layout/SquareAccentList"/>
    <dgm:cxn modelId="{3CC87322-8397-4EE0-866D-4BF0AB97B7AD}" type="presParOf" srcId="{9BD7124A-A739-41D6-9987-A41C59264314}" destId="{60994BB7-4AFF-4C0C-8E0F-40858CA462D4}" srcOrd="0" destOrd="0" presId="urn:microsoft.com/office/officeart/2008/layout/SquareAccentList"/>
    <dgm:cxn modelId="{85CB6DC5-161F-49D1-8D6D-643917963DDC}" type="presParOf" srcId="{9BD7124A-A739-41D6-9987-A41C59264314}" destId="{29B50276-E36D-4202-9110-35D250FBF006}" srcOrd="1" destOrd="0" presId="urn:microsoft.com/office/officeart/2008/layout/SquareAccentList"/>
    <dgm:cxn modelId="{E6FC6D37-321E-4FBE-9D94-633E71B0A705}" type="presParOf" srcId="{6BC1C6B2-B0B1-448F-A4BA-A254718ADE69}" destId="{6CAB3023-FE80-440C-80C1-E7F1D172C4F5}" srcOrd="5" destOrd="0" presId="urn:microsoft.com/office/officeart/2008/layout/SquareAccentList"/>
    <dgm:cxn modelId="{D4A25AA4-EA2B-43A6-90FC-1442CC6787BD}" type="presParOf" srcId="{6CAB3023-FE80-440C-80C1-E7F1D172C4F5}" destId="{11E6FD97-98E5-45AA-8FDE-316A3179D0CA}" srcOrd="0" destOrd="0" presId="urn:microsoft.com/office/officeart/2008/layout/SquareAccentList"/>
    <dgm:cxn modelId="{A244125F-0D34-4657-B840-E8FC22D97E9D}" type="presParOf" srcId="{6CAB3023-FE80-440C-80C1-E7F1D172C4F5}" destId="{E618825B-B0AC-44AA-8FEA-49433557ACFD}" srcOrd="1" destOrd="0" presId="urn:microsoft.com/office/officeart/2008/layout/SquareAccentList"/>
    <dgm:cxn modelId="{5F356F51-71A8-4690-8BDC-78AF256E20BD}" type="presParOf" srcId="{53570A64-01F4-4520-9107-9AC122DAEB96}" destId="{4671AEBE-76FC-4B00-916A-B04871F72C3D}" srcOrd="1" destOrd="0" presId="urn:microsoft.com/office/officeart/2008/layout/SquareAccentList"/>
    <dgm:cxn modelId="{E7686D3F-46F7-4CFD-98AA-38D40E249A40}" type="presParOf" srcId="{4671AEBE-76FC-4B00-916A-B04871F72C3D}" destId="{E17F4D7B-CBBB-4A71-BF3D-22003EDEBAF5}" srcOrd="0" destOrd="0" presId="urn:microsoft.com/office/officeart/2008/layout/SquareAccentList"/>
    <dgm:cxn modelId="{242F6904-69F5-48B1-A9D6-3D6C064295A1}" type="presParOf" srcId="{E17F4D7B-CBBB-4A71-BF3D-22003EDEBAF5}" destId="{4C890D0C-B204-4E82-8F74-1D3A64448516}" srcOrd="0" destOrd="0" presId="urn:microsoft.com/office/officeart/2008/layout/SquareAccentList"/>
    <dgm:cxn modelId="{5026B690-29CF-4F56-BE2E-70569EDC9428}" type="presParOf" srcId="{E17F4D7B-CBBB-4A71-BF3D-22003EDEBAF5}" destId="{6425FA28-8E22-444F-8A6B-B1524BB42322}" srcOrd="1" destOrd="0" presId="urn:microsoft.com/office/officeart/2008/layout/SquareAccentList"/>
    <dgm:cxn modelId="{DB334E0E-5436-4B1E-8226-46B1546E9690}" type="presParOf" srcId="{E17F4D7B-CBBB-4A71-BF3D-22003EDEBAF5}" destId="{EFB6940C-12FC-421D-B171-EDFFB818D871}" srcOrd="2" destOrd="0" presId="urn:microsoft.com/office/officeart/2008/layout/SquareAccentList"/>
    <dgm:cxn modelId="{E406B54A-F1A1-417B-BBE3-41151405979D}" type="presParOf" srcId="{4671AEBE-76FC-4B00-916A-B04871F72C3D}" destId="{EE31AD87-B0AB-4861-93C6-7291F714266F}" srcOrd="1" destOrd="0" presId="urn:microsoft.com/office/officeart/2008/layout/SquareAccentList"/>
    <dgm:cxn modelId="{AAE80133-95B0-4A43-A1CA-7EB15B3BA3DD}" type="presParOf" srcId="{EE31AD87-B0AB-4861-93C6-7291F714266F}" destId="{714DB7DE-7FB2-4980-B17F-BB8EB56C8A2E}" srcOrd="0" destOrd="0" presId="urn:microsoft.com/office/officeart/2008/layout/SquareAccentList"/>
    <dgm:cxn modelId="{9A4FB711-F139-4933-AB97-F594550A81AA}" type="presParOf" srcId="{714DB7DE-7FB2-4980-B17F-BB8EB56C8A2E}" destId="{1B0131F5-93EC-426A-AD8A-842D71FE0385}" srcOrd="0" destOrd="0" presId="urn:microsoft.com/office/officeart/2008/layout/SquareAccentList"/>
    <dgm:cxn modelId="{3CE10153-358F-4166-83C8-A8F28702C250}" type="presParOf" srcId="{714DB7DE-7FB2-4980-B17F-BB8EB56C8A2E}" destId="{5DCAB4B6-6EDE-4912-A27E-9F36D263E1BC}" srcOrd="1" destOrd="0" presId="urn:microsoft.com/office/officeart/2008/layout/SquareAccentList"/>
    <dgm:cxn modelId="{29E48E08-3FFD-45B8-8566-C695BDBBFCBE}" type="presParOf" srcId="{EE31AD87-B0AB-4861-93C6-7291F714266F}" destId="{770DC258-607D-46FD-B8B3-9E85FD71AAE1}" srcOrd="1" destOrd="0" presId="urn:microsoft.com/office/officeart/2008/layout/SquareAccentList"/>
    <dgm:cxn modelId="{34F50609-FEDF-4CE8-A4DC-999B3AB4D341}" type="presParOf" srcId="{770DC258-607D-46FD-B8B3-9E85FD71AAE1}" destId="{3069C5BE-60F5-4844-AA55-68A2DF6E3C50}" srcOrd="0" destOrd="0" presId="urn:microsoft.com/office/officeart/2008/layout/SquareAccentList"/>
    <dgm:cxn modelId="{6C929CA5-1245-44BC-9CEF-7B5743E5C51E}" type="presParOf" srcId="{770DC258-607D-46FD-B8B3-9E85FD71AAE1}" destId="{80D17B77-E669-4E6D-BDE0-E584D3E49890}" srcOrd="1" destOrd="0" presId="urn:microsoft.com/office/officeart/2008/layout/SquareAccentList"/>
    <dgm:cxn modelId="{0FFEFC2D-D096-4626-ABDE-E7D9BBC2F76E}" type="presParOf" srcId="{EE31AD87-B0AB-4861-93C6-7291F714266F}" destId="{32C20E26-E508-401B-9EB8-5F3A2C553CD1}" srcOrd="2" destOrd="0" presId="urn:microsoft.com/office/officeart/2008/layout/SquareAccentList"/>
    <dgm:cxn modelId="{D3440FAD-6E66-48A0-A338-B4875F74EC7C}" type="presParOf" srcId="{32C20E26-E508-401B-9EB8-5F3A2C553CD1}" destId="{C382C4B5-6EE6-459A-B1A6-4B4E30DF1618}" srcOrd="0" destOrd="0" presId="urn:microsoft.com/office/officeart/2008/layout/SquareAccentList"/>
    <dgm:cxn modelId="{69187C98-9BF6-414A-9CCF-076CD253E560}" type="presParOf" srcId="{32C20E26-E508-401B-9EB8-5F3A2C553CD1}" destId="{3A9D2622-BA61-4055-974C-A969DD4E9650}" srcOrd="1" destOrd="0" presId="urn:microsoft.com/office/officeart/2008/layout/SquareAccentList"/>
    <dgm:cxn modelId="{AC337755-58F5-4CC8-BF68-3265F56BE5A2}" type="presParOf" srcId="{EE31AD87-B0AB-4861-93C6-7291F714266F}" destId="{F0FD0504-C13C-4CDC-B730-821CBC5E4502}" srcOrd="3" destOrd="0" presId="urn:microsoft.com/office/officeart/2008/layout/SquareAccentList"/>
    <dgm:cxn modelId="{A8724423-8AF7-4FE2-B721-289FB9F36F27}" type="presParOf" srcId="{F0FD0504-C13C-4CDC-B730-821CBC5E4502}" destId="{AE2567FD-4D89-41EB-91F6-E52C4CD53484}" srcOrd="0" destOrd="0" presId="urn:microsoft.com/office/officeart/2008/layout/SquareAccentList"/>
    <dgm:cxn modelId="{7EE00258-004B-4C1B-BCAB-BF212E12CA56}" type="presParOf" srcId="{F0FD0504-C13C-4CDC-B730-821CBC5E4502}" destId="{3701C7E1-69C1-485A-9371-347EFD5B45AD}" srcOrd="1" destOrd="0" presId="urn:microsoft.com/office/officeart/2008/layout/SquareAccentList"/>
    <dgm:cxn modelId="{7C32D4F9-7C6A-4A6B-BB47-9AE7E8B06387}" type="presParOf" srcId="{EE31AD87-B0AB-4861-93C6-7291F714266F}" destId="{84F73FE6-EC38-4BBB-8B73-C847F0E5E166}" srcOrd="4" destOrd="0" presId="urn:microsoft.com/office/officeart/2008/layout/SquareAccentList"/>
    <dgm:cxn modelId="{52428337-C79B-4B54-A3CD-CD20AF93F565}" type="presParOf" srcId="{84F73FE6-EC38-4BBB-8B73-C847F0E5E166}" destId="{EDD74599-0FB4-4B34-B974-8CA367D0FF23}" srcOrd="0" destOrd="0" presId="urn:microsoft.com/office/officeart/2008/layout/SquareAccentList"/>
    <dgm:cxn modelId="{CBF5BC83-DC9D-4A9F-B38E-6AA0658700BE}" type="presParOf" srcId="{84F73FE6-EC38-4BBB-8B73-C847F0E5E166}" destId="{2BD2CCB5-9D3D-440D-820F-C66E7779DBBA}" srcOrd="1" destOrd="0" presId="urn:microsoft.com/office/officeart/2008/layout/SquareAccentList"/>
    <dgm:cxn modelId="{79F4DF0F-5287-473C-B040-E8D5FA27806D}" type="presParOf" srcId="{EE31AD87-B0AB-4861-93C6-7291F714266F}" destId="{A4167E85-1FA1-424B-AC46-4E0106B7410E}" srcOrd="5" destOrd="0" presId="urn:microsoft.com/office/officeart/2008/layout/SquareAccentList"/>
    <dgm:cxn modelId="{3164F2E7-F18B-4C8B-82D5-66D40715760C}" type="presParOf" srcId="{A4167E85-1FA1-424B-AC46-4E0106B7410E}" destId="{13EE709D-7521-45BC-90A3-687E512AA7E4}" srcOrd="0" destOrd="0" presId="urn:microsoft.com/office/officeart/2008/layout/SquareAccentList"/>
    <dgm:cxn modelId="{6C6B6129-B890-492E-A4B5-AD86244C9182}" type="presParOf" srcId="{A4167E85-1FA1-424B-AC46-4E0106B7410E}" destId="{D5A48A29-30EA-4559-B5CD-2D0B1ACD582C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6318E65-F014-41CB-ACEA-AEA740EA7F20}" type="doc">
      <dgm:prSet loTypeId="urn:microsoft.com/office/officeart/2005/8/layout/venn2" loCatId="relationship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8402FDBC-CDFF-4E85-8C6D-5516E887F638}">
      <dgm:prSet phldrT="[Text]" custT="1"/>
      <dgm:spPr/>
      <dgm:t>
        <a:bodyPr/>
        <a:lstStyle/>
        <a:p>
          <a:r>
            <a:rPr lang="fa-IR" sz="1800" dirty="0">
              <a:cs typeface="B Homa" panose="00000400000000000000" pitchFamily="2" charset="-78"/>
            </a:rPr>
            <a:t>دهیو</a:t>
          </a:r>
          <a:endParaRPr lang="en-US" sz="1800" dirty="0">
            <a:cs typeface="B Homa" panose="00000400000000000000" pitchFamily="2" charset="-78"/>
          </a:endParaRPr>
        </a:p>
      </dgm:t>
    </dgm:pt>
    <dgm:pt modelId="{B3BF4492-678B-4A26-94DE-4EE36AE77626}" type="parTrans" cxnId="{CFEFB308-7D15-40C3-ADD7-A754E0CB8751}">
      <dgm:prSet/>
      <dgm:spPr/>
      <dgm:t>
        <a:bodyPr/>
        <a:lstStyle/>
        <a:p>
          <a:endParaRPr lang="en-US"/>
        </a:p>
      </dgm:t>
    </dgm:pt>
    <dgm:pt modelId="{12EDBA3B-7B6D-41E6-BD4A-DEC5BB859D45}" type="sibTrans" cxnId="{CFEFB308-7D15-40C3-ADD7-A754E0CB8751}">
      <dgm:prSet/>
      <dgm:spPr/>
      <dgm:t>
        <a:bodyPr/>
        <a:lstStyle/>
        <a:p>
          <a:endParaRPr lang="en-US"/>
        </a:p>
      </dgm:t>
    </dgm:pt>
    <dgm:pt modelId="{E9D1D60E-5C60-45C9-94AB-E31068E0B675}">
      <dgm:prSet phldrT="[Text]" custT="1"/>
      <dgm:spPr/>
      <dgm:t>
        <a:bodyPr/>
        <a:lstStyle/>
        <a:p>
          <a:r>
            <a:rPr lang="fa-IR" sz="1800" dirty="0">
              <a:cs typeface="B Homa" panose="00000400000000000000" pitchFamily="2" charset="-78"/>
            </a:rPr>
            <a:t>زنتو</a:t>
          </a:r>
          <a:endParaRPr lang="en-US" sz="1800" dirty="0">
            <a:cs typeface="B Homa" panose="00000400000000000000" pitchFamily="2" charset="-78"/>
          </a:endParaRPr>
        </a:p>
      </dgm:t>
    </dgm:pt>
    <dgm:pt modelId="{45A158B5-DC35-4B28-8C78-C6BE2801A2D8}" type="parTrans" cxnId="{89204792-5FDD-445B-9C79-A486C5B57716}">
      <dgm:prSet/>
      <dgm:spPr/>
      <dgm:t>
        <a:bodyPr/>
        <a:lstStyle/>
        <a:p>
          <a:endParaRPr lang="en-US"/>
        </a:p>
      </dgm:t>
    </dgm:pt>
    <dgm:pt modelId="{9B500732-CB9E-4C35-8D28-D62A89D00EF3}" type="sibTrans" cxnId="{89204792-5FDD-445B-9C79-A486C5B57716}">
      <dgm:prSet/>
      <dgm:spPr/>
      <dgm:t>
        <a:bodyPr/>
        <a:lstStyle/>
        <a:p>
          <a:endParaRPr lang="en-US"/>
        </a:p>
      </dgm:t>
    </dgm:pt>
    <dgm:pt modelId="{4611C24E-8876-4250-AEB5-C37B72A0FA82}">
      <dgm:prSet phldrT="[Text]" custT="1"/>
      <dgm:spPr/>
      <dgm:t>
        <a:bodyPr/>
        <a:lstStyle/>
        <a:p>
          <a:r>
            <a:rPr lang="fa-IR" sz="1800" dirty="0">
              <a:cs typeface="B Homa" panose="00000400000000000000" pitchFamily="2" charset="-78"/>
            </a:rPr>
            <a:t>ویس</a:t>
          </a:r>
          <a:endParaRPr lang="en-US" sz="1800" dirty="0">
            <a:cs typeface="B Homa" panose="00000400000000000000" pitchFamily="2" charset="-78"/>
          </a:endParaRPr>
        </a:p>
      </dgm:t>
    </dgm:pt>
    <dgm:pt modelId="{38B0018F-8648-4D61-B82E-07A0BFD01AB9}" type="parTrans" cxnId="{B9C4043C-88AF-4DDC-88E1-C294F8D9D73E}">
      <dgm:prSet/>
      <dgm:spPr/>
      <dgm:t>
        <a:bodyPr/>
        <a:lstStyle/>
        <a:p>
          <a:endParaRPr lang="en-US"/>
        </a:p>
      </dgm:t>
    </dgm:pt>
    <dgm:pt modelId="{9EF480D7-166D-4D65-987F-4F88AD5D4E05}" type="sibTrans" cxnId="{B9C4043C-88AF-4DDC-88E1-C294F8D9D73E}">
      <dgm:prSet/>
      <dgm:spPr/>
      <dgm:t>
        <a:bodyPr/>
        <a:lstStyle/>
        <a:p>
          <a:endParaRPr lang="en-US"/>
        </a:p>
      </dgm:t>
    </dgm:pt>
    <dgm:pt modelId="{A4334454-C19A-4D42-AEEC-C1D65B673DE7}">
      <dgm:prSet phldrT="[Text]" custT="1"/>
      <dgm:spPr/>
      <dgm:t>
        <a:bodyPr/>
        <a:lstStyle/>
        <a:p>
          <a:r>
            <a:rPr lang="fa-IR" sz="1800" dirty="0">
              <a:cs typeface="B Homa" panose="00000400000000000000" pitchFamily="2" charset="-78"/>
            </a:rPr>
            <a:t>نمانا</a:t>
          </a:r>
          <a:endParaRPr lang="en-US" sz="1800" dirty="0">
            <a:cs typeface="B Homa" panose="00000400000000000000" pitchFamily="2" charset="-78"/>
          </a:endParaRPr>
        </a:p>
      </dgm:t>
    </dgm:pt>
    <dgm:pt modelId="{438538DF-014B-4D6C-9AA0-859B65F37CDA}" type="parTrans" cxnId="{5237F6F6-C6F4-4128-B3F1-4E2C80BD52DA}">
      <dgm:prSet/>
      <dgm:spPr/>
      <dgm:t>
        <a:bodyPr/>
        <a:lstStyle/>
        <a:p>
          <a:endParaRPr lang="en-US"/>
        </a:p>
      </dgm:t>
    </dgm:pt>
    <dgm:pt modelId="{67C241C7-FC51-4A83-B554-4E84AC53872D}" type="sibTrans" cxnId="{5237F6F6-C6F4-4128-B3F1-4E2C80BD52DA}">
      <dgm:prSet/>
      <dgm:spPr/>
      <dgm:t>
        <a:bodyPr/>
        <a:lstStyle/>
        <a:p>
          <a:endParaRPr lang="en-US"/>
        </a:p>
      </dgm:t>
    </dgm:pt>
    <dgm:pt modelId="{2E61226D-9C0D-4ECE-8356-E70B38F9A89E}">
      <dgm:prSet phldrT="[Text]" custT="1"/>
      <dgm:spPr/>
      <dgm:t>
        <a:bodyPr/>
        <a:lstStyle/>
        <a:p>
          <a:r>
            <a:rPr lang="fa-IR" sz="1800" dirty="0">
              <a:cs typeface="B Homa" panose="00000400000000000000" pitchFamily="2" charset="-78"/>
            </a:rPr>
            <a:t>سویتره</a:t>
          </a:r>
          <a:endParaRPr lang="en-US" sz="1800" dirty="0">
            <a:cs typeface="B Homa" panose="00000400000000000000" pitchFamily="2" charset="-78"/>
          </a:endParaRPr>
        </a:p>
      </dgm:t>
    </dgm:pt>
    <dgm:pt modelId="{A8348585-2D3A-4045-866D-91446D34213D}" type="parTrans" cxnId="{C20908D0-61D5-4BB9-A976-0F23BF325AE0}">
      <dgm:prSet/>
      <dgm:spPr/>
      <dgm:t>
        <a:bodyPr/>
        <a:lstStyle/>
        <a:p>
          <a:endParaRPr lang="en-US"/>
        </a:p>
      </dgm:t>
    </dgm:pt>
    <dgm:pt modelId="{53B70F4E-F4AE-488A-AAAC-0E0C4DFE7EFC}" type="sibTrans" cxnId="{C20908D0-61D5-4BB9-A976-0F23BF325AE0}">
      <dgm:prSet/>
      <dgm:spPr/>
      <dgm:t>
        <a:bodyPr/>
        <a:lstStyle/>
        <a:p>
          <a:endParaRPr lang="en-US"/>
        </a:p>
      </dgm:t>
    </dgm:pt>
    <dgm:pt modelId="{6BF3A420-C0B2-40FE-A4C5-11DEC0214A4D}" type="pres">
      <dgm:prSet presAssocID="{B6318E65-F014-41CB-ACEA-AEA740EA7F20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0A3DB61-3BC8-4386-9854-F436138E153F}" type="pres">
      <dgm:prSet presAssocID="{B6318E65-F014-41CB-ACEA-AEA740EA7F20}" presName="comp1" presStyleCnt="0"/>
      <dgm:spPr/>
      <dgm:t>
        <a:bodyPr/>
        <a:lstStyle/>
        <a:p>
          <a:endParaRPr lang="en-US"/>
        </a:p>
      </dgm:t>
    </dgm:pt>
    <dgm:pt modelId="{840A09A0-C779-4854-8F6D-AC69658446FC}" type="pres">
      <dgm:prSet presAssocID="{B6318E65-F014-41CB-ACEA-AEA740EA7F20}" presName="circle1" presStyleLbl="node1" presStyleIdx="0" presStyleCnt="5" custLinFactNeighborX="-338"/>
      <dgm:spPr/>
      <dgm:t>
        <a:bodyPr/>
        <a:lstStyle/>
        <a:p>
          <a:endParaRPr lang="en-US"/>
        </a:p>
      </dgm:t>
    </dgm:pt>
    <dgm:pt modelId="{EA3C9139-237F-4A21-9BD3-B9F999CEAC55}" type="pres">
      <dgm:prSet presAssocID="{B6318E65-F014-41CB-ACEA-AEA740EA7F20}" presName="c1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ED229E-1EF2-4C62-A67F-8AF4E7308B42}" type="pres">
      <dgm:prSet presAssocID="{B6318E65-F014-41CB-ACEA-AEA740EA7F20}" presName="comp2" presStyleCnt="0"/>
      <dgm:spPr/>
      <dgm:t>
        <a:bodyPr/>
        <a:lstStyle/>
        <a:p>
          <a:endParaRPr lang="en-US"/>
        </a:p>
      </dgm:t>
    </dgm:pt>
    <dgm:pt modelId="{CB6041DE-56EB-4469-9DAC-E05E71B4FFB4}" type="pres">
      <dgm:prSet presAssocID="{B6318E65-F014-41CB-ACEA-AEA740EA7F20}" presName="circle2" presStyleLbl="node1" presStyleIdx="1" presStyleCnt="5" custLinFactNeighborX="-338"/>
      <dgm:spPr/>
      <dgm:t>
        <a:bodyPr/>
        <a:lstStyle/>
        <a:p>
          <a:endParaRPr lang="en-US"/>
        </a:p>
      </dgm:t>
    </dgm:pt>
    <dgm:pt modelId="{E6BD8AEA-EC5F-41E3-A5F5-C4709DF1FF12}" type="pres">
      <dgm:prSet presAssocID="{B6318E65-F014-41CB-ACEA-AEA740EA7F20}" presName="c2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200784-B1CC-4A6D-8E31-D85723613864}" type="pres">
      <dgm:prSet presAssocID="{B6318E65-F014-41CB-ACEA-AEA740EA7F20}" presName="comp3" presStyleCnt="0"/>
      <dgm:spPr/>
      <dgm:t>
        <a:bodyPr/>
        <a:lstStyle/>
        <a:p>
          <a:endParaRPr lang="en-US"/>
        </a:p>
      </dgm:t>
    </dgm:pt>
    <dgm:pt modelId="{2889137A-4DC0-4332-877A-A0B5AEA84EDF}" type="pres">
      <dgm:prSet presAssocID="{B6318E65-F014-41CB-ACEA-AEA740EA7F20}" presName="circle3" presStyleLbl="node1" presStyleIdx="2" presStyleCnt="5"/>
      <dgm:spPr/>
      <dgm:t>
        <a:bodyPr/>
        <a:lstStyle/>
        <a:p>
          <a:endParaRPr lang="en-US"/>
        </a:p>
      </dgm:t>
    </dgm:pt>
    <dgm:pt modelId="{FDB6784E-9838-4262-8847-C92AAA26B792}" type="pres">
      <dgm:prSet presAssocID="{B6318E65-F014-41CB-ACEA-AEA740EA7F20}" presName="c3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CF17B9-5D5D-40E8-B46C-04C301EEDBF1}" type="pres">
      <dgm:prSet presAssocID="{B6318E65-F014-41CB-ACEA-AEA740EA7F20}" presName="comp4" presStyleCnt="0"/>
      <dgm:spPr/>
      <dgm:t>
        <a:bodyPr/>
        <a:lstStyle/>
        <a:p>
          <a:endParaRPr lang="en-US"/>
        </a:p>
      </dgm:t>
    </dgm:pt>
    <dgm:pt modelId="{2ACAC5B5-9161-4D2E-9226-8C9B8CF2F90E}" type="pres">
      <dgm:prSet presAssocID="{B6318E65-F014-41CB-ACEA-AEA740EA7F20}" presName="circle4" presStyleLbl="node1" presStyleIdx="3" presStyleCnt="5"/>
      <dgm:spPr/>
      <dgm:t>
        <a:bodyPr/>
        <a:lstStyle/>
        <a:p>
          <a:endParaRPr lang="en-US"/>
        </a:p>
      </dgm:t>
    </dgm:pt>
    <dgm:pt modelId="{96E9B373-6BDC-46BD-BDC7-05BA9375E834}" type="pres">
      <dgm:prSet presAssocID="{B6318E65-F014-41CB-ACEA-AEA740EA7F20}" presName="c4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10F505-34BD-428E-86B6-6CC1D2E997F5}" type="pres">
      <dgm:prSet presAssocID="{B6318E65-F014-41CB-ACEA-AEA740EA7F20}" presName="comp5" presStyleCnt="0"/>
      <dgm:spPr/>
      <dgm:t>
        <a:bodyPr/>
        <a:lstStyle/>
        <a:p>
          <a:endParaRPr lang="en-US"/>
        </a:p>
      </dgm:t>
    </dgm:pt>
    <dgm:pt modelId="{99408DD4-BFD9-4E20-8260-DF885D54E01D}" type="pres">
      <dgm:prSet presAssocID="{B6318E65-F014-41CB-ACEA-AEA740EA7F20}" presName="circle5" presStyleLbl="node1" presStyleIdx="4" presStyleCnt="5"/>
      <dgm:spPr/>
      <dgm:t>
        <a:bodyPr/>
        <a:lstStyle/>
        <a:p>
          <a:endParaRPr lang="en-US"/>
        </a:p>
      </dgm:t>
    </dgm:pt>
    <dgm:pt modelId="{F7815033-FBA9-4B8E-A68A-9098CB9591F9}" type="pres">
      <dgm:prSet presAssocID="{B6318E65-F014-41CB-ACEA-AEA740EA7F20}" presName="c5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3FC315E-67CE-4CFE-AAF9-E427F827ABD0}" type="presOf" srcId="{4611C24E-8876-4250-AEB5-C37B72A0FA82}" destId="{96E9B373-6BDC-46BD-BDC7-05BA9375E834}" srcOrd="1" destOrd="0" presId="urn:microsoft.com/office/officeart/2005/8/layout/venn2"/>
    <dgm:cxn modelId="{B9C4043C-88AF-4DDC-88E1-C294F8D9D73E}" srcId="{B6318E65-F014-41CB-ACEA-AEA740EA7F20}" destId="{4611C24E-8876-4250-AEB5-C37B72A0FA82}" srcOrd="3" destOrd="0" parTransId="{38B0018F-8648-4D61-B82E-07A0BFD01AB9}" sibTransId="{9EF480D7-166D-4D65-987F-4F88AD5D4E05}"/>
    <dgm:cxn modelId="{5237F6F6-C6F4-4128-B3F1-4E2C80BD52DA}" srcId="{B6318E65-F014-41CB-ACEA-AEA740EA7F20}" destId="{A4334454-C19A-4D42-AEEC-C1D65B673DE7}" srcOrd="4" destOrd="0" parTransId="{438538DF-014B-4D6C-9AA0-859B65F37CDA}" sibTransId="{67C241C7-FC51-4A83-B554-4E84AC53872D}"/>
    <dgm:cxn modelId="{C20908D0-61D5-4BB9-A976-0F23BF325AE0}" srcId="{B6318E65-F014-41CB-ACEA-AEA740EA7F20}" destId="{2E61226D-9C0D-4ECE-8356-E70B38F9A89E}" srcOrd="1" destOrd="0" parTransId="{A8348585-2D3A-4045-866D-91446D34213D}" sibTransId="{53B70F4E-F4AE-488A-AAAC-0E0C4DFE7EFC}"/>
    <dgm:cxn modelId="{AADFCC9F-3DEF-4973-B6FE-AAA46B93A083}" type="presOf" srcId="{4611C24E-8876-4250-AEB5-C37B72A0FA82}" destId="{2ACAC5B5-9161-4D2E-9226-8C9B8CF2F90E}" srcOrd="0" destOrd="0" presId="urn:microsoft.com/office/officeart/2005/8/layout/venn2"/>
    <dgm:cxn modelId="{84B11594-FADA-4631-A125-6B33BEA2A186}" type="presOf" srcId="{A4334454-C19A-4D42-AEEC-C1D65B673DE7}" destId="{F7815033-FBA9-4B8E-A68A-9098CB9591F9}" srcOrd="1" destOrd="0" presId="urn:microsoft.com/office/officeart/2005/8/layout/venn2"/>
    <dgm:cxn modelId="{F3DE8A91-AD16-4D03-8E4F-87245CBAA9B8}" type="presOf" srcId="{E9D1D60E-5C60-45C9-94AB-E31068E0B675}" destId="{2889137A-4DC0-4332-877A-A0B5AEA84EDF}" srcOrd="0" destOrd="0" presId="urn:microsoft.com/office/officeart/2005/8/layout/venn2"/>
    <dgm:cxn modelId="{5781B0F9-E91C-471F-8B57-E3184860C280}" type="presOf" srcId="{8402FDBC-CDFF-4E85-8C6D-5516E887F638}" destId="{840A09A0-C779-4854-8F6D-AC69658446FC}" srcOrd="0" destOrd="0" presId="urn:microsoft.com/office/officeart/2005/8/layout/venn2"/>
    <dgm:cxn modelId="{29712106-58C2-48E3-BC62-4E8B1628E3F6}" type="presOf" srcId="{E9D1D60E-5C60-45C9-94AB-E31068E0B675}" destId="{FDB6784E-9838-4262-8847-C92AAA26B792}" srcOrd="1" destOrd="0" presId="urn:microsoft.com/office/officeart/2005/8/layout/venn2"/>
    <dgm:cxn modelId="{BB7C39BF-F4AE-44C8-A9D3-C88896630CAC}" type="presOf" srcId="{8402FDBC-CDFF-4E85-8C6D-5516E887F638}" destId="{EA3C9139-237F-4A21-9BD3-B9F999CEAC55}" srcOrd="1" destOrd="0" presId="urn:microsoft.com/office/officeart/2005/8/layout/venn2"/>
    <dgm:cxn modelId="{19661C2B-65DA-42C5-90B4-877472F952D5}" type="presOf" srcId="{A4334454-C19A-4D42-AEEC-C1D65B673DE7}" destId="{99408DD4-BFD9-4E20-8260-DF885D54E01D}" srcOrd="0" destOrd="0" presId="urn:microsoft.com/office/officeart/2005/8/layout/venn2"/>
    <dgm:cxn modelId="{CFEFB308-7D15-40C3-ADD7-A754E0CB8751}" srcId="{B6318E65-F014-41CB-ACEA-AEA740EA7F20}" destId="{8402FDBC-CDFF-4E85-8C6D-5516E887F638}" srcOrd="0" destOrd="0" parTransId="{B3BF4492-678B-4A26-94DE-4EE36AE77626}" sibTransId="{12EDBA3B-7B6D-41E6-BD4A-DEC5BB859D45}"/>
    <dgm:cxn modelId="{89204792-5FDD-445B-9C79-A486C5B57716}" srcId="{B6318E65-F014-41CB-ACEA-AEA740EA7F20}" destId="{E9D1D60E-5C60-45C9-94AB-E31068E0B675}" srcOrd="2" destOrd="0" parTransId="{45A158B5-DC35-4B28-8C78-C6BE2801A2D8}" sibTransId="{9B500732-CB9E-4C35-8D28-D62A89D00EF3}"/>
    <dgm:cxn modelId="{859BE5F6-4325-4F2B-AE6D-921E39E31F28}" type="presOf" srcId="{2E61226D-9C0D-4ECE-8356-E70B38F9A89E}" destId="{E6BD8AEA-EC5F-41E3-A5F5-C4709DF1FF12}" srcOrd="1" destOrd="0" presId="urn:microsoft.com/office/officeart/2005/8/layout/venn2"/>
    <dgm:cxn modelId="{63C7640F-CAE7-402A-8CD0-3984467DB663}" type="presOf" srcId="{2E61226D-9C0D-4ECE-8356-E70B38F9A89E}" destId="{CB6041DE-56EB-4469-9DAC-E05E71B4FFB4}" srcOrd="0" destOrd="0" presId="urn:microsoft.com/office/officeart/2005/8/layout/venn2"/>
    <dgm:cxn modelId="{FE322A90-CC3D-4AAA-AAE5-6099DA99DE90}" type="presOf" srcId="{B6318E65-F014-41CB-ACEA-AEA740EA7F20}" destId="{6BF3A420-C0B2-40FE-A4C5-11DEC0214A4D}" srcOrd="0" destOrd="0" presId="urn:microsoft.com/office/officeart/2005/8/layout/venn2"/>
    <dgm:cxn modelId="{4F3CFC4C-19A7-4093-B856-37C8E080352F}" type="presParOf" srcId="{6BF3A420-C0B2-40FE-A4C5-11DEC0214A4D}" destId="{50A3DB61-3BC8-4386-9854-F436138E153F}" srcOrd="0" destOrd="0" presId="urn:microsoft.com/office/officeart/2005/8/layout/venn2"/>
    <dgm:cxn modelId="{84DDB989-194B-4825-B454-1AAAE9F03CAF}" type="presParOf" srcId="{50A3DB61-3BC8-4386-9854-F436138E153F}" destId="{840A09A0-C779-4854-8F6D-AC69658446FC}" srcOrd="0" destOrd="0" presId="urn:microsoft.com/office/officeart/2005/8/layout/venn2"/>
    <dgm:cxn modelId="{47CD3B7C-880E-48D1-9286-201B454FBCB7}" type="presParOf" srcId="{50A3DB61-3BC8-4386-9854-F436138E153F}" destId="{EA3C9139-237F-4A21-9BD3-B9F999CEAC55}" srcOrd="1" destOrd="0" presId="urn:microsoft.com/office/officeart/2005/8/layout/venn2"/>
    <dgm:cxn modelId="{2904ADDF-AEE6-4069-BC7A-ED3DE90D7322}" type="presParOf" srcId="{6BF3A420-C0B2-40FE-A4C5-11DEC0214A4D}" destId="{EFED229E-1EF2-4C62-A67F-8AF4E7308B42}" srcOrd="1" destOrd="0" presId="urn:microsoft.com/office/officeart/2005/8/layout/venn2"/>
    <dgm:cxn modelId="{1F8BC3BF-AE4C-4C71-A96F-769464D5C140}" type="presParOf" srcId="{EFED229E-1EF2-4C62-A67F-8AF4E7308B42}" destId="{CB6041DE-56EB-4469-9DAC-E05E71B4FFB4}" srcOrd="0" destOrd="0" presId="urn:microsoft.com/office/officeart/2005/8/layout/venn2"/>
    <dgm:cxn modelId="{656C3729-9155-4012-B89C-45ECB3B7D959}" type="presParOf" srcId="{EFED229E-1EF2-4C62-A67F-8AF4E7308B42}" destId="{E6BD8AEA-EC5F-41E3-A5F5-C4709DF1FF12}" srcOrd="1" destOrd="0" presId="urn:microsoft.com/office/officeart/2005/8/layout/venn2"/>
    <dgm:cxn modelId="{CF6B234E-D217-4C7F-9F91-CC6D2C6DE76F}" type="presParOf" srcId="{6BF3A420-C0B2-40FE-A4C5-11DEC0214A4D}" destId="{A8200784-B1CC-4A6D-8E31-D85723613864}" srcOrd="2" destOrd="0" presId="urn:microsoft.com/office/officeart/2005/8/layout/venn2"/>
    <dgm:cxn modelId="{4482E782-33E0-4CB8-8D18-DAE0DDE5744A}" type="presParOf" srcId="{A8200784-B1CC-4A6D-8E31-D85723613864}" destId="{2889137A-4DC0-4332-877A-A0B5AEA84EDF}" srcOrd="0" destOrd="0" presId="urn:microsoft.com/office/officeart/2005/8/layout/venn2"/>
    <dgm:cxn modelId="{BC1FB8BC-12DD-460A-A769-44DBF2AF3A22}" type="presParOf" srcId="{A8200784-B1CC-4A6D-8E31-D85723613864}" destId="{FDB6784E-9838-4262-8847-C92AAA26B792}" srcOrd="1" destOrd="0" presId="urn:microsoft.com/office/officeart/2005/8/layout/venn2"/>
    <dgm:cxn modelId="{FDA05219-AE32-4691-A773-A1D7D09E9FBF}" type="presParOf" srcId="{6BF3A420-C0B2-40FE-A4C5-11DEC0214A4D}" destId="{73CF17B9-5D5D-40E8-B46C-04C301EEDBF1}" srcOrd="3" destOrd="0" presId="urn:microsoft.com/office/officeart/2005/8/layout/venn2"/>
    <dgm:cxn modelId="{4C246056-D403-4905-B711-C1F44D9C7E4E}" type="presParOf" srcId="{73CF17B9-5D5D-40E8-B46C-04C301EEDBF1}" destId="{2ACAC5B5-9161-4D2E-9226-8C9B8CF2F90E}" srcOrd="0" destOrd="0" presId="urn:microsoft.com/office/officeart/2005/8/layout/venn2"/>
    <dgm:cxn modelId="{BC44FC41-4267-4F0E-B293-87FF0D94AC0E}" type="presParOf" srcId="{73CF17B9-5D5D-40E8-B46C-04C301EEDBF1}" destId="{96E9B373-6BDC-46BD-BDC7-05BA9375E834}" srcOrd="1" destOrd="0" presId="urn:microsoft.com/office/officeart/2005/8/layout/venn2"/>
    <dgm:cxn modelId="{34B791E4-0DD9-4BA1-AF54-8A5DCA22038A}" type="presParOf" srcId="{6BF3A420-C0B2-40FE-A4C5-11DEC0214A4D}" destId="{2310F505-34BD-428E-86B6-6CC1D2E997F5}" srcOrd="4" destOrd="0" presId="urn:microsoft.com/office/officeart/2005/8/layout/venn2"/>
    <dgm:cxn modelId="{2D258200-327F-46E5-BE64-2116BAAEE940}" type="presParOf" srcId="{2310F505-34BD-428E-86B6-6CC1D2E997F5}" destId="{99408DD4-BFD9-4E20-8260-DF885D54E01D}" srcOrd="0" destOrd="0" presId="urn:microsoft.com/office/officeart/2005/8/layout/venn2"/>
    <dgm:cxn modelId="{9A8930D0-9CF8-4D13-8673-AAD690E0BE51}" type="presParOf" srcId="{2310F505-34BD-428E-86B6-6CC1D2E997F5}" destId="{F7815033-FBA9-4B8E-A68A-9098CB9591F9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11FBDDA-726E-4004-9C2F-24F6590FBC92}" type="doc">
      <dgm:prSet loTypeId="urn:microsoft.com/office/officeart/2005/8/layout/hierarchy4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769E08A-548B-4578-AF96-09A2A15084F3}">
      <dgm:prSet phldrT="[Text]" custT="1"/>
      <dgm:spPr/>
      <dgm:t>
        <a:bodyPr/>
        <a:lstStyle/>
        <a:p>
          <a:r>
            <a:rPr lang="fa-IR" sz="2400" dirty="0" smtClean="0">
              <a:cs typeface="B Homa" panose="00000400000000000000" pitchFamily="2" charset="-78"/>
            </a:rPr>
            <a:t>شهر </a:t>
          </a:r>
          <a:r>
            <a:rPr lang="fa-IR" sz="2400" u="sng" dirty="0" smtClean="0">
              <a:solidFill>
                <a:srgbClr val="FF0000"/>
              </a:solidFill>
              <a:cs typeface="B Homa" panose="00000400000000000000" pitchFamily="2" charset="-78"/>
            </a:rPr>
            <a:t>محل جمع شدن </a:t>
          </a:r>
          <a:r>
            <a:rPr lang="fa-IR" sz="2400" dirty="0" smtClean="0">
              <a:cs typeface="B Homa" panose="00000400000000000000" pitchFamily="2" charset="-78"/>
            </a:rPr>
            <a:t>سه جامعه ایلی،روستایی و شهری </a:t>
          </a:r>
          <a:endParaRPr lang="en-US" sz="2400" dirty="0"/>
        </a:p>
      </dgm:t>
    </dgm:pt>
    <dgm:pt modelId="{598723B4-ECBA-4D34-AC80-9BC57382B09E}" type="parTrans" cxnId="{4A265D67-1016-4F6A-8F45-8118AA1142E9}">
      <dgm:prSet/>
      <dgm:spPr/>
      <dgm:t>
        <a:bodyPr/>
        <a:lstStyle/>
        <a:p>
          <a:endParaRPr lang="en-US"/>
        </a:p>
      </dgm:t>
    </dgm:pt>
    <dgm:pt modelId="{A859FAF8-C6FA-4F9A-B350-98DF974C0DEE}" type="sibTrans" cxnId="{4A265D67-1016-4F6A-8F45-8118AA1142E9}">
      <dgm:prSet/>
      <dgm:spPr/>
      <dgm:t>
        <a:bodyPr/>
        <a:lstStyle/>
        <a:p>
          <a:endParaRPr lang="en-US"/>
        </a:p>
      </dgm:t>
    </dgm:pt>
    <dgm:pt modelId="{CDF9575E-2AA5-409A-A136-8FB6A79DAA65}">
      <dgm:prSet phldrT="[Text]" custT="1"/>
      <dgm:spPr/>
      <dgm:t>
        <a:bodyPr/>
        <a:lstStyle/>
        <a:p>
          <a:r>
            <a:rPr lang="fa-IR" sz="2000" b="1" u="none" dirty="0" smtClean="0">
              <a:solidFill>
                <a:schemeClr val="bg1"/>
              </a:solidFill>
              <a:cs typeface="B Homa" panose="00000400000000000000" pitchFamily="2" charset="-78"/>
            </a:rPr>
            <a:t>شهر مکان استقرار پادشاه</a:t>
          </a:r>
          <a:endParaRPr lang="en-US" sz="2000" b="1" u="none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21A050A2-8019-47FE-AFC1-AB347A4A21DF}" type="parTrans" cxnId="{44688B3D-9FD4-41B0-97DC-1140AEF691AF}">
      <dgm:prSet/>
      <dgm:spPr/>
      <dgm:t>
        <a:bodyPr/>
        <a:lstStyle/>
        <a:p>
          <a:endParaRPr lang="en-US"/>
        </a:p>
      </dgm:t>
    </dgm:pt>
    <dgm:pt modelId="{FDF59998-450F-41FE-AF06-9E639BF41FE8}" type="sibTrans" cxnId="{44688B3D-9FD4-41B0-97DC-1140AEF691AF}">
      <dgm:prSet/>
      <dgm:spPr/>
      <dgm:t>
        <a:bodyPr/>
        <a:lstStyle/>
        <a:p>
          <a:endParaRPr lang="en-US"/>
        </a:p>
      </dgm:t>
    </dgm:pt>
    <dgm:pt modelId="{8192D60F-85A2-483A-9A28-22AD99065B63}">
      <dgm:prSet custT="1"/>
      <dgm:spPr/>
      <dgm:t>
        <a:bodyPr/>
        <a:lstStyle/>
        <a:p>
          <a:r>
            <a:rPr lang="fa-IR" sz="2000" dirty="0" smtClean="0">
              <a:cs typeface="B Homa" panose="00000400000000000000" pitchFamily="2" charset="-78"/>
            </a:rPr>
            <a:t>شهرها </a:t>
          </a:r>
          <a:r>
            <a:rPr lang="fa-IR" sz="2000" u="none" dirty="0" smtClean="0">
              <a:solidFill>
                <a:schemeClr val="bg1"/>
              </a:solidFill>
              <a:cs typeface="B Homa" panose="00000400000000000000" pitchFamily="2" charset="-78"/>
            </a:rPr>
            <a:t>متاثر از شهرهای عهد آشوریان </a:t>
          </a:r>
          <a:endParaRPr lang="en-US" sz="2000" u="none" dirty="0">
            <a:solidFill>
              <a:schemeClr val="bg1"/>
            </a:solidFill>
          </a:endParaRPr>
        </a:p>
      </dgm:t>
    </dgm:pt>
    <dgm:pt modelId="{1E09BC60-4D41-424E-AA01-008A0AEE1D81}" type="parTrans" cxnId="{447E2E57-23FD-470F-BD9B-6741D7DBCD6E}">
      <dgm:prSet/>
      <dgm:spPr/>
      <dgm:t>
        <a:bodyPr/>
        <a:lstStyle/>
        <a:p>
          <a:endParaRPr lang="en-US"/>
        </a:p>
      </dgm:t>
    </dgm:pt>
    <dgm:pt modelId="{3625CE48-28D5-4141-A60C-496B5E8135C5}" type="sibTrans" cxnId="{447E2E57-23FD-470F-BD9B-6741D7DBCD6E}">
      <dgm:prSet/>
      <dgm:spPr/>
      <dgm:t>
        <a:bodyPr/>
        <a:lstStyle/>
        <a:p>
          <a:endParaRPr lang="en-US"/>
        </a:p>
      </dgm:t>
    </dgm:pt>
    <dgm:pt modelId="{7F3EBB58-74B5-4B9F-9DD3-AC8581C0201D}">
      <dgm:prSet custT="1"/>
      <dgm:spPr/>
      <dgm:t>
        <a:bodyPr/>
        <a:lstStyle/>
        <a:p>
          <a:r>
            <a:rPr lang="fa-IR" sz="2000" b="1" dirty="0" smtClean="0">
              <a:cs typeface="B Homa" panose="00000400000000000000" pitchFamily="2" charset="-78"/>
            </a:rPr>
            <a:t>قلعه و تقسیمات داخلی مورد طراحی دقیق</a:t>
          </a:r>
          <a:endParaRPr lang="en-US" sz="2000" b="1" dirty="0">
            <a:cs typeface="B Homa" panose="00000400000000000000" pitchFamily="2" charset="-78"/>
          </a:endParaRPr>
        </a:p>
      </dgm:t>
    </dgm:pt>
    <dgm:pt modelId="{F369258A-F9FA-4C93-8924-2A3469C6DB35}" type="parTrans" cxnId="{AC8E3FD2-B02E-472C-9EF1-6BD6841B6314}">
      <dgm:prSet/>
      <dgm:spPr/>
      <dgm:t>
        <a:bodyPr/>
        <a:lstStyle/>
        <a:p>
          <a:endParaRPr lang="en-US"/>
        </a:p>
      </dgm:t>
    </dgm:pt>
    <dgm:pt modelId="{803445A8-6218-4F95-80D1-E6B9C91318E8}" type="sibTrans" cxnId="{AC8E3FD2-B02E-472C-9EF1-6BD6841B6314}">
      <dgm:prSet/>
      <dgm:spPr/>
      <dgm:t>
        <a:bodyPr/>
        <a:lstStyle/>
        <a:p>
          <a:endParaRPr lang="en-US"/>
        </a:p>
      </dgm:t>
    </dgm:pt>
    <dgm:pt modelId="{5F54CDE6-0CAB-48A9-A5B9-86A3842D71F1}">
      <dgm:prSet/>
      <dgm:spPr/>
      <dgm:t>
        <a:bodyPr/>
        <a:lstStyle/>
        <a:p>
          <a:r>
            <a:rPr lang="fa-IR" b="1" dirty="0" smtClean="0"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تمرکز جوامع در کنار هم</a:t>
          </a:r>
        </a:p>
        <a:p>
          <a:r>
            <a:rPr lang="fa-IR" b="1" dirty="0" smtClean="0">
              <a:latin typeface="Calibri" panose="020F0502020204030204" pitchFamily="34" charset="0"/>
              <a:cs typeface="B Homa" panose="00000400000000000000" pitchFamily="2" charset="-78"/>
            </a:rPr>
            <a:t>(ایجاد شهرهای سوق الجیشی)</a:t>
          </a:r>
          <a:endParaRPr lang="en-US" dirty="0"/>
        </a:p>
      </dgm:t>
    </dgm:pt>
    <dgm:pt modelId="{76C44641-C28E-4353-9AB5-DD3FDC10407D}" type="parTrans" cxnId="{ECBAC8E9-9EC6-4DB2-B7C9-CFA29C7838D3}">
      <dgm:prSet/>
      <dgm:spPr/>
      <dgm:t>
        <a:bodyPr/>
        <a:lstStyle/>
        <a:p>
          <a:endParaRPr lang="en-US"/>
        </a:p>
      </dgm:t>
    </dgm:pt>
    <dgm:pt modelId="{C4593CD4-7C05-4EC7-92B0-2491BD5F02F8}" type="sibTrans" cxnId="{ECBAC8E9-9EC6-4DB2-B7C9-CFA29C7838D3}">
      <dgm:prSet/>
      <dgm:spPr/>
      <dgm:t>
        <a:bodyPr/>
        <a:lstStyle/>
        <a:p>
          <a:endParaRPr lang="en-US"/>
        </a:p>
      </dgm:t>
    </dgm:pt>
    <dgm:pt modelId="{F84AA3B8-BABE-4EFD-8276-3658CE3C4B9C}">
      <dgm:prSet phldrT="[Text]" custT="1"/>
      <dgm:spPr/>
      <dgm:t>
        <a:bodyPr/>
        <a:lstStyle/>
        <a:p>
          <a:r>
            <a:rPr lang="fa-IR" sz="1800" b="1" dirty="0" smtClean="0">
              <a:cs typeface="B Homa" panose="00000400000000000000" pitchFamily="2" charset="-78"/>
            </a:rPr>
            <a:t>مفهوم جامعه شهر نداریم.</a:t>
          </a:r>
          <a:endParaRPr lang="en-US" sz="1800" b="1" dirty="0">
            <a:cs typeface="B Homa" panose="00000400000000000000" pitchFamily="2" charset="-78"/>
          </a:endParaRPr>
        </a:p>
      </dgm:t>
    </dgm:pt>
    <dgm:pt modelId="{1FFE357F-5A5D-4B5A-8823-8F227A5BACF0}" type="sibTrans" cxnId="{40C8D167-94C3-41DF-AB78-6068A7CED2FC}">
      <dgm:prSet/>
      <dgm:spPr/>
      <dgm:t>
        <a:bodyPr/>
        <a:lstStyle/>
        <a:p>
          <a:endParaRPr lang="en-US"/>
        </a:p>
      </dgm:t>
    </dgm:pt>
    <dgm:pt modelId="{568F72C2-542F-41EC-95CA-89F9A04E4D41}" type="parTrans" cxnId="{40C8D167-94C3-41DF-AB78-6068A7CED2FC}">
      <dgm:prSet/>
      <dgm:spPr/>
      <dgm:t>
        <a:bodyPr/>
        <a:lstStyle/>
        <a:p>
          <a:endParaRPr lang="en-US"/>
        </a:p>
      </dgm:t>
    </dgm:pt>
    <dgm:pt modelId="{A8C01E8A-5D08-4B30-BECF-55D3EE452B61}" type="pres">
      <dgm:prSet presAssocID="{411FBDDA-726E-4004-9C2F-24F6590FBC9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8178B12-A410-4422-B53C-AA06BCBA5EC0}" type="pres">
      <dgm:prSet presAssocID="{7769E08A-548B-4578-AF96-09A2A15084F3}" presName="vertOne" presStyleCnt="0"/>
      <dgm:spPr/>
      <dgm:t>
        <a:bodyPr/>
        <a:lstStyle/>
        <a:p>
          <a:endParaRPr lang="en-US"/>
        </a:p>
      </dgm:t>
    </dgm:pt>
    <dgm:pt modelId="{4F45738C-8612-4BEE-A182-590D4E0A94D6}" type="pres">
      <dgm:prSet presAssocID="{7769E08A-548B-4578-AF96-09A2A15084F3}" presName="txOne" presStyleLbl="node0" presStyleIdx="0" presStyleCnt="1" custLinFactNeighborX="24559" custLinFactNeighborY="-13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252F83-E0E4-4029-A044-F355ABF2D426}" type="pres">
      <dgm:prSet presAssocID="{7769E08A-548B-4578-AF96-09A2A15084F3}" presName="parTransOne" presStyleCnt="0"/>
      <dgm:spPr/>
      <dgm:t>
        <a:bodyPr/>
        <a:lstStyle/>
        <a:p>
          <a:endParaRPr lang="en-US"/>
        </a:p>
      </dgm:t>
    </dgm:pt>
    <dgm:pt modelId="{C5ED9066-BAC2-4009-BFE8-F58181CF35F3}" type="pres">
      <dgm:prSet presAssocID="{7769E08A-548B-4578-AF96-09A2A15084F3}" presName="horzOne" presStyleCnt="0"/>
      <dgm:spPr/>
      <dgm:t>
        <a:bodyPr/>
        <a:lstStyle/>
        <a:p>
          <a:endParaRPr lang="en-US"/>
        </a:p>
      </dgm:t>
    </dgm:pt>
    <dgm:pt modelId="{4F90F97B-50AC-4DB2-8465-6B70DDBE03F5}" type="pres">
      <dgm:prSet presAssocID="{CDF9575E-2AA5-409A-A136-8FB6A79DAA65}" presName="vertTwo" presStyleCnt="0"/>
      <dgm:spPr/>
      <dgm:t>
        <a:bodyPr/>
        <a:lstStyle/>
        <a:p>
          <a:endParaRPr lang="en-US"/>
        </a:p>
      </dgm:t>
    </dgm:pt>
    <dgm:pt modelId="{F4D39FE7-CB20-4DA9-83B3-25C2DB9BD227}" type="pres">
      <dgm:prSet presAssocID="{CDF9575E-2AA5-409A-A136-8FB6A79DAA65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90B1866-068C-474E-B844-90D853769289}" type="pres">
      <dgm:prSet presAssocID="{CDF9575E-2AA5-409A-A136-8FB6A79DAA65}" presName="horzTwo" presStyleCnt="0"/>
      <dgm:spPr/>
      <dgm:t>
        <a:bodyPr/>
        <a:lstStyle/>
        <a:p>
          <a:endParaRPr lang="en-US"/>
        </a:p>
      </dgm:t>
    </dgm:pt>
    <dgm:pt modelId="{A855E678-5781-4EC0-84F9-F1935D2C7755}" type="pres">
      <dgm:prSet presAssocID="{FDF59998-450F-41FE-AF06-9E639BF41FE8}" presName="sibSpaceTwo" presStyleCnt="0"/>
      <dgm:spPr/>
      <dgm:t>
        <a:bodyPr/>
        <a:lstStyle/>
        <a:p>
          <a:endParaRPr lang="en-US"/>
        </a:p>
      </dgm:t>
    </dgm:pt>
    <dgm:pt modelId="{F0055C74-DF63-43C3-9767-68FEB5BA2542}" type="pres">
      <dgm:prSet presAssocID="{F84AA3B8-BABE-4EFD-8276-3658CE3C4B9C}" presName="vertTwo" presStyleCnt="0"/>
      <dgm:spPr/>
      <dgm:t>
        <a:bodyPr/>
        <a:lstStyle/>
        <a:p>
          <a:endParaRPr lang="en-US"/>
        </a:p>
      </dgm:t>
    </dgm:pt>
    <dgm:pt modelId="{2594B7E4-FEF6-4D88-B0D8-2F2446A34065}" type="pres">
      <dgm:prSet presAssocID="{F84AA3B8-BABE-4EFD-8276-3658CE3C4B9C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08B9CE2-90C0-4382-8554-BDF2B19817B2}" type="pres">
      <dgm:prSet presAssocID="{F84AA3B8-BABE-4EFD-8276-3658CE3C4B9C}" presName="parTransTwo" presStyleCnt="0"/>
      <dgm:spPr/>
      <dgm:t>
        <a:bodyPr/>
        <a:lstStyle/>
        <a:p>
          <a:endParaRPr lang="en-US"/>
        </a:p>
      </dgm:t>
    </dgm:pt>
    <dgm:pt modelId="{50598471-34EF-44F9-9B7C-684D056172E8}" type="pres">
      <dgm:prSet presAssocID="{F84AA3B8-BABE-4EFD-8276-3658CE3C4B9C}" presName="horzTwo" presStyleCnt="0"/>
      <dgm:spPr/>
      <dgm:t>
        <a:bodyPr/>
        <a:lstStyle/>
        <a:p>
          <a:endParaRPr lang="en-US"/>
        </a:p>
      </dgm:t>
    </dgm:pt>
    <dgm:pt modelId="{A3E620BE-F135-473D-ABE7-218DF0872397}" type="pres">
      <dgm:prSet presAssocID="{5F54CDE6-0CAB-48A9-A5B9-86A3842D71F1}" presName="vertThree" presStyleCnt="0"/>
      <dgm:spPr/>
      <dgm:t>
        <a:bodyPr/>
        <a:lstStyle/>
        <a:p>
          <a:endParaRPr lang="en-US"/>
        </a:p>
      </dgm:t>
    </dgm:pt>
    <dgm:pt modelId="{D77A993A-CC1A-4846-9DF2-87F4B43C01B5}" type="pres">
      <dgm:prSet presAssocID="{5F54CDE6-0CAB-48A9-A5B9-86A3842D71F1}" presName="txThree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30BDD2B-1001-4A7E-B16D-7EDB64BDF5B8}" type="pres">
      <dgm:prSet presAssocID="{5F54CDE6-0CAB-48A9-A5B9-86A3842D71F1}" presName="horzThree" presStyleCnt="0"/>
      <dgm:spPr/>
      <dgm:t>
        <a:bodyPr/>
        <a:lstStyle/>
        <a:p>
          <a:endParaRPr lang="en-US"/>
        </a:p>
      </dgm:t>
    </dgm:pt>
    <dgm:pt modelId="{F62D8245-22FE-41E5-AB39-B1A82F80FE27}" type="pres">
      <dgm:prSet presAssocID="{1FFE357F-5A5D-4B5A-8823-8F227A5BACF0}" presName="sibSpaceTwo" presStyleCnt="0"/>
      <dgm:spPr/>
      <dgm:t>
        <a:bodyPr/>
        <a:lstStyle/>
        <a:p>
          <a:endParaRPr lang="en-US"/>
        </a:p>
      </dgm:t>
    </dgm:pt>
    <dgm:pt modelId="{B568D5FF-4EE5-4768-95C3-01A0264A6AC8}" type="pres">
      <dgm:prSet presAssocID="{7F3EBB58-74B5-4B9F-9DD3-AC8581C0201D}" presName="vertTwo" presStyleCnt="0"/>
      <dgm:spPr/>
      <dgm:t>
        <a:bodyPr/>
        <a:lstStyle/>
        <a:p>
          <a:endParaRPr lang="en-US"/>
        </a:p>
      </dgm:t>
    </dgm:pt>
    <dgm:pt modelId="{B9F1543D-41A9-40C3-B9A3-0FBC1FD3BECF}" type="pres">
      <dgm:prSet presAssocID="{7F3EBB58-74B5-4B9F-9DD3-AC8581C0201D}" presName="txTwo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3460945-A778-47C8-B314-03885E733BFB}" type="pres">
      <dgm:prSet presAssocID="{7F3EBB58-74B5-4B9F-9DD3-AC8581C0201D}" presName="horzTwo" presStyleCnt="0"/>
      <dgm:spPr/>
      <dgm:t>
        <a:bodyPr/>
        <a:lstStyle/>
        <a:p>
          <a:endParaRPr lang="en-US"/>
        </a:p>
      </dgm:t>
    </dgm:pt>
    <dgm:pt modelId="{F75AFA58-D0C6-4502-AA0A-49B06AE8D3E9}" type="pres">
      <dgm:prSet presAssocID="{803445A8-6218-4F95-80D1-E6B9C91318E8}" presName="sibSpaceTwo" presStyleCnt="0"/>
      <dgm:spPr/>
      <dgm:t>
        <a:bodyPr/>
        <a:lstStyle/>
        <a:p>
          <a:endParaRPr lang="en-US"/>
        </a:p>
      </dgm:t>
    </dgm:pt>
    <dgm:pt modelId="{2ED31CBB-F681-49DE-963C-007546179520}" type="pres">
      <dgm:prSet presAssocID="{8192D60F-85A2-483A-9A28-22AD99065B63}" presName="vertTwo" presStyleCnt="0"/>
      <dgm:spPr/>
      <dgm:t>
        <a:bodyPr/>
        <a:lstStyle/>
        <a:p>
          <a:endParaRPr lang="en-US"/>
        </a:p>
      </dgm:t>
    </dgm:pt>
    <dgm:pt modelId="{2DCD658E-B6A6-4929-A6CC-2EC8E99A7F30}" type="pres">
      <dgm:prSet presAssocID="{8192D60F-85A2-483A-9A28-22AD99065B63}" presName="txTwo" presStyleLbl="node2" presStyleIdx="3" presStyleCnt="4" custLinFactNeighborX="-1051" custLinFactNeighborY="18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DD15DE-11F8-408C-9D2E-1ED1F2AF51BF}" type="pres">
      <dgm:prSet presAssocID="{8192D60F-85A2-483A-9A28-22AD99065B63}" presName="horzTwo" presStyleCnt="0"/>
      <dgm:spPr/>
      <dgm:t>
        <a:bodyPr/>
        <a:lstStyle/>
        <a:p>
          <a:endParaRPr lang="en-US"/>
        </a:p>
      </dgm:t>
    </dgm:pt>
  </dgm:ptLst>
  <dgm:cxnLst>
    <dgm:cxn modelId="{AC8E3FD2-B02E-472C-9EF1-6BD6841B6314}" srcId="{7769E08A-548B-4578-AF96-09A2A15084F3}" destId="{7F3EBB58-74B5-4B9F-9DD3-AC8581C0201D}" srcOrd="2" destOrd="0" parTransId="{F369258A-F9FA-4C93-8924-2A3469C6DB35}" sibTransId="{803445A8-6218-4F95-80D1-E6B9C91318E8}"/>
    <dgm:cxn modelId="{40C8D167-94C3-41DF-AB78-6068A7CED2FC}" srcId="{7769E08A-548B-4578-AF96-09A2A15084F3}" destId="{F84AA3B8-BABE-4EFD-8276-3658CE3C4B9C}" srcOrd="1" destOrd="0" parTransId="{568F72C2-542F-41EC-95CA-89F9A04E4D41}" sibTransId="{1FFE357F-5A5D-4B5A-8823-8F227A5BACF0}"/>
    <dgm:cxn modelId="{C94F01EC-EB4F-456E-95B4-84AAEEE4F627}" type="presOf" srcId="{7769E08A-548B-4578-AF96-09A2A15084F3}" destId="{4F45738C-8612-4BEE-A182-590D4E0A94D6}" srcOrd="0" destOrd="0" presId="urn:microsoft.com/office/officeart/2005/8/layout/hierarchy4"/>
    <dgm:cxn modelId="{ECBAC8E9-9EC6-4DB2-B7C9-CFA29C7838D3}" srcId="{F84AA3B8-BABE-4EFD-8276-3658CE3C4B9C}" destId="{5F54CDE6-0CAB-48A9-A5B9-86A3842D71F1}" srcOrd="0" destOrd="0" parTransId="{76C44641-C28E-4353-9AB5-DD3FDC10407D}" sibTransId="{C4593CD4-7C05-4EC7-92B0-2491BD5F02F8}"/>
    <dgm:cxn modelId="{6BE66042-9440-4B31-967B-0B5C4C62E9B0}" type="presOf" srcId="{8192D60F-85A2-483A-9A28-22AD99065B63}" destId="{2DCD658E-B6A6-4929-A6CC-2EC8E99A7F30}" srcOrd="0" destOrd="0" presId="urn:microsoft.com/office/officeart/2005/8/layout/hierarchy4"/>
    <dgm:cxn modelId="{D9BD1D76-7B4A-45A0-BE63-05A23D186403}" type="presOf" srcId="{F84AA3B8-BABE-4EFD-8276-3658CE3C4B9C}" destId="{2594B7E4-FEF6-4D88-B0D8-2F2446A34065}" srcOrd="0" destOrd="0" presId="urn:microsoft.com/office/officeart/2005/8/layout/hierarchy4"/>
    <dgm:cxn modelId="{D1DCF970-3E17-47ED-80C8-0BE5AEAA3E14}" type="presOf" srcId="{411FBDDA-726E-4004-9C2F-24F6590FBC92}" destId="{A8C01E8A-5D08-4B30-BECF-55D3EE452B61}" srcOrd="0" destOrd="0" presId="urn:microsoft.com/office/officeart/2005/8/layout/hierarchy4"/>
    <dgm:cxn modelId="{E43D81ED-2AE0-45D6-AFFF-AAE7E6B08030}" type="presOf" srcId="{CDF9575E-2AA5-409A-A136-8FB6A79DAA65}" destId="{F4D39FE7-CB20-4DA9-83B3-25C2DB9BD227}" srcOrd="0" destOrd="0" presId="urn:microsoft.com/office/officeart/2005/8/layout/hierarchy4"/>
    <dgm:cxn modelId="{D039272C-F113-4C24-990A-AF8A93E67782}" type="presOf" srcId="{7F3EBB58-74B5-4B9F-9DD3-AC8581C0201D}" destId="{B9F1543D-41A9-40C3-B9A3-0FBC1FD3BECF}" srcOrd="0" destOrd="0" presId="urn:microsoft.com/office/officeart/2005/8/layout/hierarchy4"/>
    <dgm:cxn modelId="{4A265D67-1016-4F6A-8F45-8118AA1142E9}" srcId="{411FBDDA-726E-4004-9C2F-24F6590FBC92}" destId="{7769E08A-548B-4578-AF96-09A2A15084F3}" srcOrd="0" destOrd="0" parTransId="{598723B4-ECBA-4D34-AC80-9BC57382B09E}" sibTransId="{A859FAF8-C6FA-4F9A-B350-98DF974C0DEE}"/>
    <dgm:cxn modelId="{F21A43F0-B6AC-4333-84A8-3B4089AB674A}" type="presOf" srcId="{5F54CDE6-0CAB-48A9-A5B9-86A3842D71F1}" destId="{D77A993A-CC1A-4846-9DF2-87F4B43C01B5}" srcOrd="0" destOrd="0" presId="urn:microsoft.com/office/officeart/2005/8/layout/hierarchy4"/>
    <dgm:cxn modelId="{447E2E57-23FD-470F-BD9B-6741D7DBCD6E}" srcId="{7769E08A-548B-4578-AF96-09A2A15084F3}" destId="{8192D60F-85A2-483A-9A28-22AD99065B63}" srcOrd="3" destOrd="0" parTransId="{1E09BC60-4D41-424E-AA01-008A0AEE1D81}" sibTransId="{3625CE48-28D5-4141-A60C-496B5E8135C5}"/>
    <dgm:cxn modelId="{44688B3D-9FD4-41B0-97DC-1140AEF691AF}" srcId="{7769E08A-548B-4578-AF96-09A2A15084F3}" destId="{CDF9575E-2AA5-409A-A136-8FB6A79DAA65}" srcOrd="0" destOrd="0" parTransId="{21A050A2-8019-47FE-AFC1-AB347A4A21DF}" sibTransId="{FDF59998-450F-41FE-AF06-9E639BF41FE8}"/>
    <dgm:cxn modelId="{8B2EC78D-AAEB-4A61-8299-77E0CD3FDC6A}" type="presParOf" srcId="{A8C01E8A-5D08-4B30-BECF-55D3EE452B61}" destId="{98178B12-A410-4422-B53C-AA06BCBA5EC0}" srcOrd="0" destOrd="0" presId="urn:microsoft.com/office/officeart/2005/8/layout/hierarchy4"/>
    <dgm:cxn modelId="{1BC173E6-143A-4986-A651-D7CCD2CCB3E8}" type="presParOf" srcId="{98178B12-A410-4422-B53C-AA06BCBA5EC0}" destId="{4F45738C-8612-4BEE-A182-590D4E0A94D6}" srcOrd="0" destOrd="0" presId="urn:microsoft.com/office/officeart/2005/8/layout/hierarchy4"/>
    <dgm:cxn modelId="{3BC62F71-5E4C-442C-9DD5-AF52EC33D2EC}" type="presParOf" srcId="{98178B12-A410-4422-B53C-AA06BCBA5EC0}" destId="{46252F83-E0E4-4029-A044-F355ABF2D426}" srcOrd="1" destOrd="0" presId="urn:microsoft.com/office/officeart/2005/8/layout/hierarchy4"/>
    <dgm:cxn modelId="{CD591973-FF3E-4805-B665-0D71A9E00219}" type="presParOf" srcId="{98178B12-A410-4422-B53C-AA06BCBA5EC0}" destId="{C5ED9066-BAC2-4009-BFE8-F58181CF35F3}" srcOrd="2" destOrd="0" presId="urn:microsoft.com/office/officeart/2005/8/layout/hierarchy4"/>
    <dgm:cxn modelId="{4307D1A2-248F-4F18-BB09-7A860CA158D8}" type="presParOf" srcId="{C5ED9066-BAC2-4009-BFE8-F58181CF35F3}" destId="{4F90F97B-50AC-4DB2-8465-6B70DDBE03F5}" srcOrd="0" destOrd="0" presId="urn:microsoft.com/office/officeart/2005/8/layout/hierarchy4"/>
    <dgm:cxn modelId="{0713C971-BB26-4505-95AF-4487236B5E00}" type="presParOf" srcId="{4F90F97B-50AC-4DB2-8465-6B70DDBE03F5}" destId="{F4D39FE7-CB20-4DA9-83B3-25C2DB9BD227}" srcOrd="0" destOrd="0" presId="urn:microsoft.com/office/officeart/2005/8/layout/hierarchy4"/>
    <dgm:cxn modelId="{4341D9AD-CCD3-4561-9251-0AAAAA318482}" type="presParOf" srcId="{4F90F97B-50AC-4DB2-8465-6B70DDBE03F5}" destId="{690B1866-068C-474E-B844-90D853769289}" srcOrd="1" destOrd="0" presId="urn:microsoft.com/office/officeart/2005/8/layout/hierarchy4"/>
    <dgm:cxn modelId="{49CE13FE-79A6-4A66-AF09-9B8B9E110AF1}" type="presParOf" srcId="{C5ED9066-BAC2-4009-BFE8-F58181CF35F3}" destId="{A855E678-5781-4EC0-84F9-F1935D2C7755}" srcOrd="1" destOrd="0" presId="urn:microsoft.com/office/officeart/2005/8/layout/hierarchy4"/>
    <dgm:cxn modelId="{C89C293D-50B6-4226-88DC-2CE517ACCA3D}" type="presParOf" srcId="{C5ED9066-BAC2-4009-BFE8-F58181CF35F3}" destId="{F0055C74-DF63-43C3-9767-68FEB5BA2542}" srcOrd="2" destOrd="0" presId="urn:microsoft.com/office/officeart/2005/8/layout/hierarchy4"/>
    <dgm:cxn modelId="{B9796B35-8117-4424-9BB3-9459449995EA}" type="presParOf" srcId="{F0055C74-DF63-43C3-9767-68FEB5BA2542}" destId="{2594B7E4-FEF6-4D88-B0D8-2F2446A34065}" srcOrd="0" destOrd="0" presId="urn:microsoft.com/office/officeart/2005/8/layout/hierarchy4"/>
    <dgm:cxn modelId="{535C42B9-3342-40F1-A60F-2C9CBE7A9A5E}" type="presParOf" srcId="{F0055C74-DF63-43C3-9767-68FEB5BA2542}" destId="{708B9CE2-90C0-4382-8554-BDF2B19817B2}" srcOrd="1" destOrd="0" presId="urn:microsoft.com/office/officeart/2005/8/layout/hierarchy4"/>
    <dgm:cxn modelId="{4B447F3A-C6BE-444C-BEA3-878C6D9C2314}" type="presParOf" srcId="{F0055C74-DF63-43C3-9767-68FEB5BA2542}" destId="{50598471-34EF-44F9-9B7C-684D056172E8}" srcOrd="2" destOrd="0" presId="urn:microsoft.com/office/officeart/2005/8/layout/hierarchy4"/>
    <dgm:cxn modelId="{BB2420F4-C9A9-4F90-990D-6F1D213066C9}" type="presParOf" srcId="{50598471-34EF-44F9-9B7C-684D056172E8}" destId="{A3E620BE-F135-473D-ABE7-218DF0872397}" srcOrd="0" destOrd="0" presId="urn:microsoft.com/office/officeart/2005/8/layout/hierarchy4"/>
    <dgm:cxn modelId="{FA993CF7-802D-49CC-947F-6221B0C95639}" type="presParOf" srcId="{A3E620BE-F135-473D-ABE7-218DF0872397}" destId="{D77A993A-CC1A-4846-9DF2-87F4B43C01B5}" srcOrd="0" destOrd="0" presId="urn:microsoft.com/office/officeart/2005/8/layout/hierarchy4"/>
    <dgm:cxn modelId="{A332F2D8-F4DB-4B03-9BA7-53093719F067}" type="presParOf" srcId="{A3E620BE-F135-473D-ABE7-218DF0872397}" destId="{030BDD2B-1001-4A7E-B16D-7EDB64BDF5B8}" srcOrd="1" destOrd="0" presId="urn:microsoft.com/office/officeart/2005/8/layout/hierarchy4"/>
    <dgm:cxn modelId="{E14C7F86-6E38-4754-8A23-2343155F09FF}" type="presParOf" srcId="{C5ED9066-BAC2-4009-BFE8-F58181CF35F3}" destId="{F62D8245-22FE-41E5-AB39-B1A82F80FE27}" srcOrd="3" destOrd="0" presId="urn:microsoft.com/office/officeart/2005/8/layout/hierarchy4"/>
    <dgm:cxn modelId="{592C1FD2-2235-4699-83BA-15287E46C6B9}" type="presParOf" srcId="{C5ED9066-BAC2-4009-BFE8-F58181CF35F3}" destId="{B568D5FF-4EE5-4768-95C3-01A0264A6AC8}" srcOrd="4" destOrd="0" presId="urn:microsoft.com/office/officeart/2005/8/layout/hierarchy4"/>
    <dgm:cxn modelId="{9FE6667E-50C3-4B91-A317-AA632F7D951B}" type="presParOf" srcId="{B568D5FF-4EE5-4768-95C3-01A0264A6AC8}" destId="{B9F1543D-41A9-40C3-B9A3-0FBC1FD3BECF}" srcOrd="0" destOrd="0" presId="urn:microsoft.com/office/officeart/2005/8/layout/hierarchy4"/>
    <dgm:cxn modelId="{B52D2F42-E687-4638-BA75-69167ADEB893}" type="presParOf" srcId="{B568D5FF-4EE5-4768-95C3-01A0264A6AC8}" destId="{F3460945-A778-47C8-B314-03885E733BFB}" srcOrd="1" destOrd="0" presId="urn:microsoft.com/office/officeart/2005/8/layout/hierarchy4"/>
    <dgm:cxn modelId="{E86E9F27-6D7D-409B-B0EB-F97A4BF1539D}" type="presParOf" srcId="{C5ED9066-BAC2-4009-BFE8-F58181CF35F3}" destId="{F75AFA58-D0C6-4502-AA0A-49B06AE8D3E9}" srcOrd="5" destOrd="0" presId="urn:microsoft.com/office/officeart/2005/8/layout/hierarchy4"/>
    <dgm:cxn modelId="{583E534C-B844-49A1-8676-770096535E36}" type="presParOf" srcId="{C5ED9066-BAC2-4009-BFE8-F58181CF35F3}" destId="{2ED31CBB-F681-49DE-963C-007546179520}" srcOrd="6" destOrd="0" presId="urn:microsoft.com/office/officeart/2005/8/layout/hierarchy4"/>
    <dgm:cxn modelId="{76EEE1F5-2AD0-4BF7-A8FD-EB6EDDB8676C}" type="presParOf" srcId="{2ED31CBB-F681-49DE-963C-007546179520}" destId="{2DCD658E-B6A6-4929-A6CC-2EC8E99A7F30}" srcOrd="0" destOrd="0" presId="urn:microsoft.com/office/officeart/2005/8/layout/hierarchy4"/>
    <dgm:cxn modelId="{4C2E9864-3066-4FAF-84AC-75B59871F511}" type="presParOf" srcId="{2ED31CBB-F681-49DE-963C-007546179520}" destId="{E2DD15DE-11F8-408C-9D2E-1ED1F2AF51B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2429325-02E6-48E9-8D09-5635DA668B6C}" type="doc">
      <dgm:prSet loTypeId="urn:microsoft.com/office/officeart/2005/8/layout/pyramid1" loCatId="pyramid" qsTypeId="urn:microsoft.com/office/officeart/2005/8/quickstyle/simple1" qsCatId="simple" csTypeId="urn:microsoft.com/office/officeart/2005/8/colors/accent2_1" csCatId="accent2" phldr="1"/>
      <dgm:spPr/>
    </dgm:pt>
    <dgm:pt modelId="{CDC79EF7-EB0B-42F2-ABB8-0021E3CE0B11}">
      <dgm:prSet phldrT="[Text]"/>
      <dgm:spPr/>
      <dgm:t>
        <a:bodyPr/>
        <a:lstStyle/>
        <a:p>
          <a:r>
            <a:rPr lang="fa-IR" dirty="0" smtClean="0">
              <a:solidFill>
                <a:schemeClr val="bg1"/>
              </a:solidFill>
              <a:cs typeface="B Homa" panose="00000400000000000000" pitchFamily="2" charset="-78"/>
            </a:rPr>
            <a:t>اشرافیت</a:t>
          </a:r>
        </a:p>
        <a:p>
          <a:r>
            <a:rPr lang="fa-IR" dirty="0" smtClean="0">
              <a:solidFill>
                <a:schemeClr val="bg1"/>
              </a:solidFill>
              <a:cs typeface="B Homa" panose="00000400000000000000" pitchFamily="2" charset="-78"/>
            </a:rPr>
            <a:t> دودمانی</a:t>
          </a:r>
          <a:endParaRPr lang="en-US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64CE1026-FB18-456F-846F-E0AB16FD35C2}" type="parTrans" cxnId="{8E6A8301-D464-46C1-BFBC-3B8618F3F8AC}">
      <dgm:prSet/>
      <dgm:spPr/>
      <dgm:t>
        <a:bodyPr/>
        <a:lstStyle/>
        <a:p>
          <a:endParaRPr lang="en-US"/>
        </a:p>
      </dgm:t>
    </dgm:pt>
    <dgm:pt modelId="{06E73FB6-FE26-4837-915C-8291A399FB5C}" type="sibTrans" cxnId="{8E6A8301-D464-46C1-BFBC-3B8618F3F8AC}">
      <dgm:prSet/>
      <dgm:spPr/>
      <dgm:t>
        <a:bodyPr/>
        <a:lstStyle/>
        <a:p>
          <a:endParaRPr lang="en-US"/>
        </a:p>
      </dgm:t>
    </dgm:pt>
    <dgm:pt modelId="{7FD1BF8F-4547-434F-91F2-0A73C313056C}">
      <dgm:prSet/>
      <dgm:spPr/>
      <dgm:t>
        <a:bodyPr/>
        <a:lstStyle/>
        <a:p>
          <a:r>
            <a:rPr lang="fa-IR" dirty="0" smtClean="0">
              <a:solidFill>
                <a:schemeClr val="bg1"/>
              </a:solidFill>
              <a:cs typeface="B Homa" panose="00000400000000000000" pitchFamily="2" charset="-78"/>
            </a:rPr>
            <a:t>روحانیان</a:t>
          </a:r>
          <a:endParaRPr lang="en-US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164BC1EF-0BF3-4FAB-810A-34CAB466E7AC}" type="parTrans" cxnId="{F1DFF0B4-673E-4DE1-B3AD-3C0A35BB9D21}">
      <dgm:prSet/>
      <dgm:spPr/>
      <dgm:t>
        <a:bodyPr/>
        <a:lstStyle/>
        <a:p>
          <a:endParaRPr lang="en-US"/>
        </a:p>
      </dgm:t>
    </dgm:pt>
    <dgm:pt modelId="{BEF4DF8C-153F-4365-AB37-443F99F94EE0}" type="sibTrans" cxnId="{F1DFF0B4-673E-4DE1-B3AD-3C0A35BB9D21}">
      <dgm:prSet/>
      <dgm:spPr/>
      <dgm:t>
        <a:bodyPr/>
        <a:lstStyle/>
        <a:p>
          <a:endParaRPr lang="en-US"/>
        </a:p>
      </dgm:t>
    </dgm:pt>
    <dgm:pt modelId="{1CD78963-A649-45F4-91D6-A0167779F687}">
      <dgm:prSet/>
      <dgm:spPr/>
      <dgm:t>
        <a:bodyPr/>
        <a:lstStyle/>
        <a:p>
          <a:r>
            <a:rPr lang="fa-IR" dirty="0" smtClean="0">
              <a:solidFill>
                <a:schemeClr val="bg1"/>
              </a:solidFill>
              <a:cs typeface="B Homa" panose="00000400000000000000" pitchFamily="2" charset="-78"/>
            </a:rPr>
            <a:t>اشرافیت دهقانی</a:t>
          </a:r>
          <a:endParaRPr lang="en-US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2295F5F5-A499-4F30-AA03-DCF87D6242F7}" type="parTrans" cxnId="{39D878B8-06FB-45DA-B440-7E6A255AB396}">
      <dgm:prSet/>
      <dgm:spPr/>
      <dgm:t>
        <a:bodyPr/>
        <a:lstStyle/>
        <a:p>
          <a:endParaRPr lang="en-US"/>
        </a:p>
      </dgm:t>
    </dgm:pt>
    <dgm:pt modelId="{6BB34803-D9A3-47F9-BD32-EB95A29B97DF}" type="sibTrans" cxnId="{39D878B8-06FB-45DA-B440-7E6A255AB396}">
      <dgm:prSet/>
      <dgm:spPr/>
      <dgm:t>
        <a:bodyPr/>
        <a:lstStyle/>
        <a:p>
          <a:endParaRPr lang="en-US"/>
        </a:p>
      </dgm:t>
    </dgm:pt>
    <dgm:pt modelId="{CE1C1A82-8F44-4FA6-AD7E-3C28181412B7}">
      <dgm:prSet/>
      <dgm:spPr/>
      <dgm:t>
        <a:bodyPr/>
        <a:lstStyle/>
        <a:p>
          <a:r>
            <a:rPr lang="fa-IR" dirty="0" smtClean="0">
              <a:solidFill>
                <a:schemeClr val="bg1"/>
              </a:solidFill>
              <a:cs typeface="B Homa" panose="00000400000000000000" pitchFamily="2" charset="-78"/>
            </a:rPr>
            <a:t>بازرگانان و پیشه وران</a:t>
          </a:r>
          <a:endParaRPr lang="en-US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0F7D6C09-6182-404A-B8F9-4A8E2C63EBF6}" type="parTrans" cxnId="{63136730-D609-48A8-A2B7-B82730863E6F}">
      <dgm:prSet/>
      <dgm:spPr/>
      <dgm:t>
        <a:bodyPr/>
        <a:lstStyle/>
        <a:p>
          <a:endParaRPr lang="en-US"/>
        </a:p>
      </dgm:t>
    </dgm:pt>
    <dgm:pt modelId="{360CE184-231B-4621-9BC6-D41798A16625}" type="sibTrans" cxnId="{63136730-D609-48A8-A2B7-B82730863E6F}">
      <dgm:prSet/>
      <dgm:spPr/>
      <dgm:t>
        <a:bodyPr/>
        <a:lstStyle/>
        <a:p>
          <a:endParaRPr lang="en-US"/>
        </a:p>
      </dgm:t>
    </dgm:pt>
    <dgm:pt modelId="{DB55F789-4787-45A4-BA02-854A7829C67C}" type="pres">
      <dgm:prSet presAssocID="{92429325-02E6-48E9-8D09-5635DA668B6C}" presName="Name0" presStyleCnt="0">
        <dgm:presLayoutVars>
          <dgm:dir/>
          <dgm:animLvl val="lvl"/>
          <dgm:resizeHandles val="exact"/>
        </dgm:presLayoutVars>
      </dgm:prSet>
      <dgm:spPr/>
    </dgm:pt>
    <dgm:pt modelId="{8FFE07F9-DAB5-44C9-97AE-6EF61944FE7E}" type="pres">
      <dgm:prSet presAssocID="{CDC79EF7-EB0B-42F2-ABB8-0021E3CE0B11}" presName="Name8" presStyleCnt="0"/>
      <dgm:spPr/>
    </dgm:pt>
    <dgm:pt modelId="{B004287A-8AB8-4167-B489-8ACD996F9284}" type="pres">
      <dgm:prSet presAssocID="{CDC79EF7-EB0B-42F2-ABB8-0021E3CE0B11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8B73DB-3B4C-4105-A6DF-84974CFA52FB}" type="pres">
      <dgm:prSet presAssocID="{CDC79EF7-EB0B-42F2-ABB8-0021E3CE0B1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491B5D-0714-437F-9E7C-EA7613B981F9}" type="pres">
      <dgm:prSet presAssocID="{7FD1BF8F-4547-434F-91F2-0A73C313056C}" presName="Name8" presStyleCnt="0"/>
      <dgm:spPr/>
    </dgm:pt>
    <dgm:pt modelId="{E87FC17B-912F-4E02-93F7-B73A0B27534E}" type="pres">
      <dgm:prSet presAssocID="{7FD1BF8F-4547-434F-91F2-0A73C313056C}" presName="level" presStyleLbl="node1" presStyleIdx="1" presStyleCnt="4" custScaleY="5603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4D2E6F-1078-4F53-AE28-1258535B274D}" type="pres">
      <dgm:prSet presAssocID="{7FD1BF8F-4547-434F-91F2-0A73C313056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FC7819-3959-47E4-BE0A-5A525D354E0D}" type="pres">
      <dgm:prSet presAssocID="{1CD78963-A649-45F4-91D6-A0167779F687}" presName="Name8" presStyleCnt="0"/>
      <dgm:spPr/>
    </dgm:pt>
    <dgm:pt modelId="{9EA236F1-7FF2-44A5-8D0E-52E466973E52}" type="pres">
      <dgm:prSet presAssocID="{1CD78963-A649-45F4-91D6-A0167779F687}" presName="level" presStyleLbl="node1" presStyleIdx="2" presStyleCnt="4" custScaleY="4763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E6E013-17A2-47C6-AED6-E421848BEE11}" type="pres">
      <dgm:prSet presAssocID="{1CD78963-A649-45F4-91D6-A0167779F68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80E368-6377-4286-B6AD-9E5B9DCBAC02}" type="pres">
      <dgm:prSet presAssocID="{CE1C1A82-8F44-4FA6-AD7E-3C28181412B7}" presName="Name8" presStyleCnt="0"/>
      <dgm:spPr/>
    </dgm:pt>
    <dgm:pt modelId="{AA5150A3-45F6-4B8E-B3AC-B2E69293FB7B}" type="pres">
      <dgm:prSet presAssocID="{CE1C1A82-8F44-4FA6-AD7E-3C28181412B7}" presName="level" presStyleLbl="node1" presStyleIdx="3" presStyleCnt="4" custScaleY="5789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142761-5DB1-4AC7-9807-3BCB7E118E4E}" type="pres">
      <dgm:prSet presAssocID="{CE1C1A82-8F44-4FA6-AD7E-3C28181412B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D7341D-5474-4C5C-873F-B10987A7CCC7}" type="presOf" srcId="{92429325-02E6-48E9-8D09-5635DA668B6C}" destId="{DB55F789-4787-45A4-BA02-854A7829C67C}" srcOrd="0" destOrd="0" presId="urn:microsoft.com/office/officeart/2005/8/layout/pyramid1"/>
    <dgm:cxn modelId="{39D878B8-06FB-45DA-B440-7E6A255AB396}" srcId="{92429325-02E6-48E9-8D09-5635DA668B6C}" destId="{1CD78963-A649-45F4-91D6-A0167779F687}" srcOrd="2" destOrd="0" parTransId="{2295F5F5-A499-4F30-AA03-DCF87D6242F7}" sibTransId="{6BB34803-D9A3-47F9-BD32-EB95A29B97DF}"/>
    <dgm:cxn modelId="{22B89030-2E2E-40CA-946B-70FD58CE3CDD}" type="presOf" srcId="{1CD78963-A649-45F4-91D6-A0167779F687}" destId="{9EA236F1-7FF2-44A5-8D0E-52E466973E52}" srcOrd="0" destOrd="0" presId="urn:microsoft.com/office/officeart/2005/8/layout/pyramid1"/>
    <dgm:cxn modelId="{F629ADE3-AB0E-4A89-9C62-370CC1077831}" type="presOf" srcId="{CDC79EF7-EB0B-42F2-ABB8-0021E3CE0B11}" destId="{B004287A-8AB8-4167-B489-8ACD996F9284}" srcOrd="0" destOrd="0" presId="urn:microsoft.com/office/officeart/2005/8/layout/pyramid1"/>
    <dgm:cxn modelId="{1FAFF736-9AA4-4A6D-8332-0608DBE521A0}" type="presOf" srcId="{1CD78963-A649-45F4-91D6-A0167779F687}" destId="{A0E6E013-17A2-47C6-AED6-E421848BEE11}" srcOrd="1" destOrd="0" presId="urn:microsoft.com/office/officeart/2005/8/layout/pyramid1"/>
    <dgm:cxn modelId="{62DD1A08-6CCA-4B22-B4FF-05FA56E3EC78}" type="presOf" srcId="{CDC79EF7-EB0B-42F2-ABB8-0021E3CE0B11}" destId="{218B73DB-3B4C-4105-A6DF-84974CFA52FB}" srcOrd="1" destOrd="0" presId="urn:microsoft.com/office/officeart/2005/8/layout/pyramid1"/>
    <dgm:cxn modelId="{8E6A8301-D464-46C1-BFBC-3B8618F3F8AC}" srcId="{92429325-02E6-48E9-8D09-5635DA668B6C}" destId="{CDC79EF7-EB0B-42F2-ABB8-0021E3CE0B11}" srcOrd="0" destOrd="0" parTransId="{64CE1026-FB18-456F-846F-E0AB16FD35C2}" sibTransId="{06E73FB6-FE26-4837-915C-8291A399FB5C}"/>
    <dgm:cxn modelId="{ADB96DF3-AD6D-4ACE-908F-C9DD9668EA7D}" type="presOf" srcId="{7FD1BF8F-4547-434F-91F2-0A73C313056C}" destId="{E87FC17B-912F-4E02-93F7-B73A0B27534E}" srcOrd="0" destOrd="0" presId="urn:microsoft.com/office/officeart/2005/8/layout/pyramid1"/>
    <dgm:cxn modelId="{0CFC186D-5807-4219-9EC0-3E8AB9E8F0E4}" type="presOf" srcId="{CE1C1A82-8F44-4FA6-AD7E-3C28181412B7}" destId="{AB142761-5DB1-4AC7-9807-3BCB7E118E4E}" srcOrd="1" destOrd="0" presId="urn:microsoft.com/office/officeart/2005/8/layout/pyramid1"/>
    <dgm:cxn modelId="{63136730-D609-48A8-A2B7-B82730863E6F}" srcId="{92429325-02E6-48E9-8D09-5635DA668B6C}" destId="{CE1C1A82-8F44-4FA6-AD7E-3C28181412B7}" srcOrd="3" destOrd="0" parTransId="{0F7D6C09-6182-404A-B8F9-4A8E2C63EBF6}" sibTransId="{360CE184-231B-4621-9BC6-D41798A16625}"/>
    <dgm:cxn modelId="{55C922C2-9DA9-4A2C-B659-4317334EE84E}" type="presOf" srcId="{7FD1BF8F-4547-434F-91F2-0A73C313056C}" destId="{354D2E6F-1078-4F53-AE28-1258535B274D}" srcOrd="1" destOrd="0" presId="urn:microsoft.com/office/officeart/2005/8/layout/pyramid1"/>
    <dgm:cxn modelId="{5E3F9ED3-02DD-4911-A0E9-06598023197A}" type="presOf" srcId="{CE1C1A82-8F44-4FA6-AD7E-3C28181412B7}" destId="{AA5150A3-45F6-4B8E-B3AC-B2E69293FB7B}" srcOrd="0" destOrd="0" presId="urn:microsoft.com/office/officeart/2005/8/layout/pyramid1"/>
    <dgm:cxn modelId="{F1DFF0B4-673E-4DE1-B3AD-3C0A35BB9D21}" srcId="{92429325-02E6-48E9-8D09-5635DA668B6C}" destId="{7FD1BF8F-4547-434F-91F2-0A73C313056C}" srcOrd="1" destOrd="0" parTransId="{164BC1EF-0BF3-4FAB-810A-34CAB466E7AC}" sibTransId="{BEF4DF8C-153F-4365-AB37-443F99F94EE0}"/>
    <dgm:cxn modelId="{1A0EAC15-52D6-48C6-9CD4-44B76270A7A5}" type="presParOf" srcId="{DB55F789-4787-45A4-BA02-854A7829C67C}" destId="{8FFE07F9-DAB5-44C9-97AE-6EF61944FE7E}" srcOrd="0" destOrd="0" presId="urn:microsoft.com/office/officeart/2005/8/layout/pyramid1"/>
    <dgm:cxn modelId="{D5331428-0EE0-49FD-8D18-CA3D1333A699}" type="presParOf" srcId="{8FFE07F9-DAB5-44C9-97AE-6EF61944FE7E}" destId="{B004287A-8AB8-4167-B489-8ACD996F9284}" srcOrd="0" destOrd="0" presId="urn:microsoft.com/office/officeart/2005/8/layout/pyramid1"/>
    <dgm:cxn modelId="{0D2DF0B4-566B-4E92-8F77-FC6C6DB1CBDF}" type="presParOf" srcId="{8FFE07F9-DAB5-44C9-97AE-6EF61944FE7E}" destId="{218B73DB-3B4C-4105-A6DF-84974CFA52FB}" srcOrd="1" destOrd="0" presId="urn:microsoft.com/office/officeart/2005/8/layout/pyramid1"/>
    <dgm:cxn modelId="{8EFB7F11-C732-488A-8AAE-D9E8173B83B7}" type="presParOf" srcId="{DB55F789-4787-45A4-BA02-854A7829C67C}" destId="{71491B5D-0714-437F-9E7C-EA7613B981F9}" srcOrd="1" destOrd="0" presId="urn:microsoft.com/office/officeart/2005/8/layout/pyramid1"/>
    <dgm:cxn modelId="{6DCB048D-CEA8-4B31-B5D0-7E0B4B796491}" type="presParOf" srcId="{71491B5D-0714-437F-9E7C-EA7613B981F9}" destId="{E87FC17B-912F-4E02-93F7-B73A0B27534E}" srcOrd="0" destOrd="0" presId="urn:microsoft.com/office/officeart/2005/8/layout/pyramid1"/>
    <dgm:cxn modelId="{23D743F0-B71E-4ECB-A240-4C8ADCC5D724}" type="presParOf" srcId="{71491B5D-0714-437F-9E7C-EA7613B981F9}" destId="{354D2E6F-1078-4F53-AE28-1258535B274D}" srcOrd="1" destOrd="0" presId="urn:microsoft.com/office/officeart/2005/8/layout/pyramid1"/>
    <dgm:cxn modelId="{0428F162-3C64-4A18-944C-54397E9F57E6}" type="presParOf" srcId="{DB55F789-4787-45A4-BA02-854A7829C67C}" destId="{93FC7819-3959-47E4-BE0A-5A525D354E0D}" srcOrd="2" destOrd="0" presId="urn:microsoft.com/office/officeart/2005/8/layout/pyramid1"/>
    <dgm:cxn modelId="{3EBF83E2-E366-4CA4-B7C6-A97173634E41}" type="presParOf" srcId="{93FC7819-3959-47E4-BE0A-5A525D354E0D}" destId="{9EA236F1-7FF2-44A5-8D0E-52E466973E52}" srcOrd="0" destOrd="0" presId="urn:microsoft.com/office/officeart/2005/8/layout/pyramid1"/>
    <dgm:cxn modelId="{F6485D91-7C29-4E3B-8DA2-9DDB933E2ED5}" type="presParOf" srcId="{93FC7819-3959-47E4-BE0A-5A525D354E0D}" destId="{A0E6E013-17A2-47C6-AED6-E421848BEE11}" srcOrd="1" destOrd="0" presId="urn:microsoft.com/office/officeart/2005/8/layout/pyramid1"/>
    <dgm:cxn modelId="{46B9485A-B6F6-4146-9E35-3047748B1A94}" type="presParOf" srcId="{DB55F789-4787-45A4-BA02-854A7829C67C}" destId="{9980E368-6377-4286-B6AD-9E5B9DCBAC02}" srcOrd="3" destOrd="0" presId="urn:microsoft.com/office/officeart/2005/8/layout/pyramid1"/>
    <dgm:cxn modelId="{FC650456-2919-4E3A-ADB3-FB174F625BDF}" type="presParOf" srcId="{9980E368-6377-4286-B6AD-9E5B9DCBAC02}" destId="{AA5150A3-45F6-4B8E-B3AC-B2E69293FB7B}" srcOrd="0" destOrd="0" presId="urn:microsoft.com/office/officeart/2005/8/layout/pyramid1"/>
    <dgm:cxn modelId="{3604BB1A-2921-48B4-A2CE-059AD0D1230A}" type="presParOf" srcId="{9980E368-6377-4286-B6AD-9E5B9DCBAC02}" destId="{AB142761-5DB1-4AC7-9807-3BCB7E118E4E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26C0DC4-6D98-446C-97E6-5D226F57C290}" type="doc">
      <dgm:prSet loTypeId="urn:microsoft.com/office/officeart/2005/8/layout/venn2" loCatId="relationship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endParaRPr lang="en-US"/>
        </a:p>
      </dgm:t>
    </dgm:pt>
    <dgm:pt modelId="{3AD78A4F-9365-472D-9158-00F2ADFC1C30}" type="pres">
      <dgm:prSet presAssocID="{B26C0DC4-6D98-446C-97E6-5D226F57C290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80BE1770-C099-449D-9041-1AE1208B0440}" type="presOf" srcId="{B26C0DC4-6D98-446C-97E6-5D226F57C290}" destId="{3AD78A4F-9365-472D-9158-00F2ADFC1C30}" srcOrd="0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11FBDDA-726E-4004-9C2F-24F6590FBC92}" type="doc">
      <dgm:prSet loTypeId="urn:microsoft.com/office/officeart/2005/8/layout/hierarchy4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769E08A-548B-4578-AF96-09A2A15084F3}">
      <dgm:prSet phldrT="[Text]" custT="1"/>
      <dgm:spPr/>
      <dgm:t>
        <a:bodyPr/>
        <a:lstStyle/>
        <a:p>
          <a:r>
            <a:rPr lang="fa-IR" sz="2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شارستان پارسی اولین قدم در راستای منطقه ای شدن </a:t>
          </a:r>
          <a:endParaRPr lang="en-US" sz="2400" dirty="0"/>
        </a:p>
      </dgm:t>
    </dgm:pt>
    <dgm:pt modelId="{598723B4-ECBA-4D34-AC80-9BC57382B09E}" type="parTrans" cxnId="{4A265D67-1016-4F6A-8F45-8118AA1142E9}">
      <dgm:prSet/>
      <dgm:spPr/>
      <dgm:t>
        <a:bodyPr/>
        <a:lstStyle/>
        <a:p>
          <a:endParaRPr lang="en-US"/>
        </a:p>
      </dgm:t>
    </dgm:pt>
    <dgm:pt modelId="{A859FAF8-C6FA-4F9A-B350-98DF974C0DEE}" type="sibTrans" cxnId="{4A265D67-1016-4F6A-8F45-8118AA1142E9}">
      <dgm:prSet/>
      <dgm:spPr/>
      <dgm:t>
        <a:bodyPr/>
        <a:lstStyle/>
        <a:p>
          <a:endParaRPr lang="en-US"/>
        </a:p>
      </dgm:t>
    </dgm:pt>
    <dgm:pt modelId="{CDF9575E-2AA5-409A-A136-8FB6A79DAA65}">
      <dgm:prSet phldrT="[Text]" custT="1"/>
      <dgm:spPr/>
      <dgm:t>
        <a:bodyPr/>
        <a:lstStyle/>
        <a:p>
          <a:r>
            <a:rPr lang="fa-IR" sz="2000" b="1" u="none" dirty="0" smtClean="0">
              <a:solidFill>
                <a:schemeClr val="bg1"/>
              </a:solidFill>
              <a:cs typeface="B Homa" panose="00000400000000000000" pitchFamily="2" charset="-78"/>
            </a:rPr>
            <a:t>شارستان </a:t>
          </a:r>
          <a:r>
            <a:rPr lang="fa-IR" sz="2000" b="1" u="none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در پیوند با روستاهای اطراف </a:t>
          </a:r>
          <a:endParaRPr lang="en-US" sz="2000" b="1" u="none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21A050A2-8019-47FE-AFC1-AB347A4A21DF}" type="parTrans" cxnId="{44688B3D-9FD4-41B0-97DC-1140AEF691AF}">
      <dgm:prSet/>
      <dgm:spPr/>
      <dgm:t>
        <a:bodyPr/>
        <a:lstStyle/>
        <a:p>
          <a:endParaRPr lang="en-US"/>
        </a:p>
      </dgm:t>
    </dgm:pt>
    <dgm:pt modelId="{FDF59998-450F-41FE-AF06-9E639BF41FE8}" type="sibTrans" cxnId="{44688B3D-9FD4-41B0-97DC-1140AEF691AF}">
      <dgm:prSet/>
      <dgm:spPr/>
      <dgm:t>
        <a:bodyPr/>
        <a:lstStyle/>
        <a:p>
          <a:endParaRPr lang="en-US"/>
        </a:p>
      </dgm:t>
    </dgm:pt>
    <dgm:pt modelId="{8192D60F-85A2-483A-9A28-22AD99065B63}">
      <dgm:prSet custT="1"/>
      <dgm:spPr/>
      <dgm:t>
        <a:bodyPr/>
        <a:lstStyle/>
        <a:p>
          <a:r>
            <a:rPr lang="fa-IR" sz="2000" b="1" dirty="0" smtClean="0"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تولد بازار در شهر </a:t>
          </a:r>
          <a:endParaRPr lang="en-US" sz="2000" dirty="0"/>
        </a:p>
      </dgm:t>
    </dgm:pt>
    <dgm:pt modelId="{1E09BC60-4D41-424E-AA01-008A0AEE1D81}" type="parTrans" cxnId="{447E2E57-23FD-470F-BD9B-6741D7DBCD6E}">
      <dgm:prSet/>
      <dgm:spPr/>
      <dgm:t>
        <a:bodyPr/>
        <a:lstStyle/>
        <a:p>
          <a:endParaRPr lang="en-US"/>
        </a:p>
      </dgm:t>
    </dgm:pt>
    <dgm:pt modelId="{3625CE48-28D5-4141-A60C-496B5E8135C5}" type="sibTrans" cxnId="{447E2E57-23FD-470F-BD9B-6741D7DBCD6E}">
      <dgm:prSet/>
      <dgm:spPr/>
      <dgm:t>
        <a:bodyPr/>
        <a:lstStyle/>
        <a:p>
          <a:endParaRPr lang="en-US"/>
        </a:p>
      </dgm:t>
    </dgm:pt>
    <dgm:pt modelId="{7F3EBB58-74B5-4B9F-9DD3-AC8581C0201D}">
      <dgm:prSet custT="1"/>
      <dgm:spPr/>
      <dgm:t>
        <a:bodyPr/>
        <a:lstStyle/>
        <a:p>
          <a:r>
            <a:rPr lang="fa-IR" sz="2000" b="1" dirty="0" smtClean="0">
              <a:cs typeface="B Homa" panose="00000400000000000000" pitchFamily="2" charset="-78"/>
            </a:rPr>
            <a:t>رونق دادو ستد ب علت ساخت کاروانسراها</a:t>
          </a:r>
          <a:endParaRPr lang="en-US" sz="2000" b="1" dirty="0">
            <a:cs typeface="B Homa" panose="00000400000000000000" pitchFamily="2" charset="-78"/>
          </a:endParaRPr>
        </a:p>
      </dgm:t>
    </dgm:pt>
    <dgm:pt modelId="{F369258A-F9FA-4C93-8924-2A3469C6DB35}" type="parTrans" cxnId="{AC8E3FD2-B02E-472C-9EF1-6BD6841B6314}">
      <dgm:prSet/>
      <dgm:spPr/>
      <dgm:t>
        <a:bodyPr/>
        <a:lstStyle/>
        <a:p>
          <a:endParaRPr lang="en-US"/>
        </a:p>
      </dgm:t>
    </dgm:pt>
    <dgm:pt modelId="{803445A8-6218-4F95-80D1-E6B9C91318E8}" type="sibTrans" cxnId="{AC8E3FD2-B02E-472C-9EF1-6BD6841B6314}">
      <dgm:prSet/>
      <dgm:spPr/>
      <dgm:t>
        <a:bodyPr/>
        <a:lstStyle/>
        <a:p>
          <a:endParaRPr lang="en-US"/>
        </a:p>
      </dgm:t>
    </dgm:pt>
    <dgm:pt modelId="{5F54CDE6-0CAB-48A9-A5B9-86A3842D71F1}">
      <dgm:prSet/>
      <dgm:spPr/>
      <dgm:t>
        <a:bodyPr/>
        <a:lstStyle/>
        <a:p>
          <a:r>
            <a:rPr lang="fa-IR" b="1" dirty="0" smtClean="0"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سازمان فضایی کشور شامل خانه،ده،طایفه و کشور </a:t>
          </a:r>
          <a:endParaRPr lang="en-US" dirty="0"/>
        </a:p>
      </dgm:t>
    </dgm:pt>
    <dgm:pt modelId="{76C44641-C28E-4353-9AB5-DD3FDC10407D}" type="parTrans" cxnId="{ECBAC8E9-9EC6-4DB2-B7C9-CFA29C7838D3}">
      <dgm:prSet/>
      <dgm:spPr/>
      <dgm:t>
        <a:bodyPr/>
        <a:lstStyle/>
        <a:p>
          <a:endParaRPr lang="en-US"/>
        </a:p>
      </dgm:t>
    </dgm:pt>
    <dgm:pt modelId="{C4593CD4-7C05-4EC7-92B0-2491BD5F02F8}" type="sibTrans" cxnId="{ECBAC8E9-9EC6-4DB2-B7C9-CFA29C7838D3}">
      <dgm:prSet/>
      <dgm:spPr/>
      <dgm:t>
        <a:bodyPr/>
        <a:lstStyle/>
        <a:p>
          <a:endParaRPr lang="en-US"/>
        </a:p>
      </dgm:t>
    </dgm:pt>
    <dgm:pt modelId="{F84AA3B8-BABE-4EFD-8276-3658CE3C4B9C}">
      <dgm:prSet phldrT="[Text]" custT="1"/>
      <dgm:spPr/>
      <dgm:t>
        <a:bodyPr/>
        <a:lstStyle/>
        <a:p>
          <a:r>
            <a:rPr lang="fa-IR" sz="1800" b="1" dirty="0" smtClean="0">
              <a:cs typeface="B Homa" panose="00000400000000000000" pitchFamily="2" charset="-78"/>
            </a:rPr>
            <a:t>استفاده موقت از پایتخت</a:t>
          </a:r>
        </a:p>
        <a:p>
          <a:r>
            <a:rPr lang="fa-IR" sz="1800" b="1" dirty="0" smtClean="0">
              <a:cs typeface="B Homa" panose="00000400000000000000" pitchFamily="2" charset="-78"/>
            </a:rPr>
            <a:t>(فرهنگ عشیره ای و کوچ روی)</a:t>
          </a:r>
          <a:endParaRPr lang="en-US" sz="1800" b="1" dirty="0">
            <a:cs typeface="B Homa" panose="00000400000000000000" pitchFamily="2" charset="-78"/>
          </a:endParaRPr>
        </a:p>
      </dgm:t>
    </dgm:pt>
    <dgm:pt modelId="{1FFE357F-5A5D-4B5A-8823-8F227A5BACF0}" type="sibTrans" cxnId="{40C8D167-94C3-41DF-AB78-6068A7CED2FC}">
      <dgm:prSet/>
      <dgm:spPr/>
      <dgm:t>
        <a:bodyPr/>
        <a:lstStyle/>
        <a:p>
          <a:endParaRPr lang="en-US"/>
        </a:p>
      </dgm:t>
    </dgm:pt>
    <dgm:pt modelId="{568F72C2-542F-41EC-95CA-89F9A04E4D41}" type="parTrans" cxnId="{40C8D167-94C3-41DF-AB78-6068A7CED2FC}">
      <dgm:prSet/>
      <dgm:spPr/>
      <dgm:t>
        <a:bodyPr/>
        <a:lstStyle/>
        <a:p>
          <a:endParaRPr lang="en-US"/>
        </a:p>
      </dgm:t>
    </dgm:pt>
    <dgm:pt modelId="{A8C01E8A-5D08-4B30-BECF-55D3EE452B61}" type="pres">
      <dgm:prSet presAssocID="{411FBDDA-726E-4004-9C2F-24F6590FBC9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8178B12-A410-4422-B53C-AA06BCBA5EC0}" type="pres">
      <dgm:prSet presAssocID="{7769E08A-548B-4578-AF96-09A2A15084F3}" presName="vertOne" presStyleCnt="0"/>
      <dgm:spPr/>
    </dgm:pt>
    <dgm:pt modelId="{4F45738C-8612-4BEE-A182-590D4E0A94D6}" type="pres">
      <dgm:prSet presAssocID="{7769E08A-548B-4578-AF96-09A2A15084F3}" presName="txOne" presStyleLbl="node0" presStyleIdx="0" presStyleCnt="1" custLinFactNeighborX="24559" custLinFactNeighborY="-13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252F83-E0E4-4029-A044-F355ABF2D426}" type="pres">
      <dgm:prSet presAssocID="{7769E08A-548B-4578-AF96-09A2A15084F3}" presName="parTransOne" presStyleCnt="0"/>
      <dgm:spPr/>
    </dgm:pt>
    <dgm:pt modelId="{C5ED9066-BAC2-4009-BFE8-F58181CF35F3}" type="pres">
      <dgm:prSet presAssocID="{7769E08A-548B-4578-AF96-09A2A15084F3}" presName="horzOne" presStyleCnt="0"/>
      <dgm:spPr/>
    </dgm:pt>
    <dgm:pt modelId="{4F90F97B-50AC-4DB2-8465-6B70DDBE03F5}" type="pres">
      <dgm:prSet presAssocID="{CDF9575E-2AA5-409A-A136-8FB6A79DAA65}" presName="vertTwo" presStyleCnt="0"/>
      <dgm:spPr/>
    </dgm:pt>
    <dgm:pt modelId="{F4D39FE7-CB20-4DA9-83B3-25C2DB9BD227}" type="pres">
      <dgm:prSet presAssocID="{CDF9575E-2AA5-409A-A136-8FB6A79DAA65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90B1866-068C-474E-B844-90D853769289}" type="pres">
      <dgm:prSet presAssocID="{CDF9575E-2AA5-409A-A136-8FB6A79DAA65}" presName="horzTwo" presStyleCnt="0"/>
      <dgm:spPr/>
    </dgm:pt>
    <dgm:pt modelId="{A855E678-5781-4EC0-84F9-F1935D2C7755}" type="pres">
      <dgm:prSet presAssocID="{FDF59998-450F-41FE-AF06-9E639BF41FE8}" presName="sibSpaceTwo" presStyleCnt="0"/>
      <dgm:spPr/>
    </dgm:pt>
    <dgm:pt modelId="{F0055C74-DF63-43C3-9767-68FEB5BA2542}" type="pres">
      <dgm:prSet presAssocID="{F84AA3B8-BABE-4EFD-8276-3658CE3C4B9C}" presName="vertTwo" presStyleCnt="0"/>
      <dgm:spPr/>
    </dgm:pt>
    <dgm:pt modelId="{2594B7E4-FEF6-4D88-B0D8-2F2446A34065}" type="pres">
      <dgm:prSet presAssocID="{F84AA3B8-BABE-4EFD-8276-3658CE3C4B9C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08B9CE2-90C0-4382-8554-BDF2B19817B2}" type="pres">
      <dgm:prSet presAssocID="{F84AA3B8-BABE-4EFD-8276-3658CE3C4B9C}" presName="parTransTwo" presStyleCnt="0"/>
      <dgm:spPr/>
    </dgm:pt>
    <dgm:pt modelId="{50598471-34EF-44F9-9B7C-684D056172E8}" type="pres">
      <dgm:prSet presAssocID="{F84AA3B8-BABE-4EFD-8276-3658CE3C4B9C}" presName="horzTwo" presStyleCnt="0"/>
      <dgm:spPr/>
    </dgm:pt>
    <dgm:pt modelId="{A3E620BE-F135-473D-ABE7-218DF0872397}" type="pres">
      <dgm:prSet presAssocID="{5F54CDE6-0CAB-48A9-A5B9-86A3842D71F1}" presName="vertThree" presStyleCnt="0"/>
      <dgm:spPr/>
    </dgm:pt>
    <dgm:pt modelId="{D77A993A-CC1A-4846-9DF2-87F4B43C01B5}" type="pres">
      <dgm:prSet presAssocID="{5F54CDE6-0CAB-48A9-A5B9-86A3842D71F1}" presName="txThree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30BDD2B-1001-4A7E-B16D-7EDB64BDF5B8}" type="pres">
      <dgm:prSet presAssocID="{5F54CDE6-0CAB-48A9-A5B9-86A3842D71F1}" presName="horzThree" presStyleCnt="0"/>
      <dgm:spPr/>
    </dgm:pt>
    <dgm:pt modelId="{F62D8245-22FE-41E5-AB39-B1A82F80FE27}" type="pres">
      <dgm:prSet presAssocID="{1FFE357F-5A5D-4B5A-8823-8F227A5BACF0}" presName="sibSpaceTwo" presStyleCnt="0"/>
      <dgm:spPr/>
    </dgm:pt>
    <dgm:pt modelId="{B568D5FF-4EE5-4768-95C3-01A0264A6AC8}" type="pres">
      <dgm:prSet presAssocID="{7F3EBB58-74B5-4B9F-9DD3-AC8581C0201D}" presName="vertTwo" presStyleCnt="0"/>
      <dgm:spPr/>
    </dgm:pt>
    <dgm:pt modelId="{B9F1543D-41A9-40C3-B9A3-0FBC1FD3BECF}" type="pres">
      <dgm:prSet presAssocID="{7F3EBB58-74B5-4B9F-9DD3-AC8581C0201D}" presName="txTwo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3460945-A778-47C8-B314-03885E733BFB}" type="pres">
      <dgm:prSet presAssocID="{7F3EBB58-74B5-4B9F-9DD3-AC8581C0201D}" presName="horzTwo" presStyleCnt="0"/>
      <dgm:spPr/>
    </dgm:pt>
    <dgm:pt modelId="{F75AFA58-D0C6-4502-AA0A-49B06AE8D3E9}" type="pres">
      <dgm:prSet presAssocID="{803445A8-6218-4F95-80D1-E6B9C91318E8}" presName="sibSpaceTwo" presStyleCnt="0"/>
      <dgm:spPr/>
    </dgm:pt>
    <dgm:pt modelId="{2ED31CBB-F681-49DE-963C-007546179520}" type="pres">
      <dgm:prSet presAssocID="{8192D60F-85A2-483A-9A28-22AD99065B63}" presName="vertTwo" presStyleCnt="0"/>
      <dgm:spPr/>
    </dgm:pt>
    <dgm:pt modelId="{2DCD658E-B6A6-4929-A6CC-2EC8E99A7F30}" type="pres">
      <dgm:prSet presAssocID="{8192D60F-85A2-483A-9A28-22AD99065B63}" presName="txTwo" presStyleLbl="node2" presStyleIdx="3" presStyleCnt="4" custLinFactNeighborX="-1051" custLinFactNeighborY="18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DD15DE-11F8-408C-9D2E-1ED1F2AF51BF}" type="pres">
      <dgm:prSet presAssocID="{8192D60F-85A2-483A-9A28-22AD99065B63}" presName="horzTwo" presStyleCnt="0"/>
      <dgm:spPr/>
    </dgm:pt>
  </dgm:ptLst>
  <dgm:cxnLst>
    <dgm:cxn modelId="{AC8E3FD2-B02E-472C-9EF1-6BD6841B6314}" srcId="{7769E08A-548B-4578-AF96-09A2A15084F3}" destId="{7F3EBB58-74B5-4B9F-9DD3-AC8581C0201D}" srcOrd="2" destOrd="0" parTransId="{F369258A-F9FA-4C93-8924-2A3469C6DB35}" sibTransId="{803445A8-6218-4F95-80D1-E6B9C91318E8}"/>
    <dgm:cxn modelId="{EE201137-C6B0-4896-AAE8-2792730A6CD6}" type="presOf" srcId="{CDF9575E-2AA5-409A-A136-8FB6A79DAA65}" destId="{F4D39FE7-CB20-4DA9-83B3-25C2DB9BD227}" srcOrd="0" destOrd="0" presId="urn:microsoft.com/office/officeart/2005/8/layout/hierarchy4"/>
    <dgm:cxn modelId="{364469FA-F949-409A-B2BB-2B44D07DD90C}" type="presOf" srcId="{7F3EBB58-74B5-4B9F-9DD3-AC8581C0201D}" destId="{B9F1543D-41A9-40C3-B9A3-0FBC1FD3BECF}" srcOrd="0" destOrd="0" presId="urn:microsoft.com/office/officeart/2005/8/layout/hierarchy4"/>
    <dgm:cxn modelId="{4D01BEE4-75A8-43CC-B66F-6E40BBA2F4F8}" type="presOf" srcId="{8192D60F-85A2-483A-9A28-22AD99065B63}" destId="{2DCD658E-B6A6-4929-A6CC-2EC8E99A7F30}" srcOrd="0" destOrd="0" presId="urn:microsoft.com/office/officeart/2005/8/layout/hierarchy4"/>
    <dgm:cxn modelId="{40C8D167-94C3-41DF-AB78-6068A7CED2FC}" srcId="{7769E08A-548B-4578-AF96-09A2A15084F3}" destId="{F84AA3B8-BABE-4EFD-8276-3658CE3C4B9C}" srcOrd="1" destOrd="0" parTransId="{568F72C2-542F-41EC-95CA-89F9A04E4D41}" sibTransId="{1FFE357F-5A5D-4B5A-8823-8F227A5BACF0}"/>
    <dgm:cxn modelId="{ECBAC8E9-9EC6-4DB2-B7C9-CFA29C7838D3}" srcId="{F84AA3B8-BABE-4EFD-8276-3658CE3C4B9C}" destId="{5F54CDE6-0CAB-48A9-A5B9-86A3842D71F1}" srcOrd="0" destOrd="0" parTransId="{76C44641-C28E-4353-9AB5-DD3FDC10407D}" sibTransId="{C4593CD4-7C05-4EC7-92B0-2491BD5F02F8}"/>
    <dgm:cxn modelId="{4A265D67-1016-4F6A-8F45-8118AA1142E9}" srcId="{411FBDDA-726E-4004-9C2F-24F6590FBC92}" destId="{7769E08A-548B-4578-AF96-09A2A15084F3}" srcOrd="0" destOrd="0" parTransId="{598723B4-ECBA-4D34-AC80-9BC57382B09E}" sibTransId="{A859FAF8-C6FA-4F9A-B350-98DF974C0DEE}"/>
    <dgm:cxn modelId="{40D60D95-E0DE-410B-A96F-17E5D816988D}" type="presOf" srcId="{5F54CDE6-0CAB-48A9-A5B9-86A3842D71F1}" destId="{D77A993A-CC1A-4846-9DF2-87F4B43C01B5}" srcOrd="0" destOrd="0" presId="urn:microsoft.com/office/officeart/2005/8/layout/hierarchy4"/>
    <dgm:cxn modelId="{14E7F0E4-7563-4283-874E-058969F659D6}" type="presOf" srcId="{F84AA3B8-BABE-4EFD-8276-3658CE3C4B9C}" destId="{2594B7E4-FEF6-4D88-B0D8-2F2446A34065}" srcOrd="0" destOrd="0" presId="urn:microsoft.com/office/officeart/2005/8/layout/hierarchy4"/>
    <dgm:cxn modelId="{ABBFAB53-2DC2-42F7-BF52-E89E8645DD58}" type="presOf" srcId="{7769E08A-548B-4578-AF96-09A2A15084F3}" destId="{4F45738C-8612-4BEE-A182-590D4E0A94D6}" srcOrd="0" destOrd="0" presId="urn:microsoft.com/office/officeart/2005/8/layout/hierarchy4"/>
    <dgm:cxn modelId="{61C51A26-5265-4BC7-94DF-1CCD90419EFD}" type="presOf" srcId="{411FBDDA-726E-4004-9C2F-24F6590FBC92}" destId="{A8C01E8A-5D08-4B30-BECF-55D3EE452B61}" srcOrd="0" destOrd="0" presId="urn:microsoft.com/office/officeart/2005/8/layout/hierarchy4"/>
    <dgm:cxn modelId="{447E2E57-23FD-470F-BD9B-6741D7DBCD6E}" srcId="{7769E08A-548B-4578-AF96-09A2A15084F3}" destId="{8192D60F-85A2-483A-9A28-22AD99065B63}" srcOrd="3" destOrd="0" parTransId="{1E09BC60-4D41-424E-AA01-008A0AEE1D81}" sibTransId="{3625CE48-28D5-4141-A60C-496B5E8135C5}"/>
    <dgm:cxn modelId="{44688B3D-9FD4-41B0-97DC-1140AEF691AF}" srcId="{7769E08A-548B-4578-AF96-09A2A15084F3}" destId="{CDF9575E-2AA5-409A-A136-8FB6A79DAA65}" srcOrd="0" destOrd="0" parTransId="{21A050A2-8019-47FE-AFC1-AB347A4A21DF}" sibTransId="{FDF59998-450F-41FE-AF06-9E639BF41FE8}"/>
    <dgm:cxn modelId="{04B228BB-10D0-46EE-B64A-2A258FC8F6CF}" type="presParOf" srcId="{A8C01E8A-5D08-4B30-BECF-55D3EE452B61}" destId="{98178B12-A410-4422-B53C-AA06BCBA5EC0}" srcOrd="0" destOrd="0" presId="urn:microsoft.com/office/officeart/2005/8/layout/hierarchy4"/>
    <dgm:cxn modelId="{DDF02B8D-5A46-4AB5-B486-72B8FEA3768C}" type="presParOf" srcId="{98178B12-A410-4422-B53C-AA06BCBA5EC0}" destId="{4F45738C-8612-4BEE-A182-590D4E0A94D6}" srcOrd="0" destOrd="0" presId="urn:microsoft.com/office/officeart/2005/8/layout/hierarchy4"/>
    <dgm:cxn modelId="{B2421AAC-A37F-4C71-AC42-5C9233071DCA}" type="presParOf" srcId="{98178B12-A410-4422-B53C-AA06BCBA5EC0}" destId="{46252F83-E0E4-4029-A044-F355ABF2D426}" srcOrd="1" destOrd="0" presId="urn:microsoft.com/office/officeart/2005/8/layout/hierarchy4"/>
    <dgm:cxn modelId="{075FF665-F1D1-438D-A5A9-E091996766D0}" type="presParOf" srcId="{98178B12-A410-4422-B53C-AA06BCBA5EC0}" destId="{C5ED9066-BAC2-4009-BFE8-F58181CF35F3}" srcOrd="2" destOrd="0" presId="urn:microsoft.com/office/officeart/2005/8/layout/hierarchy4"/>
    <dgm:cxn modelId="{73A3CAFD-D01E-41D0-A0E7-271DED642CA1}" type="presParOf" srcId="{C5ED9066-BAC2-4009-BFE8-F58181CF35F3}" destId="{4F90F97B-50AC-4DB2-8465-6B70DDBE03F5}" srcOrd="0" destOrd="0" presId="urn:microsoft.com/office/officeart/2005/8/layout/hierarchy4"/>
    <dgm:cxn modelId="{6FF74710-E237-435B-99B0-48BE8D9BE67E}" type="presParOf" srcId="{4F90F97B-50AC-4DB2-8465-6B70DDBE03F5}" destId="{F4D39FE7-CB20-4DA9-83B3-25C2DB9BD227}" srcOrd="0" destOrd="0" presId="urn:microsoft.com/office/officeart/2005/8/layout/hierarchy4"/>
    <dgm:cxn modelId="{CFCE3A53-28B9-49C5-8A8B-581372CCEA94}" type="presParOf" srcId="{4F90F97B-50AC-4DB2-8465-6B70DDBE03F5}" destId="{690B1866-068C-474E-B844-90D853769289}" srcOrd="1" destOrd="0" presId="urn:microsoft.com/office/officeart/2005/8/layout/hierarchy4"/>
    <dgm:cxn modelId="{CE817105-96AE-427B-A3F8-0A728B51B05A}" type="presParOf" srcId="{C5ED9066-BAC2-4009-BFE8-F58181CF35F3}" destId="{A855E678-5781-4EC0-84F9-F1935D2C7755}" srcOrd="1" destOrd="0" presId="urn:microsoft.com/office/officeart/2005/8/layout/hierarchy4"/>
    <dgm:cxn modelId="{A70BB2DB-FA49-4829-A071-F29B0B1760FC}" type="presParOf" srcId="{C5ED9066-BAC2-4009-BFE8-F58181CF35F3}" destId="{F0055C74-DF63-43C3-9767-68FEB5BA2542}" srcOrd="2" destOrd="0" presId="urn:microsoft.com/office/officeart/2005/8/layout/hierarchy4"/>
    <dgm:cxn modelId="{EDAE259E-3131-4829-A3B0-5F8E24C763C4}" type="presParOf" srcId="{F0055C74-DF63-43C3-9767-68FEB5BA2542}" destId="{2594B7E4-FEF6-4D88-B0D8-2F2446A34065}" srcOrd="0" destOrd="0" presId="urn:microsoft.com/office/officeart/2005/8/layout/hierarchy4"/>
    <dgm:cxn modelId="{C4D63291-F2CD-4F82-A10C-6D5095638F04}" type="presParOf" srcId="{F0055C74-DF63-43C3-9767-68FEB5BA2542}" destId="{708B9CE2-90C0-4382-8554-BDF2B19817B2}" srcOrd="1" destOrd="0" presId="urn:microsoft.com/office/officeart/2005/8/layout/hierarchy4"/>
    <dgm:cxn modelId="{D3E6BB91-345B-415B-A142-DAC94C91A7A9}" type="presParOf" srcId="{F0055C74-DF63-43C3-9767-68FEB5BA2542}" destId="{50598471-34EF-44F9-9B7C-684D056172E8}" srcOrd="2" destOrd="0" presId="urn:microsoft.com/office/officeart/2005/8/layout/hierarchy4"/>
    <dgm:cxn modelId="{FEDEC9B4-A3CB-458F-B52A-5BEBD73D4EC9}" type="presParOf" srcId="{50598471-34EF-44F9-9B7C-684D056172E8}" destId="{A3E620BE-F135-473D-ABE7-218DF0872397}" srcOrd="0" destOrd="0" presId="urn:microsoft.com/office/officeart/2005/8/layout/hierarchy4"/>
    <dgm:cxn modelId="{F53B9EBF-ED34-47BA-8B10-8FCB1C379D22}" type="presParOf" srcId="{A3E620BE-F135-473D-ABE7-218DF0872397}" destId="{D77A993A-CC1A-4846-9DF2-87F4B43C01B5}" srcOrd="0" destOrd="0" presId="urn:microsoft.com/office/officeart/2005/8/layout/hierarchy4"/>
    <dgm:cxn modelId="{975A769C-36C3-4A0F-A305-65048D40FA48}" type="presParOf" srcId="{A3E620BE-F135-473D-ABE7-218DF0872397}" destId="{030BDD2B-1001-4A7E-B16D-7EDB64BDF5B8}" srcOrd="1" destOrd="0" presId="urn:microsoft.com/office/officeart/2005/8/layout/hierarchy4"/>
    <dgm:cxn modelId="{D657D217-60A2-4EFB-B117-8786D1E8756C}" type="presParOf" srcId="{C5ED9066-BAC2-4009-BFE8-F58181CF35F3}" destId="{F62D8245-22FE-41E5-AB39-B1A82F80FE27}" srcOrd="3" destOrd="0" presId="urn:microsoft.com/office/officeart/2005/8/layout/hierarchy4"/>
    <dgm:cxn modelId="{9117CC5E-9210-41D8-965F-6836E373F4C2}" type="presParOf" srcId="{C5ED9066-BAC2-4009-BFE8-F58181CF35F3}" destId="{B568D5FF-4EE5-4768-95C3-01A0264A6AC8}" srcOrd="4" destOrd="0" presId="urn:microsoft.com/office/officeart/2005/8/layout/hierarchy4"/>
    <dgm:cxn modelId="{0BC21DAF-6AFA-4FA8-9FB3-154D73CE1F4D}" type="presParOf" srcId="{B568D5FF-4EE5-4768-95C3-01A0264A6AC8}" destId="{B9F1543D-41A9-40C3-B9A3-0FBC1FD3BECF}" srcOrd="0" destOrd="0" presId="urn:microsoft.com/office/officeart/2005/8/layout/hierarchy4"/>
    <dgm:cxn modelId="{C2DC9B4D-3847-4B76-8D1B-7250B564FBB7}" type="presParOf" srcId="{B568D5FF-4EE5-4768-95C3-01A0264A6AC8}" destId="{F3460945-A778-47C8-B314-03885E733BFB}" srcOrd="1" destOrd="0" presId="urn:microsoft.com/office/officeart/2005/8/layout/hierarchy4"/>
    <dgm:cxn modelId="{BF218194-0535-417F-A49B-2B6BBED50DBB}" type="presParOf" srcId="{C5ED9066-BAC2-4009-BFE8-F58181CF35F3}" destId="{F75AFA58-D0C6-4502-AA0A-49B06AE8D3E9}" srcOrd="5" destOrd="0" presId="urn:microsoft.com/office/officeart/2005/8/layout/hierarchy4"/>
    <dgm:cxn modelId="{CF52B0A4-DA27-470D-87EB-FFD29CA14A97}" type="presParOf" srcId="{C5ED9066-BAC2-4009-BFE8-F58181CF35F3}" destId="{2ED31CBB-F681-49DE-963C-007546179520}" srcOrd="6" destOrd="0" presId="urn:microsoft.com/office/officeart/2005/8/layout/hierarchy4"/>
    <dgm:cxn modelId="{B4AA0546-10FB-4656-9485-DA3193DB7286}" type="presParOf" srcId="{2ED31CBB-F681-49DE-963C-007546179520}" destId="{2DCD658E-B6A6-4929-A6CC-2EC8E99A7F30}" srcOrd="0" destOrd="0" presId="urn:microsoft.com/office/officeart/2005/8/layout/hierarchy4"/>
    <dgm:cxn modelId="{E42F751A-FDED-47E5-A38E-DB2E76AF76BA}" type="presParOf" srcId="{2ED31CBB-F681-49DE-963C-007546179520}" destId="{E2DD15DE-11F8-408C-9D2E-1ED1F2AF51B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11FBDDA-726E-4004-9C2F-24F6590FBC92}" type="doc">
      <dgm:prSet loTypeId="urn:microsoft.com/office/officeart/2005/8/layout/hierarchy4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769E08A-548B-4578-AF96-09A2A15084F3}">
      <dgm:prSet phldrT="[Text]" custT="1"/>
      <dgm:spPr/>
      <dgm:t>
        <a:bodyPr/>
        <a:lstStyle/>
        <a:p>
          <a:r>
            <a:rPr lang="fa-IR" sz="2400" b="1" u="none" dirty="0" smtClean="0"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تلاقی دو فلسفه غربی و شرقی </a:t>
          </a:r>
          <a:endParaRPr lang="en-US" sz="2400" dirty="0"/>
        </a:p>
      </dgm:t>
    </dgm:pt>
    <dgm:pt modelId="{598723B4-ECBA-4D34-AC80-9BC57382B09E}" type="parTrans" cxnId="{4A265D67-1016-4F6A-8F45-8118AA1142E9}">
      <dgm:prSet/>
      <dgm:spPr/>
      <dgm:t>
        <a:bodyPr/>
        <a:lstStyle/>
        <a:p>
          <a:endParaRPr lang="en-US"/>
        </a:p>
      </dgm:t>
    </dgm:pt>
    <dgm:pt modelId="{A859FAF8-C6FA-4F9A-B350-98DF974C0DEE}" type="sibTrans" cxnId="{4A265D67-1016-4F6A-8F45-8118AA1142E9}">
      <dgm:prSet/>
      <dgm:spPr/>
      <dgm:t>
        <a:bodyPr/>
        <a:lstStyle/>
        <a:p>
          <a:endParaRPr lang="en-US"/>
        </a:p>
      </dgm:t>
    </dgm:pt>
    <dgm:pt modelId="{CDF9575E-2AA5-409A-A136-8FB6A79DAA65}">
      <dgm:prSet phldrT="[Text]" custT="1"/>
      <dgm:spPr/>
      <dgm:t>
        <a:bodyPr/>
        <a:lstStyle/>
        <a:p>
          <a:r>
            <a:rPr lang="fa-IR" sz="2000" b="1" dirty="0" smtClean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مقیاس انسانی مبنای طراحی معابر و منازل</a:t>
          </a:r>
          <a:endParaRPr lang="en-US" sz="2000" b="1" u="none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21A050A2-8019-47FE-AFC1-AB347A4A21DF}" type="parTrans" cxnId="{44688B3D-9FD4-41B0-97DC-1140AEF691AF}">
      <dgm:prSet/>
      <dgm:spPr/>
      <dgm:t>
        <a:bodyPr/>
        <a:lstStyle/>
        <a:p>
          <a:endParaRPr lang="en-US"/>
        </a:p>
      </dgm:t>
    </dgm:pt>
    <dgm:pt modelId="{FDF59998-450F-41FE-AF06-9E639BF41FE8}" type="sibTrans" cxnId="{44688B3D-9FD4-41B0-97DC-1140AEF691AF}">
      <dgm:prSet/>
      <dgm:spPr/>
      <dgm:t>
        <a:bodyPr/>
        <a:lstStyle/>
        <a:p>
          <a:endParaRPr lang="en-US"/>
        </a:p>
      </dgm:t>
    </dgm:pt>
    <dgm:pt modelId="{8192D60F-85A2-483A-9A28-22AD99065B63}">
      <dgm:prSet custT="1"/>
      <dgm:spPr/>
      <dgm:t>
        <a:bodyPr/>
        <a:lstStyle/>
        <a:p>
          <a:r>
            <a:rPr lang="fa-IR" sz="2000" b="1" u="none" dirty="0" smtClean="0"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عالی ترین درجه  در سرعت حمل و نقل </a:t>
          </a:r>
          <a:endParaRPr lang="en-US" sz="2000" dirty="0"/>
        </a:p>
      </dgm:t>
    </dgm:pt>
    <dgm:pt modelId="{1E09BC60-4D41-424E-AA01-008A0AEE1D81}" type="parTrans" cxnId="{447E2E57-23FD-470F-BD9B-6741D7DBCD6E}">
      <dgm:prSet/>
      <dgm:spPr/>
      <dgm:t>
        <a:bodyPr/>
        <a:lstStyle/>
        <a:p>
          <a:endParaRPr lang="en-US"/>
        </a:p>
      </dgm:t>
    </dgm:pt>
    <dgm:pt modelId="{3625CE48-28D5-4141-A60C-496B5E8135C5}" type="sibTrans" cxnId="{447E2E57-23FD-470F-BD9B-6741D7DBCD6E}">
      <dgm:prSet/>
      <dgm:spPr/>
      <dgm:t>
        <a:bodyPr/>
        <a:lstStyle/>
        <a:p>
          <a:endParaRPr lang="en-US"/>
        </a:p>
      </dgm:t>
    </dgm:pt>
    <dgm:pt modelId="{7F3EBB58-74B5-4B9F-9DD3-AC8581C0201D}">
      <dgm:prSet custT="1"/>
      <dgm:spPr/>
      <dgm:t>
        <a:bodyPr/>
        <a:lstStyle/>
        <a:p>
          <a:r>
            <a:rPr lang="fa-IR" sz="2000" b="1" u="none" dirty="0" smtClean="0"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اولین بانیان شهرهای جدید </a:t>
          </a:r>
          <a:endParaRPr lang="en-US" sz="2000" b="1" dirty="0">
            <a:cs typeface="B Homa" panose="00000400000000000000" pitchFamily="2" charset="-78"/>
          </a:endParaRPr>
        </a:p>
      </dgm:t>
    </dgm:pt>
    <dgm:pt modelId="{F369258A-F9FA-4C93-8924-2A3469C6DB35}" type="parTrans" cxnId="{AC8E3FD2-B02E-472C-9EF1-6BD6841B6314}">
      <dgm:prSet/>
      <dgm:spPr/>
      <dgm:t>
        <a:bodyPr/>
        <a:lstStyle/>
        <a:p>
          <a:endParaRPr lang="en-US"/>
        </a:p>
      </dgm:t>
    </dgm:pt>
    <dgm:pt modelId="{803445A8-6218-4F95-80D1-E6B9C91318E8}" type="sibTrans" cxnId="{AC8E3FD2-B02E-472C-9EF1-6BD6841B6314}">
      <dgm:prSet/>
      <dgm:spPr/>
      <dgm:t>
        <a:bodyPr/>
        <a:lstStyle/>
        <a:p>
          <a:endParaRPr lang="en-US"/>
        </a:p>
      </dgm:t>
    </dgm:pt>
    <dgm:pt modelId="{5F54CDE6-0CAB-48A9-A5B9-86A3842D71F1}">
      <dgm:prSet custT="1"/>
      <dgm:spPr/>
      <dgm:t>
        <a:bodyPr/>
        <a:lstStyle/>
        <a:p>
          <a:r>
            <a:rPr lang="fa-IR" sz="1800" b="1" dirty="0" smtClean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شبکه معابر کاملا به گونه ای شطرنجی</a:t>
          </a:r>
          <a:endParaRPr lang="en-US" sz="1800" dirty="0">
            <a:solidFill>
              <a:schemeClr val="bg1"/>
            </a:solidFill>
          </a:endParaRPr>
        </a:p>
      </dgm:t>
    </dgm:pt>
    <dgm:pt modelId="{76C44641-C28E-4353-9AB5-DD3FDC10407D}" type="parTrans" cxnId="{ECBAC8E9-9EC6-4DB2-B7C9-CFA29C7838D3}">
      <dgm:prSet/>
      <dgm:spPr/>
      <dgm:t>
        <a:bodyPr/>
        <a:lstStyle/>
        <a:p>
          <a:endParaRPr lang="en-US"/>
        </a:p>
      </dgm:t>
    </dgm:pt>
    <dgm:pt modelId="{C4593CD4-7C05-4EC7-92B0-2491BD5F02F8}" type="sibTrans" cxnId="{ECBAC8E9-9EC6-4DB2-B7C9-CFA29C7838D3}">
      <dgm:prSet/>
      <dgm:spPr/>
      <dgm:t>
        <a:bodyPr/>
        <a:lstStyle/>
        <a:p>
          <a:endParaRPr lang="en-US"/>
        </a:p>
      </dgm:t>
    </dgm:pt>
    <dgm:pt modelId="{F84AA3B8-BABE-4EFD-8276-3658CE3C4B9C}">
      <dgm:prSet phldrT="[Text]" custT="1"/>
      <dgm:spPr/>
      <dgm:t>
        <a:bodyPr/>
        <a:lstStyle/>
        <a:p>
          <a:r>
            <a:rPr lang="fa-IR" sz="1800" b="1" u="none" dirty="0" smtClean="0"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rPr>
            <a:t>شهر جدید در کنار قلاع نظامی</a:t>
          </a:r>
          <a:endParaRPr lang="en-US" sz="1800" b="1" dirty="0">
            <a:cs typeface="B Homa" panose="00000400000000000000" pitchFamily="2" charset="-78"/>
          </a:endParaRPr>
        </a:p>
      </dgm:t>
    </dgm:pt>
    <dgm:pt modelId="{1FFE357F-5A5D-4B5A-8823-8F227A5BACF0}" type="sibTrans" cxnId="{40C8D167-94C3-41DF-AB78-6068A7CED2FC}">
      <dgm:prSet/>
      <dgm:spPr/>
      <dgm:t>
        <a:bodyPr/>
        <a:lstStyle/>
        <a:p>
          <a:endParaRPr lang="en-US"/>
        </a:p>
      </dgm:t>
    </dgm:pt>
    <dgm:pt modelId="{568F72C2-542F-41EC-95CA-89F9A04E4D41}" type="parTrans" cxnId="{40C8D167-94C3-41DF-AB78-6068A7CED2FC}">
      <dgm:prSet/>
      <dgm:spPr/>
      <dgm:t>
        <a:bodyPr/>
        <a:lstStyle/>
        <a:p>
          <a:endParaRPr lang="en-US"/>
        </a:p>
      </dgm:t>
    </dgm:pt>
    <dgm:pt modelId="{B66ADAB0-314D-43CA-88FA-CF1A8FFDB82C}">
      <dgm:prSet custT="1"/>
      <dgm:spPr/>
      <dgm:t>
        <a:bodyPr/>
        <a:lstStyle/>
        <a:p>
          <a:r>
            <a:rPr lang="fa-IR" sz="1800" b="1" dirty="0" smtClean="0">
              <a:cs typeface="B Homa" panose="00000400000000000000" pitchFamily="2" charset="-78"/>
            </a:rPr>
            <a:t>مفهوم میدان برای نخستین بار(همچون آگورا مرکز فرهنگی)</a:t>
          </a:r>
          <a:endParaRPr lang="en-US" sz="1800" dirty="0">
            <a:solidFill>
              <a:schemeClr val="bg1"/>
            </a:solidFill>
          </a:endParaRPr>
        </a:p>
      </dgm:t>
    </dgm:pt>
    <dgm:pt modelId="{0AE70D70-CFF0-40BE-A031-D31A82074931}" type="parTrans" cxnId="{F633542E-C0DD-4357-BD91-343E9F98F5DE}">
      <dgm:prSet/>
      <dgm:spPr/>
      <dgm:t>
        <a:bodyPr/>
        <a:lstStyle/>
        <a:p>
          <a:endParaRPr lang="en-US"/>
        </a:p>
      </dgm:t>
    </dgm:pt>
    <dgm:pt modelId="{0CBE8613-9D96-4FAF-AACE-4C01EEC8E4F2}" type="sibTrans" cxnId="{F633542E-C0DD-4357-BD91-343E9F98F5DE}">
      <dgm:prSet/>
      <dgm:spPr/>
      <dgm:t>
        <a:bodyPr/>
        <a:lstStyle/>
        <a:p>
          <a:endParaRPr lang="en-US"/>
        </a:p>
      </dgm:t>
    </dgm:pt>
    <dgm:pt modelId="{1D9DFFD3-7721-4465-B39F-415F2776C7C1}">
      <dgm:prSet custT="1"/>
      <dgm:spPr/>
      <dgm:t>
        <a:bodyPr/>
        <a:lstStyle/>
        <a:p>
          <a:r>
            <a:rPr lang="fa-IR" sz="1800" b="1" dirty="0" smtClean="0">
              <a:cs typeface="B Homa" panose="00000400000000000000" pitchFamily="2" charset="-78"/>
            </a:rPr>
            <a:t>هدف سیاست شهرسازی اسکندر بیشتر نظامی بودو نه اقتصادی و دولتی</a:t>
          </a:r>
          <a:endParaRPr lang="en-US" sz="1800" b="1" dirty="0">
            <a:cs typeface="B Homa" panose="00000400000000000000" pitchFamily="2" charset="-78"/>
          </a:endParaRPr>
        </a:p>
      </dgm:t>
    </dgm:pt>
    <dgm:pt modelId="{1B4AD124-02F4-4E3E-A08C-271E405AE3EA}" type="parTrans" cxnId="{1419E778-5C10-4DF2-BAA7-FE8DA324C5C3}">
      <dgm:prSet/>
      <dgm:spPr/>
      <dgm:t>
        <a:bodyPr/>
        <a:lstStyle/>
        <a:p>
          <a:endParaRPr lang="en-US"/>
        </a:p>
      </dgm:t>
    </dgm:pt>
    <dgm:pt modelId="{7AB5A752-FEDC-4031-8EFB-A9EE27DCEC10}" type="sibTrans" cxnId="{1419E778-5C10-4DF2-BAA7-FE8DA324C5C3}">
      <dgm:prSet/>
      <dgm:spPr/>
      <dgm:t>
        <a:bodyPr/>
        <a:lstStyle/>
        <a:p>
          <a:endParaRPr lang="en-US"/>
        </a:p>
      </dgm:t>
    </dgm:pt>
    <dgm:pt modelId="{79D55D1D-8BCE-47F5-9B55-A452D7ABFC0C}">
      <dgm:prSet custT="1"/>
      <dgm:spPr/>
      <dgm:t>
        <a:bodyPr/>
        <a:lstStyle/>
        <a:p>
          <a:r>
            <a:rPr lang="fa-IR" sz="1800" b="1" dirty="0" smtClean="0">
              <a:cs typeface="B Homa" panose="00000400000000000000" pitchFamily="2" charset="-78"/>
            </a:rPr>
            <a:t>مهمترین عامل اداره ی کشور در زمان سلوکیان شبکه راه ها،شهرها و پادگان های نظامی بود.</a:t>
          </a:r>
          <a:endParaRPr lang="en-US" sz="1800" b="1" dirty="0">
            <a:cs typeface="B Homa" panose="00000400000000000000" pitchFamily="2" charset="-78"/>
          </a:endParaRPr>
        </a:p>
      </dgm:t>
    </dgm:pt>
    <dgm:pt modelId="{00E0E03F-0FEF-4EEA-ACBA-2BA919BEE427}" type="parTrans" cxnId="{C005B080-4EC5-48F3-81D9-1C85ED76BC98}">
      <dgm:prSet/>
      <dgm:spPr/>
      <dgm:t>
        <a:bodyPr/>
        <a:lstStyle/>
        <a:p>
          <a:endParaRPr lang="en-US"/>
        </a:p>
      </dgm:t>
    </dgm:pt>
    <dgm:pt modelId="{E62E6CAD-653D-443E-8DF1-2B23D7AB0BFB}" type="sibTrans" cxnId="{C005B080-4EC5-48F3-81D9-1C85ED76BC98}">
      <dgm:prSet/>
      <dgm:spPr/>
      <dgm:t>
        <a:bodyPr/>
        <a:lstStyle/>
        <a:p>
          <a:endParaRPr lang="en-US"/>
        </a:p>
      </dgm:t>
    </dgm:pt>
    <dgm:pt modelId="{A8C01E8A-5D08-4B30-BECF-55D3EE452B61}" type="pres">
      <dgm:prSet presAssocID="{411FBDDA-726E-4004-9C2F-24F6590FBC9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8178B12-A410-4422-B53C-AA06BCBA5EC0}" type="pres">
      <dgm:prSet presAssocID="{7769E08A-548B-4578-AF96-09A2A15084F3}" presName="vertOne" presStyleCnt="0"/>
      <dgm:spPr/>
    </dgm:pt>
    <dgm:pt modelId="{4F45738C-8612-4BEE-A182-590D4E0A94D6}" type="pres">
      <dgm:prSet presAssocID="{7769E08A-548B-4578-AF96-09A2A15084F3}" presName="txOne" presStyleLbl="node0" presStyleIdx="0" presStyleCnt="1" custLinFactNeighborX="24559" custLinFactNeighborY="-13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252F83-E0E4-4029-A044-F355ABF2D426}" type="pres">
      <dgm:prSet presAssocID="{7769E08A-548B-4578-AF96-09A2A15084F3}" presName="parTransOne" presStyleCnt="0"/>
      <dgm:spPr/>
    </dgm:pt>
    <dgm:pt modelId="{C5ED9066-BAC2-4009-BFE8-F58181CF35F3}" type="pres">
      <dgm:prSet presAssocID="{7769E08A-548B-4578-AF96-09A2A15084F3}" presName="horzOne" presStyleCnt="0"/>
      <dgm:spPr/>
    </dgm:pt>
    <dgm:pt modelId="{4F90F97B-50AC-4DB2-8465-6B70DDBE03F5}" type="pres">
      <dgm:prSet presAssocID="{CDF9575E-2AA5-409A-A136-8FB6A79DAA65}" presName="vertTwo" presStyleCnt="0"/>
      <dgm:spPr/>
    </dgm:pt>
    <dgm:pt modelId="{F4D39FE7-CB20-4DA9-83B3-25C2DB9BD227}" type="pres">
      <dgm:prSet presAssocID="{CDF9575E-2AA5-409A-A136-8FB6A79DAA65}" presName="txTwo" presStyleLbl="node2" presStyleIdx="0" presStyleCnt="4" custScaleX="75092" custLinFactNeighborX="-10804" custLinFactNeighborY="-2113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D8EEFF0-7713-4303-968F-D906D1395B29}" type="pres">
      <dgm:prSet presAssocID="{CDF9575E-2AA5-409A-A136-8FB6A79DAA65}" presName="parTransTwo" presStyleCnt="0"/>
      <dgm:spPr/>
    </dgm:pt>
    <dgm:pt modelId="{690B1866-068C-474E-B844-90D853769289}" type="pres">
      <dgm:prSet presAssocID="{CDF9575E-2AA5-409A-A136-8FB6A79DAA65}" presName="horzTwo" presStyleCnt="0"/>
      <dgm:spPr/>
    </dgm:pt>
    <dgm:pt modelId="{2F5765D9-2754-4E7C-B41B-7AE3454DCE69}" type="pres">
      <dgm:prSet presAssocID="{1D9DFFD3-7721-4465-B39F-415F2776C7C1}" presName="vertThree" presStyleCnt="0"/>
      <dgm:spPr/>
    </dgm:pt>
    <dgm:pt modelId="{06443A2E-83DE-444E-A76C-B522610AC8AE}" type="pres">
      <dgm:prSet presAssocID="{1D9DFFD3-7721-4465-B39F-415F2776C7C1}" presName="txThree" presStyleLbl="node3" presStyleIdx="0" presStyleCnt="4" custScaleX="26875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25D153F-17A4-4AEB-9481-890DAECD0AD6}" type="pres">
      <dgm:prSet presAssocID="{1D9DFFD3-7721-4465-B39F-415F2776C7C1}" presName="horzThree" presStyleCnt="0"/>
      <dgm:spPr/>
    </dgm:pt>
    <dgm:pt modelId="{69715BE2-9AC6-4E21-AC7E-DA02104BEA9D}" type="pres">
      <dgm:prSet presAssocID="{7AB5A752-FEDC-4031-8EFB-A9EE27DCEC10}" presName="sibSpaceThree" presStyleCnt="0"/>
      <dgm:spPr/>
    </dgm:pt>
    <dgm:pt modelId="{BA600D3D-A7CF-481C-9AA6-450B391A2C31}" type="pres">
      <dgm:prSet presAssocID="{79D55D1D-8BCE-47F5-9B55-A452D7ABFC0C}" presName="vertThree" presStyleCnt="0"/>
      <dgm:spPr/>
    </dgm:pt>
    <dgm:pt modelId="{75DE0D53-6F51-487C-B6F8-D3726542D860}" type="pres">
      <dgm:prSet presAssocID="{79D55D1D-8BCE-47F5-9B55-A452D7ABFC0C}" presName="txThree" presStyleLbl="node3" presStyleIdx="1" presStyleCnt="4" custScaleX="2814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8619AD7-56D1-44F6-8321-F0FD3330F044}" type="pres">
      <dgm:prSet presAssocID="{79D55D1D-8BCE-47F5-9B55-A452D7ABFC0C}" presName="horzThree" presStyleCnt="0"/>
      <dgm:spPr/>
    </dgm:pt>
    <dgm:pt modelId="{A855E678-5781-4EC0-84F9-F1935D2C7755}" type="pres">
      <dgm:prSet presAssocID="{FDF59998-450F-41FE-AF06-9E639BF41FE8}" presName="sibSpaceTwo" presStyleCnt="0"/>
      <dgm:spPr/>
    </dgm:pt>
    <dgm:pt modelId="{F0055C74-DF63-43C3-9767-68FEB5BA2542}" type="pres">
      <dgm:prSet presAssocID="{F84AA3B8-BABE-4EFD-8276-3658CE3C4B9C}" presName="vertTwo" presStyleCnt="0"/>
      <dgm:spPr/>
    </dgm:pt>
    <dgm:pt modelId="{2594B7E4-FEF6-4D88-B0D8-2F2446A34065}" type="pres">
      <dgm:prSet presAssocID="{F84AA3B8-BABE-4EFD-8276-3658CE3C4B9C}" presName="txTwo" presStyleLbl="node2" presStyleIdx="1" presStyleCnt="4" custLinFactNeighborX="-50188" custLinFactNeighborY="-264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08B9CE2-90C0-4382-8554-BDF2B19817B2}" type="pres">
      <dgm:prSet presAssocID="{F84AA3B8-BABE-4EFD-8276-3658CE3C4B9C}" presName="parTransTwo" presStyleCnt="0"/>
      <dgm:spPr/>
    </dgm:pt>
    <dgm:pt modelId="{50598471-34EF-44F9-9B7C-684D056172E8}" type="pres">
      <dgm:prSet presAssocID="{F84AA3B8-BABE-4EFD-8276-3658CE3C4B9C}" presName="horzTwo" presStyleCnt="0"/>
      <dgm:spPr/>
    </dgm:pt>
    <dgm:pt modelId="{A3E620BE-F135-473D-ABE7-218DF0872397}" type="pres">
      <dgm:prSet presAssocID="{5F54CDE6-0CAB-48A9-A5B9-86A3842D71F1}" presName="vertThree" presStyleCnt="0"/>
      <dgm:spPr/>
    </dgm:pt>
    <dgm:pt modelId="{D77A993A-CC1A-4846-9DF2-87F4B43C01B5}" type="pres">
      <dgm:prSet presAssocID="{5F54CDE6-0CAB-48A9-A5B9-86A3842D71F1}" presName="txThre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30BDD2B-1001-4A7E-B16D-7EDB64BDF5B8}" type="pres">
      <dgm:prSet presAssocID="{5F54CDE6-0CAB-48A9-A5B9-86A3842D71F1}" presName="horzThree" presStyleCnt="0"/>
      <dgm:spPr/>
    </dgm:pt>
    <dgm:pt modelId="{CF3127C2-6FD0-45CA-B316-F985E98E1270}" type="pres">
      <dgm:prSet presAssocID="{C4593CD4-7C05-4EC7-92B0-2491BD5F02F8}" presName="sibSpaceThree" presStyleCnt="0"/>
      <dgm:spPr/>
    </dgm:pt>
    <dgm:pt modelId="{FC24C530-4760-4CE8-8DD8-AA4212F838D1}" type="pres">
      <dgm:prSet presAssocID="{B66ADAB0-314D-43CA-88FA-CF1A8FFDB82C}" presName="vertThree" presStyleCnt="0"/>
      <dgm:spPr/>
    </dgm:pt>
    <dgm:pt modelId="{7A98B772-A99B-4A0A-BB5A-6A28E6216130}" type="pres">
      <dgm:prSet presAssocID="{B66ADAB0-314D-43CA-88FA-CF1A8FFDB82C}" presName="txThree" presStyleLbl="node3" presStyleIdx="3" presStyleCnt="4" custScaleX="1523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21F5492-C465-4558-8216-AD75892BB474}" type="pres">
      <dgm:prSet presAssocID="{B66ADAB0-314D-43CA-88FA-CF1A8FFDB82C}" presName="horzThree" presStyleCnt="0"/>
      <dgm:spPr/>
    </dgm:pt>
    <dgm:pt modelId="{F62D8245-22FE-41E5-AB39-B1A82F80FE27}" type="pres">
      <dgm:prSet presAssocID="{1FFE357F-5A5D-4B5A-8823-8F227A5BACF0}" presName="sibSpaceTwo" presStyleCnt="0"/>
      <dgm:spPr/>
    </dgm:pt>
    <dgm:pt modelId="{B568D5FF-4EE5-4768-95C3-01A0264A6AC8}" type="pres">
      <dgm:prSet presAssocID="{7F3EBB58-74B5-4B9F-9DD3-AC8581C0201D}" presName="vertTwo" presStyleCnt="0"/>
      <dgm:spPr/>
    </dgm:pt>
    <dgm:pt modelId="{B9F1543D-41A9-40C3-B9A3-0FBC1FD3BECF}" type="pres">
      <dgm:prSet presAssocID="{7F3EBB58-74B5-4B9F-9DD3-AC8581C0201D}" presName="txTwo" presStyleLbl="node2" presStyleIdx="2" presStyleCnt="4" custLinFactX="-28903" custLinFactNeighborX="-100000" custLinFactNeighborY="-46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3460945-A778-47C8-B314-03885E733BFB}" type="pres">
      <dgm:prSet presAssocID="{7F3EBB58-74B5-4B9F-9DD3-AC8581C0201D}" presName="horzTwo" presStyleCnt="0"/>
      <dgm:spPr/>
    </dgm:pt>
    <dgm:pt modelId="{F75AFA58-D0C6-4502-AA0A-49B06AE8D3E9}" type="pres">
      <dgm:prSet presAssocID="{803445A8-6218-4F95-80D1-E6B9C91318E8}" presName="sibSpaceTwo" presStyleCnt="0"/>
      <dgm:spPr/>
    </dgm:pt>
    <dgm:pt modelId="{2ED31CBB-F681-49DE-963C-007546179520}" type="pres">
      <dgm:prSet presAssocID="{8192D60F-85A2-483A-9A28-22AD99065B63}" presName="vertTwo" presStyleCnt="0"/>
      <dgm:spPr/>
    </dgm:pt>
    <dgm:pt modelId="{2DCD658E-B6A6-4929-A6CC-2EC8E99A7F30}" type="pres">
      <dgm:prSet presAssocID="{8192D60F-85A2-483A-9A28-22AD99065B63}" presName="txTwo" presStyleLbl="node2" presStyleIdx="3" presStyleCnt="4" custScaleX="149085" custLinFactX="-26106" custLinFactNeighborX="-100000" custLinFactNeighborY="-390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DD15DE-11F8-408C-9D2E-1ED1F2AF51BF}" type="pres">
      <dgm:prSet presAssocID="{8192D60F-85A2-483A-9A28-22AD99065B63}" presName="horzTwo" presStyleCnt="0"/>
      <dgm:spPr/>
    </dgm:pt>
  </dgm:ptLst>
  <dgm:cxnLst>
    <dgm:cxn modelId="{0477458A-EF50-43BF-B5FC-C25A6186B86C}" type="presOf" srcId="{5F54CDE6-0CAB-48A9-A5B9-86A3842D71F1}" destId="{D77A993A-CC1A-4846-9DF2-87F4B43C01B5}" srcOrd="0" destOrd="0" presId="urn:microsoft.com/office/officeart/2005/8/layout/hierarchy4"/>
    <dgm:cxn modelId="{ECBAC8E9-9EC6-4DB2-B7C9-CFA29C7838D3}" srcId="{F84AA3B8-BABE-4EFD-8276-3658CE3C4B9C}" destId="{5F54CDE6-0CAB-48A9-A5B9-86A3842D71F1}" srcOrd="0" destOrd="0" parTransId="{76C44641-C28E-4353-9AB5-DD3FDC10407D}" sibTransId="{C4593CD4-7C05-4EC7-92B0-2491BD5F02F8}"/>
    <dgm:cxn modelId="{C005B080-4EC5-48F3-81D9-1C85ED76BC98}" srcId="{CDF9575E-2AA5-409A-A136-8FB6A79DAA65}" destId="{79D55D1D-8BCE-47F5-9B55-A452D7ABFC0C}" srcOrd="1" destOrd="0" parTransId="{00E0E03F-0FEF-4EEA-ACBA-2BA919BEE427}" sibTransId="{E62E6CAD-653D-443E-8DF1-2B23D7AB0BFB}"/>
    <dgm:cxn modelId="{68357FAB-C029-4D9F-A800-F427A6D5A52A}" type="presOf" srcId="{CDF9575E-2AA5-409A-A136-8FB6A79DAA65}" destId="{F4D39FE7-CB20-4DA9-83B3-25C2DB9BD227}" srcOrd="0" destOrd="0" presId="urn:microsoft.com/office/officeart/2005/8/layout/hierarchy4"/>
    <dgm:cxn modelId="{78369471-F24B-440A-9E3D-1AE435270073}" type="presOf" srcId="{411FBDDA-726E-4004-9C2F-24F6590FBC92}" destId="{A8C01E8A-5D08-4B30-BECF-55D3EE452B61}" srcOrd="0" destOrd="0" presId="urn:microsoft.com/office/officeart/2005/8/layout/hierarchy4"/>
    <dgm:cxn modelId="{541A022F-386F-45BF-A8F8-56AD0C1BD2DD}" type="presOf" srcId="{8192D60F-85A2-483A-9A28-22AD99065B63}" destId="{2DCD658E-B6A6-4929-A6CC-2EC8E99A7F30}" srcOrd="0" destOrd="0" presId="urn:microsoft.com/office/officeart/2005/8/layout/hierarchy4"/>
    <dgm:cxn modelId="{AC8E3FD2-B02E-472C-9EF1-6BD6841B6314}" srcId="{7769E08A-548B-4578-AF96-09A2A15084F3}" destId="{7F3EBB58-74B5-4B9F-9DD3-AC8581C0201D}" srcOrd="2" destOrd="0" parTransId="{F369258A-F9FA-4C93-8924-2A3469C6DB35}" sibTransId="{803445A8-6218-4F95-80D1-E6B9C91318E8}"/>
    <dgm:cxn modelId="{F633542E-C0DD-4357-BD91-343E9F98F5DE}" srcId="{F84AA3B8-BABE-4EFD-8276-3658CE3C4B9C}" destId="{B66ADAB0-314D-43CA-88FA-CF1A8FFDB82C}" srcOrd="1" destOrd="0" parTransId="{0AE70D70-CFF0-40BE-A031-D31A82074931}" sibTransId="{0CBE8613-9D96-4FAF-AACE-4C01EEC8E4F2}"/>
    <dgm:cxn modelId="{5B9C1472-93EC-4667-BA13-F07AEE8B3142}" type="presOf" srcId="{B66ADAB0-314D-43CA-88FA-CF1A8FFDB82C}" destId="{7A98B772-A99B-4A0A-BB5A-6A28E6216130}" srcOrd="0" destOrd="0" presId="urn:microsoft.com/office/officeart/2005/8/layout/hierarchy4"/>
    <dgm:cxn modelId="{40C8D167-94C3-41DF-AB78-6068A7CED2FC}" srcId="{7769E08A-548B-4578-AF96-09A2A15084F3}" destId="{F84AA3B8-BABE-4EFD-8276-3658CE3C4B9C}" srcOrd="1" destOrd="0" parTransId="{568F72C2-542F-41EC-95CA-89F9A04E4D41}" sibTransId="{1FFE357F-5A5D-4B5A-8823-8F227A5BACF0}"/>
    <dgm:cxn modelId="{67A2D38E-89E1-4905-8FEF-BD9553BEDB84}" type="presOf" srcId="{F84AA3B8-BABE-4EFD-8276-3658CE3C4B9C}" destId="{2594B7E4-FEF6-4D88-B0D8-2F2446A34065}" srcOrd="0" destOrd="0" presId="urn:microsoft.com/office/officeart/2005/8/layout/hierarchy4"/>
    <dgm:cxn modelId="{E03D6DE4-7F78-41B6-880A-F543FD1739BC}" type="presOf" srcId="{7F3EBB58-74B5-4B9F-9DD3-AC8581C0201D}" destId="{B9F1543D-41A9-40C3-B9A3-0FBC1FD3BECF}" srcOrd="0" destOrd="0" presId="urn:microsoft.com/office/officeart/2005/8/layout/hierarchy4"/>
    <dgm:cxn modelId="{B172E533-0CE8-4412-A497-A8C72EBF8AD4}" type="presOf" srcId="{79D55D1D-8BCE-47F5-9B55-A452D7ABFC0C}" destId="{75DE0D53-6F51-487C-B6F8-D3726542D860}" srcOrd="0" destOrd="0" presId="urn:microsoft.com/office/officeart/2005/8/layout/hierarchy4"/>
    <dgm:cxn modelId="{4512FC05-5541-447E-A20B-BE6942970DE7}" type="presOf" srcId="{7769E08A-548B-4578-AF96-09A2A15084F3}" destId="{4F45738C-8612-4BEE-A182-590D4E0A94D6}" srcOrd="0" destOrd="0" presId="urn:microsoft.com/office/officeart/2005/8/layout/hierarchy4"/>
    <dgm:cxn modelId="{4A265D67-1016-4F6A-8F45-8118AA1142E9}" srcId="{411FBDDA-726E-4004-9C2F-24F6590FBC92}" destId="{7769E08A-548B-4578-AF96-09A2A15084F3}" srcOrd="0" destOrd="0" parTransId="{598723B4-ECBA-4D34-AC80-9BC57382B09E}" sibTransId="{A859FAF8-C6FA-4F9A-B350-98DF974C0DEE}"/>
    <dgm:cxn modelId="{BBF47D52-2D58-4439-A36B-1B8B39B78ED6}" type="presOf" srcId="{1D9DFFD3-7721-4465-B39F-415F2776C7C1}" destId="{06443A2E-83DE-444E-A76C-B522610AC8AE}" srcOrd="0" destOrd="0" presId="urn:microsoft.com/office/officeart/2005/8/layout/hierarchy4"/>
    <dgm:cxn modelId="{447E2E57-23FD-470F-BD9B-6741D7DBCD6E}" srcId="{7769E08A-548B-4578-AF96-09A2A15084F3}" destId="{8192D60F-85A2-483A-9A28-22AD99065B63}" srcOrd="3" destOrd="0" parTransId="{1E09BC60-4D41-424E-AA01-008A0AEE1D81}" sibTransId="{3625CE48-28D5-4141-A60C-496B5E8135C5}"/>
    <dgm:cxn modelId="{1419E778-5C10-4DF2-BAA7-FE8DA324C5C3}" srcId="{CDF9575E-2AA5-409A-A136-8FB6A79DAA65}" destId="{1D9DFFD3-7721-4465-B39F-415F2776C7C1}" srcOrd="0" destOrd="0" parTransId="{1B4AD124-02F4-4E3E-A08C-271E405AE3EA}" sibTransId="{7AB5A752-FEDC-4031-8EFB-A9EE27DCEC10}"/>
    <dgm:cxn modelId="{44688B3D-9FD4-41B0-97DC-1140AEF691AF}" srcId="{7769E08A-548B-4578-AF96-09A2A15084F3}" destId="{CDF9575E-2AA5-409A-A136-8FB6A79DAA65}" srcOrd="0" destOrd="0" parTransId="{21A050A2-8019-47FE-AFC1-AB347A4A21DF}" sibTransId="{FDF59998-450F-41FE-AF06-9E639BF41FE8}"/>
    <dgm:cxn modelId="{AF14944E-0E07-4D17-B246-B22270BDF3AA}" type="presParOf" srcId="{A8C01E8A-5D08-4B30-BECF-55D3EE452B61}" destId="{98178B12-A410-4422-B53C-AA06BCBA5EC0}" srcOrd="0" destOrd="0" presId="urn:microsoft.com/office/officeart/2005/8/layout/hierarchy4"/>
    <dgm:cxn modelId="{B4A75328-7F61-4213-8519-E22190C8960A}" type="presParOf" srcId="{98178B12-A410-4422-B53C-AA06BCBA5EC0}" destId="{4F45738C-8612-4BEE-A182-590D4E0A94D6}" srcOrd="0" destOrd="0" presId="urn:microsoft.com/office/officeart/2005/8/layout/hierarchy4"/>
    <dgm:cxn modelId="{812014AD-B7A1-4358-B50E-2DE22972CEDB}" type="presParOf" srcId="{98178B12-A410-4422-B53C-AA06BCBA5EC0}" destId="{46252F83-E0E4-4029-A044-F355ABF2D426}" srcOrd="1" destOrd="0" presId="urn:microsoft.com/office/officeart/2005/8/layout/hierarchy4"/>
    <dgm:cxn modelId="{E47C9F56-65A2-432A-9145-A36164FD1828}" type="presParOf" srcId="{98178B12-A410-4422-B53C-AA06BCBA5EC0}" destId="{C5ED9066-BAC2-4009-BFE8-F58181CF35F3}" srcOrd="2" destOrd="0" presId="urn:microsoft.com/office/officeart/2005/8/layout/hierarchy4"/>
    <dgm:cxn modelId="{13D5D510-D0D2-433A-AEC2-D14E293DA733}" type="presParOf" srcId="{C5ED9066-BAC2-4009-BFE8-F58181CF35F3}" destId="{4F90F97B-50AC-4DB2-8465-6B70DDBE03F5}" srcOrd="0" destOrd="0" presId="urn:microsoft.com/office/officeart/2005/8/layout/hierarchy4"/>
    <dgm:cxn modelId="{6EFE4523-C426-4DC1-9A93-C343A5FF3485}" type="presParOf" srcId="{4F90F97B-50AC-4DB2-8465-6B70DDBE03F5}" destId="{F4D39FE7-CB20-4DA9-83B3-25C2DB9BD227}" srcOrd="0" destOrd="0" presId="urn:microsoft.com/office/officeart/2005/8/layout/hierarchy4"/>
    <dgm:cxn modelId="{A1C883F9-ACDC-40CF-8F55-0BAFE4B1C963}" type="presParOf" srcId="{4F90F97B-50AC-4DB2-8465-6B70DDBE03F5}" destId="{4D8EEFF0-7713-4303-968F-D906D1395B29}" srcOrd="1" destOrd="0" presId="urn:microsoft.com/office/officeart/2005/8/layout/hierarchy4"/>
    <dgm:cxn modelId="{E02E6746-4AFC-4337-9CDF-70D013E10E69}" type="presParOf" srcId="{4F90F97B-50AC-4DB2-8465-6B70DDBE03F5}" destId="{690B1866-068C-474E-B844-90D853769289}" srcOrd="2" destOrd="0" presId="urn:microsoft.com/office/officeart/2005/8/layout/hierarchy4"/>
    <dgm:cxn modelId="{74431D2D-BF96-4030-8314-F53864F4177D}" type="presParOf" srcId="{690B1866-068C-474E-B844-90D853769289}" destId="{2F5765D9-2754-4E7C-B41B-7AE3454DCE69}" srcOrd="0" destOrd="0" presId="urn:microsoft.com/office/officeart/2005/8/layout/hierarchy4"/>
    <dgm:cxn modelId="{D6D49900-1426-4E78-B498-7C2B74E33F03}" type="presParOf" srcId="{2F5765D9-2754-4E7C-B41B-7AE3454DCE69}" destId="{06443A2E-83DE-444E-A76C-B522610AC8AE}" srcOrd="0" destOrd="0" presId="urn:microsoft.com/office/officeart/2005/8/layout/hierarchy4"/>
    <dgm:cxn modelId="{C80D2626-FF67-4FF6-8BEF-07E3FB214C27}" type="presParOf" srcId="{2F5765D9-2754-4E7C-B41B-7AE3454DCE69}" destId="{825D153F-17A4-4AEB-9481-890DAECD0AD6}" srcOrd="1" destOrd="0" presId="urn:microsoft.com/office/officeart/2005/8/layout/hierarchy4"/>
    <dgm:cxn modelId="{993B55AE-6477-48FE-8567-5ECCA5F6038C}" type="presParOf" srcId="{690B1866-068C-474E-B844-90D853769289}" destId="{69715BE2-9AC6-4E21-AC7E-DA02104BEA9D}" srcOrd="1" destOrd="0" presId="urn:microsoft.com/office/officeart/2005/8/layout/hierarchy4"/>
    <dgm:cxn modelId="{DDD0105C-E9F8-4B8C-8621-D54C7A18E016}" type="presParOf" srcId="{690B1866-068C-474E-B844-90D853769289}" destId="{BA600D3D-A7CF-481C-9AA6-450B391A2C31}" srcOrd="2" destOrd="0" presId="urn:microsoft.com/office/officeart/2005/8/layout/hierarchy4"/>
    <dgm:cxn modelId="{B38F6FDE-601B-4076-998B-578040F9F6E6}" type="presParOf" srcId="{BA600D3D-A7CF-481C-9AA6-450B391A2C31}" destId="{75DE0D53-6F51-487C-B6F8-D3726542D860}" srcOrd="0" destOrd="0" presId="urn:microsoft.com/office/officeart/2005/8/layout/hierarchy4"/>
    <dgm:cxn modelId="{8D351959-6AFB-4527-9323-51934A4A8814}" type="presParOf" srcId="{BA600D3D-A7CF-481C-9AA6-450B391A2C31}" destId="{28619AD7-56D1-44F6-8321-F0FD3330F044}" srcOrd="1" destOrd="0" presId="urn:microsoft.com/office/officeart/2005/8/layout/hierarchy4"/>
    <dgm:cxn modelId="{730DCD7C-B94F-41B9-B4F3-97368FA1EDD4}" type="presParOf" srcId="{C5ED9066-BAC2-4009-BFE8-F58181CF35F3}" destId="{A855E678-5781-4EC0-84F9-F1935D2C7755}" srcOrd="1" destOrd="0" presId="urn:microsoft.com/office/officeart/2005/8/layout/hierarchy4"/>
    <dgm:cxn modelId="{87815225-9CEF-4F5D-B0C6-B219B8D8C74E}" type="presParOf" srcId="{C5ED9066-BAC2-4009-BFE8-F58181CF35F3}" destId="{F0055C74-DF63-43C3-9767-68FEB5BA2542}" srcOrd="2" destOrd="0" presId="urn:microsoft.com/office/officeart/2005/8/layout/hierarchy4"/>
    <dgm:cxn modelId="{9387E1C9-D983-4E0C-970D-34518376E3D4}" type="presParOf" srcId="{F0055C74-DF63-43C3-9767-68FEB5BA2542}" destId="{2594B7E4-FEF6-4D88-B0D8-2F2446A34065}" srcOrd="0" destOrd="0" presId="urn:microsoft.com/office/officeart/2005/8/layout/hierarchy4"/>
    <dgm:cxn modelId="{0B7DC3E4-1D17-49E7-BE2E-E694F2058442}" type="presParOf" srcId="{F0055C74-DF63-43C3-9767-68FEB5BA2542}" destId="{708B9CE2-90C0-4382-8554-BDF2B19817B2}" srcOrd="1" destOrd="0" presId="urn:microsoft.com/office/officeart/2005/8/layout/hierarchy4"/>
    <dgm:cxn modelId="{AC357A4C-75B5-4CC6-B004-FA72448030F4}" type="presParOf" srcId="{F0055C74-DF63-43C3-9767-68FEB5BA2542}" destId="{50598471-34EF-44F9-9B7C-684D056172E8}" srcOrd="2" destOrd="0" presId="urn:microsoft.com/office/officeart/2005/8/layout/hierarchy4"/>
    <dgm:cxn modelId="{EED1E21B-2A3D-423C-BDDE-261303555D3C}" type="presParOf" srcId="{50598471-34EF-44F9-9B7C-684D056172E8}" destId="{A3E620BE-F135-473D-ABE7-218DF0872397}" srcOrd="0" destOrd="0" presId="urn:microsoft.com/office/officeart/2005/8/layout/hierarchy4"/>
    <dgm:cxn modelId="{85FC1CB0-D835-4189-9841-D8FF534A3478}" type="presParOf" srcId="{A3E620BE-F135-473D-ABE7-218DF0872397}" destId="{D77A993A-CC1A-4846-9DF2-87F4B43C01B5}" srcOrd="0" destOrd="0" presId="urn:microsoft.com/office/officeart/2005/8/layout/hierarchy4"/>
    <dgm:cxn modelId="{8F13C1BC-54B6-46AF-80BE-C945C5138F60}" type="presParOf" srcId="{A3E620BE-F135-473D-ABE7-218DF0872397}" destId="{030BDD2B-1001-4A7E-B16D-7EDB64BDF5B8}" srcOrd="1" destOrd="0" presId="urn:microsoft.com/office/officeart/2005/8/layout/hierarchy4"/>
    <dgm:cxn modelId="{6E978D31-AD75-487E-8A86-AF07B23DB89F}" type="presParOf" srcId="{50598471-34EF-44F9-9B7C-684D056172E8}" destId="{CF3127C2-6FD0-45CA-B316-F985E98E1270}" srcOrd="1" destOrd="0" presId="urn:microsoft.com/office/officeart/2005/8/layout/hierarchy4"/>
    <dgm:cxn modelId="{B18DAE6C-8438-4297-9154-53F61B47ABBB}" type="presParOf" srcId="{50598471-34EF-44F9-9B7C-684D056172E8}" destId="{FC24C530-4760-4CE8-8DD8-AA4212F838D1}" srcOrd="2" destOrd="0" presId="urn:microsoft.com/office/officeart/2005/8/layout/hierarchy4"/>
    <dgm:cxn modelId="{65F12642-0AA7-4997-86B3-E25F0916DEF5}" type="presParOf" srcId="{FC24C530-4760-4CE8-8DD8-AA4212F838D1}" destId="{7A98B772-A99B-4A0A-BB5A-6A28E6216130}" srcOrd="0" destOrd="0" presId="urn:microsoft.com/office/officeart/2005/8/layout/hierarchy4"/>
    <dgm:cxn modelId="{66F02F93-E215-4E35-8502-D0D4DF18B24B}" type="presParOf" srcId="{FC24C530-4760-4CE8-8DD8-AA4212F838D1}" destId="{021F5492-C465-4558-8216-AD75892BB474}" srcOrd="1" destOrd="0" presId="urn:microsoft.com/office/officeart/2005/8/layout/hierarchy4"/>
    <dgm:cxn modelId="{67B458C6-38F2-4276-BCC8-8DB57558A58A}" type="presParOf" srcId="{C5ED9066-BAC2-4009-BFE8-F58181CF35F3}" destId="{F62D8245-22FE-41E5-AB39-B1A82F80FE27}" srcOrd="3" destOrd="0" presId="urn:microsoft.com/office/officeart/2005/8/layout/hierarchy4"/>
    <dgm:cxn modelId="{214E1139-191F-439F-8DF2-9CF0EFB93D56}" type="presParOf" srcId="{C5ED9066-BAC2-4009-BFE8-F58181CF35F3}" destId="{B568D5FF-4EE5-4768-95C3-01A0264A6AC8}" srcOrd="4" destOrd="0" presId="urn:microsoft.com/office/officeart/2005/8/layout/hierarchy4"/>
    <dgm:cxn modelId="{D50AEBEF-4320-4386-A74C-56F48E6A5785}" type="presParOf" srcId="{B568D5FF-4EE5-4768-95C3-01A0264A6AC8}" destId="{B9F1543D-41A9-40C3-B9A3-0FBC1FD3BECF}" srcOrd="0" destOrd="0" presId="urn:microsoft.com/office/officeart/2005/8/layout/hierarchy4"/>
    <dgm:cxn modelId="{087646BE-E84F-422A-9C72-ED10B5D56447}" type="presParOf" srcId="{B568D5FF-4EE5-4768-95C3-01A0264A6AC8}" destId="{F3460945-A778-47C8-B314-03885E733BFB}" srcOrd="1" destOrd="0" presId="urn:microsoft.com/office/officeart/2005/8/layout/hierarchy4"/>
    <dgm:cxn modelId="{1F3FCE3B-4660-48FB-B4C5-96461694FA98}" type="presParOf" srcId="{C5ED9066-BAC2-4009-BFE8-F58181CF35F3}" destId="{F75AFA58-D0C6-4502-AA0A-49B06AE8D3E9}" srcOrd="5" destOrd="0" presId="urn:microsoft.com/office/officeart/2005/8/layout/hierarchy4"/>
    <dgm:cxn modelId="{7C2B5245-E3AD-43F5-A4FC-2D58126FC7E6}" type="presParOf" srcId="{C5ED9066-BAC2-4009-BFE8-F58181CF35F3}" destId="{2ED31CBB-F681-49DE-963C-007546179520}" srcOrd="6" destOrd="0" presId="urn:microsoft.com/office/officeart/2005/8/layout/hierarchy4"/>
    <dgm:cxn modelId="{64BC0924-99DD-44A7-8D11-E4F74F890202}" type="presParOf" srcId="{2ED31CBB-F681-49DE-963C-007546179520}" destId="{2DCD658E-B6A6-4929-A6CC-2EC8E99A7F30}" srcOrd="0" destOrd="0" presId="urn:microsoft.com/office/officeart/2005/8/layout/hierarchy4"/>
    <dgm:cxn modelId="{F95F3F8D-D1E9-461C-80BD-908BF3F37CA4}" type="presParOf" srcId="{2ED31CBB-F681-49DE-963C-007546179520}" destId="{E2DD15DE-11F8-408C-9D2E-1ED1F2AF51B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35D5B5-C4AB-4577-981E-CD1A71584C21}">
      <dsp:nvSpPr>
        <dsp:cNvPr id="0" name=""/>
        <dsp:cNvSpPr/>
      </dsp:nvSpPr>
      <dsp:spPr>
        <a:xfrm>
          <a:off x="1857" y="575179"/>
          <a:ext cx="1811249" cy="69531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rPr>
            <a:t>دوران پس از اسلام</a:t>
          </a:r>
          <a:endParaRPr lang="en-US" sz="1400" kern="120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cs typeface="B Homa" panose="00000400000000000000" pitchFamily="2" charset="-78"/>
          </a:endParaRPr>
        </a:p>
      </dsp:txBody>
      <dsp:txXfrm>
        <a:off x="1857" y="575179"/>
        <a:ext cx="1811249" cy="695319"/>
      </dsp:txXfrm>
    </dsp:sp>
    <dsp:sp modelId="{F98F537F-26C2-4E41-A495-F67E329ED6D0}">
      <dsp:nvSpPr>
        <dsp:cNvPr id="0" name=""/>
        <dsp:cNvSpPr/>
      </dsp:nvSpPr>
      <dsp:spPr>
        <a:xfrm>
          <a:off x="1857" y="1270499"/>
          <a:ext cx="1811249" cy="186805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r" defTabSz="622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cs typeface="B Homa" panose="00000400000000000000" pitchFamily="2" charset="-78"/>
            </a:rPr>
            <a:t>سلجوقیان</a:t>
          </a:r>
          <a:endParaRPr lang="en-US" sz="1400" kern="1200" dirty="0"/>
        </a:p>
        <a:p>
          <a:pPr marL="114300" lvl="1" indent="-114300" algn="r" defTabSz="622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cs typeface="B Homa" panose="00000400000000000000" pitchFamily="2" charset="-78"/>
            </a:rPr>
            <a:t>ایلخانیان</a:t>
          </a:r>
        </a:p>
        <a:p>
          <a:pPr marL="114300" lvl="1" indent="-114300" algn="r" defTabSz="622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cs typeface="B Homa" panose="00000400000000000000" pitchFamily="2" charset="-78"/>
            </a:rPr>
            <a:t>صفویان</a:t>
          </a:r>
        </a:p>
      </dsp:txBody>
      <dsp:txXfrm>
        <a:off x="1857" y="1270499"/>
        <a:ext cx="1811249" cy="1868058"/>
      </dsp:txXfrm>
    </dsp:sp>
    <dsp:sp modelId="{1A535208-6284-41A6-9BDC-09DE1C98AFA2}">
      <dsp:nvSpPr>
        <dsp:cNvPr id="0" name=""/>
        <dsp:cNvSpPr/>
      </dsp:nvSpPr>
      <dsp:spPr>
        <a:xfrm>
          <a:off x="2066682" y="575179"/>
          <a:ext cx="1811249" cy="695319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rPr>
            <a:t>حکومت های قرون اولیه اسلام</a:t>
          </a:r>
          <a:endParaRPr lang="en-US" sz="1400" kern="120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cs typeface="B Homa" panose="00000400000000000000" pitchFamily="2" charset="-78"/>
          </a:endParaRPr>
        </a:p>
      </dsp:txBody>
      <dsp:txXfrm>
        <a:off x="2066682" y="575179"/>
        <a:ext cx="1811249" cy="695319"/>
      </dsp:txXfrm>
    </dsp:sp>
    <dsp:sp modelId="{143E75A0-B2C1-4BBF-896E-EB2F8B34AD87}">
      <dsp:nvSpPr>
        <dsp:cNvPr id="0" name=""/>
        <dsp:cNvSpPr/>
      </dsp:nvSpPr>
      <dsp:spPr>
        <a:xfrm>
          <a:off x="2066682" y="1270499"/>
          <a:ext cx="1811249" cy="186805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r" defTabSz="622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cs typeface="B Homa" panose="00000400000000000000" pitchFamily="2" charset="-78"/>
            </a:rPr>
            <a:t>سامانیان</a:t>
          </a:r>
          <a:endParaRPr lang="en-US" sz="1400" kern="1200" dirty="0"/>
        </a:p>
        <a:p>
          <a:pPr marL="114300" lvl="1" indent="-114300" algn="r" defTabSz="622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cs typeface="B Homa" panose="00000400000000000000" pitchFamily="2" charset="-78"/>
            </a:rPr>
            <a:t>آل بویه</a:t>
          </a:r>
        </a:p>
      </dsp:txBody>
      <dsp:txXfrm>
        <a:off x="2066682" y="1270499"/>
        <a:ext cx="1811249" cy="1868058"/>
      </dsp:txXfrm>
    </dsp:sp>
    <dsp:sp modelId="{C726499E-C7FF-4D39-93D5-C699C8925AD4}">
      <dsp:nvSpPr>
        <dsp:cNvPr id="0" name=""/>
        <dsp:cNvSpPr/>
      </dsp:nvSpPr>
      <dsp:spPr>
        <a:xfrm>
          <a:off x="4131507" y="575179"/>
          <a:ext cx="1811249" cy="69531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rPr>
            <a:t>دوران پیش از اسلام</a:t>
          </a:r>
          <a:endParaRPr lang="en-US" sz="1400" kern="120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cs typeface="B Homa" panose="00000400000000000000" pitchFamily="2" charset="-78"/>
          </a:endParaRPr>
        </a:p>
      </dsp:txBody>
      <dsp:txXfrm>
        <a:off x="4131507" y="575179"/>
        <a:ext cx="1811249" cy="695319"/>
      </dsp:txXfrm>
    </dsp:sp>
    <dsp:sp modelId="{E2868C4E-DD91-4F1A-A7FC-3C45ABC069BC}">
      <dsp:nvSpPr>
        <dsp:cNvPr id="0" name=""/>
        <dsp:cNvSpPr/>
      </dsp:nvSpPr>
      <dsp:spPr>
        <a:xfrm>
          <a:off x="4131507" y="1270499"/>
          <a:ext cx="1811249" cy="1868058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r" defTabSz="622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cs typeface="B Homa" panose="00000400000000000000" pitchFamily="2" charset="-78"/>
            </a:rPr>
            <a:t>ماد</a:t>
          </a:r>
          <a:endParaRPr lang="en-US" sz="1400" kern="1200" dirty="0"/>
        </a:p>
        <a:p>
          <a:pPr marL="114300" lvl="1" indent="-114300" algn="r" defTabSz="622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cs typeface="B Homa" panose="00000400000000000000" pitchFamily="2" charset="-78"/>
            </a:rPr>
            <a:t>هخامنشیان</a:t>
          </a:r>
        </a:p>
        <a:p>
          <a:pPr marL="114300" lvl="1" indent="-114300" algn="r" defTabSz="622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cs typeface="B Homa" panose="00000400000000000000" pitchFamily="2" charset="-78"/>
            </a:rPr>
            <a:t>سلوکیان</a:t>
          </a:r>
        </a:p>
        <a:p>
          <a:pPr marL="114300" lvl="1" indent="-114300" algn="r" defTabSz="622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cs typeface="B Homa" panose="00000400000000000000" pitchFamily="2" charset="-78"/>
            </a:rPr>
            <a:t>اشکانیان</a:t>
          </a:r>
        </a:p>
        <a:p>
          <a:pPr marL="114300" lvl="1" indent="-114300" algn="r" defTabSz="622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cs typeface="B Homa" panose="00000400000000000000" pitchFamily="2" charset="-78"/>
            </a:rPr>
            <a:t>ساسانیان</a:t>
          </a:r>
          <a:endParaRPr lang="en-US" sz="1400" kern="1200" dirty="0">
            <a:cs typeface="B Homa" panose="00000400000000000000" pitchFamily="2" charset="-78"/>
          </a:endParaRPr>
        </a:p>
      </dsp:txBody>
      <dsp:txXfrm>
        <a:off x="4131507" y="1270499"/>
        <a:ext cx="1811249" cy="186805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35D5B5-C4AB-4577-981E-CD1A71584C21}">
      <dsp:nvSpPr>
        <dsp:cNvPr id="0" name=""/>
        <dsp:cNvSpPr/>
      </dsp:nvSpPr>
      <dsp:spPr>
        <a:xfrm>
          <a:off x="1857" y="24899"/>
          <a:ext cx="1811249" cy="44999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500" kern="12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rPr>
            <a:t>پس از مغولان</a:t>
          </a:r>
          <a:endParaRPr lang="en-US" sz="1500" kern="120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cs typeface="B Homa" panose="00000400000000000000" pitchFamily="2" charset="-78"/>
          </a:endParaRPr>
        </a:p>
      </dsp:txBody>
      <dsp:txXfrm>
        <a:off x="1857" y="24899"/>
        <a:ext cx="1811249" cy="449995"/>
      </dsp:txXfrm>
    </dsp:sp>
    <dsp:sp modelId="{F98F537F-26C2-4E41-A495-F67E329ED6D0}">
      <dsp:nvSpPr>
        <dsp:cNvPr id="0" name=""/>
        <dsp:cNvSpPr/>
      </dsp:nvSpPr>
      <dsp:spPr>
        <a:xfrm>
          <a:off x="1857" y="474894"/>
          <a:ext cx="1811249" cy="2594025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r" defTabSz="666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500" kern="1200" dirty="0" smtClean="0">
              <a:cs typeface="B Homa" panose="00000400000000000000" pitchFamily="2" charset="-78"/>
            </a:rPr>
            <a:t>صفویان</a:t>
          </a:r>
          <a:endParaRPr lang="en-US" sz="1500" kern="1200" dirty="0"/>
        </a:p>
      </dsp:txBody>
      <dsp:txXfrm>
        <a:off x="1857" y="474894"/>
        <a:ext cx="1811249" cy="2594025"/>
      </dsp:txXfrm>
    </dsp:sp>
    <dsp:sp modelId="{1A535208-6284-41A6-9BDC-09DE1C98AFA2}">
      <dsp:nvSpPr>
        <dsp:cNvPr id="0" name=""/>
        <dsp:cNvSpPr/>
      </dsp:nvSpPr>
      <dsp:spPr>
        <a:xfrm>
          <a:off x="2066682" y="24899"/>
          <a:ext cx="1811249" cy="44999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500" kern="12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rPr>
            <a:t>حکومت مغولان</a:t>
          </a:r>
          <a:endParaRPr lang="en-US" sz="1500" kern="120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cs typeface="B Homa" panose="00000400000000000000" pitchFamily="2" charset="-78"/>
          </a:endParaRPr>
        </a:p>
      </dsp:txBody>
      <dsp:txXfrm>
        <a:off x="2066682" y="24899"/>
        <a:ext cx="1811249" cy="449995"/>
      </dsp:txXfrm>
    </dsp:sp>
    <dsp:sp modelId="{143E75A0-B2C1-4BBF-896E-EB2F8B34AD87}">
      <dsp:nvSpPr>
        <dsp:cNvPr id="0" name=""/>
        <dsp:cNvSpPr/>
      </dsp:nvSpPr>
      <dsp:spPr>
        <a:xfrm>
          <a:off x="2066682" y="474894"/>
          <a:ext cx="1811249" cy="2594025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r" defTabSz="666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500" kern="1200" dirty="0" smtClean="0">
              <a:cs typeface="B Homa" panose="00000400000000000000" pitchFamily="2" charset="-78"/>
            </a:rPr>
            <a:t>ایلخانیان</a:t>
          </a:r>
          <a:endParaRPr lang="en-US" sz="1500" kern="1200" dirty="0"/>
        </a:p>
      </dsp:txBody>
      <dsp:txXfrm>
        <a:off x="2066682" y="474894"/>
        <a:ext cx="1811249" cy="2594025"/>
      </dsp:txXfrm>
    </dsp:sp>
    <dsp:sp modelId="{C726499E-C7FF-4D39-93D5-C699C8925AD4}">
      <dsp:nvSpPr>
        <dsp:cNvPr id="0" name=""/>
        <dsp:cNvSpPr/>
      </dsp:nvSpPr>
      <dsp:spPr>
        <a:xfrm>
          <a:off x="4131507" y="24899"/>
          <a:ext cx="1811249" cy="44999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500" kern="12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rPr>
            <a:t>دوران قبل حمله مغول</a:t>
          </a:r>
          <a:endParaRPr lang="en-US" sz="1500" kern="120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cs typeface="B Homa" panose="00000400000000000000" pitchFamily="2" charset="-78"/>
          </a:endParaRPr>
        </a:p>
      </dsp:txBody>
      <dsp:txXfrm>
        <a:off x="4131507" y="24899"/>
        <a:ext cx="1811249" cy="449995"/>
      </dsp:txXfrm>
    </dsp:sp>
    <dsp:sp modelId="{E2868C4E-DD91-4F1A-A7FC-3C45ABC069BC}">
      <dsp:nvSpPr>
        <dsp:cNvPr id="0" name=""/>
        <dsp:cNvSpPr/>
      </dsp:nvSpPr>
      <dsp:spPr>
        <a:xfrm>
          <a:off x="4131507" y="474894"/>
          <a:ext cx="1811249" cy="2594025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r" defTabSz="666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500" kern="1200" dirty="0" smtClean="0">
              <a:cs typeface="B Homa" panose="00000400000000000000" pitchFamily="2" charset="-78"/>
            </a:rPr>
            <a:t>ماد                سامانیان</a:t>
          </a:r>
          <a:endParaRPr lang="en-US" sz="1500" kern="1200" dirty="0"/>
        </a:p>
        <a:p>
          <a:pPr marL="114300" lvl="1" indent="-114300" algn="r" defTabSz="666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500" kern="1200" dirty="0" smtClean="0">
              <a:cs typeface="B Homa" panose="00000400000000000000" pitchFamily="2" charset="-78"/>
            </a:rPr>
            <a:t>هخامنشیان     آل بویه</a:t>
          </a:r>
        </a:p>
        <a:p>
          <a:pPr marL="114300" lvl="1" indent="-114300" algn="r" defTabSz="666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500" kern="1200" dirty="0" smtClean="0">
              <a:cs typeface="B Homa" panose="00000400000000000000" pitchFamily="2" charset="-78"/>
            </a:rPr>
            <a:t>سلوکیان        سلجوقیان</a:t>
          </a:r>
        </a:p>
        <a:p>
          <a:pPr marL="114300" lvl="1" indent="-114300" algn="r" defTabSz="666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500" kern="1200" dirty="0" smtClean="0">
              <a:cs typeface="B Homa" panose="00000400000000000000" pitchFamily="2" charset="-78"/>
            </a:rPr>
            <a:t>اشکانیان</a:t>
          </a:r>
        </a:p>
        <a:p>
          <a:pPr marL="114300" lvl="1" indent="-114300" algn="r" defTabSz="666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500" kern="1200" dirty="0" smtClean="0">
              <a:cs typeface="B Homa" panose="00000400000000000000" pitchFamily="2" charset="-78"/>
            </a:rPr>
            <a:t>ساسانیان  </a:t>
          </a:r>
          <a:endParaRPr lang="en-US" sz="1500" kern="1200" dirty="0">
            <a:cs typeface="B Homa" panose="00000400000000000000" pitchFamily="2" charset="-78"/>
          </a:endParaRPr>
        </a:p>
      </dsp:txBody>
      <dsp:txXfrm>
        <a:off x="4131507" y="474894"/>
        <a:ext cx="1811249" cy="2594025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8E16-28D4-4563-907A-452B6699A013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51AD9-F88B-40DD-A436-09F37298EE69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280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8E16-28D4-4563-907A-452B6699A013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51AD9-F88B-40DD-A436-09F37298EE69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780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8E16-28D4-4563-907A-452B6699A013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51AD9-F88B-40DD-A436-09F37298EE69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134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8E16-28D4-4563-907A-452B6699A013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51AD9-F88B-40DD-A436-09F37298EE69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rtl="0"/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rtl="0"/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214745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8E16-28D4-4563-907A-452B6699A013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51AD9-F88B-40DD-A436-09F37298EE69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403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8E16-28D4-4563-907A-452B6699A013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51AD9-F88B-40DD-A436-09F37298EE69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314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8E16-28D4-4563-907A-452B6699A013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51AD9-F88B-40DD-A436-09F37298EE69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9808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8E16-28D4-4563-907A-452B6699A013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51AD9-F88B-40DD-A436-09F37298EE69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0588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8E16-28D4-4563-907A-452B6699A013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51AD9-F88B-40DD-A436-09F37298EE69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839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8E16-28D4-4563-907A-452B6699A013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51AD9-F88B-40DD-A436-09F37298EE69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398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8E16-28D4-4563-907A-452B6699A013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51AD9-F88B-40DD-A436-09F37298EE69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239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8E16-28D4-4563-907A-452B6699A013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51AD9-F88B-40DD-A436-09F37298EE69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314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8E16-28D4-4563-907A-452B6699A013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51AD9-F88B-40DD-A436-09F37298EE69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433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8E16-28D4-4563-907A-452B6699A013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51AD9-F88B-40DD-A436-09F37298EE69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766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8E16-28D4-4563-907A-452B6699A013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51AD9-F88B-40DD-A436-09F37298EE69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437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8E16-28D4-4563-907A-452B6699A013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51AD9-F88B-40DD-A436-09F37298EE69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905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8E16-28D4-4563-907A-452B6699A013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51AD9-F88B-40DD-A436-09F37298EE69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062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rtl="0"/>
            <a:fld id="{E2ED8E16-28D4-4563-907A-452B6699A013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 rtl="0"/>
              <a:t>12/18/2019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rtl="0"/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5D051AD9-F88B-40DD-A436-09F37298EE69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 rtl="0"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5839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1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7.jp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6.jpeg"/><Relationship Id="rId17" Type="http://schemas.openxmlformats.org/officeDocument/2006/relationships/image" Target="../media/image11.jpeg"/><Relationship Id="rId2" Type="http://schemas.openxmlformats.org/officeDocument/2006/relationships/diagramData" Target="../diagrams/data1.xml"/><Relationship Id="rId16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image" Target="../media/image9.jpeg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image" Target="../media/image8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7" Type="http://schemas.openxmlformats.org/officeDocument/2006/relationships/image" Target="../media/image26.jpg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g"/><Relationship Id="rId5" Type="http://schemas.openxmlformats.org/officeDocument/2006/relationships/image" Target="../media/image29.jpeg"/><Relationship Id="rId4" Type="http://schemas.microsoft.com/office/2007/relationships/hdphoto" Target="../media/hdphoto1.wdp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5.xml"/><Relationship Id="rId13" Type="http://schemas.openxmlformats.org/officeDocument/2006/relationships/diagramLayout" Target="../diagrams/layout26.xml"/><Relationship Id="rId18" Type="http://schemas.openxmlformats.org/officeDocument/2006/relationships/diagramLayout" Target="../diagrams/layout27.xml"/><Relationship Id="rId3" Type="http://schemas.openxmlformats.org/officeDocument/2006/relationships/diagramLayout" Target="../diagrams/layout24.xml"/><Relationship Id="rId21" Type="http://schemas.microsoft.com/office/2007/relationships/diagramDrawing" Target="../diagrams/drawing27.xml"/><Relationship Id="rId7" Type="http://schemas.openxmlformats.org/officeDocument/2006/relationships/diagramData" Target="../diagrams/data25.xml"/><Relationship Id="rId12" Type="http://schemas.openxmlformats.org/officeDocument/2006/relationships/diagramData" Target="../diagrams/data26.xml"/><Relationship Id="rId17" Type="http://schemas.openxmlformats.org/officeDocument/2006/relationships/diagramData" Target="../diagrams/data27.xml"/><Relationship Id="rId2" Type="http://schemas.openxmlformats.org/officeDocument/2006/relationships/diagramData" Target="../diagrams/data24.xml"/><Relationship Id="rId16" Type="http://schemas.microsoft.com/office/2007/relationships/diagramDrawing" Target="../diagrams/drawing26.xml"/><Relationship Id="rId20" Type="http://schemas.openxmlformats.org/officeDocument/2006/relationships/diagramColors" Target="../diagrams/colors2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4.xml"/><Relationship Id="rId11" Type="http://schemas.microsoft.com/office/2007/relationships/diagramDrawing" Target="../diagrams/drawing25.xml"/><Relationship Id="rId5" Type="http://schemas.openxmlformats.org/officeDocument/2006/relationships/diagramColors" Target="../diagrams/colors24.xml"/><Relationship Id="rId15" Type="http://schemas.openxmlformats.org/officeDocument/2006/relationships/diagramColors" Target="../diagrams/colors26.xml"/><Relationship Id="rId10" Type="http://schemas.openxmlformats.org/officeDocument/2006/relationships/diagramColors" Target="../diagrams/colors25.xml"/><Relationship Id="rId19" Type="http://schemas.openxmlformats.org/officeDocument/2006/relationships/diagramQuickStyle" Target="../diagrams/quickStyle27.xml"/><Relationship Id="rId4" Type="http://schemas.openxmlformats.org/officeDocument/2006/relationships/diagramQuickStyle" Target="../diagrams/quickStyle24.xml"/><Relationship Id="rId9" Type="http://schemas.openxmlformats.org/officeDocument/2006/relationships/diagramQuickStyle" Target="../diagrams/quickStyle25.xml"/><Relationship Id="rId14" Type="http://schemas.openxmlformats.org/officeDocument/2006/relationships/diagramQuickStyle" Target="../diagrams/quickStyle2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0.xml"/><Relationship Id="rId3" Type="http://schemas.openxmlformats.org/officeDocument/2006/relationships/diagramLayout" Target="../diagrams/layout29.xml"/><Relationship Id="rId7" Type="http://schemas.openxmlformats.org/officeDocument/2006/relationships/diagramData" Target="../diagrams/data30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9.xml"/><Relationship Id="rId11" Type="http://schemas.microsoft.com/office/2007/relationships/diagramDrawing" Target="../diagrams/drawing30.xml"/><Relationship Id="rId5" Type="http://schemas.openxmlformats.org/officeDocument/2006/relationships/diagramColors" Target="../diagrams/colors29.xml"/><Relationship Id="rId10" Type="http://schemas.openxmlformats.org/officeDocument/2006/relationships/diagramColors" Target="../diagrams/colors30.xml"/><Relationship Id="rId4" Type="http://schemas.openxmlformats.org/officeDocument/2006/relationships/diagramQuickStyle" Target="../diagrams/quickStyle29.xml"/><Relationship Id="rId9" Type="http://schemas.openxmlformats.org/officeDocument/2006/relationships/diagramQuickStyle" Target="../diagrams/quickStyle30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diagramLayout" Target="../diagrams/layout4.xml"/><Relationship Id="rId7" Type="http://schemas.openxmlformats.org/officeDocument/2006/relationships/image" Target="../media/image13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760" y="2834005"/>
            <a:ext cx="10515600" cy="1325563"/>
          </a:xfrm>
        </p:spPr>
        <p:txBody>
          <a:bodyPr>
            <a:normAutofit fontScale="90000"/>
          </a:bodyPr>
          <a:lstStyle/>
          <a:p>
            <a:pPr algn="ctr" rtl="1"/>
            <a:r>
              <a:rPr lang="fa-IR" dirty="0" smtClean="0">
                <a:cs typeface="B Homa" panose="00000400000000000000" pitchFamily="2" charset="-78"/>
              </a:rPr>
              <a:t>بررسی کامل تاریخ شهرسازی ایران </a:t>
            </a:r>
            <a:br>
              <a:rPr lang="fa-IR" dirty="0" smtClean="0">
                <a:cs typeface="B Homa" panose="00000400000000000000" pitchFamily="2" charset="-78"/>
              </a:rPr>
            </a:br>
            <a:r>
              <a:rPr lang="fa-IR" dirty="0" smtClean="0">
                <a:cs typeface="B Homa" panose="00000400000000000000" pitchFamily="2" charset="-78"/>
              </a:rPr>
              <a:t>از دوران ماد تا صفویه</a:t>
            </a:r>
            <a:endParaRPr lang="en-US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7894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9576881" y="103211"/>
            <a:ext cx="2295144" cy="521208"/>
          </a:xfrm>
          <a:prstGeom prst="roundRect">
            <a:avLst/>
          </a:prstGeom>
          <a:solidFill>
            <a:srgbClr val="CC33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اداری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9576881" y="2072941"/>
            <a:ext cx="2295144" cy="521208"/>
          </a:xfrm>
          <a:prstGeom prst="roundRect">
            <a:avLst/>
          </a:prstGeom>
          <a:solidFill>
            <a:srgbClr val="CC33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فرهنگی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7161" y="2678051"/>
            <a:ext cx="11484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سیاست هخامنشیان در مورد دیانت بر اصلی بی نظری و بزرگمنشی استوار بود تا به احساسات دینی ملل مغلوب آسیب و جراحتی وارد نیاید و حتی اگر ماموران دولتی ایران در مناطق محل ماموریتشان خطایی مرتکب شوند،سخت کیفر می شوند.</a:t>
            </a:r>
            <a:endParaRPr lang="en-US" sz="2000" b="1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8255" y="532061"/>
            <a:ext cx="11663770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ایران در عهد هخامنشی دارای سی ایالت بود که هر ایالت را یک ساتراپ اداره می کرد.</a:t>
            </a:r>
          </a:p>
          <a:p>
            <a:pPr algn="just">
              <a:lnSpc>
                <a:spcPct val="150000"/>
              </a:lnSpc>
            </a:pP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ساتراپ ها موظف به اتخاذ تدابیر لازم به منظور بالا بردن توسعه کشاورزی،بالابردن سطح زندگی مردمان،گسترش تجارت و رسیدگی به</a:t>
            </a:r>
          </a:p>
          <a:p>
            <a:pPr algn="just">
              <a:lnSpc>
                <a:spcPct val="150000"/>
              </a:lnSpc>
            </a:pP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 امور رفاهی و اداری محل ماموریتشان بودند. </a:t>
            </a:r>
            <a:endParaRPr lang="en-US" sz="2000" b="1" dirty="0">
              <a:solidFill>
                <a:prstClr val="white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9576881" y="3794347"/>
            <a:ext cx="2295144" cy="521208"/>
          </a:xfrm>
          <a:prstGeom prst="roundRect">
            <a:avLst/>
          </a:prstGeom>
          <a:solidFill>
            <a:srgbClr val="CC33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اجتماعی</a:t>
            </a:r>
            <a:endParaRPr lang="en-US" sz="2000" dirty="0">
              <a:solidFill>
                <a:prstClr val="white"/>
              </a:solidFill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792170659"/>
              </p:ext>
            </p:extLst>
          </p:nvPr>
        </p:nvGraphicFramePr>
        <p:xfrm>
          <a:off x="5422335" y="4054300"/>
          <a:ext cx="5002626" cy="27029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ectangle 9"/>
          <p:cNvSpPr/>
          <p:nvPr/>
        </p:nvSpPr>
        <p:spPr>
          <a:xfrm>
            <a:off x="8672110" y="4504424"/>
            <a:ext cx="31999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0"/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دولت در راس هرم قدرت قرار دارد.</a:t>
            </a:r>
            <a:endParaRPr lang="en-US" sz="3600" b="1" dirty="0">
              <a:solidFill>
                <a:prstClr val="white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6410528" y="4559450"/>
            <a:ext cx="153642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5752652" y="5283903"/>
            <a:ext cx="159520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5174839" y="5874696"/>
            <a:ext cx="180719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4601183" y="6468537"/>
            <a:ext cx="15540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845402" y="4414873"/>
            <a:ext cx="2565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0"/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مشابه اشرافیت برده دار یونان</a:t>
            </a:r>
            <a:endParaRPr lang="en-US" sz="3200" b="1" dirty="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424514" y="5096190"/>
            <a:ext cx="3387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اولین گام در جهت تسلط دولت بر مذهب </a:t>
            </a:r>
            <a:endParaRPr lang="en-US" sz="3200" b="1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356165" y="5636990"/>
            <a:ext cx="3818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نقش و قدرت جامعه روستایی در روزگار باستان</a:t>
            </a:r>
            <a:endParaRPr lang="en-US" sz="3200" b="1" dirty="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06042" y="6283871"/>
            <a:ext cx="4495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تولید صنعتی و مبادله دستاورد گستردگی دولت پارسی </a:t>
            </a:r>
            <a:endParaRPr lang="en-US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90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8511756" y="1208064"/>
            <a:ext cx="3182478" cy="27147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9674352" y="227838"/>
            <a:ext cx="2295144" cy="521208"/>
          </a:xfrm>
          <a:prstGeom prst="roundRect">
            <a:avLst/>
          </a:prstGeom>
          <a:solidFill>
            <a:srgbClr val="CC33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ریخت شناسی شهری</a:t>
            </a:r>
            <a:endParaRPr lang="en-US" sz="2000" dirty="0">
              <a:solidFill>
                <a:prstClr val="white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7521062" y="1367987"/>
          <a:ext cx="4592536" cy="3369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Rectangle 13"/>
          <p:cNvSpPr/>
          <p:nvPr/>
        </p:nvSpPr>
        <p:spPr>
          <a:xfrm>
            <a:off x="1966814" y="1301048"/>
            <a:ext cx="517000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محل استقرار اکثریت جامعه شهری </a:t>
            </a:r>
          </a:p>
          <a:p>
            <a:pPr>
              <a:lnSpc>
                <a:spcPct val="150000"/>
              </a:lnSpc>
            </a:pPr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مجموعه ای از محلات و خانه ها،بازارها و باغات در سطحی وسیع.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112035" y="2962514"/>
            <a:ext cx="508344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fa-IR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 </a:t>
            </a:r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مرکب از محلات خاص برای استقرار طبقات ممتاز با خانه هایی</a:t>
            </a:r>
          </a:p>
          <a:p>
            <a:pPr>
              <a:lnSpc>
                <a:spcPct val="150000"/>
              </a:lnSpc>
            </a:pPr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 کم و بیش مشابه و بازاری در میان .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456679" y="2189753"/>
            <a:ext cx="367761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در با اهمیت ترین منطقه سوق الجیشی شهر </a:t>
            </a:r>
          </a:p>
          <a:p>
            <a:pPr>
              <a:lnSpc>
                <a:spcPct val="150000"/>
              </a:lnSpc>
            </a:pPr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دژ مظهر وحدت و یگانگی 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162924" y="1698396"/>
            <a:ext cx="1997127" cy="186178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669340" y="2271491"/>
            <a:ext cx="1157783" cy="8817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l" rtl="0"/>
            <a:r>
              <a:rPr lang="fa-IR" dirty="0">
                <a:solidFill>
                  <a:prstClr val="black"/>
                </a:solidFill>
                <a:cs typeface="B Homa" panose="00000400000000000000" pitchFamily="2" charset="-78"/>
              </a:rPr>
              <a:t>دژ حکومتی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7092518" y="2722728"/>
            <a:ext cx="2643461" cy="48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7092518" y="3406867"/>
            <a:ext cx="2662110" cy="32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7195478" y="1523464"/>
            <a:ext cx="2131686" cy="325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813393" y="3113083"/>
            <a:ext cx="10714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sz="2000" dirty="0">
                <a:solidFill>
                  <a:prstClr val="white"/>
                </a:solidFill>
                <a:cs typeface="B Homa" panose="00000400000000000000" pitchFamily="2" charset="-78"/>
              </a:rPr>
              <a:t>شارستان میانی</a:t>
            </a:r>
            <a:endParaRPr lang="en-US" sz="20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712524" y="1243592"/>
            <a:ext cx="10714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sz="2000" dirty="0">
                <a:solidFill>
                  <a:prstClr val="white"/>
                </a:solidFill>
                <a:cs typeface="B Homa" panose="00000400000000000000" pitchFamily="2" charset="-78"/>
              </a:rPr>
              <a:t>شارستان بیرونی</a:t>
            </a:r>
            <a:endParaRPr lang="en-US" sz="20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5341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Diagram 15"/>
          <p:cNvGraphicFramePr/>
          <p:nvPr>
            <p:extLst/>
          </p:nvPr>
        </p:nvGraphicFramePr>
        <p:xfrm>
          <a:off x="2769147" y="1191465"/>
          <a:ext cx="7390851" cy="49272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Title 2"/>
          <p:cNvSpPr>
            <a:spLocks noGrp="1"/>
          </p:cNvSpPr>
          <p:nvPr>
            <p:ph type="title"/>
          </p:nvPr>
        </p:nvSpPr>
        <p:spPr>
          <a:xfrm>
            <a:off x="1453896" y="-134099"/>
            <a:ext cx="10515600" cy="1325563"/>
          </a:xfrm>
        </p:spPr>
        <p:txBody>
          <a:bodyPr>
            <a:normAutofit/>
          </a:bodyPr>
          <a:lstStyle/>
          <a:p>
            <a:pPr marL="571500" indent="-571500" algn="r" rtl="1">
              <a:buFont typeface="Arial" panose="020B0604020202020204" pitchFamily="34" charset="0"/>
              <a:buChar char="•"/>
            </a:pPr>
            <a:r>
              <a:rPr lang="fa-IR" sz="3600" b="1" dirty="0" smtClean="0">
                <a:cs typeface="B Homa" panose="00000400000000000000" pitchFamily="2" charset="-78"/>
              </a:rPr>
              <a:t>تفکرات سازماندهی محیط ریستی</a:t>
            </a:r>
            <a:endParaRPr lang="en-US" sz="3600" b="1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6582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7775" y="-121258"/>
            <a:ext cx="10515600" cy="1325563"/>
          </a:xfrm>
        </p:spPr>
        <p:txBody>
          <a:bodyPr>
            <a:normAutofit/>
          </a:bodyPr>
          <a:lstStyle/>
          <a:p>
            <a:pPr marL="571500" indent="-571500" algn="r" rtl="1">
              <a:buFont typeface="Arial" panose="020B0604020202020204" pitchFamily="34" charset="0"/>
              <a:buChar char="•"/>
            </a:pPr>
            <a:r>
              <a:rPr lang="fa-IR" sz="3600" b="1" dirty="0">
                <a:cs typeface="B Homa" panose="00000400000000000000" pitchFamily="2" charset="-78"/>
              </a:rPr>
              <a:t>حکومت </a:t>
            </a:r>
            <a:r>
              <a:rPr lang="fa-IR" sz="3600" b="1" dirty="0" smtClean="0">
                <a:cs typeface="B Homa" panose="00000400000000000000" pitchFamily="2" charset="-78"/>
              </a:rPr>
              <a:t>سلوکیان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10909439" y="1094788"/>
            <a:ext cx="1072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/>
            <a:r>
              <a:rPr lang="fa-IR" sz="2800" b="1" dirty="0">
                <a:solidFill>
                  <a:prstClr val="white"/>
                </a:solidFill>
                <a:cs typeface="B Homa" panose="00000400000000000000" pitchFamily="2" charset="-78"/>
              </a:rPr>
              <a:t>قلمرو :</a:t>
            </a:r>
            <a:endParaRPr lang="en-US" sz="2800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93442" y="1734407"/>
            <a:ext cx="11589933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پایگاه اصلی سلوکیان در سوریه بود.</a:t>
            </a:r>
            <a:endParaRPr lang="en-US" sz="2000" b="1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6" t="13475"/>
          <a:stretch/>
        </p:blipFill>
        <p:spPr>
          <a:xfrm>
            <a:off x="234759" y="1204305"/>
            <a:ext cx="6696461" cy="43918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199518" y="5615030"/>
            <a:ext cx="4507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sz="2000" dirty="0">
                <a:solidFill>
                  <a:prstClr val="white"/>
                </a:solidFill>
                <a:cs typeface="B Homa" panose="00000400000000000000" pitchFamily="2" charset="-78"/>
              </a:rPr>
              <a:t>گستره امپراطوری سلوکیان</a:t>
            </a:r>
            <a:endParaRPr lang="en-US" sz="20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261044" y="387624"/>
            <a:ext cx="23278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fa-IR" sz="1400" b="1" dirty="0">
                <a:solidFill>
                  <a:prstClr val="white"/>
                </a:solidFill>
                <a:cs typeface="B Homa" panose="00000400000000000000" pitchFamily="2" charset="-78"/>
              </a:rPr>
              <a:t>(3 ق.م؛هم دورانی با تمدن یونانی)</a:t>
            </a:r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868768" y="2596639"/>
            <a:ext cx="3543171" cy="573932"/>
          </a:xfrm>
          <a:prstGeom prst="round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جنگ اپسوس بین جانشینان اسکندر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868768" y="3558872"/>
            <a:ext cx="3543171" cy="57393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تقسیم شدن قلمرو 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515076" y="5260055"/>
            <a:ext cx="1984443" cy="57393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sz="20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مقدونیه در اروپا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9427496" y="4455551"/>
            <a:ext cx="1984443" cy="57393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sz="20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بطالسه در مصر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235779" y="6034042"/>
            <a:ext cx="1984443" cy="57393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sz="20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سلوکیان در آسیا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5" name="Straight Arrow Connector 14"/>
          <p:cNvCxnSpPr>
            <a:stCxn id="9" idx="2"/>
          </p:cNvCxnSpPr>
          <p:nvPr/>
        </p:nvCxnSpPr>
        <p:spPr>
          <a:xfrm flipH="1">
            <a:off x="9640353" y="3170571"/>
            <a:ext cx="1" cy="5843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0" idx="2"/>
          </p:cNvCxnSpPr>
          <p:nvPr/>
        </p:nvCxnSpPr>
        <p:spPr>
          <a:xfrm flipH="1">
            <a:off x="9640353" y="4132804"/>
            <a:ext cx="1" cy="4781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9095362" y="4132804"/>
            <a:ext cx="9727" cy="11272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endCxn id="13" idx="0"/>
          </p:cNvCxnSpPr>
          <p:nvPr/>
        </p:nvCxnSpPr>
        <p:spPr>
          <a:xfrm flipH="1">
            <a:off x="8228001" y="4132804"/>
            <a:ext cx="30782" cy="1901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Frame 16"/>
          <p:cNvSpPr/>
          <p:nvPr/>
        </p:nvSpPr>
        <p:spPr>
          <a:xfrm>
            <a:off x="56786" y="1003412"/>
            <a:ext cx="7063860" cy="5030630"/>
          </a:xfrm>
          <a:prstGeom prst="frame">
            <a:avLst>
              <a:gd name="adj1" fmla="val 13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61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9372600" y="173114"/>
            <a:ext cx="2295144" cy="521208"/>
          </a:xfrm>
          <a:prstGeom prst="roundRect">
            <a:avLst/>
          </a:prstGeom>
          <a:solidFill>
            <a:srgbClr val="00206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سیاسی و نظامی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9450422" y="2696888"/>
            <a:ext cx="2295144" cy="521208"/>
          </a:xfrm>
          <a:prstGeom prst="roundRect">
            <a:avLst/>
          </a:prstGeom>
          <a:solidFill>
            <a:srgbClr val="00206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اقتصادی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99337" y="694322"/>
            <a:ext cx="9868407" cy="12854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سازمان سیاسی سلوکیان </a:t>
            </a:r>
            <a:r>
              <a:rPr lang="fa-IR" sz="2000" b="1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مخلوطی از عناصر یونانی و هخامنشی </a:t>
            </a: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بود.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برخلاف نظام مالکیت خصوصی در یونان،اراضی کشور متعلق به شاه بود.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برای نخستین بار </a:t>
            </a:r>
            <a:r>
              <a:rPr lang="fa-IR" sz="2000" b="1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دو فلسفه شرقی</a:t>
            </a:r>
            <a:r>
              <a:rPr lang="fa-IR" b="1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(مبتنی بر منشا فرهنگی) </a:t>
            </a:r>
            <a:r>
              <a:rPr lang="fa-IR" sz="2000" b="1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و غربی</a:t>
            </a:r>
            <a:r>
              <a:rPr lang="fa-IR" b="1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(مبتنی بر منشا مادی)  </a:t>
            </a: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با یکدیگر ممزوج می شوند.</a:t>
            </a:r>
          </a:p>
        </p:txBody>
      </p:sp>
      <p:sp>
        <p:nvSpPr>
          <p:cNvPr id="6" name="Rectangle 5"/>
          <p:cNvSpPr/>
          <p:nvPr/>
        </p:nvSpPr>
        <p:spPr>
          <a:xfrm>
            <a:off x="409341" y="3322339"/>
            <a:ext cx="11375136" cy="204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نقش اقتصادی شهرها دامداری،نظامی و کشاورزی بود.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از آنجا که یونانیان تاجر پیشه بودند،تجارت در زندگی آنها نقش مهمی داشت و </a:t>
            </a:r>
            <a:r>
              <a:rPr lang="fa-IR" sz="2000" b="1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سیاست آنها گسترش روابط تجاری با ایران و روم </a:t>
            </a: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بود.</a:t>
            </a:r>
            <a:endParaRPr lang="en-US" sz="2000" b="1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000" b="1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en-US" sz="2000" b="1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9489333" y="4895979"/>
            <a:ext cx="2295144" cy="521208"/>
          </a:xfrm>
          <a:prstGeom prst="roundRect">
            <a:avLst/>
          </a:prstGeom>
          <a:solidFill>
            <a:srgbClr val="00206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اداری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0430" y="4652062"/>
            <a:ext cx="11375136" cy="853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000" b="1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en-US" sz="2000" b="1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7163" y="5544214"/>
            <a:ext cx="11297314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اسکندر و سلوکیان نظام تقسیم شاهنشاهی به ساتراپی های متعدد را که در دوره ی هخامنشیان مرسوم بود،حفظ کردند.</a:t>
            </a:r>
            <a:endParaRPr lang="en-US" sz="2000" b="1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2339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9722797" y="2417407"/>
            <a:ext cx="2295144" cy="521208"/>
          </a:xfrm>
          <a:prstGeom prst="roundRect">
            <a:avLst/>
          </a:prstGeom>
          <a:solidFill>
            <a:srgbClr val="00206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سازماندهی شبکه شهری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607107" y="2945211"/>
            <a:ext cx="8459367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سازماندهی شبکه شهری ، دولت سلوکی را مجبور به بازسازی،نوسازی و ایجاد شبکه راه های</a:t>
            </a:r>
          </a:p>
          <a:p>
            <a:pPr algn="just">
              <a:lnSpc>
                <a:spcPct val="150000"/>
              </a:lnSpc>
            </a:pP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 سرزمینی می کند.</a:t>
            </a:r>
          </a:p>
          <a:p>
            <a:pPr algn="just">
              <a:lnSpc>
                <a:spcPct val="150000"/>
              </a:lnSpc>
            </a:pP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cs typeface="B Homa" panose="00000400000000000000" pitchFamily="2" charset="-78"/>
              </a:rPr>
              <a:t>شهر پارسی هلنی مرکز ستقرار طبقات ممتاز اجتماعی است.دیگر مردمان در نقاط زیستی  اطراف</a:t>
            </a:r>
          </a:p>
          <a:p>
            <a:pPr algn="just">
              <a:lnSpc>
                <a:spcPct val="150000"/>
              </a:lnSpc>
            </a:pP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cs typeface="B Homa" panose="00000400000000000000" pitchFamily="2" charset="-78"/>
              </a:rPr>
              <a:t> شهرسکنی می گیرند.</a:t>
            </a:r>
            <a:endParaRPr lang="en-US" sz="2000" b="1" dirty="0">
              <a:solidFill>
                <a:prstClr val="white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16732" y="3210128"/>
            <a:ext cx="3589506" cy="346304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-437494" y="6165422"/>
            <a:ext cx="4507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sz="2000" dirty="0">
                <a:solidFill>
                  <a:prstClr val="white"/>
                </a:solidFill>
                <a:cs typeface="B Homa" panose="00000400000000000000" pitchFamily="2" charset="-78"/>
              </a:rPr>
              <a:t>سازماندهی شبکه شهری</a:t>
            </a:r>
            <a:endParaRPr lang="en-US" sz="20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9722797" y="460287"/>
            <a:ext cx="2295144" cy="521208"/>
          </a:xfrm>
          <a:prstGeom prst="roundRect">
            <a:avLst/>
          </a:prstGeom>
          <a:solidFill>
            <a:srgbClr val="00206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فرهنگی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525295" y="1082749"/>
            <a:ext cx="114926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>
              <a:lnSpc>
                <a:spcPct val="150000"/>
              </a:lnSpc>
            </a:pP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سلوکیان ناچار به </a:t>
            </a:r>
            <a:r>
              <a:rPr lang="fa-IR" sz="2000" b="1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ترک سنت دموکراسی یونانی </a:t>
            </a: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شده بودند و به استبداد شرقی که نشات گرفته از نظام پدرسالاری قبیله های ایرانی و بیشتر اقوام شرقی بود،روی اوردند.</a:t>
            </a:r>
            <a:endParaRPr lang="en-US" sz="3600" b="1" dirty="0">
              <a:solidFill>
                <a:prstClr val="white"/>
              </a:solidFill>
            </a:endParaRPr>
          </a:p>
        </p:txBody>
      </p:sp>
      <p:pic>
        <p:nvPicPr>
          <p:cNvPr id="97" name="Picture 9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1" r="8794"/>
          <a:stretch/>
        </p:blipFill>
        <p:spPr>
          <a:xfrm>
            <a:off x="286039" y="3411943"/>
            <a:ext cx="3287950" cy="276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38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>
            <p:extLst/>
          </p:nvPr>
        </p:nvGraphicFramePr>
        <p:xfrm>
          <a:off x="1353312" y="932688"/>
          <a:ext cx="9876170" cy="57076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itle 2"/>
          <p:cNvSpPr txBox="1">
            <a:spLocks/>
          </p:cNvSpPr>
          <p:nvPr/>
        </p:nvSpPr>
        <p:spPr>
          <a:xfrm>
            <a:off x="1453896" y="-13409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r" rtl="1">
              <a:buFont typeface="Arial" panose="020B0604020202020204" pitchFamily="34" charset="0"/>
              <a:buChar char="•"/>
            </a:pPr>
            <a:r>
              <a:rPr lang="fa-IR" sz="3600" b="1" dirty="0" smtClean="0">
                <a:solidFill>
                  <a:prstClr val="white"/>
                </a:solidFill>
                <a:cs typeface="B Homa" panose="00000400000000000000" pitchFamily="2" charset="-78"/>
              </a:rPr>
              <a:t>تفکرات سازماندهی محیط ریستی</a:t>
            </a:r>
            <a:endParaRPr lang="en-US" sz="3600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5315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9518" y="173848"/>
            <a:ext cx="10515600" cy="1325563"/>
          </a:xfrm>
        </p:spPr>
        <p:txBody>
          <a:bodyPr/>
          <a:lstStyle/>
          <a:p>
            <a:pPr algn="r" rtl="1"/>
            <a:r>
              <a:rPr lang="fa-IR" sz="3600" b="1" dirty="0">
                <a:solidFill>
                  <a:schemeClr val="tx1"/>
                </a:solidFill>
                <a:cs typeface="B Homa" panose="00000400000000000000" pitchFamily="2" charset="-78"/>
              </a:rPr>
              <a:t>حکومت </a:t>
            </a:r>
            <a:r>
              <a:rPr lang="fa-IR" sz="3600" b="1" dirty="0" smtClean="0">
                <a:solidFill>
                  <a:schemeClr val="tx1"/>
                </a:solidFill>
                <a:cs typeface="B Homa" panose="00000400000000000000" pitchFamily="2" charset="-78"/>
              </a:rPr>
              <a:t>اشکانیان</a:t>
            </a:r>
            <a:r>
              <a:rPr lang="en-US" sz="3600" b="1" dirty="0" smtClean="0">
                <a:solidFill>
                  <a:schemeClr val="tx1"/>
                </a:solidFill>
                <a:cs typeface="B Homa" panose="00000400000000000000" pitchFamily="2" charset="-78"/>
              </a:rPr>
              <a:t> </a:t>
            </a:r>
            <a:r>
              <a:rPr lang="fa-IR" sz="1400" b="1" dirty="0" smtClean="0">
                <a:solidFill>
                  <a:schemeClr val="tx1"/>
                </a:solidFill>
                <a:cs typeface="B Homa" panose="00000400000000000000" pitchFamily="2" charset="-78"/>
              </a:rPr>
              <a:t>(قرن سوم ق.م تا قرن سوم م</a:t>
            </a:r>
            <a:r>
              <a:rPr lang="fa-IR" sz="1400" b="1" dirty="0">
                <a:solidFill>
                  <a:schemeClr val="tx1"/>
                </a:solidFill>
                <a:cs typeface="B Homa" panose="00000400000000000000" pitchFamily="2" charset="-78"/>
              </a:rPr>
              <a:t>؛هم دورانی با تمدن </a:t>
            </a:r>
            <a:r>
              <a:rPr lang="fa-IR" sz="1400" b="1" dirty="0" smtClean="0">
                <a:solidFill>
                  <a:schemeClr val="tx1"/>
                </a:solidFill>
                <a:cs typeface="B Homa" panose="00000400000000000000" pitchFamily="2" charset="-78"/>
              </a:rPr>
              <a:t>روم)</a:t>
            </a:r>
            <a:endParaRPr lang="en-US" sz="1800" b="1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4" t="10883"/>
          <a:stretch/>
        </p:blipFill>
        <p:spPr>
          <a:xfrm>
            <a:off x="301752" y="1281790"/>
            <a:ext cx="6834086" cy="4145602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199518" y="5400748"/>
            <a:ext cx="4507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sz="2000" dirty="0">
                <a:solidFill>
                  <a:prstClr val="white"/>
                </a:solidFill>
                <a:cs typeface="B Homa" panose="00000400000000000000" pitchFamily="2" charset="-78"/>
              </a:rPr>
              <a:t>گستره امپراطوری اشکانیان</a:t>
            </a:r>
            <a:endParaRPr lang="en-US" sz="20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7966077" y="1325563"/>
            <a:ext cx="3543171" cy="1030780"/>
          </a:xfrm>
          <a:prstGeom prst="roundRect">
            <a:avLst/>
          </a:prstGeom>
          <a:solidFill>
            <a:srgbClr val="595959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ستیز دولت سلوکی با دولت روم</a:t>
            </a:r>
          </a:p>
          <a:p>
            <a:pPr algn="ctr" rtl="0"/>
            <a:r>
              <a:rPr lang="fa-IR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تضاد با شهرهای خود فرمان خویش</a:t>
            </a:r>
            <a:endParaRPr lang="en-US" sz="1600" b="1" dirty="0">
              <a:solidFill>
                <a:schemeClr val="tx1"/>
              </a:solidFill>
            </a:endParaRPr>
          </a:p>
          <a:p>
            <a:pPr algn="ctr" rtl="0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7966077" y="2744644"/>
            <a:ext cx="3543171" cy="573932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تجزیه ی تاریخی خویش 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8034853" y="4576630"/>
            <a:ext cx="3474395" cy="573932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فروپاشی دولت سلوکی 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8034853" y="3641323"/>
            <a:ext cx="3474396" cy="573932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شورش های پیاپی جوامع ایلی و روستایی </a:t>
            </a: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38" name="Straight Arrow Connector 37"/>
          <p:cNvCxnSpPr>
            <a:stCxn id="34" idx="2"/>
          </p:cNvCxnSpPr>
          <p:nvPr/>
        </p:nvCxnSpPr>
        <p:spPr>
          <a:xfrm>
            <a:off x="9737663" y="2356343"/>
            <a:ext cx="0" cy="5843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35" idx="2"/>
          </p:cNvCxnSpPr>
          <p:nvPr/>
        </p:nvCxnSpPr>
        <p:spPr>
          <a:xfrm flipH="1">
            <a:off x="9737662" y="3318576"/>
            <a:ext cx="1" cy="4781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9737662" y="4119430"/>
            <a:ext cx="9956" cy="5916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Frame 11"/>
          <p:cNvSpPr/>
          <p:nvPr/>
        </p:nvSpPr>
        <p:spPr>
          <a:xfrm>
            <a:off x="155448" y="1127780"/>
            <a:ext cx="7132320" cy="4715236"/>
          </a:xfrm>
          <a:prstGeom prst="frame">
            <a:avLst>
              <a:gd name="adj1" fmla="val 13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36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651590" y="132102"/>
            <a:ext cx="2295144" cy="521208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اقتصادی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9567672" y="2601849"/>
            <a:ext cx="2295144" cy="521208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اداری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9567672" y="5127203"/>
            <a:ext cx="2295144" cy="521208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فرهنگی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9408208" y="807867"/>
            <a:ext cx="2416209" cy="620733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بر پایه دامداری و کشاورزی 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9408208" y="1510502"/>
            <a:ext cx="2454608" cy="858863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ایجاد کاروانسراها و آب انبارها در گسترش تجارت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8910828" y="3299212"/>
            <a:ext cx="2951988" cy="803527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spcAft>
                <a:spcPts val="800"/>
              </a:spcAft>
            </a:pPr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انتخاب پادشاه بر مبنای وراثت بلکه بر مبنای تفاهم سران دودمان ها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8910828" y="4194322"/>
            <a:ext cx="2913589" cy="77175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ساتراپی هایی کوچک تر از ساتراپ های سلوکی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159611" y="5899711"/>
            <a:ext cx="5664806" cy="771753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التقاط فرهنگی و حضور مذاهب مختلف در این قلمرو به علت ارتباط با یونانیان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170784" y="148361"/>
            <a:ext cx="1988827" cy="451791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اجتماعی</a:t>
            </a:r>
            <a:endParaRPr lang="en-US" sz="2000" dirty="0">
              <a:solidFill>
                <a:schemeClr val="bg1"/>
              </a:solidFill>
            </a:endParaRPr>
          </a:p>
        </p:txBody>
      </p:sp>
      <p:graphicFrame>
        <p:nvGraphicFramePr>
          <p:cNvPr id="19" name="Diagram 18"/>
          <p:cNvGraphicFramePr/>
          <p:nvPr>
            <p:extLst>
              <p:ext uri="{D42A27DB-BD31-4B8C-83A1-F6EECF244321}">
                <p14:modId xmlns:p14="http://schemas.microsoft.com/office/powerpoint/2010/main" val="2890683259"/>
              </p:ext>
            </p:extLst>
          </p:nvPr>
        </p:nvGraphicFramePr>
        <p:xfrm>
          <a:off x="3223270" y="887947"/>
          <a:ext cx="4474520" cy="29628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20" name="Straight Arrow Connector 19"/>
          <p:cNvCxnSpPr/>
          <p:nvPr/>
        </p:nvCxnSpPr>
        <p:spPr>
          <a:xfrm flipH="1" flipV="1">
            <a:off x="4485915" y="1399358"/>
            <a:ext cx="758938" cy="55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2466601" y="1213895"/>
            <a:ext cx="19205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/>
            <a:r>
              <a:rPr lang="fa-IR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خود دولت اشکانی </a:t>
            </a: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181726" y="1723034"/>
            <a:ext cx="2994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نشانگر گستردگی دیوانی و حضور نظامی</a:t>
            </a: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-358669" y="2108929"/>
            <a:ext cx="40771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حضور مستقیم و تعیین کننده مذهب در سرنوشت جوامع تحت سلطه </a:t>
            </a: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30832" y="2643111"/>
            <a:ext cx="2792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dirty="0"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نقش و قدرت جامعه روستایی در روزگار باستان</a:t>
            </a:r>
            <a:endParaRPr lang="en-US" sz="3200" dirty="0"/>
          </a:p>
        </p:txBody>
      </p:sp>
      <p:sp>
        <p:nvSpPr>
          <p:cNvPr id="29" name="Rectangle 28"/>
          <p:cNvSpPr/>
          <p:nvPr/>
        </p:nvSpPr>
        <p:spPr>
          <a:xfrm>
            <a:off x="80384" y="3225315"/>
            <a:ext cx="26564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شرکت وسیع دولت اشکانی در امور بازرگانی </a:t>
            </a: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08676" y="4016536"/>
            <a:ext cx="7589114" cy="787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در این دوران شاهد کم شدن فاصله اجتماعی،فرهنگی و مادی بین طبقات اجتماعی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 از یکسو و دولت با مردمان از دیگر سو می باشیم.</a:t>
            </a:r>
            <a:endParaRPr lang="en-US" b="1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flipH="1" flipV="1">
            <a:off x="4082826" y="1917149"/>
            <a:ext cx="758938" cy="55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3636766" y="2319893"/>
            <a:ext cx="892120" cy="51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3223269" y="2820797"/>
            <a:ext cx="9532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 flipV="1">
            <a:off x="2761822" y="3419276"/>
            <a:ext cx="938079" cy="9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680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Diagram 21"/>
          <p:cNvGraphicFramePr/>
          <p:nvPr>
            <p:extLst/>
          </p:nvPr>
        </p:nvGraphicFramePr>
        <p:xfrm>
          <a:off x="1453896" y="950976"/>
          <a:ext cx="8706103" cy="53218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3" name="Title 2"/>
          <p:cNvSpPr>
            <a:spLocks noGrp="1"/>
          </p:cNvSpPr>
          <p:nvPr>
            <p:ph type="title"/>
          </p:nvPr>
        </p:nvSpPr>
        <p:spPr>
          <a:xfrm>
            <a:off x="1453896" y="-134099"/>
            <a:ext cx="10515600" cy="1325563"/>
          </a:xfrm>
        </p:spPr>
        <p:txBody>
          <a:bodyPr>
            <a:normAutofit/>
          </a:bodyPr>
          <a:lstStyle/>
          <a:p>
            <a:pPr marL="571500" indent="-571500" algn="r" rtl="1">
              <a:buFont typeface="Arial" panose="020B0604020202020204" pitchFamily="34" charset="0"/>
              <a:buChar char="•"/>
            </a:pPr>
            <a:r>
              <a:rPr lang="fa-IR" sz="3600" b="1" dirty="0" smtClean="0">
                <a:cs typeface="B Homa" panose="00000400000000000000" pitchFamily="2" charset="-78"/>
              </a:rPr>
              <a:t>تفکرات سازماندهی محیط ریستی</a:t>
            </a:r>
            <a:endParaRPr lang="en-US" sz="3600" b="1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570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Diagram 16"/>
          <p:cNvGraphicFramePr/>
          <p:nvPr>
            <p:extLst/>
          </p:nvPr>
        </p:nvGraphicFramePr>
        <p:xfrm>
          <a:off x="5788152" y="572847"/>
          <a:ext cx="5944615" cy="3713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184" y="-146037"/>
            <a:ext cx="11862816" cy="1325563"/>
          </a:xfrm>
        </p:spPr>
        <p:txBody>
          <a:bodyPr>
            <a:normAutofit/>
          </a:bodyPr>
          <a:lstStyle/>
          <a:p>
            <a:pPr marL="571500" indent="-571500" algn="r" rtl="1">
              <a:buFont typeface="Arial" panose="020B0604020202020204" pitchFamily="34" charset="0"/>
              <a:buChar char="•"/>
            </a:pPr>
            <a:r>
              <a:rPr lang="fa-IR" sz="3600" b="1" dirty="0" smtClean="0">
                <a:cs typeface="B Homa" panose="00000400000000000000" pitchFamily="2" charset="-78"/>
              </a:rPr>
              <a:t>مقدمه</a:t>
            </a:r>
            <a:br>
              <a:rPr lang="fa-IR" sz="3600" b="1" dirty="0" smtClean="0">
                <a:cs typeface="B Homa" panose="00000400000000000000" pitchFamily="2" charset="-78"/>
              </a:rPr>
            </a:br>
            <a:r>
              <a:rPr lang="fa-IR" sz="3600" b="1" dirty="0" smtClean="0">
                <a:cs typeface="B Homa" panose="00000400000000000000" pitchFamily="2" charset="-78"/>
              </a:rPr>
              <a:t>تقسیم بندی تاریخ ایران</a:t>
            </a:r>
            <a:endParaRPr lang="en-US" sz="3600" b="1" dirty="0">
              <a:cs typeface="B Homa" panose="00000400000000000000" pitchFamily="2" charset="-78"/>
            </a:endParaRPr>
          </a:p>
        </p:txBody>
      </p:sp>
      <p:sp>
        <p:nvSpPr>
          <p:cNvPr id="9" name="Down Arrow 8"/>
          <p:cNvSpPr/>
          <p:nvPr/>
        </p:nvSpPr>
        <p:spPr>
          <a:xfrm rot="5400000">
            <a:off x="8444591" y="-445523"/>
            <a:ext cx="502900" cy="3145730"/>
          </a:xfrm>
          <a:prstGeom prst="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black"/>
              </a:solidFill>
            </a:endParaRPr>
          </a:p>
        </p:txBody>
      </p:sp>
      <p:graphicFrame>
        <p:nvGraphicFramePr>
          <p:cNvPr id="8" name="Diagram 7"/>
          <p:cNvGraphicFramePr/>
          <p:nvPr>
            <p:extLst/>
          </p:nvPr>
        </p:nvGraphicFramePr>
        <p:xfrm>
          <a:off x="5788152" y="3834093"/>
          <a:ext cx="5944615" cy="3093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Down Arrow 9"/>
          <p:cNvSpPr/>
          <p:nvPr/>
        </p:nvSpPr>
        <p:spPr>
          <a:xfrm rot="5400000">
            <a:off x="8474263" y="2365323"/>
            <a:ext cx="443555" cy="3145730"/>
          </a:xfrm>
          <a:prstGeom prst="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black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9932" y="3298421"/>
            <a:ext cx="2266227" cy="8193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" t="10479" r="1" b="56964"/>
          <a:stretch/>
        </p:blipFill>
        <p:spPr>
          <a:xfrm>
            <a:off x="2979932" y="4661820"/>
            <a:ext cx="2366999" cy="138030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691" y="1312342"/>
            <a:ext cx="2266227" cy="140506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55" y="1312342"/>
            <a:ext cx="2151750" cy="112098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55" y="2918781"/>
            <a:ext cx="1962537" cy="147190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48" y="4671972"/>
            <a:ext cx="1890750" cy="1418063"/>
          </a:xfrm>
          <a:prstGeom prst="rect">
            <a:avLst/>
          </a:prstGeom>
        </p:spPr>
      </p:pic>
      <p:sp>
        <p:nvSpPr>
          <p:cNvPr id="18" name="Frame 17"/>
          <p:cNvSpPr/>
          <p:nvPr/>
        </p:nvSpPr>
        <p:spPr>
          <a:xfrm>
            <a:off x="329184" y="1196612"/>
            <a:ext cx="5102352" cy="5039596"/>
          </a:xfrm>
          <a:prstGeom prst="frame">
            <a:avLst>
              <a:gd name="adj1" fmla="val 83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-734866" y="2450411"/>
            <a:ext cx="4507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sz="1600" dirty="0">
                <a:solidFill>
                  <a:prstClr val="white"/>
                </a:solidFill>
                <a:cs typeface="B Homa" panose="00000400000000000000" pitchFamily="2" charset="-78"/>
              </a:rPr>
              <a:t>مسجد تاریخانه دامغان</a:t>
            </a:r>
            <a:endParaRPr lang="en-US" sz="16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-829473" y="4333418"/>
            <a:ext cx="4507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sz="1600" dirty="0">
                <a:solidFill>
                  <a:prstClr val="white"/>
                </a:solidFill>
                <a:cs typeface="B Homa" panose="00000400000000000000" pitchFamily="2" charset="-78"/>
              </a:rPr>
              <a:t>مادی های اصفهان</a:t>
            </a:r>
            <a:endParaRPr lang="en-US" sz="16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743090" y="5924450"/>
            <a:ext cx="4507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sz="1600" dirty="0">
                <a:solidFill>
                  <a:prstClr val="white"/>
                </a:solidFill>
                <a:cs typeface="B Homa" panose="00000400000000000000" pitchFamily="2" charset="-78"/>
              </a:rPr>
              <a:t>مسجد جامع نایین</a:t>
            </a:r>
            <a:endParaRPr lang="en-US" sz="16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41808" y="2740920"/>
            <a:ext cx="4507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sz="1600" dirty="0">
                <a:solidFill>
                  <a:prstClr val="white"/>
                </a:solidFill>
                <a:cs typeface="B Homa" panose="00000400000000000000" pitchFamily="2" charset="-78"/>
              </a:rPr>
              <a:t>طاق کسری</a:t>
            </a:r>
            <a:endParaRPr lang="en-US" sz="16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59049" y="4159965"/>
            <a:ext cx="4507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sz="1600" dirty="0">
                <a:solidFill>
                  <a:prstClr val="white"/>
                </a:solidFill>
                <a:cs typeface="B Homa" panose="00000400000000000000" pitchFamily="2" charset="-78"/>
              </a:rPr>
              <a:t>تخت جمشید</a:t>
            </a:r>
            <a:endParaRPr lang="en-US" sz="16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9435" y="5969891"/>
            <a:ext cx="4507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sz="1600" dirty="0">
                <a:solidFill>
                  <a:prstClr val="white"/>
                </a:solidFill>
                <a:cs typeface="B Homa" panose="00000400000000000000" pitchFamily="2" charset="-78"/>
              </a:rPr>
              <a:t>کاخ هترا</a:t>
            </a:r>
            <a:endParaRPr lang="en-US" sz="16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6314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976" y="-1097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fa-IR" sz="3600" b="1" dirty="0" smtClean="0">
                <a:cs typeface="B Homa" panose="00000400000000000000" pitchFamily="2" charset="-78"/>
              </a:rPr>
              <a:t>حکومت ساسانیان</a:t>
            </a:r>
            <a:r>
              <a:rPr lang="en-US" sz="3600" b="1" dirty="0" smtClean="0">
                <a:cs typeface="B Homa" panose="00000400000000000000" pitchFamily="2" charset="-78"/>
              </a:rPr>
              <a:t> </a:t>
            </a:r>
            <a:r>
              <a:rPr lang="fa-IR" sz="1400" b="1" dirty="0" smtClean="0">
                <a:cs typeface="B Homa" panose="00000400000000000000" pitchFamily="2" charset="-78"/>
              </a:rPr>
              <a:t>(قرن سوم تا قرن هفتم میلادی؛هم </a:t>
            </a:r>
            <a:r>
              <a:rPr lang="fa-IR" sz="1400" b="1" dirty="0">
                <a:cs typeface="B Homa" panose="00000400000000000000" pitchFamily="2" charset="-78"/>
              </a:rPr>
              <a:t>دورانی با تمدن روم</a:t>
            </a:r>
            <a:r>
              <a:rPr lang="fa-IR" sz="1400" b="1" dirty="0" smtClean="0">
                <a:cs typeface="B Homa" panose="00000400000000000000" pitchFamily="2" charset="-78"/>
              </a:rPr>
              <a:t>)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1" t="10709" r="5063" b="2766"/>
          <a:stretch/>
        </p:blipFill>
        <p:spPr>
          <a:xfrm>
            <a:off x="219456" y="1215835"/>
            <a:ext cx="6917953" cy="44373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08662" y="5689922"/>
            <a:ext cx="4507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sz="2000" dirty="0">
                <a:solidFill>
                  <a:prstClr val="white"/>
                </a:solidFill>
                <a:cs typeface="B Homa" panose="00000400000000000000" pitchFamily="2" charset="-78"/>
              </a:rPr>
              <a:t>گستره امپراطوری ساسانیان</a:t>
            </a:r>
            <a:endParaRPr lang="en-US" sz="20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8531352" y="1617463"/>
            <a:ext cx="3316224" cy="860414"/>
          </a:xfrm>
          <a:prstGeom prst="roundRect">
            <a:avLst/>
          </a:prstGeom>
          <a:solidFill>
            <a:schemeClr val="tx1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ستیزهای بیشمار دولت اشکانی با دولت نوخاسته روم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7383584" y="2778263"/>
            <a:ext cx="3543171" cy="57393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گستردگی وسیع دولت اشکانی،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7946136" y="4702546"/>
            <a:ext cx="3474395" cy="57393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سبب تضعیف دولت اشکانی 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8531352" y="3571147"/>
            <a:ext cx="3474396" cy="69349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تعویض پیاپی پادشاهان اشکانی به علت اختلافات داخلی دودمان ها</a:t>
            </a: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8150027" y="3352195"/>
            <a:ext cx="27432" cy="15377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9064427" y="4067031"/>
            <a:ext cx="9144" cy="7955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10926755" y="2230306"/>
            <a:ext cx="0" cy="2659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Frame 11"/>
          <p:cNvSpPr/>
          <p:nvPr/>
        </p:nvSpPr>
        <p:spPr>
          <a:xfrm>
            <a:off x="94203" y="1071629"/>
            <a:ext cx="7168856" cy="5098460"/>
          </a:xfrm>
          <a:prstGeom prst="frame">
            <a:avLst>
              <a:gd name="adj1" fmla="val 13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72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9386414" y="511459"/>
            <a:ext cx="2295144" cy="521208"/>
          </a:xfrm>
          <a:prstGeom prst="roundRect">
            <a:avLst/>
          </a:prstGeom>
          <a:solidFill>
            <a:schemeClr val="tx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اقتصادی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9425325" y="2723062"/>
            <a:ext cx="2295144" cy="521208"/>
          </a:xfrm>
          <a:prstGeom prst="roundRect">
            <a:avLst/>
          </a:prstGeom>
          <a:solidFill>
            <a:schemeClr val="tx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اداری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9425325" y="4797853"/>
            <a:ext cx="2295144" cy="521208"/>
          </a:xfrm>
          <a:prstGeom prst="roundRect">
            <a:avLst/>
          </a:prstGeom>
          <a:solidFill>
            <a:schemeClr val="tx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فرهنگی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512" y="3029241"/>
            <a:ext cx="3983736" cy="202921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92024" y="2825496"/>
            <a:ext cx="4206240" cy="267919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346124" y="5179555"/>
            <a:ext cx="5282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تقسیمات منطقه ای </a:t>
            </a:r>
            <a:endParaRPr lang="en-US" sz="20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201503" y="1317409"/>
            <a:ext cx="2908997" cy="563054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مبتنی بر دامداری و کشاورزی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202936" y="1317409"/>
            <a:ext cx="2904744" cy="563054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اختیار انحصارهایی تجاری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201503" y="3429897"/>
            <a:ext cx="2908997" cy="563054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تقسیم ایران به چهار ایالت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202936" y="3429897"/>
            <a:ext cx="2904744" cy="563054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مرزبانان اداره قلمروهای مرزی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8201503" y="5572570"/>
            <a:ext cx="2908997" cy="563054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نبودن هنر برای مردم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202936" y="5572570"/>
            <a:ext cx="2904744" cy="563054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هدف عظمت بخشیدن به حکومت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19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9480189" y="273907"/>
            <a:ext cx="2295144" cy="521208"/>
          </a:xfrm>
          <a:prstGeom prst="roundRect">
            <a:avLst/>
          </a:prstGeom>
          <a:solidFill>
            <a:schemeClr val="tx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اجتماعی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9480189" y="3284660"/>
            <a:ext cx="2295144" cy="521208"/>
          </a:xfrm>
          <a:prstGeom prst="roundRect">
            <a:avLst/>
          </a:prstGeom>
          <a:solidFill>
            <a:schemeClr val="tx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سازمان فضایی شهر</a:t>
            </a:r>
            <a:endParaRPr lang="en-US" sz="2000" dirty="0">
              <a:solidFill>
                <a:schemeClr val="bg1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116785489"/>
              </p:ext>
            </p:extLst>
          </p:nvPr>
        </p:nvGraphicFramePr>
        <p:xfrm>
          <a:off x="3900264" y="804581"/>
          <a:ext cx="4064559" cy="23312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Straight Arrow Connector 5"/>
          <p:cNvCxnSpPr/>
          <p:nvPr/>
        </p:nvCxnSpPr>
        <p:spPr>
          <a:xfrm flipH="1">
            <a:off x="4803420" y="1365456"/>
            <a:ext cx="83787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4160520" y="1925456"/>
            <a:ext cx="89971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3621024" y="2509742"/>
            <a:ext cx="11823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255264" y="2893233"/>
            <a:ext cx="11302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961248" y="1159996"/>
            <a:ext cx="18421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0"/>
            <a:r>
              <a:rPr lang="fa-IR" sz="14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بالاترین نقطه از هرم قدرت.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778816" y="1693403"/>
            <a:ext cx="14334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14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ظهور برای اولین بار. 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944028" y="2318924"/>
            <a:ext cx="17027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14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نشان از حکومت دیوانی. 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-144421" y="2739344"/>
            <a:ext cx="34612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14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نشان از پیروزی اشرافیت دهقانی براشرافیت دودمانی. 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797624" y="1052274"/>
            <a:ext cx="4977709" cy="24929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 در این دوران نظام کاستی و جلوگیری از آمیختن طبقات و</a:t>
            </a:r>
          </a:p>
          <a:p>
            <a:pPr>
              <a:lnSpc>
                <a:spcPct val="150000"/>
              </a:lnSpc>
            </a:pPr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      دخول افراد از طبقه ای به طبقه دیگر.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 جامعه به شدت طبقاتی می شود 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cs typeface="B Homa" panose="00000400000000000000" pitchFamily="2" charset="-78"/>
              </a:rPr>
              <a:t>سرکوب روستاییان و عشایر</a:t>
            </a:r>
          </a:p>
          <a:p>
            <a:pPr>
              <a:lnSpc>
                <a:spcPct val="150000"/>
              </a:lnSpc>
            </a:pPr>
            <a:endParaRPr lang="en-US" sz="3200" b="1" dirty="0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372013" y="4281873"/>
            <a:ext cx="2342460" cy="207050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713160" y="4654285"/>
            <a:ext cx="1641949" cy="14160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0008135" y="4959788"/>
            <a:ext cx="1023115" cy="6706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l" rtl="0"/>
            <a:r>
              <a:rPr lang="fa-IR" dirty="0">
                <a:solidFill>
                  <a:prstClr val="black"/>
                </a:solidFill>
                <a:cs typeface="B Homa" panose="00000400000000000000" pitchFamily="2" charset="-78"/>
              </a:rPr>
              <a:t>دژحکومتی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867065" y="5683574"/>
            <a:ext cx="12823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sz="2000" dirty="0">
                <a:solidFill>
                  <a:prstClr val="white"/>
                </a:solidFill>
                <a:cs typeface="B Homa" panose="00000400000000000000" pitchFamily="2" charset="-78"/>
              </a:rPr>
              <a:t>شارستان میانی</a:t>
            </a:r>
            <a:endParaRPr lang="en-US" sz="20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966675" y="4281873"/>
            <a:ext cx="15501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sz="2000" dirty="0">
                <a:solidFill>
                  <a:prstClr val="white"/>
                </a:solidFill>
                <a:cs typeface="B Homa" panose="00000400000000000000" pitchFamily="2" charset="-78"/>
              </a:rPr>
              <a:t>شارستانبیرونی</a:t>
            </a:r>
            <a:endParaRPr lang="en-US" sz="20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flipH="1">
            <a:off x="8906256" y="5362333"/>
            <a:ext cx="12083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37" idx="1"/>
          </p:cNvCxnSpPr>
          <p:nvPr/>
        </p:nvCxnSpPr>
        <p:spPr>
          <a:xfrm flipH="1">
            <a:off x="8906256" y="4481928"/>
            <a:ext cx="106041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35" idx="1"/>
          </p:cNvCxnSpPr>
          <p:nvPr/>
        </p:nvCxnSpPr>
        <p:spPr>
          <a:xfrm flipH="1" flipV="1">
            <a:off x="9060161" y="5883629"/>
            <a:ext cx="806904" cy="1538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4013570" y="5132461"/>
            <a:ext cx="4892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دژ مظهر حکومت ساسانی، در مهمترین نقطه سوق الجیشی </a:t>
            </a:r>
            <a:r>
              <a:rPr lang="fa-IR" dirty="0">
                <a:solidFill>
                  <a:prstClr val="white"/>
                </a:solidFill>
                <a:cs typeface="B Homa" panose="00000400000000000000" pitchFamily="2" charset="-78"/>
              </a:rPr>
              <a:t> </a:t>
            </a: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7049658" y="5663417"/>
            <a:ext cx="18565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استقرار طبقات ممتاز</a:t>
            </a: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3585277" y="4269360"/>
            <a:ext cx="53495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آتشکده و بازار اصلی؛در این بخش شهر محل استقرار اکثریت مردم </a:t>
            </a: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49" name="Down Arrow 48"/>
          <p:cNvSpPr/>
          <p:nvPr/>
        </p:nvSpPr>
        <p:spPr>
          <a:xfrm>
            <a:off x="10995519" y="4069080"/>
            <a:ext cx="779814" cy="2596896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10597801" y="4688301"/>
            <a:ext cx="15501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sz="2000" dirty="0">
                <a:solidFill>
                  <a:prstClr val="white"/>
                </a:solidFill>
                <a:cs typeface="B Homa" panose="00000400000000000000" pitchFamily="2" charset="-78"/>
              </a:rPr>
              <a:t>بازار</a:t>
            </a:r>
            <a:endParaRPr lang="en-US" sz="20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9813945" y="6504345"/>
            <a:ext cx="2363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fa-IR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به عنوان ستون فقرات شهر </a:t>
            </a:r>
            <a:endParaRPr lang="en-US" sz="3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18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2"/>
          <p:cNvSpPr>
            <a:spLocks noGrp="1"/>
          </p:cNvSpPr>
          <p:nvPr>
            <p:ph type="title"/>
          </p:nvPr>
        </p:nvSpPr>
        <p:spPr>
          <a:xfrm>
            <a:off x="1453896" y="-134099"/>
            <a:ext cx="10515600" cy="1325563"/>
          </a:xfrm>
        </p:spPr>
        <p:txBody>
          <a:bodyPr>
            <a:normAutofit/>
          </a:bodyPr>
          <a:lstStyle/>
          <a:p>
            <a:pPr marL="571500" indent="-571500" algn="r" rtl="1">
              <a:buFont typeface="Arial" panose="020B0604020202020204" pitchFamily="34" charset="0"/>
              <a:buChar char="•"/>
            </a:pPr>
            <a:r>
              <a:rPr lang="fa-IR" sz="3600" b="1" dirty="0" smtClean="0">
                <a:cs typeface="B Homa" panose="00000400000000000000" pitchFamily="2" charset="-78"/>
              </a:rPr>
              <a:t>تفکرات سازماندهی محیط ریستی</a:t>
            </a:r>
            <a:endParaRPr lang="en-US" sz="3600" b="1" dirty="0">
              <a:cs typeface="B Homa" panose="00000400000000000000" pitchFamily="2" charset="-78"/>
            </a:endParaRPr>
          </a:p>
        </p:txBody>
      </p:sp>
      <p:graphicFrame>
        <p:nvGraphicFramePr>
          <p:cNvPr id="15" name="Diagram 14"/>
          <p:cNvGraphicFramePr/>
          <p:nvPr>
            <p:extLst/>
          </p:nvPr>
        </p:nvGraphicFramePr>
        <p:xfrm>
          <a:off x="2249424" y="1376319"/>
          <a:ext cx="7800847" cy="4768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399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7902" y="12853"/>
            <a:ext cx="10515600" cy="1325563"/>
          </a:xfrm>
        </p:spPr>
        <p:txBody>
          <a:bodyPr>
            <a:normAutofit/>
          </a:bodyPr>
          <a:lstStyle/>
          <a:p>
            <a:pPr algn="r" rtl="1"/>
            <a:r>
              <a:rPr lang="fa-IR" sz="3600" b="1" dirty="0" smtClean="0">
                <a:cs typeface="B Homa" panose="00000400000000000000" pitchFamily="2" charset="-78"/>
              </a:rPr>
              <a:t>قرون ابتدایی اسلام</a:t>
            </a:r>
            <a:r>
              <a:rPr lang="fa-IR" sz="1400" b="1" dirty="0" smtClean="0">
                <a:cs typeface="B Homa" panose="00000400000000000000" pitchFamily="2" charset="-78"/>
              </a:rPr>
              <a:t>(قرن 7 تا 11 میلادی؛هم </a:t>
            </a:r>
            <a:r>
              <a:rPr lang="fa-IR" sz="1400" b="1" dirty="0">
                <a:cs typeface="B Homa" panose="00000400000000000000" pitchFamily="2" charset="-78"/>
              </a:rPr>
              <a:t>دورانی با </a:t>
            </a:r>
            <a:r>
              <a:rPr lang="fa-IR" sz="1400" b="1" dirty="0" smtClean="0">
                <a:cs typeface="B Homa" panose="00000400000000000000" pitchFamily="2" charset="-78"/>
              </a:rPr>
              <a:t>قرون وسطی اروپا)</a:t>
            </a:r>
            <a:endParaRPr lang="en-US" sz="3600" b="1" dirty="0">
              <a:cs typeface="B Homa" panose="00000400000000000000" pitchFamily="2" charset="-78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8592636" y="1132904"/>
            <a:ext cx="3316224" cy="860414"/>
          </a:xfrm>
          <a:prstGeom prst="round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فتح ایران در قرن هفتم میلادی توسط مسلمانان 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444868" y="2293704"/>
            <a:ext cx="3543171" cy="573932"/>
          </a:xfrm>
          <a:prstGeom prst="round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جهان بینی جدیدی مبتنی بر برابری 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8007420" y="4217987"/>
            <a:ext cx="3474395" cy="573932"/>
          </a:xfrm>
          <a:prstGeom prst="round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قیام علیه نظام کاستی دوران ساسانی 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8592636" y="3086588"/>
            <a:ext cx="3474396" cy="693494"/>
          </a:xfrm>
          <a:prstGeom prst="round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قیام شار بیرونی علیه شار میانی و دژ حکومتی </a:t>
            </a:r>
            <a:endParaRPr lang="en-US" b="1" dirty="0">
              <a:solidFill>
                <a:prstClr val="white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9125711" y="3582472"/>
            <a:ext cx="9144" cy="7955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8729471" y="2805743"/>
            <a:ext cx="9144" cy="7955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9110471" y="1638802"/>
            <a:ext cx="9144" cy="7955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7444868" y="4951622"/>
            <a:ext cx="3543171" cy="1403457"/>
          </a:xfrm>
          <a:prstGeom prst="round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تنها آنهایی که جهان بینی اسلامی دارند و در راه آن جهاد می کنند،نسبت به دیگران دارای امتیازات خاص هستند.</a:t>
            </a:r>
            <a:endParaRPr lang="en-US" sz="2000" b="1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7592567" y="2688824"/>
            <a:ext cx="42673" cy="27701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8" name="Diagram 17"/>
          <p:cNvGraphicFramePr/>
          <p:nvPr>
            <p:extLst/>
          </p:nvPr>
        </p:nvGraphicFramePr>
        <p:xfrm>
          <a:off x="70609" y="1132904"/>
          <a:ext cx="7363786" cy="5100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2693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386414" y="227995"/>
            <a:ext cx="2295144" cy="521208"/>
          </a:xfrm>
          <a:prstGeom prst="round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اقتصادی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9386414" y="2141824"/>
            <a:ext cx="2295144" cy="521208"/>
          </a:xfrm>
          <a:prstGeom prst="round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کالبدی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42283" y="986656"/>
            <a:ext cx="5774401" cy="14157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اساس زندگی و اقتصاد در منطقه مبتنی بر وحدت صنایع و کشاورزی.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اهمیت تجارت در عربستان به علت آب و هوا</a:t>
            </a:r>
            <a:endParaRPr lang="fa-IR" sz="3200" b="1" dirty="0">
              <a:solidFill>
                <a:prstClr val="white"/>
              </a:solidFill>
              <a:cs typeface="B Homa" panose="00000400000000000000" pitchFamily="2" charset="-78"/>
            </a:endParaRPr>
          </a:p>
          <a:p>
            <a:pPr algn="just"/>
            <a:endParaRPr lang="fa-IR" sz="3200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graphicFrame>
        <p:nvGraphicFramePr>
          <p:cNvPr id="10" name="Diagram 9"/>
          <p:cNvGraphicFramePr/>
          <p:nvPr>
            <p:extLst/>
          </p:nvPr>
        </p:nvGraphicFramePr>
        <p:xfrm>
          <a:off x="6085699" y="2779776"/>
          <a:ext cx="5687568" cy="3643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Diagram 10"/>
          <p:cNvGraphicFramePr/>
          <p:nvPr>
            <p:extLst/>
          </p:nvPr>
        </p:nvGraphicFramePr>
        <p:xfrm>
          <a:off x="486664" y="2779776"/>
          <a:ext cx="1826768" cy="38963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32042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1574211" y="118565"/>
            <a:ext cx="10515600" cy="1325563"/>
          </a:xfrm>
        </p:spPr>
        <p:txBody>
          <a:bodyPr>
            <a:normAutofit/>
          </a:bodyPr>
          <a:lstStyle/>
          <a:p>
            <a:pPr marL="571500" indent="-571500" algn="r" rtl="1">
              <a:buFont typeface="Arial" panose="020B0604020202020204" pitchFamily="34" charset="0"/>
              <a:buChar char="•"/>
            </a:pPr>
            <a:r>
              <a:rPr lang="fa-IR" sz="3600" b="1" dirty="0" smtClean="0">
                <a:cs typeface="B Homa" panose="00000400000000000000" pitchFamily="2" charset="-78"/>
              </a:rPr>
              <a:t>عوامل مشخصه شهر در دوره اسلامی</a:t>
            </a:r>
            <a:r>
              <a:rPr lang="fa-IR" sz="2400" b="1" dirty="0" smtClean="0">
                <a:cs typeface="B Homa" panose="00000400000000000000" pitchFamily="2" charset="-78"/>
              </a:rPr>
              <a:t>(مسجد_بازار_محله)</a:t>
            </a:r>
            <a:endParaRPr lang="en-US" sz="3600" b="1" dirty="0">
              <a:cs typeface="B Homa" panose="00000400000000000000" pitchFamily="2" charset="-78"/>
            </a:endParaRPr>
          </a:p>
        </p:txBody>
      </p:sp>
      <p:graphicFrame>
        <p:nvGraphicFramePr>
          <p:cNvPr id="5" name="Diagram 4"/>
          <p:cNvGraphicFramePr/>
          <p:nvPr>
            <p:extLst/>
          </p:nvPr>
        </p:nvGraphicFramePr>
        <p:xfrm>
          <a:off x="3575304" y="1191464"/>
          <a:ext cx="8285480" cy="4913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-378257" y="5880479"/>
            <a:ext cx="32987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prstClr val="white"/>
                </a:solidFill>
                <a:cs typeface="B Homa" panose="00000400000000000000" pitchFamily="2" charset="-78"/>
              </a:rPr>
              <a:t>منبع: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a-IR" sz="1600" dirty="0">
                <a:solidFill>
                  <a:prstClr val="white"/>
                </a:solidFill>
                <a:cs typeface="B Homa" panose="00000400000000000000" pitchFamily="2" charset="-78"/>
              </a:rPr>
              <a:t>تاریخ شهر و شهرنشینی پاکزاد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a-IR" sz="1600" dirty="0">
                <a:solidFill>
                  <a:prstClr val="white"/>
                </a:solidFill>
                <a:cs typeface="B Homa" panose="00000400000000000000" pitchFamily="2" charset="-78"/>
              </a:rPr>
              <a:t>شارتا شهر دکتر حبیبی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a-IR" sz="1600" dirty="0">
                <a:solidFill>
                  <a:prstClr val="white"/>
                </a:solidFill>
                <a:cs typeface="B Homa" panose="00000400000000000000" pitchFamily="2" charset="-78"/>
              </a:rPr>
              <a:t>تاریخ مختصر شهر و شهرنشینی سلطانزاده</a:t>
            </a:r>
          </a:p>
        </p:txBody>
      </p:sp>
    </p:spTree>
    <p:extLst>
      <p:ext uri="{BB962C8B-B14F-4D97-AF65-F5344CB8AC3E}">
        <p14:creationId xmlns:p14="http://schemas.microsoft.com/office/powerpoint/2010/main" val="108128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1676400" y="175418"/>
            <a:ext cx="10515600" cy="1325563"/>
          </a:xfrm>
        </p:spPr>
        <p:txBody>
          <a:bodyPr>
            <a:normAutofit/>
          </a:bodyPr>
          <a:lstStyle/>
          <a:p>
            <a:pPr algn="r" rtl="1"/>
            <a:r>
              <a:rPr lang="fa-IR" sz="3600" b="1" dirty="0" smtClean="0">
                <a:cs typeface="B Homa" panose="00000400000000000000" pitchFamily="2" charset="-78"/>
              </a:rPr>
              <a:t>شهرهای دوره اسلامی</a:t>
            </a:r>
            <a:endParaRPr lang="en-US" sz="3600" b="1" dirty="0">
              <a:cs typeface="B Homa" panose="00000400000000000000" pitchFamily="2" charset="-78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659007612"/>
              </p:ext>
            </p:extLst>
          </p:nvPr>
        </p:nvGraphicFramePr>
        <p:xfrm>
          <a:off x="421106" y="838199"/>
          <a:ext cx="11251772" cy="57936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8498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976" y="220431"/>
            <a:ext cx="10515600" cy="1325563"/>
          </a:xfrm>
        </p:spPr>
        <p:txBody>
          <a:bodyPr>
            <a:normAutofit/>
          </a:bodyPr>
          <a:lstStyle/>
          <a:p>
            <a:pPr algn="r" rtl="1"/>
            <a:r>
              <a:rPr lang="fa-IR" sz="3600" b="1" dirty="0">
                <a:cs typeface="B Homa" panose="00000400000000000000" pitchFamily="2" charset="-78"/>
              </a:rPr>
              <a:t>حکومت </a:t>
            </a:r>
            <a:r>
              <a:rPr lang="fa-IR" sz="3600" b="1" dirty="0" smtClean="0">
                <a:cs typeface="B Homa" panose="00000400000000000000" pitchFamily="2" charset="-78"/>
              </a:rPr>
              <a:t>سامانیان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Rounded Rectangle 2"/>
          <p:cNvSpPr/>
          <p:nvPr/>
        </p:nvSpPr>
        <p:spPr>
          <a:xfrm>
            <a:off x="7626096" y="1545994"/>
            <a:ext cx="3316224" cy="860414"/>
          </a:xfrm>
          <a:prstGeom prst="roundRect">
            <a:avLst/>
          </a:prstGeom>
          <a:solidFill>
            <a:srgbClr val="CC33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کمتر شدن قدرت سیاسی حکومت عباسی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626096" y="2941978"/>
            <a:ext cx="3316224" cy="860414"/>
          </a:xfrm>
          <a:prstGeom prst="roundRect">
            <a:avLst/>
          </a:prstGeom>
          <a:solidFill>
            <a:srgbClr val="CC33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تشکیل دولت های مستقلی در ایران و ماورالنهر(سامانیان) </a:t>
            </a:r>
            <a:endParaRPr lang="en-US" b="1" dirty="0">
              <a:solidFill>
                <a:prstClr val="white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9290304" y="2196243"/>
            <a:ext cx="0" cy="9509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393" y="1545994"/>
            <a:ext cx="4928616" cy="40784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9393" y="5624424"/>
            <a:ext cx="4507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sz="2000" dirty="0">
                <a:solidFill>
                  <a:prstClr val="white"/>
                </a:solidFill>
                <a:cs typeface="B Homa" panose="00000400000000000000" pitchFamily="2" charset="-78"/>
              </a:rPr>
              <a:t>گستره امپراطوری سامانیان</a:t>
            </a:r>
            <a:endParaRPr lang="en-US" sz="20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9930384" y="4208262"/>
            <a:ext cx="1917192" cy="994673"/>
          </a:xfrm>
          <a:prstGeom prst="roundRect">
            <a:avLst/>
          </a:prstGeom>
          <a:solidFill>
            <a:srgbClr val="CC33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 اولین دولت ایرانی بعد از حمله مسلمانان 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272272" y="4952602"/>
            <a:ext cx="1917192" cy="994673"/>
          </a:xfrm>
          <a:prstGeom prst="roundRect">
            <a:avLst/>
          </a:prstGeom>
          <a:solidFill>
            <a:srgbClr val="CC33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سهیم شدن جامعه ایلی در سازمان نظامی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614160" y="4208261"/>
            <a:ext cx="1917192" cy="994673"/>
          </a:xfrm>
          <a:prstGeom prst="roundRect">
            <a:avLst/>
          </a:prstGeom>
          <a:solidFill>
            <a:srgbClr val="CC33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خان نظامی نماد اصلی پیوند سه جامعه </a:t>
            </a:r>
            <a:endParaRPr lang="en-US" b="1" dirty="0">
              <a:solidFill>
                <a:prstClr val="white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7842504" y="3389547"/>
            <a:ext cx="0" cy="9509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9278112" y="3637947"/>
            <a:ext cx="12192" cy="15649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0631424" y="3389547"/>
            <a:ext cx="0" cy="9509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rame 13"/>
          <p:cNvSpPr/>
          <p:nvPr/>
        </p:nvSpPr>
        <p:spPr>
          <a:xfrm>
            <a:off x="182922" y="1285547"/>
            <a:ext cx="5553429" cy="4738987"/>
          </a:xfrm>
          <a:prstGeom prst="frame">
            <a:avLst>
              <a:gd name="adj1" fmla="val 13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118695" y="509224"/>
            <a:ext cx="47083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fa-IR" sz="1400" b="1" dirty="0">
                <a:solidFill>
                  <a:prstClr val="white"/>
                </a:solidFill>
                <a:cs typeface="B Homa" panose="00000400000000000000" pitchFamily="2" charset="-78"/>
              </a:rPr>
              <a:t>(سده سوم و چهارم ه.ق(قرن 9-10 میلادی)؛هم دورانی با قرون وسطی اروپا)</a:t>
            </a:r>
            <a:endParaRPr lang="en-US" sz="14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81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9644781" y="412095"/>
            <a:ext cx="2295144" cy="521208"/>
          </a:xfrm>
          <a:prstGeom prst="roundRect">
            <a:avLst/>
          </a:prstGeom>
          <a:solidFill>
            <a:srgbClr val="CC33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اقتصادی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9644781" y="2502104"/>
            <a:ext cx="2295144" cy="521208"/>
          </a:xfrm>
          <a:prstGeom prst="roundRect">
            <a:avLst/>
          </a:prstGeom>
          <a:solidFill>
            <a:srgbClr val="CC33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a-IR" sz="2000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فرهنگی</a:t>
            </a:r>
            <a:endParaRPr lang="en-US" sz="2000" dirty="0">
              <a:solidFill>
                <a:prstClr val="white"/>
              </a:solidFill>
            </a:endParaRPr>
          </a:p>
          <a:p>
            <a:pPr algn="ctr" rtl="0"/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9644781" y="4852717"/>
            <a:ext cx="2295144" cy="521208"/>
          </a:xfrm>
          <a:prstGeom prst="roundRect">
            <a:avLst/>
          </a:prstGeom>
          <a:solidFill>
            <a:srgbClr val="CC33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اداری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9565164" y="1144265"/>
            <a:ext cx="208483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cs typeface="B Homa" panose="00000400000000000000" pitchFamily="2" charset="-78"/>
              </a:rPr>
              <a:t>وجود سازمان های صنفی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565392" y="1144265"/>
            <a:ext cx="2081784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موثر در شکل بخشیدن به نهضت های شهری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639312" y="1144265"/>
            <a:ext cx="200809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تحت نظارت شدید دولت و حکومت های اسلامی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13232" y="1144265"/>
            <a:ext cx="200809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بی بهره از </a:t>
            </a:r>
            <a:r>
              <a:rPr lang="fa-IR" dirty="0">
                <a:solidFill>
                  <a:prstClr val="black"/>
                </a:solidFill>
                <a:cs typeface="B Homa" panose="00000400000000000000" pitchFamily="2" charset="-78"/>
              </a:rPr>
              <a:t>استقلال کامل به معنای اروپایی آن در قرون وسطی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2" name="Chevron 11"/>
          <p:cNvSpPr/>
          <p:nvPr/>
        </p:nvSpPr>
        <p:spPr>
          <a:xfrm rot="10800000">
            <a:off x="8842248" y="1144265"/>
            <a:ext cx="484632" cy="1086871"/>
          </a:xfrm>
          <a:prstGeom prst="chevr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 rot="10800000">
            <a:off x="5927106" y="1099177"/>
            <a:ext cx="484632" cy="1086871"/>
          </a:xfrm>
          <a:prstGeom prst="chevr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Chevron 13"/>
          <p:cNvSpPr/>
          <p:nvPr/>
        </p:nvSpPr>
        <p:spPr>
          <a:xfrm rot="10800000">
            <a:off x="2822091" y="1135753"/>
            <a:ext cx="484632" cy="1086871"/>
          </a:xfrm>
          <a:prstGeom prst="chevr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9565164" y="3459219"/>
            <a:ext cx="208483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آغاز تجدید حیات علمی و ادبی ایران دوران اسلامی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902381" y="3459219"/>
            <a:ext cx="2081784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علت وقوع چنین نهضتی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306723" y="3023312"/>
            <a:ext cx="2935042" cy="79570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به هم ریختن نظام کاستی و جایگزین شدن جهان بینی اسلامی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306723" y="4092942"/>
            <a:ext cx="2935042" cy="75977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آمیخته شدن تمدن های مختلف،یونانی و مصری از یک سو و هندی و ایرانی از دیگر سوی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129364" y="3023313"/>
            <a:ext cx="2935042" cy="7957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اختراع کاغذ در چین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129364" y="4092942"/>
            <a:ext cx="2935042" cy="75977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امکان برخورد آزاد عقاید مختلف با یکدیگر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Chevron 21"/>
          <p:cNvSpPr/>
          <p:nvPr/>
        </p:nvSpPr>
        <p:spPr>
          <a:xfrm rot="10800000">
            <a:off x="6289948" y="3369044"/>
            <a:ext cx="484632" cy="1086871"/>
          </a:xfrm>
          <a:prstGeom prst="chevr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9644781" y="5669019"/>
            <a:ext cx="208483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اطاعت از خلیفه تنها در ظاهر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6902381" y="5669019"/>
            <a:ext cx="208483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کارهای اداری به صورت مستقل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5899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99005775"/>
              </p:ext>
            </p:extLst>
          </p:nvPr>
        </p:nvGraphicFramePr>
        <p:xfrm>
          <a:off x="578930" y="1271016"/>
          <a:ext cx="11308269" cy="63095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Left Arrow 4"/>
          <p:cNvSpPr/>
          <p:nvPr/>
        </p:nvSpPr>
        <p:spPr>
          <a:xfrm>
            <a:off x="0" y="1501668"/>
            <a:ext cx="11887199" cy="841248"/>
          </a:xfrm>
          <a:prstGeom prst="lef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71500" algn="r" rtl="1">
              <a:buFont typeface="Arial" panose="020B0604020202020204" pitchFamily="34" charset="0"/>
              <a:buChar char="•"/>
            </a:pPr>
            <a:r>
              <a:rPr lang="fa-IR" sz="3600" b="1" dirty="0">
                <a:cs typeface="B Homa" panose="00000400000000000000" pitchFamily="2" charset="-78"/>
              </a:rPr>
              <a:t>تطابق زمانی </a:t>
            </a:r>
            <a:r>
              <a:rPr lang="fa-IR" sz="3600" b="1" dirty="0" smtClean="0">
                <a:cs typeface="B Homa" panose="00000400000000000000" pitchFamily="2" charset="-78"/>
              </a:rPr>
              <a:t>تاریخ اروپا </a:t>
            </a:r>
            <a:r>
              <a:rPr lang="fa-IR" sz="3600" b="1" dirty="0">
                <a:cs typeface="B Homa" panose="00000400000000000000" pitchFamily="2" charset="-78"/>
              </a:rPr>
              <a:t>و ایران</a:t>
            </a:r>
            <a:endParaRPr lang="en-US" sz="3600" b="1" dirty="0">
              <a:cs typeface="B Homa" panose="00000400000000000000" pitchFamily="2" charset="-78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7678235" y="1420787"/>
            <a:ext cx="2967554" cy="87796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a-IR" dirty="0">
                <a:solidFill>
                  <a:prstClr val="black"/>
                </a:solidFill>
                <a:cs typeface="B Homa" panose="00000400000000000000" pitchFamily="2" charset="-78"/>
              </a:rPr>
              <a:t> (8-12 ق.م) </a:t>
            </a:r>
          </a:p>
          <a:p>
            <a:pPr algn="ctr"/>
            <a:r>
              <a:rPr lang="fa-IR" dirty="0">
                <a:solidFill>
                  <a:prstClr val="black"/>
                </a:solidFill>
                <a:cs typeface="B Homa" panose="00000400000000000000" pitchFamily="2" charset="-78"/>
              </a:rPr>
              <a:t>تا </a:t>
            </a:r>
          </a:p>
          <a:p>
            <a:pPr algn="ctr"/>
            <a:r>
              <a:rPr lang="fa-IR" dirty="0">
                <a:solidFill>
                  <a:prstClr val="black"/>
                </a:solidFill>
                <a:cs typeface="B Homa" panose="00000400000000000000" pitchFamily="2" charset="-78"/>
              </a:rPr>
              <a:t>(3ق.م)</a:t>
            </a:r>
            <a:endParaRPr lang="en-US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751576" y="1420787"/>
            <a:ext cx="1856232" cy="922129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fa-IR" dirty="0">
                <a:solidFill>
                  <a:prstClr val="black"/>
                </a:solidFill>
                <a:cs typeface="B Homa" panose="00000400000000000000" pitchFamily="2" charset="-78"/>
              </a:rPr>
              <a:t>(8 ق.م)</a:t>
            </a:r>
          </a:p>
          <a:p>
            <a:pPr algn="ctr">
              <a:defRPr/>
            </a:pPr>
            <a:r>
              <a:rPr lang="fa-IR" dirty="0">
                <a:solidFill>
                  <a:prstClr val="black"/>
                </a:solidFill>
                <a:cs typeface="B Homa" panose="00000400000000000000" pitchFamily="2" charset="-78"/>
              </a:rPr>
              <a:t>تا</a:t>
            </a:r>
          </a:p>
          <a:p>
            <a:pPr algn="ctr">
              <a:defRPr/>
            </a:pPr>
            <a:r>
              <a:rPr lang="fa-IR" dirty="0">
                <a:solidFill>
                  <a:prstClr val="black"/>
                </a:solidFill>
                <a:cs typeface="B Homa" panose="00000400000000000000" pitchFamily="2" charset="-78"/>
              </a:rPr>
              <a:t> (4-5 م)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2072318" y="1420787"/>
            <a:ext cx="3608831" cy="922129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fa-IR" dirty="0">
                <a:solidFill>
                  <a:prstClr val="black"/>
                </a:solidFill>
                <a:cs typeface="B Homa" panose="00000400000000000000" pitchFamily="2" charset="-78"/>
              </a:rPr>
              <a:t>(5-م) </a:t>
            </a:r>
          </a:p>
          <a:p>
            <a:pPr algn="ctr">
              <a:defRPr/>
            </a:pPr>
            <a:r>
              <a:rPr lang="fa-IR" dirty="0">
                <a:solidFill>
                  <a:prstClr val="black"/>
                </a:solidFill>
                <a:cs typeface="B Homa" panose="00000400000000000000" pitchFamily="2" charset="-78"/>
              </a:rPr>
              <a:t>تا </a:t>
            </a:r>
          </a:p>
          <a:p>
            <a:pPr algn="ctr">
              <a:defRPr/>
            </a:pPr>
            <a:r>
              <a:rPr lang="fa-IR" dirty="0">
                <a:solidFill>
                  <a:prstClr val="black"/>
                </a:solidFill>
                <a:cs typeface="B Homa" panose="00000400000000000000" pitchFamily="2" charset="-78"/>
              </a:rPr>
              <a:t>(15-م) 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578930" y="1420787"/>
            <a:ext cx="1339880" cy="922129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fa-IR" dirty="0">
                <a:solidFill>
                  <a:prstClr val="black"/>
                </a:solidFill>
                <a:cs typeface="B Homa" panose="00000400000000000000" pitchFamily="2" charset="-78"/>
              </a:rPr>
              <a:t>(15م) </a:t>
            </a:r>
          </a:p>
          <a:p>
            <a:pPr algn="ctr"/>
            <a:r>
              <a:rPr lang="fa-IR" dirty="0">
                <a:solidFill>
                  <a:prstClr val="black"/>
                </a:solidFill>
                <a:cs typeface="B Homa" panose="00000400000000000000" pitchFamily="2" charset="-78"/>
              </a:rPr>
              <a:t>تا</a:t>
            </a:r>
          </a:p>
          <a:p>
            <a:pPr algn="ctr">
              <a:defRPr/>
            </a:pPr>
            <a:r>
              <a:rPr lang="fa-IR" dirty="0">
                <a:solidFill>
                  <a:prstClr val="black"/>
                </a:solidFill>
                <a:cs typeface="B Homa" panose="00000400000000000000" pitchFamily="2" charset="-78"/>
              </a:rPr>
              <a:t>(18-م) </a:t>
            </a:r>
            <a:endParaRPr lang="fa-IR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341376" y="4323326"/>
            <a:ext cx="2039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prstClr val="white"/>
                </a:solidFill>
                <a:cs typeface="B Homa" panose="00000400000000000000" pitchFamily="2" charset="-78"/>
              </a:rPr>
              <a:t>منبع:نگارنده</a:t>
            </a:r>
            <a:endParaRPr lang="en-US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2095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9480189" y="492692"/>
            <a:ext cx="2295144" cy="521208"/>
          </a:xfrm>
          <a:prstGeom prst="roundRect">
            <a:avLst/>
          </a:prstGeom>
          <a:solidFill>
            <a:srgbClr val="CC33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سازمان فضایی شهر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9303943" y="1632656"/>
            <a:ext cx="208483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تفاوت با شهرهای ادوار گذشته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9303943" y="3105663"/>
            <a:ext cx="208483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عوض شدن مراکز فعالیت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9303943" y="4578670"/>
            <a:ext cx="208483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حکم انتقال جمعیت به حومه شهر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9" name="Chevron 18"/>
          <p:cNvSpPr/>
          <p:nvPr/>
        </p:nvSpPr>
        <p:spPr>
          <a:xfrm rot="5400000">
            <a:off x="10104043" y="2232632"/>
            <a:ext cx="484632" cy="1086871"/>
          </a:xfrm>
          <a:prstGeom prst="chevr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Chevron 19"/>
          <p:cNvSpPr/>
          <p:nvPr/>
        </p:nvSpPr>
        <p:spPr>
          <a:xfrm rot="5400000">
            <a:off x="10104042" y="3710913"/>
            <a:ext cx="484632" cy="1086871"/>
          </a:xfrm>
          <a:prstGeom prst="chevr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502496" y="1696101"/>
            <a:ext cx="208483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سازمان فضایی شهر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6502496" y="3169108"/>
            <a:ext cx="208483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حکومت،مذهب،اصناف و امت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23" name="Chevron 22"/>
          <p:cNvSpPr/>
          <p:nvPr/>
        </p:nvSpPr>
        <p:spPr>
          <a:xfrm rot="5400000">
            <a:off x="7202012" y="2296077"/>
            <a:ext cx="484632" cy="1086871"/>
          </a:xfrm>
          <a:prstGeom prst="chevr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500208" y="1696101"/>
            <a:ext cx="208483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از بین رفتن خطر حمله اقوام کافر بیابانگرد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500208" y="3169108"/>
            <a:ext cx="208483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cs typeface="B Homa" panose="00000400000000000000" pitchFamily="2" charset="-78"/>
              </a:rPr>
              <a:t>احساس امنیت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26" name="Chevron 25"/>
          <p:cNvSpPr/>
          <p:nvPr/>
        </p:nvSpPr>
        <p:spPr>
          <a:xfrm rot="5400000">
            <a:off x="4199724" y="2296077"/>
            <a:ext cx="484632" cy="1086871"/>
          </a:xfrm>
          <a:prstGeom prst="chevr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3500208" y="4578670"/>
            <a:ext cx="208483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موجب رشد و رونق مداوم اطراف شهر در خراسان و ماوراءالنهر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28" name="Chevron 27"/>
          <p:cNvSpPr/>
          <p:nvPr/>
        </p:nvSpPr>
        <p:spPr>
          <a:xfrm rot="5400000">
            <a:off x="4300307" y="3710913"/>
            <a:ext cx="484632" cy="1086871"/>
          </a:xfrm>
          <a:prstGeom prst="chevr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497920" y="1700260"/>
            <a:ext cx="208483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فرو ریختن دیوارهی شارستان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497920" y="3173267"/>
            <a:ext cx="208483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فرو ریختن سلسله مراتب اجتماعی و نظام کاستی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31" name="Chevron 30"/>
          <p:cNvSpPr/>
          <p:nvPr/>
        </p:nvSpPr>
        <p:spPr>
          <a:xfrm rot="5400000">
            <a:off x="1197436" y="2300236"/>
            <a:ext cx="484632" cy="1086871"/>
          </a:xfrm>
          <a:prstGeom prst="chevr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497920" y="4582829"/>
            <a:ext cx="208483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الگویی جدید از شهرسازی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33" name="Chevron 32"/>
          <p:cNvSpPr/>
          <p:nvPr/>
        </p:nvSpPr>
        <p:spPr>
          <a:xfrm rot="5400000">
            <a:off x="1298019" y="3715072"/>
            <a:ext cx="484632" cy="1086871"/>
          </a:xfrm>
          <a:prstGeom prst="chevr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97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/>
          </p:nvPr>
        </p:nvGraphicFramePr>
        <p:xfrm>
          <a:off x="2249424" y="1376319"/>
          <a:ext cx="7800847" cy="4768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453896" y="-134099"/>
            <a:ext cx="10515600" cy="1325563"/>
          </a:xfrm>
        </p:spPr>
        <p:txBody>
          <a:bodyPr>
            <a:normAutofit/>
          </a:bodyPr>
          <a:lstStyle/>
          <a:p>
            <a:pPr marL="571500" indent="-571500" algn="r" rtl="1">
              <a:buFont typeface="Arial" panose="020B0604020202020204" pitchFamily="34" charset="0"/>
              <a:buChar char="•"/>
            </a:pPr>
            <a:r>
              <a:rPr lang="fa-IR" sz="3600" b="1" dirty="0" smtClean="0">
                <a:cs typeface="B Homa" panose="00000400000000000000" pitchFamily="2" charset="-78"/>
              </a:rPr>
              <a:t>تفکرات سازماندهی محیط ریستی</a:t>
            </a:r>
            <a:endParaRPr lang="en-US" sz="3600" b="1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4278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6840" y="-137448"/>
            <a:ext cx="10515600" cy="1325563"/>
          </a:xfrm>
        </p:spPr>
        <p:txBody>
          <a:bodyPr>
            <a:normAutofit/>
          </a:bodyPr>
          <a:lstStyle/>
          <a:p>
            <a:pPr algn="r" rtl="1"/>
            <a:r>
              <a:rPr lang="fa-IR" sz="3600" b="1" dirty="0">
                <a:cs typeface="B Homa" panose="00000400000000000000" pitchFamily="2" charset="-78"/>
              </a:rPr>
              <a:t>حکومت </a:t>
            </a:r>
            <a:r>
              <a:rPr lang="fa-IR" sz="3600" b="1" dirty="0" smtClean="0">
                <a:cs typeface="B Homa" panose="00000400000000000000" pitchFamily="2" charset="-78"/>
              </a:rPr>
              <a:t>آل بویه</a:t>
            </a:r>
            <a:endParaRPr lang="en-US" sz="3600" dirty="0"/>
          </a:p>
        </p:txBody>
      </p:sp>
      <p:sp>
        <p:nvSpPr>
          <p:cNvPr id="3" name="Rounded Rectangle 2"/>
          <p:cNvSpPr/>
          <p:nvPr/>
        </p:nvSpPr>
        <p:spPr>
          <a:xfrm>
            <a:off x="9450422" y="1188115"/>
            <a:ext cx="2295144" cy="521208"/>
          </a:xfrm>
          <a:prstGeom prst="round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سیاسی و نظامی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9450422" y="3179365"/>
            <a:ext cx="2295144" cy="521208"/>
          </a:xfrm>
          <a:prstGeom prst="round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فرهنگی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910100" y="1869124"/>
            <a:ext cx="2084832" cy="99669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به قدرت رسیدن دولت آل بویه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910328" y="1869124"/>
            <a:ext cx="2081784" cy="99669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اوج دگرگونی ها و تجدید حیات علمی و ادبی در ایران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984248" y="1869124"/>
            <a:ext cx="2008092" cy="99669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پیدایش تفکری مبتنی بر استقلال سیاسی-مذهبی از دولت مرکزی بغداد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 rot="10800000">
            <a:off x="7187184" y="1869124"/>
            <a:ext cx="484632" cy="1086871"/>
          </a:xfrm>
          <a:prstGeom prst="chevr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 rot="10800000">
            <a:off x="4272042" y="1824036"/>
            <a:ext cx="484632" cy="1086871"/>
          </a:xfrm>
          <a:prstGeom prst="chevr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910100" y="3868612"/>
            <a:ext cx="2084832" cy="99669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آزاداندیشی دولت بوییان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907280" y="3868612"/>
            <a:ext cx="2081784" cy="99669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cs typeface="B Homa" panose="00000400000000000000" pitchFamily="2" charset="-78"/>
              </a:rPr>
              <a:t>نقش عمده آموزش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Chevron 13"/>
          <p:cNvSpPr/>
          <p:nvPr/>
        </p:nvSpPr>
        <p:spPr>
          <a:xfrm rot="10800000">
            <a:off x="7187184" y="3868612"/>
            <a:ext cx="484632" cy="1086871"/>
          </a:xfrm>
          <a:prstGeom prst="chevr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938528" y="3868613"/>
            <a:ext cx="2084832" cy="99669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مدرسه به عنوان یکی از عناصر پایه ای شهر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6" name="Chevron 15"/>
          <p:cNvSpPr/>
          <p:nvPr/>
        </p:nvSpPr>
        <p:spPr>
          <a:xfrm rot="10800000">
            <a:off x="4272042" y="3868613"/>
            <a:ext cx="484632" cy="1086871"/>
          </a:xfrm>
          <a:prstGeom prst="chevr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7910100" y="5369752"/>
            <a:ext cx="2084832" cy="99669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اثر سازمانهای دینی در شالوده زندگی شهر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084484" y="374987"/>
            <a:ext cx="47532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fa-IR" sz="1400" b="1" dirty="0">
                <a:solidFill>
                  <a:prstClr val="white"/>
                </a:solidFill>
                <a:cs typeface="B Homa" panose="00000400000000000000" pitchFamily="2" charset="-78"/>
              </a:rPr>
              <a:t>(سده چهارم و پنجم ه.ق(قرن 10-11 میلادی)؛هم دورانی با قرون وسطی اروپا)</a:t>
            </a:r>
            <a:endParaRPr lang="en-US" sz="14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4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/>
          </p:nvPr>
        </p:nvGraphicFramePr>
        <p:xfrm>
          <a:off x="374904" y="820250"/>
          <a:ext cx="8980424" cy="56811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04672" y="0"/>
            <a:ext cx="11225784" cy="1325563"/>
          </a:xfrm>
        </p:spPr>
        <p:txBody>
          <a:bodyPr>
            <a:normAutofit/>
          </a:bodyPr>
          <a:lstStyle/>
          <a:p>
            <a:pPr algn="r" rtl="1"/>
            <a:r>
              <a:rPr lang="fa-IR" sz="2400" b="1" dirty="0"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تفاوت های انجمن های صنفی شار دوره اسلامی با گیلدها یا انجمن های حرفه ای شهرهای قرون وسطی 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-1073201" y="6273225"/>
            <a:ext cx="32987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prstClr val="white"/>
                </a:solidFill>
                <a:cs typeface="B Homa" panose="00000400000000000000" pitchFamily="2" charset="-78"/>
              </a:rPr>
              <a:t>منبع: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a-IR" sz="1600" dirty="0">
                <a:solidFill>
                  <a:prstClr val="white"/>
                </a:solidFill>
                <a:cs typeface="B Homa" panose="00000400000000000000" pitchFamily="2" charset="-78"/>
              </a:rPr>
              <a:t>تاریخ شهر و شهرنشینی پاکزاد </a:t>
            </a:r>
          </a:p>
        </p:txBody>
      </p:sp>
    </p:spTree>
    <p:extLst>
      <p:ext uri="{BB962C8B-B14F-4D97-AF65-F5344CB8AC3E}">
        <p14:creationId xmlns:p14="http://schemas.microsoft.com/office/powerpoint/2010/main" val="242077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/>
          </p:nvPr>
        </p:nvGraphicFramePr>
        <p:xfrm>
          <a:off x="2249424" y="1376319"/>
          <a:ext cx="7800847" cy="4768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2"/>
          <p:cNvSpPr txBox="1">
            <a:spLocks/>
          </p:cNvSpPr>
          <p:nvPr/>
        </p:nvSpPr>
        <p:spPr>
          <a:xfrm>
            <a:off x="1453896" y="-13409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r" rtl="1">
              <a:buFont typeface="Arial" panose="020B0604020202020204" pitchFamily="34" charset="0"/>
              <a:buChar char="•"/>
            </a:pPr>
            <a:r>
              <a:rPr lang="fa-IR" sz="3600" b="1" dirty="0" smtClean="0">
                <a:solidFill>
                  <a:prstClr val="white"/>
                </a:solidFill>
                <a:cs typeface="B Homa" panose="00000400000000000000" pitchFamily="2" charset="-78"/>
              </a:rPr>
              <a:t>تفکرات سازماندهی محیط ریستی</a:t>
            </a:r>
            <a:endParaRPr lang="en-US" sz="3600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5051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8864" y="-138589"/>
            <a:ext cx="10515600" cy="1325563"/>
          </a:xfrm>
        </p:spPr>
        <p:txBody>
          <a:bodyPr>
            <a:normAutofit/>
          </a:bodyPr>
          <a:lstStyle/>
          <a:p>
            <a:pPr algn="r" rtl="1"/>
            <a:r>
              <a:rPr lang="fa-IR" sz="3600" b="1" dirty="0">
                <a:cs typeface="B Homa" panose="00000400000000000000" pitchFamily="2" charset="-78"/>
              </a:rPr>
              <a:t>حکومت </a:t>
            </a:r>
            <a:r>
              <a:rPr lang="fa-IR" sz="3600" b="1" dirty="0" smtClean="0">
                <a:cs typeface="B Homa" panose="00000400000000000000" pitchFamily="2" charset="-78"/>
              </a:rPr>
              <a:t>سلجوقیان</a:t>
            </a:r>
            <a:endParaRPr lang="en-US" sz="3600" dirty="0"/>
          </a:p>
        </p:txBody>
      </p:sp>
      <p:sp>
        <p:nvSpPr>
          <p:cNvPr id="3" name="Rounded Rectangle 2"/>
          <p:cNvSpPr/>
          <p:nvPr/>
        </p:nvSpPr>
        <p:spPr>
          <a:xfrm>
            <a:off x="8738697" y="976237"/>
            <a:ext cx="3316224" cy="860414"/>
          </a:xfrm>
          <a:prstGeom prst="roundRect">
            <a:avLst/>
          </a:prstGeom>
          <a:solidFill>
            <a:srgbClr val="595959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به خاطر پذیرفتن اسلام و همجواری با ممالک سامانی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8238744" y="1969447"/>
            <a:ext cx="2273807" cy="573932"/>
          </a:xfrm>
          <a:prstGeom prst="roundRect">
            <a:avLst/>
          </a:prstGeom>
          <a:solidFill>
            <a:srgbClr val="595959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کمک به دولت سامانی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9509759" y="3789511"/>
            <a:ext cx="2273807" cy="729470"/>
          </a:xfrm>
          <a:prstGeom prst="roundRect">
            <a:avLst/>
          </a:prstGeom>
          <a:solidFill>
            <a:srgbClr val="595959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کوچ سلاجقه به خراسان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8738697" y="2707137"/>
            <a:ext cx="3355767" cy="793733"/>
          </a:xfrm>
          <a:prstGeom prst="roundRect">
            <a:avLst/>
          </a:prstGeom>
          <a:solidFill>
            <a:srgbClr val="595959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باز بودن رفت و آمد سلجوقیان به ممالک سامانی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927848" y="4693453"/>
            <a:ext cx="3166871" cy="610067"/>
          </a:xfrm>
          <a:prstGeom prst="roundRect">
            <a:avLst/>
          </a:prstGeom>
          <a:solidFill>
            <a:srgbClr val="595959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غارت مناطق تحت سیطره غزنویان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121" y="4293343"/>
            <a:ext cx="4507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sz="2000" dirty="0">
                <a:solidFill>
                  <a:prstClr val="white"/>
                </a:solidFill>
                <a:cs typeface="B Homa" panose="00000400000000000000" pitchFamily="2" charset="-78"/>
              </a:rPr>
              <a:t>گستره امپراطوری سلجوقیان</a:t>
            </a:r>
            <a:endParaRPr lang="en-US" sz="20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71" y="1105399"/>
            <a:ext cx="5109810" cy="3116984"/>
          </a:xfrm>
          <a:prstGeom prst="rect">
            <a:avLst/>
          </a:prstGeom>
        </p:spPr>
      </p:pic>
      <p:sp>
        <p:nvSpPr>
          <p:cNvPr id="14" name="Frame 13"/>
          <p:cNvSpPr/>
          <p:nvPr/>
        </p:nvSpPr>
        <p:spPr>
          <a:xfrm>
            <a:off x="237744" y="847027"/>
            <a:ext cx="5553429" cy="3917387"/>
          </a:xfrm>
          <a:prstGeom prst="frame">
            <a:avLst>
              <a:gd name="adj1" fmla="val 13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8467344" y="5463064"/>
            <a:ext cx="3316222" cy="573932"/>
          </a:xfrm>
          <a:prstGeom prst="roundRect">
            <a:avLst/>
          </a:prstGeom>
          <a:solidFill>
            <a:srgbClr val="595959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cs typeface="B Homa" panose="00000400000000000000" pitchFamily="2" charset="-78"/>
              </a:rPr>
              <a:t>بیشتر شدن متحدین و بالا رفتن اعتبار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7927848" y="6196540"/>
            <a:ext cx="2755067" cy="573932"/>
          </a:xfrm>
          <a:prstGeom prst="roundRect">
            <a:avLst/>
          </a:prstGeom>
          <a:solidFill>
            <a:srgbClr val="595959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ضعیف شدن حکومت غزنویان</a:t>
            </a: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9375647" y="1627632"/>
            <a:ext cx="0" cy="548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8869679" y="2432817"/>
            <a:ext cx="0" cy="548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9637775" y="4293343"/>
            <a:ext cx="0" cy="548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0963655" y="5029200"/>
            <a:ext cx="0" cy="548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10512551" y="5922220"/>
            <a:ext cx="0" cy="548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465662" y="387106"/>
            <a:ext cx="45608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fa-IR" sz="1400" b="1" dirty="0">
                <a:solidFill>
                  <a:prstClr val="white"/>
                </a:solidFill>
                <a:cs typeface="B Homa" panose="00000400000000000000" pitchFamily="2" charset="-78"/>
              </a:rPr>
              <a:t>(سده پنجم و ششم ه.ق(قرن 12 میلادی)؛هم دورانی با قرون وسطی اروپا)</a:t>
            </a:r>
            <a:endParaRPr lang="en-US" sz="14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81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9651590" y="132102"/>
            <a:ext cx="2295144" cy="521208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سیاسی و نظامی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9651590" y="2764931"/>
            <a:ext cx="2295144" cy="521208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اقتصادی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9651590" y="4221848"/>
            <a:ext cx="2295144" cy="521208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فرهنگی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8885634" y="823132"/>
            <a:ext cx="2766870" cy="60333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شکل گیری نظام متمرکز دولتی</a:t>
            </a:r>
            <a:endParaRPr lang="en-US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559552" y="765136"/>
            <a:ext cx="3131010" cy="66132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برداشته شدن کلیه آزادی های فرهنگی و عقیدتی دوران آل بویه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877374" y="1690688"/>
            <a:ext cx="2603029" cy="607077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مالکیت دولت بر همه منابع تولید و توزیع ثروت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938106" y="1690688"/>
            <a:ext cx="2972686" cy="607077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حق را فقط می توان از طریق زور کسب کرد،حاکم قدرت مطلق است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293068" y="1731669"/>
            <a:ext cx="2782236" cy="5660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نظریه خواجه نظام الملک در مورد مشروعیت حق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 rot="10800000">
            <a:off x="8644302" y="673249"/>
            <a:ext cx="339852" cy="845102"/>
          </a:xfrm>
          <a:prstGeom prst="chevron">
            <a:avLst>
              <a:gd name="adj" fmla="val 63208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 rot="10800000">
            <a:off x="7998838" y="1625010"/>
            <a:ext cx="294230" cy="779414"/>
          </a:xfrm>
          <a:prstGeom prst="chevron">
            <a:avLst>
              <a:gd name="adj" fmla="val 63208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8984154" y="3423579"/>
            <a:ext cx="2762988" cy="544917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کشاورزی مهمترین منبع درآمدی دولت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460140" y="3589766"/>
            <a:ext cx="2261076" cy="50674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نساجی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Chevron 16"/>
          <p:cNvSpPr/>
          <p:nvPr/>
        </p:nvSpPr>
        <p:spPr>
          <a:xfrm rot="10800000">
            <a:off x="4662238" y="1625010"/>
            <a:ext cx="294230" cy="779414"/>
          </a:xfrm>
          <a:prstGeom prst="chevron">
            <a:avLst>
              <a:gd name="adj" fmla="val 63208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bg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0690049" y="4871662"/>
            <a:ext cx="1057093" cy="1913185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شروع دوران افول حیات علمی و ادبی هنری ایران دوره اسلامی </a:t>
            </a:r>
            <a:endParaRPr lang="en-US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7910791" y="4996408"/>
            <a:ext cx="2299015" cy="66132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اعلان مذهب رسمی شافعی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5184647" y="4996408"/>
            <a:ext cx="2391575" cy="66132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منوعیت هرگونه آزادی مذهب </a:t>
            </a:r>
            <a:endParaRPr lang="en-US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8984153" y="5911088"/>
            <a:ext cx="1225653" cy="66132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مذهب رسمی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7468269" y="5911088"/>
            <a:ext cx="1355367" cy="66132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آموزش رسمی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5454322" y="5911088"/>
            <a:ext cx="1852224" cy="66132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گسترش از طریق نظامیه ها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066231" y="5498049"/>
            <a:ext cx="1852224" cy="1127111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هدف خواجه نظام الملک از پایه ریزی سیاست مدارس نظامیه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879438" y="5498048"/>
            <a:ext cx="1852224" cy="1127111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تبدیل فضای متشنج آنروزها به فضایی آرام و یکپارچه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Chevron 25"/>
          <p:cNvSpPr/>
          <p:nvPr/>
        </p:nvSpPr>
        <p:spPr>
          <a:xfrm rot="10800000">
            <a:off x="7634326" y="4904521"/>
            <a:ext cx="339852" cy="845102"/>
          </a:xfrm>
          <a:prstGeom prst="chevron">
            <a:avLst>
              <a:gd name="adj" fmla="val 63208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bg1"/>
              </a:solidFill>
            </a:endParaRPr>
          </a:p>
        </p:txBody>
      </p:sp>
      <p:sp>
        <p:nvSpPr>
          <p:cNvPr id="27" name="Chevron 26"/>
          <p:cNvSpPr/>
          <p:nvPr/>
        </p:nvSpPr>
        <p:spPr>
          <a:xfrm rot="10800000">
            <a:off x="8794757" y="5911088"/>
            <a:ext cx="250184" cy="668368"/>
          </a:xfrm>
          <a:prstGeom prst="chevron">
            <a:avLst>
              <a:gd name="adj" fmla="val 63208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bg1"/>
              </a:solidFill>
            </a:endParaRPr>
          </a:p>
        </p:txBody>
      </p:sp>
      <p:sp>
        <p:nvSpPr>
          <p:cNvPr id="28" name="Chevron 27"/>
          <p:cNvSpPr/>
          <p:nvPr/>
        </p:nvSpPr>
        <p:spPr>
          <a:xfrm rot="10800000">
            <a:off x="7250942" y="5907568"/>
            <a:ext cx="250184" cy="668368"/>
          </a:xfrm>
          <a:prstGeom prst="chevron">
            <a:avLst>
              <a:gd name="adj" fmla="val 63208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bg1"/>
              </a:solidFill>
            </a:endParaRPr>
          </a:p>
        </p:txBody>
      </p:sp>
      <p:sp>
        <p:nvSpPr>
          <p:cNvPr id="29" name="Chevron 28"/>
          <p:cNvSpPr/>
          <p:nvPr/>
        </p:nvSpPr>
        <p:spPr>
          <a:xfrm rot="10800000">
            <a:off x="2659735" y="5577891"/>
            <a:ext cx="410047" cy="967423"/>
          </a:xfrm>
          <a:prstGeom prst="chevron">
            <a:avLst>
              <a:gd name="adj" fmla="val 63208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53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9596726" y="446321"/>
            <a:ext cx="2295144" cy="521208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اجتماعی</a:t>
            </a:r>
            <a:endParaRPr lang="en-US" sz="2000" dirty="0">
              <a:solidFill>
                <a:schemeClr val="bg1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640294247"/>
              </p:ext>
            </p:extLst>
          </p:nvPr>
        </p:nvGraphicFramePr>
        <p:xfrm>
          <a:off x="5234958" y="406654"/>
          <a:ext cx="4064559" cy="23312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Straight Arrow Connector 6"/>
          <p:cNvCxnSpPr/>
          <p:nvPr/>
        </p:nvCxnSpPr>
        <p:spPr>
          <a:xfrm flipH="1">
            <a:off x="6138114" y="967529"/>
            <a:ext cx="83787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5302519" y="1893387"/>
            <a:ext cx="89971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4727118" y="2523295"/>
            <a:ext cx="11823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21109" y="762069"/>
            <a:ext cx="59170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0"/>
            <a:r>
              <a:rPr lang="fa-IR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نفوذ زیادی در اداره مملکت،شرکت در انتخاب پادشاه در شوراهای کشوری  </a:t>
            </a:r>
            <a:endParaRPr lang="en-US" sz="3200" b="1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47010" y="1690688"/>
            <a:ext cx="40334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ناچار به پرداخت مالیات برای حفظ جان و مال خود</a:t>
            </a: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94767" y="2305283"/>
            <a:ext cx="34323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روستاییان و اعضای قبیله ها،</a:t>
            </a:r>
            <a:r>
              <a:rPr lang="fa-IR" dirty="0">
                <a:solidFill>
                  <a:prstClr val="white"/>
                </a:solidFill>
                <a:latin typeface="Calibri" panose="020F0502020204030204" pitchFamily="34" charset="0"/>
                <a:cs typeface="B Homa" panose="00000400000000000000" pitchFamily="2" charset="-78"/>
              </a:rPr>
              <a:t>شرایط زندگی</a:t>
            </a:r>
            <a:endParaRPr lang="en-US" sz="3200" dirty="0">
              <a:solidFill>
                <a:prstClr val="white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1" t="20395" r="10388" b="29048"/>
          <a:stretch/>
        </p:blipFill>
        <p:spPr>
          <a:xfrm>
            <a:off x="4476005" y="3304522"/>
            <a:ext cx="4654297" cy="3191920"/>
          </a:xfrm>
          <a:prstGeom prst="rect">
            <a:avLst/>
          </a:prstGeom>
        </p:spPr>
      </p:pic>
      <p:sp>
        <p:nvSpPr>
          <p:cNvPr id="17" name="Frame 16"/>
          <p:cNvSpPr/>
          <p:nvPr/>
        </p:nvSpPr>
        <p:spPr>
          <a:xfrm>
            <a:off x="4306892" y="3153203"/>
            <a:ext cx="4992625" cy="3476197"/>
          </a:xfrm>
          <a:prstGeom prst="frame">
            <a:avLst>
              <a:gd name="adj1" fmla="val 13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Donut 17"/>
          <p:cNvSpPr/>
          <p:nvPr/>
        </p:nvSpPr>
        <p:spPr>
          <a:xfrm>
            <a:off x="5696798" y="4260365"/>
            <a:ext cx="682291" cy="630936"/>
          </a:xfrm>
          <a:prstGeom prst="donut">
            <a:avLst>
              <a:gd name="adj" fmla="val 638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Donut 18"/>
          <p:cNvSpPr/>
          <p:nvPr/>
        </p:nvSpPr>
        <p:spPr>
          <a:xfrm>
            <a:off x="5870309" y="4831754"/>
            <a:ext cx="1234648" cy="398614"/>
          </a:xfrm>
          <a:prstGeom prst="donut">
            <a:avLst>
              <a:gd name="adj" fmla="val 6381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3803990" y="4556605"/>
            <a:ext cx="1892808" cy="384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3822261" y="5138928"/>
            <a:ext cx="2048048" cy="91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646457" y="4319925"/>
            <a:ext cx="32191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dirty="0">
                <a:solidFill>
                  <a:prstClr val="white"/>
                </a:solidFill>
                <a:latin typeface="Calibri" panose="020F0502020204030204" pitchFamily="34" charset="0"/>
                <a:cs typeface="B Homa" panose="00000400000000000000" pitchFamily="2" charset="-78"/>
              </a:rPr>
              <a:t>مدارس نظامیه(مروج مذهب شافیعی)</a:t>
            </a: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154651" y="4925937"/>
            <a:ext cx="2662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dirty="0">
                <a:solidFill>
                  <a:prstClr val="white"/>
                </a:solidFill>
                <a:latin typeface="Calibri" panose="020F0502020204030204" pitchFamily="34" charset="0"/>
                <a:cs typeface="B Homa" panose="00000400000000000000" pitchFamily="2" charset="-78"/>
              </a:rPr>
              <a:t>بازار به عنوان ستون فقرات شهر</a:t>
            </a: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9596447" y="3043918"/>
            <a:ext cx="2295144" cy="521208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ساخت کالبدی شهر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54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 txBox="1">
            <a:spLocks/>
          </p:cNvSpPr>
          <p:nvPr/>
        </p:nvSpPr>
        <p:spPr>
          <a:xfrm>
            <a:off x="1453896" y="-13409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r" rtl="1">
              <a:buFont typeface="Arial" panose="020B0604020202020204" pitchFamily="34" charset="0"/>
              <a:buChar char="•"/>
            </a:pPr>
            <a:r>
              <a:rPr lang="fa-IR" sz="3600" b="1" dirty="0" smtClean="0">
                <a:solidFill>
                  <a:prstClr val="white"/>
                </a:solidFill>
                <a:cs typeface="B Homa" panose="00000400000000000000" pitchFamily="2" charset="-78"/>
              </a:rPr>
              <a:t>تفکرات سازماندهی محیط ریستی</a:t>
            </a:r>
            <a:endParaRPr lang="en-US" sz="3600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9410623" y="1020008"/>
            <a:ext cx="208483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وجود دولت همه جا حاضر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017943" y="1020008"/>
            <a:ext cx="208483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فراهم آمدن امنیت اجتماعی و اقتصادی لازم برای تولید و مبادله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625263" y="1020008"/>
            <a:ext cx="208483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وجود دولت در شهر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9421744" y="2310062"/>
            <a:ext cx="2084832" cy="99669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گستردگی امر بازرگانی و مبادله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7017943" y="2310062"/>
            <a:ext cx="2084832" cy="99669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چهره ی کاملا تجاری شار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2232583" y="1020008"/>
            <a:ext cx="208483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رشد و شکوفایی وسیع شهرنشینی و شهرسازی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33" name="Chevron 32"/>
          <p:cNvSpPr/>
          <p:nvPr/>
        </p:nvSpPr>
        <p:spPr>
          <a:xfrm rot="10800000">
            <a:off x="9072825" y="930869"/>
            <a:ext cx="484632" cy="1086871"/>
          </a:xfrm>
          <a:prstGeom prst="chevr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Homa" panose="00000400000000000000" pitchFamily="2" charset="-78"/>
              </a:rPr>
              <a:t>ر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4" name="Chevron 33"/>
          <p:cNvSpPr/>
          <p:nvPr/>
        </p:nvSpPr>
        <p:spPr>
          <a:xfrm rot="10800000">
            <a:off x="6680145" y="929833"/>
            <a:ext cx="484632" cy="1086871"/>
          </a:xfrm>
          <a:prstGeom prst="chevr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Chevron 34"/>
          <p:cNvSpPr/>
          <p:nvPr/>
        </p:nvSpPr>
        <p:spPr>
          <a:xfrm rot="10800000">
            <a:off x="4257515" y="897641"/>
            <a:ext cx="484632" cy="1086871"/>
          </a:xfrm>
          <a:prstGeom prst="chevr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Homa" panose="00000400000000000000" pitchFamily="2" charset="-78"/>
              </a:rPr>
              <a:t>ر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Chevron 35"/>
          <p:cNvSpPr/>
          <p:nvPr/>
        </p:nvSpPr>
        <p:spPr>
          <a:xfrm rot="10800000">
            <a:off x="9072825" y="2219887"/>
            <a:ext cx="484632" cy="1086871"/>
          </a:xfrm>
          <a:prstGeom prst="chevr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Homa" panose="00000400000000000000" pitchFamily="2" charset="-78"/>
              </a:rPr>
              <a:t>ر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9421744" y="4069000"/>
            <a:ext cx="2084832" cy="99669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سلطه عقیدتی و فرهنگی و از آن ره اقتصادی اجتماعی دولت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7017943" y="3444159"/>
            <a:ext cx="2084832" cy="99669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پیدایش شارهای بزرگ و گسترده و شکوفایی امر تولید و مبادله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7017943" y="4693839"/>
            <a:ext cx="2084832" cy="99669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نیروی محرکه شکل گیری محلات در ستیز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2232583" y="4693839"/>
            <a:ext cx="2084832" cy="99669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هر محله یاخته ای مستقل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4614518" y="4693839"/>
            <a:ext cx="2084832" cy="99669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جلوگاه تضاد ها و پراکندگیهای قومی و مذهبی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H="1" flipV="1">
            <a:off x="8823960" y="4143288"/>
            <a:ext cx="733497" cy="5505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8895511" y="4693839"/>
            <a:ext cx="661946" cy="6656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Chevron 46"/>
          <p:cNvSpPr/>
          <p:nvPr/>
        </p:nvSpPr>
        <p:spPr>
          <a:xfrm rot="10800000">
            <a:off x="6677097" y="4707901"/>
            <a:ext cx="385418" cy="968572"/>
          </a:xfrm>
          <a:prstGeom prst="chevr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Homa" panose="00000400000000000000" pitchFamily="2" charset="-78"/>
              </a:rPr>
              <a:t>ر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8" name="Chevron 47"/>
          <p:cNvSpPr/>
          <p:nvPr/>
        </p:nvSpPr>
        <p:spPr>
          <a:xfrm rot="10800000">
            <a:off x="4208787" y="4648751"/>
            <a:ext cx="484632" cy="1086871"/>
          </a:xfrm>
          <a:prstGeom prst="chevr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Homa" panose="00000400000000000000" pitchFamily="2" charset="-78"/>
              </a:rPr>
              <a:t>ر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7017943" y="5774941"/>
            <a:ext cx="2084832" cy="99669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قرون وسطای هم عصر </a:t>
            </a:r>
            <a:endParaRPr lang="en-US" dirty="0">
              <a:solidFill>
                <a:srgbClr val="FF0000"/>
              </a:solidFill>
              <a:cs typeface="B Homa" panose="00000400000000000000" pitchFamily="2" charset="-78"/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 flipH="1">
            <a:off x="8931287" y="4688069"/>
            <a:ext cx="626170" cy="15852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Rounded Rectangle 52"/>
          <p:cNvSpPr/>
          <p:nvPr/>
        </p:nvSpPr>
        <p:spPr>
          <a:xfrm>
            <a:off x="4630704" y="5752586"/>
            <a:ext cx="2084832" cy="99669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شکوه شار بر مبنای استقلال و خودگردانی شار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54" name="Chevron 53"/>
          <p:cNvSpPr/>
          <p:nvPr/>
        </p:nvSpPr>
        <p:spPr>
          <a:xfrm rot="10800000">
            <a:off x="6606763" y="5841997"/>
            <a:ext cx="455752" cy="907284"/>
          </a:xfrm>
          <a:prstGeom prst="chevr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Homa" panose="00000400000000000000" pitchFamily="2" charset="-78"/>
              </a:rPr>
              <a:t>ر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87" y="5232362"/>
            <a:ext cx="1905000" cy="1409700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10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6397"/>
          <a:stretch/>
        </p:blipFill>
        <p:spPr>
          <a:xfrm>
            <a:off x="168287" y="654814"/>
            <a:ext cx="1872368" cy="2447531"/>
          </a:xfrm>
          <a:prstGeom prst="rect">
            <a:avLst/>
          </a:prstGeom>
          <a:blipFill dpi="0" rotWithShape="1">
            <a:blip r:embed="rId5">
              <a:alphaModFix amt="49000"/>
            </a:blip>
            <a:srcRect/>
            <a:tile tx="0" ty="0" sx="100000" sy="100000" flip="none" algn="tl"/>
          </a:blipFill>
          <a:effectLst>
            <a:glow>
              <a:schemeClr val="accent1">
                <a:alpha val="40000"/>
              </a:schemeClr>
            </a:glow>
          </a:effectLst>
        </p:spPr>
      </p:pic>
      <p:pic>
        <p:nvPicPr>
          <p:cNvPr id="57" name="Picture 5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62"/>
          <a:stretch/>
        </p:blipFill>
        <p:spPr>
          <a:xfrm>
            <a:off x="168287" y="3444159"/>
            <a:ext cx="1910066" cy="1412421"/>
          </a:xfrm>
          <a:prstGeom prst="rect">
            <a:avLst/>
          </a:prstGeom>
        </p:spPr>
      </p:pic>
      <p:sp>
        <p:nvSpPr>
          <p:cNvPr id="58" name="Frame 57"/>
          <p:cNvSpPr/>
          <p:nvPr/>
        </p:nvSpPr>
        <p:spPr>
          <a:xfrm>
            <a:off x="56743" y="507265"/>
            <a:ext cx="2092327" cy="6264372"/>
          </a:xfrm>
          <a:prstGeom prst="frame">
            <a:avLst>
              <a:gd name="adj1" fmla="val 13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8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2697" y="-47099"/>
            <a:ext cx="10515600" cy="1325563"/>
          </a:xfrm>
        </p:spPr>
        <p:txBody>
          <a:bodyPr>
            <a:normAutofit/>
          </a:bodyPr>
          <a:lstStyle/>
          <a:p>
            <a:pPr algn="r" rtl="1"/>
            <a:r>
              <a:rPr lang="fa-IR" sz="3600" b="1" dirty="0">
                <a:cs typeface="B Homa" panose="00000400000000000000" pitchFamily="2" charset="-78"/>
              </a:rPr>
              <a:t>حکومت </a:t>
            </a:r>
            <a:r>
              <a:rPr lang="fa-IR" sz="3600" b="1" dirty="0" smtClean="0">
                <a:cs typeface="B Homa" panose="00000400000000000000" pitchFamily="2" charset="-78"/>
              </a:rPr>
              <a:t>ایلخانیان </a:t>
            </a:r>
            <a:r>
              <a:rPr lang="fa-IR" sz="1400" dirty="0" smtClean="0">
                <a:cs typeface="B Homa" panose="00000400000000000000" pitchFamily="2" charset="-78"/>
              </a:rPr>
              <a:t>(</a:t>
            </a:r>
            <a:r>
              <a:rPr lang="fa-IR" sz="1400" b="1" dirty="0" smtClean="0">
                <a:cs typeface="B Homa" panose="00000400000000000000" pitchFamily="2" charset="-78"/>
              </a:rPr>
              <a:t>قرن هفتم ه.ق(13-14م)</a:t>
            </a:r>
            <a:r>
              <a:rPr lang="fa-IR" sz="1400" b="1" dirty="0">
                <a:cs typeface="B Homa" panose="00000400000000000000" pitchFamily="2" charset="-78"/>
              </a:rPr>
              <a:t> ؛هم دورانی با قرون وسطی اروپا</a:t>
            </a:r>
            <a:r>
              <a:rPr lang="fa-IR" sz="1400" dirty="0" smtClean="0">
                <a:cs typeface="B Homa" panose="00000400000000000000" pitchFamily="2" charset="-78"/>
              </a:rPr>
              <a:t>)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590" y="865356"/>
            <a:ext cx="4326669" cy="29867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95010" y="3748100"/>
            <a:ext cx="36683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sz="2000" dirty="0">
                <a:solidFill>
                  <a:prstClr val="white"/>
                </a:solidFill>
                <a:cs typeface="B Homa" panose="00000400000000000000" pitchFamily="2" charset="-78"/>
              </a:rPr>
              <a:t>گستره امپراطوری ایلخانیان</a:t>
            </a:r>
            <a:endParaRPr lang="en-US" sz="20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5" name="Frame 4"/>
          <p:cNvSpPr/>
          <p:nvPr/>
        </p:nvSpPr>
        <p:spPr>
          <a:xfrm>
            <a:off x="169651" y="662201"/>
            <a:ext cx="4519081" cy="3520693"/>
          </a:xfrm>
          <a:prstGeom prst="frame">
            <a:avLst>
              <a:gd name="adj1" fmla="val 13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8560535" y="865356"/>
            <a:ext cx="3316224" cy="860414"/>
          </a:xfrm>
          <a:prstGeom prst="roundRect">
            <a:avLst/>
          </a:prstGeom>
          <a:solidFill>
            <a:schemeClr val="tx1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تقسیم شدن قلمرو مغولان بعد از چنگیز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247107" y="1857983"/>
            <a:ext cx="3708832" cy="95167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 هولاکو مربوط به بخش مرکزی ایران،خراسان،آذربایجان،عراق،ارمنستان 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7975319" y="4110452"/>
            <a:ext cx="3474395" cy="68332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حکومت ایلخانان به مدت یک قرن و نیم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481449" y="3113309"/>
            <a:ext cx="3474396" cy="69349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عنوان ترکی ایلخان به معنای خان برای قلمرو خود</a:t>
            </a: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8714231" y="1410677"/>
            <a:ext cx="11480" cy="61874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8597694" y="2809660"/>
            <a:ext cx="12710" cy="6043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1269558" y="3695854"/>
            <a:ext cx="12710" cy="6043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8481449" y="5194342"/>
            <a:ext cx="3474395" cy="68332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نقطه پایان بر تجدید حیات علمی و ادبی</a:t>
            </a: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8620390" y="4696115"/>
            <a:ext cx="12710" cy="6043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868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8709" y="152091"/>
            <a:ext cx="10515600" cy="1325563"/>
          </a:xfrm>
        </p:spPr>
        <p:txBody>
          <a:bodyPr>
            <a:normAutofit/>
          </a:bodyPr>
          <a:lstStyle/>
          <a:p>
            <a:pPr marL="571500" indent="-571500" algn="r" rtl="1">
              <a:buFont typeface="Arial" panose="020B0604020202020204" pitchFamily="34" charset="0"/>
              <a:buChar char="•"/>
            </a:pPr>
            <a:r>
              <a:rPr lang="fa-IR" sz="3600" b="1" dirty="0" smtClean="0">
                <a:cs typeface="B Homa" panose="00000400000000000000" pitchFamily="2" charset="-78"/>
              </a:rPr>
              <a:t>حکومت مادها </a:t>
            </a:r>
            <a:r>
              <a:rPr lang="fa-IR" sz="1400" b="1" dirty="0" smtClean="0">
                <a:cs typeface="B Homa" panose="00000400000000000000" pitchFamily="2" charset="-78"/>
              </a:rPr>
              <a:t>(قرن7 تا 9 ق.م؛هم دورانی با تمدن یونانی)</a:t>
            </a:r>
            <a:endParaRPr lang="en-US" sz="2400" b="1" dirty="0">
              <a:cs typeface="B Homa" panose="00000400000000000000" pitchFamily="2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94" y="842485"/>
            <a:ext cx="4619476" cy="210648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8036" y="2973700"/>
            <a:ext cx="4507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sz="2000" dirty="0">
                <a:solidFill>
                  <a:prstClr val="white"/>
                </a:solidFill>
                <a:cs typeface="B Homa" panose="00000400000000000000" pitchFamily="2" charset="-78"/>
              </a:rPr>
              <a:t>گستره پادشاهی ماد در سال ۶۰۰ پیش از میلاد</a:t>
            </a:r>
            <a:endParaRPr lang="en-US" sz="20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93995" y="1824502"/>
            <a:ext cx="1551757" cy="6410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1600" b="1" dirty="0">
                <a:solidFill>
                  <a:prstClr val="white"/>
                </a:solidFill>
                <a:cs typeface="B Homa" panose="00000400000000000000" pitchFamily="2" charset="-78"/>
              </a:rPr>
              <a:t>مهاجران آریایی</a:t>
            </a:r>
            <a:endParaRPr lang="en-US" sz="1600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32742" y="2659474"/>
            <a:ext cx="1219200" cy="641032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b="1" dirty="0">
                <a:solidFill>
                  <a:prstClr val="black"/>
                </a:solidFill>
                <a:cs typeface="B Homa" panose="00000400000000000000" pitchFamily="2" charset="-78"/>
              </a:rPr>
              <a:t>ایران</a:t>
            </a:r>
            <a:endParaRPr lang="en-US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9560052" y="2659474"/>
            <a:ext cx="1219200" cy="641032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b="1" dirty="0">
                <a:solidFill>
                  <a:prstClr val="black"/>
                </a:solidFill>
                <a:cs typeface="B Homa" panose="00000400000000000000" pitchFamily="2" charset="-78"/>
              </a:rPr>
              <a:t>هند</a:t>
            </a:r>
            <a:endParaRPr lang="en-US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51770" y="3729748"/>
            <a:ext cx="1219200" cy="11805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cs typeface="B Homa" panose="00000400000000000000" pitchFamily="2" charset="-78"/>
              </a:rPr>
              <a:t>پارسها</a:t>
            </a:r>
          </a:p>
          <a:p>
            <a:pPr algn="ctr" rtl="0"/>
            <a:r>
              <a:rPr lang="fa-IR" dirty="0">
                <a:solidFill>
                  <a:prstClr val="black"/>
                </a:solidFill>
                <a:cs typeface="B Homa" panose="00000400000000000000" pitchFamily="2" charset="-78"/>
              </a:rPr>
              <a:t>(سلسله هخامنشیان و ساسانی)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504871" y="3719587"/>
            <a:ext cx="1219200" cy="11907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cs typeface="B Homa" panose="00000400000000000000" pitchFamily="2" charset="-78"/>
              </a:rPr>
              <a:t>خراسان</a:t>
            </a:r>
          </a:p>
          <a:p>
            <a:pPr algn="ctr" rtl="0"/>
            <a:r>
              <a:rPr lang="fa-IR" dirty="0">
                <a:solidFill>
                  <a:prstClr val="black"/>
                </a:solidFill>
                <a:cs typeface="B Homa" panose="00000400000000000000" pitchFamily="2" charset="-78"/>
              </a:rPr>
              <a:t>(پارت ها)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157972" y="3719587"/>
            <a:ext cx="1219200" cy="11907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cs typeface="B Homa" panose="00000400000000000000" pitchFamily="2" charset="-78"/>
              </a:rPr>
              <a:t>آذربایجان و کردستان (مادها)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5952745" y="3172562"/>
            <a:ext cx="993764" cy="6313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7406963" y="3169026"/>
            <a:ext cx="954579" cy="634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7114471" y="3128934"/>
            <a:ext cx="9260" cy="7572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Elbow Connector 27"/>
          <p:cNvCxnSpPr/>
          <p:nvPr/>
        </p:nvCxnSpPr>
        <p:spPr>
          <a:xfrm rot="10800000" flipV="1">
            <a:off x="7420679" y="2312845"/>
            <a:ext cx="1274942" cy="693258"/>
          </a:xfrm>
          <a:prstGeom prst="bentConnector3">
            <a:avLst>
              <a:gd name="adj1" fmla="val 52152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Elbow Connector 30"/>
          <p:cNvCxnSpPr/>
          <p:nvPr/>
        </p:nvCxnSpPr>
        <p:spPr>
          <a:xfrm>
            <a:off x="8694829" y="2308030"/>
            <a:ext cx="1283589" cy="68411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7783507" y="3373810"/>
            <a:ext cx="1968130" cy="196813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0007749" y="1153154"/>
            <a:ext cx="17732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/>
            <a:r>
              <a:rPr lang="fa-IR" sz="2800" dirty="0">
                <a:solidFill>
                  <a:prstClr val="white"/>
                </a:solidFill>
                <a:cs typeface="B Homa" panose="00000400000000000000" pitchFamily="2" charset="-78"/>
              </a:rPr>
              <a:t>قلمرو مادها:</a:t>
            </a:r>
            <a:endParaRPr lang="en-US" sz="28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321399" y="5856660"/>
            <a:ext cx="92256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/>
            <a:r>
              <a:rPr lang="fa-IR" sz="2000" b="1" dirty="0">
                <a:solidFill>
                  <a:prstClr val="white"/>
                </a:solidFill>
                <a:cs typeface="B Homa" panose="00000400000000000000" pitchFamily="2" charset="-78"/>
              </a:rPr>
              <a:t>اولین اقوام در ایران که گذر تاریخی خود را از مرحله ساده روستایی ایلی به جامه شهری به انجام رساندند.</a:t>
            </a:r>
            <a:endParaRPr lang="en-US" sz="2000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19" name="Frame 18"/>
          <p:cNvSpPr/>
          <p:nvPr/>
        </p:nvSpPr>
        <p:spPr>
          <a:xfrm>
            <a:off x="141332" y="744677"/>
            <a:ext cx="4814071" cy="2629133"/>
          </a:xfrm>
          <a:prstGeom prst="frame">
            <a:avLst>
              <a:gd name="adj1" fmla="val 13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39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9600423" y="209902"/>
            <a:ext cx="2295144" cy="521208"/>
          </a:xfrm>
          <a:prstGeom prst="roundRect">
            <a:avLst/>
          </a:prstGeom>
          <a:solidFill>
            <a:schemeClr val="tx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اقتصادی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9600423" y="3502093"/>
            <a:ext cx="2295144" cy="521208"/>
          </a:xfrm>
          <a:prstGeom prst="roundRect">
            <a:avLst/>
          </a:prstGeom>
          <a:solidFill>
            <a:schemeClr val="tx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فرهنگی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9527355" y="1032354"/>
            <a:ext cx="208483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خرابی های زیادی لشکر کشی مغولان به ایران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134675" y="1032354"/>
            <a:ext cx="208483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زمان حکومت فرزندان چنگیز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741995" y="1032354"/>
            <a:ext cx="208483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تشکیلات منظمی برای اداره امور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9" name="Chevron 8"/>
          <p:cNvSpPr/>
          <p:nvPr/>
        </p:nvSpPr>
        <p:spPr>
          <a:xfrm rot="10800000">
            <a:off x="9189557" y="943215"/>
            <a:ext cx="484632" cy="1086871"/>
          </a:xfrm>
          <a:prstGeom prst="chevron">
            <a:avLst>
              <a:gd name="adj" fmla="val 68065"/>
            </a:avLst>
          </a:prstGeom>
          <a:solidFill>
            <a:srgbClr val="CC3300"/>
          </a:solidFill>
          <a:ln>
            <a:solidFill>
              <a:srgbClr val="CC33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Homa" panose="00000400000000000000" pitchFamily="2" charset="-78"/>
              </a:rPr>
              <a:t>ر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 rot="10800000">
            <a:off x="6796877" y="942179"/>
            <a:ext cx="484632" cy="1086871"/>
          </a:xfrm>
          <a:prstGeom prst="chevron">
            <a:avLst>
              <a:gd name="adj" fmla="val 68065"/>
            </a:avLst>
          </a:prstGeom>
          <a:solidFill>
            <a:srgbClr val="CC33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202481" y="1032354"/>
            <a:ext cx="208483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cs typeface="B Homa" panose="00000400000000000000" pitchFamily="2" charset="-78"/>
              </a:rPr>
              <a:t>پیشرفت اقتصادی و هنری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3" name="Chevron 12"/>
          <p:cNvSpPr/>
          <p:nvPr/>
        </p:nvSpPr>
        <p:spPr>
          <a:xfrm rot="10800000">
            <a:off x="4257363" y="942179"/>
            <a:ext cx="484632" cy="1086871"/>
          </a:xfrm>
          <a:prstGeom prst="chevron">
            <a:avLst>
              <a:gd name="adj" fmla="val 64051"/>
            </a:avLst>
          </a:prstGeom>
          <a:solidFill>
            <a:srgbClr val="CC33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9037730" y="2267742"/>
            <a:ext cx="208483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در پی چیرگی مغولان بر ایران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645050" y="2267742"/>
            <a:ext cx="208483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به پایان رسیدن جنگ های قبیله ای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6" name="Chevron 15"/>
          <p:cNvSpPr/>
          <p:nvPr/>
        </p:nvSpPr>
        <p:spPr>
          <a:xfrm rot="10800000">
            <a:off x="8699932" y="2178603"/>
            <a:ext cx="484632" cy="1086871"/>
          </a:xfrm>
          <a:prstGeom prst="chevron">
            <a:avLst>
              <a:gd name="adj" fmla="val 66058"/>
            </a:avLst>
          </a:prstGeom>
          <a:solidFill>
            <a:srgbClr val="CC33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Homa" panose="00000400000000000000" pitchFamily="2" charset="-78"/>
              </a:rPr>
              <a:t>ر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169996" y="2292869"/>
            <a:ext cx="208483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امنیت چشمگیر راه های رفت و آمدی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8" name="Chevron 17"/>
          <p:cNvSpPr/>
          <p:nvPr/>
        </p:nvSpPr>
        <p:spPr>
          <a:xfrm rot="10800000">
            <a:off x="6224878" y="2203730"/>
            <a:ext cx="484632" cy="1086871"/>
          </a:xfrm>
          <a:prstGeom prst="chevron">
            <a:avLst>
              <a:gd name="adj" fmla="val 64050"/>
            </a:avLst>
          </a:prstGeom>
          <a:solidFill>
            <a:srgbClr val="CC33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Homa" panose="00000400000000000000" pitchFamily="2" charset="-78"/>
              </a:rPr>
              <a:t>ر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1647737" y="2300131"/>
            <a:ext cx="208483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رونق تجارت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20" name="Chevron 19"/>
          <p:cNvSpPr/>
          <p:nvPr/>
        </p:nvSpPr>
        <p:spPr>
          <a:xfrm rot="10800000">
            <a:off x="3702619" y="2210992"/>
            <a:ext cx="484632" cy="1086871"/>
          </a:xfrm>
          <a:prstGeom prst="chevron">
            <a:avLst>
              <a:gd name="adj" fmla="val 64051"/>
            </a:avLst>
          </a:prstGeom>
          <a:solidFill>
            <a:srgbClr val="CC33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Homa" panose="00000400000000000000" pitchFamily="2" charset="-78"/>
              </a:rPr>
              <a:t>ر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9527355" y="4239133"/>
            <a:ext cx="208483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نسل کشی وسیع در همه سطوح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7134675" y="4239133"/>
            <a:ext cx="208483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از میان برداشته شدن صاحبان کلام و اندیشه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4741995" y="4239133"/>
            <a:ext cx="208483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خاتمه ی چهارصدساله نهضت علمی،ادبی،هنری و فنی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24" name="Chevron 23"/>
          <p:cNvSpPr/>
          <p:nvPr/>
        </p:nvSpPr>
        <p:spPr>
          <a:xfrm rot="10800000">
            <a:off x="9189557" y="4149994"/>
            <a:ext cx="484632" cy="1086871"/>
          </a:xfrm>
          <a:prstGeom prst="chevron">
            <a:avLst>
              <a:gd name="adj" fmla="val 68065"/>
            </a:avLst>
          </a:prstGeom>
          <a:solidFill>
            <a:srgbClr val="CC3300"/>
          </a:solidFill>
          <a:ln>
            <a:solidFill>
              <a:srgbClr val="CC33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Homa" panose="00000400000000000000" pitchFamily="2" charset="-78"/>
              </a:rPr>
              <a:t>ر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Chevron 24"/>
          <p:cNvSpPr/>
          <p:nvPr/>
        </p:nvSpPr>
        <p:spPr>
          <a:xfrm rot="10800000">
            <a:off x="6796877" y="4148958"/>
            <a:ext cx="484632" cy="1086871"/>
          </a:xfrm>
          <a:prstGeom prst="chevron">
            <a:avLst>
              <a:gd name="adj" fmla="val 68065"/>
            </a:avLst>
          </a:prstGeom>
          <a:solidFill>
            <a:srgbClr val="CC33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4752013" y="5326004"/>
            <a:ext cx="2084832" cy="9966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تقسیم سرزمین های مفتوحه در بین ایلخانان مغول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27" name="Left Brace 26"/>
          <p:cNvSpPr/>
          <p:nvPr/>
        </p:nvSpPr>
        <p:spPr>
          <a:xfrm>
            <a:off x="4187251" y="4367719"/>
            <a:ext cx="404204" cy="1838528"/>
          </a:xfrm>
          <a:prstGeom prst="leftBrac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837893" y="4843172"/>
            <a:ext cx="3210102" cy="78531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نزدیک به یک قرن مفهوم دولت کاملا از میان برداشته شد.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8521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262078" y="292348"/>
            <a:ext cx="12395057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  منطق تاریخ </a:t>
            </a:r>
            <a:r>
              <a:rPr lang="fa-IR" sz="2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با گذر یک نسل</a:t>
            </a: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،مغولان را وا میدارد تا در مقابل تمدن برتر سر فرود آورند.</a:t>
            </a:r>
          </a:p>
          <a:p>
            <a:pPr algn="just">
              <a:lnSpc>
                <a:spcPct val="150000"/>
              </a:lnSpc>
            </a:pP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  ایلخانان مغول </a:t>
            </a:r>
            <a:r>
              <a:rPr lang="fa-IR" sz="2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با تسلیم به جهان بینی اسلامی </a:t>
            </a: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در هر منطقه ای از سرزمین های مفتوحه به تمدن و فرهنگ آن منطقه گردن نهادند. </a:t>
            </a:r>
          </a:p>
          <a:p>
            <a:pPr algn="just">
              <a:lnSpc>
                <a:spcPct val="150000"/>
              </a:lnSpc>
            </a:pPr>
            <a:endParaRPr lang="fa-IR" sz="2000" b="1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50000"/>
              </a:lnSpc>
            </a:pP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  اینچنین است که ایلخانان مغول در فلات ایران،</a:t>
            </a:r>
            <a:r>
              <a:rPr lang="fa-IR" sz="2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رنگ و بوی تمدن ایران دوره اسلامی </a:t>
            </a: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را به خود گرفته و سعی می کنند تا خود بر آن بیفزایند.</a:t>
            </a:r>
          </a:p>
          <a:p>
            <a:pPr algn="just">
              <a:lnSpc>
                <a:spcPct val="150000"/>
              </a:lnSpc>
            </a:pPr>
            <a:endParaRPr lang="fa-IR" sz="2000" b="1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50000"/>
              </a:lnSpc>
            </a:pP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مغولان دست به کارهایی می زدند که لاجرم موجب تکدر خاطر مسلمانان شد.</a:t>
            </a:r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 </a:t>
            </a: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به این ترتیب از آغاز غیرممکن بود که میان مسلمانان ومغولان</a:t>
            </a:r>
          </a:p>
          <a:p>
            <a:pPr algn="just">
              <a:lnSpc>
                <a:spcPct val="150000"/>
              </a:lnSpc>
            </a:pP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رابطه اعتماد آمیز برقرار شود</a:t>
            </a:r>
            <a:endParaRPr lang="en-US" sz="2000" b="1" dirty="0">
              <a:solidFill>
                <a:prstClr val="white"/>
              </a:solidFill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11939083" y="554476"/>
            <a:ext cx="287068" cy="1560770"/>
          </a:xfrm>
          <a:prstGeom prst="downArrow">
            <a:avLst/>
          </a:prstGeom>
          <a:solidFill>
            <a:srgbClr val="CC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9732913" y="3918130"/>
            <a:ext cx="2295144" cy="5212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اجتماعی</a:t>
            </a:r>
            <a:endParaRPr lang="en-US" sz="2000" dirty="0">
              <a:solidFill>
                <a:prstClr val="white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195760062"/>
              </p:ext>
            </p:extLst>
          </p:nvPr>
        </p:nvGraphicFramePr>
        <p:xfrm>
          <a:off x="3193429" y="3616335"/>
          <a:ext cx="4064559" cy="2901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6043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/>
          </p:nvPr>
        </p:nvGraphicFramePr>
        <p:xfrm>
          <a:off x="907308" y="0"/>
          <a:ext cx="6706471" cy="56823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>
            <p:extLst/>
          </p:nvPr>
        </p:nvGraphicFramePr>
        <p:xfrm>
          <a:off x="6235586" y="-18796"/>
          <a:ext cx="7973568" cy="2916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5" name="Diagram 4"/>
          <p:cNvGraphicFramePr/>
          <p:nvPr>
            <p:extLst/>
          </p:nvPr>
        </p:nvGraphicFramePr>
        <p:xfrm>
          <a:off x="5011928" y="3094736"/>
          <a:ext cx="9406129" cy="369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8" name="Diagram 7"/>
          <p:cNvGraphicFramePr/>
          <p:nvPr>
            <p:extLst/>
          </p:nvPr>
        </p:nvGraphicFramePr>
        <p:xfrm>
          <a:off x="-1225891" y="2812752"/>
          <a:ext cx="7565136" cy="3008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-742062" y="5864138"/>
            <a:ext cx="32987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prstClr val="white"/>
                </a:solidFill>
                <a:cs typeface="B Homa" panose="00000400000000000000" pitchFamily="2" charset="-78"/>
              </a:rPr>
              <a:t>منبع: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a-IR" sz="1400" dirty="0">
                <a:solidFill>
                  <a:prstClr val="white"/>
                </a:solidFill>
                <a:cs typeface="B Homa" panose="00000400000000000000" pitchFamily="2" charset="-78"/>
              </a:rPr>
              <a:t>تاریخ شهر و شهرنشینی پاکزاد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a-IR" sz="1400" dirty="0">
                <a:solidFill>
                  <a:prstClr val="white"/>
                </a:solidFill>
                <a:cs typeface="B Homa" panose="00000400000000000000" pitchFamily="2" charset="-78"/>
              </a:rPr>
              <a:t>شارتا شهر دکتر حبیبی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a-IR" sz="1400" dirty="0">
                <a:solidFill>
                  <a:prstClr val="white"/>
                </a:solidFill>
                <a:cs typeface="B Homa" panose="00000400000000000000" pitchFamily="2" charset="-78"/>
              </a:rPr>
              <a:t>تاریخ مغول در ایران تالیف برتولد اشیولر</a:t>
            </a:r>
            <a:endParaRPr lang="en-US" sz="14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2708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7772" y="0"/>
            <a:ext cx="10515600" cy="1325563"/>
          </a:xfrm>
        </p:spPr>
        <p:txBody>
          <a:bodyPr>
            <a:normAutofit/>
          </a:bodyPr>
          <a:lstStyle/>
          <a:p>
            <a:pPr algn="r" rtl="1"/>
            <a:r>
              <a:rPr lang="fa-IR" sz="3600" b="1" dirty="0">
                <a:cs typeface="B Homa" panose="00000400000000000000" pitchFamily="2" charset="-78"/>
              </a:rPr>
              <a:t>حکومت </a:t>
            </a:r>
            <a:r>
              <a:rPr lang="fa-IR" sz="3600" b="1" dirty="0" smtClean="0">
                <a:cs typeface="B Homa" panose="00000400000000000000" pitchFamily="2" charset="-78"/>
              </a:rPr>
              <a:t>صفویه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64" y="1051560"/>
            <a:ext cx="4470854" cy="31031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4876" y="4004132"/>
            <a:ext cx="37801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sz="2000" dirty="0">
                <a:solidFill>
                  <a:prstClr val="white"/>
                </a:solidFill>
                <a:cs typeface="B Homa" panose="00000400000000000000" pitchFamily="2" charset="-78"/>
              </a:rPr>
              <a:t>گستره امپراطوری صفویه</a:t>
            </a:r>
            <a:endParaRPr lang="en-US" sz="20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5" name="Frame 4"/>
          <p:cNvSpPr/>
          <p:nvPr/>
        </p:nvSpPr>
        <p:spPr>
          <a:xfrm>
            <a:off x="189517" y="918233"/>
            <a:ext cx="4656803" cy="3520693"/>
          </a:xfrm>
          <a:prstGeom prst="frame">
            <a:avLst>
              <a:gd name="adj1" fmla="val 13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8469095" y="3543828"/>
            <a:ext cx="3316224" cy="860414"/>
          </a:xfrm>
          <a:prstGeom prst="roundRect">
            <a:avLst/>
          </a:prstGeom>
          <a:solidFill>
            <a:srgbClr val="CC33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ایجاد دولت مرکزی توسط شاه اسماعیل صفوی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155667" y="4536455"/>
            <a:ext cx="3708832" cy="951677"/>
          </a:xfrm>
          <a:prstGeom prst="roundRect">
            <a:avLst/>
          </a:prstGeom>
          <a:solidFill>
            <a:srgbClr val="CC33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روی خوش نشان دادن به </a:t>
            </a:r>
            <a:r>
              <a:rPr lang="fa-IR" dirty="0">
                <a:solidFill>
                  <a:prstClr val="white"/>
                </a:solidFill>
                <a:cs typeface="B Homa" panose="00000400000000000000" pitchFamily="2" charset="-78"/>
              </a:rPr>
              <a:t>حرکت ها و فرقه های صوفیانه مردم </a:t>
            </a:r>
            <a:endParaRPr lang="en-US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390009" y="5791781"/>
            <a:ext cx="3474396" cy="693494"/>
          </a:xfrm>
          <a:prstGeom prst="roundRect">
            <a:avLst/>
          </a:prstGeom>
          <a:solidFill>
            <a:srgbClr val="CC33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زمینه ساز قدرت گرفتن صفویان </a:t>
            </a: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8622791" y="4089149"/>
            <a:ext cx="11480" cy="61874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8506254" y="5488132"/>
            <a:ext cx="12710" cy="60434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8622791" y="786408"/>
            <a:ext cx="3316224" cy="860414"/>
          </a:xfrm>
          <a:prstGeom prst="roundRect">
            <a:avLst/>
          </a:prstGeom>
          <a:solidFill>
            <a:srgbClr val="CC33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بازپس گیری شهرهای ایران از چنگ مغولان توسط خاندانی روحانی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309363" y="1779035"/>
            <a:ext cx="3708832" cy="951677"/>
          </a:xfrm>
          <a:prstGeom prst="roundRect">
            <a:avLst/>
          </a:prstGeom>
          <a:solidFill>
            <a:srgbClr val="CC33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800"/>
              </a:spcAft>
            </a:pPr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اعلام اقتدار این خاندان با تبلیغ سیاسی،مذهبی و جلب توجه اقوام دیگر </a:t>
            </a:r>
            <a:endParaRPr lang="en-US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8776487" y="1331729"/>
            <a:ext cx="11480" cy="61874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129918" y="22137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81343" y="208103"/>
            <a:ext cx="67269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b="1" dirty="0">
                <a:solidFill>
                  <a:prstClr val="white"/>
                </a:solidFill>
                <a:cs typeface="B Homa" panose="00000400000000000000" pitchFamily="2" charset="-78"/>
              </a:rPr>
              <a:t>(قرن9تا12ه.ش (قرن10تا12 ه.ق) و قرن 15تا17 میلادی) ؛هم دورانی با رنسانس اروپا</a:t>
            </a:r>
            <a:endParaRPr lang="en-US" sz="1400" b="1" dirty="0">
              <a:solidFill>
                <a:prstClr val="white"/>
              </a:solidFill>
              <a:cs typeface="B Homa" panose="00000400000000000000" pitchFamily="2" charset="-78"/>
            </a:endParaRPr>
          </a:p>
          <a:p>
            <a:endParaRPr lang="en-US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3035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9600423" y="209902"/>
            <a:ext cx="2295144" cy="521208"/>
          </a:xfrm>
          <a:prstGeom prst="roundRect">
            <a:avLst/>
          </a:prstGeom>
          <a:solidFill>
            <a:srgbClr val="CC33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سیاسی و نظامی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9599646" y="3310069"/>
            <a:ext cx="2295144" cy="521208"/>
          </a:xfrm>
          <a:prstGeom prst="roundRect">
            <a:avLst/>
          </a:prstGeom>
          <a:solidFill>
            <a:srgbClr val="CC33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اقتصادی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165652" y="731110"/>
            <a:ext cx="7643503" cy="349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ارتباط حکومت مرکزی با کشورهای خارجی از </a:t>
            </a:r>
            <a:r>
              <a:rPr lang="fa-IR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مهمترین ویژگی های سیاسی </a:t>
            </a:r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این دوره.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cs typeface="B Homa" panose="00000400000000000000" pitchFamily="2" charset="-78"/>
              </a:rPr>
              <a:t>شاه عباس با </a:t>
            </a:r>
            <a:r>
              <a:rPr lang="fa-IR" b="1" dirty="0">
                <a:solidFill>
                  <a:srgbClr val="FF0000"/>
                </a:solidFill>
                <a:latin typeface="Calibri" panose="020F0502020204030204" pitchFamily="34" charset="0"/>
                <a:cs typeface="B Homa" panose="00000400000000000000" pitchFamily="2" charset="-78"/>
              </a:rPr>
              <a:t>ساختار جدید ارتش </a:t>
            </a:r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cs typeface="B Homa" panose="00000400000000000000" pitchFamily="2" charset="-78"/>
              </a:rPr>
              <a:t>در جنگ با سپاهیان عثمانی شکست های سختی وارد نمود.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cs typeface="B Homa" panose="00000400000000000000" pitchFamily="2" charset="-78"/>
              </a:rPr>
              <a:t>متمرکز ترین دولت ایرانی بعد از دولت قاهر ساسانی.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cs typeface="B Homa" panose="00000400000000000000" pitchFamily="2" charset="-78"/>
              </a:rPr>
              <a:t>اولین دولت ملی در ایران.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b="1" dirty="0">
                <a:solidFill>
                  <a:prstClr val="white"/>
                </a:solidFill>
                <a:cs typeface="B Homa" panose="00000400000000000000" pitchFamily="2" charset="-78"/>
              </a:rPr>
              <a:t>ایجاد وحدت سیاسی و اداری کشور توسط فرمانروایان سلسله صفوی.</a:t>
            </a:r>
            <a:endParaRPr lang="fa-IR" b="1" dirty="0">
              <a:solidFill>
                <a:prstClr val="white"/>
              </a:solidFill>
              <a:latin typeface="Calibri" panose="020F0502020204030204" pitchFamily="34" charset="0"/>
              <a:cs typeface="B Homa" panose="00000400000000000000" pitchFamily="2" charset="-78"/>
            </a:endParaRPr>
          </a:p>
          <a:p>
            <a:pPr>
              <a:lnSpc>
                <a:spcPct val="150000"/>
              </a:lnSpc>
            </a:pPr>
            <a:endParaRPr lang="fa-IR" b="1" dirty="0">
              <a:solidFill>
                <a:prstClr val="white"/>
              </a:solidFill>
              <a:latin typeface="Calibri" panose="020F0502020204030204" pitchFamily="34" charset="0"/>
              <a:cs typeface="B Homa" panose="00000400000000000000" pitchFamily="2" charset="-78"/>
            </a:endParaRPr>
          </a:p>
          <a:p>
            <a:pPr>
              <a:lnSpc>
                <a:spcPct val="150000"/>
              </a:lnSpc>
            </a:pPr>
            <a:endParaRPr lang="fa-IR" b="1" dirty="0">
              <a:solidFill>
                <a:prstClr val="white"/>
              </a:solidFill>
              <a:latin typeface="Calibri" panose="020F0502020204030204" pitchFamily="34" charset="0"/>
              <a:cs typeface="B Homa" panose="00000400000000000000" pitchFamily="2" charset="-78"/>
            </a:endParaRPr>
          </a:p>
          <a:p>
            <a:endParaRPr lang="en-US" sz="3200" b="1" dirty="0">
              <a:solidFill>
                <a:prstClr val="white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9659779" y="3907359"/>
            <a:ext cx="2084832" cy="80686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پایه های دوگانه ی اقتصاد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205472" y="3907359"/>
            <a:ext cx="2213515" cy="80686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بر اساس گله داری و از دیگر سو استوار بر کشاورزی و تجارت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1" name="Chevron 10"/>
          <p:cNvSpPr/>
          <p:nvPr/>
        </p:nvSpPr>
        <p:spPr>
          <a:xfrm rot="10800000">
            <a:off x="9313801" y="3889982"/>
            <a:ext cx="484632" cy="841618"/>
          </a:xfrm>
          <a:prstGeom prst="chevron">
            <a:avLst>
              <a:gd name="adj" fmla="val 64050"/>
            </a:avLst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Homa" panose="00000400000000000000" pitchFamily="2" charset="-78"/>
              </a:rPr>
              <a:t>ر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9659779" y="4884944"/>
            <a:ext cx="2084832" cy="80686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برتری یافتن راه دریایی به زمینی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205472" y="4884944"/>
            <a:ext cx="2213515" cy="80686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اندیشیدن راه چاره برای افزایش تجارت خارجی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4" name="Chevron 13"/>
          <p:cNvSpPr/>
          <p:nvPr/>
        </p:nvSpPr>
        <p:spPr>
          <a:xfrm rot="10800000">
            <a:off x="9313801" y="4867567"/>
            <a:ext cx="484632" cy="841618"/>
          </a:xfrm>
          <a:prstGeom prst="chevron">
            <a:avLst>
              <a:gd name="adj" fmla="val 64050"/>
            </a:avLst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Homa" panose="00000400000000000000" pitchFamily="2" charset="-78"/>
              </a:rPr>
              <a:t>ر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612511" y="4902321"/>
            <a:ext cx="2213515" cy="80686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ایجاد جاده ها و راه های امن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6" name="Chevron 15"/>
          <p:cNvSpPr/>
          <p:nvPr/>
        </p:nvSpPr>
        <p:spPr>
          <a:xfrm rot="10800000">
            <a:off x="6720840" y="4884944"/>
            <a:ext cx="484632" cy="841618"/>
          </a:xfrm>
          <a:prstGeom prst="chevron">
            <a:avLst>
              <a:gd name="adj" fmla="val 64050"/>
            </a:avLst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Homa" panose="00000400000000000000" pitchFamily="2" charset="-78"/>
              </a:rPr>
              <a:t>ر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966956" y="4927293"/>
            <a:ext cx="2213515" cy="80686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ساخت شمار زیادی کاروانسرا و ساختمان برای اطراق مسافران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8" name="Chevron 17"/>
          <p:cNvSpPr/>
          <p:nvPr/>
        </p:nvSpPr>
        <p:spPr>
          <a:xfrm rot="10800000">
            <a:off x="4075285" y="4909916"/>
            <a:ext cx="484632" cy="841618"/>
          </a:xfrm>
          <a:prstGeom prst="chevron">
            <a:avLst>
              <a:gd name="adj" fmla="val 64050"/>
            </a:avLst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Homa" panose="00000400000000000000" pitchFamily="2" charset="-78"/>
              </a:rPr>
              <a:t>ر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638622" y="2786999"/>
            <a:ext cx="5213351" cy="14157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قرار گرفتن امور صنفی کاملا تحت نظر دولت و عمال دیوانی. </a:t>
            </a:r>
            <a:endParaRPr lang="fa-IR" b="1" dirty="0">
              <a:solidFill>
                <a:prstClr val="white"/>
              </a:solidFill>
              <a:latin typeface="Calibri" panose="020F0502020204030204" pitchFamily="34" charset="0"/>
              <a:cs typeface="B Homa" panose="00000400000000000000" pitchFamily="2" charset="-78"/>
            </a:endParaRPr>
          </a:p>
          <a:p>
            <a:pPr>
              <a:lnSpc>
                <a:spcPct val="150000"/>
              </a:lnSpc>
            </a:pPr>
            <a:endParaRPr lang="fa-IR" b="1" dirty="0">
              <a:solidFill>
                <a:prstClr val="white"/>
              </a:solidFill>
              <a:latin typeface="Calibri" panose="020F0502020204030204" pitchFamily="34" charset="0"/>
              <a:cs typeface="B Homa" panose="00000400000000000000" pitchFamily="2" charset="-78"/>
            </a:endParaRPr>
          </a:p>
          <a:p>
            <a:endParaRPr lang="en-US" sz="3200" b="1" dirty="0">
              <a:solidFill>
                <a:prstClr val="white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9659779" y="5851961"/>
            <a:ext cx="2084832" cy="80686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نسبت بالای شهرنشینی اروپا آن زمان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7205472" y="5851961"/>
            <a:ext cx="2213515" cy="80686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بازتاب تسلط آنان بر تجارت و صنعت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22" name="Chevron 21"/>
          <p:cNvSpPr/>
          <p:nvPr/>
        </p:nvSpPr>
        <p:spPr>
          <a:xfrm rot="10800000">
            <a:off x="9313801" y="5834584"/>
            <a:ext cx="484632" cy="841618"/>
          </a:xfrm>
          <a:prstGeom prst="chevron">
            <a:avLst>
              <a:gd name="adj" fmla="val 64050"/>
            </a:avLst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Homa" panose="00000400000000000000" pitchFamily="2" charset="-78"/>
              </a:rPr>
              <a:t>ر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4612511" y="5851961"/>
            <a:ext cx="2213515" cy="80686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افزایش قدرت اقتصادی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24" name="Chevron 23"/>
          <p:cNvSpPr/>
          <p:nvPr/>
        </p:nvSpPr>
        <p:spPr>
          <a:xfrm rot="10800000">
            <a:off x="6720840" y="5834584"/>
            <a:ext cx="484632" cy="841618"/>
          </a:xfrm>
          <a:prstGeom prst="chevron">
            <a:avLst>
              <a:gd name="adj" fmla="val 64050"/>
            </a:avLst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Homa" panose="00000400000000000000" pitchFamily="2" charset="-78"/>
              </a:rPr>
              <a:t>ر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9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9600423" y="209902"/>
            <a:ext cx="2295144" cy="521208"/>
          </a:xfrm>
          <a:prstGeom prst="roundRect">
            <a:avLst/>
          </a:prstGeom>
          <a:solidFill>
            <a:srgbClr val="CC33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فرهنگی و مذهبی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9600423" y="2214469"/>
            <a:ext cx="2295144" cy="521208"/>
          </a:xfrm>
          <a:prstGeom prst="roundRect">
            <a:avLst/>
          </a:prstGeom>
          <a:solidFill>
            <a:srgbClr val="CC33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کالبدی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63912" y="731110"/>
            <a:ext cx="8145243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رسمی شدن مذهب شیعه در ایران </a:t>
            </a:r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موجب تشدید خصومت عثمانیان و ازبکان بر ضد ایرانیان شد.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cs typeface="B Homa" panose="00000400000000000000" pitchFamily="2" charset="-78"/>
              </a:rPr>
              <a:t> </a:t>
            </a:r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تاکیید روز افزون حکومت صفوی بر </a:t>
            </a:r>
            <a:r>
              <a:rPr lang="fa-IR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مذهب و مطلق گرایی آنان </a:t>
            </a:r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در حیات سیاسی نیز تاثیرگذار بود.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چهره مذهب حکومت بر </a:t>
            </a:r>
            <a:r>
              <a:rPr lang="fa-IR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حق مطلق مالکیت برای شاه</a:t>
            </a:r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،قاطعیت بیشتری می بخشید. </a:t>
            </a:r>
            <a:endParaRPr lang="fa-IR" b="1" dirty="0">
              <a:solidFill>
                <a:prstClr val="white"/>
              </a:solidFill>
              <a:latin typeface="Calibri" panose="020F0502020204030204" pitchFamily="34" charset="0"/>
              <a:cs typeface="B Homa" panose="00000400000000000000" pitchFamily="2" charset="-78"/>
            </a:endParaRPr>
          </a:p>
          <a:p>
            <a:pPr>
              <a:lnSpc>
                <a:spcPct val="150000"/>
              </a:lnSpc>
            </a:pPr>
            <a:endParaRPr lang="fa-IR" b="1" dirty="0">
              <a:solidFill>
                <a:prstClr val="white"/>
              </a:solidFill>
              <a:latin typeface="Calibri" panose="020F0502020204030204" pitchFamily="34" charset="0"/>
              <a:cs typeface="B Homa" panose="00000400000000000000" pitchFamily="2" charset="-78"/>
            </a:endParaRPr>
          </a:p>
          <a:p>
            <a:endParaRPr lang="en-US" sz="3200" b="1" dirty="0">
              <a:solidFill>
                <a:prstClr val="white"/>
              </a:solidFill>
            </a:endParaRPr>
          </a:p>
        </p:txBody>
      </p:sp>
      <p:graphicFrame>
        <p:nvGraphicFramePr>
          <p:cNvPr id="10" name="Diagram 9"/>
          <p:cNvGraphicFramePr/>
          <p:nvPr>
            <p:extLst/>
          </p:nvPr>
        </p:nvGraphicFramePr>
        <p:xfrm>
          <a:off x="6784848" y="2836261"/>
          <a:ext cx="6911383" cy="3898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Rounded Rectangle 10"/>
          <p:cNvSpPr/>
          <p:nvPr/>
        </p:nvSpPr>
        <p:spPr>
          <a:xfrm>
            <a:off x="6651403" y="3506448"/>
            <a:ext cx="2084832" cy="80686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شهرسازی برون گرا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261104" y="2995256"/>
            <a:ext cx="2213515" cy="80686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ساخت بناهای باشکوه برای رقابت با دشمنان خود(عثمان ها)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668143" y="3012633"/>
            <a:ext cx="2213515" cy="80686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ساخت ساختمان های زیبایی در پایتخت ها بویژه اصفهان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5" name="Chevron 14"/>
          <p:cNvSpPr/>
          <p:nvPr/>
        </p:nvSpPr>
        <p:spPr>
          <a:xfrm rot="10800000">
            <a:off x="3776472" y="2995256"/>
            <a:ext cx="484632" cy="841618"/>
          </a:xfrm>
          <a:prstGeom prst="chevron">
            <a:avLst>
              <a:gd name="adj" fmla="val 64050"/>
            </a:avLst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Homa" panose="00000400000000000000" pitchFamily="2" charset="-78"/>
              </a:rPr>
              <a:t>ر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261104" y="4094617"/>
            <a:ext cx="2213515" cy="79283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کوشک با مناظر باز و بی پایان 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6148180" y="3416065"/>
            <a:ext cx="728333" cy="5031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6271957" y="3917392"/>
            <a:ext cx="608933" cy="5736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>
          <a:xfrm>
            <a:off x="6522720" y="5324340"/>
            <a:ext cx="2213515" cy="80686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جهش در فرایند شهرسازی ایرانی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3929759" y="5341717"/>
            <a:ext cx="2213515" cy="80686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طراحی محورهای مستقیم عصر صفوی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27" name="Chevron 26"/>
          <p:cNvSpPr/>
          <p:nvPr/>
        </p:nvSpPr>
        <p:spPr>
          <a:xfrm rot="10800000">
            <a:off x="6038088" y="5324340"/>
            <a:ext cx="484632" cy="841618"/>
          </a:xfrm>
          <a:prstGeom prst="chevron">
            <a:avLst>
              <a:gd name="adj" fmla="val 64050"/>
            </a:avLst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Homa" panose="00000400000000000000" pitchFamily="2" charset="-78"/>
              </a:rPr>
              <a:t>ر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1288697" y="5359094"/>
            <a:ext cx="2213515" cy="80686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در پی داشتن </a:t>
            </a:r>
            <a:r>
              <a:rPr lang="fa-IR" dirty="0">
                <a:solidFill>
                  <a:prstClr val="black"/>
                </a:solidFill>
                <a:cs typeface="B Homa" panose="00000400000000000000" pitchFamily="2" charset="-78"/>
              </a:rPr>
              <a:t>عمده مفاهیم شهرسازی معاصر 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29" name="Chevron 28"/>
          <p:cNvSpPr/>
          <p:nvPr/>
        </p:nvSpPr>
        <p:spPr>
          <a:xfrm rot="10800000">
            <a:off x="3397026" y="5341717"/>
            <a:ext cx="484632" cy="841618"/>
          </a:xfrm>
          <a:prstGeom prst="chevron">
            <a:avLst>
              <a:gd name="adj" fmla="val 64050"/>
            </a:avLst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Homa" panose="00000400000000000000" pitchFamily="2" charset="-78"/>
              </a:rPr>
              <a:t>ر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73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614002" y="71366"/>
            <a:ext cx="23374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32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مکتب اصفهان </a:t>
            </a:r>
            <a:endParaRPr lang="en-US" sz="3200" dirty="0">
              <a:solidFill>
                <a:prstClr val="white"/>
              </a:solidFill>
            </a:endParaRPr>
          </a:p>
        </p:txBody>
      </p:sp>
      <p:graphicFrame>
        <p:nvGraphicFramePr>
          <p:cNvPr id="39" name="Diagram 38"/>
          <p:cNvGraphicFramePr/>
          <p:nvPr>
            <p:extLst/>
          </p:nvPr>
        </p:nvGraphicFramePr>
        <p:xfrm>
          <a:off x="-1766939" y="0"/>
          <a:ext cx="10254810" cy="5980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0" name="Diagram 39"/>
          <p:cNvGraphicFramePr/>
          <p:nvPr>
            <p:extLst/>
          </p:nvPr>
        </p:nvGraphicFramePr>
        <p:xfrm>
          <a:off x="3599967" y="877824"/>
          <a:ext cx="10254810" cy="5980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-378257" y="5880479"/>
            <a:ext cx="32987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prstClr val="white"/>
                </a:solidFill>
                <a:cs typeface="B Homa" panose="00000400000000000000" pitchFamily="2" charset="-78"/>
              </a:rPr>
              <a:t>منبع: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a-IR" sz="1600" dirty="0">
                <a:solidFill>
                  <a:prstClr val="white"/>
                </a:solidFill>
                <a:cs typeface="B Homa" panose="00000400000000000000" pitchFamily="2" charset="-78"/>
              </a:rPr>
              <a:t>تاریخ شهر و شهرنشینی پاکزاد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a-IR" sz="1600" dirty="0">
                <a:solidFill>
                  <a:prstClr val="white"/>
                </a:solidFill>
                <a:cs typeface="B Homa" panose="00000400000000000000" pitchFamily="2" charset="-78"/>
              </a:rPr>
              <a:t>شارتا شهر دکتر حبیبی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a-IR" sz="1600" dirty="0">
                <a:solidFill>
                  <a:prstClr val="white"/>
                </a:solidFill>
                <a:cs typeface="B Homa" panose="00000400000000000000" pitchFamily="2" charset="-78"/>
              </a:rPr>
              <a:t>مقاله مقایسه مکتب اصفهان با رنسانس اروپا</a:t>
            </a:r>
            <a:endParaRPr lang="en-US" sz="16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4338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 rot="5400000">
            <a:off x="6446522" y="146610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r" rtl="1">
              <a:buFont typeface="Arial" panose="020B0604020202020204" pitchFamily="34" charset="0"/>
              <a:buChar char="•"/>
            </a:pPr>
            <a:r>
              <a:rPr lang="fa-IR" sz="32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مقایسه مکتب شهرسازی اصفهان با رنسانس اروپا</a:t>
            </a:r>
            <a:endParaRPr lang="en-US" sz="3200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graphicFrame>
        <p:nvGraphicFramePr>
          <p:cNvPr id="5" name="Diagram 4"/>
          <p:cNvGraphicFramePr/>
          <p:nvPr>
            <p:extLst/>
          </p:nvPr>
        </p:nvGraphicFramePr>
        <p:xfrm>
          <a:off x="-164592" y="-182880"/>
          <a:ext cx="12088368" cy="6693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0" y="6394607"/>
            <a:ext cx="50417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fa-IR" u="sng" dirty="0">
                <a:solidFill>
                  <a:prstClr val="white"/>
                </a:solidFill>
                <a:cs typeface="B Homa" panose="00000400000000000000" pitchFamily="2" charset="-78"/>
              </a:rPr>
              <a:t>منبع:مقاله مقایسه مکتب شهرسازی اصفهان با رنسانس اروپا</a:t>
            </a:r>
            <a:endParaRPr lang="en-US" u="sng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9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6212139" y="450912"/>
            <a:ext cx="10515600" cy="1325563"/>
          </a:xfrm>
        </p:spPr>
        <p:txBody>
          <a:bodyPr>
            <a:normAutofit/>
          </a:bodyPr>
          <a:lstStyle/>
          <a:p>
            <a:pPr algn="r" rtl="1"/>
            <a:r>
              <a:rPr lang="fa-IR" sz="2400" b="1" dirty="0" smtClean="0">
                <a:cs typeface="B Homa" panose="00000400000000000000" pitchFamily="2" charset="-78"/>
              </a:rPr>
              <a:t>جدول  تطابق ویژگی های شهرهای ایرانی و اروپایی</a:t>
            </a:r>
            <a:endParaRPr lang="en-US" sz="2400" b="1" dirty="0">
              <a:cs typeface="B Homa" panose="00000400000000000000" pitchFamily="2" charset="-78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613980" y="457708"/>
          <a:ext cx="10424160" cy="6078886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1220851"/>
                <a:gridCol w="1220851"/>
                <a:gridCol w="1220851"/>
                <a:gridCol w="1220851"/>
                <a:gridCol w="1422592"/>
                <a:gridCol w="1408176"/>
                <a:gridCol w="1755648"/>
                <a:gridCol w="954340"/>
              </a:tblGrid>
              <a:tr h="910909"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2000" b="1" dirty="0" smtClean="0">
                          <a:cs typeface="B Homa" panose="00000400000000000000" pitchFamily="2" charset="-78"/>
                        </a:rPr>
                        <a:t>تا اوایل قاجار</a:t>
                      </a:r>
                      <a:endParaRPr lang="en-US" sz="20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2000" b="1" dirty="0" smtClean="0">
                          <a:cs typeface="B Homa" panose="00000400000000000000" pitchFamily="2" charset="-78"/>
                        </a:rPr>
                        <a:t>تا حمله مغول</a:t>
                      </a:r>
                      <a:endParaRPr lang="en-US" sz="20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2000" b="1" dirty="0" smtClean="0">
                          <a:cs typeface="B Homa" panose="00000400000000000000" pitchFamily="2" charset="-78"/>
                        </a:rPr>
                        <a:t>قبل از اسلام</a:t>
                      </a:r>
                      <a:endParaRPr lang="en-US" sz="20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2000" b="1" dirty="0" smtClean="0">
                          <a:cs typeface="B Homa" panose="00000400000000000000" pitchFamily="2" charset="-78"/>
                        </a:rPr>
                        <a:t>رنسانس</a:t>
                      </a:r>
                      <a:endParaRPr lang="en-US" sz="20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2000" b="1" dirty="0" smtClean="0">
                          <a:cs typeface="B Homa" panose="00000400000000000000" pitchFamily="2" charset="-78"/>
                        </a:rPr>
                        <a:t>قرون وسطی</a:t>
                      </a:r>
                      <a:endParaRPr lang="en-US" sz="20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2000" b="1" dirty="0" smtClean="0">
                          <a:cs typeface="B Homa" panose="00000400000000000000" pitchFamily="2" charset="-78"/>
                        </a:rPr>
                        <a:t>روم</a:t>
                      </a:r>
                      <a:endParaRPr lang="en-US" sz="20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2000" b="1" dirty="0" smtClean="0">
                          <a:cs typeface="B Homa" panose="00000400000000000000" pitchFamily="2" charset="-78"/>
                        </a:rPr>
                        <a:t>یونان</a:t>
                      </a:r>
                      <a:endParaRPr lang="en-US" sz="20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endParaRPr lang="en-US" sz="20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</a:tr>
              <a:tr h="1203703"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اداری-نظامی و تجاری</a:t>
                      </a: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اداری-نظامی</a:t>
                      </a: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شهر در واقع یا دژ</a:t>
                      </a:r>
                      <a:r>
                        <a:rPr lang="fa-IR" sz="1800" b="1" baseline="0" dirty="0" smtClean="0">
                          <a:cs typeface="B Homa" panose="00000400000000000000" pitchFamily="2" charset="-78"/>
                        </a:rPr>
                        <a:t> است یا معبد یا کاخ شاهی</a:t>
                      </a: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مرکز اقتصادی و فرهنگی</a:t>
                      </a: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تجاری</a:t>
                      </a: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نظامی-تجاری-سیاسی</a:t>
                      </a: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تجاری-سیاسی</a:t>
                      </a: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2000" b="1" dirty="0" smtClean="0">
                          <a:solidFill>
                            <a:schemeClr val="bg1"/>
                          </a:solidFill>
                          <a:cs typeface="B Homa" panose="00000400000000000000" pitchFamily="2" charset="-78"/>
                        </a:rPr>
                        <a:t>نقش اصلی</a:t>
                      </a:r>
                      <a:r>
                        <a:rPr lang="fa-IR" sz="2000" b="1" baseline="0" dirty="0" smtClean="0">
                          <a:solidFill>
                            <a:schemeClr val="bg1"/>
                          </a:solidFill>
                          <a:cs typeface="B Homa" panose="00000400000000000000" pitchFamily="2" charset="-78"/>
                        </a:rPr>
                        <a:t> شهر</a:t>
                      </a:r>
                      <a:endParaRPr lang="en-US" sz="2000" b="1" dirty="0">
                        <a:solidFill>
                          <a:schemeClr val="bg1"/>
                        </a:solidFill>
                        <a:cs typeface="B Homa" panose="00000400000000000000" pitchFamily="2" charset="-78"/>
                      </a:endParaRPr>
                    </a:p>
                  </a:txBody>
                  <a:tcPr/>
                </a:tc>
              </a:tr>
              <a:tr h="1897730"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معرفی شخص</a:t>
                      </a:r>
                      <a:r>
                        <a:rPr lang="fa-IR" sz="1800" b="1" baseline="0" dirty="0" smtClean="0">
                          <a:cs typeface="B Homa" panose="00000400000000000000" pitchFamily="2" charset="-78"/>
                        </a:rPr>
                        <a:t> با طایفه یا عشیره خود</a:t>
                      </a: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8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cs typeface="B Homa" panose="00000400000000000000" pitchFamily="2" charset="-78"/>
                        </a:rPr>
                        <a:t>معرفی شخص با طایفه یا عشیره خود</a:t>
                      </a:r>
                      <a:endParaRPr kumimoji="0" lang="en-US" sz="1800" b="1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cs typeface="B Homa" panose="00000400000000000000" pitchFamily="2" charset="-78"/>
                      </a:endParaRPr>
                    </a:p>
                    <a:p>
                      <a:pPr algn="r" rtl="1">
                        <a:lnSpc>
                          <a:spcPct val="80000"/>
                        </a:lnSpc>
                      </a:pP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8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cs typeface="B Homa" panose="00000400000000000000" pitchFamily="2" charset="-78"/>
                        </a:rPr>
                        <a:t>معرفی شخص با طایفه یا عشیره خود</a:t>
                      </a:r>
                      <a:endParaRPr kumimoji="0" lang="en-US" sz="1800" b="1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cs typeface="B Homa" panose="00000400000000000000" pitchFamily="2" charset="-78"/>
                      </a:endParaRPr>
                    </a:p>
                    <a:p>
                      <a:pPr algn="r" rtl="1">
                        <a:lnSpc>
                          <a:spcPct val="80000"/>
                        </a:lnSpc>
                      </a:pP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شهروند با شخصیت مستقل فردی-صرف وابسته به فئودال</a:t>
                      </a: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8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cs typeface="B Homa" panose="00000400000000000000" pitchFamily="2" charset="-78"/>
                        </a:rPr>
                        <a:t>شهروند با شخصیت مستقل فردی-صرف وابسته به فئودال</a:t>
                      </a:r>
                      <a:endParaRPr kumimoji="0" lang="en-US" sz="1800" b="1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cs typeface="B Homa" panose="00000400000000000000" pitchFamily="2" charset="-78"/>
                      </a:endParaRPr>
                    </a:p>
                    <a:p>
                      <a:pPr algn="r" rtl="1">
                        <a:lnSpc>
                          <a:spcPct val="80000"/>
                        </a:lnSpc>
                      </a:pP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بردگان و زنان انسان محسوب</a:t>
                      </a:r>
                      <a:r>
                        <a:rPr lang="fa-IR" sz="1800" b="1" baseline="0" dirty="0" smtClean="0">
                          <a:cs typeface="B Homa" panose="00000400000000000000" pitchFamily="2" charset="-78"/>
                        </a:rPr>
                        <a:t> نمی شدند-وجود شخصیت های مستقل فردی</a:t>
                      </a: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8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cs typeface="B Homa" panose="00000400000000000000" pitchFamily="2" charset="-78"/>
                        </a:rPr>
                        <a:t>بردگان و زنان انسان محسوب نمی شدند-وجود شخصیت های مستقل فردی</a:t>
                      </a:r>
                      <a:endParaRPr kumimoji="0" lang="en-US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2000" b="1" dirty="0" smtClean="0">
                          <a:solidFill>
                            <a:schemeClr val="bg1"/>
                          </a:solidFill>
                          <a:cs typeface="B Homa" panose="00000400000000000000" pitchFamily="2" charset="-78"/>
                        </a:rPr>
                        <a:t>وضعیت فرد</a:t>
                      </a:r>
                      <a:endParaRPr lang="en-US" sz="2000" b="1" dirty="0">
                        <a:solidFill>
                          <a:schemeClr val="bg1"/>
                        </a:solidFill>
                        <a:cs typeface="B Homa" panose="00000400000000000000" pitchFamily="2" charset="-78"/>
                      </a:endParaRPr>
                    </a:p>
                  </a:txBody>
                  <a:tcPr/>
                </a:tc>
              </a:tr>
              <a:tr h="1897730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ایجاد امنیت و خدمات ابرسانی</a:t>
                      </a:r>
                      <a:endParaRPr lang="en-US" sz="1800" b="1" dirty="0" smtClean="0">
                        <a:cs typeface="B Homa" panose="00000400000000000000" pitchFamily="2" charset="-78"/>
                      </a:endParaRPr>
                    </a:p>
                    <a:p>
                      <a:pPr algn="r" rtl="1">
                        <a:lnSpc>
                          <a:spcPct val="80000"/>
                        </a:lnSpc>
                      </a:pP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ایجاد امنیت و خدمات ابرسانی</a:t>
                      </a:r>
                      <a:endParaRPr lang="en-US" sz="1800" b="1" dirty="0" smtClean="0">
                        <a:cs typeface="B Homa" panose="00000400000000000000" pitchFamily="2" charset="-78"/>
                      </a:endParaRPr>
                    </a:p>
                    <a:p>
                      <a:pPr algn="r" rtl="1">
                        <a:lnSpc>
                          <a:spcPct val="80000"/>
                        </a:lnSpc>
                      </a:pP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ایجاد امنیت و خدمات ابرسانی</a:t>
                      </a: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دولت</a:t>
                      </a:r>
                      <a:r>
                        <a:rPr lang="fa-IR" sz="1800" b="1" baseline="0" dirty="0" smtClean="0">
                          <a:cs typeface="B Homa" panose="00000400000000000000" pitchFamily="2" charset="-78"/>
                        </a:rPr>
                        <a:t> در جمهوری شهری نماینده شهروندان</a:t>
                      </a:r>
                    </a:p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baseline="0" dirty="0" smtClean="0">
                          <a:cs typeface="B Homa" panose="00000400000000000000" pitchFamily="2" charset="-78"/>
                        </a:rPr>
                        <a:t>دولت پادشاهی نماینده فئودال</a:t>
                      </a: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دولت نماینده و حافظ فئودال در مقابل شهرنشین ها</a:t>
                      </a: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مدیر امور شهر</a:t>
                      </a: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مدیر امور شهر</a:t>
                      </a: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2000" b="1" dirty="0" smtClean="0">
                          <a:solidFill>
                            <a:schemeClr val="bg1"/>
                          </a:solidFill>
                          <a:cs typeface="B Homa" panose="00000400000000000000" pitchFamily="2" charset="-78"/>
                        </a:rPr>
                        <a:t>نقش اصلی</a:t>
                      </a:r>
                      <a:r>
                        <a:rPr lang="fa-IR" sz="2000" b="1" baseline="0" dirty="0" smtClean="0">
                          <a:solidFill>
                            <a:schemeClr val="bg1"/>
                          </a:solidFill>
                          <a:cs typeface="B Homa" panose="00000400000000000000" pitchFamily="2" charset="-78"/>
                        </a:rPr>
                        <a:t> دولت در جامعه</a:t>
                      </a:r>
                      <a:endParaRPr lang="en-US" sz="2000" b="1" dirty="0">
                        <a:solidFill>
                          <a:schemeClr val="bg1"/>
                        </a:solidFill>
                        <a:cs typeface="B Homa" panose="00000400000000000000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840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6207410" y="438963"/>
            <a:ext cx="10515600" cy="1325563"/>
          </a:xfrm>
        </p:spPr>
        <p:txBody>
          <a:bodyPr>
            <a:normAutofit/>
          </a:bodyPr>
          <a:lstStyle/>
          <a:p>
            <a:pPr algn="r" rtl="1"/>
            <a:r>
              <a:rPr lang="fa-IR" sz="2400" b="1" dirty="0" smtClean="0">
                <a:cs typeface="B Homa" panose="00000400000000000000" pitchFamily="2" charset="-78"/>
              </a:rPr>
              <a:t>جدول  تطابق ویژگی های شهرهای ایرانی و اروپایی</a:t>
            </a:r>
            <a:endParaRPr lang="en-US" sz="2400" b="1" dirty="0">
              <a:cs typeface="B Homa" panose="00000400000000000000" pitchFamily="2" charset="-78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984820" y="246888"/>
          <a:ext cx="10424160" cy="5650992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1220851"/>
                <a:gridCol w="1220851"/>
                <a:gridCol w="1220851"/>
                <a:gridCol w="1220851"/>
                <a:gridCol w="1422592"/>
                <a:gridCol w="1408176"/>
                <a:gridCol w="1594420"/>
                <a:gridCol w="1115568"/>
              </a:tblGrid>
              <a:tr h="841871"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2000" b="1" dirty="0" smtClean="0">
                          <a:cs typeface="B Homa" panose="00000400000000000000" pitchFamily="2" charset="-78"/>
                        </a:rPr>
                        <a:t>تا اوایل قاجار</a:t>
                      </a:r>
                      <a:endParaRPr lang="en-US" sz="20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2000" b="1" dirty="0" smtClean="0">
                          <a:cs typeface="B Homa" panose="00000400000000000000" pitchFamily="2" charset="-78"/>
                        </a:rPr>
                        <a:t>تا حمله مغول</a:t>
                      </a:r>
                      <a:endParaRPr lang="en-US" sz="20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2000" b="1" dirty="0" smtClean="0">
                          <a:cs typeface="B Homa" panose="00000400000000000000" pitchFamily="2" charset="-78"/>
                        </a:rPr>
                        <a:t>قبل از اسلام</a:t>
                      </a:r>
                      <a:endParaRPr lang="en-US" sz="20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2000" b="1" dirty="0" smtClean="0">
                          <a:cs typeface="B Homa" panose="00000400000000000000" pitchFamily="2" charset="-78"/>
                        </a:rPr>
                        <a:t>رنسانس</a:t>
                      </a:r>
                      <a:endParaRPr lang="en-US" sz="20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2000" b="1" dirty="0" smtClean="0">
                          <a:cs typeface="B Homa" panose="00000400000000000000" pitchFamily="2" charset="-78"/>
                        </a:rPr>
                        <a:t>قرون وسطی</a:t>
                      </a:r>
                      <a:endParaRPr lang="en-US" sz="20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2000" b="1" dirty="0" smtClean="0">
                          <a:cs typeface="B Homa" panose="00000400000000000000" pitchFamily="2" charset="-78"/>
                        </a:rPr>
                        <a:t>روم</a:t>
                      </a:r>
                      <a:endParaRPr lang="en-US" sz="20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2000" b="1" dirty="0" smtClean="0">
                          <a:cs typeface="B Homa" panose="00000400000000000000" pitchFamily="2" charset="-78"/>
                        </a:rPr>
                        <a:t>یونان</a:t>
                      </a:r>
                      <a:endParaRPr lang="en-US" sz="20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endParaRPr lang="en-US" sz="16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</a:tr>
              <a:tr h="1773945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دولت مرکزی تعیین کننده حاکمان شهر</a:t>
                      </a:r>
                      <a:endParaRPr lang="en-US" sz="1800" b="1" dirty="0" smtClean="0">
                        <a:cs typeface="B Homa" panose="00000400000000000000" pitchFamily="2" charset="-78"/>
                      </a:endParaRPr>
                    </a:p>
                    <a:p>
                      <a:pPr algn="r" rtl="1">
                        <a:lnSpc>
                          <a:spcPct val="80000"/>
                        </a:lnSpc>
                      </a:pP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دولت مرکزی تعیین کننده حاکمان شهر</a:t>
                      </a: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پادشاه</a:t>
                      </a:r>
                      <a:r>
                        <a:rPr lang="fa-IR" sz="1800" b="1" baseline="0" dirty="0" smtClean="0">
                          <a:cs typeface="B Homa" panose="00000400000000000000" pitchFamily="2" charset="-78"/>
                        </a:rPr>
                        <a:t> ورای تمام طبقات و حکومت عشیره ای</a:t>
                      </a: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دولت فئودالی نقشی در مدیریت شهر ندارد.</a:t>
                      </a:r>
                      <a:endParaRPr lang="en-US" sz="1800" b="1" dirty="0" smtClean="0">
                        <a:cs typeface="B Homa" panose="00000400000000000000" pitchFamily="2" charset="-78"/>
                      </a:endParaRPr>
                    </a:p>
                    <a:p>
                      <a:pPr algn="r" rtl="1">
                        <a:lnSpc>
                          <a:spcPct val="80000"/>
                        </a:lnSpc>
                      </a:pP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دولت فئودالی نقشی در مدیریت شهر ندارد.</a:t>
                      </a: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وجود شورای نیمه مستقل از دولت-دولت حافظ و سازماندهنده جامعه و شهر</a:t>
                      </a: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دولت همان مدیر شهر است</a:t>
                      </a: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2000" b="1" dirty="0" smtClean="0">
                          <a:solidFill>
                            <a:schemeClr val="bg1"/>
                          </a:solidFill>
                          <a:cs typeface="B Homa" panose="00000400000000000000" pitchFamily="2" charset="-78"/>
                        </a:rPr>
                        <a:t>نقش دولت در اداره شهر</a:t>
                      </a:r>
                      <a:endParaRPr lang="en-US" sz="2000" b="1" dirty="0">
                        <a:solidFill>
                          <a:schemeClr val="bg1"/>
                        </a:solidFill>
                        <a:cs typeface="B Homa" panose="00000400000000000000" pitchFamily="2" charset="-78"/>
                      </a:endParaRPr>
                    </a:p>
                  </a:txBody>
                  <a:tcPr/>
                </a:tc>
              </a:tr>
              <a:tr h="1761834"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روستا وظیفه خراج دادن و</a:t>
                      </a:r>
                      <a:r>
                        <a:rPr lang="fa-IR" sz="1800" b="1" baseline="0" dirty="0" smtClean="0">
                          <a:cs typeface="B Homa" panose="00000400000000000000" pitchFamily="2" charset="-78"/>
                        </a:rPr>
                        <a:t> شهر وظیفه تامین امنیت</a:t>
                      </a: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وحدت اجتماعی</a:t>
                      </a:r>
                      <a:r>
                        <a:rPr lang="fa-IR" sz="1800" b="1" baseline="0" dirty="0" smtClean="0">
                          <a:cs typeface="B Homa" panose="00000400000000000000" pitchFamily="2" charset="-78"/>
                        </a:rPr>
                        <a:t> کار</a:t>
                      </a:r>
                      <a:endParaRPr lang="en-US" sz="1800" b="1" dirty="0" smtClean="0">
                        <a:cs typeface="B Homa" panose="00000400000000000000" pitchFamily="2" charset="-78"/>
                      </a:endParaRPr>
                    </a:p>
                    <a:p>
                      <a:pPr algn="r" rtl="1">
                        <a:lnSpc>
                          <a:spcPct val="80000"/>
                        </a:lnSpc>
                      </a:pP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وحدت اجتماعی</a:t>
                      </a:r>
                      <a:r>
                        <a:rPr lang="fa-IR" sz="1800" b="1" baseline="0" dirty="0" smtClean="0">
                          <a:cs typeface="B Homa" panose="00000400000000000000" pitchFamily="2" charset="-78"/>
                        </a:rPr>
                        <a:t> کار</a:t>
                      </a: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شهر تولیدات صنعتی</a:t>
                      </a:r>
                    </a:p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روستا تولیدات کشاورزی</a:t>
                      </a:r>
                      <a:endParaRPr lang="en-US" sz="1800" b="1" dirty="0" smtClean="0">
                        <a:cs typeface="B Homa" panose="00000400000000000000" pitchFamily="2" charset="-78"/>
                      </a:endParaRPr>
                    </a:p>
                    <a:p>
                      <a:pPr algn="r" rtl="1">
                        <a:lnSpc>
                          <a:spcPct val="80000"/>
                        </a:lnSpc>
                      </a:pP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شهر تولیدات صنعتی</a:t>
                      </a:r>
                    </a:p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روستا تولیدات کشاورزی</a:t>
                      </a:r>
                      <a:endParaRPr lang="en-US" sz="1800" b="1" dirty="0" smtClean="0">
                        <a:cs typeface="B Homa" panose="00000400000000000000" pitchFamily="2" charset="-78"/>
                      </a:endParaRPr>
                    </a:p>
                    <a:p>
                      <a:pPr algn="r" rtl="1">
                        <a:lnSpc>
                          <a:spcPct val="80000"/>
                        </a:lnSpc>
                      </a:pP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شهر تولیدات صنعتی</a:t>
                      </a:r>
                    </a:p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روستا تولیدات کشاورزی</a:t>
                      </a: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شهر و روستا تشکیل دهنده مجموعه سیاسی و اجتماعی</a:t>
                      </a: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2000" b="1" dirty="0" smtClean="0">
                          <a:solidFill>
                            <a:schemeClr val="bg1"/>
                          </a:solidFill>
                          <a:cs typeface="B Homa" panose="00000400000000000000" pitchFamily="2" charset="-78"/>
                        </a:rPr>
                        <a:t>رابطه شهر و روستا</a:t>
                      </a:r>
                      <a:endParaRPr lang="en-US" sz="2000" b="1" dirty="0">
                        <a:solidFill>
                          <a:schemeClr val="bg1"/>
                        </a:solidFill>
                        <a:cs typeface="B Homa" panose="00000400000000000000" pitchFamily="2" charset="-78"/>
                      </a:endParaRPr>
                    </a:p>
                  </a:txBody>
                  <a:tcPr/>
                </a:tc>
              </a:tr>
              <a:tr h="1273342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توسط کارگزاران شده</a:t>
                      </a:r>
                      <a:endParaRPr lang="en-US" sz="1800" b="1" dirty="0" smtClean="0">
                        <a:cs typeface="B Homa" panose="00000400000000000000" pitchFamily="2" charset="-78"/>
                      </a:endParaRPr>
                    </a:p>
                    <a:p>
                      <a:pPr algn="r" rtl="1">
                        <a:lnSpc>
                          <a:spcPct val="80000"/>
                        </a:lnSpc>
                      </a:pP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توسط کارگزاران شده</a:t>
                      </a: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مستقیم دولت</a:t>
                      </a: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توسط شورای شهر و اشراف شهری</a:t>
                      </a:r>
                      <a:endParaRPr lang="en-US" sz="1800" b="1" dirty="0" smtClean="0">
                        <a:cs typeface="B Homa" panose="00000400000000000000" pitchFamily="2" charset="-78"/>
                      </a:endParaRPr>
                    </a:p>
                    <a:p>
                      <a:pPr algn="r" rtl="1">
                        <a:lnSpc>
                          <a:spcPct val="80000"/>
                        </a:lnSpc>
                      </a:pP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توسط شورای شهر و کاملا مستقل</a:t>
                      </a:r>
                      <a:r>
                        <a:rPr lang="fa-IR" sz="1800" b="1" baseline="0" dirty="0" smtClean="0">
                          <a:cs typeface="B Homa" panose="00000400000000000000" pitchFamily="2" charset="-78"/>
                        </a:rPr>
                        <a:t> از فئودال</a:t>
                      </a: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در شهر روم توسط سنا-در شهرهای تابع شواری نیمه مستقل</a:t>
                      </a: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1800" b="1" dirty="0" smtClean="0">
                          <a:cs typeface="B Homa" panose="00000400000000000000" pitchFamily="2" charset="-78"/>
                        </a:rPr>
                        <a:t>شورای</a:t>
                      </a:r>
                      <a:r>
                        <a:rPr lang="fa-IR" sz="1800" b="1" baseline="0" dirty="0" smtClean="0">
                          <a:cs typeface="B Homa" panose="00000400000000000000" pitchFamily="2" charset="-78"/>
                        </a:rPr>
                        <a:t> شهر</a:t>
                      </a:r>
                      <a:endParaRPr lang="en-US" sz="1800" b="1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</a:pPr>
                      <a:r>
                        <a:rPr lang="fa-IR" sz="2000" b="1" dirty="0" smtClean="0">
                          <a:solidFill>
                            <a:schemeClr val="bg1"/>
                          </a:solidFill>
                          <a:cs typeface="B Homa" panose="00000400000000000000" pitchFamily="2" charset="-78"/>
                        </a:rPr>
                        <a:t>نحوه اداره شهر</a:t>
                      </a:r>
                      <a:endParaRPr lang="en-US" sz="2000" b="1" dirty="0">
                        <a:solidFill>
                          <a:schemeClr val="bg1"/>
                        </a:solidFill>
                        <a:cs typeface="B Homa" panose="00000400000000000000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-115192" y="5897880"/>
            <a:ext cx="50554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prstClr val="white"/>
                </a:solidFill>
                <a:cs typeface="B Homa" panose="00000400000000000000" pitchFamily="2" charset="-78"/>
              </a:rPr>
              <a:t>منبع: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a-IR" dirty="0">
                <a:solidFill>
                  <a:prstClr val="white"/>
                </a:solidFill>
                <a:cs typeface="B Homa" panose="00000400000000000000" pitchFamily="2" charset="-78"/>
              </a:rPr>
              <a:t>تاریخ شهر و شهرنشینی پاکزاد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a-IR" dirty="0">
                <a:solidFill>
                  <a:prstClr val="white"/>
                </a:solidFill>
                <a:cs typeface="B Homa" panose="00000400000000000000" pitchFamily="2" charset="-78"/>
              </a:rPr>
              <a:t>نگارنده</a:t>
            </a:r>
            <a:endParaRPr lang="en-US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4439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372600" y="218256"/>
            <a:ext cx="2295144" cy="521208"/>
          </a:xfrm>
          <a:prstGeom prst="roundRect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سیاسی و نظامی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9372600" y="1923183"/>
            <a:ext cx="2295144" cy="521208"/>
          </a:xfrm>
          <a:prstGeom prst="roundRect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اقتصادی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9372600" y="3664426"/>
            <a:ext cx="2295144" cy="521208"/>
          </a:xfrm>
          <a:prstGeom prst="roundRect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اداری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9372600" y="5273742"/>
            <a:ext cx="2295144" cy="521208"/>
          </a:xfrm>
          <a:prstGeom prst="roundRect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فرهنگی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946682" y="1022373"/>
            <a:ext cx="3584448" cy="532959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تهاجم های آشوریان یک خطر مشترک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65760" y="1012898"/>
            <a:ext cx="4171728" cy="542434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به دست آوردن ثروت مادها(اسب های فراوان،معادن مس و اهن)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8940324" y="1012898"/>
            <a:ext cx="2084832" cy="542434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عدم پیوند سیاسی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7" name="Chevron 16"/>
          <p:cNvSpPr/>
          <p:nvPr/>
        </p:nvSpPr>
        <p:spPr>
          <a:xfrm rot="10800000">
            <a:off x="8596636" y="898725"/>
            <a:ext cx="343688" cy="770780"/>
          </a:xfrm>
          <a:prstGeom prst="chevr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Chevron 17"/>
          <p:cNvSpPr/>
          <p:nvPr/>
        </p:nvSpPr>
        <p:spPr>
          <a:xfrm rot="10800000">
            <a:off x="4602994" y="869722"/>
            <a:ext cx="343688" cy="770780"/>
          </a:xfrm>
          <a:prstGeom prst="chevr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7159752" y="2551630"/>
            <a:ext cx="3929412" cy="532959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پایه های اصلی اقتصاد،دامپروری و کوچ نشینی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5641848" y="3003579"/>
            <a:ext cx="2592912" cy="542434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شهرت زیادی در پرورش اسب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8037576" y="4378902"/>
            <a:ext cx="3051588" cy="532959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مبنای حکومت مادها نظام عشیره ای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385873" y="4378900"/>
            <a:ext cx="3136170" cy="532959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اطاعت از رئیس خود در اعضای قبیله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24" name="Chevron 23"/>
          <p:cNvSpPr/>
          <p:nvPr/>
        </p:nvSpPr>
        <p:spPr>
          <a:xfrm rot="10800000">
            <a:off x="7693888" y="4259990"/>
            <a:ext cx="343688" cy="770780"/>
          </a:xfrm>
          <a:prstGeom prst="chevr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6912864" y="5939694"/>
            <a:ext cx="4112292" cy="532959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در سده ی هفتم قبل از میلاد دارای خط و کتابت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4224527" y="5939694"/>
            <a:ext cx="2273843" cy="532959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 همان خط باستانی پارسی</a:t>
            </a:r>
            <a:endParaRPr lang="en-US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27" name="Chevron 26"/>
          <p:cNvSpPr/>
          <p:nvPr/>
        </p:nvSpPr>
        <p:spPr>
          <a:xfrm rot="10800000">
            <a:off x="6567062" y="5820783"/>
            <a:ext cx="343688" cy="770780"/>
          </a:xfrm>
          <a:prstGeom prst="chevr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70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5360" y="81661"/>
            <a:ext cx="10515600" cy="1325563"/>
          </a:xfrm>
        </p:spPr>
        <p:txBody>
          <a:bodyPr>
            <a:normAutofit/>
          </a:bodyPr>
          <a:lstStyle/>
          <a:p>
            <a:pPr marL="571500" indent="-571500" algn="r" rtl="1">
              <a:buFont typeface="Arial" panose="020B0604020202020204" pitchFamily="34" charset="0"/>
              <a:buChar char="•"/>
            </a:pPr>
            <a:r>
              <a:rPr lang="fa-IR" sz="3600" b="1" dirty="0" smtClean="0">
                <a:cs typeface="B Homa" panose="00000400000000000000" pitchFamily="2" charset="-78"/>
              </a:rPr>
              <a:t>منابع</a:t>
            </a:r>
            <a:endParaRPr lang="en-US" sz="3600" b="1" dirty="0">
              <a:cs typeface="B Homa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6656" y="1316736"/>
            <a:ext cx="107167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000" b="1" dirty="0">
                <a:solidFill>
                  <a:prstClr val="white"/>
                </a:solidFill>
                <a:cs typeface="B Homa" panose="00000400000000000000" pitchFamily="2" charset="-78"/>
              </a:rPr>
              <a:t>اشیولر،برتولد(1351)،تاریخ مغول در ایران،ترجمه محمود میرآفتاب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000" b="1" dirty="0">
                <a:solidFill>
                  <a:prstClr val="white"/>
                </a:solidFill>
                <a:cs typeface="B Homa" panose="00000400000000000000" pitchFamily="2" charset="-78"/>
              </a:rPr>
              <a:t>ویسهوفر،یوزف(1377)،ایران باستان،ترجمه مرتضی ثاقب فر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000" b="1" dirty="0">
                <a:solidFill>
                  <a:prstClr val="white"/>
                </a:solidFill>
                <a:cs typeface="B Homa" panose="00000400000000000000" pitchFamily="2" charset="-78"/>
              </a:rPr>
              <a:t>حبیبی،محسن(1377)،مکتب اصفهان در شهرسازی،هنرهای زیبا شماره3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000" b="1" dirty="0">
                <a:solidFill>
                  <a:prstClr val="white"/>
                </a:solidFill>
                <a:cs typeface="B Homa" panose="00000400000000000000" pitchFamily="2" charset="-78"/>
              </a:rPr>
              <a:t>خدادایان،اردشیر(1378)،تاریخ ایران باستان هخامنشی ها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000" b="1" dirty="0">
                <a:solidFill>
                  <a:prstClr val="white"/>
                </a:solidFill>
                <a:cs typeface="B Homa" panose="00000400000000000000" pitchFamily="2" charset="-78"/>
              </a:rPr>
              <a:t>صادقی،مقصود(1383)،صفویه در گستره تاریخ ایران زمین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000" b="1" dirty="0">
                <a:solidFill>
                  <a:prstClr val="white"/>
                </a:solidFill>
                <a:cs typeface="B Homa" panose="00000400000000000000" pitchFamily="2" charset="-78"/>
              </a:rPr>
              <a:t>حبیبی،محسن(1386)،شارتا شهر،تهران،انتشارات دانشگاه تهران.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000" b="1" dirty="0">
                <a:solidFill>
                  <a:prstClr val="white"/>
                </a:solidFill>
                <a:cs typeface="B Homa" panose="00000400000000000000" pitchFamily="2" charset="-78"/>
              </a:rPr>
              <a:t>پاکزاد،جهانشاه(1389)،تاریخ شهر و شهرنشینی در اروپا از آغاز تا انقلاب صنعتی،تهران،انتشارات آرمانشهر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000" b="1" dirty="0">
                <a:solidFill>
                  <a:prstClr val="white"/>
                </a:solidFill>
                <a:cs typeface="B Homa" panose="00000400000000000000" pitchFamily="2" charset="-78"/>
              </a:rPr>
              <a:t>پاکزاد،جهانشاه(1390)،تاریخ شهر و شهرنشینی در ایران،تهران،انتشارات آرمانشهر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000" b="1" dirty="0">
                <a:solidFill>
                  <a:prstClr val="white"/>
                </a:solidFill>
                <a:cs typeface="B Homa" panose="00000400000000000000" pitchFamily="2" charset="-78"/>
              </a:rPr>
              <a:t>سلطانزاده،حسین(1390)،تاریخ مختصر شهر و شهرنشینی در ایران(از دوران باستان تا 1355ه.ش)،انتشارات چهارطاق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000" b="1" dirty="0">
                <a:solidFill>
                  <a:prstClr val="white"/>
                </a:solidFill>
                <a:cs typeface="B Homa" panose="00000400000000000000" pitchFamily="2" charset="-78"/>
              </a:rPr>
              <a:t>شیری،الهام و مهدی سعیدی(1392)،مقایسه مکتب شهرسازی اصفهان با رنسانس اروپا،دومین همایش ملی معماری و شهرسازی اسلامی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1873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>
            <a:off x="9674352" y="227838"/>
            <a:ext cx="2295144" cy="521208"/>
          </a:xfrm>
          <a:prstGeom prst="roundRect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کالبدی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9638637" y="1360991"/>
            <a:ext cx="2295144" cy="531114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Homa" panose="00000400000000000000" pitchFamily="2" charset="-78"/>
              </a:rPr>
              <a:t>معدود نمونه های کالبدی بدست آمده</a:t>
            </a:r>
            <a:endParaRPr lang="en-US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7352637" y="778061"/>
            <a:ext cx="1814044" cy="531114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Homa" panose="00000400000000000000" pitchFamily="2" charset="-78"/>
              </a:rPr>
              <a:t>ده دژ ها</a:t>
            </a:r>
            <a:endParaRPr lang="en-US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7247302" y="2329826"/>
            <a:ext cx="1901952" cy="453771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a-IR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ctr" rtl="0"/>
            <a:r>
              <a:rPr lang="fa-IR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مقبره های صخره ای </a:t>
            </a:r>
            <a:endParaRPr lang="en-US" dirty="0">
              <a:solidFill>
                <a:prstClr val="white"/>
              </a:solidFill>
            </a:endParaRPr>
          </a:p>
          <a:p>
            <a:pPr algn="ctr" rtl="0"/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9043416" y="1280160"/>
            <a:ext cx="701040" cy="3627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9053490" y="1768602"/>
            <a:ext cx="687676" cy="6034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3413127" y="778061"/>
            <a:ext cx="3474329" cy="105003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پناهگاه های مستحکم در خاک ماد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نوعی چاره اندیشی در برابر هجوم دشمنان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مکان سکونت دائمی و یا موقتی روستاییان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3449540" y="2372046"/>
            <a:ext cx="3526778" cy="111379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محل تدفین پادشاهان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9638637" y="3174314"/>
            <a:ext cx="2295144" cy="521208"/>
          </a:xfrm>
          <a:prstGeom prst="roundRect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اجتماعی</a:t>
            </a:r>
            <a:endParaRPr lang="en-US" sz="2000" dirty="0">
              <a:solidFill>
                <a:prstClr val="black"/>
              </a:solidFill>
            </a:endParaRPr>
          </a:p>
        </p:txBody>
      </p:sp>
      <p:graphicFrame>
        <p:nvGraphicFramePr>
          <p:cNvPr id="32" name="Diagram 31"/>
          <p:cNvGraphicFramePr/>
          <p:nvPr>
            <p:extLst/>
          </p:nvPr>
        </p:nvGraphicFramePr>
        <p:xfrm>
          <a:off x="9239833" y="4550486"/>
          <a:ext cx="3249168" cy="22547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3" name="Rectangle 32"/>
          <p:cNvSpPr/>
          <p:nvPr/>
        </p:nvSpPr>
        <p:spPr>
          <a:xfrm>
            <a:off x="9795054" y="3886522"/>
            <a:ext cx="21387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تقسیم بندی اجتماعی:</a:t>
            </a:r>
            <a:endParaRPr lang="en-US" sz="2000" b="1" dirty="0">
              <a:solidFill>
                <a:prstClr val="white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8916261" y="4811852"/>
            <a:ext cx="17007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8724237" y="5137988"/>
            <a:ext cx="1871472" cy="3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8486493" y="5537276"/>
            <a:ext cx="2109216" cy="6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8221317" y="5933516"/>
            <a:ext cx="2374392" cy="6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8029293" y="6323660"/>
            <a:ext cx="2615184" cy="6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3988110" y="4627186"/>
            <a:ext cx="5011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اجتماعی بزرگتر از سویتره که رئیس یا شاهی برای خود داشت.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212929" y="4955108"/>
            <a:ext cx="35750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چندین زنتو که قلمروی واحدی داشته باشد.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122488" y="5331798"/>
            <a:ext cx="24481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قبیله متشکل از چند عشیره 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823399" y="5735039"/>
            <a:ext cx="1492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به معنای عشیره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867102" y="6138994"/>
            <a:ext cx="2220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fa-IR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خانواده گسترده پدر سالار</a:t>
            </a:r>
            <a:endParaRPr lang="en-US" b="1" dirty="0">
              <a:solidFill>
                <a:prstClr val="white"/>
              </a:solidFill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08" y="2518953"/>
            <a:ext cx="1937212" cy="15239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0" name="Rectangle 49"/>
          <p:cNvSpPr/>
          <p:nvPr/>
        </p:nvSpPr>
        <p:spPr>
          <a:xfrm>
            <a:off x="865428" y="4128347"/>
            <a:ext cx="12891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/>
            <a:r>
              <a:rPr lang="fa-IR" sz="1600" dirty="0">
                <a:solidFill>
                  <a:prstClr val="white"/>
                </a:solidFill>
                <a:cs typeface="B Homa" panose="00000400000000000000" pitchFamily="2" charset="-78"/>
              </a:rPr>
              <a:t>ده-دژ کیشه سو</a:t>
            </a:r>
            <a:endParaRPr lang="en-US" sz="16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102" y="324085"/>
            <a:ext cx="2375787" cy="15680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2" name="Rectangle 51"/>
          <p:cNvSpPr/>
          <p:nvPr/>
        </p:nvSpPr>
        <p:spPr>
          <a:xfrm>
            <a:off x="695366" y="2002714"/>
            <a:ext cx="14814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/>
            <a:r>
              <a:rPr lang="fa-IR" sz="1600" dirty="0">
                <a:solidFill>
                  <a:prstClr val="white"/>
                </a:solidFill>
                <a:cs typeface="B Homa" panose="00000400000000000000" pitchFamily="2" charset="-78"/>
              </a:rPr>
              <a:t>گور دخمه فروتیش</a:t>
            </a:r>
            <a:endParaRPr lang="en-US" sz="16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 flipH="1">
            <a:off x="6823399" y="2518953"/>
            <a:ext cx="82221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>
            <a:off x="6722695" y="933993"/>
            <a:ext cx="82221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090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61" y="592088"/>
            <a:ext cx="4254762" cy="59979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76400" y="148075"/>
            <a:ext cx="10515600" cy="1325563"/>
          </a:xfrm>
        </p:spPr>
        <p:txBody>
          <a:bodyPr>
            <a:normAutofit/>
          </a:bodyPr>
          <a:lstStyle/>
          <a:p>
            <a:pPr algn="r" rtl="1"/>
            <a:r>
              <a:rPr lang="fa-IR" sz="3200" b="1" dirty="0" smtClean="0">
                <a:cs typeface="B Homa" panose="00000400000000000000" pitchFamily="2" charset="-78"/>
              </a:rPr>
              <a:t>تفکرات سازماندهی محیط ریستی</a:t>
            </a:r>
            <a:endParaRPr lang="en-US" sz="3200" b="1" dirty="0">
              <a:cs typeface="B Homa" panose="00000400000000000000" pitchFamily="2" charset="-78"/>
            </a:endParaRPr>
          </a:p>
        </p:txBody>
      </p:sp>
      <p:graphicFrame>
        <p:nvGraphicFramePr>
          <p:cNvPr id="27" name="Diagram 26"/>
          <p:cNvGraphicFramePr/>
          <p:nvPr>
            <p:extLst/>
          </p:nvPr>
        </p:nvGraphicFramePr>
        <p:xfrm>
          <a:off x="4589168" y="1196912"/>
          <a:ext cx="7390851" cy="49272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4149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4" r="4332"/>
          <a:stretch/>
        </p:blipFill>
        <p:spPr>
          <a:xfrm>
            <a:off x="301751" y="1065990"/>
            <a:ext cx="7048339" cy="45593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76435"/>
            <a:ext cx="10515600" cy="1325563"/>
          </a:xfrm>
        </p:spPr>
        <p:txBody>
          <a:bodyPr>
            <a:normAutofit/>
          </a:bodyPr>
          <a:lstStyle/>
          <a:p>
            <a:pPr marL="571500" indent="-571500" algn="r" rtl="1">
              <a:buFont typeface="Arial" panose="020B0604020202020204" pitchFamily="34" charset="0"/>
              <a:buChar char="•"/>
            </a:pPr>
            <a:r>
              <a:rPr lang="fa-IR" sz="3200" b="1" dirty="0">
                <a:cs typeface="B Homa" panose="00000400000000000000" pitchFamily="2" charset="-78"/>
              </a:rPr>
              <a:t>حکومت </a:t>
            </a:r>
            <a:r>
              <a:rPr lang="fa-IR" sz="3200" b="1" dirty="0" smtClean="0">
                <a:cs typeface="B Homa" panose="00000400000000000000" pitchFamily="2" charset="-78"/>
              </a:rPr>
              <a:t>هخامنشیان(7 تا 4 </a:t>
            </a:r>
            <a:r>
              <a:rPr lang="fa-IR" sz="3200" b="1" dirty="0">
                <a:cs typeface="B Homa" panose="00000400000000000000" pitchFamily="2" charset="-78"/>
              </a:rPr>
              <a:t>ق.م؛هم دورانی با تمدن یونانی)</a:t>
            </a:r>
            <a:endParaRPr lang="en-US" sz="3200" b="1" dirty="0"/>
          </a:p>
        </p:txBody>
      </p:sp>
      <p:sp>
        <p:nvSpPr>
          <p:cNvPr id="16" name="Rectangle 15"/>
          <p:cNvSpPr/>
          <p:nvPr/>
        </p:nvSpPr>
        <p:spPr>
          <a:xfrm>
            <a:off x="9642266" y="1153154"/>
            <a:ext cx="25042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/>
            <a:r>
              <a:rPr lang="fa-IR" sz="2800" dirty="0">
                <a:solidFill>
                  <a:prstClr val="white"/>
                </a:solidFill>
                <a:cs typeface="B Homa" panose="00000400000000000000" pitchFamily="2" charset="-78"/>
              </a:rPr>
              <a:t>قلمرو هخامنشیان:</a:t>
            </a:r>
            <a:endParaRPr lang="en-US" sz="28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4382" y="5588717"/>
            <a:ext cx="4507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sz="2000" dirty="0">
                <a:solidFill>
                  <a:prstClr val="white"/>
                </a:solidFill>
                <a:cs typeface="B Homa" panose="00000400000000000000" pitchFamily="2" charset="-78"/>
              </a:rPr>
              <a:t>گستره امپراطوری هخامنشیان</a:t>
            </a:r>
            <a:endParaRPr lang="en-US" sz="20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7661008" y="1979925"/>
            <a:ext cx="4240210" cy="1022012"/>
          </a:xfrm>
          <a:prstGeom prst="roundRect">
            <a:avLst/>
          </a:prstGeom>
          <a:solidFill>
            <a:srgbClr val="CC330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کوروش هخامنشی یکی از روسای قبایل مطیع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 مادها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8358047" y="3390238"/>
            <a:ext cx="3543171" cy="573932"/>
          </a:xfrm>
          <a:prstGeom prst="roundRect">
            <a:avLst/>
          </a:prstGeom>
          <a:solidFill>
            <a:srgbClr val="CC33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تصرف هگمتانه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9916775" y="4286916"/>
            <a:ext cx="1984443" cy="797465"/>
          </a:xfrm>
          <a:prstGeom prst="roundRect">
            <a:avLst/>
          </a:prstGeom>
          <a:solidFill>
            <a:srgbClr val="CC33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انتقال قدرت از مادها به پارس</a:t>
            </a: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10129632" y="3001937"/>
            <a:ext cx="1" cy="5843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22" idx="2"/>
          </p:cNvCxnSpPr>
          <p:nvPr/>
        </p:nvCxnSpPr>
        <p:spPr>
          <a:xfrm flipH="1">
            <a:off x="10129632" y="3964170"/>
            <a:ext cx="1" cy="4781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Frame 10"/>
          <p:cNvSpPr/>
          <p:nvPr/>
        </p:nvSpPr>
        <p:spPr>
          <a:xfrm>
            <a:off x="154081" y="921751"/>
            <a:ext cx="7325711" cy="5085857"/>
          </a:xfrm>
          <a:prstGeom prst="frame">
            <a:avLst>
              <a:gd name="adj1" fmla="val 13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25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9372600" y="218256"/>
            <a:ext cx="2295144" cy="521208"/>
          </a:xfrm>
          <a:prstGeom prst="roundRect">
            <a:avLst/>
          </a:prstGeom>
          <a:solidFill>
            <a:srgbClr val="CC33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سیاسی و نظامی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9450422" y="2212094"/>
            <a:ext cx="2295144" cy="521208"/>
          </a:xfrm>
          <a:prstGeom prst="roundRect">
            <a:avLst/>
          </a:prstGeom>
          <a:solidFill>
            <a:srgbClr val="CC33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شرایط اقتصادی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9465" y="886390"/>
            <a:ext cx="11508279" cy="12854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منافع مشترک شهرهای خود فرمان و نیمه خود فرمان یونانی باعث شد تا خود را تابع شاهنشاهی هخامنشی بدانند.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گستره ی زیاد مناطق مناطق زیر نفوذ هخامنشیان و همچنین عشیره ای بودن نظام هخامنشی،اجازه ی وحدت دائمی اقوام مختلف را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در یک شاهنشاهی نمی داد. </a:t>
            </a:r>
            <a:endParaRPr lang="en-US" sz="2000" b="1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0430" y="2797321"/>
            <a:ext cx="11375136" cy="2581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از زمان ایجاد شاهنشاهی هخامنشی،جهان در عصر اقتصادی مساعدی قدم گذاشته بود.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دو سازمان شهری ناهمسان را در این قلمرو: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fa-IR" sz="2000" b="1" dirty="0">
                <a:solidFill>
                  <a:srgbClr val="EA6312">
                    <a:lumMod val="50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سازمان شهری کم رشد شرق زاگرس(به دلیل فرهنگ کوچ روی و اقتصاد دامداری)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fa-IR" sz="2000" b="1" dirty="0">
                <a:solidFill>
                  <a:srgbClr val="EA6312">
                    <a:lumMod val="50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سازمانی رشد یافته در بین النهرین و شهرهای پیشرفته یونانی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000" b="1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en-US" sz="2000" b="1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953323" y="4622160"/>
            <a:ext cx="4338537" cy="63142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fa-IR" sz="2000" b="1" dirty="0">
                <a:solidFill>
                  <a:srgbClr val="ED7D31">
                    <a:lumMod val="50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ایجاد چاپارخانه و کاروانسرا </a:t>
            </a:r>
            <a:r>
              <a:rPr lang="fa-IR" b="1" dirty="0">
                <a:solidFill>
                  <a:srgbClr val="ED7D31">
                    <a:lumMod val="50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(هدف اصلی دولت محافظت و مراقبت از جاده ها)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5953323" y="6226579"/>
            <a:ext cx="4338537" cy="63142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fa-IR" b="1" dirty="0">
                <a:solidFill>
                  <a:srgbClr val="ED7D31">
                    <a:lumMod val="50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ایجاد شاهراه های بازرگانی نشان قدرت اقتصادی هخامنشیان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953324" y="5458094"/>
            <a:ext cx="4338536" cy="63142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fa-IR" sz="2000" b="1" dirty="0">
                <a:solidFill>
                  <a:srgbClr val="ED7D31">
                    <a:lumMod val="50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تعیین پیمانه واحدی برای اوزان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758791" y="4824920"/>
            <a:ext cx="908953" cy="181821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b="1" dirty="0">
                <a:solidFill>
                  <a:prstClr val="black"/>
                </a:solidFill>
                <a:cs typeface="B Homa" panose="00000400000000000000" pitchFamily="2" charset="-78"/>
              </a:rPr>
              <a:t>اقدامات جهت رونق اقتصادی</a:t>
            </a:r>
            <a:endParaRPr lang="en-US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10126494" y="4937870"/>
            <a:ext cx="846306" cy="7961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10175132" y="5734027"/>
            <a:ext cx="80739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10204315" y="5734027"/>
            <a:ext cx="768485" cy="6959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159465" y="1949282"/>
            <a:ext cx="3167395" cy="4830897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black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260" y="2128411"/>
            <a:ext cx="2821803" cy="1759124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-510835" y="3941298"/>
            <a:ext cx="4507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sz="2000" dirty="0">
                <a:solidFill>
                  <a:prstClr val="white"/>
                </a:solidFill>
                <a:cs typeface="B Homa" panose="00000400000000000000" pitchFamily="2" charset="-78"/>
              </a:rPr>
              <a:t>راه شاهی </a:t>
            </a:r>
            <a:endParaRPr lang="en-US" sz="20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422" y="4341408"/>
            <a:ext cx="1985534" cy="1962971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-680165" y="6271559"/>
            <a:ext cx="4507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sz="2000" dirty="0">
                <a:solidFill>
                  <a:prstClr val="white"/>
                </a:solidFill>
                <a:cs typeface="B Homa" panose="00000400000000000000" pitchFamily="2" charset="-78"/>
              </a:rPr>
              <a:t>سکه دریک</a:t>
            </a:r>
            <a:endParaRPr lang="en-US" sz="20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9092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4364</Words>
  <Application>Microsoft Office PowerPoint</Application>
  <PresentationFormat>Widescreen</PresentationFormat>
  <Paragraphs>714</Paragraphs>
  <Slides>50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9" baseType="lpstr">
      <vt:lpstr>Arial</vt:lpstr>
      <vt:lpstr>B Homa</vt:lpstr>
      <vt:lpstr>Calibri</vt:lpstr>
      <vt:lpstr>Century Gothic</vt:lpstr>
      <vt:lpstr>Courier New</vt:lpstr>
      <vt:lpstr>Engravers MT</vt:lpstr>
      <vt:lpstr>Wingdings</vt:lpstr>
      <vt:lpstr>Wingdings 3</vt:lpstr>
      <vt:lpstr>Ion</vt:lpstr>
      <vt:lpstr>بررسی کامل تاریخ شهرسازی ایران  از دوران ماد تا صفویه</vt:lpstr>
      <vt:lpstr>مقدمه تقسیم بندی تاریخ ایران</vt:lpstr>
      <vt:lpstr>تطابق زمانی تاریخ اروپا و ایران</vt:lpstr>
      <vt:lpstr>حکومت مادها (قرن7 تا 9 ق.م؛هم دورانی با تمدن یونانی)</vt:lpstr>
      <vt:lpstr>PowerPoint Presentation</vt:lpstr>
      <vt:lpstr>PowerPoint Presentation</vt:lpstr>
      <vt:lpstr>تفکرات سازماندهی محیط ریستی</vt:lpstr>
      <vt:lpstr>حکومت هخامنشیان(7 تا 4 ق.م؛هم دورانی با تمدن یونانی)</vt:lpstr>
      <vt:lpstr>PowerPoint Presentation</vt:lpstr>
      <vt:lpstr>PowerPoint Presentation</vt:lpstr>
      <vt:lpstr>PowerPoint Presentation</vt:lpstr>
      <vt:lpstr>تفکرات سازماندهی محیط ریستی</vt:lpstr>
      <vt:lpstr>حکومت سلوکیان</vt:lpstr>
      <vt:lpstr>PowerPoint Presentation</vt:lpstr>
      <vt:lpstr>PowerPoint Presentation</vt:lpstr>
      <vt:lpstr>PowerPoint Presentation</vt:lpstr>
      <vt:lpstr>حکومت اشکانیان (قرن سوم ق.م تا قرن سوم م؛هم دورانی با تمدن روم)</vt:lpstr>
      <vt:lpstr>PowerPoint Presentation</vt:lpstr>
      <vt:lpstr>تفکرات سازماندهی محیط ریستی</vt:lpstr>
      <vt:lpstr>PowerPoint Presentation</vt:lpstr>
      <vt:lpstr>PowerPoint Presentation</vt:lpstr>
      <vt:lpstr>PowerPoint Presentation</vt:lpstr>
      <vt:lpstr>تفکرات سازماندهی محیط ریستی</vt:lpstr>
      <vt:lpstr>قرون ابتدایی اسلام(قرن 7 تا 11 میلادی؛هم دورانی با قرون وسطی اروپا)</vt:lpstr>
      <vt:lpstr>PowerPoint Presentation</vt:lpstr>
      <vt:lpstr>عوامل مشخصه شهر در دوره اسلامی(مسجد_بازار_محله)</vt:lpstr>
      <vt:lpstr>شهرهای دوره اسلامی</vt:lpstr>
      <vt:lpstr>حکومت سامانیان </vt:lpstr>
      <vt:lpstr>PowerPoint Presentation</vt:lpstr>
      <vt:lpstr>PowerPoint Presentation</vt:lpstr>
      <vt:lpstr>تفکرات سازماندهی محیط ریستی</vt:lpstr>
      <vt:lpstr>حکومت آل بویه</vt:lpstr>
      <vt:lpstr>تفاوت های انجمن های صنفی شار دوره اسلامی با گیلدها یا انجمن های حرفه ای شهرهای قرون وسطی </vt:lpstr>
      <vt:lpstr>PowerPoint Presentation</vt:lpstr>
      <vt:lpstr>حکومت سلجوقیان</vt:lpstr>
      <vt:lpstr>PowerPoint Presentation</vt:lpstr>
      <vt:lpstr>PowerPoint Presentation</vt:lpstr>
      <vt:lpstr>PowerPoint Presentation</vt:lpstr>
      <vt:lpstr>حکومت ایلخانیان (قرن هفتم ه.ق(13-14م) ؛هم دورانی با قرون وسطی اروپا)</vt:lpstr>
      <vt:lpstr>PowerPoint Presentation</vt:lpstr>
      <vt:lpstr>PowerPoint Presentation</vt:lpstr>
      <vt:lpstr>PowerPoint Presentation</vt:lpstr>
      <vt:lpstr>حکومت صفویه</vt:lpstr>
      <vt:lpstr>PowerPoint Presentation</vt:lpstr>
      <vt:lpstr>PowerPoint Presentation</vt:lpstr>
      <vt:lpstr>PowerPoint Presentation</vt:lpstr>
      <vt:lpstr>PowerPoint Presentation</vt:lpstr>
      <vt:lpstr>جدول  تطابق ویژگی های شهرهای ایرانی و اروپایی</vt:lpstr>
      <vt:lpstr>جدول  تطابق ویژگی های شهرهای ایرانی و اروپایی</vt:lpstr>
      <vt:lpstr>منابع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</dc:creator>
  <cp:lastModifiedBy>pedram shm</cp:lastModifiedBy>
  <cp:revision>3</cp:revision>
  <dcterms:created xsi:type="dcterms:W3CDTF">2019-12-15T13:14:33Z</dcterms:created>
  <dcterms:modified xsi:type="dcterms:W3CDTF">2019-12-18T13:08:28Z</dcterms:modified>
</cp:coreProperties>
</file>