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8" r:id="rId1"/>
  </p:sldMasterIdLst>
  <p:notesMasterIdLst>
    <p:notesMasterId r:id="rId21"/>
  </p:notesMasterIdLst>
  <p:sldIdLst>
    <p:sldId id="257" r:id="rId2"/>
    <p:sldId id="258" r:id="rId3"/>
    <p:sldId id="259" r:id="rId4"/>
    <p:sldId id="260" r:id="rId5"/>
    <p:sldId id="261" r:id="rId6"/>
    <p:sldId id="262" r:id="rId7"/>
    <p:sldId id="263" r:id="rId8"/>
    <p:sldId id="264" r:id="rId9"/>
    <p:sldId id="265" r:id="rId10"/>
    <p:sldId id="266" r:id="rId11"/>
    <p:sldId id="268" r:id="rId12"/>
    <p:sldId id="269" r:id="rId13"/>
    <p:sldId id="270" r:id="rId14"/>
    <p:sldId id="271" r:id="rId15"/>
    <p:sldId id="272" r:id="rId16"/>
    <p:sldId id="273" r:id="rId17"/>
    <p:sldId id="274" r:id="rId18"/>
    <p:sldId id="275" r:id="rId19"/>
    <p:sldId id="276" r:id="rId20"/>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75503" autoAdjust="0"/>
  </p:normalViewPr>
  <p:slideViewPr>
    <p:cSldViewPr snapToGrid="0">
      <p:cViewPr varScale="1">
        <p:scale>
          <a:sx n="60" d="100"/>
          <a:sy n="60" d="100"/>
        </p:scale>
        <p:origin x="95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D52D83-2B3F-4AFA-AB9F-71CEFB3D7FA2}" type="doc">
      <dgm:prSet loTypeId="urn:microsoft.com/office/officeart/2009/3/layout/StepUpProcess" loCatId="process" qsTypeId="urn:microsoft.com/office/officeart/2005/8/quickstyle/simple1" qsCatId="simple" csTypeId="urn:microsoft.com/office/officeart/2005/8/colors/colorful3" csCatId="colorful" phldr="1"/>
      <dgm:spPr/>
      <dgm:t>
        <a:bodyPr/>
        <a:lstStyle/>
        <a:p>
          <a:endParaRPr lang="en-US"/>
        </a:p>
      </dgm:t>
    </dgm:pt>
    <dgm:pt modelId="{3950BAC9-F3CC-4D2C-B45A-FDE504BD472B}">
      <dgm:prSet phldrT="[Text]"/>
      <dgm:spPr/>
      <dgm:t>
        <a:bodyPr/>
        <a:lstStyle/>
        <a:p>
          <a:r>
            <a:rPr lang="fa-IR" dirty="0" smtClean="0">
              <a:cs typeface="B Koodak" panose="00000700000000000000" pitchFamily="2" charset="-78"/>
            </a:rPr>
            <a:t>1920</a:t>
          </a:r>
          <a:endParaRPr lang="en-US" dirty="0">
            <a:cs typeface="B Koodak" panose="00000700000000000000" pitchFamily="2" charset="-78"/>
          </a:endParaRPr>
        </a:p>
      </dgm:t>
    </dgm:pt>
    <dgm:pt modelId="{E3FFB66B-3726-4EE0-84B3-2055AC840DDA}" type="parTrans" cxnId="{1A5885FA-26A8-4B19-9FF1-15C52010E537}">
      <dgm:prSet/>
      <dgm:spPr/>
      <dgm:t>
        <a:bodyPr/>
        <a:lstStyle/>
        <a:p>
          <a:endParaRPr lang="en-US">
            <a:cs typeface="B Nazanin" panose="00000400000000000000" pitchFamily="2" charset="-78"/>
          </a:endParaRPr>
        </a:p>
      </dgm:t>
    </dgm:pt>
    <dgm:pt modelId="{5C6B6F6F-AE19-4250-9A29-3730112CAF28}" type="sibTrans" cxnId="{1A5885FA-26A8-4B19-9FF1-15C52010E537}">
      <dgm:prSet/>
      <dgm:spPr/>
      <dgm:t>
        <a:bodyPr/>
        <a:lstStyle/>
        <a:p>
          <a:endParaRPr lang="en-US">
            <a:cs typeface="B Nazanin" panose="00000400000000000000" pitchFamily="2" charset="-78"/>
          </a:endParaRPr>
        </a:p>
      </dgm:t>
    </dgm:pt>
    <dgm:pt modelId="{8E788C35-0CC4-4B94-85D9-EB352C800F64}">
      <dgm:prSet phldrT="[Text]"/>
      <dgm:spPr/>
      <dgm:t>
        <a:bodyPr/>
        <a:lstStyle/>
        <a:p>
          <a:pPr rtl="1"/>
          <a:r>
            <a:rPr lang="fa-IR" dirty="0" smtClean="0">
              <a:cs typeface="B Homa" panose="00000400000000000000" pitchFamily="2" charset="-78"/>
            </a:rPr>
            <a:t>این مفهوم با عنوان "</a:t>
          </a:r>
          <a:r>
            <a:rPr lang="fa-IR" b="1" dirty="0" smtClean="0">
              <a:cs typeface="B Homa" panose="00000400000000000000" pitchFamily="2" charset="-78"/>
            </a:rPr>
            <a:t>مجموعه ها</a:t>
          </a:r>
          <a:r>
            <a:rPr lang="fa-IR" dirty="0" smtClean="0">
              <a:cs typeface="B Homa" panose="00000400000000000000" pitchFamily="2" charset="-78"/>
            </a:rPr>
            <a:t>" وارد ریاضیات شد.</a:t>
          </a:r>
          <a:endParaRPr lang="en-US" dirty="0">
            <a:cs typeface="B Homa" panose="00000400000000000000" pitchFamily="2" charset="-78"/>
          </a:endParaRPr>
        </a:p>
      </dgm:t>
    </dgm:pt>
    <dgm:pt modelId="{076E856B-FAAF-4D22-B1EB-BA6ECA2AD3C3}" type="parTrans" cxnId="{B6F8F58C-D51B-469A-B0BF-1F826933E0D7}">
      <dgm:prSet/>
      <dgm:spPr/>
      <dgm:t>
        <a:bodyPr/>
        <a:lstStyle/>
        <a:p>
          <a:endParaRPr lang="en-US">
            <a:cs typeface="B Nazanin" panose="00000400000000000000" pitchFamily="2" charset="-78"/>
          </a:endParaRPr>
        </a:p>
      </dgm:t>
    </dgm:pt>
    <dgm:pt modelId="{CD80ADF1-34F7-467A-9E52-65B438302A70}" type="sibTrans" cxnId="{B6F8F58C-D51B-469A-B0BF-1F826933E0D7}">
      <dgm:prSet/>
      <dgm:spPr/>
      <dgm:t>
        <a:bodyPr/>
        <a:lstStyle/>
        <a:p>
          <a:endParaRPr lang="en-US">
            <a:cs typeface="B Nazanin" panose="00000400000000000000" pitchFamily="2" charset="-78"/>
          </a:endParaRPr>
        </a:p>
      </dgm:t>
    </dgm:pt>
    <dgm:pt modelId="{E5BAED23-D8E7-4449-BF90-5E862E2EBECF}">
      <dgm:prSet phldrT="[Text]"/>
      <dgm:spPr/>
      <dgm:t>
        <a:bodyPr/>
        <a:lstStyle/>
        <a:p>
          <a:r>
            <a:rPr lang="fa-IR" dirty="0" smtClean="0">
              <a:cs typeface="B Koodak" panose="00000700000000000000" pitchFamily="2" charset="-78"/>
            </a:rPr>
            <a:t>1950</a:t>
          </a:r>
          <a:endParaRPr lang="en-US" dirty="0">
            <a:cs typeface="B Koodak" panose="00000700000000000000" pitchFamily="2" charset="-78"/>
          </a:endParaRPr>
        </a:p>
      </dgm:t>
    </dgm:pt>
    <dgm:pt modelId="{9F5D7B74-ED52-41E4-AA42-A79F325C2D5C}" type="parTrans" cxnId="{6B382D09-2D7F-4D75-A590-80BD0E0254C7}">
      <dgm:prSet/>
      <dgm:spPr/>
      <dgm:t>
        <a:bodyPr/>
        <a:lstStyle/>
        <a:p>
          <a:endParaRPr lang="en-US">
            <a:cs typeface="B Nazanin" panose="00000400000000000000" pitchFamily="2" charset="-78"/>
          </a:endParaRPr>
        </a:p>
      </dgm:t>
    </dgm:pt>
    <dgm:pt modelId="{45362F5D-23AC-48C6-B30A-A9949974ED37}" type="sibTrans" cxnId="{6B382D09-2D7F-4D75-A590-80BD0E0254C7}">
      <dgm:prSet/>
      <dgm:spPr/>
      <dgm:t>
        <a:bodyPr/>
        <a:lstStyle/>
        <a:p>
          <a:endParaRPr lang="en-US">
            <a:cs typeface="B Nazanin" panose="00000400000000000000" pitchFamily="2" charset="-78"/>
          </a:endParaRPr>
        </a:p>
      </dgm:t>
    </dgm:pt>
    <dgm:pt modelId="{F37255F4-033D-44A7-99CF-F3962903DA0D}">
      <dgm:prSet phldrT="[Text]"/>
      <dgm:spPr/>
      <dgm:t>
        <a:bodyPr/>
        <a:lstStyle/>
        <a:p>
          <a:pPr rtl="1"/>
          <a:r>
            <a:rPr lang="fa-IR" dirty="0" smtClean="0">
              <a:cs typeface="B Homa" panose="00000400000000000000" pitchFamily="2" charset="-78"/>
            </a:rPr>
            <a:t>پس از آن با عنوان "</a:t>
          </a:r>
          <a:r>
            <a:rPr lang="fa-IR" b="1" dirty="0" smtClean="0">
              <a:cs typeface="B Homa" panose="00000400000000000000" pitchFamily="2" charset="-78"/>
            </a:rPr>
            <a:t>نظریه سیستم ها</a:t>
          </a:r>
          <a:r>
            <a:rPr lang="fa-IR" dirty="0" smtClean="0">
              <a:cs typeface="B Homa" panose="00000400000000000000" pitchFamily="2" charset="-78"/>
            </a:rPr>
            <a:t>" گسترش یافت.</a:t>
          </a:r>
          <a:endParaRPr lang="en-US" dirty="0">
            <a:cs typeface="B Homa" panose="00000400000000000000" pitchFamily="2" charset="-78"/>
          </a:endParaRPr>
        </a:p>
      </dgm:t>
    </dgm:pt>
    <dgm:pt modelId="{1C2AB197-3954-493C-A677-41463CF44AF3}" type="parTrans" cxnId="{BF6C75AA-C1CB-4972-A58A-779467F55580}">
      <dgm:prSet/>
      <dgm:spPr/>
      <dgm:t>
        <a:bodyPr/>
        <a:lstStyle/>
        <a:p>
          <a:endParaRPr lang="en-US">
            <a:cs typeface="B Nazanin" panose="00000400000000000000" pitchFamily="2" charset="-78"/>
          </a:endParaRPr>
        </a:p>
      </dgm:t>
    </dgm:pt>
    <dgm:pt modelId="{405BB1FD-EF1E-453B-A0E8-CD6434658356}" type="sibTrans" cxnId="{BF6C75AA-C1CB-4972-A58A-779467F55580}">
      <dgm:prSet/>
      <dgm:spPr/>
      <dgm:t>
        <a:bodyPr/>
        <a:lstStyle/>
        <a:p>
          <a:endParaRPr lang="en-US">
            <a:cs typeface="B Nazanin" panose="00000400000000000000" pitchFamily="2" charset="-78"/>
          </a:endParaRPr>
        </a:p>
      </dgm:t>
    </dgm:pt>
    <dgm:pt modelId="{ED99AC1F-BC52-46EC-A095-1FB74102C794}">
      <dgm:prSet phldrT="[Text]"/>
      <dgm:spPr/>
      <dgm:t>
        <a:bodyPr/>
        <a:lstStyle/>
        <a:p>
          <a:r>
            <a:rPr lang="fa-IR" dirty="0" smtClean="0">
              <a:cs typeface="B Koodak" panose="00000700000000000000" pitchFamily="2" charset="-78"/>
            </a:rPr>
            <a:t>1960</a:t>
          </a:r>
          <a:endParaRPr lang="en-US" dirty="0">
            <a:cs typeface="B Koodak" panose="00000700000000000000" pitchFamily="2" charset="-78"/>
          </a:endParaRPr>
        </a:p>
      </dgm:t>
    </dgm:pt>
    <dgm:pt modelId="{250892A2-065F-467F-8C14-A96E164D6E31}" type="parTrans" cxnId="{71160778-5336-461E-92DA-4FF8E03E6A11}">
      <dgm:prSet/>
      <dgm:spPr/>
      <dgm:t>
        <a:bodyPr/>
        <a:lstStyle/>
        <a:p>
          <a:endParaRPr lang="en-US">
            <a:cs typeface="B Nazanin" panose="00000400000000000000" pitchFamily="2" charset="-78"/>
          </a:endParaRPr>
        </a:p>
      </dgm:t>
    </dgm:pt>
    <dgm:pt modelId="{E084D082-CAC7-4DE5-A5DB-8621E615333A}" type="sibTrans" cxnId="{71160778-5336-461E-92DA-4FF8E03E6A11}">
      <dgm:prSet/>
      <dgm:spPr/>
      <dgm:t>
        <a:bodyPr/>
        <a:lstStyle/>
        <a:p>
          <a:endParaRPr lang="en-US">
            <a:cs typeface="B Nazanin" panose="00000400000000000000" pitchFamily="2" charset="-78"/>
          </a:endParaRPr>
        </a:p>
      </dgm:t>
    </dgm:pt>
    <dgm:pt modelId="{6726E8E1-FF0E-4869-9765-C90904A6FDCD}">
      <dgm:prSet phldrT="[Text]"/>
      <dgm:spPr/>
      <dgm:t>
        <a:bodyPr/>
        <a:lstStyle/>
        <a:p>
          <a:pPr rtl="1"/>
          <a:r>
            <a:rPr lang="fa-IR" dirty="0" smtClean="0">
              <a:cs typeface="B Homa" panose="00000400000000000000" pitchFamily="2" charset="-78"/>
            </a:rPr>
            <a:t>بالاخره این نگرش توسط </a:t>
          </a:r>
          <a:r>
            <a:rPr lang="fa-IR" u="sng" dirty="0" smtClean="0">
              <a:cs typeface="B Homa" panose="00000400000000000000" pitchFamily="2" charset="-78"/>
            </a:rPr>
            <a:t>لودویک فون برتالنفی </a:t>
          </a:r>
          <a:r>
            <a:rPr lang="fa-IR" dirty="0" smtClean="0">
              <a:cs typeface="B Homa" panose="00000400000000000000" pitchFamily="2" charset="-78"/>
            </a:rPr>
            <a:t>با عنوان "</a:t>
          </a:r>
          <a:r>
            <a:rPr lang="fa-IR" b="1" dirty="0" smtClean="0">
              <a:cs typeface="B Homa" panose="00000400000000000000" pitchFamily="2" charset="-78"/>
            </a:rPr>
            <a:t>نظریه عمومی سیستم‌ها</a:t>
          </a:r>
          <a:r>
            <a:rPr lang="fa-IR" dirty="0" smtClean="0">
              <a:cs typeface="B Homa" panose="00000400000000000000" pitchFamily="2" charset="-78"/>
            </a:rPr>
            <a:t>" مطرح شد و در همه رشته ها تعمیم یافت و به شهرت جهانی رسید. </a:t>
          </a:r>
          <a:endParaRPr lang="en-US" dirty="0">
            <a:cs typeface="B Homa" panose="00000400000000000000" pitchFamily="2" charset="-78"/>
          </a:endParaRPr>
        </a:p>
      </dgm:t>
    </dgm:pt>
    <dgm:pt modelId="{7E5C3650-23B5-4500-88BE-334DC100FF8B}" type="parTrans" cxnId="{B2E8F1B0-BDAD-48D0-8E74-EAA24EDB5AAB}">
      <dgm:prSet/>
      <dgm:spPr/>
      <dgm:t>
        <a:bodyPr/>
        <a:lstStyle/>
        <a:p>
          <a:endParaRPr lang="en-US">
            <a:cs typeface="B Nazanin" panose="00000400000000000000" pitchFamily="2" charset="-78"/>
          </a:endParaRPr>
        </a:p>
      </dgm:t>
    </dgm:pt>
    <dgm:pt modelId="{348D7601-FB55-4281-A1AB-DCB5DB7FC2AD}" type="sibTrans" cxnId="{B2E8F1B0-BDAD-48D0-8E74-EAA24EDB5AAB}">
      <dgm:prSet/>
      <dgm:spPr/>
      <dgm:t>
        <a:bodyPr/>
        <a:lstStyle/>
        <a:p>
          <a:endParaRPr lang="en-US">
            <a:cs typeface="B Nazanin" panose="00000400000000000000" pitchFamily="2" charset="-78"/>
          </a:endParaRPr>
        </a:p>
      </dgm:t>
    </dgm:pt>
    <dgm:pt modelId="{6AA111D4-44B9-4AB2-A7F9-6BE19A40DADA}" type="pres">
      <dgm:prSet presAssocID="{F6D52D83-2B3F-4AFA-AB9F-71CEFB3D7FA2}" presName="rootnode" presStyleCnt="0">
        <dgm:presLayoutVars>
          <dgm:chMax/>
          <dgm:chPref/>
          <dgm:dir/>
          <dgm:animLvl val="lvl"/>
        </dgm:presLayoutVars>
      </dgm:prSet>
      <dgm:spPr/>
      <dgm:t>
        <a:bodyPr/>
        <a:lstStyle/>
        <a:p>
          <a:pPr rtl="1"/>
          <a:endParaRPr lang="fa-IR"/>
        </a:p>
      </dgm:t>
    </dgm:pt>
    <dgm:pt modelId="{AE240FE8-62AC-4648-A5A3-EE3C967198D3}" type="pres">
      <dgm:prSet presAssocID="{3950BAC9-F3CC-4D2C-B45A-FDE504BD472B}" presName="composite" presStyleCnt="0"/>
      <dgm:spPr/>
    </dgm:pt>
    <dgm:pt modelId="{68C3D1F5-D8DA-401A-9B54-CD7AD8539DD6}" type="pres">
      <dgm:prSet presAssocID="{3950BAC9-F3CC-4D2C-B45A-FDE504BD472B}" presName="LShape" presStyleLbl="alignNode1" presStyleIdx="0" presStyleCnt="5"/>
      <dgm:spPr/>
    </dgm:pt>
    <dgm:pt modelId="{ED0F23FF-C5FD-45B0-8CF2-F4141EF22E8C}" type="pres">
      <dgm:prSet presAssocID="{3950BAC9-F3CC-4D2C-B45A-FDE504BD472B}" presName="ParentText" presStyleLbl="revTx" presStyleIdx="0" presStyleCnt="3">
        <dgm:presLayoutVars>
          <dgm:chMax val="0"/>
          <dgm:chPref val="0"/>
          <dgm:bulletEnabled val="1"/>
        </dgm:presLayoutVars>
      </dgm:prSet>
      <dgm:spPr/>
      <dgm:t>
        <a:bodyPr/>
        <a:lstStyle/>
        <a:p>
          <a:pPr rtl="1"/>
          <a:endParaRPr lang="fa-IR"/>
        </a:p>
      </dgm:t>
    </dgm:pt>
    <dgm:pt modelId="{28F58EA8-1AB6-44D0-9609-AFA41AFFB54B}" type="pres">
      <dgm:prSet presAssocID="{3950BAC9-F3CC-4D2C-B45A-FDE504BD472B}" presName="Triangle" presStyleLbl="alignNode1" presStyleIdx="1" presStyleCnt="5"/>
      <dgm:spPr/>
    </dgm:pt>
    <dgm:pt modelId="{BBDBF2C7-9A12-428A-B91A-97376B7ADB7F}" type="pres">
      <dgm:prSet presAssocID="{5C6B6F6F-AE19-4250-9A29-3730112CAF28}" presName="sibTrans" presStyleCnt="0"/>
      <dgm:spPr/>
    </dgm:pt>
    <dgm:pt modelId="{1C6A7116-0346-445C-A70B-DC4AE612358D}" type="pres">
      <dgm:prSet presAssocID="{5C6B6F6F-AE19-4250-9A29-3730112CAF28}" presName="space" presStyleCnt="0"/>
      <dgm:spPr/>
    </dgm:pt>
    <dgm:pt modelId="{3AC4678A-C9BB-4CB2-B5A2-89C6751EE8AF}" type="pres">
      <dgm:prSet presAssocID="{E5BAED23-D8E7-4449-BF90-5E862E2EBECF}" presName="composite" presStyleCnt="0"/>
      <dgm:spPr/>
    </dgm:pt>
    <dgm:pt modelId="{C18A682F-B7C9-4F38-9CC0-140511FCDECE}" type="pres">
      <dgm:prSet presAssocID="{E5BAED23-D8E7-4449-BF90-5E862E2EBECF}" presName="LShape" presStyleLbl="alignNode1" presStyleIdx="2" presStyleCnt="5"/>
      <dgm:spPr/>
    </dgm:pt>
    <dgm:pt modelId="{4C69E585-1638-445E-8D02-4654C5EC8F41}" type="pres">
      <dgm:prSet presAssocID="{E5BAED23-D8E7-4449-BF90-5E862E2EBECF}" presName="ParentText" presStyleLbl="revTx" presStyleIdx="1" presStyleCnt="3">
        <dgm:presLayoutVars>
          <dgm:chMax val="0"/>
          <dgm:chPref val="0"/>
          <dgm:bulletEnabled val="1"/>
        </dgm:presLayoutVars>
      </dgm:prSet>
      <dgm:spPr/>
      <dgm:t>
        <a:bodyPr/>
        <a:lstStyle/>
        <a:p>
          <a:pPr rtl="1"/>
          <a:endParaRPr lang="fa-IR"/>
        </a:p>
      </dgm:t>
    </dgm:pt>
    <dgm:pt modelId="{B4A4E315-76E4-47D1-8D7A-009441091555}" type="pres">
      <dgm:prSet presAssocID="{E5BAED23-D8E7-4449-BF90-5E862E2EBECF}" presName="Triangle" presStyleLbl="alignNode1" presStyleIdx="3" presStyleCnt="5"/>
      <dgm:spPr/>
    </dgm:pt>
    <dgm:pt modelId="{3CAD0126-FF2A-414B-8E63-D1D72FF5A78E}" type="pres">
      <dgm:prSet presAssocID="{45362F5D-23AC-48C6-B30A-A9949974ED37}" presName="sibTrans" presStyleCnt="0"/>
      <dgm:spPr/>
    </dgm:pt>
    <dgm:pt modelId="{2F658D4A-F157-47CA-BA41-CED377F480CF}" type="pres">
      <dgm:prSet presAssocID="{45362F5D-23AC-48C6-B30A-A9949974ED37}" presName="space" presStyleCnt="0"/>
      <dgm:spPr/>
    </dgm:pt>
    <dgm:pt modelId="{A2C65F42-3B5E-4BB2-AAC7-0D7F434E507A}" type="pres">
      <dgm:prSet presAssocID="{ED99AC1F-BC52-46EC-A095-1FB74102C794}" presName="composite" presStyleCnt="0"/>
      <dgm:spPr/>
    </dgm:pt>
    <dgm:pt modelId="{FD3032CE-C0AB-4DBC-8564-FF8C4439F55C}" type="pres">
      <dgm:prSet presAssocID="{ED99AC1F-BC52-46EC-A095-1FB74102C794}" presName="LShape" presStyleLbl="alignNode1" presStyleIdx="4" presStyleCnt="5"/>
      <dgm:spPr/>
    </dgm:pt>
    <dgm:pt modelId="{6A5A2DB5-A6EB-4B45-9ED7-E4748BE1F236}" type="pres">
      <dgm:prSet presAssocID="{ED99AC1F-BC52-46EC-A095-1FB74102C794}" presName="ParentText" presStyleLbl="revTx" presStyleIdx="2" presStyleCnt="3">
        <dgm:presLayoutVars>
          <dgm:chMax val="0"/>
          <dgm:chPref val="0"/>
          <dgm:bulletEnabled val="1"/>
        </dgm:presLayoutVars>
      </dgm:prSet>
      <dgm:spPr/>
      <dgm:t>
        <a:bodyPr/>
        <a:lstStyle/>
        <a:p>
          <a:pPr rtl="1"/>
          <a:endParaRPr lang="fa-IR"/>
        </a:p>
      </dgm:t>
    </dgm:pt>
  </dgm:ptLst>
  <dgm:cxnLst>
    <dgm:cxn modelId="{BF6C75AA-C1CB-4972-A58A-779467F55580}" srcId="{E5BAED23-D8E7-4449-BF90-5E862E2EBECF}" destId="{F37255F4-033D-44A7-99CF-F3962903DA0D}" srcOrd="0" destOrd="0" parTransId="{1C2AB197-3954-493C-A677-41463CF44AF3}" sibTransId="{405BB1FD-EF1E-453B-A0E8-CD6434658356}"/>
    <dgm:cxn modelId="{1F93219E-F9C2-4E71-B874-B886CEBB9FB4}" type="presOf" srcId="{ED99AC1F-BC52-46EC-A095-1FB74102C794}" destId="{6A5A2DB5-A6EB-4B45-9ED7-E4748BE1F236}" srcOrd="0" destOrd="0" presId="urn:microsoft.com/office/officeart/2009/3/layout/StepUpProcess"/>
    <dgm:cxn modelId="{B6F8F58C-D51B-469A-B0BF-1F826933E0D7}" srcId="{3950BAC9-F3CC-4D2C-B45A-FDE504BD472B}" destId="{8E788C35-0CC4-4B94-85D9-EB352C800F64}" srcOrd="0" destOrd="0" parTransId="{076E856B-FAAF-4D22-B1EB-BA6ECA2AD3C3}" sibTransId="{CD80ADF1-34F7-467A-9E52-65B438302A70}"/>
    <dgm:cxn modelId="{67084F8E-CDAD-457B-90C5-A8A9BC3A2D5F}" type="presOf" srcId="{3950BAC9-F3CC-4D2C-B45A-FDE504BD472B}" destId="{ED0F23FF-C5FD-45B0-8CF2-F4141EF22E8C}" srcOrd="0" destOrd="0" presId="urn:microsoft.com/office/officeart/2009/3/layout/StepUpProcess"/>
    <dgm:cxn modelId="{B2E8F1B0-BDAD-48D0-8E74-EAA24EDB5AAB}" srcId="{ED99AC1F-BC52-46EC-A095-1FB74102C794}" destId="{6726E8E1-FF0E-4869-9765-C90904A6FDCD}" srcOrd="0" destOrd="0" parTransId="{7E5C3650-23B5-4500-88BE-334DC100FF8B}" sibTransId="{348D7601-FB55-4281-A1AB-DCB5DB7FC2AD}"/>
    <dgm:cxn modelId="{BC5D3C3F-CC68-4A9C-A170-55A8CAE390B7}" type="presOf" srcId="{F6D52D83-2B3F-4AFA-AB9F-71CEFB3D7FA2}" destId="{6AA111D4-44B9-4AB2-A7F9-6BE19A40DADA}" srcOrd="0" destOrd="0" presId="urn:microsoft.com/office/officeart/2009/3/layout/StepUpProcess"/>
    <dgm:cxn modelId="{6B382D09-2D7F-4D75-A590-80BD0E0254C7}" srcId="{F6D52D83-2B3F-4AFA-AB9F-71CEFB3D7FA2}" destId="{E5BAED23-D8E7-4449-BF90-5E862E2EBECF}" srcOrd="1" destOrd="0" parTransId="{9F5D7B74-ED52-41E4-AA42-A79F325C2D5C}" sibTransId="{45362F5D-23AC-48C6-B30A-A9949974ED37}"/>
    <dgm:cxn modelId="{CE76F866-55DA-4639-BD83-36C975FBF41E}" type="presOf" srcId="{E5BAED23-D8E7-4449-BF90-5E862E2EBECF}" destId="{4C69E585-1638-445E-8D02-4654C5EC8F41}" srcOrd="0" destOrd="0" presId="urn:microsoft.com/office/officeart/2009/3/layout/StepUpProcess"/>
    <dgm:cxn modelId="{71160778-5336-461E-92DA-4FF8E03E6A11}" srcId="{F6D52D83-2B3F-4AFA-AB9F-71CEFB3D7FA2}" destId="{ED99AC1F-BC52-46EC-A095-1FB74102C794}" srcOrd="2" destOrd="0" parTransId="{250892A2-065F-467F-8C14-A96E164D6E31}" sibTransId="{E084D082-CAC7-4DE5-A5DB-8621E615333A}"/>
    <dgm:cxn modelId="{DBF58022-0E9E-4CFE-82B7-C5F6AADF0A20}" type="presOf" srcId="{6726E8E1-FF0E-4869-9765-C90904A6FDCD}" destId="{6A5A2DB5-A6EB-4B45-9ED7-E4748BE1F236}" srcOrd="0" destOrd="1" presId="urn:microsoft.com/office/officeart/2009/3/layout/StepUpProcess"/>
    <dgm:cxn modelId="{EE912ED0-8564-4CD2-B5BE-29824C2BB3D9}" type="presOf" srcId="{F37255F4-033D-44A7-99CF-F3962903DA0D}" destId="{4C69E585-1638-445E-8D02-4654C5EC8F41}" srcOrd="0" destOrd="1" presId="urn:microsoft.com/office/officeart/2009/3/layout/StepUpProcess"/>
    <dgm:cxn modelId="{B3C37F57-DC9C-4039-A53E-226F0431C0D1}" type="presOf" srcId="{8E788C35-0CC4-4B94-85D9-EB352C800F64}" destId="{ED0F23FF-C5FD-45B0-8CF2-F4141EF22E8C}" srcOrd="0" destOrd="1" presId="urn:microsoft.com/office/officeart/2009/3/layout/StepUpProcess"/>
    <dgm:cxn modelId="{1A5885FA-26A8-4B19-9FF1-15C52010E537}" srcId="{F6D52D83-2B3F-4AFA-AB9F-71CEFB3D7FA2}" destId="{3950BAC9-F3CC-4D2C-B45A-FDE504BD472B}" srcOrd="0" destOrd="0" parTransId="{E3FFB66B-3726-4EE0-84B3-2055AC840DDA}" sibTransId="{5C6B6F6F-AE19-4250-9A29-3730112CAF28}"/>
    <dgm:cxn modelId="{9C194C86-6656-4262-8CA5-3E06959DFFEB}" type="presParOf" srcId="{6AA111D4-44B9-4AB2-A7F9-6BE19A40DADA}" destId="{AE240FE8-62AC-4648-A5A3-EE3C967198D3}" srcOrd="0" destOrd="0" presId="urn:microsoft.com/office/officeart/2009/3/layout/StepUpProcess"/>
    <dgm:cxn modelId="{C8B56F75-C4EB-4BF2-89F4-5469B4847D91}" type="presParOf" srcId="{AE240FE8-62AC-4648-A5A3-EE3C967198D3}" destId="{68C3D1F5-D8DA-401A-9B54-CD7AD8539DD6}" srcOrd="0" destOrd="0" presId="urn:microsoft.com/office/officeart/2009/3/layout/StepUpProcess"/>
    <dgm:cxn modelId="{2CCBE581-96A4-4FFC-BF41-3985E3BFCD0B}" type="presParOf" srcId="{AE240FE8-62AC-4648-A5A3-EE3C967198D3}" destId="{ED0F23FF-C5FD-45B0-8CF2-F4141EF22E8C}" srcOrd="1" destOrd="0" presId="urn:microsoft.com/office/officeart/2009/3/layout/StepUpProcess"/>
    <dgm:cxn modelId="{935DD6E9-DE81-404C-AABA-227FC2F86C18}" type="presParOf" srcId="{AE240FE8-62AC-4648-A5A3-EE3C967198D3}" destId="{28F58EA8-1AB6-44D0-9609-AFA41AFFB54B}" srcOrd="2" destOrd="0" presId="urn:microsoft.com/office/officeart/2009/3/layout/StepUpProcess"/>
    <dgm:cxn modelId="{6B56A4E4-1AF2-4497-9F86-C3208D21E155}" type="presParOf" srcId="{6AA111D4-44B9-4AB2-A7F9-6BE19A40DADA}" destId="{BBDBF2C7-9A12-428A-B91A-97376B7ADB7F}" srcOrd="1" destOrd="0" presId="urn:microsoft.com/office/officeart/2009/3/layout/StepUpProcess"/>
    <dgm:cxn modelId="{3CE47860-F82F-4804-91A9-3A27915CADE0}" type="presParOf" srcId="{BBDBF2C7-9A12-428A-B91A-97376B7ADB7F}" destId="{1C6A7116-0346-445C-A70B-DC4AE612358D}" srcOrd="0" destOrd="0" presId="urn:microsoft.com/office/officeart/2009/3/layout/StepUpProcess"/>
    <dgm:cxn modelId="{672B2638-BA33-48D4-969C-66C8F71D5639}" type="presParOf" srcId="{6AA111D4-44B9-4AB2-A7F9-6BE19A40DADA}" destId="{3AC4678A-C9BB-4CB2-B5A2-89C6751EE8AF}" srcOrd="2" destOrd="0" presId="urn:microsoft.com/office/officeart/2009/3/layout/StepUpProcess"/>
    <dgm:cxn modelId="{BEDDC3DE-9C77-4476-96D6-9B66251C4A56}" type="presParOf" srcId="{3AC4678A-C9BB-4CB2-B5A2-89C6751EE8AF}" destId="{C18A682F-B7C9-4F38-9CC0-140511FCDECE}" srcOrd="0" destOrd="0" presId="urn:microsoft.com/office/officeart/2009/3/layout/StepUpProcess"/>
    <dgm:cxn modelId="{F6BC6245-333C-473B-837F-B210B56EA4B8}" type="presParOf" srcId="{3AC4678A-C9BB-4CB2-B5A2-89C6751EE8AF}" destId="{4C69E585-1638-445E-8D02-4654C5EC8F41}" srcOrd="1" destOrd="0" presId="urn:microsoft.com/office/officeart/2009/3/layout/StepUpProcess"/>
    <dgm:cxn modelId="{C5246F58-3843-4612-8810-910A2B242FFD}" type="presParOf" srcId="{3AC4678A-C9BB-4CB2-B5A2-89C6751EE8AF}" destId="{B4A4E315-76E4-47D1-8D7A-009441091555}" srcOrd="2" destOrd="0" presId="urn:microsoft.com/office/officeart/2009/3/layout/StepUpProcess"/>
    <dgm:cxn modelId="{FBEB3698-3E74-4701-9F7C-4B9049C6144F}" type="presParOf" srcId="{6AA111D4-44B9-4AB2-A7F9-6BE19A40DADA}" destId="{3CAD0126-FF2A-414B-8E63-D1D72FF5A78E}" srcOrd="3" destOrd="0" presId="urn:microsoft.com/office/officeart/2009/3/layout/StepUpProcess"/>
    <dgm:cxn modelId="{503AB55E-7E95-4257-924A-43B1C8A464A6}" type="presParOf" srcId="{3CAD0126-FF2A-414B-8E63-D1D72FF5A78E}" destId="{2F658D4A-F157-47CA-BA41-CED377F480CF}" srcOrd="0" destOrd="0" presId="urn:microsoft.com/office/officeart/2009/3/layout/StepUpProcess"/>
    <dgm:cxn modelId="{03965FEF-6E5B-4A14-B3C3-A3CB9FA79A44}" type="presParOf" srcId="{6AA111D4-44B9-4AB2-A7F9-6BE19A40DADA}" destId="{A2C65F42-3B5E-4BB2-AAC7-0D7F434E507A}" srcOrd="4" destOrd="0" presId="urn:microsoft.com/office/officeart/2009/3/layout/StepUpProcess"/>
    <dgm:cxn modelId="{B8A39B3F-A5B2-43A9-88BC-D92BBD539205}" type="presParOf" srcId="{A2C65F42-3B5E-4BB2-AAC7-0D7F434E507A}" destId="{FD3032CE-C0AB-4DBC-8564-FF8C4439F55C}" srcOrd="0" destOrd="0" presId="urn:microsoft.com/office/officeart/2009/3/layout/StepUpProcess"/>
    <dgm:cxn modelId="{3F58315C-0A3C-481B-9BDB-997F9A86CA0F}" type="presParOf" srcId="{A2C65F42-3B5E-4BB2-AAC7-0D7F434E507A}" destId="{6A5A2DB5-A6EB-4B45-9ED7-E4748BE1F236}"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3E202C-E15B-4F77-AAEC-EDA485EC36D3}" type="doc">
      <dgm:prSet loTypeId="urn:microsoft.com/office/officeart/2005/8/layout/hProcess3" loCatId="process" qsTypeId="urn:microsoft.com/office/officeart/2005/8/quickstyle/simple1" qsCatId="simple" csTypeId="urn:microsoft.com/office/officeart/2005/8/colors/accent1_2" csCatId="accent1" phldr="1"/>
      <dgm:spPr/>
    </dgm:pt>
    <dgm:pt modelId="{670FD843-084F-45DE-8C97-3462B32D0A31}">
      <dgm:prSet phldrT="[Text]"/>
      <dgm:spPr/>
      <dgm:t>
        <a:bodyPr/>
        <a:lstStyle/>
        <a:p>
          <a:pPr rtl="1"/>
          <a:r>
            <a:rPr lang="fa-IR" dirty="0" smtClean="0">
              <a:cs typeface="B Homa" panose="00000400000000000000" pitchFamily="2" charset="-78"/>
            </a:rPr>
            <a:t>سالها پیش تحقیقات در آمریکا نشان داد که دقیقاً با افزایش فروش بستنی،‌ تعداد درگیری‌های خیابانی افزایش پیدا می‌کند. با توجه به این واقعیت آماری، کدام مورد را نتیجه می‌گیرید؟</a:t>
          </a:r>
          <a:endParaRPr lang="fa-IR" dirty="0"/>
        </a:p>
      </dgm:t>
    </dgm:pt>
    <dgm:pt modelId="{CE30E32B-35A1-442A-88B0-55023C0DA1A6}" type="parTrans" cxnId="{78F4AA8D-0A92-4F4C-8E1D-BEE075A105D6}">
      <dgm:prSet/>
      <dgm:spPr/>
      <dgm:t>
        <a:bodyPr/>
        <a:lstStyle/>
        <a:p>
          <a:pPr rtl="1"/>
          <a:endParaRPr lang="fa-IR"/>
        </a:p>
      </dgm:t>
    </dgm:pt>
    <dgm:pt modelId="{A57898FA-C767-46FB-B367-20A6BC4C0122}" type="sibTrans" cxnId="{78F4AA8D-0A92-4F4C-8E1D-BEE075A105D6}">
      <dgm:prSet/>
      <dgm:spPr/>
      <dgm:t>
        <a:bodyPr/>
        <a:lstStyle/>
        <a:p>
          <a:pPr rtl="1"/>
          <a:endParaRPr lang="fa-IR"/>
        </a:p>
      </dgm:t>
    </dgm:pt>
    <dgm:pt modelId="{7373D0EF-44B3-4329-AA43-D19E6F2CCFAD}" type="pres">
      <dgm:prSet presAssocID="{953E202C-E15B-4F77-AAEC-EDA485EC36D3}" presName="Name0" presStyleCnt="0">
        <dgm:presLayoutVars>
          <dgm:dir/>
          <dgm:animLvl val="lvl"/>
          <dgm:resizeHandles val="exact"/>
        </dgm:presLayoutVars>
      </dgm:prSet>
      <dgm:spPr/>
    </dgm:pt>
    <dgm:pt modelId="{DC5C98B9-502C-4FE2-9861-769A24611932}" type="pres">
      <dgm:prSet presAssocID="{953E202C-E15B-4F77-AAEC-EDA485EC36D3}" presName="dummy" presStyleCnt="0"/>
      <dgm:spPr/>
    </dgm:pt>
    <dgm:pt modelId="{C681DAA6-9BF2-4A03-922F-244366B8C033}" type="pres">
      <dgm:prSet presAssocID="{953E202C-E15B-4F77-AAEC-EDA485EC36D3}" presName="linH" presStyleCnt="0"/>
      <dgm:spPr/>
    </dgm:pt>
    <dgm:pt modelId="{19B1E0C6-B248-4253-BE66-ACE098F342F2}" type="pres">
      <dgm:prSet presAssocID="{953E202C-E15B-4F77-AAEC-EDA485EC36D3}" presName="padding1" presStyleCnt="0"/>
      <dgm:spPr/>
    </dgm:pt>
    <dgm:pt modelId="{B1E33542-5331-4157-AE37-8696077DFB1E}" type="pres">
      <dgm:prSet presAssocID="{670FD843-084F-45DE-8C97-3462B32D0A31}" presName="linV" presStyleCnt="0"/>
      <dgm:spPr/>
    </dgm:pt>
    <dgm:pt modelId="{B15538DF-DDEE-44C9-937B-93269D890E2E}" type="pres">
      <dgm:prSet presAssocID="{670FD843-084F-45DE-8C97-3462B32D0A31}" presName="spVertical1" presStyleCnt="0"/>
      <dgm:spPr/>
    </dgm:pt>
    <dgm:pt modelId="{9226A897-9309-45DB-AA7B-73480CFEAE47}" type="pres">
      <dgm:prSet presAssocID="{670FD843-084F-45DE-8C97-3462B32D0A31}" presName="parTx" presStyleLbl="revTx" presStyleIdx="0" presStyleCnt="1">
        <dgm:presLayoutVars>
          <dgm:chMax val="0"/>
          <dgm:chPref val="0"/>
          <dgm:bulletEnabled val="1"/>
        </dgm:presLayoutVars>
      </dgm:prSet>
      <dgm:spPr/>
      <dgm:t>
        <a:bodyPr/>
        <a:lstStyle/>
        <a:p>
          <a:pPr rtl="1"/>
          <a:endParaRPr lang="fa-IR"/>
        </a:p>
      </dgm:t>
    </dgm:pt>
    <dgm:pt modelId="{84B740AD-9E9A-4272-93C3-F6955E8CFC1E}" type="pres">
      <dgm:prSet presAssocID="{670FD843-084F-45DE-8C97-3462B32D0A31}" presName="spVertical2" presStyleCnt="0"/>
      <dgm:spPr/>
    </dgm:pt>
    <dgm:pt modelId="{EAC896CB-6A06-42A1-AD76-B873B0A6EFEA}" type="pres">
      <dgm:prSet presAssocID="{670FD843-084F-45DE-8C97-3462B32D0A31}" presName="spVertical3" presStyleCnt="0"/>
      <dgm:spPr/>
    </dgm:pt>
    <dgm:pt modelId="{6B1EB2F5-C07E-45A1-8C5E-8EC6DF0475D9}" type="pres">
      <dgm:prSet presAssocID="{953E202C-E15B-4F77-AAEC-EDA485EC36D3}" presName="padding2" presStyleCnt="0"/>
      <dgm:spPr/>
    </dgm:pt>
    <dgm:pt modelId="{26198E6E-F2C6-4AE1-862F-5471C4B35848}" type="pres">
      <dgm:prSet presAssocID="{953E202C-E15B-4F77-AAEC-EDA485EC36D3}" presName="negArrow" presStyleCnt="0"/>
      <dgm:spPr/>
    </dgm:pt>
    <dgm:pt modelId="{FE21149B-76E7-4CB2-BD69-D1F6AE71E54C}" type="pres">
      <dgm:prSet presAssocID="{953E202C-E15B-4F77-AAEC-EDA485EC36D3}" presName="backgroundArrow" presStyleLbl="node1" presStyleIdx="0" presStyleCnt="1"/>
      <dgm:spPr/>
    </dgm:pt>
  </dgm:ptLst>
  <dgm:cxnLst>
    <dgm:cxn modelId="{A8A23ADE-8593-42B8-8E4A-2D4F5BDC03BD}" type="presOf" srcId="{670FD843-084F-45DE-8C97-3462B32D0A31}" destId="{9226A897-9309-45DB-AA7B-73480CFEAE47}" srcOrd="0" destOrd="0" presId="urn:microsoft.com/office/officeart/2005/8/layout/hProcess3"/>
    <dgm:cxn modelId="{78F4AA8D-0A92-4F4C-8E1D-BEE075A105D6}" srcId="{953E202C-E15B-4F77-AAEC-EDA485EC36D3}" destId="{670FD843-084F-45DE-8C97-3462B32D0A31}" srcOrd="0" destOrd="0" parTransId="{CE30E32B-35A1-442A-88B0-55023C0DA1A6}" sibTransId="{A57898FA-C767-46FB-B367-20A6BC4C0122}"/>
    <dgm:cxn modelId="{0DB3A3DE-EE25-469F-B71C-2E8BE5182A62}" type="presOf" srcId="{953E202C-E15B-4F77-AAEC-EDA485EC36D3}" destId="{7373D0EF-44B3-4329-AA43-D19E6F2CCFAD}" srcOrd="0" destOrd="0" presId="urn:microsoft.com/office/officeart/2005/8/layout/hProcess3"/>
    <dgm:cxn modelId="{FEC78D80-6E12-442A-AACD-38DBA80EAD51}" type="presParOf" srcId="{7373D0EF-44B3-4329-AA43-D19E6F2CCFAD}" destId="{DC5C98B9-502C-4FE2-9861-769A24611932}" srcOrd="0" destOrd="0" presId="urn:microsoft.com/office/officeart/2005/8/layout/hProcess3"/>
    <dgm:cxn modelId="{CBE6B1CE-0642-4D40-B635-AF3057BC3D57}" type="presParOf" srcId="{7373D0EF-44B3-4329-AA43-D19E6F2CCFAD}" destId="{C681DAA6-9BF2-4A03-922F-244366B8C033}" srcOrd="1" destOrd="0" presId="urn:microsoft.com/office/officeart/2005/8/layout/hProcess3"/>
    <dgm:cxn modelId="{6C77D77B-1E96-4E86-9E21-3BBC06FB5470}" type="presParOf" srcId="{C681DAA6-9BF2-4A03-922F-244366B8C033}" destId="{19B1E0C6-B248-4253-BE66-ACE098F342F2}" srcOrd="0" destOrd="0" presId="urn:microsoft.com/office/officeart/2005/8/layout/hProcess3"/>
    <dgm:cxn modelId="{035FB81B-4035-4045-BE85-CA3EFFFE5D1C}" type="presParOf" srcId="{C681DAA6-9BF2-4A03-922F-244366B8C033}" destId="{B1E33542-5331-4157-AE37-8696077DFB1E}" srcOrd="1" destOrd="0" presId="urn:microsoft.com/office/officeart/2005/8/layout/hProcess3"/>
    <dgm:cxn modelId="{2C630C48-90D0-477F-913F-EE00F4F0B6F4}" type="presParOf" srcId="{B1E33542-5331-4157-AE37-8696077DFB1E}" destId="{B15538DF-DDEE-44C9-937B-93269D890E2E}" srcOrd="0" destOrd="0" presId="urn:microsoft.com/office/officeart/2005/8/layout/hProcess3"/>
    <dgm:cxn modelId="{2787385E-7B12-4C8E-AFBB-8CE4CC60E71C}" type="presParOf" srcId="{B1E33542-5331-4157-AE37-8696077DFB1E}" destId="{9226A897-9309-45DB-AA7B-73480CFEAE47}" srcOrd="1" destOrd="0" presId="urn:microsoft.com/office/officeart/2005/8/layout/hProcess3"/>
    <dgm:cxn modelId="{856354D1-BD32-4FBF-93AA-7CE40A4DFC4B}" type="presParOf" srcId="{B1E33542-5331-4157-AE37-8696077DFB1E}" destId="{84B740AD-9E9A-4272-93C3-F6955E8CFC1E}" srcOrd="2" destOrd="0" presId="urn:microsoft.com/office/officeart/2005/8/layout/hProcess3"/>
    <dgm:cxn modelId="{22F41301-54DE-4F2E-840C-5F4624FA01AF}" type="presParOf" srcId="{B1E33542-5331-4157-AE37-8696077DFB1E}" destId="{EAC896CB-6A06-42A1-AD76-B873B0A6EFEA}" srcOrd="3" destOrd="0" presId="urn:microsoft.com/office/officeart/2005/8/layout/hProcess3"/>
    <dgm:cxn modelId="{487AC74B-0B04-4055-8809-B2FC1771D9E3}" type="presParOf" srcId="{C681DAA6-9BF2-4A03-922F-244366B8C033}" destId="{6B1EB2F5-C07E-45A1-8C5E-8EC6DF0475D9}" srcOrd="2" destOrd="0" presId="urn:microsoft.com/office/officeart/2005/8/layout/hProcess3"/>
    <dgm:cxn modelId="{A5078C60-D007-4FCF-AA0F-6081BD616184}" type="presParOf" srcId="{C681DAA6-9BF2-4A03-922F-244366B8C033}" destId="{26198E6E-F2C6-4AE1-862F-5471C4B35848}" srcOrd="3" destOrd="0" presId="urn:microsoft.com/office/officeart/2005/8/layout/hProcess3"/>
    <dgm:cxn modelId="{FEA3A310-2764-4409-96D5-4AF5B3788D00}" type="presParOf" srcId="{C681DAA6-9BF2-4A03-922F-244366B8C033}" destId="{FE21149B-76E7-4CB2-BD69-D1F6AE71E54C}" srcOrd="4" destOrd="0" presId="urn:microsoft.com/office/officeart/2005/8/layout/h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47886E2-218B-4D5A-BCEA-D56AF0F2D6C4}" type="doc">
      <dgm:prSet loTypeId="urn:microsoft.com/office/officeart/2005/8/layout/hProcess3" loCatId="process" qsTypeId="urn:microsoft.com/office/officeart/2005/8/quickstyle/simple1" qsCatId="simple" csTypeId="urn:microsoft.com/office/officeart/2005/8/colors/accent1_2" csCatId="accent1" phldr="1"/>
      <dgm:spPr/>
    </dgm:pt>
    <dgm:pt modelId="{751DAAAC-FD30-49BF-8123-ED1C0F0496EC}">
      <dgm:prSet phldrT="[Text]"/>
      <dgm:spPr/>
      <dgm:t>
        <a:bodyPr/>
        <a:lstStyle/>
        <a:p>
          <a:pPr rtl="1"/>
          <a:r>
            <a:rPr lang="fa-IR" dirty="0" smtClean="0">
              <a:cs typeface="B Homa" panose="00000400000000000000" pitchFamily="2" charset="-78"/>
            </a:rPr>
            <a:t>عضو مرزی</a:t>
          </a:r>
          <a:endParaRPr lang="fa-IR" dirty="0">
            <a:cs typeface="B Homa" panose="00000400000000000000" pitchFamily="2" charset="-78"/>
          </a:endParaRPr>
        </a:p>
      </dgm:t>
    </dgm:pt>
    <dgm:pt modelId="{CB173BBB-E48A-4226-AFCD-73AB0BAA85F4}" type="parTrans" cxnId="{7386E390-C137-4FA9-BF1A-E5403CDF140E}">
      <dgm:prSet/>
      <dgm:spPr/>
      <dgm:t>
        <a:bodyPr/>
        <a:lstStyle/>
        <a:p>
          <a:pPr rtl="1"/>
          <a:endParaRPr lang="fa-IR">
            <a:cs typeface="B Homa" panose="00000400000000000000" pitchFamily="2" charset="-78"/>
          </a:endParaRPr>
        </a:p>
      </dgm:t>
    </dgm:pt>
    <dgm:pt modelId="{5CD13D76-6FE9-4463-945E-B963EFC828C3}" type="sibTrans" cxnId="{7386E390-C137-4FA9-BF1A-E5403CDF140E}">
      <dgm:prSet/>
      <dgm:spPr/>
      <dgm:t>
        <a:bodyPr/>
        <a:lstStyle/>
        <a:p>
          <a:pPr rtl="1"/>
          <a:endParaRPr lang="fa-IR">
            <a:cs typeface="B Homa" panose="00000400000000000000" pitchFamily="2" charset="-78"/>
          </a:endParaRPr>
        </a:p>
      </dgm:t>
    </dgm:pt>
    <dgm:pt modelId="{14C00759-78B2-4C82-A834-9477B363D3A3}">
      <dgm:prSet phldrT="[Text]"/>
      <dgm:spPr/>
      <dgm:t>
        <a:bodyPr/>
        <a:lstStyle/>
        <a:p>
          <a:pPr rtl="1"/>
          <a:r>
            <a:rPr lang="fa-IR" dirty="0" smtClean="0">
              <a:cs typeface="B Homa" panose="00000400000000000000" pitchFamily="2" charset="-78"/>
            </a:rPr>
            <a:t>نقاط اهرمی</a:t>
          </a:r>
          <a:endParaRPr lang="fa-IR" dirty="0">
            <a:cs typeface="B Homa" panose="00000400000000000000" pitchFamily="2" charset="-78"/>
          </a:endParaRPr>
        </a:p>
      </dgm:t>
    </dgm:pt>
    <dgm:pt modelId="{7B39C974-95C9-4345-B92C-C376532A169F}" type="parTrans" cxnId="{A3A39FF3-5B37-40A8-8434-733BD5065DA6}">
      <dgm:prSet/>
      <dgm:spPr/>
      <dgm:t>
        <a:bodyPr/>
        <a:lstStyle/>
        <a:p>
          <a:pPr rtl="1"/>
          <a:endParaRPr lang="fa-IR">
            <a:cs typeface="B Homa" panose="00000400000000000000" pitchFamily="2" charset="-78"/>
          </a:endParaRPr>
        </a:p>
      </dgm:t>
    </dgm:pt>
    <dgm:pt modelId="{AAFE349A-1F70-47DD-A93C-4BBFACD2D23D}" type="sibTrans" cxnId="{A3A39FF3-5B37-40A8-8434-733BD5065DA6}">
      <dgm:prSet/>
      <dgm:spPr/>
      <dgm:t>
        <a:bodyPr/>
        <a:lstStyle/>
        <a:p>
          <a:pPr rtl="1"/>
          <a:endParaRPr lang="fa-IR">
            <a:cs typeface="B Homa" panose="00000400000000000000" pitchFamily="2" charset="-78"/>
          </a:endParaRPr>
        </a:p>
      </dgm:t>
    </dgm:pt>
    <dgm:pt modelId="{7132A5A4-2AC9-4D39-8024-5CA8AEA5F5C0}">
      <dgm:prSet phldrT="[Text]"/>
      <dgm:spPr/>
      <dgm:t>
        <a:bodyPr/>
        <a:lstStyle/>
        <a:p>
          <a:pPr rtl="1"/>
          <a:r>
            <a:rPr lang="fa-IR" dirty="0" smtClean="0">
              <a:cs typeface="B Homa" panose="00000400000000000000" pitchFamily="2" charset="-78"/>
            </a:rPr>
            <a:t>نقاط کلیدی</a:t>
          </a:r>
          <a:endParaRPr lang="fa-IR" dirty="0">
            <a:cs typeface="B Homa" panose="00000400000000000000" pitchFamily="2" charset="-78"/>
          </a:endParaRPr>
        </a:p>
      </dgm:t>
    </dgm:pt>
    <dgm:pt modelId="{A58DF381-3A1A-4424-B3B1-286B24B79B98}" type="parTrans" cxnId="{E0AE4672-4BF3-429E-83E4-47EBA9632F74}">
      <dgm:prSet/>
      <dgm:spPr/>
      <dgm:t>
        <a:bodyPr/>
        <a:lstStyle/>
        <a:p>
          <a:pPr rtl="1"/>
          <a:endParaRPr lang="fa-IR">
            <a:cs typeface="B Homa" panose="00000400000000000000" pitchFamily="2" charset="-78"/>
          </a:endParaRPr>
        </a:p>
      </dgm:t>
    </dgm:pt>
    <dgm:pt modelId="{D9F386B8-9F80-49DD-B04A-EEB54FA24435}" type="sibTrans" cxnId="{E0AE4672-4BF3-429E-83E4-47EBA9632F74}">
      <dgm:prSet/>
      <dgm:spPr/>
      <dgm:t>
        <a:bodyPr/>
        <a:lstStyle/>
        <a:p>
          <a:pPr rtl="1"/>
          <a:endParaRPr lang="fa-IR">
            <a:cs typeface="B Homa" panose="00000400000000000000" pitchFamily="2" charset="-78"/>
          </a:endParaRPr>
        </a:p>
      </dgm:t>
    </dgm:pt>
    <dgm:pt modelId="{D0ACE654-446B-4473-AF9D-6F699E1522DD}" type="pres">
      <dgm:prSet presAssocID="{E47886E2-218B-4D5A-BCEA-D56AF0F2D6C4}" presName="Name0" presStyleCnt="0">
        <dgm:presLayoutVars>
          <dgm:dir/>
          <dgm:animLvl val="lvl"/>
          <dgm:resizeHandles val="exact"/>
        </dgm:presLayoutVars>
      </dgm:prSet>
      <dgm:spPr/>
    </dgm:pt>
    <dgm:pt modelId="{541A2C7C-F67C-44AF-928C-6119580D85AC}" type="pres">
      <dgm:prSet presAssocID="{E47886E2-218B-4D5A-BCEA-D56AF0F2D6C4}" presName="dummy" presStyleCnt="0"/>
      <dgm:spPr/>
    </dgm:pt>
    <dgm:pt modelId="{C5414134-0D15-44B4-922A-22F7BE3F283E}" type="pres">
      <dgm:prSet presAssocID="{E47886E2-218B-4D5A-BCEA-D56AF0F2D6C4}" presName="linH" presStyleCnt="0"/>
      <dgm:spPr/>
    </dgm:pt>
    <dgm:pt modelId="{5D876279-1658-46C9-85D1-0445A73BCEF0}" type="pres">
      <dgm:prSet presAssocID="{E47886E2-218B-4D5A-BCEA-D56AF0F2D6C4}" presName="padding1" presStyleCnt="0"/>
      <dgm:spPr/>
    </dgm:pt>
    <dgm:pt modelId="{64A20CBC-3D5A-43F4-B91C-F20DFBD6C9F4}" type="pres">
      <dgm:prSet presAssocID="{751DAAAC-FD30-49BF-8123-ED1C0F0496EC}" presName="linV" presStyleCnt="0"/>
      <dgm:spPr/>
    </dgm:pt>
    <dgm:pt modelId="{DF10C65E-CD09-4E36-BA95-94517F37886F}" type="pres">
      <dgm:prSet presAssocID="{751DAAAC-FD30-49BF-8123-ED1C0F0496EC}" presName="spVertical1" presStyleCnt="0"/>
      <dgm:spPr/>
    </dgm:pt>
    <dgm:pt modelId="{C4F10EFC-9139-4E31-8B74-9A93A5D3C717}" type="pres">
      <dgm:prSet presAssocID="{751DAAAC-FD30-49BF-8123-ED1C0F0496EC}" presName="parTx" presStyleLbl="revTx" presStyleIdx="0" presStyleCnt="3">
        <dgm:presLayoutVars>
          <dgm:chMax val="0"/>
          <dgm:chPref val="0"/>
          <dgm:bulletEnabled val="1"/>
        </dgm:presLayoutVars>
      </dgm:prSet>
      <dgm:spPr/>
      <dgm:t>
        <a:bodyPr/>
        <a:lstStyle/>
        <a:p>
          <a:pPr rtl="1"/>
          <a:endParaRPr lang="fa-IR"/>
        </a:p>
      </dgm:t>
    </dgm:pt>
    <dgm:pt modelId="{86AF9509-00F4-4219-AE46-442167B1E248}" type="pres">
      <dgm:prSet presAssocID="{751DAAAC-FD30-49BF-8123-ED1C0F0496EC}" presName="spVertical2" presStyleCnt="0"/>
      <dgm:spPr/>
    </dgm:pt>
    <dgm:pt modelId="{4104C506-1468-4D4B-8281-6088900E182C}" type="pres">
      <dgm:prSet presAssocID="{751DAAAC-FD30-49BF-8123-ED1C0F0496EC}" presName="spVertical3" presStyleCnt="0"/>
      <dgm:spPr/>
    </dgm:pt>
    <dgm:pt modelId="{D4A76024-106A-420C-8D63-46B9E21BBB82}" type="pres">
      <dgm:prSet presAssocID="{5CD13D76-6FE9-4463-945E-B963EFC828C3}" presName="space" presStyleCnt="0"/>
      <dgm:spPr/>
    </dgm:pt>
    <dgm:pt modelId="{10ED472E-A5AA-4D14-A97D-78E993A7BD2C}" type="pres">
      <dgm:prSet presAssocID="{14C00759-78B2-4C82-A834-9477B363D3A3}" presName="linV" presStyleCnt="0"/>
      <dgm:spPr/>
    </dgm:pt>
    <dgm:pt modelId="{E38DA881-5542-4E28-963D-E90C8313AFCE}" type="pres">
      <dgm:prSet presAssocID="{14C00759-78B2-4C82-A834-9477B363D3A3}" presName="spVertical1" presStyleCnt="0"/>
      <dgm:spPr/>
    </dgm:pt>
    <dgm:pt modelId="{6A63A673-E134-4C24-904F-2E0FE29BDC2B}" type="pres">
      <dgm:prSet presAssocID="{14C00759-78B2-4C82-A834-9477B363D3A3}" presName="parTx" presStyleLbl="revTx" presStyleIdx="1" presStyleCnt="3">
        <dgm:presLayoutVars>
          <dgm:chMax val="0"/>
          <dgm:chPref val="0"/>
          <dgm:bulletEnabled val="1"/>
        </dgm:presLayoutVars>
      </dgm:prSet>
      <dgm:spPr/>
      <dgm:t>
        <a:bodyPr/>
        <a:lstStyle/>
        <a:p>
          <a:pPr rtl="1"/>
          <a:endParaRPr lang="fa-IR"/>
        </a:p>
      </dgm:t>
    </dgm:pt>
    <dgm:pt modelId="{F9E109D1-2014-4490-B4B0-ACEFC276D93F}" type="pres">
      <dgm:prSet presAssocID="{14C00759-78B2-4C82-A834-9477B363D3A3}" presName="spVertical2" presStyleCnt="0"/>
      <dgm:spPr/>
    </dgm:pt>
    <dgm:pt modelId="{0FF504A2-D057-4B3A-B4C2-BC04E007F4F7}" type="pres">
      <dgm:prSet presAssocID="{14C00759-78B2-4C82-A834-9477B363D3A3}" presName="spVertical3" presStyleCnt="0"/>
      <dgm:spPr/>
    </dgm:pt>
    <dgm:pt modelId="{CB9D994A-B1DB-46BC-BA24-47BFC04B4AAA}" type="pres">
      <dgm:prSet presAssocID="{AAFE349A-1F70-47DD-A93C-4BBFACD2D23D}" presName="space" presStyleCnt="0"/>
      <dgm:spPr/>
    </dgm:pt>
    <dgm:pt modelId="{5940C75A-C09D-436C-A8FB-028C875CA24B}" type="pres">
      <dgm:prSet presAssocID="{7132A5A4-2AC9-4D39-8024-5CA8AEA5F5C0}" presName="linV" presStyleCnt="0"/>
      <dgm:spPr/>
    </dgm:pt>
    <dgm:pt modelId="{04938D2F-BD17-4BE7-88D7-B7DE488EDC7D}" type="pres">
      <dgm:prSet presAssocID="{7132A5A4-2AC9-4D39-8024-5CA8AEA5F5C0}" presName="spVertical1" presStyleCnt="0"/>
      <dgm:spPr/>
    </dgm:pt>
    <dgm:pt modelId="{C9FA55DE-813F-4B09-B370-74F1AD48BC1E}" type="pres">
      <dgm:prSet presAssocID="{7132A5A4-2AC9-4D39-8024-5CA8AEA5F5C0}" presName="parTx" presStyleLbl="revTx" presStyleIdx="2" presStyleCnt="3">
        <dgm:presLayoutVars>
          <dgm:chMax val="0"/>
          <dgm:chPref val="0"/>
          <dgm:bulletEnabled val="1"/>
        </dgm:presLayoutVars>
      </dgm:prSet>
      <dgm:spPr/>
      <dgm:t>
        <a:bodyPr/>
        <a:lstStyle/>
        <a:p>
          <a:pPr rtl="1"/>
          <a:endParaRPr lang="fa-IR"/>
        </a:p>
      </dgm:t>
    </dgm:pt>
    <dgm:pt modelId="{C9096064-37C2-4865-AC33-988851D1517B}" type="pres">
      <dgm:prSet presAssocID="{7132A5A4-2AC9-4D39-8024-5CA8AEA5F5C0}" presName="spVertical2" presStyleCnt="0"/>
      <dgm:spPr/>
    </dgm:pt>
    <dgm:pt modelId="{D3903201-5DCB-4580-9975-55F8330E6A6B}" type="pres">
      <dgm:prSet presAssocID="{7132A5A4-2AC9-4D39-8024-5CA8AEA5F5C0}" presName="spVertical3" presStyleCnt="0"/>
      <dgm:spPr/>
    </dgm:pt>
    <dgm:pt modelId="{E1937CEA-93AB-40B8-A9CE-FE95882CD2B2}" type="pres">
      <dgm:prSet presAssocID="{E47886E2-218B-4D5A-BCEA-D56AF0F2D6C4}" presName="padding2" presStyleCnt="0"/>
      <dgm:spPr/>
    </dgm:pt>
    <dgm:pt modelId="{CCB3ECE1-410F-4F88-BF84-0BF4438F855D}" type="pres">
      <dgm:prSet presAssocID="{E47886E2-218B-4D5A-BCEA-D56AF0F2D6C4}" presName="negArrow" presStyleCnt="0"/>
      <dgm:spPr/>
    </dgm:pt>
    <dgm:pt modelId="{C6EDBC17-FFA1-4D0D-A80B-874E9844B0CE}" type="pres">
      <dgm:prSet presAssocID="{E47886E2-218B-4D5A-BCEA-D56AF0F2D6C4}" presName="backgroundArrow" presStyleLbl="node1" presStyleIdx="0" presStyleCnt="1"/>
      <dgm:spPr/>
    </dgm:pt>
  </dgm:ptLst>
  <dgm:cxnLst>
    <dgm:cxn modelId="{A3A39FF3-5B37-40A8-8434-733BD5065DA6}" srcId="{E47886E2-218B-4D5A-BCEA-D56AF0F2D6C4}" destId="{14C00759-78B2-4C82-A834-9477B363D3A3}" srcOrd="1" destOrd="0" parTransId="{7B39C974-95C9-4345-B92C-C376532A169F}" sibTransId="{AAFE349A-1F70-47DD-A93C-4BBFACD2D23D}"/>
    <dgm:cxn modelId="{443D6F41-F391-4234-B978-8615335CBC14}" type="presOf" srcId="{751DAAAC-FD30-49BF-8123-ED1C0F0496EC}" destId="{C4F10EFC-9139-4E31-8B74-9A93A5D3C717}" srcOrd="0" destOrd="0" presId="urn:microsoft.com/office/officeart/2005/8/layout/hProcess3"/>
    <dgm:cxn modelId="{E43D5861-6114-4B02-BA35-AF40CF20ADA1}" type="presOf" srcId="{7132A5A4-2AC9-4D39-8024-5CA8AEA5F5C0}" destId="{C9FA55DE-813F-4B09-B370-74F1AD48BC1E}" srcOrd="0" destOrd="0" presId="urn:microsoft.com/office/officeart/2005/8/layout/hProcess3"/>
    <dgm:cxn modelId="{17744838-6451-477D-BCA4-D7481671A1CC}" type="presOf" srcId="{E47886E2-218B-4D5A-BCEA-D56AF0F2D6C4}" destId="{D0ACE654-446B-4473-AF9D-6F699E1522DD}" srcOrd="0" destOrd="0" presId="urn:microsoft.com/office/officeart/2005/8/layout/hProcess3"/>
    <dgm:cxn modelId="{C49E9FF7-B55A-4029-AA6B-2AA81098E082}" type="presOf" srcId="{14C00759-78B2-4C82-A834-9477B363D3A3}" destId="{6A63A673-E134-4C24-904F-2E0FE29BDC2B}" srcOrd="0" destOrd="0" presId="urn:microsoft.com/office/officeart/2005/8/layout/hProcess3"/>
    <dgm:cxn modelId="{7386E390-C137-4FA9-BF1A-E5403CDF140E}" srcId="{E47886E2-218B-4D5A-BCEA-D56AF0F2D6C4}" destId="{751DAAAC-FD30-49BF-8123-ED1C0F0496EC}" srcOrd="0" destOrd="0" parTransId="{CB173BBB-E48A-4226-AFCD-73AB0BAA85F4}" sibTransId="{5CD13D76-6FE9-4463-945E-B963EFC828C3}"/>
    <dgm:cxn modelId="{E0AE4672-4BF3-429E-83E4-47EBA9632F74}" srcId="{E47886E2-218B-4D5A-BCEA-D56AF0F2D6C4}" destId="{7132A5A4-2AC9-4D39-8024-5CA8AEA5F5C0}" srcOrd="2" destOrd="0" parTransId="{A58DF381-3A1A-4424-B3B1-286B24B79B98}" sibTransId="{D9F386B8-9F80-49DD-B04A-EEB54FA24435}"/>
    <dgm:cxn modelId="{A6B7998C-F716-4F62-8012-CAABF95985FC}" type="presParOf" srcId="{D0ACE654-446B-4473-AF9D-6F699E1522DD}" destId="{541A2C7C-F67C-44AF-928C-6119580D85AC}" srcOrd="0" destOrd="0" presId="urn:microsoft.com/office/officeart/2005/8/layout/hProcess3"/>
    <dgm:cxn modelId="{B9D5147B-A970-4EAE-AF8C-C7A8411068B5}" type="presParOf" srcId="{D0ACE654-446B-4473-AF9D-6F699E1522DD}" destId="{C5414134-0D15-44B4-922A-22F7BE3F283E}" srcOrd="1" destOrd="0" presId="urn:microsoft.com/office/officeart/2005/8/layout/hProcess3"/>
    <dgm:cxn modelId="{57A5FD57-93B7-4C3E-9D3D-1191353ADAC5}" type="presParOf" srcId="{C5414134-0D15-44B4-922A-22F7BE3F283E}" destId="{5D876279-1658-46C9-85D1-0445A73BCEF0}" srcOrd="0" destOrd="0" presId="urn:microsoft.com/office/officeart/2005/8/layout/hProcess3"/>
    <dgm:cxn modelId="{00430411-DDF5-4E62-B875-75DBEF6BDB44}" type="presParOf" srcId="{C5414134-0D15-44B4-922A-22F7BE3F283E}" destId="{64A20CBC-3D5A-43F4-B91C-F20DFBD6C9F4}" srcOrd="1" destOrd="0" presId="urn:microsoft.com/office/officeart/2005/8/layout/hProcess3"/>
    <dgm:cxn modelId="{6277E09E-D0B7-4C5E-BF8F-54F1CF2E20A3}" type="presParOf" srcId="{64A20CBC-3D5A-43F4-B91C-F20DFBD6C9F4}" destId="{DF10C65E-CD09-4E36-BA95-94517F37886F}" srcOrd="0" destOrd="0" presId="urn:microsoft.com/office/officeart/2005/8/layout/hProcess3"/>
    <dgm:cxn modelId="{203D0D00-709B-475B-9328-C8DFFC424104}" type="presParOf" srcId="{64A20CBC-3D5A-43F4-B91C-F20DFBD6C9F4}" destId="{C4F10EFC-9139-4E31-8B74-9A93A5D3C717}" srcOrd="1" destOrd="0" presId="urn:microsoft.com/office/officeart/2005/8/layout/hProcess3"/>
    <dgm:cxn modelId="{17633C93-459D-4D75-B95E-4F8A22A364A6}" type="presParOf" srcId="{64A20CBC-3D5A-43F4-B91C-F20DFBD6C9F4}" destId="{86AF9509-00F4-4219-AE46-442167B1E248}" srcOrd="2" destOrd="0" presId="urn:microsoft.com/office/officeart/2005/8/layout/hProcess3"/>
    <dgm:cxn modelId="{7340AB87-262D-43D5-AE8F-9E90E1B87364}" type="presParOf" srcId="{64A20CBC-3D5A-43F4-B91C-F20DFBD6C9F4}" destId="{4104C506-1468-4D4B-8281-6088900E182C}" srcOrd="3" destOrd="0" presId="urn:microsoft.com/office/officeart/2005/8/layout/hProcess3"/>
    <dgm:cxn modelId="{D2A5FA83-893B-4946-B89C-30E09A5FFE0D}" type="presParOf" srcId="{C5414134-0D15-44B4-922A-22F7BE3F283E}" destId="{D4A76024-106A-420C-8D63-46B9E21BBB82}" srcOrd="2" destOrd="0" presId="urn:microsoft.com/office/officeart/2005/8/layout/hProcess3"/>
    <dgm:cxn modelId="{197A1F4E-BFD5-46AC-8CFF-9C207DAC45EE}" type="presParOf" srcId="{C5414134-0D15-44B4-922A-22F7BE3F283E}" destId="{10ED472E-A5AA-4D14-A97D-78E993A7BD2C}" srcOrd="3" destOrd="0" presId="urn:microsoft.com/office/officeart/2005/8/layout/hProcess3"/>
    <dgm:cxn modelId="{CA3DBF6B-DE1B-44F8-86FB-12BD1A06AEBD}" type="presParOf" srcId="{10ED472E-A5AA-4D14-A97D-78E993A7BD2C}" destId="{E38DA881-5542-4E28-963D-E90C8313AFCE}" srcOrd="0" destOrd="0" presId="urn:microsoft.com/office/officeart/2005/8/layout/hProcess3"/>
    <dgm:cxn modelId="{43E5EA63-B0DA-4D18-8A8F-DF0197394ABC}" type="presParOf" srcId="{10ED472E-A5AA-4D14-A97D-78E993A7BD2C}" destId="{6A63A673-E134-4C24-904F-2E0FE29BDC2B}" srcOrd="1" destOrd="0" presId="urn:microsoft.com/office/officeart/2005/8/layout/hProcess3"/>
    <dgm:cxn modelId="{A723673C-7AED-4D7A-98F3-5184FC920CA2}" type="presParOf" srcId="{10ED472E-A5AA-4D14-A97D-78E993A7BD2C}" destId="{F9E109D1-2014-4490-B4B0-ACEFC276D93F}" srcOrd="2" destOrd="0" presId="urn:microsoft.com/office/officeart/2005/8/layout/hProcess3"/>
    <dgm:cxn modelId="{0469B2F0-FADF-40C0-91CF-597EF2C7A1C7}" type="presParOf" srcId="{10ED472E-A5AA-4D14-A97D-78E993A7BD2C}" destId="{0FF504A2-D057-4B3A-B4C2-BC04E007F4F7}" srcOrd="3" destOrd="0" presId="urn:microsoft.com/office/officeart/2005/8/layout/hProcess3"/>
    <dgm:cxn modelId="{532D434E-468B-47D4-9F43-B3F19E125E6D}" type="presParOf" srcId="{C5414134-0D15-44B4-922A-22F7BE3F283E}" destId="{CB9D994A-B1DB-46BC-BA24-47BFC04B4AAA}" srcOrd="4" destOrd="0" presId="urn:microsoft.com/office/officeart/2005/8/layout/hProcess3"/>
    <dgm:cxn modelId="{74472A04-5CBB-4E08-86F2-3A1792088B44}" type="presParOf" srcId="{C5414134-0D15-44B4-922A-22F7BE3F283E}" destId="{5940C75A-C09D-436C-A8FB-028C875CA24B}" srcOrd="5" destOrd="0" presId="urn:microsoft.com/office/officeart/2005/8/layout/hProcess3"/>
    <dgm:cxn modelId="{1B4EE143-32D4-45BD-A581-F7921A167971}" type="presParOf" srcId="{5940C75A-C09D-436C-A8FB-028C875CA24B}" destId="{04938D2F-BD17-4BE7-88D7-B7DE488EDC7D}" srcOrd="0" destOrd="0" presId="urn:microsoft.com/office/officeart/2005/8/layout/hProcess3"/>
    <dgm:cxn modelId="{93D9C4EF-2902-4260-8091-70D71D65F0C0}" type="presParOf" srcId="{5940C75A-C09D-436C-A8FB-028C875CA24B}" destId="{C9FA55DE-813F-4B09-B370-74F1AD48BC1E}" srcOrd="1" destOrd="0" presId="urn:microsoft.com/office/officeart/2005/8/layout/hProcess3"/>
    <dgm:cxn modelId="{95EB480D-B6EF-4305-B73A-ABCFA5BE67E8}" type="presParOf" srcId="{5940C75A-C09D-436C-A8FB-028C875CA24B}" destId="{C9096064-37C2-4865-AC33-988851D1517B}" srcOrd="2" destOrd="0" presId="urn:microsoft.com/office/officeart/2005/8/layout/hProcess3"/>
    <dgm:cxn modelId="{C72372BB-7B52-4AAC-916F-D866B66AC274}" type="presParOf" srcId="{5940C75A-C09D-436C-A8FB-028C875CA24B}" destId="{D3903201-5DCB-4580-9975-55F8330E6A6B}" srcOrd="3" destOrd="0" presId="urn:microsoft.com/office/officeart/2005/8/layout/hProcess3"/>
    <dgm:cxn modelId="{B956DEDF-0F69-4633-9209-DAA46B8B8259}" type="presParOf" srcId="{C5414134-0D15-44B4-922A-22F7BE3F283E}" destId="{E1937CEA-93AB-40B8-A9CE-FE95882CD2B2}" srcOrd="6" destOrd="0" presId="urn:microsoft.com/office/officeart/2005/8/layout/hProcess3"/>
    <dgm:cxn modelId="{1AA81515-BE72-49AA-9628-2312DEDBB242}" type="presParOf" srcId="{C5414134-0D15-44B4-922A-22F7BE3F283E}" destId="{CCB3ECE1-410F-4F88-BF84-0BF4438F855D}" srcOrd="7" destOrd="0" presId="urn:microsoft.com/office/officeart/2005/8/layout/hProcess3"/>
    <dgm:cxn modelId="{7958042A-8101-4977-A3F1-2157F76FFFA2}" type="presParOf" srcId="{C5414134-0D15-44B4-922A-22F7BE3F283E}" destId="{C6EDBC17-FFA1-4D0D-A80B-874E9844B0CE}" srcOrd="8"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DA20A35-472A-4342-9E2C-A89E96B4B7FF}" type="doc">
      <dgm:prSet loTypeId="urn:microsoft.com/office/officeart/2008/layout/VerticalAccentList" loCatId="list" qsTypeId="urn:microsoft.com/office/officeart/2005/8/quickstyle/simple1" qsCatId="simple" csTypeId="urn:microsoft.com/office/officeart/2005/8/colors/colorful2" csCatId="colorful" phldr="1"/>
      <dgm:spPr/>
      <dgm:t>
        <a:bodyPr/>
        <a:lstStyle/>
        <a:p>
          <a:endParaRPr lang="en-US"/>
        </a:p>
      </dgm:t>
    </dgm:pt>
    <dgm:pt modelId="{1C857258-7DD0-422B-8674-4D88E76CA578}">
      <dgm:prSet phldrT="[Text]"/>
      <dgm:spPr/>
      <dgm:t>
        <a:bodyPr/>
        <a:lstStyle/>
        <a:p>
          <a:pPr algn="ctr" rtl="1"/>
          <a:r>
            <a:rPr lang="fa-IR" dirty="0" smtClean="0">
              <a:cs typeface="B Homa" panose="00000400000000000000" pitchFamily="2" charset="-78"/>
            </a:rPr>
            <a:t>تدوین اهداف سیستم</a:t>
          </a:r>
          <a:endParaRPr lang="en-US" dirty="0"/>
        </a:p>
      </dgm:t>
    </dgm:pt>
    <dgm:pt modelId="{F17F49F6-A527-46E1-9901-373C36D2163A}" type="parTrans" cxnId="{691C02BB-119F-4F65-8244-4F4F4836AF8C}">
      <dgm:prSet/>
      <dgm:spPr/>
      <dgm:t>
        <a:bodyPr/>
        <a:lstStyle/>
        <a:p>
          <a:pPr algn="ctr"/>
          <a:endParaRPr lang="en-US"/>
        </a:p>
      </dgm:t>
    </dgm:pt>
    <dgm:pt modelId="{90C205B5-6541-4C25-BCD7-30AFCD9A8130}" type="sibTrans" cxnId="{691C02BB-119F-4F65-8244-4F4F4836AF8C}">
      <dgm:prSet/>
      <dgm:spPr/>
      <dgm:t>
        <a:bodyPr/>
        <a:lstStyle/>
        <a:p>
          <a:pPr algn="ctr"/>
          <a:endParaRPr lang="en-US"/>
        </a:p>
      </dgm:t>
    </dgm:pt>
    <dgm:pt modelId="{6A6A7956-5CE6-44E0-9FE9-71EDDD259662}">
      <dgm:prSet phldrT="[Text]"/>
      <dgm:spPr/>
      <dgm:t>
        <a:bodyPr/>
        <a:lstStyle/>
        <a:p>
          <a:pPr algn="ctr" rtl="1"/>
          <a:r>
            <a:rPr lang="fa-IR" dirty="0" smtClean="0">
              <a:cs typeface="B Homa" panose="00000400000000000000" pitchFamily="2" charset="-78"/>
            </a:rPr>
            <a:t>تشریح و بازشناسی سیستم </a:t>
          </a:r>
          <a:endParaRPr lang="en-US" dirty="0"/>
        </a:p>
      </dgm:t>
    </dgm:pt>
    <dgm:pt modelId="{DFF59B1F-74B6-4DF4-B2DC-5D462F9A7577}" type="parTrans" cxnId="{73066209-A307-4B63-BE89-7CBF8300850D}">
      <dgm:prSet/>
      <dgm:spPr/>
      <dgm:t>
        <a:bodyPr/>
        <a:lstStyle/>
        <a:p>
          <a:pPr algn="ctr"/>
          <a:endParaRPr lang="en-US"/>
        </a:p>
      </dgm:t>
    </dgm:pt>
    <dgm:pt modelId="{A7A31B41-91E9-4355-8881-E44856EC7432}" type="sibTrans" cxnId="{73066209-A307-4B63-BE89-7CBF8300850D}">
      <dgm:prSet/>
      <dgm:spPr/>
      <dgm:t>
        <a:bodyPr/>
        <a:lstStyle/>
        <a:p>
          <a:pPr algn="ctr"/>
          <a:endParaRPr lang="en-US"/>
        </a:p>
      </dgm:t>
    </dgm:pt>
    <dgm:pt modelId="{9808F2B5-8349-45B9-9427-11757B406AD7}">
      <dgm:prSet phldrT="[Text]"/>
      <dgm:spPr/>
      <dgm:t>
        <a:bodyPr/>
        <a:lstStyle/>
        <a:p>
          <a:pPr algn="ctr" rtl="1"/>
          <a:r>
            <a:rPr lang="fa-IR" dirty="0" smtClean="0">
              <a:cs typeface="B Homa" panose="00000400000000000000" pitchFamily="2" charset="-78"/>
            </a:rPr>
            <a:t>مدل سازی برای تدوین رفتارهای آتی سیستم و پیش بینی</a:t>
          </a:r>
          <a:endParaRPr lang="en-US" dirty="0"/>
        </a:p>
      </dgm:t>
    </dgm:pt>
    <dgm:pt modelId="{7DBCF46E-6CFB-47DD-B39F-E0A515391F8C}" type="parTrans" cxnId="{5E529C7E-DABD-46BD-9584-0B4BFA69A6DF}">
      <dgm:prSet/>
      <dgm:spPr/>
      <dgm:t>
        <a:bodyPr/>
        <a:lstStyle/>
        <a:p>
          <a:pPr algn="ctr"/>
          <a:endParaRPr lang="en-US"/>
        </a:p>
      </dgm:t>
    </dgm:pt>
    <dgm:pt modelId="{164AA281-BCA1-40E4-A7D1-670447185ACD}" type="sibTrans" cxnId="{5E529C7E-DABD-46BD-9584-0B4BFA69A6DF}">
      <dgm:prSet/>
      <dgm:spPr/>
      <dgm:t>
        <a:bodyPr/>
        <a:lstStyle/>
        <a:p>
          <a:pPr algn="ctr"/>
          <a:endParaRPr lang="en-US"/>
        </a:p>
      </dgm:t>
    </dgm:pt>
    <dgm:pt modelId="{2D742568-DBBD-466F-A5EC-7BA5CAE474CF}">
      <dgm:prSet/>
      <dgm:spPr/>
      <dgm:t>
        <a:bodyPr/>
        <a:lstStyle/>
        <a:p>
          <a:pPr algn="ctr" rtl="1"/>
          <a:r>
            <a:rPr lang="fa-IR" dirty="0" smtClean="0">
              <a:cs typeface="B Homa" panose="00000400000000000000" pitchFamily="2" charset="-78"/>
            </a:rPr>
            <a:t>اجرا و کنترل</a:t>
          </a:r>
          <a:endParaRPr lang="en-US" dirty="0"/>
        </a:p>
      </dgm:t>
    </dgm:pt>
    <dgm:pt modelId="{B3D6045F-2FD4-463C-B305-32B1D997E8F3}" type="parTrans" cxnId="{09531500-A416-4656-8248-B67185891C77}">
      <dgm:prSet/>
      <dgm:spPr/>
      <dgm:t>
        <a:bodyPr/>
        <a:lstStyle/>
        <a:p>
          <a:pPr algn="ctr"/>
          <a:endParaRPr lang="en-US"/>
        </a:p>
      </dgm:t>
    </dgm:pt>
    <dgm:pt modelId="{84F354D5-5B29-4A8B-8A8E-450E28C18DA5}" type="sibTrans" cxnId="{09531500-A416-4656-8248-B67185891C77}">
      <dgm:prSet/>
      <dgm:spPr/>
      <dgm:t>
        <a:bodyPr/>
        <a:lstStyle/>
        <a:p>
          <a:pPr algn="ctr"/>
          <a:endParaRPr lang="en-US"/>
        </a:p>
      </dgm:t>
    </dgm:pt>
    <dgm:pt modelId="{5C819633-0F97-430B-B9A8-3DEDCA1DF47E}">
      <dgm:prSet/>
      <dgm:spPr/>
      <dgm:t>
        <a:bodyPr/>
        <a:lstStyle/>
        <a:p>
          <a:pPr algn="ctr" rtl="1"/>
          <a:r>
            <a:rPr lang="fa-IR" dirty="0" smtClean="0">
              <a:cs typeface="B Homa" panose="00000400000000000000" pitchFamily="2" charset="-78"/>
            </a:rPr>
            <a:t>سناریو سازی و تدوین گزینه‌ها</a:t>
          </a:r>
          <a:endParaRPr lang="en-US" dirty="0"/>
        </a:p>
      </dgm:t>
    </dgm:pt>
    <dgm:pt modelId="{EF315B90-A02F-42A8-8719-30C904846D9C}" type="parTrans" cxnId="{1C93485C-717E-491B-8758-CD3A68AA4495}">
      <dgm:prSet/>
      <dgm:spPr/>
      <dgm:t>
        <a:bodyPr/>
        <a:lstStyle/>
        <a:p>
          <a:pPr algn="ctr"/>
          <a:endParaRPr lang="en-US"/>
        </a:p>
      </dgm:t>
    </dgm:pt>
    <dgm:pt modelId="{82DCC3E9-419D-492C-BBB3-4C13CA8B97DF}" type="sibTrans" cxnId="{1C93485C-717E-491B-8758-CD3A68AA4495}">
      <dgm:prSet/>
      <dgm:spPr/>
      <dgm:t>
        <a:bodyPr/>
        <a:lstStyle/>
        <a:p>
          <a:pPr algn="ctr"/>
          <a:endParaRPr lang="en-US"/>
        </a:p>
      </dgm:t>
    </dgm:pt>
    <dgm:pt modelId="{A2D68705-DC49-4745-8D10-0B4B76F106D2}">
      <dgm:prSet/>
      <dgm:spPr/>
      <dgm:t>
        <a:bodyPr/>
        <a:lstStyle/>
        <a:p>
          <a:pPr algn="ctr" rtl="1"/>
          <a:r>
            <a:rPr lang="fa-IR" dirty="0" smtClean="0">
              <a:cs typeface="B Homa" panose="00000400000000000000" pitchFamily="2" charset="-78"/>
            </a:rPr>
            <a:t>ارزیابی و سنجش</a:t>
          </a:r>
          <a:endParaRPr lang="en-US" dirty="0"/>
        </a:p>
      </dgm:t>
    </dgm:pt>
    <dgm:pt modelId="{1AB4CCCB-C538-4638-85E1-649B0DE693E5}" type="parTrans" cxnId="{E71CE109-BD1D-447F-8355-CC74A4E992F1}">
      <dgm:prSet/>
      <dgm:spPr/>
      <dgm:t>
        <a:bodyPr/>
        <a:lstStyle/>
        <a:p>
          <a:pPr algn="ctr"/>
          <a:endParaRPr lang="en-US"/>
        </a:p>
      </dgm:t>
    </dgm:pt>
    <dgm:pt modelId="{EDE02C3C-588B-42B9-86B0-E9E06BAE3B38}" type="sibTrans" cxnId="{E71CE109-BD1D-447F-8355-CC74A4E992F1}">
      <dgm:prSet/>
      <dgm:spPr/>
      <dgm:t>
        <a:bodyPr/>
        <a:lstStyle/>
        <a:p>
          <a:pPr algn="ctr"/>
          <a:endParaRPr lang="en-US"/>
        </a:p>
      </dgm:t>
    </dgm:pt>
    <dgm:pt modelId="{3F2264C7-7458-49A6-AA9F-BAC6FE304D04}" type="pres">
      <dgm:prSet presAssocID="{5DA20A35-472A-4342-9E2C-A89E96B4B7FF}" presName="Name0" presStyleCnt="0">
        <dgm:presLayoutVars>
          <dgm:chMax/>
          <dgm:chPref/>
          <dgm:dir/>
        </dgm:presLayoutVars>
      </dgm:prSet>
      <dgm:spPr/>
      <dgm:t>
        <a:bodyPr/>
        <a:lstStyle/>
        <a:p>
          <a:pPr rtl="1"/>
          <a:endParaRPr lang="fa-IR"/>
        </a:p>
      </dgm:t>
    </dgm:pt>
    <dgm:pt modelId="{B1741AED-8D5F-499F-81A0-86C77604D17A}" type="pres">
      <dgm:prSet presAssocID="{1C857258-7DD0-422B-8674-4D88E76CA578}" presName="parenttextcomposite" presStyleCnt="0"/>
      <dgm:spPr/>
    </dgm:pt>
    <dgm:pt modelId="{2B6719BF-4D1E-4942-A971-46EE65C97E6D}" type="pres">
      <dgm:prSet presAssocID="{1C857258-7DD0-422B-8674-4D88E76CA578}" presName="parenttext" presStyleLbl="revTx" presStyleIdx="0" presStyleCnt="6">
        <dgm:presLayoutVars>
          <dgm:chMax/>
          <dgm:chPref val="2"/>
          <dgm:bulletEnabled val="1"/>
        </dgm:presLayoutVars>
      </dgm:prSet>
      <dgm:spPr/>
      <dgm:t>
        <a:bodyPr/>
        <a:lstStyle/>
        <a:p>
          <a:pPr rtl="1"/>
          <a:endParaRPr lang="fa-IR"/>
        </a:p>
      </dgm:t>
    </dgm:pt>
    <dgm:pt modelId="{04A2D949-C3F9-43C5-9CBF-9CB0463AC7D2}" type="pres">
      <dgm:prSet presAssocID="{1C857258-7DD0-422B-8674-4D88E76CA578}" presName="parallelogramComposite" presStyleCnt="0"/>
      <dgm:spPr/>
    </dgm:pt>
    <dgm:pt modelId="{D33BFC47-B5B1-45A7-A6FF-B10F6698D908}" type="pres">
      <dgm:prSet presAssocID="{1C857258-7DD0-422B-8674-4D88E76CA578}" presName="parallelogram1" presStyleLbl="alignNode1" presStyleIdx="0" presStyleCnt="42"/>
      <dgm:spPr/>
    </dgm:pt>
    <dgm:pt modelId="{86A97336-4FD9-4126-A5D2-989768243B12}" type="pres">
      <dgm:prSet presAssocID="{1C857258-7DD0-422B-8674-4D88E76CA578}" presName="parallelogram2" presStyleLbl="alignNode1" presStyleIdx="1" presStyleCnt="42"/>
      <dgm:spPr/>
    </dgm:pt>
    <dgm:pt modelId="{337F697E-8003-4DEF-B5B5-8BEA0D9A6943}" type="pres">
      <dgm:prSet presAssocID="{1C857258-7DD0-422B-8674-4D88E76CA578}" presName="parallelogram3" presStyleLbl="alignNode1" presStyleIdx="2" presStyleCnt="42"/>
      <dgm:spPr/>
    </dgm:pt>
    <dgm:pt modelId="{3F3CB868-2944-4A12-8847-66E4C2D3921E}" type="pres">
      <dgm:prSet presAssocID="{1C857258-7DD0-422B-8674-4D88E76CA578}" presName="parallelogram4" presStyleLbl="alignNode1" presStyleIdx="3" presStyleCnt="42"/>
      <dgm:spPr/>
    </dgm:pt>
    <dgm:pt modelId="{2E6019F8-3973-459C-938E-30FAFB74EF29}" type="pres">
      <dgm:prSet presAssocID="{1C857258-7DD0-422B-8674-4D88E76CA578}" presName="parallelogram5" presStyleLbl="alignNode1" presStyleIdx="4" presStyleCnt="42"/>
      <dgm:spPr/>
    </dgm:pt>
    <dgm:pt modelId="{657A335A-BADC-4AF6-9FCF-C16D5F5F426C}" type="pres">
      <dgm:prSet presAssocID="{1C857258-7DD0-422B-8674-4D88E76CA578}" presName="parallelogram6" presStyleLbl="alignNode1" presStyleIdx="5" presStyleCnt="42"/>
      <dgm:spPr/>
    </dgm:pt>
    <dgm:pt modelId="{D91B3CBA-BDC5-4B24-BFA0-4EA7BEAE4F03}" type="pres">
      <dgm:prSet presAssocID="{1C857258-7DD0-422B-8674-4D88E76CA578}" presName="parallelogram7" presStyleLbl="alignNode1" presStyleIdx="6" presStyleCnt="42"/>
      <dgm:spPr/>
    </dgm:pt>
    <dgm:pt modelId="{217FC071-FF25-45CA-9641-F5EFA431BA6D}" type="pres">
      <dgm:prSet presAssocID="{90C205B5-6541-4C25-BCD7-30AFCD9A8130}" presName="sibTrans" presStyleCnt="0"/>
      <dgm:spPr/>
    </dgm:pt>
    <dgm:pt modelId="{210D427A-3E35-450B-9F17-3895E360B1D2}" type="pres">
      <dgm:prSet presAssocID="{6A6A7956-5CE6-44E0-9FE9-71EDDD259662}" presName="parenttextcomposite" presStyleCnt="0"/>
      <dgm:spPr/>
    </dgm:pt>
    <dgm:pt modelId="{9ACC0198-1104-41F5-8A58-27EA9DDDAEC6}" type="pres">
      <dgm:prSet presAssocID="{6A6A7956-5CE6-44E0-9FE9-71EDDD259662}" presName="parenttext" presStyleLbl="revTx" presStyleIdx="1" presStyleCnt="6">
        <dgm:presLayoutVars>
          <dgm:chMax/>
          <dgm:chPref val="2"/>
          <dgm:bulletEnabled val="1"/>
        </dgm:presLayoutVars>
      </dgm:prSet>
      <dgm:spPr/>
      <dgm:t>
        <a:bodyPr/>
        <a:lstStyle/>
        <a:p>
          <a:pPr rtl="1"/>
          <a:endParaRPr lang="fa-IR"/>
        </a:p>
      </dgm:t>
    </dgm:pt>
    <dgm:pt modelId="{B77034E0-2354-42F3-B826-3FB2B7FF5DA4}" type="pres">
      <dgm:prSet presAssocID="{6A6A7956-5CE6-44E0-9FE9-71EDDD259662}" presName="parallelogramComposite" presStyleCnt="0"/>
      <dgm:spPr/>
    </dgm:pt>
    <dgm:pt modelId="{D46797B1-442C-4FDE-A9F7-54EEA26756B2}" type="pres">
      <dgm:prSet presAssocID="{6A6A7956-5CE6-44E0-9FE9-71EDDD259662}" presName="parallelogram1" presStyleLbl="alignNode1" presStyleIdx="7" presStyleCnt="42"/>
      <dgm:spPr/>
    </dgm:pt>
    <dgm:pt modelId="{CA1B2B5D-5572-4B97-B97F-710244F596B3}" type="pres">
      <dgm:prSet presAssocID="{6A6A7956-5CE6-44E0-9FE9-71EDDD259662}" presName="parallelogram2" presStyleLbl="alignNode1" presStyleIdx="8" presStyleCnt="42"/>
      <dgm:spPr/>
    </dgm:pt>
    <dgm:pt modelId="{76DF0939-0E10-4EB4-8AAA-8FBFDAAACBA6}" type="pres">
      <dgm:prSet presAssocID="{6A6A7956-5CE6-44E0-9FE9-71EDDD259662}" presName="parallelogram3" presStyleLbl="alignNode1" presStyleIdx="9" presStyleCnt="42"/>
      <dgm:spPr/>
    </dgm:pt>
    <dgm:pt modelId="{D8AB1BE7-0E7E-4372-8476-89DE4E21B922}" type="pres">
      <dgm:prSet presAssocID="{6A6A7956-5CE6-44E0-9FE9-71EDDD259662}" presName="parallelogram4" presStyleLbl="alignNode1" presStyleIdx="10" presStyleCnt="42"/>
      <dgm:spPr/>
    </dgm:pt>
    <dgm:pt modelId="{73F0C55E-3D5C-4283-8ECF-745EBC9657CC}" type="pres">
      <dgm:prSet presAssocID="{6A6A7956-5CE6-44E0-9FE9-71EDDD259662}" presName="parallelogram5" presStyleLbl="alignNode1" presStyleIdx="11" presStyleCnt="42"/>
      <dgm:spPr/>
    </dgm:pt>
    <dgm:pt modelId="{30B83D54-59EF-4898-AA01-A02D38F39CA0}" type="pres">
      <dgm:prSet presAssocID="{6A6A7956-5CE6-44E0-9FE9-71EDDD259662}" presName="parallelogram6" presStyleLbl="alignNode1" presStyleIdx="12" presStyleCnt="42"/>
      <dgm:spPr/>
    </dgm:pt>
    <dgm:pt modelId="{62343740-A2AA-4028-AB37-6515930E183E}" type="pres">
      <dgm:prSet presAssocID="{6A6A7956-5CE6-44E0-9FE9-71EDDD259662}" presName="parallelogram7" presStyleLbl="alignNode1" presStyleIdx="13" presStyleCnt="42"/>
      <dgm:spPr/>
    </dgm:pt>
    <dgm:pt modelId="{B2211D34-AD07-4CEB-8265-002A219CEB74}" type="pres">
      <dgm:prSet presAssocID="{A7A31B41-91E9-4355-8881-E44856EC7432}" presName="sibTrans" presStyleCnt="0"/>
      <dgm:spPr/>
    </dgm:pt>
    <dgm:pt modelId="{6D8A2F5B-450F-45B9-A115-4CC0D9370725}" type="pres">
      <dgm:prSet presAssocID="{9808F2B5-8349-45B9-9427-11757B406AD7}" presName="parenttextcomposite" presStyleCnt="0"/>
      <dgm:spPr/>
    </dgm:pt>
    <dgm:pt modelId="{B53050EC-8D96-44E8-BC23-324567CCEDC8}" type="pres">
      <dgm:prSet presAssocID="{9808F2B5-8349-45B9-9427-11757B406AD7}" presName="parenttext" presStyleLbl="revTx" presStyleIdx="2" presStyleCnt="6">
        <dgm:presLayoutVars>
          <dgm:chMax/>
          <dgm:chPref val="2"/>
          <dgm:bulletEnabled val="1"/>
        </dgm:presLayoutVars>
      </dgm:prSet>
      <dgm:spPr/>
      <dgm:t>
        <a:bodyPr/>
        <a:lstStyle/>
        <a:p>
          <a:pPr rtl="1"/>
          <a:endParaRPr lang="fa-IR"/>
        </a:p>
      </dgm:t>
    </dgm:pt>
    <dgm:pt modelId="{C905A2D2-5F2A-431D-BF6A-8C6D9F76439E}" type="pres">
      <dgm:prSet presAssocID="{9808F2B5-8349-45B9-9427-11757B406AD7}" presName="parallelogramComposite" presStyleCnt="0"/>
      <dgm:spPr/>
    </dgm:pt>
    <dgm:pt modelId="{B664A675-06F1-4D71-A1D4-9BF74305CA6C}" type="pres">
      <dgm:prSet presAssocID="{9808F2B5-8349-45B9-9427-11757B406AD7}" presName="parallelogram1" presStyleLbl="alignNode1" presStyleIdx="14" presStyleCnt="42"/>
      <dgm:spPr/>
    </dgm:pt>
    <dgm:pt modelId="{964D5E1F-6737-461A-8B72-03AFA2F5414E}" type="pres">
      <dgm:prSet presAssocID="{9808F2B5-8349-45B9-9427-11757B406AD7}" presName="parallelogram2" presStyleLbl="alignNode1" presStyleIdx="15" presStyleCnt="42"/>
      <dgm:spPr/>
    </dgm:pt>
    <dgm:pt modelId="{6615EA23-BA83-43D9-B592-C9449D9CDE8A}" type="pres">
      <dgm:prSet presAssocID="{9808F2B5-8349-45B9-9427-11757B406AD7}" presName="parallelogram3" presStyleLbl="alignNode1" presStyleIdx="16" presStyleCnt="42"/>
      <dgm:spPr/>
    </dgm:pt>
    <dgm:pt modelId="{3B418564-AF6A-49D9-A8E7-D1DDCC048A4C}" type="pres">
      <dgm:prSet presAssocID="{9808F2B5-8349-45B9-9427-11757B406AD7}" presName="parallelogram4" presStyleLbl="alignNode1" presStyleIdx="17" presStyleCnt="42"/>
      <dgm:spPr/>
    </dgm:pt>
    <dgm:pt modelId="{0264C6C3-A2ED-4E3F-B4D1-84A59D31E816}" type="pres">
      <dgm:prSet presAssocID="{9808F2B5-8349-45B9-9427-11757B406AD7}" presName="parallelogram5" presStyleLbl="alignNode1" presStyleIdx="18" presStyleCnt="42"/>
      <dgm:spPr/>
    </dgm:pt>
    <dgm:pt modelId="{B9E58808-2021-4354-9E13-251E535CFF5B}" type="pres">
      <dgm:prSet presAssocID="{9808F2B5-8349-45B9-9427-11757B406AD7}" presName="parallelogram6" presStyleLbl="alignNode1" presStyleIdx="19" presStyleCnt="42"/>
      <dgm:spPr/>
    </dgm:pt>
    <dgm:pt modelId="{C61410FC-1249-4141-8096-2D7BC80D0A9D}" type="pres">
      <dgm:prSet presAssocID="{9808F2B5-8349-45B9-9427-11757B406AD7}" presName="parallelogram7" presStyleLbl="alignNode1" presStyleIdx="20" presStyleCnt="42"/>
      <dgm:spPr/>
    </dgm:pt>
    <dgm:pt modelId="{E0B5F7A0-5DD0-4A72-A993-5C7241290A86}" type="pres">
      <dgm:prSet presAssocID="{164AA281-BCA1-40E4-A7D1-670447185ACD}" presName="sibTrans" presStyleCnt="0"/>
      <dgm:spPr/>
    </dgm:pt>
    <dgm:pt modelId="{1F40B114-BA70-4435-991F-3D6E7A7E9B3F}" type="pres">
      <dgm:prSet presAssocID="{5C819633-0F97-430B-B9A8-3DEDCA1DF47E}" presName="parenttextcomposite" presStyleCnt="0"/>
      <dgm:spPr/>
    </dgm:pt>
    <dgm:pt modelId="{952E50B4-B571-4C20-8CDE-C7AD961A0304}" type="pres">
      <dgm:prSet presAssocID="{5C819633-0F97-430B-B9A8-3DEDCA1DF47E}" presName="parenttext" presStyleLbl="revTx" presStyleIdx="3" presStyleCnt="6">
        <dgm:presLayoutVars>
          <dgm:chMax/>
          <dgm:chPref val="2"/>
          <dgm:bulletEnabled val="1"/>
        </dgm:presLayoutVars>
      </dgm:prSet>
      <dgm:spPr/>
      <dgm:t>
        <a:bodyPr/>
        <a:lstStyle/>
        <a:p>
          <a:pPr rtl="1"/>
          <a:endParaRPr lang="fa-IR"/>
        </a:p>
      </dgm:t>
    </dgm:pt>
    <dgm:pt modelId="{9E65893B-B1E3-4392-A713-FB0E56B0629D}" type="pres">
      <dgm:prSet presAssocID="{5C819633-0F97-430B-B9A8-3DEDCA1DF47E}" presName="parallelogramComposite" presStyleCnt="0"/>
      <dgm:spPr/>
    </dgm:pt>
    <dgm:pt modelId="{DFDB9B84-48FE-4A09-B941-D701FDE57641}" type="pres">
      <dgm:prSet presAssocID="{5C819633-0F97-430B-B9A8-3DEDCA1DF47E}" presName="parallelogram1" presStyleLbl="alignNode1" presStyleIdx="21" presStyleCnt="42"/>
      <dgm:spPr/>
    </dgm:pt>
    <dgm:pt modelId="{00BEEA5E-6183-4CF1-945A-2E9C43E9E9A8}" type="pres">
      <dgm:prSet presAssocID="{5C819633-0F97-430B-B9A8-3DEDCA1DF47E}" presName="parallelogram2" presStyleLbl="alignNode1" presStyleIdx="22" presStyleCnt="42"/>
      <dgm:spPr/>
    </dgm:pt>
    <dgm:pt modelId="{70E9AA1D-88A2-49C6-A3A0-52F2418BB097}" type="pres">
      <dgm:prSet presAssocID="{5C819633-0F97-430B-B9A8-3DEDCA1DF47E}" presName="parallelogram3" presStyleLbl="alignNode1" presStyleIdx="23" presStyleCnt="42"/>
      <dgm:spPr/>
    </dgm:pt>
    <dgm:pt modelId="{B9957153-3068-4F92-BF01-9399F7063054}" type="pres">
      <dgm:prSet presAssocID="{5C819633-0F97-430B-B9A8-3DEDCA1DF47E}" presName="parallelogram4" presStyleLbl="alignNode1" presStyleIdx="24" presStyleCnt="42"/>
      <dgm:spPr/>
    </dgm:pt>
    <dgm:pt modelId="{41A19BF5-D737-479B-BE6F-188A5893C60B}" type="pres">
      <dgm:prSet presAssocID="{5C819633-0F97-430B-B9A8-3DEDCA1DF47E}" presName="parallelogram5" presStyleLbl="alignNode1" presStyleIdx="25" presStyleCnt="42"/>
      <dgm:spPr/>
    </dgm:pt>
    <dgm:pt modelId="{E892020B-CB8B-44C1-8498-0F56F255C1BD}" type="pres">
      <dgm:prSet presAssocID="{5C819633-0F97-430B-B9A8-3DEDCA1DF47E}" presName="parallelogram6" presStyleLbl="alignNode1" presStyleIdx="26" presStyleCnt="42"/>
      <dgm:spPr/>
    </dgm:pt>
    <dgm:pt modelId="{371DE30A-EA7B-4267-9E10-BEDF6762EDE4}" type="pres">
      <dgm:prSet presAssocID="{5C819633-0F97-430B-B9A8-3DEDCA1DF47E}" presName="parallelogram7" presStyleLbl="alignNode1" presStyleIdx="27" presStyleCnt="42"/>
      <dgm:spPr/>
    </dgm:pt>
    <dgm:pt modelId="{67840C14-4B8C-45FC-976C-DF2042931374}" type="pres">
      <dgm:prSet presAssocID="{82DCC3E9-419D-492C-BBB3-4C13CA8B97DF}" presName="sibTrans" presStyleCnt="0"/>
      <dgm:spPr/>
    </dgm:pt>
    <dgm:pt modelId="{0D7E4B55-5B0A-4F98-83BE-E4E890204455}" type="pres">
      <dgm:prSet presAssocID="{A2D68705-DC49-4745-8D10-0B4B76F106D2}" presName="parenttextcomposite" presStyleCnt="0"/>
      <dgm:spPr/>
    </dgm:pt>
    <dgm:pt modelId="{5A64BF5E-F864-4015-9AAF-27CE95C45FE0}" type="pres">
      <dgm:prSet presAssocID="{A2D68705-DC49-4745-8D10-0B4B76F106D2}" presName="parenttext" presStyleLbl="revTx" presStyleIdx="4" presStyleCnt="6">
        <dgm:presLayoutVars>
          <dgm:chMax/>
          <dgm:chPref val="2"/>
          <dgm:bulletEnabled val="1"/>
        </dgm:presLayoutVars>
      </dgm:prSet>
      <dgm:spPr/>
      <dgm:t>
        <a:bodyPr/>
        <a:lstStyle/>
        <a:p>
          <a:pPr rtl="1"/>
          <a:endParaRPr lang="fa-IR"/>
        </a:p>
      </dgm:t>
    </dgm:pt>
    <dgm:pt modelId="{D36871EF-8C1D-4588-AE05-85AA9FB360A1}" type="pres">
      <dgm:prSet presAssocID="{A2D68705-DC49-4745-8D10-0B4B76F106D2}" presName="parallelogramComposite" presStyleCnt="0"/>
      <dgm:spPr/>
    </dgm:pt>
    <dgm:pt modelId="{F513BA3B-29C3-43FD-AFE4-11111D012170}" type="pres">
      <dgm:prSet presAssocID="{A2D68705-DC49-4745-8D10-0B4B76F106D2}" presName="parallelogram1" presStyleLbl="alignNode1" presStyleIdx="28" presStyleCnt="42"/>
      <dgm:spPr/>
    </dgm:pt>
    <dgm:pt modelId="{4559F458-371B-4A77-BCC5-0C6E6F3480B8}" type="pres">
      <dgm:prSet presAssocID="{A2D68705-DC49-4745-8D10-0B4B76F106D2}" presName="parallelogram2" presStyleLbl="alignNode1" presStyleIdx="29" presStyleCnt="42"/>
      <dgm:spPr/>
    </dgm:pt>
    <dgm:pt modelId="{8B8CAD15-A16E-4CFB-BE39-0E9A3A51BCC6}" type="pres">
      <dgm:prSet presAssocID="{A2D68705-DC49-4745-8D10-0B4B76F106D2}" presName="parallelogram3" presStyleLbl="alignNode1" presStyleIdx="30" presStyleCnt="42"/>
      <dgm:spPr/>
    </dgm:pt>
    <dgm:pt modelId="{40CC0893-900A-4A10-B2CA-C9092D86478F}" type="pres">
      <dgm:prSet presAssocID="{A2D68705-DC49-4745-8D10-0B4B76F106D2}" presName="parallelogram4" presStyleLbl="alignNode1" presStyleIdx="31" presStyleCnt="42"/>
      <dgm:spPr/>
    </dgm:pt>
    <dgm:pt modelId="{906FA4C4-55A2-4B47-BE1A-320B2152DC4A}" type="pres">
      <dgm:prSet presAssocID="{A2D68705-DC49-4745-8D10-0B4B76F106D2}" presName="parallelogram5" presStyleLbl="alignNode1" presStyleIdx="32" presStyleCnt="42"/>
      <dgm:spPr/>
    </dgm:pt>
    <dgm:pt modelId="{947E129D-0B55-458B-9647-5906EDA42500}" type="pres">
      <dgm:prSet presAssocID="{A2D68705-DC49-4745-8D10-0B4B76F106D2}" presName="parallelogram6" presStyleLbl="alignNode1" presStyleIdx="33" presStyleCnt="42"/>
      <dgm:spPr/>
    </dgm:pt>
    <dgm:pt modelId="{1CD3DD2C-09CF-4566-9CC7-F23C84ACACDA}" type="pres">
      <dgm:prSet presAssocID="{A2D68705-DC49-4745-8D10-0B4B76F106D2}" presName="parallelogram7" presStyleLbl="alignNode1" presStyleIdx="34" presStyleCnt="42"/>
      <dgm:spPr/>
    </dgm:pt>
    <dgm:pt modelId="{E8E61AED-5064-431A-93E0-90351C224BDA}" type="pres">
      <dgm:prSet presAssocID="{EDE02C3C-588B-42B9-86B0-E9E06BAE3B38}" presName="sibTrans" presStyleCnt="0"/>
      <dgm:spPr/>
    </dgm:pt>
    <dgm:pt modelId="{57E09B0D-0069-49B6-9D87-42335AC4B54F}" type="pres">
      <dgm:prSet presAssocID="{2D742568-DBBD-466F-A5EC-7BA5CAE474CF}" presName="parenttextcomposite" presStyleCnt="0"/>
      <dgm:spPr/>
    </dgm:pt>
    <dgm:pt modelId="{AA150CE2-BCA4-4A2A-B458-C99464E80547}" type="pres">
      <dgm:prSet presAssocID="{2D742568-DBBD-466F-A5EC-7BA5CAE474CF}" presName="parenttext" presStyleLbl="revTx" presStyleIdx="5" presStyleCnt="6">
        <dgm:presLayoutVars>
          <dgm:chMax/>
          <dgm:chPref val="2"/>
          <dgm:bulletEnabled val="1"/>
        </dgm:presLayoutVars>
      </dgm:prSet>
      <dgm:spPr/>
      <dgm:t>
        <a:bodyPr/>
        <a:lstStyle/>
        <a:p>
          <a:pPr rtl="1"/>
          <a:endParaRPr lang="fa-IR"/>
        </a:p>
      </dgm:t>
    </dgm:pt>
    <dgm:pt modelId="{454F11A9-8234-4531-8A1B-4E547320D836}" type="pres">
      <dgm:prSet presAssocID="{2D742568-DBBD-466F-A5EC-7BA5CAE474CF}" presName="parallelogramComposite" presStyleCnt="0"/>
      <dgm:spPr/>
    </dgm:pt>
    <dgm:pt modelId="{32858100-34F3-4BB3-90F3-91E00FEB6CA1}" type="pres">
      <dgm:prSet presAssocID="{2D742568-DBBD-466F-A5EC-7BA5CAE474CF}" presName="parallelogram1" presStyleLbl="alignNode1" presStyleIdx="35" presStyleCnt="42"/>
      <dgm:spPr/>
    </dgm:pt>
    <dgm:pt modelId="{CA977B19-698C-4AF6-9C64-4DF4E02A778E}" type="pres">
      <dgm:prSet presAssocID="{2D742568-DBBD-466F-A5EC-7BA5CAE474CF}" presName="parallelogram2" presStyleLbl="alignNode1" presStyleIdx="36" presStyleCnt="42"/>
      <dgm:spPr/>
    </dgm:pt>
    <dgm:pt modelId="{EFC75894-1C33-4C9C-9015-5A5235F500F0}" type="pres">
      <dgm:prSet presAssocID="{2D742568-DBBD-466F-A5EC-7BA5CAE474CF}" presName="parallelogram3" presStyleLbl="alignNode1" presStyleIdx="37" presStyleCnt="42"/>
      <dgm:spPr/>
    </dgm:pt>
    <dgm:pt modelId="{DCBF4E36-B51F-420C-BD66-E7A78760A06A}" type="pres">
      <dgm:prSet presAssocID="{2D742568-DBBD-466F-A5EC-7BA5CAE474CF}" presName="parallelogram4" presStyleLbl="alignNode1" presStyleIdx="38" presStyleCnt="42"/>
      <dgm:spPr/>
    </dgm:pt>
    <dgm:pt modelId="{24112D06-9CAB-4380-A94C-B823C84BC763}" type="pres">
      <dgm:prSet presAssocID="{2D742568-DBBD-466F-A5EC-7BA5CAE474CF}" presName="parallelogram5" presStyleLbl="alignNode1" presStyleIdx="39" presStyleCnt="42"/>
      <dgm:spPr/>
    </dgm:pt>
    <dgm:pt modelId="{123A7493-A265-46F8-BA79-292B8C37CA45}" type="pres">
      <dgm:prSet presAssocID="{2D742568-DBBD-466F-A5EC-7BA5CAE474CF}" presName="parallelogram6" presStyleLbl="alignNode1" presStyleIdx="40" presStyleCnt="42"/>
      <dgm:spPr/>
    </dgm:pt>
    <dgm:pt modelId="{6B90C518-D93C-4E46-B4DC-9242AFB78A1E}" type="pres">
      <dgm:prSet presAssocID="{2D742568-DBBD-466F-A5EC-7BA5CAE474CF}" presName="parallelogram7" presStyleLbl="alignNode1" presStyleIdx="41" presStyleCnt="42"/>
      <dgm:spPr/>
    </dgm:pt>
  </dgm:ptLst>
  <dgm:cxnLst>
    <dgm:cxn modelId="{E71CE109-BD1D-447F-8355-CC74A4E992F1}" srcId="{5DA20A35-472A-4342-9E2C-A89E96B4B7FF}" destId="{A2D68705-DC49-4745-8D10-0B4B76F106D2}" srcOrd="4" destOrd="0" parTransId="{1AB4CCCB-C538-4638-85E1-649B0DE693E5}" sibTransId="{EDE02C3C-588B-42B9-86B0-E9E06BAE3B38}"/>
    <dgm:cxn modelId="{1C93485C-717E-491B-8758-CD3A68AA4495}" srcId="{5DA20A35-472A-4342-9E2C-A89E96B4B7FF}" destId="{5C819633-0F97-430B-B9A8-3DEDCA1DF47E}" srcOrd="3" destOrd="0" parTransId="{EF315B90-A02F-42A8-8719-30C904846D9C}" sibTransId="{82DCC3E9-419D-492C-BBB3-4C13CA8B97DF}"/>
    <dgm:cxn modelId="{3DCF3767-6723-4E36-8236-F3EC50A259F4}" type="presOf" srcId="{1C857258-7DD0-422B-8674-4D88E76CA578}" destId="{2B6719BF-4D1E-4942-A971-46EE65C97E6D}" srcOrd="0" destOrd="0" presId="urn:microsoft.com/office/officeart/2008/layout/VerticalAccentList"/>
    <dgm:cxn modelId="{09531500-A416-4656-8248-B67185891C77}" srcId="{5DA20A35-472A-4342-9E2C-A89E96B4B7FF}" destId="{2D742568-DBBD-466F-A5EC-7BA5CAE474CF}" srcOrd="5" destOrd="0" parTransId="{B3D6045F-2FD4-463C-B305-32B1D997E8F3}" sibTransId="{84F354D5-5B29-4A8B-8A8E-450E28C18DA5}"/>
    <dgm:cxn modelId="{691C02BB-119F-4F65-8244-4F4F4836AF8C}" srcId="{5DA20A35-472A-4342-9E2C-A89E96B4B7FF}" destId="{1C857258-7DD0-422B-8674-4D88E76CA578}" srcOrd="0" destOrd="0" parTransId="{F17F49F6-A527-46E1-9901-373C36D2163A}" sibTransId="{90C205B5-6541-4C25-BCD7-30AFCD9A8130}"/>
    <dgm:cxn modelId="{25AC1CA9-FA5C-4C54-BD13-D0BD4096C7F3}" type="presOf" srcId="{5C819633-0F97-430B-B9A8-3DEDCA1DF47E}" destId="{952E50B4-B571-4C20-8CDE-C7AD961A0304}" srcOrd="0" destOrd="0" presId="urn:microsoft.com/office/officeart/2008/layout/VerticalAccentList"/>
    <dgm:cxn modelId="{4F8B9350-190E-4346-94A1-0A46D626E703}" type="presOf" srcId="{A2D68705-DC49-4745-8D10-0B4B76F106D2}" destId="{5A64BF5E-F864-4015-9AAF-27CE95C45FE0}" srcOrd="0" destOrd="0" presId="urn:microsoft.com/office/officeart/2008/layout/VerticalAccentList"/>
    <dgm:cxn modelId="{5119E1CC-CC47-4207-B48B-2877BAA09DEF}" type="presOf" srcId="{9808F2B5-8349-45B9-9427-11757B406AD7}" destId="{B53050EC-8D96-44E8-BC23-324567CCEDC8}" srcOrd="0" destOrd="0" presId="urn:microsoft.com/office/officeart/2008/layout/VerticalAccentList"/>
    <dgm:cxn modelId="{4475CA43-C485-49D6-91C9-0E8C715984A0}" type="presOf" srcId="{2D742568-DBBD-466F-A5EC-7BA5CAE474CF}" destId="{AA150CE2-BCA4-4A2A-B458-C99464E80547}" srcOrd="0" destOrd="0" presId="urn:microsoft.com/office/officeart/2008/layout/VerticalAccentList"/>
    <dgm:cxn modelId="{73066209-A307-4B63-BE89-7CBF8300850D}" srcId="{5DA20A35-472A-4342-9E2C-A89E96B4B7FF}" destId="{6A6A7956-5CE6-44E0-9FE9-71EDDD259662}" srcOrd="1" destOrd="0" parTransId="{DFF59B1F-74B6-4DF4-B2DC-5D462F9A7577}" sibTransId="{A7A31B41-91E9-4355-8881-E44856EC7432}"/>
    <dgm:cxn modelId="{5FB2113D-0D6B-4FEA-8A16-45B5AE66802A}" type="presOf" srcId="{5DA20A35-472A-4342-9E2C-A89E96B4B7FF}" destId="{3F2264C7-7458-49A6-AA9F-BAC6FE304D04}" srcOrd="0" destOrd="0" presId="urn:microsoft.com/office/officeart/2008/layout/VerticalAccentList"/>
    <dgm:cxn modelId="{AB1460E7-C9ED-402E-BB70-5526CAD6C5E1}" type="presOf" srcId="{6A6A7956-5CE6-44E0-9FE9-71EDDD259662}" destId="{9ACC0198-1104-41F5-8A58-27EA9DDDAEC6}" srcOrd="0" destOrd="0" presId="urn:microsoft.com/office/officeart/2008/layout/VerticalAccentList"/>
    <dgm:cxn modelId="{5E529C7E-DABD-46BD-9584-0B4BFA69A6DF}" srcId="{5DA20A35-472A-4342-9E2C-A89E96B4B7FF}" destId="{9808F2B5-8349-45B9-9427-11757B406AD7}" srcOrd="2" destOrd="0" parTransId="{7DBCF46E-6CFB-47DD-B39F-E0A515391F8C}" sibTransId="{164AA281-BCA1-40E4-A7D1-670447185ACD}"/>
    <dgm:cxn modelId="{EDA13AE9-B5A1-4730-A577-D98D9A034AC5}" type="presParOf" srcId="{3F2264C7-7458-49A6-AA9F-BAC6FE304D04}" destId="{B1741AED-8D5F-499F-81A0-86C77604D17A}" srcOrd="0" destOrd="0" presId="urn:microsoft.com/office/officeart/2008/layout/VerticalAccentList"/>
    <dgm:cxn modelId="{4425AAE3-42FF-49B5-B2D0-16362BAFDD32}" type="presParOf" srcId="{B1741AED-8D5F-499F-81A0-86C77604D17A}" destId="{2B6719BF-4D1E-4942-A971-46EE65C97E6D}" srcOrd="0" destOrd="0" presId="urn:microsoft.com/office/officeart/2008/layout/VerticalAccentList"/>
    <dgm:cxn modelId="{0204E5B0-ADAF-4985-B732-B344642421FB}" type="presParOf" srcId="{3F2264C7-7458-49A6-AA9F-BAC6FE304D04}" destId="{04A2D949-C3F9-43C5-9CBF-9CB0463AC7D2}" srcOrd="1" destOrd="0" presId="urn:microsoft.com/office/officeart/2008/layout/VerticalAccentList"/>
    <dgm:cxn modelId="{4BFC71B7-9C79-4D2E-AB5C-86F75332940E}" type="presParOf" srcId="{04A2D949-C3F9-43C5-9CBF-9CB0463AC7D2}" destId="{D33BFC47-B5B1-45A7-A6FF-B10F6698D908}" srcOrd="0" destOrd="0" presId="urn:microsoft.com/office/officeart/2008/layout/VerticalAccentList"/>
    <dgm:cxn modelId="{050CA87D-9079-4577-B384-7C9F9EF784DB}" type="presParOf" srcId="{04A2D949-C3F9-43C5-9CBF-9CB0463AC7D2}" destId="{86A97336-4FD9-4126-A5D2-989768243B12}" srcOrd="1" destOrd="0" presId="urn:microsoft.com/office/officeart/2008/layout/VerticalAccentList"/>
    <dgm:cxn modelId="{EA6E53C8-0243-48D7-A898-783547C5676E}" type="presParOf" srcId="{04A2D949-C3F9-43C5-9CBF-9CB0463AC7D2}" destId="{337F697E-8003-4DEF-B5B5-8BEA0D9A6943}" srcOrd="2" destOrd="0" presId="urn:microsoft.com/office/officeart/2008/layout/VerticalAccentList"/>
    <dgm:cxn modelId="{3E45881F-F52A-4D05-91B6-150F1BD07F98}" type="presParOf" srcId="{04A2D949-C3F9-43C5-9CBF-9CB0463AC7D2}" destId="{3F3CB868-2944-4A12-8847-66E4C2D3921E}" srcOrd="3" destOrd="0" presId="urn:microsoft.com/office/officeart/2008/layout/VerticalAccentList"/>
    <dgm:cxn modelId="{B59F3F53-C031-4790-8FF0-DCCB136D3AB4}" type="presParOf" srcId="{04A2D949-C3F9-43C5-9CBF-9CB0463AC7D2}" destId="{2E6019F8-3973-459C-938E-30FAFB74EF29}" srcOrd="4" destOrd="0" presId="urn:microsoft.com/office/officeart/2008/layout/VerticalAccentList"/>
    <dgm:cxn modelId="{1DEC3095-3EC7-4E3F-9A3F-4F9CB69BA8A3}" type="presParOf" srcId="{04A2D949-C3F9-43C5-9CBF-9CB0463AC7D2}" destId="{657A335A-BADC-4AF6-9FCF-C16D5F5F426C}" srcOrd="5" destOrd="0" presId="urn:microsoft.com/office/officeart/2008/layout/VerticalAccentList"/>
    <dgm:cxn modelId="{082A3609-0659-40E2-92E9-581E284560D7}" type="presParOf" srcId="{04A2D949-C3F9-43C5-9CBF-9CB0463AC7D2}" destId="{D91B3CBA-BDC5-4B24-BFA0-4EA7BEAE4F03}" srcOrd="6" destOrd="0" presId="urn:microsoft.com/office/officeart/2008/layout/VerticalAccentList"/>
    <dgm:cxn modelId="{2903FCED-477C-4AE0-948F-866762A6833D}" type="presParOf" srcId="{3F2264C7-7458-49A6-AA9F-BAC6FE304D04}" destId="{217FC071-FF25-45CA-9641-F5EFA431BA6D}" srcOrd="2" destOrd="0" presId="urn:microsoft.com/office/officeart/2008/layout/VerticalAccentList"/>
    <dgm:cxn modelId="{2C484521-157E-485B-955A-506518BF7BF2}" type="presParOf" srcId="{3F2264C7-7458-49A6-AA9F-BAC6FE304D04}" destId="{210D427A-3E35-450B-9F17-3895E360B1D2}" srcOrd="3" destOrd="0" presId="urn:microsoft.com/office/officeart/2008/layout/VerticalAccentList"/>
    <dgm:cxn modelId="{6DBD51F2-E0F3-4B0C-B0C0-8B565F60CCC0}" type="presParOf" srcId="{210D427A-3E35-450B-9F17-3895E360B1D2}" destId="{9ACC0198-1104-41F5-8A58-27EA9DDDAEC6}" srcOrd="0" destOrd="0" presId="urn:microsoft.com/office/officeart/2008/layout/VerticalAccentList"/>
    <dgm:cxn modelId="{69DAB842-E098-4288-89D3-37AE68BA6336}" type="presParOf" srcId="{3F2264C7-7458-49A6-AA9F-BAC6FE304D04}" destId="{B77034E0-2354-42F3-B826-3FB2B7FF5DA4}" srcOrd="4" destOrd="0" presId="urn:microsoft.com/office/officeart/2008/layout/VerticalAccentList"/>
    <dgm:cxn modelId="{CCDFBA26-51CA-400F-8D49-F83A67645362}" type="presParOf" srcId="{B77034E0-2354-42F3-B826-3FB2B7FF5DA4}" destId="{D46797B1-442C-4FDE-A9F7-54EEA26756B2}" srcOrd="0" destOrd="0" presId="urn:microsoft.com/office/officeart/2008/layout/VerticalAccentList"/>
    <dgm:cxn modelId="{BF5699C6-4F29-4848-AA7F-4613B213C257}" type="presParOf" srcId="{B77034E0-2354-42F3-B826-3FB2B7FF5DA4}" destId="{CA1B2B5D-5572-4B97-B97F-710244F596B3}" srcOrd="1" destOrd="0" presId="urn:microsoft.com/office/officeart/2008/layout/VerticalAccentList"/>
    <dgm:cxn modelId="{1FEAAA95-74CF-4593-91A4-0DE2B5ECC97B}" type="presParOf" srcId="{B77034E0-2354-42F3-B826-3FB2B7FF5DA4}" destId="{76DF0939-0E10-4EB4-8AAA-8FBFDAAACBA6}" srcOrd="2" destOrd="0" presId="urn:microsoft.com/office/officeart/2008/layout/VerticalAccentList"/>
    <dgm:cxn modelId="{8AB312B4-2AAE-4436-9CCC-9D08936139C9}" type="presParOf" srcId="{B77034E0-2354-42F3-B826-3FB2B7FF5DA4}" destId="{D8AB1BE7-0E7E-4372-8476-89DE4E21B922}" srcOrd="3" destOrd="0" presId="urn:microsoft.com/office/officeart/2008/layout/VerticalAccentList"/>
    <dgm:cxn modelId="{FC915CB1-1B84-4F31-9878-A7D25285C17B}" type="presParOf" srcId="{B77034E0-2354-42F3-B826-3FB2B7FF5DA4}" destId="{73F0C55E-3D5C-4283-8ECF-745EBC9657CC}" srcOrd="4" destOrd="0" presId="urn:microsoft.com/office/officeart/2008/layout/VerticalAccentList"/>
    <dgm:cxn modelId="{A1164349-DBBA-40C4-B6F4-F3C06F897B24}" type="presParOf" srcId="{B77034E0-2354-42F3-B826-3FB2B7FF5DA4}" destId="{30B83D54-59EF-4898-AA01-A02D38F39CA0}" srcOrd="5" destOrd="0" presId="urn:microsoft.com/office/officeart/2008/layout/VerticalAccentList"/>
    <dgm:cxn modelId="{7661C2E5-C10F-4390-910C-562CA8C9C0F7}" type="presParOf" srcId="{B77034E0-2354-42F3-B826-3FB2B7FF5DA4}" destId="{62343740-A2AA-4028-AB37-6515930E183E}" srcOrd="6" destOrd="0" presId="urn:microsoft.com/office/officeart/2008/layout/VerticalAccentList"/>
    <dgm:cxn modelId="{EC9443EA-A677-4C30-8203-11D89A81FC46}" type="presParOf" srcId="{3F2264C7-7458-49A6-AA9F-BAC6FE304D04}" destId="{B2211D34-AD07-4CEB-8265-002A219CEB74}" srcOrd="5" destOrd="0" presId="urn:microsoft.com/office/officeart/2008/layout/VerticalAccentList"/>
    <dgm:cxn modelId="{11B397F9-3C33-42F8-B674-157CA04BD63C}" type="presParOf" srcId="{3F2264C7-7458-49A6-AA9F-BAC6FE304D04}" destId="{6D8A2F5B-450F-45B9-A115-4CC0D9370725}" srcOrd="6" destOrd="0" presId="urn:microsoft.com/office/officeart/2008/layout/VerticalAccentList"/>
    <dgm:cxn modelId="{8122ABE9-74C7-4DCB-9AEE-78FD83A0B277}" type="presParOf" srcId="{6D8A2F5B-450F-45B9-A115-4CC0D9370725}" destId="{B53050EC-8D96-44E8-BC23-324567CCEDC8}" srcOrd="0" destOrd="0" presId="urn:microsoft.com/office/officeart/2008/layout/VerticalAccentList"/>
    <dgm:cxn modelId="{D3A25234-3BA6-47D3-9BF2-1DAE4DB5AD68}" type="presParOf" srcId="{3F2264C7-7458-49A6-AA9F-BAC6FE304D04}" destId="{C905A2D2-5F2A-431D-BF6A-8C6D9F76439E}" srcOrd="7" destOrd="0" presId="urn:microsoft.com/office/officeart/2008/layout/VerticalAccentList"/>
    <dgm:cxn modelId="{39A6C5B2-61A3-472C-8B52-742194248C4A}" type="presParOf" srcId="{C905A2D2-5F2A-431D-BF6A-8C6D9F76439E}" destId="{B664A675-06F1-4D71-A1D4-9BF74305CA6C}" srcOrd="0" destOrd="0" presId="urn:microsoft.com/office/officeart/2008/layout/VerticalAccentList"/>
    <dgm:cxn modelId="{9809C756-3BDB-46B8-A46C-075865A45119}" type="presParOf" srcId="{C905A2D2-5F2A-431D-BF6A-8C6D9F76439E}" destId="{964D5E1F-6737-461A-8B72-03AFA2F5414E}" srcOrd="1" destOrd="0" presId="urn:microsoft.com/office/officeart/2008/layout/VerticalAccentList"/>
    <dgm:cxn modelId="{0B00AAF7-727B-4FCE-A5A6-7618BAD3E860}" type="presParOf" srcId="{C905A2D2-5F2A-431D-BF6A-8C6D9F76439E}" destId="{6615EA23-BA83-43D9-B592-C9449D9CDE8A}" srcOrd="2" destOrd="0" presId="urn:microsoft.com/office/officeart/2008/layout/VerticalAccentList"/>
    <dgm:cxn modelId="{8969CD70-B127-4B02-9C6B-A9E9667627FB}" type="presParOf" srcId="{C905A2D2-5F2A-431D-BF6A-8C6D9F76439E}" destId="{3B418564-AF6A-49D9-A8E7-D1DDCC048A4C}" srcOrd="3" destOrd="0" presId="urn:microsoft.com/office/officeart/2008/layout/VerticalAccentList"/>
    <dgm:cxn modelId="{55884366-B6F0-4B08-9C7A-3E035978085A}" type="presParOf" srcId="{C905A2D2-5F2A-431D-BF6A-8C6D9F76439E}" destId="{0264C6C3-A2ED-4E3F-B4D1-84A59D31E816}" srcOrd="4" destOrd="0" presId="urn:microsoft.com/office/officeart/2008/layout/VerticalAccentList"/>
    <dgm:cxn modelId="{29BD2A59-5A3E-425B-BC00-4E6BDF87CDCC}" type="presParOf" srcId="{C905A2D2-5F2A-431D-BF6A-8C6D9F76439E}" destId="{B9E58808-2021-4354-9E13-251E535CFF5B}" srcOrd="5" destOrd="0" presId="urn:microsoft.com/office/officeart/2008/layout/VerticalAccentList"/>
    <dgm:cxn modelId="{E9477B46-4ADC-43B3-BAED-023C6DC37BC8}" type="presParOf" srcId="{C905A2D2-5F2A-431D-BF6A-8C6D9F76439E}" destId="{C61410FC-1249-4141-8096-2D7BC80D0A9D}" srcOrd="6" destOrd="0" presId="urn:microsoft.com/office/officeart/2008/layout/VerticalAccentList"/>
    <dgm:cxn modelId="{3B751195-EF3B-439F-9F55-A3325B06081E}" type="presParOf" srcId="{3F2264C7-7458-49A6-AA9F-BAC6FE304D04}" destId="{E0B5F7A0-5DD0-4A72-A993-5C7241290A86}" srcOrd="8" destOrd="0" presId="urn:microsoft.com/office/officeart/2008/layout/VerticalAccentList"/>
    <dgm:cxn modelId="{D5F975E7-FAE0-4F22-B501-87B4C64DDB95}" type="presParOf" srcId="{3F2264C7-7458-49A6-AA9F-BAC6FE304D04}" destId="{1F40B114-BA70-4435-991F-3D6E7A7E9B3F}" srcOrd="9" destOrd="0" presId="urn:microsoft.com/office/officeart/2008/layout/VerticalAccentList"/>
    <dgm:cxn modelId="{984D4585-0A81-4F48-B790-E335A6E26502}" type="presParOf" srcId="{1F40B114-BA70-4435-991F-3D6E7A7E9B3F}" destId="{952E50B4-B571-4C20-8CDE-C7AD961A0304}" srcOrd="0" destOrd="0" presId="urn:microsoft.com/office/officeart/2008/layout/VerticalAccentList"/>
    <dgm:cxn modelId="{67B48105-FCD4-4B63-83B4-3D0569FA28B6}" type="presParOf" srcId="{3F2264C7-7458-49A6-AA9F-BAC6FE304D04}" destId="{9E65893B-B1E3-4392-A713-FB0E56B0629D}" srcOrd="10" destOrd="0" presId="urn:microsoft.com/office/officeart/2008/layout/VerticalAccentList"/>
    <dgm:cxn modelId="{1239CF1B-5A84-4FCA-9A6C-4D59B5EB07C3}" type="presParOf" srcId="{9E65893B-B1E3-4392-A713-FB0E56B0629D}" destId="{DFDB9B84-48FE-4A09-B941-D701FDE57641}" srcOrd="0" destOrd="0" presId="urn:microsoft.com/office/officeart/2008/layout/VerticalAccentList"/>
    <dgm:cxn modelId="{DA18ED9F-F743-457F-8647-FD74E55F9633}" type="presParOf" srcId="{9E65893B-B1E3-4392-A713-FB0E56B0629D}" destId="{00BEEA5E-6183-4CF1-945A-2E9C43E9E9A8}" srcOrd="1" destOrd="0" presId="urn:microsoft.com/office/officeart/2008/layout/VerticalAccentList"/>
    <dgm:cxn modelId="{F23DEE9E-EB8E-4AFD-8767-D2C1A35B4257}" type="presParOf" srcId="{9E65893B-B1E3-4392-A713-FB0E56B0629D}" destId="{70E9AA1D-88A2-49C6-A3A0-52F2418BB097}" srcOrd="2" destOrd="0" presId="urn:microsoft.com/office/officeart/2008/layout/VerticalAccentList"/>
    <dgm:cxn modelId="{EEA67A8D-1FC5-4C84-8D77-AE9785627B64}" type="presParOf" srcId="{9E65893B-B1E3-4392-A713-FB0E56B0629D}" destId="{B9957153-3068-4F92-BF01-9399F7063054}" srcOrd="3" destOrd="0" presId="urn:microsoft.com/office/officeart/2008/layout/VerticalAccentList"/>
    <dgm:cxn modelId="{1A91F446-6A50-44A0-9D01-54A225A4DC57}" type="presParOf" srcId="{9E65893B-B1E3-4392-A713-FB0E56B0629D}" destId="{41A19BF5-D737-479B-BE6F-188A5893C60B}" srcOrd="4" destOrd="0" presId="urn:microsoft.com/office/officeart/2008/layout/VerticalAccentList"/>
    <dgm:cxn modelId="{961A9D07-E958-4002-BF32-C36498DA7362}" type="presParOf" srcId="{9E65893B-B1E3-4392-A713-FB0E56B0629D}" destId="{E892020B-CB8B-44C1-8498-0F56F255C1BD}" srcOrd="5" destOrd="0" presId="urn:microsoft.com/office/officeart/2008/layout/VerticalAccentList"/>
    <dgm:cxn modelId="{FEA92376-5B02-49F5-88AC-A28C971F3480}" type="presParOf" srcId="{9E65893B-B1E3-4392-A713-FB0E56B0629D}" destId="{371DE30A-EA7B-4267-9E10-BEDF6762EDE4}" srcOrd="6" destOrd="0" presId="urn:microsoft.com/office/officeart/2008/layout/VerticalAccentList"/>
    <dgm:cxn modelId="{EA3A2CCB-DF1E-4B06-80FC-0D9396F899F6}" type="presParOf" srcId="{3F2264C7-7458-49A6-AA9F-BAC6FE304D04}" destId="{67840C14-4B8C-45FC-976C-DF2042931374}" srcOrd="11" destOrd="0" presId="urn:microsoft.com/office/officeart/2008/layout/VerticalAccentList"/>
    <dgm:cxn modelId="{6E504AA2-0392-47FD-8AD4-16E6EC528C0E}" type="presParOf" srcId="{3F2264C7-7458-49A6-AA9F-BAC6FE304D04}" destId="{0D7E4B55-5B0A-4F98-83BE-E4E890204455}" srcOrd="12" destOrd="0" presId="urn:microsoft.com/office/officeart/2008/layout/VerticalAccentList"/>
    <dgm:cxn modelId="{EEA55AE5-0F60-4805-A90C-1E6BA2478E73}" type="presParOf" srcId="{0D7E4B55-5B0A-4F98-83BE-E4E890204455}" destId="{5A64BF5E-F864-4015-9AAF-27CE95C45FE0}" srcOrd="0" destOrd="0" presId="urn:microsoft.com/office/officeart/2008/layout/VerticalAccentList"/>
    <dgm:cxn modelId="{AE7304EF-2DCD-4725-A56B-150FDA107D8A}" type="presParOf" srcId="{3F2264C7-7458-49A6-AA9F-BAC6FE304D04}" destId="{D36871EF-8C1D-4588-AE05-85AA9FB360A1}" srcOrd="13" destOrd="0" presId="urn:microsoft.com/office/officeart/2008/layout/VerticalAccentList"/>
    <dgm:cxn modelId="{9FEAB22F-85A9-4870-8E9F-06A4B33275CB}" type="presParOf" srcId="{D36871EF-8C1D-4588-AE05-85AA9FB360A1}" destId="{F513BA3B-29C3-43FD-AFE4-11111D012170}" srcOrd="0" destOrd="0" presId="urn:microsoft.com/office/officeart/2008/layout/VerticalAccentList"/>
    <dgm:cxn modelId="{698A501D-CA69-4DF8-9296-EEF7BA9C8A4D}" type="presParOf" srcId="{D36871EF-8C1D-4588-AE05-85AA9FB360A1}" destId="{4559F458-371B-4A77-BCC5-0C6E6F3480B8}" srcOrd="1" destOrd="0" presId="urn:microsoft.com/office/officeart/2008/layout/VerticalAccentList"/>
    <dgm:cxn modelId="{B49B6FFB-78FC-4CB3-87A9-F5BA3F8F60C6}" type="presParOf" srcId="{D36871EF-8C1D-4588-AE05-85AA9FB360A1}" destId="{8B8CAD15-A16E-4CFB-BE39-0E9A3A51BCC6}" srcOrd="2" destOrd="0" presId="urn:microsoft.com/office/officeart/2008/layout/VerticalAccentList"/>
    <dgm:cxn modelId="{46AC0007-F18C-49A3-8DB1-F9C03CA837EE}" type="presParOf" srcId="{D36871EF-8C1D-4588-AE05-85AA9FB360A1}" destId="{40CC0893-900A-4A10-B2CA-C9092D86478F}" srcOrd="3" destOrd="0" presId="urn:microsoft.com/office/officeart/2008/layout/VerticalAccentList"/>
    <dgm:cxn modelId="{16CD625F-C5E5-4028-9264-E441AB0A8F90}" type="presParOf" srcId="{D36871EF-8C1D-4588-AE05-85AA9FB360A1}" destId="{906FA4C4-55A2-4B47-BE1A-320B2152DC4A}" srcOrd="4" destOrd="0" presId="urn:microsoft.com/office/officeart/2008/layout/VerticalAccentList"/>
    <dgm:cxn modelId="{E5AB777F-0225-4619-B9E8-2BB6B7EC6F49}" type="presParOf" srcId="{D36871EF-8C1D-4588-AE05-85AA9FB360A1}" destId="{947E129D-0B55-458B-9647-5906EDA42500}" srcOrd="5" destOrd="0" presId="urn:microsoft.com/office/officeart/2008/layout/VerticalAccentList"/>
    <dgm:cxn modelId="{CE7851FE-5434-433A-B9F4-F118F522452B}" type="presParOf" srcId="{D36871EF-8C1D-4588-AE05-85AA9FB360A1}" destId="{1CD3DD2C-09CF-4566-9CC7-F23C84ACACDA}" srcOrd="6" destOrd="0" presId="urn:microsoft.com/office/officeart/2008/layout/VerticalAccentList"/>
    <dgm:cxn modelId="{124E7FF2-EC64-43AD-AD57-DC1CE72D9078}" type="presParOf" srcId="{3F2264C7-7458-49A6-AA9F-BAC6FE304D04}" destId="{E8E61AED-5064-431A-93E0-90351C224BDA}" srcOrd="14" destOrd="0" presId="urn:microsoft.com/office/officeart/2008/layout/VerticalAccentList"/>
    <dgm:cxn modelId="{F9934906-AB43-471D-BD9B-BBC8171AB6F2}" type="presParOf" srcId="{3F2264C7-7458-49A6-AA9F-BAC6FE304D04}" destId="{57E09B0D-0069-49B6-9D87-42335AC4B54F}" srcOrd="15" destOrd="0" presId="urn:microsoft.com/office/officeart/2008/layout/VerticalAccentList"/>
    <dgm:cxn modelId="{ADE1F1A5-8489-4D22-A275-A69B63ED43C8}" type="presParOf" srcId="{57E09B0D-0069-49B6-9D87-42335AC4B54F}" destId="{AA150CE2-BCA4-4A2A-B458-C99464E80547}" srcOrd="0" destOrd="0" presId="urn:microsoft.com/office/officeart/2008/layout/VerticalAccentList"/>
    <dgm:cxn modelId="{A79D249D-A77C-4E6D-BA00-172E417B5825}" type="presParOf" srcId="{3F2264C7-7458-49A6-AA9F-BAC6FE304D04}" destId="{454F11A9-8234-4531-8A1B-4E547320D836}" srcOrd="16" destOrd="0" presId="urn:microsoft.com/office/officeart/2008/layout/VerticalAccentList"/>
    <dgm:cxn modelId="{DC4DDBE0-1C38-407E-87B6-100EB7DC223B}" type="presParOf" srcId="{454F11A9-8234-4531-8A1B-4E547320D836}" destId="{32858100-34F3-4BB3-90F3-91E00FEB6CA1}" srcOrd="0" destOrd="0" presId="urn:microsoft.com/office/officeart/2008/layout/VerticalAccentList"/>
    <dgm:cxn modelId="{212B9734-E154-4492-A3B3-6318240995E7}" type="presParOf" srcId="{454F11A9-8234-4531-8A1B-4E547320D836}" destId="{CA977B19-698C-4AF6-9C64-4DF4E02A778E}" srcOrd="1" destOrd="0" presId="urn:microsoft.com/office/officeart/2008/layout/VerticalAccentList"/>
    <dgm:cxn modelId="{E58BBBDD-4C49-4999-877C-180473C46505}" type="presParOf" srcId="{454F11A9-8234-4531-8A1B-4E547320D836}" destId="{EFC75894-1C33-4C9C-9015-5A5235F500F0}" srcOrd="2" destOrd="0" presId="urn:microsoft.com/office/officeart/2008/layout/VerticalAccentList"/>
    <dgm:cxn modelId="{A8425195-C3EF-4F7E-88B9-CC3DD04893FE}" type="presParOf" srcId="{454F11A9-8234-4531-8A1B-4E547320D836}" destId="{DCBF4E36-B51F-420C-BD66-E7A78760A06A}" srcOrd="3" destOrd="0" presId="urn:microsoft.com/office/officeart/2008/layout/VerticalAccentList"/>
    <dgm:cxn modelId="{E0D9AD01-2DDD-4829-AD1B-6079027BA08C}" type="presParOf" srcId="{454F11A9-8234-4531-8A1B-4E547320D836}" destId="{24112D06-9CAB-4380-A94C-B823C84BC763}" srcOrd="4" destOrd="0" presId="urn:microsoft.com/office/officeart/2008/layout/VerticalAccentList"/>
    <dgm:cxn modelId="{0C18248B-9398-41A6-8BB2-73DE1E41C9BA}" type="presParOf" srcId="{454F11A9-8234-4531-8A1B-4E547320D836}" destId="{123A7493-A265-46F8-BA79-292B8C37CA45}" srcOrd="5" destOrd="0" presId="urn:microsoft.com/office/officeart/2008/layout/VerticalAccentList"/>
    <dgm:cxn modelId="{F803DC94-33C4-470E-82F4-34CDBD3AC110}" type="presParOf" srcId="{454F11A9-8234-4531-8A1B-4E547320D836}" destId="{6B90C518-D93C-4E46-B4DC-9242AFB78A1E}" srcOrd="6"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C3D1F5-D8DA-401A-9B54-CD7AD8539DD6}">
      <dsp:nvSpPr>
        <dsp:cNvPr id="0" name=""/>
        <dsp:cNvSpPr/>
      </dsp:nvSpPr>
      <dsp:spPr>
        <a:xfrm rot="5400000">
          <a:off x="590406" y="1167468"/>
          <a:ext cx="1760700" cy="2929765"/>
        </a:xfrm>
        <a:prstGeom prst="corner">
          <a:avLst>
            <a:gd name="adj1" fmla="val 16120"/>
            <a:gd name="adj2" fmla="val 16110"/>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0F23FF-C5FD-45B0-8CF2-F4141EF22E8C}">
      <dsp:nvSpPr>
        <dsp:cNvPr id="0" name=""/>
        <dsp:cNvSpPr/>
      </dsp:nvSpPr>
      <dsp:spPr>
        <a:xfrm>
          <a:off x="296501" y="2042837"/>
          <a:ext cx="2645008" cy="23185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fa-IR" sz="1900" kern="1200" dirty="0" smtClean="0">
              <a:cs typeface="B Koodak" panose="00000700000000000000" pitchFamily="2" charset="-78"/>
            </a:rPr>
            <a:t>1920</a:t>
          </a:r>
          <a:endParaRPr lang="en-US" sz="1900" kern="1200" dirty="0">
            <a:cs typeface="B Koodak" panose="00000700000000000000" pitchFamily="2" charset="-78"/>
          </a:endParaRPr>
        </a:p>
        <a:p>
          <a:pPr marL="114300" lvl="1" indent="-114300" algn="r" defTabSz="666750" rtl="1">
            <a:lnSpc>
              <a:spcPct val="90000"/>
            </a:lnSpc>
            <a:spcBef>
              <a:spcPct val="0"/>
            </a:spcBef>
            <a:spcAft>
              <a:spcPct val="15000"/>
            </a:spcAft>
            <a:buChar char="••"/>
          </a:pPr>
          <a:r>
            <a:rPr lang="fa-IR" sz="1500" kern="1200" dirty="0" smtClean="0">
              <a:cs typeface="B Homa" panose="00000400000000000000" pitchFamily="2" charset="-78"/>
            </a:rPr>
            <a:t>این مفهوم با عنوان "</a:t>
          </a:r>
          <a:r>
            <a:rPr lang="fa-IR" sz="1500" b="1" kern="1200" dirty="0" smtClean="0">
              <a:cs typeface="B Homa" panose="00000400000000000000" pitchFamily="2" charset="-78"/>
            </a:rPr>
            <a:t>مجموعه ها</a:t>
          </a:r>
          <a:r>
            <a:rPr lang="fa-IR" sz="1500" kern="1200" dirty="0" smtClean="0">
              <a:cs typeface="B Homa" panose="00000400000000000000" pitchFamily="2" charset="-78"/>
            </a:rPr>
            <a:t>" وارد ریاضیات شد.</a:t>
          </a:r>
          <a:endParaRPr lang="en-US" sz="1500" kern="1200" dirty="0">
            <a:cs typeface="B Homa" panose="00000400000000000000" pitchFamily="2" charset="-78"/>
          </a:endParaRPr>
        </a:p>
      </dsp:txBody>
      <dsp:txXfrm>
        <a:off x="296501" y="2042837"/>
        <a:ext cx="2645008" cy="2318505"/>
      </dsp:txXfrm>
    </dsp:sp>
    <dsp:sp modelId="{28F58EA8-1AB6-44D0-9609-AFA41AFFB54B}">
      <dsp:nvSpPr>
        <dsp:cNvPr id="0" name=""/>
        <dsp:cNvSpPr/>
      </dsp:nvSpPr>
      <dsp:spPr>
        <a:xfrm>
          <a:off x="2442452" y="951776"/>
          <a:ext cx="499058" cy="499058"/>
        </a:xfrm>
        <a:prstGeom prst="triangle">
          <a:avLst>
            <a:gd name="adj" fmla="val 100000"/>
          </a:avLst>
        </a:prstGeom>
        <a:solidFill>
          <a:schemeClr val="accent3">
            <a:hueOff val="1003631"/>
            <a:satOff val="2086"/>
            <a:lumOff val="-392"/>
            <a:alphaOff val="0"/>
          </a:schemeClr>
        </a:solidFill>
        <a:ln w="15875" cap="flat" cmpd="sng" algn="ctr">
          <a:solidFill>
            <a:schemeClr val="accent3">
              <a:hueOff val="1003631"/>
              <a:satOff val="2086"/>
              <a:lumOff val="-39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18A682F-B7C9-4F38-9CC0-140511FCDECE}">
      <dsp:nvSpPr>
        <dsp:cNvPr id="0" name=""/>
        <dsp:cNvSpPr/>
      </dsp:nvSpPr>
      <dsp:spPr>
        <a:xfrm rot="5400000">
          <a:off x="3828414" y="366220"/>
          <a:ext cx="1760700" cy="2929765"/>
        </a:xfrm>
        <a:prstGeom prst="corner">
          <a:avLst>
            <a:gd name="adj1" fmla="val 16120"/>
            <a:gd name="adj2" fmla="val 16110"/>
          </a:avLst>
        </a:prstGeom>
        <a:solidFill>
          <a:schemeClr val="accent3">
            <a:hueOff val="2007263"/>
            <a:satOff val="4171"/>
            <a:lumOff val="-785"/>
            <a:alphaOff val="0"/>
          </a:schemeClr>
        </a:solidFill>
        <a:ln w="15875" cap="flat" cmpd="sng" algn="ctr">
          <a:solidFill>
            <a:schemeClr val="accent3">
              <a:hueOff val="2007263"/>
              <a:satOff val="4171"/>
              <a:lumOff val="-78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C69E585-1638-445E-8D02-4654C5EC8F41}">
      <dsp:nvSpPr>
        <dsp:cNvPr id="0" name=""/>
        <dsp:cNvSpPr/>
      </dsp:nvSpPr>
      <dsp:spPr>
        <a:xfrm>
          <a:off x="3534509" y="1241589"/>
          <a:ext cx="2645008" cy="23185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fa-IR" sz="1900" kern="1200" dirty="0" smtClean="0">
              <a:cs typeface="B Koodak" panose="00000700000000000000" pitchFamily="2" charset="-78"/>
            </a:rPr>
            <a:t>1950</a:t>
          </a:r>
          <a:endParaRPr lang="en-US" sz="1900" kern="1200" dirty="0">
            <a:cs typeface="B Koodak" panose="00000700000000000000" pitchFamily="2" charset="-78"/>
          </a:endParaRPr>
        </a:p>
        <a:p>
          <a:pPr marL="114300" lvl="1" indent="-114300" algn="r" defTabSz="666750" rtl="1">
            <a:lnSpc>
              <a:spcPct val="90000"/>
            </a:lnSpc>
            <a:spcBef>
              <a:spcPct val="0"/>
            </a:spcBef>
            <a:spcAft>
              <a:spcPct val="15000"/>
            </a:spcAft>
            <a:buChar char="••"/>
          </a:pPr>
          <a:r>
            <a:rPr lang="fa-IR" sz="1500" kern="1200" dirty="0" smtClean="0">
              <a:cs typeface="B Homa" panose="00000400000000000000" pitchFamily="2" charset="-78"/>
            </a:rPr>
            <a:t>پس از آن با عنوان "</a:t>
          </a:r>
          <a:r>
            <a:rPr lang="fa-IR" sz="1500" b="1" kern="1200" dirty="0" smtClean="0">
              <a:cs typeface="B Homa" panose="00000400000000000000" pitchFamily="2" charset="-78"/>
            </a:rPr>
            <a:t>نظریه سیستم ها</a:t>
          </a:r>
          <a:r>
            <a:rPr lang="fa-IR" sz="1500" kern="1200" dirty="0" smtClean="0">
              <a:cs typeface="B Homa" panose="00000400000000000000" pitchFamily="2" charset="-78"/>
            </a:rPr>
            <a:t>" گسترش یافت.</a:t>
          </a:r>
          <a:endParaRPr lang="en-US" sz="1500" kern="1200" dirty="0">
            <a:cs typeface="B Homa" panose="00000400000000000000" pitchFamily="2" charset="-78"/>
          </a:endParaRPr>
        </a:p>
      </dsp:txBody>
      <dsp:txXfrm>
        <a:off x="3534509" y="1241589"/>
        <a:ext cx="2645008" cy="2318505"/>
      </dsp:txXfrm>
    </dsp:sp>
    <dsp:sp modelId="{B4A4E315-76E4-47D1-8D7A-009441091555}">
      <dsp:nvSpPr>
        <dsp:cNvPr id="0" name=""/>
        <dsp:cNvSpPr/>
      </dsp:nvSpPr>
      <dsp:spPr>
        <a:xfrm>
          <a:off x="5680460" y="150527"/>
          <a:ext cx="499058" cy="499058"/>
        </a:xfrm>
        <a:prstGeom prst="triangle">
          <a:avLst>
            <a:gd name="adj" fmla="val 100000"/>
          </a:avLst>
        </a:prstGeom>
        <a:solidFill>
          <a:schemeClr val="accent3">
            <a:hueOff val="3010894"/>
            <a:satOff val="6257"/>
            <a:lumOff val="-1177"/>
            <a:alphaOff val="0"/>
          </a:schemeClr>
        </a:solidFill>
        <a:ln w="15875" cap="flat" cmpd="sng" algn="ctr">
          <a:solidFill>
            <a:schemeClr val="accent3">
              <a:hueOff val="3010894"/>
              <a:satOff val="6257"/>
              <a:lumOff val="-117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D3032CE-C0AB-4DBC-8564-FF8C4439F55C}">
      <dsp:nvSpPr>
        <dsp:cNvPr id="0" name=""/>
        <dsp:cNvSpPr/>
      </dsp:nvSpPr>
      <dsp:spPr>
        <a:xfrm rot="5400000">
          <a:off x="7066421" y="-435027"/>
          <a:ext cx="1760700" cy="2929765"/>
        </a:xfrm>
        <a:prstGeom prst="corner">
          <a:avLst>
            <a:gd name="adj1" fmla="val 16120"/>
            <a:gd name="adj2" fmla="val 16110"/>
          </a:avLst>
        </a:prstGeom>
        <a:solidFill>
          <a:schemeClr val="accent3">
            <a:hueOff val="4014525"/>
            <a:satOff val="8342"/>
            <a:lumOff val="-1569"/>
            <a:alphaOff val="0"/>
          </a:schemeClr>
        </a:solidFill>
        <a:ln w="15875" cap="flat" cmpd="sng" algn="ctr">
          <a:solidFill>
            <a:schemeClr val="accent3">
              <a:hueOff val="4014525"/>
              <a:satOff val="8342"/>
              <a:lumOff val="-156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5A2DB5-A6EB-4B45-9ED7-E4748BE1F236}">
      <dsp:nvSpPr>
        <dsp:cNvPr id="0" name=""/>
        <dsp:cNvSpPr/>
      </dsp:nvSpPr>
      <dsp:spPr>
        <a:xfrm>
          <a:off x="6772517" y="440341"/>
          <a:ext cx="2645008" cy="23185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fa-IR" sz="1900" kern="1200" dirty="0" smtClean="0">
              <a:cs typeface="B Koodak" panose="00000700000000000000" pitchFamily="2" charset="-78"/>
            </a:rPr>
            <a:t>1960</a:t>
          </a:r>
          <a:endParaRPr lang="en-US" sz="1900" kern="1200" dirty="0">
            <a:cs typeface="B Koodak" panose="00000700000000000000" pitchFamily="2" charset="-78"/>
          </a:endParaRPr>
        </a:p>
        <a:p>
          <a:pPr marL="114300" lvl="1" indent="-114300" algn="r" defTabSz="666750" rtl="1">
            <a:lnSpc>
              <a:spcPct val="90000"/>
            </a:lnSpc>
            <a:spcBef>
              <a:spcPct val="0"/>
            </a:spcBef>
            <a:spcAft>
              <a:spcPct val="15000"/>
            </a:spcAft>
            <a:buChar char="••"/>
          </a:pPr>
          <a:r>
            <a:rPr lang="fa-IR" sz="1500" kern="1200" dirty="0" smtClean="0">
              <a:cs typeface="B Homa" panose="00000400000000000000" pitchFamily="2" charset="-78"/>
            </a:rPr>
            <a:t>بالاخره این نگرش توسط </a:t>
          </a:r>
          <a:r>
            <a:rPr lang="fa-IR" sz="1500" u="sng" kern="1200" dirty="0" smtClean="0">
              <a:cs typeface="B Homa" panose="00000400000000000000" pitchFamily="2" charset="-78"/>
            </a:rPr>
            <a:t>لودویک فون برتالنفی </a:t>
          </a:r>
          <a:r>
            <a:rPr lang="fa-IR" sz="1500" kern="1200" dirty="0" smtClean="0">
              <a:cs typeface="B Homa" panose="00000400000000000000" pitchFamily="2" charset="-78"/>
            </a:rPr>
            <a:t>با عنوان "</a:t>
          </a:r>
          <a:r>
            <a:rPr lang="fa-IR" sz="1500" b="1" kern="1200" dirty="0" smtClean="0">
              <a:cs typeface="B Homa" panose="00000400000000000000" pitchFamily="2" charset="-78"/>
            </a:rPr>
            <a:t>نظریه عمومی سیستم‌ها</a:t>
          </a:r>
          <a:r>
            <a:rPr lang="fa-IR" sz="1500" kern="1200" dirty="0" smtClean="0">
              <a:cs typeface="B Homa" panose="00000400000000000000" pitchFamily="2" charset="-78"/>
            </a:rPr>
            <a:t>" مطرح شد و در همه رشته ها تعمیم یافت و به شهرت جهانی رسید. </a:t>
          </a:r>
          <a:endParaRPr lang="en-US" sz="1500" kern="1200" dirty="0">
            <a:cs typeface="B Homa" panose="00000400000000000000" pitchFamily="2" charset="-78"/>
          </a:endParaRPr>
        </a:p>
      </dsp:txBody>
      <dsp:txXfrm>
        <a:off x="6772517" y="440341"/>
        <a:ext cx="2645008" cy="23185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21149B-76E7-4CB2-BD69-D1F6AE71E54C}">
      <dsp:nvSpPr>
        <dsp:cNvPr id="0" name=""/>
        <dsp:cNvSpPr/>
      </dsp:nvSpPr>
      <dsp:spPr>
        <a:xfrm>
          <a:off x="0" y="1374427"/>
          <a:ext cx="6927498" cy="2669811"/>
        </a:xfrm>
        <a:prstGeom prst="rightArrow">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226A897-9309-45DB-AA7B-73480CFEAE47}">
      <dsp:nvSpPr>
        <dsp:cNvPr id="0" name=""/>
        <dsp:cNvSpPr/>
      </dsp:nvSpPr>
      <dsp:spPr>
        <a:xfrm>
          <a:off x="558800" y="2041880"/>
          <a:ext cx="5675948" cy="1334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62560" rIns="0" bIns="162560" numCol="1" spcCol="1270" anchor="ctr" anchorCtr="0">
          <a:noAutofit/>
        </a:bodyPr>
        <a:lstStyle/>
        <a:p>
          <a:pPr lvl="0" algn="ctr" defTabSz="711200" rtl="1">
            <a:lnSpc>
              <a:spcPct val="90000"/>
            </a:lnSpc>
            <a:spcBef>
              <a:spcPct val="0"/>
            </a:spcBef>
            <a:spcAft>
              <a:spcPct val="35000"/>
            </a:spcAft>
          </a:pPr>
          <a:r>
            <a:rPr lang="fa-IR" sz="1600" kern="1200" dirty="0" smtClean="0">
              <a:cs typeface="B Homa" panose="00000400000000000000" pitchFamily="2" charset="-78"/>
            </a:rPr>
            <a:t>سالها پیش تحقیقات در آمریکا نشان داد که دقیقاً با افزایش فروش بستنی،‌ تعداد درگیری‌های خیابانی افزایش پیدا می‌کند. با توجه به این واقعیت آماری، کدام مورد را نتیجه می‌گیرید؟</a:t>
          </a:r>
          <a:endParaRPr lang="fa-IR" sz="1600" kern="1200" dirty="0"/>
        </a:p>
      </dsp:txBody>
      <dsp:txXfrm>
        <a:off x="558800" y="2041880"/>
        <a:ext cx="5675948" cy="133490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EDBC17-FFA1-4D0D-A80B-874E9844B0CE}">
      <dsp:nvSpPr>
        <dsp:cNvPr id="0" name=""/>
        <dsp:cNvSpPr/>
      </dsp:nvSpPr>
      <dsp:spPr>
        <a:xfrm>
          <a:off x="0" y="35001"/>
          <a:ext cx="11019606" cy="2055129"/>
        </a:xfrm>
        <a:prstGeom prst="rightArrow">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FA55DE-813F-4B09-B370-74F1AD48BC1E}">
      <dsp:nvSpPr>
        <dsp:cNvPr id="0" name=""/>
        <dsp:cNvSpPr/>
      </dsp:nvSpPr>
      <dsp:spPr>
        <a:xfrm>
          <a:off x="7663472" y="548784"/>
          <a:ext cx="2824850" cy="1027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43840" rIns="0" bIns="243840" numCol="1" spcCol="1270" anchor="ctr" anchorCtr="0">
          <a:noAutofit/>
        </a:bodyPr>
        <a:lstStyle/>
        <a:p>
          <a:pPr lvl="0" algn="ctr" defTabSz="1066800" rtl="1">
            <a:lnSpc>
              <a:spcPct val="90000"/>
            </a:lnSpc>
            <a:spcBef>
              <a:spcPct val="0"/>
            </a:spcBef>
            <a:spcAft>
              <a:spcPct val="35000"/>
            </a:spcAft>
          </a:pPr>
          <a:r>
            <a:rPr lang="fa-IR" sz="2400" kern="1200" dirty="0" smtClean="0">
              <a:cs typeface="B Homa" panose="00000400000000000000" pitchFamily="2" charset="-78"/>
            </a:rPr>
            <a:t>نقاط کلیدی</a:t>
          </a:r>
          <a:endParaRPr lang="fa-IR" sz="2400" kern="1200" dirty="0">
            <a:cs typeface="B Homa" panose="00000400000000000000" pitchFamily="2" charset="-78"/>
          </a:endParaRPr>
        </a:p>
      </dsp:txBody>
      <dsp:txXfrm>
        <a:off x="7663472" y="548784"/>
        <a:ext cx="2824850" cy="1027564"/>
      </dsp:txXfrm>
    </dsp:sp>
    <dsp:sp modelId="{6A63A673-E134-4C24-904F-2E0FE29BDC2B}">
      <dsp:nvSpPr>
        <dsp:cNvPr id="0" name=""/>
        <dsp:cNvSpPr/>
      </dsp:nvSpPr>
      <dsp:spPr>
        <a:xfrm>
          <a:off x="4273652" y="548784"/>
          <a:ext cx="2824850" cy="1027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43840" rIns="0" bIns="243840" numCol="1" spcCol="1270" anchor="ctr" anchorCtr="0">
          <a:noAutofit/>
        </a:bodyPr>
        <a:lstStyle/>
        <a:p>
          <a:pPr lvl="0" algn="ctr" defTabSz="1066800" rtl="1">
            <a:lnSpc>
              <a:spcPct val="90000"/>
            </a:lnSpc>
            <a:spcBef>
              <a:spcPct val="0"/>
            </a:spcBef>
            <a:spcAft>
              <a:spcPct val="35000"/>
            </a:spcAft>
          </a:pPr>
          <a:r>
            <a:rPr lang="fa-IR" sz="2400" kern="1200" dirty="0" smtClean="0">
              <a:cs typeface="B Homa" panose="00000400000000000000" pitchFamily="2" charset="-78"/>
            </a:rPr>
            <a:t>نقاط اهرمی</a:t>
          </a:r>
          <a:endParaRPr lang="fa-IR" sz="2400" kern="1200" dirty="0">
            <a:cs typeface="B Homa" panose="00000400000000000000" pitchFamily="2" charset="-78"/>
          </a:endParaRPr>
        </a:p>
      </dsp:txBody>
      <dsp:txXfrm>
        <a:off x="4273652" y="548784"/>
        <a:ext cx="2824850" cy="1027564"/>
      </dsp:txXfrm>
    </dsp:sp>
    <dsp:sp modelId="{C4F10EFC-9139-4E31-8B74-9A93A5D3C717}">
      <dsp:nvSpPr>
        <dsp:cNvPr id="0" name=""/>
        <dsp:cNvSpPr/>
      </dsp:nvSpPr>
      <dsp:spPr>
        <a:xfrm>
          <a:off x="883832" y="548784"/>
          <a:ext cx="2824850" cy="1027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43840" rIns="0" bIns="243840" numCol="1" spcCol="1270" anchor="ctr" anchorCtr="0">
          <a:noAutofit/>
        </a:bodyPr>
        <a:lstStyle/>
        <a:p>
          <a:pPr lvl="0" algn="ctr" defTabSz="1066800" rtl="1">
            <a:lnSpc>
              <a:spcPct val="90000"/>
            </a:lnSpc>
            <a:spcBef>
              <a:spcPct val="0"/>
            </a:spcBef>
            <a:spcAft>
              <a:spcPct val="35000"/>
            </a:spcAft>
          </a:pPr>
          <a:r>
            <a:rPr lang="fa-IR" sz="2400" kern="1200" dirty="0" smtClean="0">
              <a:cs typeface="B Homa" panose="00000400000000000000" pitchFamily="2" charset="-78"/>
            </a:rPr>
            <a:t>عضو مرزی</a:t>
          </a:r>
          <a:endParaRPr lang="fa-IR" sz="2400" kern="1200" dirty="0">
            <a:cs typeface="B Homa" panose="00000400000000000000" pitchFamily="2" charset="-78"/>
          </a:endParaRPr>
        </a:p>
      </dsp:txBody>
      <dsp:txXfrm>
        <a:off x="883832" y="548784"/>
        <a:ext cx="2824850" cy="10275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6719BF-4D1E-4942-A971-46EE65C97E6D}">
      <dsp:nvSpPr>
        <dsp:cNvPr id="0" name=""/>
        <dsp:cNvSpPr/>
      </dsp:nvSpPr>
      <dsp:spPr>
        <a:xfrm>
          <a:off x="341375" y="96"/>
          <a:ext cx="6144768" cy="558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b" anchorCtr="0">
          <a:noAutofit/>
        </a:bodyPr>
        <a:lstStyle/>
        <a:p>
          <a:pPr lvl="0" algn="ctr" defTabSz="844550" rtl="1">
            <a:lnSpc>
              <a:spcPct val="90000"/>
            </a:lnSpc>
            <a:spcBef>
              <a:spcPct val="0"/>
            </a:spcBef>
            <a:spcAft>
              <a:spcPct val="35000"/>
            </a:spcAft>
          </a:pPr>
          <a:r>
            <a:rPr lang="fa-IR" sz="1900" kern="1200" dirty="0" smtClean="0">
              <a:cs typeface="B Homa" panose="00000400000000000000" pitchFamily="2" charset="-78"/>
            </a:rPr>
            <a:t>تدوین اهداف سیستم</a:t>
          </a:r>
          <a:endParaRPr lang="en-US" sz="1900" kern="1200" dirty="0"/>
        </a:p>
      </dsp:txBody>
      <dsp:txXfrm>
        <a:off x="341375" y="96"/>
        <a:ext cx="6144768" cy="558615"/>
      </dsp:txXfrm>
    </dsp:sp>
    <dsp:sp modelId="{D33BFC47-B5B1-45A7-A6FF-B10F6698D908}">
      <dsp:nvSpPr>
        <dsp:cNvPr id="0" name=""/>
        <dsp:cNvSpPr/>
      </dsp:nvSpPr>
      <dsp:spPr>
        <a:xfrm>
          <a:off x="341375" y="558712"/>
          <a:ext cx="819302" cy="136550"/>
        </a:xfrm>
        <a:prstGeom prst="parallelogram">
          <a:avLst>
            <a:gd name="adj" fmla="val 140840"/>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A97336-4FD9-4126-A5D2-989768243B12}">
      <dsp:nvSpPr>
        <dsp:cNvPr id="0" name=""/>
        <dsp:cNvSpPr/>
      </dsp:nvSpPr>
      <dsp:spPr>
        <a:xfrm>
          <a:off x="1208471" y="558712"/>
          <a:ext cx="819302" cy="136550"/>
        </a:xfrm>
        <a:prstGeom prst="parallelogram">
          <a:avLst>
            <a:gd name="adj" fmla="val 140840"/>
          </a:avLst>
        </a:prstGeom>
        <a:solidFill>
          <a:schemeClr val="accent2">
            <a:hueOff val="116782"/>
            <a:satOff val="-355"/>
            <a:lumOff val="-5"/>
            <a:alphaOff val="0"/>
          </a:schemeClr>
        </a:solidFill>
        <a:ln w="15875" cap="flat" cmpd="sng" algn="ctr">
          <a:solidFill>
            <a:schemeClr val="accent2">
              <a:hueOff val="116782"/>
              <a:satOff val="-355"/>
              <a:lumOff val="-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7F697E-8003-4DEF-B5B5-8BEA0D9A6943}">
      <dsp:nvSpPr>
        <dsp:cNvPr id="0" name=""/>
        <dsp:cNvSpPr/>
      </dsp:nvSpPr>
      <dsp:spPr>
        <a:xfrm>
          <a:off x="2075566" y="558712"/>
          <a:ext cx="819302" cy="136550"/>
        </a:xfrm>
        <a:prstGeom prst="parallelogram">
          <a:avLst>
            <a:gd name="adj" fmla="val 140840"/>
          </a:avLst>
        </a:prstGeom>
        <a:solidFill>
          <a:schemeClr val="accent2">
            <a:hueOff val="233565"/>
            <a:satOff val="-710"/>
            <a:lumOff val="-10"/>
            <a:alphaOff val="0"/>
          </a:schemeClr>
        </a:solidFill>
        <a:ln w="15875" cap="flat" cmpd="sng" algn="ctr">
          <a:solidFill>
            <a:schemeClr val="accent2">
              <a:hueOff val="233565"/>
              <a:satOff val="-710"/>
              <a:lumOff val="-1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3CB868-2944-4A12-8847-66E4C2D3921E}">
      <dsp:nvSpPr>
        <dsp:cNvPr id="0" name=""/>
        <dsp:cNvSpPr/>
      </dsp:nvSpPr>
      <dsp:spPr>
        <a:xfrm>
          <a:off x="2942661" y="558712"/>
          <a:ext cx="819302" cy="136550"/>
        </a:xfrm>
        <a:prstGeom prst="parallelogram">
          <a:avLst>
            <a:gd name="adj" fmla="val 140840"/>
          </a:avLst>
        </a:prstGeom>
        <a:solidFill>
          <a:schemeClr val="accent2">
            <a:hueOff val="350347"/>
            <a:satOff val="-1065"/>
            <a:lumOff val="-14"/>
            <a:alphaOff val="0"/>
          </a:schemeClr>
        </a:solidFill>
        <a:ln w="15875" cap="flat" cmpd="sng" algn="ctr">
          <a:solidFill>
            <a:schemeClr val="accent2">
              <a:hueOff val="350347"/>
              <a:satOff val="-1065"/>
              <a:lumOff val="-1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E6019F8-3973-459C-938E-30FAFB74EF29}">
      <dsp:nvSpPr>
        <dsp:cNvPr id="0" name=""/>
        <dsp:cNvSpPr/>
      </dsp:nvSpPr>
      <dsp:spPr>
        <a:xfrm>
          <a:off x="3809756" y="558712"/>
          <a:ext cx="819302" cy="136550"/>
        </a:xfrm>
        <a:prstGeom prst="parallelogram">
          <a:avLst>
            <a:gd name="adj" fmla="val 140840"/>
          </a:avLst>
        </a:prstGeom>
        <a:solidFill>
          <a:schemeClr val="accent2">
            <a:hueOff val="467130"/>
            <a:satOff val="-1420"/>
            <a:lumOff val="-19"/>
            <a:alphaOff val="0"/>
          </a:schemeClr>
        </a:solidFill>
        <a:ln w="15875" cap="flat" cmpd="sng" algn="ctr">
          <a:solidFill>
            <a:schemeClr val="accent2">
              <a:hueOff val="467130"/>
              <a:satOff val="-1420"/>
              <a:lumOff val="-1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7A335A-BADC-4AF6-9FCF-C16D5F5F426C}">
      <dsp:nvSpPr>
        <dsp:cNvPr id="0" name=""/>
        <dsp:cNvSpPr/>
      </dsp:nvSpPr>
      <dsp:spPr>
        <a:xfrm>
          <a:off x="4676851" y="558712"/>
          <a:ext cx="819302" cy="136550"/>
        </a:xfrm>
        <a:prstGeom prst="parallelogram">
          <a:avLst>
            <a:gd name="adj" fmla="val 140840"/>
          </a:avLst>
        </a:prstGeom>
        <a:solidFill>
          <a:schemeClr val="accent2">
            <a:hueOff val="583912"/>
            <a:satOff val="-1775"/>
            <a:lumOff val="-24"/>
            <a:alphaOff val="0"/>
          </a:schemeClr>
        </a:solidFill>
        <a:ln w="15875" cap="flat" cmpd="sng" algn="ctr">
          <a:solidFill>
            <a:schemeClr val="accent2">
              <a:hueOff val="583912"/>
              <a:satOff val="-1775"/>
              <a:lumOff val="-2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1B3CBA-BDC5-4B24-BFA0-4EA7BEAE4F03}">
      <dsp:nvSpPr>
        <dsp:cNvPr id="0" name=""/>
        <dsp:cNvSpPr/>
      </dsp:nvSpPr>
      <dsp:spPr>
        <a:xfrm>
          <a:off x="5543946" y="558712"/>
          <a:ext cx="819302" cy="136550"/>
        </a:xfrm>
        <a:prstGeom prst="parallelogram">
          <a:avLst>
            <a:gd name="adj" fmla="val 140840"/>
          </a:avLst>
        </a:prstGeom>
        <a:solidFill>
          <a:schemeClr val="accent2">
            <a:hueOff val="700695"/>
            <a:satOff val="-2129"/>
            <a:lumOff val="-29"/>
            <a:alphaOff val="0"/>
          </a:schemeClr>
        </a:solidFill>
        <a:ln w="15875" cap="flat" cmpd="sng" algn="ctr">
          <a:solidFill>
            <a:schemeClr val="accent2">
              <a:hueOff val="700695"/>
              <a:satOff val="-2129"/>
              <a:lumOff val="-2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CC0198-1104-41F5-8A58-27EA9DDDAEC6}">
      <dsp:nvSpPr>
        <dsp:cNvPr id="0" name=""/>
        <dsp:cNvSpPr/>
      </dsp:nvSpPr>
      <dsp:spPr>
        <a:xfrm>
          <a:off x="341375" y="787955"/>
          <a:ext cx="6144768" cy="558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b" anchorCtr="0">
          <a:noAutofit/>
        </a:bodyPr>
        <a:lstStyle/>
        <a:p>
          <a:pPr lvl="0" algn="ctr" defTabSz="844550" rtl="1">
            <a:lnSpc>
              <a:spcPct val="90000"/>
            </a:lnSpc>
            <a:spcBef>
              <a:spcPct val="0"/>
            </a:spcBef>
            <a:spcAft>
              <a:spcPct val="35000"/>
            </a:spcAft>
          </a:pPr>
          <a:r>
            <a:rPr lang="fa-IR" sz="1900" kern="1200" dirty="0" smtClean="0">
              <a:cs typeface="B Homa" panose="00000400000000000000" pitchFamily="2" charset="-78"/>
            </a:rPr>
            <a:t>تشریح و بازشناسی سیستم </a:t>
          </a:r>
          <a:endParaRPr lang="en-US" sz="1900" kern="1200" dirty="0"/>
        </a:p>
      </dsp:txBody>
      <dsp:txXfrm>
        <a:off x="341375" y="787955"/>
        <a:ext cx="6144768" cy="558615"/>
      </dsp:txXfrm>
    </dsp:sp>
    <dsp:sp modelId="{D46797B1-442C-4FDE-A9F7-54EEA26756B2}">
      <dsp:nvSpPr>
        <dsp:cNvPr id="0" name=""/>
        <dsp:cNvSpPr/>
      </dsp:nvSpPr>
      <dsp:spPr>
        <a:xfrm>
          <a:off x="341375" y="1346570"/>
          <a:ext cx="819302" cy="136550"/>
        </a:xfrm>
        <a:prstGeom prst="parallelogram">
          <a:avLst>
            <a:gd name="adj" fmla="val 140840"/>
          </a:avLst>
        </a:prstGeom>
        <a:solidFill>
          <a:schemeClr val="accent2">
            <a:hueOff val="817477"/>
            <a:satOff val="-2484"/>
            <a:lumOff val="-33"/>
            <a:alphaOff val="0"/>
          </a:schemeClr>
        </a:solidFill>
        <a:ln w="15875" cap="flat" cmpd="sng" algn="ctr">
          <a:solidFill>
            <a:schemeClr val="accent2">
              <a:hueOff val="817477"/>
              <a:satOff val="-2484"/>
              <a:lumOff val="-3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A1B2B5D-5572-4B97-B97F-710244F596B3}">
      <dsp:nvSpPr>
        <dsp:cNvPr id="0" name=""/>
        <dsp:cNvSpPr/>
      </dsp:nvSpPr>
      <dsp:spPr>
        <a:xfrm>
          <a:off x="1208471" y="1346570"/>
          <a:ext cx="819302" cy="136550"/>
        </a:xfrm>
        <a:prstGeom prst="parallelogram">
          <a:avLst>
            <a:gd name="adj" fmla="val 140840"/>
          </a:avLst>
        </a:prstGeom>
        <a:solidFill>
          <a:schemeClr val="accent2">
            <a:hueOff val="934260"/>
            <a:satOff val="-2839"/>
            <a:lumOff val="-38"/>
            <a:alphaOff val="0"/>
          </a:schemeClr>
        </a:solidFill>
        <a:ln w="15875" cap="flat" cmpd="sng" algn="ctr">
          <a:solidFill>
            <a:schemeClr val="accent2">
              <a:hueOff val="934260"/>
              <a:satOff val="-2839"/>
              <a:lumOff val="-3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6DF0939-0E10-4EB4-8AAA-8FBFDAAACBA6}">
      <dsp:nvSpPr>
        <dsp:cNvPr id="0" name=""/>
        <dsp:cNvSpPr/>
      </dsp:nvSpPr>
      <dsp:spPr>
        <a:xfrm>
          <a:off x="2075566" y="1346570"/>
          <a:ext cx="819302" cy="136550"/>
        </a:xfrm>
        <a:prstGeom prst="parallelogram">
          <a:avLst>
            <a:gd name="adj" fmla="val 140840"/>
          </a:avLst>
        </a:prstGeom>
        <a:solidFill>
          <a:schemeClr val="accent2">
            <a:hueOff val="1051042"/>
            <a:satOff val="-3194"/>
            <a:lumOff val="-43"/>
            <a:alphaOff val="0"/>
          </a:schemeClr>
        </a:solidFill>
        <a:ln w="15875" cap="flat" cmpd="sng" algn="ctr">
          <a:solidFill>
            <a:schemeClr val="accent2">
              <a:hueOff val="1051042"/>
              <a:satOff val="-3194"/>
              <a:lumOff val="-4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8AB1BE7-0E7E-4372-8476-89DE4E21B922}">
      <dsp:nvSpPr>
        <dsp:cNvPr id="0" name=""/>
        <dsp:cNvSpPr/>
      </dsp:nvSpPr>
      <dsp:spPr>
        <a:xfrm>
          <a:off x="2942661" y="1346570"/>
          <a:ext cx="819302" cy="136550"/>
        </a:xfrm>
        <a:prstGeom prst="parallelogram">
          <a:avLst>
            <a:gd name="adj" fmla="val 140840"/>
          </a:avLst>
        </a:prstGeom>
        <a:solidFill>
          <a:schemeClr val="accent2">
            <a:hueOff val="1167825"/>
            <a:satOff val="-3549"/>
            <a:lumOff val="-48"/>
            <a:alphaOff val="0"/>
          </a:schemeClr>
        </a:solidFill>
        <a:ln w="15875" cap="flat" cmpd="sng" algn="ctr">
          <a:solidFill>
            <a:schemeClr val="accent2">
              <a:hueOff val="1167825"/>
              <a:satOff val="-3549"/>
              <a:lumOff val="-4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3F0C55E-3D5C-4283-8ECF-745EBC9657CC}">
      <dsp:nvSpPr>
        <dsp:cNvPr id="0" name=""/>
        <dsp:cNvSpPr/>
      </dsp:nvSpPr>
      <dsp:spPr>
        <a:xfrm>
          <a:off x="3809756" y="1346570"/>
          <a:ext cx="819302" cy="136550"/>
        </a:xfrm>
        <a:prstGeom prst="parallelogram">
          <a:avLst>
            <a:gd name="adj" fmla="val 140840"/>
          </a:avLst>
        </a:prstGeom>
        <a:solidFill>
          <a:schemeClr val="accent2">
            <a:hueOff val="1284607"/>
            <a:satOff val="-3904"/>
            <a:lumOff val="-53"/>
            <a:alphaOff val="0"/>
          </a:schemeClr>
        </a:solidFill>
        <a:ln w="15875" cap="flat" cmpd="sng" algn="ctr">
          <a:solidFill>
            <a:schemeClr val="accent2">
              <a:hueOff val="1284607"/>
              <a:satOff val="-3904"/>
              <a:lumOff val="-5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0B83D54-59EF-4898-AA01-A02D38F39CA0}">
      <dsp:nvSpPr>
        <dsp:cNvPr id="0" name=""/>
        <dsp:cNvSpPr/>
      </dsp:nvSpPr>
      <dsp:spPr>
        <a:xfrm>
          <a:off x="4676851" y="1346570"/>
          <a:ext cx="819302" cy="136550"/>
        </a:xfrm>
        <a:prstGeom prst="parallelogram">
          <a:avLst>
            <a:gd name="adj" fmla="val 140840"/>
          </a:avLst>
        </a:prstGeom>
        <a:solidFill>
          <a:schemeClr val="accent2">
            <a:hueOff val="1401390"/>
            <a:satOff val="-4259"/>
            <a:lumOff val="-57"/>
            <a:alphaOff val="0"/>
          </a:schemeClr>
        </a:solidFill>
        <a:ln w="15875" cap="flat" cmpd="sng" algn="ctr">
          <a:solidFill>
            <a:schemeClr val="accent2">
              <a:hueOff val="1401390"/>
              <a:satOff val="-4259"/>
              <a:lumOff val="-5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343740-A2AA-4028-AB37-6515930E183E}">
      <dsp:nvSpPr>
        <dsp:cNvPr id="0" name=""/>
        <dsp:cNvSpPr/>
      </dsp:nvSpPr>
      <dsp:spPr>
        <a:xfrm>
          <a:off x="5543946" y="1346570"/>
          <a:ext cx="819302" cy="136550"/>
        </a:xfrm>
        <a:prstGeom prst="parallelogram">
          <a:avLst>
            <a:gd name="adj" fmla="val 140840"/>
          </a:avLst>
        </a:prstGeom>
        <a:solidFill>
          <a:schemeClr val="accent2">
            <a:hueOff val="1518172"/>
            <a:satOff val="-4614"/>
            <a:lumOff val="-62"/>
            <a:alphaOff val="0"/>
          </a:schemeClr>
        </a:solidFill>
        <a:ln w="15875" cap="flat" cmpd="sng" algn="ctr">
          <a:solidFill>
            <a:schemeClr val="accent2">
              <a:hueOff val="1518172"/>
              <a:satOff val="-4614"/>
              <a:lumOff val="-6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3050EC-8D96-44E8-BC23-324567CCEDC8}">
      <dsp:nvSpPr>
        <dsp:cNvPr id="0" name=""/>
        <dsp:cNvSpPr/>
      </dsp:nvSpPr>
      <dsp:spPr>
        <a:xfrm>
          <a:off x="341375" y="1575814"/>
          <a:ext cx="6144768" cy="558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b" anchorCtr="0">
          <a:noAutofit/>
        </a:bodyPr>
        <a:lstStyle/>
        <a:p>
          <a:pPr lvl="0" algn="ctr" defTabSz="844550" rtl="1">
            <a:lnSpc>
              <a:spcPct val="90000"/>
            </a:lnSpc>
            <a:spcBef>
              <a:spcPct val="0"/>
            </a:spcBef>
            <a:spcAft>
              <a:spcPct val="35000"/>
            </a:spcAft>
          </a:pPr>
          <a:r>
            <a:rPr lang="fa-IR" sz="1900" kern="1200" dirty="0" smtClean="0">
              <a:cs typeface="B Homa" panose="00000400000000000000" pitchFamily="2" charset="-78"/>
            </a:rPr>
            <a:t>مدل سازی برای تدوین رفتارهای آتی سیستم و پیش بینی</a:t>
          </a:r>
          <a:endParaRPr lang="en-US" sz="1900" kern="1200" dirty="0"/>
        </a:p>
      </dsp:txBody>
      <dsp:txXfrm>
        <a:off x="341375" y="1575814"/>
        <a:ext cx="6144768" cy="558615"/>
      </dsp:txXfrm>
    </dsp:sp>
    <dsp:sp modelId="{B664A675-06F1-4D71-A1D4-9BF74305CA6C}">
      <dsp:nvSpPr>
        <dsp:cNvPr id="0" name=""/>
        <dsp:cNvSpPr/>
      </dsp:nvSpPr>
      <dsp:spPr>
        <a:xfrm>
          <a:off x="341375" y="2134429"/>
          <a:ext cx="819302" cy="136550"/>
        </a:xfrm>
        <a:prstGeom prst="parallelogram">
          <a:avLst>
            <a:gd name="adj" fmla="val 140840"/>
          </a:avLst>
        </a:prstGeom>
        <a:solidFill>
          <a:schemeClr val="accent2">
            <a:hueOff val="1634955"/>
            <a:satOff val="-4969"/>
            <a:lumOff val="-67"/>
            <a:alphaOff val="0"/>
          </a:schemeClr>
        </a:solidFill>
        <a:ln w="15875" cap="flat" cmpd="sng" algn="ctr">
          <a:solidFill>
            <a:schemeClr val="accent2">
              <a:hueOff val="1634955"/>
              <a:satOff val="-4969"/>
              <a:lumOff val="-6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4D5E1F-6737-461A-8B72-03AFA2F5414E}">
      <dsp:nvSpPr>
        <dsp:cNvPr id="0" name=""/>
        <dsp:cNvSpPr/>
      </dsp:nvSpPr>
      <dsp:spPr>
        <a:xfrm>
          <a:off x="1208471" y="2134429"/>
          <a:ext cx="819302" cy="136550"/>
        </a:xfrm>
        <a:prstGeom prst="parallelogram">
          <a:avLst>
            <a:gd name="adj" fmla="val 140840"/>
          </a:avLst>
        </a:prstGeom>
        <a:solidFill>
          <a:schemeClr val="accent2">
            <a:hueOff val="1751737"/>
            <a:satOff val="-5324"/>
            <a:lumOff val="-72"/>
            <a:alphaOff val="0"/>
          </a:schemeClr>
        </a:solidFill>
        <a:ln w="15875" cap="flat" cmpd="sng" algn="ctr">
          <a:solidFill>
            <a:schemeClr val="accent2">
              <a:hueOff val="1751737"/>
              <a:satOff val="-5324"/>
              <a:lumOff val="-7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615EA23-BA83-43D9-B592-C9449D9CDE8A}">
      <dsp:nvSpPr>
        <dsp:cNvPr id="0" name=""/>
        <dsp:cNvSpPr/>
      </dsp:nvSpPr>
      <dsp:spPr>
        <a:xfrm>
          <a:off x="2075566" y="2134429"/>
          <a:ext cx="819302" cy="136550"/>
        </a:xfrm>
        <a:prstGeom prst="parallelogram">
          <a:avLst>
            <a:gd name="adj" fmla="val 140840"/>
          </a:avLst>
        </a:prstGeom>
        <a:solidFill>
          <a:schemeClr val="accent2">
            <a:hueOff val="1868520"/>
            <a:satOff val="-5678"/>
            <a:lumOff val="-76"/>
            <a:alphaOff val="0"/>
          </a:schemeClr>
        </a:solidFill>
        <a:ln w="15875" cap="flat" cmpd="sng" algn="ctr">
          <a:solidFill>
            <a:schemeClr val="accent2">
              <a:hueOff val="1868520"/>
              <a:satOff val="-5678"/>
              <a:lumOff val="-7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B418564-AF6A-49D9-A8E7-D1DDCC048A4C}">
      <dsp:nvSpPr>
        <dsp:cNvPr id="0" name=""/>
        <dsp:cNvSpPr/>
      </dsp:nvSpPr>
      <dsp:spPr>
        <a:xfrm>
          <a:off x="2942661" y="2134429"/>
          <a:ext cx="819302" cy="136550"/>
        </a:xfrm>
        <a:prstGeom prst="parallelogram">
          <a:avLst>
            <a:gd name="adj" fmla="val 140840"/>
          </a:avLst>
        </a:prstGeom>
        <a:solidFill>
          <a:schemeClr val="accent2">
            <a:hueOff val="1985302"/>
            <a:satOff val="-6033"/>
            <a:lumOff val="-81"/>
            <a:alphaOff val="0"/>
          </a:schemeClr>
        </a:solidFill>
        <a:ln w="15875" cap="flat" cmpd="sng" algn="ctr">
          <a:solidFill>
            <a:schemeClr val="accent2">
              <a:hueOff val="1985302"/>
              <a:satOff val="-6033"/>
              <a:lumOff val="-8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264C6C3-A2ED-4E3F-B4D1-84A59D31E816}">
      <dsp:nvSpPr>
        <dsp:cNvPr id="0" name=""/>
        <dsp:cNvSpPr/>
      </dsp:nvSpPr>
      <dsp:spPr>
        <a:xfrm>
          <a:off x="3809756" y="2134429"/>
          <a:ext cx="819302" cy="136550"/>
        </a:xfrm>
        <a:prstGeom prst="parallelogram">
          <a:avLst>
            <a:gd name="adj" fmla="val 140840"/>
          </a:avLst>
        </a:prstGeom>
        <a:solidFill>
          <a:schemeClr val="accent2">
            <a:hueOff val="2102085"/>
            <a:satOff val="-6388"/>
            <a:lumOff val="-86"/>
            <a:alphaOff val="0"/>
          </a:schemeClr>
        </a:solidFill>
        <a:ln w="15875" cap="flat" cmpd="sng" algn="ctr">
          <a:solidFill>
            <a:schemeClr val="accent2">
              <a:hueOff val="2102085"/>
              <a:satOff val="-6388"/>
              <a:lumOff val="-8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E58808-2021-4354-9E13-251E535CFF5B}">
      <dsp:nvSpPr>
        <dsp:cNvPr id="0" name=""/>
        <dsp:cNvSpPr/>
      </dsp:nvSpPr>
      <dsp:spPr>
        <a:xfrm>
          <a:off x="4676851" y="2134429"/>
          <a:ext cx="819302" cy="136550"/>
        </a:xfrm>
        <a:prstGeom prst="parallelogram">
          <a:avLst>
            <a:gd name="adj" fmla="val 140840"/>
          </a:avLst>
        </a:prstGeom>
        <a:solidFill>
          <a:schemeClr val="accent2">
            <a:hueOff val="2218867"/>
            <a:satOff val="-6743"/>
            <a:lumOff val="-91"/>
            <a:alphaOff val="0"/>
          </a:schemeClr>
        </a:solidFill>
        <a:ln w="15875" cap="flat" cmpd="sng" algn="ctr">
          <a:solidFill>
            <a:schemeClr val="accent2">
              <a:hueOff val="2218867"/>
              <a:satOff val="-6743"/>
              <a:lumOff val="-9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61410FC-1249-4141-8096-2D7BC80D0A9D}">
      <dsp:nvSpPr>
        <dsp:cNvPr id="0" name=""/>
        <dsp:cNvSpPr/>
      </dsp:nvSpPr>
      <dsp:spPr>
        <a:xfrm>
          <a:off x="5543946" y="2134429"/>
          <a:ext cx="819302" cy="136550"/>
        </a:xfrm>
        <a:prstGeom prst="parallelogram">
          <a:avLst>
            <a:gd name="adj" fmla="val 140840"/>
          </a:avLst>
        </a:prstGeom>
        <a:solidFill>
          <a:schemeClr val="accent2">
            <a:hueOff val="2335650"/>
            <a:satOff val="-7098"/>
            <a:lumOff val="-96"/>
            <a:alphaOff val="0"/>
          </a:schemeClr>
        </a:solidFill>
        <a:ln w="15875" cap="flat" cmpd="sng" algn="ctr">
          <a:solidFill>
            <a:schemeClr val="accent2">
              <a:hueOff val="2335650"/>
              <a:satOff val="-7098"/>
              <a:lumOff val="-9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52E50B4-B571-4C20-8CDE-C7AD961A0304}">
      <dsp:nvSpPr>
        <dsp:cNvPr id="0" name=""/>
        <dsp:cNvSpPr/>
      </dsp:nvSpPr>
      <dsp:spPr>
        <a:xfrm>
          <a:off x="341375" y="2363673"/>
          <a:ext cx="6144768" cy="558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b" anchorCtr="0">
          <a:noAutofit/>
        </a:bodyPr>
        <a:lstStyle/>
        <a:p>
          <a:pPr lvl="0" algn="ctr" defTabSz="844550" rtl="1">
            <a:lnSpc>
              <a:spcPct val="90000"/>
            </a:lnSpc>
            <a:spcBef>
              <a:spcPct val="0"/>
            </a:spcBef>
            <a:spcAft>
              <a:spcPct val="35000"/>
            </a:spcAft>
          </a:pPr>
          <a:r>
            <a:rPr lang="fa-IR" sz="1900" kern="1200" dirty="0" smtClean="0">
              <a:cs typeface="B Homa" panose="00000400000000000000" pitchFamily="2" charset="-78"/>
            </a:rPr>
            <a:t>سناریو سازی و تدوین گزینه‌ها</a:t>
          </a:r>
          <a:endParaRPr lang="en-US" sz="1900" kern="1200" dirty="0"/>
        </a:p>
      </dsp:txBody>
      <dsp:txXfrm>
        <a:off x="341375" y="2363673"/>
        <a:ext cx="6144768" cy="558615"/>
      </dsp:txXfrm>
    </dsp:sp>
    <dsp:sp modelId="{DFDB9B84-48FE-4A09-B941-D701FDE57641}">
      <dsp:nvSpPr>
        <dsp:cNvPr id="0" name=""/>
        <dsp:cNvSpPr/>
      </dsp:nvSpPr>
      <dsp:spPr>
        <a:xfrm>
          <a:off x="341375" y="2922288"/>
          <a:ext cx="819302" cy="136550"/>
        </a:xfrm>
        <a:prstGeom prst="parallelogram">
          <a:avLst>
            <a:gd name="adj" fmla="val 140840"/>
          </a:avLst>
        </a:prstGeom>
        <a:solidFill>
          <a:schemeClr val="accent2">
            <a:hueOff val="2452432"/>
            <a:satOff val="-7453"/>
            <a:lumOff val="-100"/>
            <a:alphaOff val="0"/>
          </a:schemeClr>
        </a:solidFill>
        <a:ln w="15875" cap="flat" cmpd="sng" algn="ctr">
          <a:solidFill>
            <a:schemeClr val="accent2">
              <a:hueOff val="2452432"/>
              <a:satOff val="-7453"/>
              <a:lumOff val="-10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0BEEA5E-6183-4CF1-945A-2E9C43E9E9A8}">
      <dsp:nvSpPr>
        <dsp:cNvPr id="0" name=""/>
        <dsp:cNvSpPr/>
      </dsp:nvSpPr>
      <dsp:spPr>
        <a:xfrm>
          <a:off x="1208471" y="2922288"/>
          <a:ext cx="819302" cy="136550"/>
        </a:xfrm>
        <a:prstGeom prst="parallelogram">
          <a:avLst>
            <a:gd name="adj" fmla="val 140840"/>
          </a:avLst>
        </a:prstGeom>
        <a:solidFill>
          <a:schemeClr val="accent2">
            <a:hueOff val="2569215"/>
            <a:satOff val="-7808"/>
            <a:lumOff val="-105"/>
            <a:alphaOff val="0"/>
          </a:schemeClr>
        </a:solidFill>
        <a:ln w="15875" cap="flat" cmpd="sng" algn="ctr">
          <a:solidFill>
            <a:schemeClr val="accent2">
              <a:hueOff val="2569215"/>
              <a:satOff val="-7808"/>
              <a:lumOff val="-10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0E9AA1D-88A2-49C6-A3A0-52F2418BB097}">
      <dsp:nvSpPr>
        <dsp:cNvPr id="0" name=""/>
        <dsp:cNvSpPr/>
      </dsp:nvSpPr>
      <dsp:spPr>
        <a:xfrm>
          <a:off x="2075566" y="2922288"/>
          <a:ext cx="819302" cy="136550"/>
        </a:xfrm>
        <a:prstGeom prst="parallelogram">
          <a:avLst>
            <a:gd name="adj" fmla="val 140840"/>
          </a:avLst>
        </a:prstGeom>
        <a:solidFill>
          <a:schemeClr val="accent2">
            <a:hueOff val="2685997"/>
            <a:satOff val="-8163"/>
            <a:lumOff val="-110"/>
            <a:alphaOff val="0"/>
          </a:schemeClr>
        </a:solidFill>
        <a:ln w="15875" cap="flat" cmpd="sng" algn="ctr">
          <a:solidFill>
            <a:schemeClr val="accent2">
              <a:hueOff val="2685997"/>
              <a:satOff val="-8163"/>
              <a:lumOff val="-11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957153-3068-4F92-BF01-9399F7063054}">
      <dsp:nvSpPr>
        <dsp:cNvPr id="0" name=""/>
        <dsp:cNvSpPr/>
      </dsp:nvSpPr>
      <dsp:spPr>
        <a:xfrm>
          <a:off x="2942661" y="2922288"/>
          <a:ext cx="819302" cy="136550"/>
        </a:xfrm>
        <a:prstGeom prst="parallelogram">
          <a:avLst>
            <a:gd name="adj" fmla="val 140840"/>
          </a:avLst>
        </a:prstGeom>
        <a:solidFill>
          <a:schemeClr val="accent2">
            <a:hueOff val="2802779"/>
            <a:satOff val="-8518"/>
            <a:lumOff val="-115"/>
            <a:alphaOff val="0"/>
          </a:schemeClr>
        </a:solidFill>
        <a:ln w="15875" cap="flat" cmpd="sng" algn="ctr">
          <a:solidFill>
            <a:schemeClr val="accent2">
              <a:hueOff val="2802779"/>
              <a:satOff val="-8518"/>
              <a:lumOff val="-11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A19BF5-D737-479B-BE6F-188A5893C60B}">
      <dsp:nvSpPr>
        <dsp:cNvPr id="0" name=""/>
        <dsp:cNvSpPr/>
      </dsp:nvSpPr>
      <dsp:spPr>
        <a:xfrm>
          <a:off x="3809756" y="2922288"/>
          <a:ext cx="819302" cy="136550"/>
        </a:xfrm>
        <a:prstGeom prst="parallelogram">
          <a:avLst>
            <a:gd name="adj" fmla="val 140840"/>
          </a:avLst>
        </a:prstGeom>
        <a:solidFill>
          <a:schemeClr val="accent2">
            <a:hueOff val="2919562"/>
            <a:satOff val="-8873"/>
            <a:lumOff val="-120"/>
            <a:alphaOff val="0"/>
          </a:schemeClr>
        </a:solidFill>
        <a:ln w="15875" cap="flat" cmpd="sng" algn="ctr">
          <a:solidFill>
            <a:schemeClr val="accent2">
              <a:hueOff val="2919562"/>
              <a:satOff val="-8873"/>
              <a:lumOff val="-12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892020B-CB8B-44C1-8498-0F56F255C1BD}">
      <dsp:nvSpPr>
        <dsp:cNvPr id="0" name=""/>
        <dsp:cNvSpPr/>
      </dsp:nvSpPr>
      <dsp:spPr>
        <a:xfrm>
          <a:off x="4676851" y="2922288"/>
          <a:ext cx="819302" cy="136550"/>
        </a:xfrm>
        <a:prstGeom prst="parallelogram">
          <a:avLst>
            <a:gd name="adj" fmla="val 140840"/>
          </a:avLst>
        </a:prstGeom>
        <a:solidFill>
          <a:schemeClr val="accent2">
            <a:hueOff val="3036344"/>
            <a:satOff val="-9227"/>
            <a:lumOff val="-124"/>
            <a:alphaOff val="0"/>
          </a:schemeClr>
        </a:solidFill>
        <a:ln w="15875" cap="flat" cmpd="sng" algn="ctr">
          <a:solidFill>
            <a:schemeClr val="accent2">
              <a:hueOff val="3036344"/>
              <a:satOff val="-9227"/>
              <a:lumOff val="-12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71DE30A-EA7B-4267-9E10-BEDF6762EDE4}">
      <dsp:nvSpPr>
        <dsp:cNvPr id="0" name=""/>
        <dsp:cNvSpPr/>
      </dsp:nvSpPr>
      <dsp:spPr>
        <a:xfrm>
          <a:off x="5543946" y="2922288"/>
          <a:ext cx="819302" cy="136550"/>
        </a:xfrm>
        <a:prstGeom prst="parallelogram">
          <a:avLst>
            <a:gd name="adj" fmla="val 140840"/>
          </a:avLst>
        </a:prstGeom>
        <a:solidFill>
          <a:schemeClr val="accent2">
            <a:hueOff val="3153127"/>
            <a:satOff val="-9582"/>
            <a:lumOff val="-129"/>
            <a:alphaOff val="0"/>
          </a:schemeClr>
        </a:solidFill>
        <a:ln w="15875" cap="flat" cmpd="sng" algn="ctr">
          <a:solidFill>
            <a:schemeClr val="accent2">
              <a:hueOff val="3153127"/>
              <a:satOff val="-9582"/>
              <a:lumOff val="-12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A64BF5E-F864-4015-9AAF-27CE95C45FE0}">
      <dsp:nvSpPr>
        <dsp:cNvPr id="0" name=""/>
        <dsp:cNvSpPr/>
      </dsp:nvSpPr>
      <dsp:spPr>
        <a:xfrm>
          <a:off x="341375" y="3151531"/>
          <a:ext cx="6144768" cy="558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b" anchorCtr="0">
          <a:noAutofit/>
        </a:bodyPr>
        <a:lstStyle/>
        <a:p>
          <a:pPr lvl="0" algn="ctr" defTabSz="844550" rtl="1">
            <a:lnSpc>
              <a:spcPct val="90000"/>
            </a:lnSpc>
            <a:spcBef>
              <a:spcPct val="0"/>
            </a:spcBef>
            <a:spcAft>
              <a:spcPct val="35000"/>
            </a:spcAft>
          </a:pPr>
          <a:r>
            <a:rPr lang="fa-IR" sz="1900" kern="1200" dirty="0" smtClean="0">
              <a:cs typeface="B Homa" panose="00000400000000000000" pitchFamily="2" charset="-78"/>
            </a:rPr>
            <a:t>ارزیابی و سنجش</a:t>
          </a:r>
          <a:endParaRPr lang="en-US" sz="1900" kern="1200" dirty="0"/>
        </a:p>
      </dsp:txBody>
      <dsp:txXfrm>
        <a:off x="341375" y="3151531"/>
        <a:ext cx="6144768" cy="558615"/>
      </dsp:txXfrm>
    </dsp:sp>
    <dsp:sp modelId="{F513BA3B-29C3-43FD-AFE4-11111D012170}">
      <dsp:nvSpPr>
        <dsp:cNvPr id="0" name=""/>
        <dsp:cNvSpPr/>
      </dsp:nvSpPr>
      <dsp:spPr>
        <a:xfrm>
          <a:off x="341375" y="3710147"/>
          <a:ext cx="819302" cy="136550"/>
        </a:xfrm>
        <a:prstGeom prst="parallelogram">
          <a:avLst>
            <a:gd name="adj" fmla="val 140840"/>
          </a:avLst>
        </a:prstGeom>
        <a:solidFill>
          <a:schemeClr val="accent2">
            <a:hueOff val="3269909"/>
            <a:satOff val="-9937"/>
            <a:lumOff val="-134"/>
            <a:alphaOff val="0"/>
          </a:schemeClr>
        </a:solidFill>
        <a:ln w="15875" cap="flat" cmpd="sng" algn="ctr">
          <a:solidFill>
            <a:schemeClr val="accent2">
              <a:hueOff val="3269909"/>
              <a:satOff val="-9937"/>
              <a:lumOff val="-13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559F458-371B-4A77-BCC5-0C6E6F3480B8}">
      <dsp:nvSpPr>
        <dsp:cNvPr id="0" name=""/>
        <dsp:cNvSpPr/>
      </dsp:nvSpPr>
      <dsp:spPr>
        <a:xfrm>
          <a:off x="1208471" y="3710147"/>
          <a:ext cx="819302" cy="136550"/>
        </a:xfrm>
        <a:prstGeom prst="parallelogram">
          <a:avLst>
            <a:gd name="adj" fmla="val 140840"/>
          </a:avLst>
        </a:prstGeom>
        <a:solidFill>
          <a:schemeClr val="accent2">
            <a:hueOff val="3386692"/>
            <a:satOff val="-10292"/>
            <a:lumOff val="-139"/>
            <a:alphaOff val="0"/>
          </a:schemeClr>
        </a:solidFill>
        <a:ln w="15875" cap="flat" cmpd="sng" algn="ctr">
          <a:solidFill>
            <a:schemeClr val="accent2">
              <a:hueOff val="3386692"/>
              <a:satOff val="-10292"/>
              <a:lumOff val="-13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B8CAD15-A16E-4CFB-BE39-0E9A3A51BCC6}">
      <dsp:nvSpPr>
        <dsp:cNvPr id="0" name=""/>
        <dsp:cNvSpPr/>
      </dsp:nvSpPr>
      <dsp:spPr>
        <a:xfrm>
          <a:off x="2075566" y="3710147"/>
          <a:ext cx="819302" cy="136550"/>
        </a:xfrm>
        <a:prstGeom prst="parallelogram">
          <a:avLst>
            <a:gd name="adj" fmla="val 140840"/>
          </a:avLst>
        </a:prstGeom>
        <a:solidFill>
          <a:schemeClr val="accent2">
            <a:hueOff val="3503475"/>
            <a:satOff val="-10647"/>
            <a:lumOff val="-143"/>
            <a:alphaOff val="0"/>
          </a:schemeClr>
        </a:solidFill>
        <a:ln w="15875" cap="flat" cmpd="sng" algn="ctr">
          <a:solidFill>
            <a:schemeClr val="accent2">
              <a:hueOff val="3503475"/>
              <a:satOff val="-10647"/>
              <a:lumOff val="-14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CC0893-900A-4A10-B2CA-C9092D86478F}">
      <dsp:nvSpPr>
        <dsp:cNvPr id="0" name=""/>
        <dsp:cNvSpPr/>
      </dsp:nvSpPr>
      <dsp:spPr>
        <a:xfrm>
          <a:off x="2942661" y="3710147"/>
          <a:ext cx="819302" cy="136550"/>
        </a:xfrm>
        <a:prstGeom prst="parallelogram">
          <a:avLst>
            <a:gd name="adj" fmla="val 140840"/>
          </a:avLst>
        </a:prstGeom>
        <a:solidFill>
          <a:schemeClr val="accent2">
            <a:hueOff val="3620257"/>
            <a:satOff val="-11002"/>
            <a:lumOff val="-148"/>
            <a:alphaOff val="0"/>
          </a:schemeClr>
        </a:solidFill>
        <a:ln w="15875" cap="flat" cmpd="sng" algn="ctr">
          <a:solidFill>
            <a:schemeClr val="accent2">
              <a:hueOff val="3620257"/>
              <a:satOff val="-11002"/>
              <a:lumOff val="-14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6FA4C4-55A2-4B47-BE1A-320B2152DC4A}">
      <dsp:nvSpPr>
        <dsp:cNvPr id="0" name=""/>
        <dsp:cNvSpPr/>
      </dsp:nvSpPr>
      <dsp:spPr>
        <a:xfrm>
          <a:off x="3809756" y="3710147"/>
          <a:ext cx="819302" cy="136550"/>
        </a:xfrm>
        <a:prstGeom prst="parallelogram">
          <a:avLst>
            <a:gd name="adj" fmla="val 140840"/>
          </a:avLst>
        </a:prstGeom>
        <a:solidFill>
          <a:schemeClr val="accent2">
            <a:hueOff val="3737039"/>
            <a:satOff val="-11357"/>
            <a:lumOff val="-153"/>
            <a:alphaOff val="0"/>
          </a:schemeClr>
        </a:solidFill>
        <a:ln w="15875" cap="flat" cmpd="sng" algn="ctr">
          <a:solidFill>
            <a:schemeClr val="accent2">
              <a:hueOff val="3737039"/>
              <a:satOff val="-11357"/>
              <a:lumOff val="-15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7E129D-0B55-458B-9647-5906EDA42500}">
      <dsp:nvSpPr>
        <dsp:cNvPr id="0" name=""/>
        <dsp:cNvSpPr/>
      </dsp:nvSpPr>
      <dsp:spPr>
        <a:xfrm>
          <a:off x="4676851" y="3710147"/>
          <a:ext cx="819302" cy="136550"/>
        </a:xfrm>
        <a:prstGeom prst="parallelogram">
          <a:avLst>
            <a:gd name="adj" fmla="val 140840"/>
          </a:avLst>
        </a:prstGeom>
        <a:solidFill>
          <a:schemeClr val="accent2">
            <a:hueOff val="3853822"/>
            <a:satOff val="-11712"/>
            <a:lumOff val="-158"/>
            <a:alphaOff val="0"/>
          </a:schemeClr>
        </a:solidFill>
        <a:ln w="15875" cap="flat" cmpd="sng" algn="ctr">
          <a:solidFill>
            <a:schemeClr val="accent2">
              <a:hueOff val="3853822"/>
              <a:satOff val="-11712"/>
              <a:lumOff val="-15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CD3DD2C-09CF-4566-9CC7-F23C84ACACDA}">
      <dsp:nvSpPr>
        <dsp:cNvPr id="0" name=""/>
        <dsp:cNvSpPr/>
      </dsp:nvSpPr>
      <dsp:spPr>
        <a:xfrm>
          <a:off x="5543946" y="3710147"/>
          <a:ext cx="819302" cy="136550"/>
        </a:xfrm>
        <a:prstGeom prst="parallelogram">
          <a:avLst>
            <a:gd name="adj" fmla="val 140840"/>
          </a:avLst>
        </a:prstGeom>
        <a:solidFill>
          <a:schemeClr val="accent2">
            <a:hueOff val="3970604"/>
            <a:satOff val="-12067"/>
            <a:lumOff val="-163"/>
            <a:alphaOff val="0"/>
          </a:schemeClr>
        </a:solidFill>
        <a:ln w="15875" cap="flat" cmpd="sng" algn="ctr">
          <a:solidFill>
            <a:schemeClr val="accent2">
              <a:hueOff val="3970604"/>
              <a:satOff val="-12067"/>
              <a:lumOff val="-16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A150CE2-BCA4-4A2A-B458-C99464E80547}">
      <dsp:nvSpPr>
        <dsp:cNvPr id="0" name=""/>
        <dsp:cNvSpPr/>
      </dsp:nvSpPr>
      <dsp:spPr>
        <a:xfrm>
          <a:off x="341375" y="3939390"/>
          <a:ext cx="6144768" cy="558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b" anchorCtr="0">
          <a:noAutofit/>
        </a:bodyPr>
        <a:lstStyle/>
        <a:p>
          <a:pPr lvl="0" algn="ctr" defTabSz="844550" rtl="1">
            <a:lnSpc>
              <a:spcPct val="90000"/>
            </a:lnSpc>
            <a:spcBef>
              <a:spcPct val="0"/>
            </a:spcBef>
            <a:spcAft>
              <a:spcPct val="35000"/>
            </a:spcAft>
          </a:pPr>
          <a:r>
            <a:rPr lang="fa-IR" sz="1900" kern="1200" dirty="0" smtClean="0">
              <a:cs typeface="B Homa" panose="00000400000000000000" pitchFamily="2" charset="-78"/>
            </a:rPr>
            <a:t>اجرا و کنترل</a:t>
          </a:r>
          <a:endParaRPr lang="en-US" sz="1900" kern="1200" dirty="0"/>
        </a:p>
      </dsp:txBody>
      <dsp:txXfrm>
        <a:off x="341375" y="3939390"/>
        <a:ext cx="6144768" cy="558615"/>
      </dsp:txXfrm>
    </dsp:sp>
    <dsp:sp modelId="{32858100-34F3-4BB3-90F3-91E00FEB6CA1}">
      <dsp:nvSpPr>
        <dsp:cNvPr id="0" name=""/>
        <dsp:cNvSpPr/>
      </dsp:nvSpPr>
      <dsp:spPr>
        <a:xfrm>
          <a:off x="341375" y="4498005"/>
          <a:ext cx="819302" cy="136550"/>
        </a:xfrm>
        <a:prstGeom prst="parallelogram">
          <a:avLst>
            <a:gd name="adj" fmla="val 140840"/>
          </a:avLst>
        </a:prstGeom>
        <a:solidFill>
          <a:schemeClr val="accent2">
            <a:hueOff val="4087387"/>
            <a:satOff val="-12422"/>
            <a:lumOff val="-167"/>
            <a:alphaOff val="0"/>
          </a:schemeClr>
        </a:solidFill>
        <a:ln w="15875" cap="flat" cmpd="sng" algn="ctr">
          <a:solidFill>
            <a:schemeClr val="accent2">
              <a:hueOff val="4087387"/>
              <a:satOff val="-12422"/>
              <a:lumOff val="-16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A977B19-698C-4AF6-9C64-4DF4E02A778E}">
      <dsp:nvSpPr>
        <dsp:cNvPr id="0" name=""/>
        <dsp:cNvSpPr/>
      </dsp:nvSpPr>
      <dsp:spPr>
        <a:xfrm>
          <a:off x="1208471" y="4498005"/>
          <a:ext cx="819302" cy="136550"/>
        </a:xfrm>
        <a:prstGeom prst="parallelogram">
          <a:avLst>
            <a:gd name="adj" fmla="val 140840"/>
          </a:avLst>
        </a:prstGeom>
        <a:solidFill>
          <a:schemeClr val="accent2">
            <a:hueOff val="4204169"/>
            <a:satOff val="-12776"/>
            <a:lumOff val="-172"/>
            <a:alphaOff val="0"/>
          </a:schemeClr>
        </a:solidFill>
        <a:ln w="15875" cap="flat" cmpd="sng" algn="ctr">
          <a:solidFill>
            <a:schemeClr val="accent2">
              <a:hueOff val="4204169"/>
              <a:satOff val="-12776"/>
              <a:lumOff val="-17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C75894-1C33-4C9C-9015-5A5235F500F0}">
      <dsp:nvSpPr>
        <dsp:cNvPr id="0" name=""/>
        <dsp:cNvSpPr/>
      </dsp:nvSpPr>
      <dsp:spPr>
        <a:xfrm>
          <a:off x="2075566" y="4498005"/>
          <a:ext cx="819302" cy="136550"/>
        </a:xfrm>
        <a:prstGeom prst="parallelogram">
          <a:avLst>
            <a:gd name="adj" fmla="val 140840"/>
          </a:avLst>
        </a:prstGeom>
        <a:solidFill>
          <a:schemeClr val="accent2">
            <a:hueOff val="4320952"/>
            <a:satOff val="-13131"/>
            <a:lumOff val="-177"/>
            <a:alphaOff val="0"/>
          </a:schemeClr>
        </a:solidFill>
        <a:ln w="15875" cap="flat" cmpd="sng" algn="ctr">
          <a:solidFill>
            <a:schemeClr val="accent2">
              <a:hueOff val="4320952"/>
              <a:satOff val="-13131"/>
              <a:lumOff val="-17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CBF4E36-B51F-420C-BD66-E7A78760A06A}">
      <dsp:nvSpPr>
        <dsp:cNvPr id="0" name=""/>
        <dsp:cNvSpPr/>
      </dsp:nvSpPr>
      <dsp:spPr>
        <a:xfrm>
          <a:off x="2942661" y="4498005"/>
          <a:ext cx="819302" cy="136550"/>
        </a:xfrm>
        <a:prstGeom prst="parallelogram">
          <a:avLst>
            <a:gd name="adj" fmla="val 140840"/>
          </a:avLst>
        </a:prstGeom>
        <a:solidFill>
          <a:schemeClr val="accent2">
            <a:hueOff val="4437734"/>
            <a:satOff val="-13486"/>
            <a:lumOff val="-182"/>
            <a:alphaOff val="0"/>
          </a:schemeClr>
        </a:solidFill>
        <a:ln w="15875" cap="flat" cmpd="sng" algn="ctr">
          <a:solidFill>
            <a:schemeClr val="accent2">
              <a:hueOff val="4437734"/>
              <a:satOff val="-13486"/>
              <a:lumOff val="-18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112D06-9CAB-4380-A94C-B823C84BC763}">
      <dsp:nvSpPr>
        <dsp:cNvPr id="0" name=""/>
        <dsp:cNvSpPr/>
      </dsp:nvSpPr>
      <dsp:spPr>
        <a:xfrm>
          <a:off x="3809756" y="4498005"/>
          <a:ext cx="819302" cy="136550"/>
        </a:xfrm>
        <a:prstGeom prst="parallelogram">
          <a:avLst>
            <a:gd name="adj" fmla="val 140840"/>
          </a:avLst>
        </a:prstGeom>
        <a:solidFill>
          <a:schemeClr val="accent2">
            <a:hueOff val="4554516"/>
            <a:satOff val="-13841"/>
            <a:lumOff val="-186"/>
            <a:alphaOff val="0"/>
          </a:schemeClr>
        </a:solidFill>
        <a:ln w="15875" cap="flat" cmpd="sng" algn="ctr">
          <a:solidFill>
            <a:schemeClr val="accent2">
              <a:hueOff val="4554516"/>
              <a:satOff val="-13841"/>
              <a:lumOff val="-18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3A7493-A265-46F8-BA79-292B8C37CA45}">
      <dsp:nvSpPr>
        <dsp:cNvPr id="0" name=""/>
        <dsp:cNvSpPr/>
      </dsp:nvSpPr>
      <dsp:spPr>
        <a:xfrm>
          <a:off x="4676851" y="4498005"/>
          <a:ext cx="819302" cy="136550"/>
        </a:xfrm>
        <a:prstGeom prst="parallelogram">
          <a:avLst>
            <a:gd name="adj" fmla="val 140840"/>
          </a:avLst>
        </a:prstGeom>
        <a:solidFill>
          <a:schemeClr val="accent2">
            <a:hueOff val="4671299"/>
            <a:satOff val="-14196"/>
            <a:lumOff val="-191"/>
            <a:alphaOff val="0"/>
          </a:schemeClr>
        </a:solidFill>
        <a:ln w="15875" cap="flat" cmpd="sng" algn="ctr">
          <a:solidFill>
            <a:schemeClr val="accent2">
              <a:hueOff val="4671299"/>
              <a:satOff val="-14196"/>
              <a:lumOff val="-19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90C518-D93C-4E46-B4DC-9242AFB78A1E}">
      <dsp:nvSpPr>
        <dsp:cNvPr id="0" name=""/>
        <dsp:cNvSpPr/>
      </dsp:nvSpPr>
      <dsp:spPr>
        <a:xfrm>
          <a:off x="5543946" y="4498005"/>
          <a:ext cx="819302" cy="136550"/>
        </a:xfrm>
        <a:prstGeom prst="parallelogram">
          <a:avLst>
            <a:gd name="adj" fmla="val 140840"/>
          </a:avLst>
        </a:prstGeom>
        <a:solidFill>
          <a:schemeClr val="accent2">
            <a:hueOff val="4788082"/>
            <a:satOff val="-14551"/>
            <a:lumOff val="-196"/>
            <a:alphaOff val="0"/>
          </a:schemeClr>
        </a:solidFill>
        <a:ln w="15875" cap="flat" cmpd="sng" algn="ctr">
          <a:solidFill>
            <a:schemeClr val="accent2">
              <a:hueOff val="4788082"/>
              <a:satOff val="-14551"/>
              <a:lumOff val="-19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411DE78A-10E4-4BBB-8A1E-49D50D1D4856}" type="datetimeFigureOut">
              <a:rPr lang="fa-IR" smtClean="0"/>
              <a:t>14/04/1441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EC3EE990-771C-4948-B024-5AC13AD906F7}" type="slidenum">
              <a:rPr lang="fa-IR" smtClean="0"/>
              <a:t>‹#›</a:t>
            </a:fld>
            <a:endParaRPr lang="fa-IR"/>
          </a:p>
        </p:txBody>
      </p:sp>
    </p:spTree>
    <p:extLst>
      <p:ext uri="{BB962C8B-B14F-4D97-AF65-F5344CB8AC3E}">
        <p14:creationId xmlns:p14="http://schemas.microsoft.com/office/powerpoint/2010/main" val="85797808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E23209-77B3-4DEB-A80A-D9CAF7F6454B}" type="slidenum">
              <a:rPr lang="en-US" smtClean="0"/>
              <a:t>5</a:t>
            </a:fld>
            <a:endParaRPr lang="en-US"/>
          </a:p>
        </p:txBody>
      </p:sp>
    </p:spTree>
    <p:extLst>
      <p:ext uri="{BB962C8B-B14F-4D97-AF65-F5344CB8AC3E}">
        <p14:creationId xmlns:p14="http://schemas.microsoft.com/office/powerpoint/2010/main" val="2447488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احتمالاً می‌توانید دلیلش را حدس بزنید. مردم احساس کردند این کار درآمد خوبی دارد و بسیاری از آنها به پرورش مارهای کبرا پرداختند تا درآمد خوبی به دست بیاورند. ماجرا در همین جا تمام نشد. دولت اعلام کرد که دیگر برای مارهای کبرای مرده جایزه نمی‌دهد! حالا مردم که میدیدند این کسب و کار دیگر رونق ندارد،‌ مارهای خود را در گوشه‌ و کنار شهر رها کردند. هر کس مارهای خود را به دورترین نقطه از خانه‌اش می‌برد و رها می‌کرد و می توانید حدس بزنید که همان زمان که یک نفر در سمت دیگر شهر، مارهایش را رها می‌کرد، کسی هم بود که از آن سمت شهر به این طرف آمده بود تا مارهای خود را رها کند.</a:t>
            </a:r>
          </a:p>
          <a:p>
            <a:endParaRPr lang="en-US" dirty="0"/>
          </a:p>
        </p:txBody>
      </p:sp>
      <p:sp>
        <p:nvSpPr>
          <p:cNvPr id="4" name="Slide Number Placeholder 3"/>
          <p:cNvSpPr>
            <a:spLocks noGrp="1"/>
          </p:cNvSpPr>
          <p:nvPr>
            <p:ph type="sldNum" sz="quarter" idx="10"/>
          </p:nvPr>
        </p:nvSpPr>
        <p:spPr/>
        <p:txBody>
          <a:bodyPr/>
          <a:lstStyle/>
          <a:p>
            <a:fld id="{45E23209-77B3-4DEB-A80A-D9CAF7F6454B}" type="slidenum">
              <a:rPr lang="en-US" smtClean="0"/>
              <a:t>8</a:t>
            </a:fld>
            <a:endParaRPr lang="en-US"/>
          </a:p>
        </p:txBody>
      </p:sp>
    </p:spTree>
    <p:extLst>
      <p:ext uri="{BB962C8B-B14F-4D97-AF65-F5344CB8AC3E}">
        <p14:creationId xmlns:p14="http://schemas.microsoft.com/office/powerpoint/2010/main" val="484595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dirty="0" smtClean="0">
                <a:solidFill>
                  <a:schemeClr val="accent5">
                    <a:lumMod val="50000"/>
                  </a:schemeClr>
                </a:solidFill>
                <a:cs typeface="B Homa" panose="00000400000000000000" pitchFamily="2" charset="-78"/>
              </a:rPr>
              <a:t>در برنامه ریزی سیستمی، شهرها و شهرک‌ها، مناطق و ... به عنوان مجموعه ای متشکل از اجزاء متفاوت اما وابسته تلقی می شوند. اشتغال با مسکن متفاوت است اما بین این دو ارتباط وجود دارد بدین ترتیب که وقتی سطوح اشتغال افزایش می‌یابد انتظار می‌رود تقاضا برای مسکن نیز افزایش یابد. به همین منوال این امر بر حمل ونقل، خرده‌فروشی و سایر سیستم‌های وابسته نیز موثر خواهد بود. نوعی «تاثیر موجی» وجود دارد بدین صورت که وقتی تغییری در یک قسمت از سیستم اتفاق می‌افتد به پیامدها و بازخوردهایی در سایر بخش ها منجر شده و منشاء اولیه را نیز تحت تاثیر قرار می دهد</a:t>
            </a:r>
          </a:p>
          <a:p>
            <a:endParaRPr lang="en-US" dirty="0"/>
          </a:p>
        </p:txBody>
      </p:sp>
      <p:sp>
        <p:nvSpPr>
          <p:cNvPr id="4" name="Slide Number Placeholder 3"/>
          <p:cNvSpPr>
            <a:spLocks noGrp="1"/>
          </p:cNvSpPr>
          <p:nvPr>
            <p:ph type="sldNum" sz="quarter" idx="10"/>
          </p:nvPr>
        </p:nvSpPr>
        <p:spPr/>
        <p:txBody>
          <a:bodyPr/>
          <a:lstStyle/>
          <a:p>
            <a:fld id="{45E23209-77B3-4DEB-A80A-D9CAF7F6454B}" type="slidenum">
              <a:rPr lang="en-US" smtClean="0"/>
              <a:t>13</a:t>
            </a:fld>
            <a:endParaRPr lang="en-US"/>
          </a:p>
        </p:txBody>
      </p:sp>
    </p:spTree>
    <p:extLst>
      <p:ext uri="{BB962C8B-B14F-4D97-AF65-F5344CB8AC3E}">
        <p14:creationId xmlns:p14="http://schemas.microsoft.com/office/powerpoint/2010/main" val="3827873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1" fontAlgn="t">
              <a:buNone/>
            </a:pPr>
            <a:r>
              <a:rPr lang="fa-IR" sz="1200" b="1" dirty="0" smtClean="0">
                <a:solidFill>
                  <a:srgbClr val="0070C0"/>
                </a:solidFill>
                <a:cs typeface="B Homa" panose="00000400000000000000" pitchFamily="2" charset="-78"/>
              </a:rPr>
              <a:t>سیستم‌ها پویا هستند. </a:t>
            </a:r>
            <a:r>
              <a:rPr lang="fa-IR" sz="1200" dirty="0" smtClean="0">
                <a:solidFill>
                  <a:srgbClr val="0070C0"/>
                </a:solidFill>
                <a:cs typeface="B Homa" panose="00000400000000000000" pitchFamily="2" charset="-78"/>
              </a:rPr>
              <a:t>انها از طریق رفتارهای رقابتی کسانی که درگیر کنش با شیوه بهینه سازی هستند تغییر میکنند (برای مثال، تلاش برای کسب پول بیشتر، دستیابی سریع تر به کار، انتقال به منزل بزرگ تر و غیره). اما کنش کسانی که درگیر هستند بر سایر افراد و روابط درون سیستم نیز تاثیر خواهد داشت. چنانچه من تصمیم به ساخت سوپرمارکتی بگیرم این امر روی الگوهای خرید، جریآن های ترافیکی، و غیره (با خوشبینی) تاثیر خواهد داشت. سیستم ها مراتب سازگاری، تغییر و تکامل را طی می کنند. شمار زیادی از تصمیمات توسط انبوهی از افراد و گروه ها - گاهی در واکنش به پیآمدهای تصمیمات دیگران - گرفته می شود. پیچیدگی نکته‌ی موکد چنین نگرش سیستمی از جهان است. </a:t>
            </a:r>
            <a:r>
              <a:rPr lang="fa-IR" sz="1200" b="1" dirty="0" smtClean="0">
                <a:solidFill>
                  <a:srgbClr val="0070C0"/>
                </a:solidFill>
                <a:cs typeface="B Homa" panose="00000400000000000000" pitchFamily="2" charset="-78"/>
              </a:rPr>
              <a:t>برنامه ریزان و دیگران باید راه هایی را بیایند که با اتکاء بر آنها چنین تصمیماتی را به منظور مدیریت تغییرات، طبقه بندی و پیش بینی کنند</a:t>
            </a:r>
            <a:r>
              <a:rPr lang="fa-IR" sz="1200" dirty="0" smtClean="0">
                <a:solidFill>
                  <a:srgbClr val="0070C0"/>
                </a:solidFill>
                <a:cs typeface="B Homa" panose="00000400000000000000" pitchFamily="2" charset="-78"/>
              </a:rPr>
              <a:t>. این موضوع به آن دشواری که به نظر می رسد نیست. تصمیمات و کنش ها در هر زمان به شکلی نوین ایجاد نمی شوند. </a:t>
            </a:r>
            <a:r>
              <a:rPr lang="fa-IR" sz="1200" b="1" dirty="0" smtClean="0">
                <a:solidFill>
                  <a:srgbClr val="0070C0"/>
                </a:solidFill>
                <a:cs typeface="B Homa" panose="00000400000000000000" pitchFamily="2" charset="-78"/>
              </a:rPr>
              <a:t>محدودیت‌هایی برای کنش وجود دارد.</a:t>
            </a:r>
            <a:r>
              <a:rPr lang="fa-IR" sz="1200" dirty="0" smtClean="0">
                <a:solidFill>
                  <a:srgbClr val="0070C0"/>
                </a:solidFill>
                <a:cs typeface="B Homa" panose="00000400000000000000" pitchFamily="2" charset="-78"/>
              </a:rPr>
              <a:t> </a:t>
            </a:r>
            <a:r>
              <a:rPr lang="fa-IR" sz="1200" b="1" dirty="0" smtClean="0">
                <a:solidFill>
                  <a:srgbClr val="0070C0"/>
                </a:solidFill>
                <a:cs typeface="B Homa" panose="00000400000000000000" pitchFamily="2" charset="-78"/>
              </a:rPr>
              <a:t>برای نمونه، محدودیت های بازار </a:t>
            </a:r>
            <a:r>
              <a:rPr lang="fa-IR" sz="1200" dirty="0" smtClean="0">
                <a:solidFill>
                  <a:srgbClr val="0070C0"/>
                </a:solidFill>
                <a:cs typeface="B Homa" panose="00000400000000000000" pitchFamily="2" charset="-78"/>
              </a:rPr>
              <a:t>(مثلاً همه ی ما توانایی دستیابی به منطقه ای را که ترجیح می دهیم، نداریم) به این معناست که می توان بر تقاضای موثر متمرکز شد. </a:t>
            </a:r>
            <a:r>
              <a:rPr lang="fa-IR" sz="1200" b="1" dirty="0" smtClean="0">
                <a:solidFill>
                  <a:srgbClr val="0070C0"/>
                </a:solidFill>
                <a:cs typeface="B Homa" panose="00000400000000000000" pitchFamily="2" charset="-78"/>
              </a:rPr>
              <a:t>محدودیت های حقوقی و اجتماعی </a:t>
            </a:r>
            <a:r>
              <a:rPr lang="fa-IR" sz="1200" dirty="0" smtClean="0">
                <a:solidFill>
                  <a:srgbClr val="0070C0"/>
                </a:solidFill>
                <a:cs typeface="B Homa" panose="00000400000000000000" pitchFamily="2" charset="-78"/>
              </a:rPr>
              <a:t>ابعاد بیشتری - ما باید در چارچوب هنجارها و قواعد اجتماعی کنش نماییم - شکل می دهند.</a:t>
            </a:r>
            <a:endParaRPr lang="fa-IR" sz="1200" dirty="0">
              <a:solidFill>
                <a:srgbClr val="0070C0"/>
              </a:solidFill>
              <a:cs typeface="B Homa" panose="00000400000000000000" pitchFamily="2" charset="-78"/>
            </a:endParaRPr>
          </a:p>
        </p:txBody>
      </p:sp>
      <p:sp>
        <p:nvSpPr>
          <p:cNvPr id="4" name="Slide Number Placeholder 3"/>
          <p:cNvSpPr>
            <a:spLocks noGrp="1"/>
          </p:cNvSpPr>
          <p:nvPr>
            <p:ph type="sldNum" sz="quarter" idx="10"/>
          </p:nvPr>
        </p:nvSpPr>
        <p:spPr/>
        <p:txBody>
          <a:bodyPr/>
          <a:lstStyle/>
          <a:p>
            <a:fld id="{45E23209-77B3-4DEB-A80A-D9CAF7F6454B}" type="slidenum">
              <a:rPr lang="en-US" smtClean="0"/>
              <a:t>14</a:t>
            </a:fld>
            <a:endParaRPr lang="en-US"/>
          </a:p>
        </p:txBody>
      </p:sp>
    </p:spTree>
    <p:extLst>
      <p:ext uri="{BB962C8B-B14F-4D97-AF65-F5344CB8AC3E}">
        <p14:creationId xmlns:p14="http://schemas.microsoft.com/office/powerpoint/2010/main" val="2863515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1-فرض</a:t>
            </a:r>
            <a:r>
              <a:rPr lang="fa-IR" baseline="0" dirty="0" smtClean="0"/>
              <a:t> میکنیم که سیستم در حال حرکت به اهداف پیشین است و با رفع موانع و هدف گذاری مجدد الگوی هدایت عینی سیستم طراحی میشود</a:t>
            </a:r>
          </a:p>
          <a:p>
            <a:r>
              <a:rPr lang="fa-IR" baseline="0" dirty="0" smtClean="0"/>
              <a:t>2-با استافاده از مدلهای کمی و کیفی آنها را بازشناسی و اندازه گیری و تحلیل میکنند</a:t>
            </a:r>
          </a:p>
          <a:p>
            <a:r>
              <a:rPr lang="fa-IR" baseline="0" dirty="0" smtClean="0"/>
              <a:t>3-بر اساس درک ایجاد شده و در جهت ارتقا تعادل و نظم از دست رفته مبتنی است. درواقع مسیر حرکت و الزامات مورد نیاز آن تبییین و به دست داده شود</a:t>
            </a:r>
          </a:p>
          <a:p>
            <a:r>
              <a:rPr lang="fa-IR" baseline="0" dirty="0" smtClean="0"/>
              <a:t>4-بر اساس اهداف تنظیم شده دسته ای از الگوهای مداخله در قالب سناریوهای برنامه ریزی شکل می‌دهد. سناریو در بینش سیستمی تدوین حالات مختلف مورد انتظار  برای رفتارهای متفاوت سیستم است که به ما در پیدا شدن درک جامع و کلان یاری می‌رساند</a:t>
            </a:r>
          </a:p>
          <a:p>
            <a:r>
              <a:rPr lang="fa-IR" baseline="0" dirty="0" smtClean="0"/>
              <a:t>5-میتواند ناظر بر کلیه فرآیندها یا مرحله سناریو سازی شودمنظور از ارزیبای سنجش اثرات مورد انتظار حاصل از گزینش و انتاب سناریوها در مسیر تحقق اهداف است. </a:t>
            </a:r>
          </a:p>
          <a:p>
            <a:r>
              <a:rPr lang="fa-IR" baseline="0" dirty="0" smtClean="0"/>
              <a:t>6-به کارگرفتن سیاست ها در جهت پیاده سازی راهکارهای عملیاتی است. این همان وظیفه مدیریت شهری است که ی‌باید بازخوردها را نیزز در نظر داشته باشد . این شیوه خود را در مدل سازی پویا متجلی کرده و از طریق الوهای سیستم های پشتیبانی تصمیم گیری  عرضه میشود.</a:t>
            </a:r>
          </a:p>
          <a:p>
            <a:endParaRPr lang="en-US" dirty="0"/>
          </a:p>
        </p:txBody>
      </p:sp>
      <p:sp>
        <p:nvSpPr>
          <p:cNvPr id="4" name="Slide Number Placeholder 3"/>
          <p:cNvSpPr>
            <a:spLocks noGrp="1"/>
          </p:cNvSpPr>
          <p:nvPr>
            <p:ph type="sldNum" sz="quarter" idx="10"/>
          </p:nvPr>
        </p:nvSpPr>
        <p:spPr/>
        <p:txBody>
          <a:bodyPr/>
          <a:lstStyle/>
          <a:p>
            <a:fld id="{45E23209-77B3-4DEB-A80A-D9CAF7F6454B}" type="slidenum">
              <a:rPr lang="en-US" smtClean="0"/>
              <a:t>16</a:t>
            </a:fld>
            <a:endParaRPr lang="en-US"/>
          </a:p>
        </p:txBody>
      </p:sp>
    </p:spTree>
    <p:extLst>
      <p:ext uri="{BB962C8B-B14F-4D97-AF65-F5344CB8AC3E}">
        <p14:creationId xmlns:p14="http://schemas.microsoft.com/office/powerpoint/2010/main" val="15013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E23209-77B3-4DEB-A80A-D9CAF7F6454B}" type="slidenum">
              <a:rPr lang="en-US" smtClean="0"/>
              <a:t>17</a:t>
            </a:fld>
            <a:endParaRPr lang="en-US"/>
          </a:p>
        </p:txBody>
      </p:sp>
    </p:spTree>
    <p:extLst>
      <p:ext uri="{BB962C8B-B14F-4D97-AF65-F5344CB8AC3E}">
        <p14:creationId xmlns:p14="http://schemas.microsoft.com/office/powerpoint/2010/main" val="2498756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E23209-77B3-4DEB-A80A-D9CAF7F6454B}" type="slidenum">
              <a:rPr lang="en-US" smtClean="0"/>
              <a:t>18</a:t>
            </a:fld>
            <a:endParaRPr lang="en-US"/>
          </a:p>
        </p:txBody>
      </p:sp>
    </p:spTree>
    <p:extLst>
      <p:ext uri="{BB962C8B-B14F-4D97-AF65-F5344CB8AC3E}">
        <p14:creationId xmlns:p14="http://schemas.microsoft.com/office/powerpoint/2010/main" val="1062970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E23209-77B3-4DEB-A80A-D9CAF7F6454B}" type="slidenum">
              <a:rPr lang="en-US" smtClean="0"/>
              <a:t>19</a:t>
            </a:fld>
            <a:endParaRPr lang="en-US"/>
          </a:p>
        </p:txBody>
      </p:sp>
    </p:spTree>
    <p:extLst>
      <p:ext uri="{BB962C8B-B14F-4D97-AF65-F5344CB8AC3E}">
        <p14:creationId xmlns:p14="http://schemas.microsoft.com/office/powerpoint/2010/main" val="3958723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tx2">
                  <a:lumMod val="5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3D264753-DADA-4D2F-BF40-AA1C588129EA}" type="datetimeFigureOut">
              <a:rPr lang="fa-IR" smtClean="0"/>
              <a:t>14/04/1441</a:t>
            </a:fld>
            <a:endParaRPr lang="fa-IR"/>
          </a:p>
        </p:txBody>
      </p:sp>
      <p:sp>
        <p:nvSpPr>
          <p:cNvPr id="5" name="Footer Placeholder 4"/>
          <p:cNvSpPr>
            <a:spLocks noGrp="1"/>
          </p:cNvSpPr>
          <p:nvPr>
            <p:ph type="ftr" sz="quarter" idx="11"/>
          </p:nvPr>
        </p:nvSpPr>
        <p:spPr>
          <a:xfrm>
            <a:off x="1876424" y="5410201"/>
            <a:ext cx="5124886" cy="365125"/>
          </a:xfrm>
        </p:spPr>
        <p:txBody>
          <a:bodyPr/>
          <a:lstStyle/>
          <a:p>
            <a:endParaRPr lang="fa-IR"/>
          </a:p>
        </p:txBody>
      </p:sp>
      <p:sp>
        <p:nvSpPr>
          <p:cNvPr id="6" name="Slide Number Placeholder 5"/>
          <p:cNvSpPr>
            <a:spLocks noGrp="1"/>
          </p:cNvSpPr>
          <p:nvPr>
            <p:ph type="sldNum" sz="quarter" idx="12"/>
          </p:nvPr>
        </p:nvSpPr>
        <p:spPr>
          <a:xfrm>
            <a:off x="9896911" y="5410199"/>
            <a:ext cx="771089" cy="365125"/>
          </a:xfrm>
        </p:spPr>
        <p:txBody>
          <a:bodyPr/>
          <a:lstStyle/>
          <a:p>
            <a:fld id="{89358AA7-84B8-454C-87A3-D03A564AF54A}" type="slidenum">
              <a:rPr lang="fa-IR" smtClean="0"/>
              <a:t>‹#›</a:t>
            </a:fld>
            <a:endParaRPr lang="fa-IR"/>
          </a:p>
        </p:txBody>
      </p:sp>
    </p:spTree>
    <p:extLst>
      <p:ext uri="{BB962C8B-B14F-4D97-AF65-F5344CB8AC3E}">
        <p14:creationId xmlns:p14="http://schemas.microsoft.com/office/powerpoint/2010/main" val="1797069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smtClean="0"/>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264753-DADA-4D2F-BF40-AA1C588129EA}" type="datetimeFigureOut">
              <a:rPr lang="fa-IR" smtClean="0"/>
              <a:t>14/04/1441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9358AA7-84B8-454C-87A3-D03A564AF54A}" type="slidenum">
              <a:rPr lang="fa-IR" smtClean="0"/>
              <a:t>‹#›</a:t>
            </a:fld>
            <a:endParaRPr lang="fa-IR"/>
          </a:p>
        </p:txBody>
      </p:sp>
    </p:spTree>
    <p:extLst>
      <p:ext uri="{BB962C8B-B14F-4D97-AF65-F5344CB8AC3E}">
        <p14:creationId xmlns:p14="http://schemas.microsoft.com/office/powerpoint/2010/main" val="107499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264753-DADA-4D2F-BF40-AA1C588129EA}" type="datetimeFigureOut">
              <a:rPr lang="fa-IR" smtClean="0"/>
              <a:t>14/04/1441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9358AA7-84B8-454C-87A3-D03A564AF54A}" type="slidenum">
              <a:rPr lang="fa-IR" smtClean="0"/>
              <a:t>‹#›</a:t>
            </a:fld>
            <a:endParaRPr lang="fa-IR"/>
          </a:p>
        </p:txBody>
      </p:sp>
    </p:spTree>
    <p:extLst>
      <p:ext uri="{BB962C8B-B14F-4D97-AF65-F5344CB8AC3E}">
        <p14:creationId xmlns:p14="http://schemas.microsoft.com/office/powerpoint/2010/main" val="41483300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264753-DADA-4D2F-BF40-AA1C588129EA}" type="datetimeFigureOut">
              <a:rPr lang="fa-IR" smtClean="0"/>
              <a:t>14/04/1441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9358AA7-84B8-454C-87A3-D03A564AF54A}" type="slidenum">
              <a:rPr lang="fa-IR" smtClean="0"/>
              <a:t>‹#›</a:t>
            </a:fld>
            <a:endParaRPr lang="fa-IR"/>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7806662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264753-DADA-4D2F-BF40-AA1C588129EA}" type="datetimeFigureOut">
              <a:rPr lang="fa-IR" smtClean="0"/>
              <a:t>14/04/1441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9358AA7-84B8-454C-87A3-D03A564AF54A}" type="slidenum">
              <a:rPr lang="fa-IR" smtClean="0"/>
              <a:t>‹#›</a:t>
            </a:fld>
            <a:endParaRPr lang="fa-IR"/>
          </a:p>
        </p:txBody>
      </p:sp>
    </p:spTree>
    <p:extLst>
      <p:ext uri="{BB962C8B-B14F-4D97-AF65-F5344CB8AC3E}">
        <p14:creationId xmlns:p14="http://schemas.microsoft.com/office/powerpoint/2010/main" val="24360702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3D264753-DADA-4D2F-BF40-AA1C588129EA}" type="datetimeFigureOut">
              <a:rPr lang="fa-IR" smtClean="0"/>
              <a:t>14/04/1441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9358AA7-84B8-454C-87A3-D03A564AF54A}" type="slidenum">
              <a:rPr lang="fa-IR" smtClean="0"/>
              <a:t>‹#›</a:t>
            </a:fld>
            <a:endParaRPr lang="fa-IR"/>
          </a:p>
        </p:txBody>
      </p:sp>
    </p:spTree>
    <p:extLst>
      <p:ext uri="{BB962C8B-B14F-4D97-AF65-F5344CB8AC3E}">
        <p14:creationId xmlns:p14="http://schemas.microsoft.com/office/powerpoint/2010/main" val="13057868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3D264753-DADA-4D2F-BF40-AA1C588129EA}" type="datetimeFigureOut">
              <a:rPr lang="fa-IR" smtClean="0"/>
              <a:t>14/04/1441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9358AA7-84B8-454C-87A3-D03A564AF54A}" type="slidenum">
              <a:rPr lang="fa-IR" smtClean="0"/>
              <a:t>‹#›</a:t>
            </a:fld>
            <a:endParaRPr lang="fa-IR"/>
          </a:p>
        </p:txBody>
      </p:sp>
    </p:spTree>
    <p:extLst>
      <p:ext uri="{BB962C8B-B14F-4D97-AF65-F5344CB8AC3E}">
        <p14:creationId xmlns:p14="http://schemas.microsoft.com/office/powerpoint/2010/main" val="241262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D264753-DADA-4D2F-BF40-AA1C588129EA}" type="datetimeFigureOut">
              <a:rPr lang="fa-IR" smtClean="0"/>
              <a:t>14/04/1441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9358AA7-84B8-454C-87A3-D03A564AF54A}" type="slidenum">
              <a:rPr lang="fa-IR" smtClean="0"/>
              <a:t>‹#›</a:t>
            </a:fld>
            <a:endParaRPr lang="fa-IR"/>
          </a:p>
        </p:txBody>
      </p:sp>
    </p:spTree>
    <p:extLst>
      <p:ext uri="{BB962C8B-B14F-4D97-AF65-F5344CB8AC3E}">
        <p14:creationId xmlns:p14="http://schemas.microsoft.com/office/powerpoint/2010/main" val="97173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D264753-DADA-4D2F-BF40-AA1C588129EA}" type="datetimeFigureOut">
              <a:rPr lang="fa-IR" smtClean="0"/>
              <a:t>14/04/1441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9358AA7-84B8-454C-87A3-D03A564AF54A}" type="slidenum">
              <a:rPr lang="fa-IR" smtClean="0"/>
              <a:t>‹#›</a:t>
            </a:fld>
            <a:endParaRPr lang="fa-IR"/>
          </a:p>
        </p:txBody>
      </p:sp>
    </p:spTree>
    <p:extLst>
      <p:ext uri="{BB962C8B-B14F-4D97-AF65-F5344CB8AC3E}">
        <p14:creationId xmlns:p14="http://schemas.microsoft.com/office/powerpoint/2010/main" val="3779046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D264753-DADA-4D2F-BF40-AA1C588129EA}" type="datetimeFigureOut">
              <a:rPr lang="fa-IR" smtClean="0"/>
              <a:t>14/04/1441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9358AA7-84B8-454C-87A3-D03A564AF54A}" type="slidenum">
              <a:rPr lang="fa-IR" smtClean="0"/>
              <a:t>‹#›</a:t>
            </a:fld>
            <a:endParaRPr lang="fa-IR"/>
          </a:p>
        </p:txBody>
      </p:sp>
    </p:spTree>
    <p:extLst>
      <p:ext uri="{BB962C8B-B14F-4D97-AF65-F5344CB8AC3E}">
        <p14:creationId xmlns:p14="http://schemas.microsoft.com/office/powerpoint/2010/main" val="1731421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D264753-DADA-4D2F-BF40-AA1C588129EA}" type="datetimeFigureOut">
              <a:rPr lang="fa-IR" smtClean="0"/>
              <a:t>14/04/1441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9358AA7-84B8-454C-87A3-D03A564AF54A}" type="slidenum">
              <a:rPr lang="fa-IR" smtClean="0"/>
              <a:t>‹#›</a:t>
            </a:fld>
            <a:endParaRPr lang="fa-IR"/>
          </a:p>
        </p:txBody>
      </p:sp>
    </p:spTree>
    <p:extLst>
      <p:ext uri="{BB962C8B-B14F-4D97-AF65-F5344CB8AC3E}">
        <p14:creationId xmlns:p14="http://schemas.microsoft.com/office/powerpoint/2010/main" val="38638721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D264753-DADA-4D2F-BF40-AA1C588129EA}" type="datetimeFigureOut">
              <a:rPr lang="fa-IR" smtClean="0"/>
              <a:t>14/04/1441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9358AA7-84B8-454C-87A3-D03A564AF54A}" type="slidenum">
              <a:rPr lang="fa-IR" smtClean="0"/>
              <a:t>‹#›</a:t>
            </a:fld>
            <a:endParaRPr lang="fa-IR"/>
          </a:p>
        </p:txBody>
      </p:sp>
    </p:spTree>
    <p:extLst>
      <p:ext uri="{BB962C8B-B14F-4D97-AF65-F5344CB8AC3E}">
        <p14:creationId xmlns:p14="http://schemas.microsoft.com/office/powerpoint/2010/main" val="3998294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D264753-DADA-4D2F-BF40-AA1C588129EA}" type="datetimeFigureOut">
              <a:rPr lang="fa-IR" smtClean="0"/>
              <a:t>14/04/1441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9358AA7-84B8-454C-87A3-D03A564AF54A}" type="slidenum">
              <a:rPr lang="fa-IR" smtClean="0"/>
              <a:t>‹#›</a:t>
            </a:fld>
            <a:endParaRPr lang="fa-IR"/>
          </a:p>
        </p:txBody>
      </p:sp>
    </p:spTree>
    <p:extLst>
      <p:ext uri="{BB962C8B-B14F-4D97-AF65-F5344CB8AC3E}">
        <p14:creationId xmlns:p14="http://schemas.microsoft.com/office/powerpoint/2010/main" val="3882283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D264753-DADA-4D2F-BF40-AA1C588129EA}" type="datetimeFigureOut">
              <a:rPr lang="fa-IR" smtClean="0"/>
              <a:t>14/04/1441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9358AA7-84B8-454C-87A3-D03A564AF54A}" type="slidenum">
              <a:rPr lang="fa-IR" smtClean="0"/>
              <a:t>‹#›</a:t>
            </a:fld>
            <a:endParaRPr lang="fa-IR"/>
          </a:p>
        </p:txBody>
      </p:sp>
    </p:spTree>
    <p:extLst>
      <p:ext uri="{BB962C8B-B14F-4D97-AF65-F5344CB8AC3E}">
        <p14:creationId xmlns:p14="http://schemas.microsoft.com/office/powerpoint/2010/main" val="2616463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264753-DADA-4D2F-BF40-AA1C588129EA}" type="datetimeFigureOut">
              <a:rPr lang="fa-IR" smtClean="0"/>
              <a:t>14/04/1441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9358AA7-84B8-454C-87A3-D03A564AF54A}" type="slidenum">
              <a:rPr lang="fa-IR" smtClean="0"/>
              <a:t>‹#›</a:t>
            </a:fld>
            <a:endParaRPr lang="fa-IR"/>
          </a:p>
        </p:txBody>
      </p:sp>
    </p:spTree>
    <p:extLst>
      <p:ext uri="{BB962C8B-B14F-4D97-AF65-F5344CB8AC3E}">
        <p14:creationId xmlns:p14="http://schemas.microsoft.com/office/powerpoint/2010/main" val="4134220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264753-DADA-4D2F-BF40-AA1C588129EA}" type="datetimeFigureOut">
              <a:rPr lang="fa-IR" smtClean="0"/>
              <a:t>14/04/1441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9358AA7-84B8-454C-87A3-D03A564AF54A}" type="slidenum">
              <a:rPr lang="fa-IR" smtClean="0"/>
              <a:t>‹#›</a:t>
            </a:fld>
            <a:endParaRPr lang="fa-IR"/>
          </a:p>
        </p:txBody>
      </p:sp>
    </p:spTree>
    <p:extLst>
      <p:ext uri="{BB962C8B-B14F-4D97-AF65-F5344CB8AC3E}">
        <p14:creationId xmlns:p14="http://schemas.microsoft.com/office/powerpoint/2010/main" val="7121834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264753-DADA-4D2F-BF40-AA1C588129EA}" type="datetimeFigureOut">
              <a:rPr lang="fa-IR" smtClean="0"/>
              <a:t>14/04/1441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9358AA7-84B8-454C-87A3-D03A564AF54A}" type="slidenum">
              <a:rPr lang="fa-IR" smtClean="0"/>
              <a:t>‹#›</a:t>
            </a:fld>
            <a:endParaRPr lang="fa-IR"/>
          </a:p>
        </p:txBody>
      </p:sp>
    </p:spTree>
    <p:extLst>
      <p:ext uri="{BB962C8B-B14F-4D97-AF65-F5344CB8AC3E}">
        <p14:creationId xmlns:p14="http://schemas.microsoft.com/office/powerpoint/2010/main" val="25408526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a:gradFill flip="none" rotWithShape="1">
            <a:gsLst>
              <a:gs pos="0">
                <a:schemeClr val="tx2"/>
              </a:gs>
              <a:gs pos="100000">
                <a:schemeClr val="tx2">
                  <a:lumMod val="50000"/>
                </a:schemeClr>
              </a:gs>
            </a:gsLst>
            <a:lin ang="5400000" scaled="0"/>
            <a:tileRect/>
          </a:gradFill>
        </p:grpSpPr>
        <p:grpSp>
          <p:nvGrpSpPr>
            <p:cNvPr id="9" name="Group 8"/>
            <p:cNvGrpSpPr/>
            <p:nvPr/>
          </p:nvGrpSpPr>
          <p:grpSpPr>
            <a:xfrm>
              <a:off x="-14288" y="0"/>
              <a:ext cx="1220788" cy="6858001"/>
              <a:chOff x="-14288" y="0"/>
              <a:chExt cx="1220788" cy="6858001"/>
            </a:xfrm>
            <a:grp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p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3D264753-DADA-4D2F-BF40-AA1C588129EA}" type="datetimeFigureOut">
              <a:rPr lang="fa-IR" smtClean="0"/>
              <a:t>14/04/1441</a:t>
            </a:fld>
            <a:endParaRPr lang="fa-IR"/>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89358AA7-84B8-454C-87A3-D03A564AF54A}" type="slidenum">
              <a:rPr lang="fa-IR" smtClean="0"/>
              <a:t>‹#›</a:t>
            </a:fld>
            <a:endParaRPr lang="fa-IR"/>
          </a:p>
        </p:txBody>
      </p:sp>
    </p:spTree>
    <p:extLst>
      <p:ext uri="{BB962C8B-B14F-4D97-AF65-F5344CB8AC3E}">
        <p14:creationId xmlns:p14="http://schemas.microsoft.com/office/powerpoint/2010/main" val="1788077441"/>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914400" rtl="1"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r" defTabSz="914400" rtl="1"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r" defTabSz="914400" rtl="1"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r" defTabSz="914400" rtl="1"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r" defTabSz="914400" rtl="1"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r" defTabSz="914400" rtl="1"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microsoft.com/office/2007/relationships/hdphoto" Target="../media/hdphoto1.wdp"/><Relationship Id="rId7" Type="http://schemas.openxmlformats.org/officeDocument/2006/relationships/diagramColors" Target="../diagrams/colors2.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75467" y="2184567"/>
            <a:ext cx="7766936" cy="1646302"/>
          </a:xfrm>
        </p:spPr>
        <p:txBody>
          <a:bodyPr>
            <a:normAutofit/>
          </a:bodyPr>
          <a:lstStyle/>
          <a:p>
            <a:pPr algn="ctr"/>
            <a:r>
              <a:rPr lang="fa-IR" dirty="0" smtClean="0">
                <a:cs typeface="B Homa" panose="00000400000000000000" pitchFamily="2" charset="-78"/>
              </a:rPr>
              <a:t>معرفی و بررسی رویکرد </a:t>
            </a:r>
            <a:r>
              <a:rPr lang="fa-IR" dirty="0">
                <a:cs typeface="B Homa" panose="00000400000000000000" pitchFamily="2" charset="-78"/>
              </a:rPr>
              <a:t>سیستمی در نظریه </a:t>
            </a:r>
            <a:r>
              <a:rPr lang="fa-IR" dirty="0" smtClean="0">
                <a:cs typeface="B Homa" panose="00000400000000000000" pitchFamily="2" charset="-78"/>
              </a:rPr>
              <a:t>برنامه‌ریزی شهری</a:t>
            </a:r>
            <a:endParaRPr lang="en-US" dirty="0"/>
          </a:p>
        </p:txBody>
      </p:sp>
    </p:spTree>
    <p:extLst>
      <p:ext uri="{BB962C8B-B14F-4D97-AF65-F5344CB8AC3E}">
        <p14:creationId xmlns:p14="http://schemas.microsoft.com/office/powerpoint/2010/main" val="2178109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1434" y="218450"/>
            <a:ext cx="8596668" cy="1320800"/>
          </a:xfrm>
        </p:spPr>
        <p:txBody>
          <a:bodyPr>
            <a:normAutofit/>
          </a:bodyPr>
          <a:lstStyle/>
          <a:p>
            <a:pPr algn="r" rtl="1"/>
            <a:r>
              <a:rPr lang="fa-IR" sz="4000" dirty="0" smtClean="0">
                <a:cs typeface="B Homa" panose="00000400000000000000" pitchFamily="2" charset="-78"/>
              </a:rPr>
              <a:t>تعریف سیستم</a:t>
            </a:r>
            <a:endParaRPr lang="en-US" sz="4000" dirty="0">
              <a:cs typeface="B Homa" panose="00000400000000000000" pitchFamily="2" charset="-78"/>
            </a:endParaRPr>
          </a:p>
        </p:txBody>
      </p:sp>
      <p:sp>
        <p:nvSpPr>
          <p:cNvPr id="3" name="Rectangle 2"/>
          <p:cNvSpPr/>
          <p:nvPr/>
        </p:nvSpPr>
        <p:spPr>
          <a:xfrm>
            <a:off x="588434" y="1539250"/>
            <a:ext cx="11197166" cy="4662815"/>
          </a:xfrm>
          <a:prstGeom prst="rect">
            <a:avLst/>
          </a:prstGeom>
        </p:spPr>
        <p:txBody>
          <a:bodyPr wrap="square">
            <a:spAutoFit/>
          </a:bodyPr>
          <a:lstStyle/>
          <a:p>
            <a:pPr marL="285750" indent="-285750" algn="just">
              <a:lnSpc>
                <a:spcPct val="150000"/>
              </a:lnSpc>
              <a:buFont typeface="Wingdings" panose="05000000000000000000" pitchFamily="2" charset="2"/>
              <a:buChar char="ü"/>
            </a:pPr>
            <a:r>
              <a:rPr lang="fa-IR" dirty="0" smtClean="0">
                <a:cs typeface="B Homa" panose="00000400000000000000" pitchFamily="2" charset="-78"/>
              </a:rPr>
              <a:t>به نظر </a:t>
            </a:r>
            <a:r>
              <a:rPr lang="fa-IR" b="1" dirty="0" smtClean="0">
                <a:cs typeface="B Homa" panose="00000400000000000000" pitchFamily="2" charset="-78"/>
              </a:rPr>
              <a:t>برتالنفی</a:t>
            </a:r>
            <a:r>
              <a:rPr lang="fa-IR" dirty="0" smtClean="0">
                <a:cs typeface="B Homa" panose="00000400000000000000" pitchFamily="2" charset="-78"/>
              </a:rPr>
              <a:t>، سیستم عبارت است از مجموعه واحدهایی که بین خود ارتباط متقابل دارند.</a:t>
            </a:r>
          </a:p>
          <a:p>
            <a:pPr marL="285750" indent="-285750" algn="just">
              <a:lnSpc>
                <a:spcPct val="150000"/>
              </a:lnSpc>
              <a:buFont typeface="Wingdings" panose="05000000000000000000" pitchFamily="2" charset="2"/>
              <a:buChar char="ü"/>
            </a:pPr>
            <a:r>
              <a:rPr lang="fa-IR" dirty="0" smtClean="0">
                <a:cs typeface="B Homa" panose="00000400000000000000" pitchFamily="2" charset="-78"/>
              </a:rPr>
              <a:t>مک لالین (1969)، راتکلیف (1974) و تیلور (1998) همگی به تعریف فرهنگ نامه‌ای سیستم به مثابه نقطه کارآمد آغازین اشاره می‌کنند. بر اساس واژه نامه انگلیسی آکسفورد سیستم همچون «کلی پیچیده»، «مجموعه ای از چیزها یا بخش های مرتبط» و «گروهی از موضوعات همبسته یا متعامل به گونه‌ای که یک واحد را شکل دهند» شناخته می‌شوند</a:t>
            </a:r>
          </a:p>
          <a:p>
            <a:pPr marL="285750" indent="-285750" algn="just">
              <a:lnSpc>
                <a:spcPct val="150000"/>
              </a:lnSpc>
              <a:buFont typeface="Wingdings" panose="05000000000000000000" pitchFamily="2" charset="2"/>
              <a:buChar char="ü"/>
            </a:pPr>
            <a:r>
              <a:rPr lang="fa-IR" dirty="0" smtClean="0">
                <a:cs typeface="B Homa" panose="00000400000000000000" pitchFamily="2" charset="-78"/>
              </a:rPr>
              <a:t>از نظر </a:t>
            </a:r>
            <a:r>
              <a:rPr lang="fa-IR" b="1" dirty="0" smtClean="0">
                <a:cs typeface="B Homa" panose="00000400000000000000" pitchFamily="2" charset="-78"/>
              </a:rPr>
              <a:t>چارلزوست</a:t>
            </a:r>
            <a:r>
              <a:rPr lang="fa-IR" b="1" i="1" u="sng" dirty="0" smtClean="0">
                <a:cs typeface="B Homa" panose="00000400000000000000" pitchFamily="2" charset="-78"/>
              </a:rPr>
              <a:t> </a:t>
            </a:r>
            <a:r>
              <a:rPr lang="fa-IR" b="1" dirty="0" smtClean="0">
                <a:cs typeface="B Homa" panose="00000400000000000000" pitchFamily="2" charset="-78"/>
              </a:rPr>
              <a:t>چرچمن</a:t>
            </a:r>
            <a:r>
              <a:rPr lang="fa-IR" dirty="0" smtClean="0">
                <a:cs typeface="B Homa" panose="00000400000000000000" pitchFamily="2" charset="-78"/>
              </a:rPr>
              <a:t>، سیستم مجموعه ای از اجزای به هم وابسته است که در راه نیل به هدف های معینی با هم هماهنگی دارند.</a:t>
            </a:r>
          </a:p>
          <a:p>
            <a:pPr marL="285750" indent="-285750" algn="just">
              <a:lnSpc>
                <a:spcPct val="150000"/>
              </a:lnSpc>
              <a:buFont typeface="Wingdings" panose="05000000000000000000" pitchFamily="2" charset="2"/>
              <a:buChar char="ü"/>
            </a:pPr>
            <a:r>
              <a:rPr lang="fa-IR" b="1" dirty="0" smtClean="0">
                <a:cs typeface="B Homa" panose="00000400000000000000" pitchFamily="2" charset="-78"/>
              </a:rPr>
              <a:t>ﺭﺍﺳﻞ ﺍﻳﻜﺎﻑ </a:t>
            </a:r>
            <a:r>
              <a:rPr lang="fa-IR" dirty="0" smtClean="0">
                <a:cs typeface="B Homa" panose="00000400000000000000" pitchFamily="2" charset="-78"/>
              </a:rPr>
              <a:t>ﺩﺭ ﺗﻌﺮﻳﻒ ﻛﺎﻣﻠﺘﺮﻱ ﺍﺯ ﺳﻴﺴﺘﻢ، ﭼﮕﻮﻧﮕﻲ ﺭﻓﺘﺎﺭ ﺳﻴﺴﺘﻢ ﺭﺍ ﻧﻴﺰ ﻣﻮﺭﺩ ﺗﻮﺟﻪ ﻗﺮﺍﺭ می‌دهد ﻭ ﻣﻌﺘﻘﺪ ﺍﺳﺖ ﻛﻪ ﻳﻚ ﺳﻴﺴﺘﻢ ﻋﺒﺎﺭﺕ ﺍﺳﺖ ﺍﺯ ﺣﺪﺍﻗﻞ ﺩﻭ ﺟﺰء، ﻛﻪ ﺷﺮﺍﻳﻂ ﺯﻳﺮ ﺭﺍ ﺗﺄﻣﻴﻦ ﻛﻨﻨﺪ:</a:t>
            </a:r>
          </a:p>
          <a:p>
            <a:pPr lvl="2" algn="just">
              <a:lnSpc>
                <a:spcPct val="150000"/>
              </a:lnSpc>
            </a:pPr>
            <a:r>
              <a:rPr lang="fa-IR" dirty="0" smtClean="0">
                <a:cs typeface="B Homa" panose="00000400000000000000" pitchFamily="2" charset="-78"/>
              </a:rPr>
              <a:t> ـ ﻫﺮﮔﻮﻧﻪ ﺗﻐﻴﻴﺮﻱ ﺩﺭ ﻫﺮ ﻳﻚ ﺍﺯ ﺍﺟﺰﺍ، ﻋﻤﻠﻜﺮﺩ ﻛﻞ ﻣﺠﻤﻮﻋﻪ ﺭﺍ ﺗﺤﺖ ﺗﺄﺛﻴﺮ ﻗﺮﺍﺭ ﺩﻫﺪ. </a:t>
            </a:r>
          </a:p>
          <a:p>
            <a:pPr lvl="2" algn="just">
              <a:lnSpc>
                <a:spcPct val="150000"/>
              </a:lnSpc>
            </a:pPr>
            <a:r>
              <a:rPr lang="fa-IR" dirty="0" smtClean="0">
                <a:cs typeface="B Homa" panose="00000400000000000000" pitchFamily="2" charset="-78"/>
              </a:rPr>
              <a:t>ـ ﻫﺮ ﺟﺰء، ﺣﺪﺍﻗﻞ ﺑﺎ ﻳﻚ ﺟﺰء ﺩﻳﮕﺮ ﻣﺮﺗﺒﻂ ﺑﺎﺷﺪ ﻭ ﺍﺯ ﺁﻥ ﻃﺮﻳﻖ، ﻋﻤﻠﻜﺮﺩ ﻛﻞ ﻣﺠﻤﻮﻋﻪ ﺭﺍ ﺗﺤﺖ ﺗﺄﺛﻴﺮ ﻗﺮﺍﺭ ﺩﻫﺪ. </a:t>
            </a:r>
          </a:p>
          <a:p>
            <a:pPr lvl="2" algn="just">
              <a:lnSpc>
                <a:spcPct val="150000"/>
              </a:lnSpc>
            </a:pPr>
            <a:r>
              <a:rPr lang="fa-IR" dirty="0" smtClean="0">
                <a:cs typeface="B Homa" panose="00000400000000000000" pitchFamily="2" charset="-78"/>
              </a:rPr>
              <a:t>ـ ﺩﻭ ﺷﺮﻁ ﻓﻮﻕ ﺩﺭﺑﺎﺭﻩ ﻫﺮ ﮔﺮﻭﻩ ﻓﺮﺿﻲ ﺍﺯ ﺍﺟﺰﺍﻱ ﻣﺠﻤﻮﻋﻪ، ﺻﺎﺩﻕ ﺑﺎﺷﺪ.</a:t>
            </a:r>
          </a:p>
          <a:p>
            <a:pPr lvl="2" algn="just">
              <a:lnSpc>
                <a:spcPct val="150000"/>
              </a:lnSpc>
            </a:pPr>
            <a:r>
              <a:rPr lang="fa-IR" dirty="0" smtClean="0">
                <a:cs typeface="B Homa" panose="00000400000000000000" pitchFamily="2" charset="-78"/>
              </a:rPr>
              <a:t> </a:t>
            </a:r>
          </a:p>
        </p:txBody>
      </p:sp>
    </p:spTree>
    <p:extLst>
      <p:ext uri="{BB962C8B-B14F-4D97-AF65-F5344CB8AC3E}">
        <p14:creationId xmlns:p14="http://schemas.microsoft.com/office/powerpoint/2010/main" val="12775935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3413" y="125641"/>
            <a:ext cx="9905998" cy="1478570"/>
          </a:xfrm>
        </p:spPr>
        <p:txBody>
          <a:bodyPr>
            <a:normAutofit/>
          </a:bodyPr>
          <a:lstStyle/>
          <a:p>
            <a:pPr algn="r" rtl="1"/>
            <a:r>
              <a:rPr lang="fa-IR" sz="4000" dirty="0" smtClean="0">
                <a:cs typeface="B Homa" panose="00000400000000000000" pitchFamily="2" charset="-78"/>
              </a:rPr>
              <a:t>رویکرد سیستمی در برنامه ریزی شهری </a:t>
            </a:r>
            <a:endParaRPr lang="en-US" sz="4000" dirty="0">
              <a:cs typeface="B Homa" panose="00000400000000000000" pitchFamily="2" charset="-78"/>
            </a:endParaRPr>
          </a:p>
        </p:txBody>
      </p:sp>
      <p:sp>
        <p:nvSpPr>
          <p:cNvPr id="3" name="Content Placeholder 2"/>
          <p:cNvSpPr>
            <a:spLocks noGrp="1"/>
          </p:cNvSpPr>
          <p:nvPr>
            <p:ph idx="1"/>
          </p:nvPr>
        </p:nvSpPr>
        <p:spPr>
          <a:xfrm>
            <a:off x="1096434" y="1604211"/>
            <a:ext cx="10409766" cy="4437151"/>
          </a:xfrm>
        </p:spPr>
        <p:txBody>
          <a:bodyPr>
            <a:normAutofit lnSpcReduction="10000"/>
          </a:bodyPr>
          <a:lstStyle/>
          <a:p>
            <a:pPr algn="just" rtl="1" fontAlgn="t">
              <a:buFont typeface="Courier New" panose="02070309020205020404" pitchFamily="49" charset="0"/>
              <a:buChar char="o"/>
            </a:pPr>
            <a:r>
              <a:rPr lang="fa-IR" sz="2000" dirty="0" smtClean="0">
                <a:solidFill>
                  <a:schemeClr val="tx1"/>
                </a:solidFill>
                <a:cs typeface="B Homa" panose="00000400000000000000" pitchFamily="2" charset="-78"/>
              </a:rPr>
              <a:t>در ابتدای قرن بیستم نگاهی جزءگرا و ناشی از تفکر اثبات گرایی محض بود که تلاش می‌کرد با شناسایی ابعاد دقیق و خصیصه های قابل درک پدیده مورد برنامه ریزی، هدایتی خردمندانه و عقل گرا را بر آن حاکم کند</a:t>
            </a:r>
          </a:p>
          <a:p>
            <a:pPr algn="just" rtl="1" fontAlgn="t">
              <a:buFont typeface="Courier New" panose="02070309020205020404" pitchFamily="49" charset="0"/>
              <a:buChar char="o"/>
            </a:pPr>
            <a:r>
              <a:rPr lang="fa-IR" sz="2000" dirty="0" smtClean="0">
                <a:solidFill>
                  <a:schemeClr val="tx1"/>
                </a:solidFill>
                <a:cs typeface="B Homa" panose="00000400000000000000" pitchFamily="2" charset="-78"/>
              </a:rPr>
              <a:t>اندیشه های مدرنیستی نظیر لوکوربوزیه در برنامه ریزی شهری و منطقه ای به همین دلیل مورد استقبال قرار گرفت</a:t>
            </a:r>
          </a:p>
          <a:p>
            <a:pPr algn="just" rtl="1" fontAlgn="t">
              <a:buFont typeface="Courier New" panose="02070309020205020404" pitchFamily="49" charset="0"/>
              <a:buChar char="o"/>
            </a:pPr>
            <a:r>
              <a:rPr lang="fa-IR" sz="2000" dirty="0" smtClean="0">
                <a:solidFill>
                  <a:schemeClr val="tx1"/>
                </a:solidFill>
                <a:cs typeface="B Homa" panose="00000400000000000000" pitchFamily="2" charset="-78"/>
              </a:rPr>
              <a:t>در این دوره تلاش می‌شود حداکثر بهره‌وری ار عناصر تحت اختیار برنامه‌ریز به عمل‌آید</a:t>
            </a:r>
          </a:p>
          <a:p>
            <a:pPr algn="just" rtl="1" fontAlgn="t">
              <a:buFont typeface="Courier New" panose="02070309020205020404" pitchFamily="49" charset="0"/>
              <a:buChar char="o"/>
            </a:pPr>
            <a:r>
              <a:rPr lang="fa-IR" sz="2000" dirty="0" smtClean="0">
                <a:solidFill>
                  <a:schemeClr val="tx1"/>
                </a:solidFill>
                <a:cs typeface="B Homa" panose="00000400000000000000" pitchFamily="2" charset="-78"/>
              </a:rPr>
              <a:t>مفاهیمی نظیر منطقه بندی از جمله کلیدواژه‌هایی بود که با تسلط این رویکرد خود را نشان داد. </a:t>
            </a:r>
          </a:p>
          <a:p>
            <a:pPr algn="just" rtl="1" fontAlgn="t">
              <a:buFont typeface="Courier New" panose="02070309020205020404" pitchFamily="49" charset="0"/>
              <a:buChar char="o"/>
            </a:pPr>
            <a:r>
              <a:rPr lang="fa-IR" sz="2000" dirty="0" smtClean="0">
                <a:solidFill>
                  <a:schemeClr val="tx1"/>
                </a:solidFill>
                <a:cs typeface="B Homa" panose="00000400000000000000" pitchFamily="2" charset="-78"/>
              </a:rPr>
              <a:t>عواقب ناشی از جنگ جهانی اول و تسلط نسبی دولت بر الگوهای تصمیم‌سازی به این امر دامن میزد.</a:t>
            </a:r>
          </a:p>
          <a:p>
            <a:pPr algn="just" rtl="1" fontAlgn="t">
              <a:buFont typeface="Courier New" panose="02070309020205020404" pitchFamily="49" charset="0"/>
              <a:buChar char="o"/>
            </a:pPr>
            <a:r>
              <a:rPr lang="fa-IR" sz="2000" dirty="0" smtClean="0">
                <a:solidFill>
                  <a:schemeClr val="tx1"/>
                </a:solidFill>
                <a:cs typeface="B Homa" panose="00000400000000000000" pitchFamily="2" charset="-78"/>
              </a:rPr>
              <a:t>جنگ جهانی دوم طیف جدیدی از اقبال به تفکر جزءگرا را با تسلط فلسفه عقلانی بر فرآیند برنامه ریزی در مناطق شهری و منطقه‌ای ایجاد کرد</a:t>
            </a:r>
          </a:p>
          <a:p>
            <a:pPr algn="just" rtl="1" fontAlgn="t">
              <a:buFont typeface="Courier New" panose="02070309020205020404" pitchFamily="49" charset="0"/>
              <a:buChar char="o"/>
            </a:pPr>
            <a:r>
              <a:rPr lang="fa-IR" sz="2000" dirty="0" smtClean="0">
                <a:solidFill>
                  <a:schemeClr val="tx1"/>
                </a:solidFill>
                <a:cs typeface="B Homa" panose="00000400000000000000" pitchFamily="2" charset="-78"/>
              </a:rPr>
              <a:t>طرح های یسکان و جامع در جهت پاسخگویی به معضلات ایجاد شده در مناطق شهری در دستور کار برنامه ریزان قرار گرفت و طرح های جامع شهری نمود این مسئله بود.</a:t>
            </a:r>
          </a:p>
          <a:p>
            <a:pPr algn="just" rtl="1" fontAlgn="t">
              <a:buFont typeface="Courier New" panose="02070309020205020404" pitchFamily="49" charset="0"/>
              <a:buChar char="o"/>
            </a:pPr>
            <a:endParaRPr lang="fa-IR" sz="2000" dirty="0">
              <a:cs typeface="B Homa" panose="00000400000000000000" pitchFamily="2" charset="-78"/>
            </a:endParaRPr>
          </a:p>
        </p:txBody>
      </p:sp>
    </p:spTree>
    <p:extLst>
      <p:ext uri="{BB962C8B-B14F-4D97-AF65-F5344CB8AC3E}">
        <p14:creationId xmlns:p14="http://schemas.microsoft.com/office/powerpoint/2010/main" val="1452413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8880" y="200366"/>
            <a:ext cx="9905998" cy="1478570"/>
          </a:xfrm>
        </p:spPr>
        <p:txBody>
          <a:bodyPr>
            <a:normAutofit/>
          </a:bodyPr>
          <a:lstStyle/>
          <a:p>
            <a:pPr algn="r" rtl="1"/>
            <a:r>
              <a:rPr lang="fa-IR" sz="4000" dirty="0" smtClean="0">
                <a:cs typeface="B Homa" panose="00000400000000000000" pitchFamily="2" charset="-78"/>
              </a:rPr>
              <a:t>رویکرد سیستمی در برنامه ریزی شهری </a:t>
            </a:r>
            <a:endParaRPr lang="en-US" sz="4000" dirty="0">
              <a:cs typeface="B Homa" panose="00000400000000000000" pitchFamily="2" charset="-78"/>
            </a:endParaRPr>
          </a:p>
        </p:txBody>
      </p:sp>
      <p:sp>
        <p:nvSpPr>
          <p:cNvPr id="3" name="Content Placeholder 2"/>
          <p:cNvSpPr>
            <a:spLocks noGrp="1"/>
          </p:cNvSpPr>
          <p:nvPr>
            <p:ph idx="1"/>
          </p:nvPr>
        </p:nvSpPr>
        <p:spPr>
          <a:xfrm>
            <a:off x="2421680" y="1691636"/>
            <a:ext cx="4690429" cy="3572792"/>
          </a:xfrm>
        </p:spPr>
        <p:txBody>
          <a:bodyPr>
            <a:normAutofit lnSpcReduction="10000"/>
          </a:bodyPr>
          <a:lstStyle/>
          <a:p>
            <a:pPr marL="457200" indent="-457200" algn="just" rtl="1" fontAlgn="t">
              <a:buFont typeface="+mj-lt"/>
              <a:buAutoNum type="arabicPeriod"/>
            </a:pPr>
            <a:r>
              <a:rPr lang="fa-IR" sz="2000" dirty="0" smtClean="0">
                <a:solidFill>
                  <a:schemeClr val="tx1"/>
                </a:solidFill>
                <a:cs typeface="B Homa" panose="00000400000000000000" pitchFamily="2" charset="-78"/>
              </a:rPr>
              <a:t>ناکامی و نارسایی طرح‌های جامع که به طرح های غیر منعطف معروف شدند.</a:t>
            </a:r>
          </a:p>
          <a:p>
            <a:pPr marL="457200" indent="-457200" algn="just" rtl="1" fontAlgn="t">
              <a:buFont typeface="+mj-lt"/>
              <a:buAutoNum type="arabicPeriod"/>
            </a:pPr>
            <a:r>
              <a:rPr lang="fa-IR" sz="2000" dirty="0" smtClean="0">
                <a:solidFill>
                  <a:schemeClr val="tx1"/>
                </a:solidFill>
                <a:cs typeface="B Homa" panose="00000400000000000000" pitchFamily="2" charset="-78"/>
              </a:rPr>
              <a:t>بروز خصیصه های نوینی که به منطق و درک جدیدی برای فهم و هدایت خود نیاز داشت، چیزی که  فلسفه عقلانی و خردگرا از درک و هدایت سازوکارهای انسانی آن ناتوان بود. مفاهیمی که تنها با درک کلیت اجتماع و مسائل آن قابل شناسایی بود و با نادیده انگاشتن کل و رد هویت کلان سیستم امکان شناخت آن وجود نداشت.</a:t>
            </a:r>
            <a:endParaRPr lang="fa-IR" sz="2000" dirty="0">
              <a:solidFill>
                <a:schemeClr val="tx1"/>
              </a:solidFill>
              <a:cs typeface="B Homa" panose="00000400000000000000" pitchFamily="2" charset="-78"/>
            </a:endParaRPr>
          </a:p>
        </p:txBody>
      </p:sp>
      <p:sp>
        <p:nvSpPr>
          <p:cNvPr id="4" name="Content Placeholder 2"/>
          <p:cNvSpPr txBox="1">
            <a:spLocks/>
          </p:cNvSpPr>
          <p:nvPr/>
        </p:nvSpPr>
        <p:spPr>
          <a:xfrm>
            <a:off x="7835361" y="2285838"/>
            <a:ext cx="2655213" cy="1773499"/>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ctr" rtl="1" fontAlgn="t">
              <a:buNone/>
            </a:pPr>
            <a:r>
              <a:rPr lang="fa-IR" sz="2000" dirty="0" smtClean="0">
                <a:solidFill>
                  <a:schemeClr val="bg1"/>
                </a:solidFill>
                <a:cs typeface="B Homa" panose="00000400000000000000" pitchFamily="2" charset="-78"/>
              </a:rPr>
              <a:t>دوگرایش عمده در الگوی برنامه ریزی شهری و منطقه‌ای زمینه‌ساز حضور موثر و پر رونق رویکرد سیستمی در دهه 1970 گردید. </a:t>
            </a:r>
          </a:p>
          <a:p>
            <a:pPr marL="0" indent="0" algn="just" rtl="1" fontAlgn="t">
              <a:buNone/>
            </a:pPr>
            <a:endParaRPr lang="fa-IR" sz="2000" dirty="0" smtClean="0">
              <a:solidFill>
                <a:schemeClr val="tx1"/>
              </a:solidFill>
              <a:cs typeface="B Homa" panose="00000400000000000000" pitchFamily="2" charset="-78"/>
            </a:endParaRPr>
          </a:p>
        </p:txBody>
      </p:sp>
      <p:sp>
        <p:nvSpPr>
          <p:cNvPr id="5" name="Content Placeholder 2"/>
          <p:cNvSpPr txBox="1">
            <a:spLocks/>
          </p:cNvSpPr>
          <p:nvPr/>
        </p:nvSpPr>
        <p:spPr>
          <a:xfrm>
            <a:off x="1145575" y="5649571"/>
            <a:ext cx="8891071" cy="54531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rtl="1" fontAlgn="t">
              <a:buFont typeface="Wingdings 3" charset="2"/>
              <a:buNone/>
            </a:pPr>
            <a:r>
              <a:rPr lang="fa-IR" sz="2000" dirty="0" smtClean="0">
                <a:solidFill>
                  <a:schemeClr val="tx1"/>
                </a:solidFill>
                <a:cs typeface="B Homa" panose="00000400000000000000" pitchFamily="2" charset="-78"/>
              </a:rPr>
              <a:t>ورود واژه هایی نظیر سلسه مراتب، روابط و وابستگی، بازخورد، کلیت، هدفگرایی و ...</a:t>
            </a:r>
            <a:endParaRPr lang="fa-IR" sz="2000" dirty="0">
              <a:solidFill>
                <a:schemeClr val="tx1"/>
              </a:solidFill>
              <a:cs typeface="B Homa" panose="00000400000000000000" pitchFamily="2" charset="-78"/>
            </a:endParaRPr>
          </a:p>
        </p:txBody>
      </p:sp>
      <p:sp>
        <p:nvSpPr>
          <p:cNvPr id="6" name="Right Bracket 5"/>
          <p:cNvSpPr/>
          <p:nvPr/>
        </p:nvSpPr>
        <p:spPr>
          <a:xfrm>
            <a:off x="7112109" y="1575282"/>
            <a:ext cx="136215" cy="3194613"/>
          </a:xfrm>
          <a:prstGeom prst="righ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Chevron 6"/>
          <p:cNvSpPr/>
          <p:nvPr/>
        </p:nvSpPr>
        <p:spPr>
          <a:xfrm rot="5400000">
            <a:off x="6942199" y="4871496"/>
            <a:ext cx="339820" cy="1018572"/>
          </a:xfrm>
          <a:prstGeom prst="chevron">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solidFill>
                <a:schemeClr val="tx1"/>
              </a:solidFill>
            </a:endParaRPr>
          </a:p>
        </p:txBody>
      </p:sp>
      <p:sp>
        <p:nvSpPr>
          <p:cNvPr id="8" name="Chevron 7"/>
          <p:cNvSpPr/>
          <p:nvPr/>
        </p:nvSpPr>
        <p:spPr>
          <a:xfrm rot="10800000">
            <a:off x="7499695" y="2939816"/>
            <a:ext cx="199451" cy="593518"/>
          </a:xfrm>
          <a:prstGeom prst="chevron">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01304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3610" y="0"/>
            <a:ext cx="8596668" cy="1320800"/>
          </a:xfrm>
        </p:spPr>
        <p:txBody>
          <a:bodyPr>
            <a:normAutofit/>
          </a:bodyPr>
          <a:lstStyle/>
          <a:p>
            <a:pPr algn="r" rtl="1"/>
            <a:r>
              <a:rPr lang="fa-IR" dirty="0" smtClean="0">
                <a:cs typeface="B Homa" panose="00000400000000000000" pitchFamily="2" charset="-78"/>
              </a:rPr>
              <a:t>پیشگامان اندیشه سیستمی در برنامه ریزی شهری </a:t>
            </a:r>
            <a:endParaRPr lang="en-US" dirty="0">
              <a:cs typeface="B Homa" panose="00000400000000000000" pitchFamily="2" charset="-78"/>
            </a:endParaRPr>
          </a:p>
        </p:txBody>
      </p:sp>
      <p:sp>
        <p:nvSpPr>
          <p:cNvPr id="3" name="Content Placeholder 2"/>
          <p:cNvSpPr>
            <a:spLocks noGrp="1"/>
          </p:cNvSpPr>
          <p:nvPr>
            <p:ph idx="1"/>
          </p:nvPr>
        </p:nvSpPr>
        <p:spPr>
          <a:xfrm>
            <a:off x="6898511" y="3721347"/>
            <a:ext cx="4201289" cy="3038268"/>
          </a:xfrm>
        </p:spPr>
        <p:txBody>
          <a:bodyPr>
            <a:normAutofit/>
          </a:bodyPr>
          <a:lstStyle/>
          <a:p>
            <a:pPr marL="0" indent="0" algn="just" rtl="1" fontAlgn="t">
              <a:buNone/>
            </a:pPr>
            <a:r>
              <a:rPr lang="fa-IR" sz="2000" dirty="0" smtClean="0">
                <a:cs typeface="B Homa" panose="00000400000000000000" pitchFamily="2" charset="-78"/>
              </a:rPr>
              <a:t>چادویک و مکلالین تحت </a:t>
            </a:r>
            <a:r>
              <a:rPr lang="fa-IR" sz="2000" dirty="0">
                <a:cs typeface="B Homa" panose="00000400000000000000" pitchFamily="2" charset="-78"/>
              </a:rPr>
              <a:t>تاثیر بسط اندیشه سیستمی زیست‌شناسی قرار داشتند </a:t>
            </a:r>
          </a:p>
          <a:p>
            <a:pPr marL="0" indent="0" algn="just" rtl="1" fontAlgn="t">
              <a:buNone/>
            </a:pPr>
            <a:r>
              <a:rPr lang="fa-IR" sz="2000" dirty="0">
                <a:cs typeface="B Homa" panose="00000400000000000000" pitchFamily="2" charset="-78"/>
              </a:rPr>
              <a:t>الف: سیستم‌ها در تمام قلمروهای طبیعی و انسانی وجود دارند</a:t>
            </a:r>
          </a:p>
          <a:p>
            <a:pPr marL="0" indent="0" algn="just" rtl="1" fontAlgn="t">
              <a:buNone/>
            </a:pPr>
            <a:r>
              <a:rPr lang="fa-IR" sz="2000" dirty="0">
                <a:cs typeface="B Homa" panose="00000400000000000000" pitchFamily="2" charset="-78"/>
              </a:rPr>
              <a:t>ب: سیستم‌ها را می‌توان از مجرای قانونمند کردن روابط میان مولفه‌های مختلف تحت کنترل درآورد</a:t>
            </a:r>
          </a:p>
          <a:p>
            <a:pPr marL="0" indent="0" algn="just" rtl="1" fontAlgn="t">
              <a:buNone/>
            </a:pPr>
            <a:endParaRPr lang="fa-IR" sz="2000" dirty="0">
              <a:cs typeface="B Homa" panose="00000400000000000000" pitchFamily="2" charset="-78"/>
            </a:endParaRPr>
          </a:p>
          <a:p>
            <a:pPr algn="just" rtl="1" fontAlgn="t">
              <a:buFont typeface="Courier New" panose="02070309020205020404" pitchFamily="49" charset="0"/>
              <a:buChar char="o"/>
            </a:pPr>
            <a:endParaRPr lang="fa-IR" sz="2000" dirty="0">
              <a:cs typeface="B Homa" panose="00000400000000000000" pitchFamily="2" charset="-78"/>
            </a:endParaRPr>
          </a:p>
        </p:txBody>
      </p:sp>
      <p:sp>
        <p:nvSpPr>
          <p:cNvPr id="5" name="Left-Right Arrow Callout 4"/>
          <p:cNvSpPr/>
          <p:nvPr/>
        </p:nvSpPr>
        <p:spPr>
          <a:xfrm>
            <a:off x="4027990" y="1138102"/>
            <a:ext cx="3402957" cy="1944547"/>
          </a:xfrm>
          <a:prstGeom prst="leftRightArrowCallou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fa-IR" sz="2000" dirty="0">
                <a:solidFill>
                  <a:schemeClr val="bg1">
                    <a:lumMod val="50000"/>
                  </a:schemeClr>
                </a:solidFill>
                <a:cs typeface="B Homa" panose="00000400000000000000" pitchFamily="2" charset="-78"/>
              </a:rPr>
              <a:t>پیشروان گسترش اندیشه‌های سیستمی در برنامه‌ریزی شهری و منطقه ای</a:t>
            </a:r>
            <a:endParaRPr lang="en-US" sz="2000" dirty="0"/>
          </a:p>
        </p:txBody>
      </p:sp>
      <p:sp>
        <p:nvSpPr>
          <p:cNvPr id="6" name="Rounded Rectangle 5"/>
          <p:cNvSpPr/>
          <p:nvPr/>
        </p:nvSpPr>
        <p:spPr>
          <a:xfrm>
            <a:off x="1701479" y="1257633"/>
            <a:ext cx="2141316" cy="182501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rtl="1" fontAlgn="t"/>
            <a:r>
              <a:rPr lang="fa-IR" sz="2400" dirty="0">
                <a:solidFill>
                  <a:schemeClr val="bg1">
                    <a:lumMod val="50000"/>
                  </a:schemeClr>
                </a:solidFill>
                <a:cs typeface="B Homa" panose="00000400000000000000" pitchFamily="2" charset="-78"/>
              </a:rPr>
              <a:t>افرادی نظیر </a:t>
            </a:r>
            <a:r>
              <a:rPr lang="fa-IR" sz="2400" b="1" dirty="0">
                <a:solidFill>
                  <a:schemeClr val="bg1">
                    <a:lumMod val="50000"/>
                  </a:schemeClr>
                </a:solidFill>
                <a:cs typeface="B Homa" panose="00000400000000000000" pitchFamily="2" charset="-78"/>
              </a:rPr>
              <a:t>موزلی و هیل هورست</a:t>
            </a:r>
            <a:r>
              <a:rPr lang="fa-IR" sz="2400" dirty="0">
                <a:solidFill>
                  <a:schemeClr val="bg1">
                    <a:lumMod val="50000"/>
                  </a:schemeClr>
                </a:solidFill>
                <a:cs typeface="B Homa" panose="00000400000000000000" pitchFamily="2" charset="-78"/>
              </a:rPr>
              <a:t> در حوزه </a:t>
            </a:r>
            <a:r>
              <a:rPr lang="fa-IR" sz="2400" b="1" dirty="0">
                <a:solidFill>
                  <a:schemeClr val="bg1">
                    <a:lumMod val="50000"/>
                  </a:schemeClr>
                </a:solidFill>
                <a:cs typeface="B Homa" panose="00000400000000000000" pitchFamily="2" charset="-78"/>
              </a:rPr>
              <a:t>منطقه ای</a:t>
            </a:r>
          </a:p>
        </p:txBody>
      </p:sp>
      <p:sp>
        <p:nvSpPr>
          <p:cNvPr id="7" name="Rounded Rectangle 6"/>
          <p:cNvSpPr/>
          <p:nvPr/>
        </p:nvSpPr>
        <p:spPr>
          <a:xfrm>
            <a:off x="7616142" y="1257632"/>
            <a:ext cx="2141316" cy="182501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rtl="1" fontAlgn="t"/>
            <a:r>
              <a:rPr lang="fa-IR" sz="2400" dirty="0" smtClean="0">
                <a:solidFill>
                  <a:schemeClr val="bg1">
                    <a:lumMod val="50000"/>
                  </a:schemeClr>
                </a:solidFill>
                <a:cs typeface="B Homa" panose="00000400000000000000" pitchFamily="2" charset="-78"/>
              </a:rPr>
              <a:t>افردای </a:t>
            </a:r>
            <a:r>
              <a:rPr lang="fa-IR" sz="2400" dirty="0">
                <a:solidFill>
                  <a:schemeClr val="bg1">
                    <a:lumMod val="50000"/>
                  </a:schemeClr>
                </a:solidFill>
                <a:cs typeface="B Homa" panose="00000400000000000000" pitchFamily="2" charset="-78"/>
              </a:rPr>
              <a:t>نظیر </a:t>
            </a:r>
            <a:r>
              <a:rPr lang="fa-IR" sz="2400" b="1" dirty="0">
                <a:solidFill>
                  <a:schemeClr val="bg1">
                    <a:lumMod val="50000"/>
                  </a:schemeClr>
                </a:solidFill>
                <a:cs typeface="B Homa" panose="00000400000000000000" pitchFamily="2" charset="-78"/>
              </a:rPr>
              <a:t>جورج چادویک</a:t>
            </a:r>
            <a:r>
              <a:rPr lang="fa-IR" sz="2400" dirty="0">
                <a:solidFill>
                  <a:schemeClr val="bg1">
                    <a:lumMod val="50000"/>
                  </a:schemeClr>
                </a:solidFill>
                <a:cs typeface="B Homa" panose="00000400000000000000" pitchFamily="2" charset="-78"/>
              </a:rPr>
              <a:t> و </a:t>
            </a:r>
            <a:r>
              <a:rPr lang="fa-IR" sz="2400" b="1" dirty="0">
                <a:solidFill>
                  <a:schemeClr val="bg1">
                    <a:lumMod val="50000"/>
                  </a:schemeClr>
                </a:solidFill>
                <a:cs typeface="B Homa" panose="00000400000000000000" pitchFamily="2" charset="-78"/>
              </a:rPr>
              <a:t>برایان مک لالین</a:t>
            </a:r>
            <a:r>
              <a:rPr lang="fa-IR" sz="2400" dirty="0">
                <a:solidFill>
                  <a:schemeClr val="bg1">
                    <a:lumMod val="50000"/>
                  </a:schemeClr>
                </a:solidFill>
                <a:cs typeface="B Homa" panose="00000400000000000000" pitchFamily="2" charset="-78"/>
              </a:rPr>
              <a:t> در ادبیات </a:t>
            </a:r>
            <a:r>
              <a:rPr lang="fa-IR" sz="2400" b="1" dirty="0">
                <a:solidFill>
                  <a:schemeClr val="bg1">
                    <a:lumMod val="50000"/>
                  </a:schemeClr>
                </a:solidFill>
                <a:cs typeface="B Homa" panose="00000400000000000000" pitchFamily="2" charset="-78"/>
              </a:rPr>
              <a:t>شهری</a:t>
            </a:r>
          </a:p>
        </p:txBody>
      </p:sp>
      <p:sp>
        <p:nvSpPr>
          <p:cNvPr id="8" name="Chevron 7"/>
          <p:cNvSpPr/>
          <p:nvPr/>
        </p:nvSpPr>
        <p:spPr>
          <a:xfrm rot="5400000">
            <a:off x="8490511" y="3143068"/>
            <a:ext cx="392577" cy="616394"/>
          </a:xfrm>
          <a:prstGeom prst="chevron">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solidFill>
                <a:schemeClr val="tx1"/>
              </a:solidFill>
            </a:endParaRPr>
          </a:p>
        </p:txBody>
      </p:sp>
      <p:sp>
        <p:nvSpPr>
          <p:cNvPr id="9" name="Rounded Rectangle 8"/>
          <p:cNvSpPr/>
          <p:nvPr/>
        </p:nvSpPr>
        <p:spPr>
          <a:xfrm>
            <a:off x="642610" y="3326433"/>
            <a:ext cx="5787342" cy="3372015"/>
          </a:xfrm>
          <a:prstGeom prst="roundRect">
            <a:avLst/>
          </a:prstGeom>
        </p:spPr>
        <p:style>
          <a:lnRef idx="2">
            <a:schemeClr val="accent4"/>
          </a:lnRef>
          <a:fillRef idx="1">
            <a:schemeClr val="lt1"/>
          </a:fillRef>
          <a:effectRef idx="0">
            <a:schemeClr val="accent4"/>
          </a:effectRef>
          <a:fontRef idx="minor">
            <a:schemeClr val="dk1"/>
          </a:fontRef>
        </p:style>
        <p:txBody>
          <a:bodyPr rtlCol="0" anchor="t"/>
          <a:lstStyle/>
          <a:p>
            <a:pPr algn="ctr" rtl="1" fontAlgn="t"/>
            <a:r>
              <a:rPr lang="fa-IR" sz="2800" dirty="0" smtClean="0">
                <a:solidFill>
                  <a:schemeClr val="accent5">
                    <a:lumMod val="50000"/>
                  </a:schemeClr>
                </a:solidFill>
                <a:cs typeface="B Homa" panose="00000400000000000000" pitchFamily="2" charset="-78"/>
              </a:rPr>
              <a:t> </a:t>
            </a:r>
            <a:r>
              <a:rPr lang="fa-IR" sz="2800" dirty="0">
                <a:solidFill>
                  <a:schemeClr val="accent5">
                    <a:lumMod val="50000"/>
                  </a:schemeClr>
                </a:solidFill>
                <a:cs typeface="B Homa" panose="00000400000000000000" pitchFamily="2" charset="-78"/>
              </a:rPr>
              <a:t>«تاثیر موجی</a:t>
            </a:r>
            <a:r>
              <a:rPr lang="fa-IR" sz="2800" dirty="0" smtClean="0">
                <a:solidFill>
                  <a:schemeClr val="accent5">
                    <a:lumMod val="50000"/>
                  </a:schemeClr>
                </a:solidFill>
                <a:cs typeface="B Homa" panose="00000400000000000000" pitchFamily="2" charset="-78"/>
              </a:rPr>
              <a:t>»</a:t>
            </a:r>
            <a:endParaRPr lang="fa-IR" sz="2800" dirty="0">
              <a:solidFill>
                <a:schemeClr val="accent5">
                  <a:lumMod val="50000"/>
                </a:schemeClr>
              </a:solidFill>
              <a:cs typeface="B Homa" panose="00000400000000000000" pitchFamily="2" charset="-78"/>
            </a:endParaRPr>
          </a:p>
        </p:txBody>
      </p:sp>
      <p:pic>
        <p:nvPicPr>
          <p:cNvPr id="10" name="Picture 9"/>
          <p:cNvPicPr>
            <a:picLocks noChangeAspect="1"/>
          </p:cNvPicPr>
          <p:nvPr/>
        </p:nvPicPr>
        <p:blipFill rotWithShape="1">
          <a:blip r:embed="rId3" cstate="print">
            <a:biLevel thresh="50000"/>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8856" t="24697" r="17055" b="13360"/>
          <a:stretch/>
        </p:blipFill>
        <p:spPr>
          <a:xfrm>
            <a:off x="1511693" y="4020048"/>
            <a:ext cx="4049175" cy="2539032"/>
          </a:xfrm>
          <a:prstGeom prst="rect">
            <a:avLst/>
          </a:prstGeom>
        </p:spPr>
      </p:pic>
    </p:spTree>
    <p:extLst>
      <p:ext uri="{BB962C8B-B14F-4D97-AF65-F5344CB8AC3E}">
        <p14:creationId xmlns:p14="http://schemas.microsoft.com/office/powerpoint/2010/main" val="3762028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fade">
                                      <p:cBhvr>
                                        <p:cTn id="26" dur="1000"/>
                                        <p:tgtEl>
                                          <p:spTgt spid="3">
                                            <p:txEl>
                                              <p:pRg st="0" end="0"/>
                                            </p:txEl>
                                          </p:spTgt>
                                        </p:tgtEl>
                                      </p:cBhvr>
                                    </p:animEffect>
                                    <p:anim calcmode="lin" valueType="num">
                                      <p:cBhvr>
                                        <p:cTn id="2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Effect transition="in" filter="fade">
                                      <p:cBhvr>
                                        <p:cTn id="33" dur="1000"/>
                                        <p:tgtEl>
                                          <p:spTgt spid="3">
                                            <p:txEl>
                                              <p:pRg st="1" end="1"/>
                                            </p:txEl>
                                          </p:spTgt>
                                        </p:tgtEl>
                                      </p:cBhvr>
                                    </p:animEffect>
                                    <p:anim calcmode="lin" valueType="num">
                                      <p:cBhvr>
                                        <p:cTn id="3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xEl>
                                              <p:pRg st="2" end="2"/>
                                            </p:txEl>
                                          </p:spTgt>
                                        </p:tgtEl>
                                        <p:attrNameLst>
                                          <p:attrName>style.visibility</p:attrName>
                                        </p:attrNameLst>
                                      </p:cBhvr>
                                      <p:to>
                                        <p:strVal val="visible"/>
                                      </p:to>
                                    </p:set>
                                    <p:animEffect transition="in" filter="fade">
                                      <p:cBhvr>
                                        <p:cTn id="40" dur="1000"/>
                                        <p:tgtEl>
                                          <p:spTgt spid="3">
                                            <p:txEl>
                                              <p:pRg st="2" end="2"/>
                                            </p:txEl>
                                          </p:spTgt>
                                        </p:tgtEl>
                                      </p:cBhvr>
                                    </p:animEffect>
                                    <p:anim calcmode="lin" valueType="num">
                                      <p:cBhvr>
                                        <p:cTn id="4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P spid="7"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9534" y="-8890"/>
            <a:ext cx="8596668" cy="1320800"/>
          </a:xfrm>
        </p:spPr>
        <p:txBody>
          <a:bodyPr>
            <a:normAutofit/>
          </a:bodyPr>
          <a:lstStyle/>
          <a:p>
            <a:pPr algn="r" rtl="1"/>
            <a:r>
              <a:rPr lang="fa-IR" sz="4000" dirty="0" smtClean="0">
                <a:cs typeface="B Homa" panose="00000400000000000000" pitchFamily="2" charset="-78"/>
              </a:rPr>
              <a:t>ویژگی های برنامه ریزی سیستمی</a:t>
            </a:r>
            <a:endParaRPr lang="en-US" sz="4000" dirty="0">
              <a:cs typeface="B Homa" panose="00000400000000000000" pitchFamily="2" charset="-78"/>
            </a:endParaRPr>
          </a:p>
        </p:txBody>
      </p:sp>
      <p:sp>
        <p:nvSpPr>
          <p:cNvPr id="4" name="Rounded Rectangle 3"/>
          <p:cNvSpPr/>
          <p:nvPr/>
        </p:nvSpPr>
        <p:spPr>
          <a:xfrm>
            <a:off x="4868988" y="1209040"/>
            <a:ext cx="3108960" cy="640080"/>
          </a:xfrm>
          <a:prstGeom prst="roundRect">
            <a:avLst/>
          </a:prstGeom>
          <a:solidFill>
            <a:schemeClr val="accent2"/>
          </a:solidFill>
          <a:ln>
            <a:solidFill>
              <a:schemeClr val="accent3">
                <a:lumMod val="60000"/>
                <a:lumOff val="4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rtl="1" fontAlgn="t"/>
            <a:r>
              <a:rPr lang="fa-IR" sz="2400" b="1" dirty="0">
                <a:solidFill>
                  <a:schemeClr val="tx1">
                    <a:lumMod val="95000"/>
                    <a:lumOff val="5000"/>
                  </a:schemeClr>
                </a:solidFill>
                <a:cs typeface="B Homa" panose="00000400000000000000" pitchFamily="2" charset="-78"/>
              </a:rPr>
              <a:t>سیستم‌ها پویا </a:t>
            </a:r>
            <a:r>
              <a:rPr lang="fa-IR" sz="2400" b="1" dirty="0" smtClean="0">
                <a:solidFill>
                  <a:schemeClr val="tx1">
                    <a:lumMod val="95000"/>
                    <a:lumOff val="5000"/>
                  </a:schemeClr>
                </a:solidFill>
                <a:cs typeface="B Homa" panose="00000400000000000000" pitchFamily="2" charset="-78"/>
              </a:rPr>
              <a:t>هستند</a:t>
            </a:r>
            <a:endParaRPr lang="en-US" sz="2400" b="1" dirty="0">
              <a:solidFill>
                <a:schemeClr val="tx1">
                  <a:lumMod val="95000"/>
                  <a:lumOff val="5000"/>
                </a:schemeClr>
              </a:solidFill>
              <a:cs typeface="B Homa" panose="00000400000000000000" pitchFamily="2" charset="-78"/>
            </a:endParaRPr>
          </a:p>
        </p:txBody>
      </p:sp>
      <p:sp>
        <p:nvSpPr>
          <p:cNvPr id="5" name="Chevron 4"/>
          <p:cNvSpPr/>
          <p:nvPr/>
        </p:nvSpPr>
        <p:spPr>
          <a:xfrm rot="5400000">
            <a:off x="6304088" y="1795780"/>
            <a:ext cx="238760" cy="680720"/>
          </a:xfrm>
          <a:prstGeom prst="chevron">
            <a:avLst/>
          </a:prstGeom>
          <a:solidFill>
            <a:schemeClr val="accent2">
              <a:lumMod val="60000"/>
              <a:lumOff val="40000"/>
            </a:schemeClr>
          </a:solidFill>
          <a:ln>
            <a:solidFill>
              <a:schemeClr val="accent2">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solidFill>
            </a:endParaRPr>
          </a:p>
        </p:txBody>
      </p:sp>
      <p:sp>
        <p:nvSpPr>
          <p:cNvPr id="6" name="Rounded Rectangle 5"/>
          <p:cNvSpPr/>
          <p:nvPr/>
        </p:nvSpPr>
        <p:spPr>
          <a:xfrm>
            <a:off x="2125134" y="2336800"/>
            <a:ext cx="8456506" cy="990600"/>
          </a:xfrm>
          <a:prstGeom prst="roundRect">
            <a:avLst/>
          </a:prstGeom>
          <a:solidFill>
            <a:srgbClr val="0070C0"/>
          </a:solidFill>
          <a:ln>
            <a:solidFill>
              <a:schemeClr val="accent2">
                <a:lumMod val="5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rtl="1" fontAlgn="t"/>
            <a:r>
              <a:rPr lang="fa-IR" sz="2000" b="1" dirty="0">
                <a:solidFill>
                  <a:schemeClr val="tx1"/>
                </a:solidFill>
                <a:cs typeface="B Homa" panose="00000400000000000000" pitchFamily="2" charset="-78"/>
              </a:rPr>
              <a:t> برنامه ریزان و دیگران باید راه هایی را بیایند که با اتکاء بر آنها چنین تصمیماتی را به منظور مدیریت تغییرات، طبقه بندی و پیش بینی کنند. </a:t>
            </a:r>
          </a:p>
        </p:txBody>
      </p:sp>
      <p:sp>
        <p:nvSpPr>
          <p:cNvPr id="7" name="Oval 6"/>
          <p:cNvSpPr/>
          <p:nvPr/>
        </p:nvSpPr>
        <p:spPr>
          <a:xfrm>
            <a:off x="6548120" y="3652520"/>
            <a:ext cx="2052320" cy="1056640"/>
          </a:xfrm>
          <a:prstGeom prst="ellipse">
            <a:avLst/>
          </a:prstGeom>
          <a:solidFill>
            <a:schemeClr val="bg1">
              <a:lumMod val="9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a-IR" sz="2000" b="1" dirty="0" smtClean="0">
                <a:solidFill>
                  <a:schemeClr val="accent6">
                    <a:lumMod val="50000"/>
                  </a:schemeClr>
                </a:solidFill>
                <a:cs typeface="B Homa" panose="00000400000000000000" pitchFamily="2" charset="-78"/>
              </a:rPr>
              <a:t>محدودیت‌های کنش</a:t>
            </a:r>
            <a:endParaRPr lang="en-US" sz="2000" b="1" dirty="0">
              <a:solidFill>
                <a:schemeClr val="accent6">
                  <a:lumMod val="50000"/>
                </a:schemeClr>
              </a:solidFill>
            </a:endParaRPr>
          </a:p>
        </p:txBody>
      </p:sp>
      <p:sp>
        <p:nvSpPr>
          <p:cNvPr id="8" name="Chevron 7"/>
          <p:cNvSpPr/>
          <p:nvPr/>
        </p:nvSpPr>
        <p:spPr>
          <a:xfrm rot="5400000">
            <a:off x="6293928" y="3281680"/>
            <a:ext cx="238760" cy="680720"/>
          </a:xfrm>
          <a:prstGeom prst="chevron">
            <a:avLst/>
          </a:prstGeom>
          <a:solidFill>
            <a:schemeClr val="accent2">
              <a:lumMod val="60000"/>
              <a:lumOff val="40000"/>
            </a:schemeClr>
          </a:solidFill>
          <a:ln>
            <a:solidFill>
              <a:schemeClr val="accent2">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solidFill>
            </a:endParaRPr>
          </a:p>
        </p:txBody>
      </p:sp>
      <p:sp>
        <p:nvSpPr>
          <p:cNvPr id="10" name="Oval 9"/>
          <p:cNvSpPr/>
          <p:nvPr/>
        </p:nvSpPr>
        <p:spPr>
          <a:xfrm>
            <a:off x="4221479" y="3652520"/>
            <a:ext cx="2131907" cy="1056640"/>
          </a:xfrm>
          <a:prstGeom prst="ellipse">
            <a:avLst/>
          </a:prstGeom>
          <a:solidFill>
            <a:schemeClr val="bg1">
              <a:lumMod val="9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a-IR" sz="2000" b="1" dirty="0" smtClean="0">
                <a:solidFill>
                  <a:schemeClr val="accent6">
                    <a:lumMod val="50000"/>
                  </a:schemeClr>
                </a:solidFill>
                <a:cs typeface="B Homa" panose="00000400000000000000" pitchFamily="2" charset="-78"/>
              </a:rPr>
              <a:t>مطلوبیت عقلانی </a:t>
            </a:r>
            <a:endParaRPr lang="en-US" sz="2000" b="1" dirty="0">
              <a:solidFill>
                <a:schemeClr val="accent6">
                  <a:lumMod val="50000"/>
                </a:schemeClr>
              </a:solidFill>
            </a:endParaRPr>
          </a:p>
        </p:txBody>
      </p:sp>
      <p:sp>
        <p:nvSpPr>
          <p:cNvPr id="11" name="Rounded Rectangle 10"/>
          <p:cNvSpPr/>
          <p:nvPr/>
        </p:nvSpPr>
        <p:spPr>
          <a:xfrm>
            <a:off x="2436707" y="5034280"/>
            <a:ext cx="7973522" cy="144272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a:solidFill>
                  <a:schemeClr val="accent6">
                    <a:lumMod val="50000"/>
                  </a:schemeClr>
                </a:solidFill>
                <a:cs typeface="B Homa" panose="00000400000000000000" pitchFamily="2" charset="-78"/>
              </a:rPr>
              <a:t>برنامه ریزی به دنبال نظامند کردن یا کنترل فعالیت فردی و گروهی به شیوه‌ای است که پیامدهای نامطلوب به حداقل ممکن رسیده و کارآمدی محیط فیزیکی در انطباق با مجموعه استعدادها و اهداف مشخص دربرنامه ارتقاء یابد.</a:t>
            </a:r>
            <a:endParaRPr lang="en-US" sz="2000" b="1" dirty="0">
              <a:solidFill>
                <a:schemeClr val="accent6">
                  <a:lumMod val="50000"/>
                </a:schemeClr>
              </a:solidFill>
            </a:endParaRPr>
          </a:p>
        </p:txBody>
      </p:sp>
      <p:sp>
        <p:nvSpPr>
          <p:cNvPr id="12" name="Chevron 11"/>
          <p:cNvSpPr/>
          <p:nvPr/>
        </p:nvSpPr>
        <p:spPr>
          <a:xfrm rot="5400000">
            <a:off x="6293928" y="4492244"/>
            <a:ext cx="238760" cy="680720"/>
          </a:xfrm>
          <a:prstGeom prst="chevron">
            <a:avLst/>
          </a:prstGeom>
          <a:solidFill>
            <a:schemeClr val="accent2">
              <a:lumMod val="60000"/>
              <a:lumOff val="40000"/>
            </a:schemeClr>
          </a:solidFill>
          <a:ln>
            <a:solidFill>
              <a:schemeClr val="accent2">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07608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0" grpId="0" animBg="1"/>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5413" y="0"/>
            <a:ext cx="9905998" cy="1478570"/>
          </a:xfrm>
        </p:spPr>
        <p:txBody>
          <a:bodyPr>
            <a:normAutofit/>
          </a:bodyPr>
          <a:lstStyle/>
          <a:p>
            <a:pPr algn="r" rtl="1"/>
            <a:r>
              <a:rPr lang="fa-IR" sz="4000" dirty="0" smtClean="0">
                <a:cs typeface="B Homa" panose="00000400000000000000" pitchFamily="2" charset="-78"/>
              </a:rPr>
              <a:t>رویکرد سیستمی در برنامه ریزی شهری </a:t>
            </a:r>
            <a:endParaRPr lang="en-US" sz="4000" dirty="0">
              <a:cs typeface="B Homa" panose="00000400000000000000" pitchFamily="2" charset="-78"/>
            </a:endParaRPr>
          </a:p>
        </p:txBody>
      </p:sp>
      <p:sp>
        <p:nvSpPr>
          <p:cNvPr id="3" name="Content Placeholder 2"/>
          <p:cNvSpPr>
            <a:spLocks noGrp="1"/>
          </p:cNvSpPr>
          <p:nvPr>
            <p:ph idx="1"/>
          </p:nvPr>
        </p:nvSpPr>
        <p:spPr>
          <a:xfrm>
            <a:off x="774700" y="1478570"/>
            <a:ext cx="10526711" cy="4437151"/>
          </a:xfrm>
        </p:spPr>
        <p:txBody>
          <a:bodyPr>
            <a:normAutofit/>
          </a:bodyPr>
          <a:lstStyle/>
          <a:p>
            <a:pPr marL="0" indent="0" algn="just" rtl="1" fontAlgn="t">
              <a:buNone/>
            </a:pPr>
            <a:r>
              <a:rPr lang="fa-IR" sz="2000" dirty="0" smtClean="0">
                <a:cs typeface="B Homa" panose="00000400000000000000" pitchFamily="2" charset="-78"/>
              </a:rPr>
              <a:t>برنامه ریزان شهری معتقد به استفاده از مدلهایی هستند که مانند مدل های جغرافیایی بیش از اندازه ساده سازی نشده باشند و از پیچیدگی کافی به معنی دقت در مدل برخوردار باشد. </a:t>
            </a:r>
          </a:p>
          <a:p>
            <a:pPr marL="0" indent="0" algn="just" rtl="1" fontAlgn="t">
              <a:buNone/>
            </a:pPr>
            <a:endParaRPr lang="fa-IR" sz="2000" dirty="0" smtClean="0">
              <a:cs typeface="B Homa" panose="00000400000000000000" pitchFamily="2" charset="-78"/>
            </a:endParaRPr>
          </a:p>
          <a:p>
            <a:pPr marL="0" indent="0" algn="just" rtl="1" fontAlgn="t">
              <a:buNone/>
            </a:pPr>
            <a:r>
              <a:rPr lang="fa-IR" sz="2000" dirty="0" smtClean="0">
                <a:cs typeface="B Homa" panose="00000400000000000000" pitchFamily="2" charset="-78"/>
              </a:rPr>
              <a:t>این گزاره که «</a:t>
            </a:r>
            <a:r>
              <a:rPr lang="fa-IR" sz="2000" b="1" dirty="0" smtClean="0">
                <a:cs typeface="B Homa" panose="00000400000000000000" pitchFamily="2" charset="-78"/>
              </a:rPr>
              <a:t>چه اتفاقی خواهد افتاد اگر...» </a:t>
            </a:r>
            <a:r>
              <a:rPr lang="fa-IR" sz="2000" dirty="0" smtClean="0">
                <a:cs typeface="B Homa" panose="00000400000000000000" pitchFamily="2" charset="-78"/>
              </a:rPr>
              <a:t>پایه ال</a:t>
            </a:r>
            <a:r>
              <a:rPr lang="fa-IR" sz="2000" dirty="0">
                <a:cs typeface="B Homa" panose="00000400000000000000" pitchFamily="2" charset="-78"/>
              </a:rPr>
              <a:t>گ</a:t>
            </a:r>
            <a:r>
              <a:rPr lang="fa-IR" sz="2000" dirty="0" smtClean="0">
                <a:cs typeface="B Homa" panose="00000400000000000000" pitchFamily="2" charset="-78"/>
              </a:rPr>
              <a:t>وسازی پیچیده و تکامل الگوها بود.</a:t>
            </a:r>
          </a:p>
          <a:p>
            <a:pPr marL="0" indent="0" algn="just" rtl="1" fontAlgn="t">
              <a:buNone/>
            </a:pPr>
            <a:endParaRPr lang="fa-IR" sz="2000" dirty="0" smtClean="0">
              <a:cs typeface="B Homa" panose="00000400000000000000" pitchFamily="2" charset="-78"/>
            </a:endParaRPr>
          </a:p>
          <a:p>
            <a:pPr marL="0" indent="0" algn="just" rtl="1" fontAlgn="t">
              <a:buNone/>
            </a:pPr>
            <a:r>
              <a:rPr lang="fa-IR" sz="2000" i="1" dirty="0" smtClean="0">
                <a:cs typeface="B Homa" panose="00000400000000000000" pitchFamily="2" charset="-78"/>
              </a:rPr>
              <a:t>مشکل زمانی بروز می‌کند که ما تلاش می‌کنیم پیوندهای متقابل بیش از یک دو جین مسئله و یا بیشتر اثرات جانبی آنها و هزاران اثرات غیر مستقیم تمامی آمیزه‌ها و هم‌پوشانی‌ها را در بازه‌های زمانی متفاوت محاسبه کنیم در این لحظه در می‌یابیم که </a:t>
            </a:r>
            <a:r>
              <a:rPr lang="fa-IR" sz="2000" b="1" i="1" dirty="0" smtClean="0">
                <a:cs typeface="B Homa" panose="00000400000000000000" pitchFamily="2" charset="-78"/>
              </a:rPr>
              <a:t>مغز انسان قادر به مواجه با این شرایط بدون توسل به ابزارهای کمکی نیست</a:t>
            </a:r>
            <a:r>
              <a:rPr lang="fa-IR" sz="2000" i="1" dirty="0" smtClean="0">
                <a:cs typeface="B Homa" panose="00000400000000000000" pitchFamily="2" charset="-78"/>
              </a:rPr>
              <a:t>.. نمی‌توانیم شهر را در مغر خود الگوسازی کنیم پیچیدگی آن ما را از پا در خواهد آورد.</a:t>
            </a:r>
          </a:p>
          <a:p>
            <a:pPr marL="0" indent="0" algn="just" rtl="1" fontAlgn="t">
              <a:buNone/>
            </a:pPr>
            <a:endParaRPr lang="fa-IR" sz="2000" dirty="0" smtClean="0">
              <a:cs typeface="B Homa" panose="00000400000000000000" pitchFamily="2" charset="-78"/>
            </a:endParaRPr>
          </a:p>
        </p:txBody>
      </p:sp>
    </p:spTree>
    <p:extLst>
      <p:ext uri="{BB962C8B-B14F-4D97-AF65-F5344CB8AC3E}">
        <p14:creationId xmlns:p14="http://schemas.microsoft.com/office/powerpoint/2010/main" val="2003795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9234" y="281003"/>
            <a:ext cx="8596668" cy="969746"/>
          </a:xfrm>
        </p:spPr>
        <p:txBody>
          <a:bodyPr>
            <a:normAutofit/>
          </a:bodyPr>
          <a:lstStyle/>
          <a:p>
            <a:pPr algn="r" rtl="1"/>
            <a:r>
              <a:rPr lang="fa-IR" sz="4000" dirty="0" smtClean="0">
                <a:cs typeface="B Homa" panose="00000400000000000000" pitchFamily="2" charset="-78"/>
              </a:rPr>
              <a:t>مراحل برنامه ریزی سیستمی</a:t>
            </a:r>
            <a:endParaRPr lang="en-US" sz="4000" dirty="0">
              <a:cs typeface="B Homa" panose="00000400000000000000" pitchFamily="2" charset="-78"/>
            </a:endParaRPr>
          </a:p>
        </p:txBody>
      </p:sp>
      <p:sp>
        <p:nvSpPr>
          <p:cNvPr id="3" name="Content Placeholder 2"/>
          <p:cNvSpPr>
            <a:spLocks noGrp="1"/>
          </p:cNvSpPr>
          <p:nvPr>
            <p:ph idx="1"/>
          </p:nvPr>
        </p:nvSpPr>
        <p:spPr>
          <a:xfrm>
            <a:off x="3179234" y="1287780"/>
            <a:ext cx="8596668" cy="458269"/>
          </a:xfrm>
        </p:spPr>
        <p:txBody>
          <a:bodyPr>
            <a:normAutofit/>
          </a:bodyPr>
          <a:lstStyle/>
          <a:p>
            <a:pPr marL="0" indent="0" algn="just" rtl="1" fontAlgn="t">
              <a:buNone/>
            </a:pPr>
            <a:r>
              <a:rPr lang="fa-IR" sz="2000" dirty="0" smtClean="0">
                <a:solidFill>
                  <a:schemeClr val="tx1"/>
                </a:solidFill>
                <a:cs typeface="B Homa" panose="00000400000000000000" pitchFamily="2" charset="-78"/>
              </a:rPr>
              <a:t>در چارچوب بینش سیستمی، فرآیند نظم‌دهنده، </a:t>
            </a:r>
            <a:r>
              <a:rPr lang="fa-IR" sz="2000" b="1" dirty="0" smtClean="0">
                <a:solidFill>
                  <a:schemeClr val="tx1"/>
                </a:solidFill>
                <a:cs typeface="B Homa" panose="00000400000000000000" pitchFamily="2" charset="-78"/>
              </a:rPr>
              <a:t>مبتنی</a:t>
            </a:r>
            <a:r>
              <a:rPr lang="fa-IR" sz="2000" dirty="0" smtClean="0">
                <a:solidFill>
                  <a:schemeClr val="tx1"/>
                </a:solidFill>
                <a:cs typeface="B Homa" panose="00000400000000000000" pitchFamily="2" charset="-78"/>
              </a:rPr>
              <a:t> بر مراحل زیر اعمال می‌شود:</a:t>
            </a:r>
          </a:p>
        </p:txBody>
      </p:sp>
      <p:graphicFrame>
        <p:nvGraphicFramePr>
          <p:cNvPr id="4" name="Diagram 3"/>
          <p:cNvGraphicFramePr/>
          <p:nvPr>
            <p:extLst>
              <p:ext uri="{D42A27DB-BD31-4B8C-83A1-F6EECF244321}">
                <p14:modId xmlns:p14="http://schemas.microsoft.com/office/powerpoint/2010/main" val="3888815800"/>
              </p:ext>
            </p:extLst>
          </p:nvPr>
        </p:nvGraphicFramePr>
        <p:xfrm>
          <a:off x="2776220" y="1783080"/>
          <a:ext cx="6827520" cy="46346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21270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0713" y="262918"/>
            <a:ext cx="9905998" cy="1478570"/>
          </a:xfrm>
        </p:spPr>
        <p:txBody>
          <a:bodyPr>
            <a:normAutofit/>
          </a:bodyPr>
          <a:lstStyle/>
          <a:p>
            <a:pPr algn="r" rtl="1"/>
            <a:r>
              <a:rPr lang="fa-IR" sz="4000" dirty="0" smtClean="0">
                <a:cs typeface="B Homa" panose="00000400000000000000" pitchFamily="2" charset="-78"/>
              </a:rPr>
              <a:t>نقد نظریه سیستمی</a:t>
            </a:r>
            <a:endParaRPr lang="en-US" sz="4000" dirty="0">
              <a:cs typeface="B Homa" panose="00000400000000000000" pitchFamily="2" charset="-78"/>
            </a:endParaRPr>
          </a:p>
        </p:txBody>
      </p:sp>
      <p:sp>
        <p:nvSpPr>
          <p:cNvPr id="3" name="Content Placeholder 2"/>
          <p:cNvSpPr>
            <a:spLocks noGrp="1"/>
          </p:cNvSpPr>
          <p:nvPr>
            <p:ph idx="1"/>
          </p:nvPr>
        </p:nvSpPr>
        <p:spPr>
          <a:xfrm>
            <a:off x="1295400" y="1741488"/>
            <a:ext cx="10099502" cy="4437151"/>
          </a:xfrm>
        </p:spPr>
        <p:txBody>
          <a:bodyPr>
            <a:noAutofit/>
          </a:bodyPr>
          <a:lstStyle/>
          <a:p>
            <a:pPr algn="just" rtl="1" fontAlgn="t">
              <a:buFont typeface="Wingdings" panose="05000000000000000000" pitchFamily="2" charset="2"/>
              <a:buChar char="ü"/>
            </a:pPr>
            <a:r>
              <a:rPr lang="fa-IR" sz="2000" dirty="0" smtClean="0">
                <a:solidFill>
                  <a:schemeClr val="tx1"/>
                </a:solidFill>
                <a:cs typeface="B Homa" panose="00000400000000000000" pitchFamily="2" charset="-78"/>
              </a:rPr>
              <a:t> تفکر سیستمی هم در عرصه مفهوم نظری تحلیل و شناخت و هم در عرضه روش و فرآیند برخورد با واقعیت ها سبک نوینی در فرآیند یادگیری و حل مسئله بود و خود را از رویکردهای سنتی ما قبل خود متمایز کرد. </a:t>
            </a:r>
            <a:endParaRPr lang="fa-IR" sz="2000" dirty="0">
              <a:solidFill>
                <a:schemeClr val="tx1"/>
              </a:solidFill>
              <a:cs typeface="B Homa" panose="00000400000000000000" pitchFamily="2" charset="-78"/>
            </a:endParaRPr>
          </a:p>
          <a:p>
            <a:pPr algn="just" rtl="1" fontAlgn="t">
              <a:buFont typeface="Wingdings" panose="05000000000000000000" pitchFamily="2" charset="2"/>
              <a:buChar char="ü"/>
            </a:pPr>
            <a:r>
              <a:rPr lang="fa-IR" sz="2000" dirty="0" smtClean="0">
                <a:solidFill>
                  <a:schemeClr val="tx1"/>
                </a:solidFill>
                <a:cs typeface="B Homa" panose="00000400000000000000" pitchFamily="2" charset="-78"/>
              </a:rPr>
              <a:t>احتراز از جزئی نگری پوزیتیویستی اینکه هر سیستم ماهیتی متفاوت از عناصر تشکیل دهنده آن دارد</a:t>
            </a:r>
          </a:p>
          <a:p>
            <a:pPr algn="just" rtl="1" fontAlgn="t">
              <a:buFont typeface="Wingdings" panose="05000000000000000000" pitchFamily="2" charset="2"/>
              <a:buChar char="ü"/>
            </a:pPr>
            <a:r>
              <a:rPr lang="fa-IR" sz="2000" dirty="0" smtClean="0">
                <a:solidFill>
                  <a:schemeClr val="tx1"/>
                </a:solidFill>
                <a:cs typeface="B Homa" panose="00000400000000000000" pitchFamily="2" charset="-78"/>
              </a:rPr>
              <a:t>رجعتی به اندیشه</a:t>
            </a:r>
            <a:r>
              <a:rPr lang="en-US" sz="2000" dirty="0" smtClean="0">
                <a:solidFill>
                  <a:schemeClr val="tx1"/>
                </a:solidFill>
                <a:cs typeface="B Homa" panose="00000400000000000000" pitchFamily="2" charset="-78"/>
              </a:rPr>
              <a:t> </a:t>
            </a:r>
            <a:r>
              <a:rPr lang="fa-IR" sz="2000" dirty="0" smtClean="0">
                <a:solidFill>
                  <a:schemeClr val="tx1"/>
                </a:solidFill>
                <a:cs typeface="B Homa" panose="00000400000000000000" pitchFamily="2" charset="-78"/>
              </a:rPr>
              <a:t>های کل گرای برخی فیلسوفان یونانی و تمدن اسلامی </a:t>
            </a:r>
            <a:endParaRPr lang="en-US" sz="2000" dirty="0">
              <a:solidFill>
                <a:schemeClr val="tx1"/>
              </a:solidFill>
              <a:cs typeface="B Homa" panose="00000400000000000000" pitchFamily="2" charset="-78"/>
            </a:endParaRPr>
          </a:p>
          <a:p>
            <a:pPr algn="just" rtl="1" fontAlgn="t">
              <a:buFont typeface="Wingdings" panose="05000000000000000000" pitchFamily="2" charset="2"/>
              <a:buChar char="ü"/>
            </a:pPr>
            <a:r>
              <a:rPr lang="fa-IR" sz="2000" dirty="0" smtClean="0">
                <a:solidFill>
                  <a:schemeClr val="tx1"/>
                </a:solidFill>
                <a:cs typeface="B Homa" panose="00000400000000000000" pitchFamily="2" charset="-78"/>
              </a:rPr>
              <a:t>روش شناخت تحلیل طرح مورد انتقاد رویکرد سیستمی قرار گرفت. اول اینکه در این فرآیند حرکت در چارچوب خطی تعریف می‌شد و پی‌آمدهای متقابل در هم افزایی مراحل بعد تاثیر نداشتند. </a:t>
            </a:r>
          </a:p>
          <a:p>
            <a:pPr algn="just" rtl="1" fontAlgn="t">
              <a:buFont typeface="Wingdings" panose="05000000000000000000" pitchFamily="2" charset="2"/>
              <a:buChar char="ü"/>
            </a:pPr>
            <a:r>
              <a:rPr lang="fa-IR" sz="2000" dirty="0" smtClean="0">
                <a:solidFill>
                  <a:schemeClr val="tx1"/>
                </a:solidFill>
                <a:cs typeface="B Homa" panose="00000400000000000000" pitchFamily="2" charset="-78"/>
              </a:rPr>
              <a:t>دوم اینکه فرآیند شناخت بدون در نظر گرفتن و طراحی اهداف، هدف گیری می‌شد و به عبارت دقیقتر فرآیند حل مسئله در هدفگذاری نقشی نداشته.</a:t>
            </a:r>
          </a:p>
          <a:p>
            <a:pPr algn="just" rtl="1" fontAlgn="t">
              <a:buFont typeface="Wingdings" panose="05000000000000000000" pitchFamily="2" charset="2"/>
              <a:buChar char="ü"/>
            </a:pPr>
            <a:r>
              <a:rPr lang="fa-IR" sz="2000" dirty="0" smtClean="0">
                <a:solidFill>
                  <a:schemeClr val="tx1"/>
                </a:solidFill>
                <a:cs typeface="B Homa" panose="00000400000000000000" pitchFamily="2" charset="-78"/>
              </a:rPr>
              <a:t>سوم اینکه به دلیل تاکید بیش از اندازه بر محصول نهایی، فرآیند حل مسئله اهمیت نداشت و بازخوردهای اصلاحی در بهبود چرخه شناخت، تحلیل و استنتاج نقش ایفا نمی‌کردند</a:t>
            </a:r>
            <a:endParaRPr lang="en-US" sz="2000" dirty="0">
              <a:solidFill>
                <a:schemeClr val="tx1"/>
              </a:solidFill>
              <a:cs typeface="B Homa" panose="00000400000000000000" pitchFamily="2" charset="-78"/>
            </a:endParaRPr>
          </a:p>
        </p:txBody>
      </p:sp>
    </p:spTree>
    <p:extLst>
      <p:ext uri="{BB962C8B-B14F-4D97-AF65-F5344CB8AC3E}">
        <p14:creationId xmlns:p14="http://schemas.microsoft.com/office/powerpoint/2010/main" val="9262653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2613" y="125641"/>
            <a:ext cx="9905998" cy="1478570"/>
          </a:xfrm>
        </p:spPr>
        <p:txBody>
          <a:bodyPr>
            <a:normAutofit/>
          </a:bodyPr>
          <a:lstStyle/>
          <a:p>
            <a:pPr algn="r" rtl="1"/>
            <a:r>
              <a:rPr lang="fa-IR" sz="4000" dirty="0" smtClean="0">
                <a:cs typeface="B Homa" panose="00000400000000000000" pitchFamily="2" charset="-78"/>
              </a:rPr>
              <a:t>نقد نظریه سیستمی</a:t>
            </a:r>
            <a:endParaRPr lang="en-US" sz="4000" dirty="0">
              <a:cs typeface="B Homa" panose="00000400000000000000" pitchFamily="2" charset="-78"/>
            </a:endParaRPr>
          </a:p>
        </p:txBody>
      </p:sp>
      <p:sp>
        <p:nvSpPr>
          <p:cNvPr id="3" name="Content Placeholder 2"/>
          <p:cNvSpPr>
            <a:spLocks noGrp="1"/>
          </p:cNvSpPr>
          <p:nvPr>
            <p:ph idx="1"/>
          </p:nvPr>
        </p:nvSpPr>
        <p:spPr>
          <a:xfrm>
            <a:off x="677334" y="1604211"/>
            <a:ext cx="10803466" cy="4437151"/>
          </a:xfrm>
        </p:spPr>
        <p:txBody>
          <a:bodyPr>
            <a:normAutofit fontScale="92500" lnSpcReduction="20000"/>
          </a:bodyPr>
          <a:lstStyle/>
          <a:p>
            <a:pPr algn="just" rtl="1" fontAlgn="t">
              <a:buFont typeface="Wingdings" panose="05000000000000000000" pitchFamily="2" charset="2"/>
              <a:buChar char="q"/>
            </a:pPr>
            <a:r>
              <a:rPr lang="fa-IR" sz="2000" dirty="0" smtClean="0">
                <a:solidFill>
                  <a:schemeClr val="tx1"/>
                </a:solidFill>
                <a:cs typeface="B Homa" panose="00000400000000000000" pitchFamily="2" charset="-78"/>
              </a:rPr>
              <a:t>تفکر سیستمی در مرجله اجرا به دلیل تاکید بر رفتارهای کمی سیستم و تلاش در جهت شناخت و پیش گویی دقیق آن، خود با مشکلاتی رو‌به‌رو شد که از اهمیت روش شناسی آن کاست، لیکن خدشه‌ای به محتوای نظری آن وارد نیاورد. </a:t>
            </a:r>
            <a:endParaRPr lang="fa-IR" sz="2000" dirty="0">
              <a:solidFill>
                <a:schemeClr val="tx1"/>
              </a:solidFill>
              <a:cs typeface="B Homa" panose="00000400000000000000" pitchFamily="2" charset="-78"/>
            </a:endParaRPr>
          </a:p>
          <a:p>
            <a:pPr algn="just" rtl="1" fontAlgn="t">
              <a:buFont typeface="Wingdings" panose="05000000000000000000" pitchFamily="2" charset="2"/>
              <a:buChar char="q"/>
            </a:pPr>
            <a:r>
              <a:rPr lang="fa-IR" sz="2000" dirty="0" smtClean="0">
                <a:solidFill>
                  <a:schemeClr val="tx1"/>
                </a:solidFill>
                <a:cs typeface="B Homa" panose="00000400000000000000" pitchFamily="2" charset="-78"/>
              </a:rPr>
              <a:t>منتقدان برنامه‌ریزی سیستمی هم ادعاها و هم فرضیات و الزامات آن را مورد هدف قرار‌ داده‌اند. به عنوان مثال ریتل و وبر (1973) برنامه ریزی سیستمی را به مثابه تلاشی ناموفق در جهت برنامه‌ریزان می‌بینند. </a:t>
            </a:r>
          </a:p>
          <a:p>
            <a:pPr algn="just" rtl="1" fontAlgn="t">
              <a:buFont typeface="Wingdings" panose="05000000000000000000" pitchFamily="2" charset="2"/>
              <a:buChar char="q"/>
            </a:pPr>
            <a:r>
              <a:rPr lang="fa-IR" i="1" dirty="0" smtClean="0">
                <a:solidFill>
                  <a:schemeClr val="tx1"/>
                </a:solidFill>
                <a:cs typeface="B Homa" panose="00000400000000000000" pitchFamily="2" charset="-78"/>
              </a:rPr>
              <a:t>اولین تحلیل گران سیستم‌ها با اطمینان خودخواهانه ای آمادگی خود را برای پذیرش مسئولیت در رابطه با هر مسئله‌ای، کشف ویژگی پنهان و سپس آشکار کردن ماهیت واقعی آن و به شکل ماهرانه نابودی علل و ریشه‌های ان اعلام کردند. دو دهه تجربه خودباوری تحلیل گران سیستم ها را تضعیف کرده‌است </a:t>
            </a:r>
          </a:p>
          <a:p>
            <a:pPr algn="just" rtl="1" fontAlgn="t">
              <a:buFont typeface="Wingdings" panose="05000000000000000000" pitchFamily="2" charset="2"/>
              <a:buChar char="q"/>
            </a:pPr>
            <a:r>
              <a:rPr lang="fa-IR" sz="2000" dirty="0" smtClean="0">
                <a:solidFill>
                  <a:schemeClr val="tx1"/>
                </a:solidFill>
                <a:cs typeface="B Homa" panose="00000400000000000000" pitchFamily="2" charset="-78"/>
              </a:rPr>
              <a:t>حامیان برنامه‌ریزی سیستمی در خصوص ابزار و اهداف دچار نوعی سردرگمی هستند شهرها را میتوان به مثابه سیستم تلقی نمود با این پذیرش هشرها و منطقه ها به مثابه سیستم الزاما بدین معنا نیست که استفاده از رویکرد موردنظر در برنامه ریزی آنها با الزامات متفاوتی که این امر مستلزم آن است همراه باشد</a:t>
            </a:r>
          </a:p>
          <a:p>
            <a:pPr algn="just" rtl="1" fontAlgn="t">
              <a:buFont typeface="Wingdings" panose="05000000000000000000" pitchFamily="2" charset="2"/>
              <a:buChar char="q"/>
            </a:pPr>
            <a:r>
              <a:rPr lang="fa-IR" sz="2000" dirty="0" smtClean="0">
                <a:solidFill>
                  <a:schemeClr val="tx1"/>
                </a:solidFill>
                <a:cs typeface="B Homa" panose="00000400000000000000" pitchFamily="2" charset="-78"/>
              </a:rPr>
              <a:t>برای مثال نقش مشارکت عممومی در دیگاه سیستمی کجاست؟ به بارو مک لالین اهداف باید از طریق گفتگوی بین حرفه مندان و سیسات مدران فرموله شود. </a:t>
            </a:r>
          </a:p>
        </p:txBody>
      </p:sp>
    </p:spTree>
    <p:extLst>
      <p:ext uri="{BB962C8B-B14F-4D97-AF65-F5344CB8AC3E}">
        <p14:creationId xmlns:p14="http://schemas.microsoft.com/office/powerpoint/2010/main" val="20684035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52234" y="256540"/>
            <a:ext cx="8596668" cy="1320800"/>
          </a:xfrm>
        </p:spPr>
        <p:txBody>
          <a:bodyPr>
            <a:normAutofit/>
          </a:bodyPr>
          <a:lstStyle/>
          <a:p>
            <a:pPr algn="r" rtl="1"/>
            <a:r>
              <a:rPr lang="fa-IR" sz="4000" smtClean="0">
                <a:cs typeface="B Homa" panose="00000400000000000000" pitchFamily="2" charset="-78"/>
              </a:rPr>
              <a:t>نتیجه گیری</a:t>
            </a:r>
            <a:endParaRPr lang="en-US" sz="4000" dirty="0">
              <a:cs typeface="B Homa" panose="00000400000000000000" pitchFamily="2" charset="-78"/>
            </a:endParaRPr>
          </a:p>
        </p:txBody>
      </p:sp>
      <p:sp>
        <p:nvSpPr>
          <p:cNvPr id="3" name="Content Placeholder 2"/>
          <p:cNvSpPr>
            <a:spLocks noGrp="1"/>
          </p:cNvSpPr>
          <p:nvPr>
            <p:ph idx="1"/>
          </p:nvPr>
        </p:nvSpPr>
        <p:spPr>
          <a:xfrm>
            <a:off x="677334" y="1270000"/>
            <a:ext cx="10879666" cy="4437151"/>
          </a:xfrm>
        </p:spPr>
        <p:txBody>
          <a:bodyPr>
            <a:normAutofit fontScale="92500"/>
          </a:bodyPr>
          <a:lstStyle/>
          <a:p>
            <a:pPr marL="0" indent="0" algn="just" rtl="1" fontAlgn="t">
              <a:buNone/>
            </a:pPr>
            <a:r>
              <a:rPr lang="fa-IR" dirty="0" smtClean="0">
                <a:solidFill>
                  <a:schemeClr val="tx1"/>
                </a:solidFill>
                <a:cs typeface="B Homa" panose="00000400000000000000" pitchFamily="2" charset="-78"/>
              </a:rPr>
              <a:t>بر خلاف سایر روشها که سعی می‌کنند جهان را از طریق تجریه کردن آن به واحد‌های کوچک و کوچکتر مطالعه نمایند، روش پویایی سیستم‌ها به پدیدها در کلیت آنها می‌نگرد. </a:t>
            </a:r>
          </a:p>
          <a:p>
            <a:pPr marL="0" indent="0" algn="just" rtl="1" fontAlgn="t">
              <a:buNone/>
            </a:pPr>
            <a:r>
              <a:rPr lang="fa-IR" dirty="0" smtClean="0">
                <a:solidFill>
                  <a:schemeClr val="tx1"/>
                </a:solidFill>
                <a:cs typeface="B Homa" panose="00000400000000000000" pitchFamily="2" charset="-78"/>
              </a:rPr>
              <a:t>نتیجه اینکه نظریه سیستم ها که عمدتا برای ایجاد درک صحیح‌تر از واقعیت های هستی و شناخت جوانب مشترک میان پدیدهای هستی مطرح شد در واقع واکنشی علیه تخصصی شدن علوم مختلف و جزئی‌نگری آنها بوده است و در تقابل با این جزئی نگری افراطی در علوم تجربی، بر کل‌نگری و ارتباطات مفهومی میان رشته</a:t>
            </a:r>
            <a:r>
              <a:rPr lang="fa-IR" dirty="0">
                <a:solidFill>
                  <a:schemeClr val="tx1"/>
                </a:solidFill>
                <a:cs typeface="B Homa" panose="00000400000000000000" pitchFamily="2" charset="-78"/>
              </a:rPr>
              <a:t>‌</a:t>
            </a:r>
            <a:r>
              <a:rPr lang="fa-IR" dirty="0" smtClean="0">
                <a:solidFill>
                  <a:schemeClr val="tx1"/>
                </a:solidFill>
                <a:cs typeface="B Homa" panose="00000400000000000000" pitchFamily="2" charset="-78"/>
              </a:rPr>
              <a:t>ای و میان مولفه‌ای آن‌ها استوار است، بی‌تردید این نظریه، همان‌گونه که در گذشته به عنوان فرا‌نظریه نقش بسیار موثری در تکامل مطالعات چند رشته‌ای، از جمله برنامه‌ریزی‌های اجتماعی-اقتصادی و کالدبدی-فضایی ایفا نموده است در آینده نیز با اقبال گسترده‌ای که علوم بین‌رشته‌ای با رو به رو هستند توسعه خواهند یافت رویکرد سیستمی نشان میدهدکه میان تمام پدیده‌های جهان ارتباط هدفمندی وجود دارد و ایجاد هر نوع تغییر و اصلاح در سیستم بدون درنظر گرفتن ارتباط آن با سایر سیستم‌ها عملی نخواهد بود. </a:t>
            </a:r>
          </a:p>
        </p:txBody>
      </p:sp>
    </p:spTree>
    <p:extLst>
      <p:ext uri="{BB962C8B-B14F-4D97-AF65-F5344CB8AC3E}">
        <p14:creationId xmlns:p14="http://schemas.microsoft.com/office/powerpoint/2010/main" val="33883124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3713" y="0"/>
            <a:ext cx="9905998" cy="1478570"/>
          </a:xfrm>
        </p:spPr>
        <p:txBody>
          <a:bodyPr>
            <a:normAutofit/>
          </a:bodyPr>
          <a:lstStyle/>
          <a:p>
            <a:pPr algn="r" rtl="1"/>
            <a:r>
              <a:rPr lang="fa-IR" sz="4000" dirty="0" smtClean="0">
                <a:cs typeface="B Homa" panose="00000400000000000000" pitchFamily="2" charset="-78"/>
              </a:rPr>
              <a:t>مقدمه</a:t>
            </a:r>
            <a:endParaRPr lang="en-US" sz="4000" dirty="0">
              <a:cs typeface="B Homa" panose="00000400000000000000" pitchFamily="2" charset="-78"/>
            </a:endParaRPr>
          </a:p>
        </p:txBody>
      </p:sp>
      <p:graphicFrame>
        <p:nvGraphicFramePr>
          <p:cNvPr id="6" name="Diagram 5"/>
          <p:cNvGraphicFramePr/>
          <p:nvPr>
            <p:extLst>
              <p:ext uri="{D42A27DB-BD31-4B8C-83A1-F6EECF244321}">
                <p14:modId xmlns:p14="http://schemas.microsoft.com/office/powerpoint/2010/main" val="3496934915"/>
              </p:ext>
            </p:extLst>
          </p:nvPr>
        </p:nvGraphicFramePr>
        <p:xfrm>
          <a:off x="1346200" y="1976216"/>
          <a:ext cx="9423400" cy="45108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1143000" y="1329885"/>
            <a:ext cx="10020300" cy="646331"/>
          </a:xfrm>
          <a:prstGeom prst="rect">
            <a:avLst/>
          </a:prstGeom>
        </p:spPr>
        <p:txBody>
          <a:bodyPr wrap="square">
            <a:spAutoFit/>
          </a:bodyPr>
          <a:lstStyle/>
          <a:p>
            <a:r>
              <a:rPr lang="ar-SA" b="1" dirty="0" smtClean="0">
                <a:cs typeface="B Homa" panose="00000400000000000000" pitchFamily="2" charset="-78"/>
              </a:rPr>
              <a:t>واژه سیستم برگرفته از واژه یونانی سیستما به معنای کل است و مفهوم آن، در ارتباط تنگاتنگ با مساله شناخت (معرفتشناسی )در فلسفه است.</a:t>
            </a:r>
            <a:endParaRPr lang="en-US" b="1" dirty="0">
              <a:cs typeface="B Homa" panose="00000400000000000000" pitchFamily="2" charset="-78"/>
            </a:endParaRPr>
          </a:p>
        </p:txBody>
      </p:sp>
    </p:spTree>
    <p:extLst>
      <p:ext uri="{BB962C8B-B14F-4D97-AF65-F5344CB8AC3E}">
        <p14:creationId xmlns:p14="http://schemas.microsoft.com/office/powerpoint/2010/main" val="1683183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813" y="0"/>
            <a:ext cx="9905998" cy="1478570"/>
          </a:xfrm>
        </p:spPr>
        <p:txBody>
          <a:bodyPr>
            <a:normAutofit/>
          </a:bodyPr>
          <a:lstStyle/>
          <a:p>
            <a:pPr algn="r" rtl="1"/>
            <a:r>
              <a:rPr lang="fa-IR" sz="4000" dirty="0" smtClean="0">
                <a:cs typeface="B Homa" panose="00000400000000000000" pitchFamily="2" charset="-78"/>
              </a:rPr>
              <a:t>تفکر سیستمی (تعریف)</a:t>
            </a:r>
            <a:endParaRPr lang="en-US" sz="4000" dirty="0">
              <a:cs typeface="B Homa" panose="00000400000000000000" pitchFamily="2" charset="-78"/>
            </a:endParaRPr>
          </a:p>
        </p:txBody>
      </p:sp>
      <p:sp>
        <p:nvSpPr>
          <p:cNvPr id="3" name="Content Placeholder 2"/>
          <p:cNvSpPr>
            <a:spLocks noGrp="1"/>
          </p:cNvSpPr>
          <p:nvPr>
            <p:ph idx="1"/>
          </p:nvPr>
        </p:nvSpPr>
        <p:spPr>
          <a:xfrm>
            <a:off x="1409700" y="1478570"/>
            <a:ext cx="9804885" cy="4437151"/>
          </a:xfrm>
        </p:spPr>
        <p:txBody>
          <a:bodyPr>
            <a:normAutofit/>
          </a:bodyPr>
          <a:lstStyle/>
          <a:p>
            <a:pPr algn="just" rtl="1"/>
            <a:r>
              <a:rPr lang="fa-IR" sz="2000" dirty="0">
                <a:cs typeface="B Homa" panose="00000400000000000000" pitchFamily="2" charset="-78"/>
              </a:rPr>
              <a:t>سیستم از اجزای مختلف تشکیل می‌شود. به عبارت دیگر یک </a:t>
            </a:r>
            <a:r>
              <a:rPr lang="fa-IR" sz="2000" b="1" dirty="0">
                <a:cs typeface="B Homa" panose="00000400000000000000" pitchFamily="2" charset="-78"/>
              </a:rPr>
              <a:t>قطعه</a:t>
            </a:r>
            <a:r>
              <a:rPr lang="fa-IR" sz="2000" dirty="0">
                <a:cs typeface="B Homa" panose="00000400000000000000" pitchFamily="2" charset="-78"/>
              </a:rPr>
              <a:t> به تنهایی سیستم نیست</a:t>
            </a:r>
            <a:r>
              <a:rPr lang="fa-IR" sz="2000" dirty="0" smtClean="0">
                <a:cs typeface="B Homa" panose="00000400000000000000" pitchFamily="2" charset="-78"/>
              </a:rPr>
              <a:t>.</a:t>
            </a:r>
          </a:p>
          <a:p>
            <a:pPr algn="just" rtl="1"/>
            <a:r>
              <a:rPr lang="fa-IR" sz="2000" dirty="0">
                <a:cs typeface="B Homa" panose="00000400000000000000" pitchFamily="2" charset="-78"/>
              </a:rPr>
              <a:t>اجزای سیستم با هم در ارتباط و تعامل هستند. </a:t>
            </a:r>
            <a:r>
              <a:rPr lang="fa-IR" sz="2000" b="1" dirty="0">
                <a:cs typeface="B Homa" panose="00000400000000000000" pitchFamily="2" charset="-78"/>
              </a:rPr>
              <a:t>تا وقتی تعامل وجود ندارد صرفاً یک مجموعه داریم و نه یک سیستم.</a:t>
            </a:r>
            <a:r>
              <a:rPr lang="fa-IR" sz="2000" dirty="0">
                <a:cs typeface="B Homa" panose="00000400000000000000" pitchFamily="2" charset="-78"/>
              </a:rPr>
              <a:t> بسیاری از شرکتها و سازمانها، </a:t>
            </a:r>
            <a:r>
              <a:rPr lang="fa-IR" sz="2000" b="1" dirty="0">
                <a:cs typeface="B Homa" panose="00000400000000000000" pitchFamily="2" charset="-78"/>
              </a:rPr>
              <a:t>مجموعه‌ای از آدمها</a:t>
            </a:r>
            <a:r>
              <a:rPr lang="fa-IR" sz="2000" dirty="0">
                <a:cs typeface="B Homa" panose="00000400000000000000" pitchFamily="2" charset="-78"/>
              </a:rPr>
              <a:t> هستند نه یک</a:t>
            </a:r>
            <a:r>
              <a:rPr lang="fa-IR" sz="2000" b="1" dirty="0">
                <a:cs typeface="B Homa" panose="00000400000000000000" pitchFamily="2" charset="-78"/>
              </a:rPr>
              <a:t> سیستم انسانی</a:t>
            </a:r>
            <a:r>
              <a:rPr lang="fa-IR" sz="2000" dirty="0">
                <a:cs typeface="B Homa" panose="00000400000000000000" pitchFamily="2" charset="-78"/>
              </a:rPr>
              <a:t>. </a:t>
            </a:r>
            <a:endParaRPr lang="fa-IR" sz="2000" dirty="0" smtClean="0">
              <a:cs typeface="B Homa" panose="00000400000000000000" pitchFamily="2" charset="-78"/>
            </a:endParaRPr>
          </a:p>
          <a:p>
            <a:pPr algn="just" rtl="1"/>
            <a:r>
              <a:rPr lang="fa-IR" sz="2000" b="1" dirty="0">
                <a:cs typeface="B Homa" panose="00000400000000000000" pitchFamily="2" charset="-78"/>
              </a:rPr>
              <a:t>  </a:t>
            </a:r>
            <a:r>
              <a:rPr lang="fa-IR" sz="2000" dirty="0">
                <a:cs typeface="B Homa" panose="00000400000000000000" pitchFamily="2" charset="-78"/>
              </a:rPr>
              <a:t>سیستم ها عموماً مرز دارند (مگر اینکه تمام عالم هستی را یک سیستم بگیرید). </a:t>
            </a:r>
            <a:r>
              <a:rPr lang="fa-IR" sz="2000" b="1" dirty="0">
                <a:cs typeface="B Homa" panose="00000400000000000000" pitchFamily="2" charset="-78"/>
              </a:rPr>
              <a:t>مرز سیستم یک واقعیت بیرونی نیست.</a:t>
            </a:r>
            <a:r>
              <a:rPr lang="fa-IR" sz="2000" dirty="0">
                <a:cs typeface="B Homa" panose="00000400000000000000" pitchFamily="2" charset="-78"/>
              </a:rPr>
              <a:t> بلکه ما انسانها مرزها را تعریف می‌کنیم. ممکن است پدر یک خانواده، مرزهای سیستم خانواده‌ی خود را، </a:t>
            </a:r>
            <a:r>
              <a:rPr lang="fa-IR" sz="2000" b="1" dirty="0">
                <a:cs typeface="B Homa" panose="00000400000000000000" pitchFamily="2" charset="-78"/>
              </a:rPr>
              <a:t>چاردیواری خانه</a:t>
            </a:r>
            <a:r>
              <a:rPr lang="fa-IR" sz="2000" dirty="0">
                <a:cs typeface="B Homa" panose="00000400000000000000" pitchFamily="2" charset="-78"/>
              </a:rPr>
              <a:t> تعیین کند و به فرزندان خود هم بیاموزد که آنچه بیرون از این خانه می‌بینید </a:t>
            </a:r>
            <a:r>
              <a:rPr lang="fa-IR" sz="2000" b="1" dirty="0">
                <a:cs typeface="B Homa" panose="00000400000000000000" pitchFamily="2" charset="-78"/>
              </a:rPr>
              <a:t>محیط</a:t>
            </a:r>
            <a:r>
              <a:rPr lang="fa-IR" sz="2000" dirty="0">
                <a:cs typeface="B Homa" panose="00000400000000000000" pitchFamily="2" charset="-78"/>
              </a:rPr>
              <a:t> است و چنین شود که فرزندان، وقتی زباله‌ها را از خانه بیرون بردند، احساس می‌کنند «مشکل زباله‌ها، در سیستم خانواده حل شده است</a:t>
            </a:r>
            <a:r>
              <a:rPr lang="fa-IR" sz="2000" dirty="0" smtClean="0">
                <a:cs typeface="B Homa" panose="00000400000000000000" pitchFamily="2" charset="-78"/>
              </a:rPr>
              <a:t>».</a:t>
            </a:r>
          </a:p>
          <a:p>
            <a:pPr algn="just" rtl="1"/>
            <a:r>
              <a:rPr lang="fa-IR" sz="2000" dirty="0">
                <a:cs typeface="B Homa" panose="00000400000000000000" pitchFamily="2" charset="-78"/>
              </a:rPr>
              <a:t>بعضی سیستم ها با دنیای اطراف </a:t>
            </a:r>
            <a:r>
              <a:rPr lang="fa-IR" sz="2000" dirty="0" smtClean="0">
                <a:cs typeface="B Homa" panose="00000400000000000000" pitchFamily="2" charset="-78"/>
              </a:rPr>
              <a:t>ود </a:t>
            </a:r>
            <a:r>
              <a:rPr lang="fa-IR" sz="2000" dirty="0">
                <a:cs typeface="B Homa" panose="00000400000000000000" pitchFamily="2" charset="-78"/>
              </a:rPr>
              <a:t>در ارتباط هستند و یک </a:t>
            </a:r>
            <a:r>
              <a:rPr lang="fa-IR" sz="2000" b="1" dirty="0">
                <a:cs typeface="B Homa" panose="00000400000000000000" pitchFamily="2" charset="-78"/>
              </a:rPr>
              <a:t>سیستم باز</a:t>
            </a:r>
            <a:r>
              <a:rPr lang="fa-IR" sz="2000" dirty="0">
                <a:cs typeface="B Homa" panose="00000400000000000000" pitchFamily="2" charset="-78"/>
              </a:rPr>
              <a:t> را شکل می‌دهند. در حالی که ممکن است سیستم هایی را ببینیم که </a:t>
            </a:r>
            <a:r>
              <a:rPr lang="fa-IR" sz="2000" b="1" dirty="0">
                <a:cs typeface="B Homa" panose="00000400000000000000" pitchFamily="2" charset="-78"/>
              </a:rPr>
              <a:t>بسته</a:t>
            </a:r>
            <a:r>
              <a:rPr lang="fa-IR" sz="2000" dirty="0">
                <a:cs typeface="B Homa" panose="00000400000000000000" pitchFamily="2" charset="-78"/>
              </a:rPr>
              <a:t> هستند و هیچ رابطه‌ای با دنیای اطراف خود ندارند.</a:t>
            </a:r>
            <a:endParaRPr lang="en-US" sz="2000" dirty="0">
              <a:cs typeface="B Homa" panose="00000400000000000000" pitchFamily="2" charset="-78"/>
            </a:endParaRPr>
          </a:p>
        </p:txBody>
      </p:sp>
    </p:spTree>
    <p:extLst>
      <p:ext uri="{BB962C8B-B14F-4D97-AF65-F5344CB8AC3E}">
        <p14:creationId xmlns:p14="http://schemas.microsoft.com/office/powerpoint/2010/main" val="2202676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9534" y="415925"/>
            <a:ext cx="8596668" cy="1320800"/>
          </a:xfrm>
        </p:spPr>
        <p:txBody>
          <a:bodyPr>
            <a:normAutofit/>
          </a:bodyPr>
          <a:lstStyle/>
          <a:p>
            <a:pPr algn="r" rtl="1"/>
            <a:r>
              <a:rPr lang="fa-IR" dirty="0" smtClean="0">
                <a:cs typeface="B Homa" panose="00000400000000000000" pitchFamily="2" charset="-78"/>
              </a:rPr>
              <a:t>تفکر سیستمی (علت و همبستگی)</a:t>
            </a:r>
            <a:endParaRPr lang="en-US" dirty="0">
              <a:cs typeface="B Homa" panose="00000400000000000000" pitchFamily="2" charset="-78"/>
            </a:endParaRPr>
          </a:p>
        </p:txBody>
      </p:sp>
      <p:sp>
        <p:nvSpPr>
          <p:cNvPr id="3" name="Content Placeholder 2"/>
          <p:cNvSpPr>
            <a:spLocks noGrp="1"/>
          </p:cNvSpPr>
          <p:nvPr>
            <p:ph idx="1"/>
          </p:nvPr>
        </p:nvSpPr>
        <p:spPr>
          <a:xfrm>
            <a:off x="7870643" y="1916001"/>
            <a:ext cx="3654252" cy="3739314"/>
          </a:xfrm>
        </p:spPr>
        <p:txBody>
          <a:bodyPr>
            <a:normAutofit fontScale="92500"/>
          </a:bodyPr>
          <a:lstStyle/>
          <a:p>
            <a:pPr algn="just" rtl="1" fontAlgn="t">
              <a:buFont typeface="Courier New" panose="02070309020205020404" pitchFamily="49" charset="0"/>
              <a:buChar char="o"/>
            </a:pPr>
            <a:r>
              <a:rPr lang="fa-IR" dirty="0" smtClean="0">
                <a:cs typeface="B Homa" panose="00000400000000000000" pitchFamily="2" charset="-78"/>
              </a:rPr>
              <a:t>(</a:t>
            </a:r>
            <a:r>
              <a:rPr lang="fa-IR" dirty="0">
                <a:cs typeface="B Homa" panose="00000400000000000000" pitchFamily="2" charset="-78"/>
              </a:rPr>
              <a:t>الف) خوردن و فروش بستنی کار بسیار خطرناکی است و می‌تواند منجر به افزایش درگیری‌های خیابانی شود.</a:t>
            </a:r>
          </a:p>
          <a:p>
            <a:pPr algn="just" rtl="1" fontAlgn="t">
              <a:buFont typeface="Courier New" panose="02070309020205020404" pitchFamily="49" charset="0"/>
              <a:buChar char="o"/>
            </a:pPr>
            <a:r>
              <a:rPr lang="fa-IR" dirty="0">
                <a:cs typeface="B Homa" panose="00000400000000000000" pitchFamily="2" charset="-78"/>
              </a:rPr>
              <a:t>(ب) احتمالاً عاملی مثل گرم شدن هوا،‌ همزمان موجب  عصبی‌تر شدن مردم و نیز افزایش تقاضا برای بستنی و فروش آن می‌شود</a:t>
            </a:r>
            <a:r>
              <a:rPr lang="fa-IR" dirty="0" smtClean="0">
                <a:cs typeface="B Homa" panose="00000400000000000000" pitchFamily="2" charset="-78"/>
              </a:rPr>
              <a:t>.</a:t>
            </a:r>
            <a:endParaRPr lang="fa-IR" dirty="0">
              <a:cs typeface="B Homa" panose="00000400000000000000" pitchFamily="2" charset="-78"/>
            </a:endParaRPr>
          </a:p>
        </p:txBody>
      </p:sp>
      <p:pic>
        <p:nvPicPr>
          <p:cNvPr id="8" name="Picture 7"/>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0" y="0"/>
            <a:ext cx="3164978" cy="2152650"/>
          </a:xfrm>
          <a:prstGeom prst="rect">
            <a:avLst/>
          </a:prstGeom>
        </p:spPr>
      </p:pic>
      <p:graphicFrame>
        <p:nvGraphicFramePr>
          <p:cNvPr id="4" name="Diagram 3"/>
          <p:cNvGraphicFramePr/>
          <p:nvPr>
            <p:extLst>
              <p:ext uri="{D42A27DB-BD31-4B8C-83A1-F6EECF244321}">
                <p14:modId xmlns:p14="http://schemas.microsoft.com/office/powerpoint/2010/main" val="1235598600"/>
              </p:ext>
            </p:extLst>
          </p:nvPr>
        </p:nvGraphicFramePr>
        <p:xfrm>
          <a:off x="831839" y="1076325"/>
          <a:ext cx="6927498"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57079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6064" y="61217"/>
            <a:ext cx="9905998" cy="1478570"/>
          </a:xfrm>
        </p:spPr>
        <p:txBody>
          <a:bodyPr>
            <a:normAutofit/>
          </a:bodyPr>
          <a:lstStyle/>
          <a:p>
            <a:pPr algn="r" rtl="1"/>
            <a:r>
              <a:rPr lang="fa-IR" sz="4000" dirty="0" smtClean="0">
                <a:cs typeface="B Homa" panose="00000400000000000000" pitchFamily="2" charset="-78"/>
              </a:rPr>
              <a:t>تفکر سیستمی </a:t>
            </a:r>
            <a:r>
              <a:rPr lang="fa-IR" sz="4000" dirty="0">
                <a:cs typeface="B Homa" panose="00000400000000000000" pitchFamily="2" charset="-78"/>
              </a:rPr>
              <a:t>(نقاط کلیدی، اهرمی و مرزی)</a:t>
            </a:r>
            <a:endParaRPr lang="en-US" sz="4000" dirty="0">
              <a:cs typeface="B Homa" panose="00000400000000000000" pitchFamily="2" charset="-78"/>
            </a:endParaRPr>
          </a:p>
        </p:txBody>
      </p:sp>
      <p:sp>
        <p:nvSpPr>
          <p:cNvPr id="3" name="Content Placeholder 2"/>
          <p:cNvSpPr>
            <a:spLocks noGrp="1"/>
          </p:cNvSpPr>
          <p:nvPr>
            <p:ph idx="1"/>
          </p:nvPr>
        </p:nvSpPr>
        <p:spPr>
          <a:xfrm>
            <a:off x="4009585" y="2669391"/>
            <a:ext cx="4024522" cy="4857549"/>
          </a:xfrm>
        </p:spPr>
        <p:txBody>
          <a:bodyPr>
            <a:normAutofit/>
          </a:bodyPr>
          <a:lstStyle/>
          <a:p>
            <a:pPr algn="just" rtl="1" fontAlgn="t">
              <a:buFont typeface="Courier New" panose="02070309020205020404" pitchFamily="49" charset="0"/>
              <a:buChar char="o"/>
            </a:pPr>
            <a:r>
              <a:rPr lang="fa-IR" sz="1800" dirty="0" smtClean="0">
                <a:cs typeface="B Homa" panose="00000400000000000000" pitchFamily="2" charset="-78"/>
              </a:rPr>
              <a:t>فرض </a:t>
            </a:r>
            <a:r>
              <a:rPr lang="fa-IR" sz="1800" dirty="0">
                <a:cs typeface="B Homa" panose="00000400000000000000" pitchFamily="2" charset="-78"/>
              </a:rPr>
              <a:t>کنید شما مجموعه‌ای دارید که پوشاک، تولید و عرضه می‌کند. برای تبلیغات و اطلاع‌رسانی فروش‌های فصلی، یک پنل پیامک خریداری می‌کنید تا در زمان‌های خاص برای مشتریان، پیامک ارسال کنید.</a:t>
            </a:r>
          </a:p>
          <a:p>
            <a:pPr algn="just" rtl="1" fontAlgn="t">
              <a:buFont typeface="Courier New" panose="02070309020205020404" pitchFamily="49" charset="0"/>
              <a:buChar char="o"/>
            </a:pPr>
            <a:r>
              <a:rPr lang="fa-IR" sz="1800" dirty="0">
                <a:cs typeface="B Homa" panose="00000400000000000000" pitchFamily="2" charset="-78"/>
              </a:rPr>
              <a:t>از زمانی که این سیستم را مستقر کرده‌اید فروش شما به میزان قابل ملاحظه‌ای افزایش یافته. با سرمایه‌ گذاری کوچکی که بر روی این سیستم کرده‌اید، سود قابل توجهی برای شما حاصل شده</a:t>
            </a:r>
            <a:r>
              <a:rPr lang="fa-IR" sz="1800" dirty="0" smtClean="0">
                <a:cs typeface="B Homa" panose="00000400000000000000" pitchFamily="2" charset="-78"/>
              </a:rPr>
              <a:t>.</a:t>
            </a:r>
            <a:endParaRPr lang="fa-IR" sz="1800" dirty="0">
              <a:cs typeface="B Homa" panose="00000400000000000000" pitchFamily="2" charset="-78"/>
            </a:endParaRPr>
          </a:p>
        </p:txBody>
      </p:sp>
      <p:sp>
        <p:nvSpPr>
          <p:cNvPr id="4" name="Content Placeholder 2"/>
          <p:cNvSpPr txBox="1">
            <a:spLocks/>
          </p:cNvSpPr>
          <p:nvPr/>
        </p:nvSpPr>
        <p:spPr>
          <a:xfrm>
            <a:off x="8182692" y="2844800"/>
            <a:ext cx="2951543" cy="426222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gn="just" rtl="1" fontAlgn="t">
              <a:buFont typeface="Courier New" panose="02070309020205020404" pitchFamily="49" charset="0"/>
              <a:buChar char="o"/>
            </a:pPr>
            <a:r>
              <a:rPr lang="fa-IR" sz="2000" dirty="0" smtClean="0">
                <a:cs typeface="B Homa" panose="00000400000000000000" pitchFamily="2" charset="-78"/>
              </a:rPr>
              <a:t>به هر حال هسته‌ی اصلی ویدئو پروژکتور، لامپ تصویر آن است.</a:t>
            </a:r>
          </a:p>
          <a:p>
            <a:pPr algn="just" rtl="1" fontAlgn="t">
              <a:buFont typeface="Courier New" panose="02070309020205020404" pitchFamily="49" charset="0"/>
              <a:buChar char="o"/>
            </a:pPr>
            <a:r>
              <a:rPr lang="fa-IR" sz="2000" dirty="0" smtClean="0">
                <a:cs typeface="B Homa" panose="00000400000000000000" pitchFamily="2" charset="-78"/>
              </a:rPr>
              <a:t>کسی که ویدئو پروژکتور می‌خرد، می‌خواهد با استفاده از لامپ تصویر، تصاویر مورد نظر خود را بر روی پرده، نمایش دهد.</a:t>
            </a:r>
          </a:p>
        </p:txBody>
      </p:sp>
      <p:sp>
        <p:nvSpPr>
          <p:cNvPr id="5" name="Content Placeholder 2"/>
          <p:cNvSpPr txBox="1">
            <a:spLocks/>
          </p:cNvSpPr>
          <p:nvPr/>
        </p:nvSpPr>
        <p:spPr>
          <a:xfrm>
            <a:off x="1038696" y="2757096"/>
            <a:ext cx="2809327" cy="485754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gn="just" rtl="1" fontAlgn="t">
              <a:buFont typeface="Courier New" panose="02070309020205020404" pitchFamily="49" charset="0"/>
              <a:buChar char="o"/>
            </a:pPr>
            <a:r>
              <a:rPr lang="fa-IR" sz="2000" dirty="0" smtClean="0">
                <a:cs typeface="B Homa" panose="00000400000000000000" pitchFamily="2" charset="-78"/>
              </a:rPr>
              <a:t>بدنه‌ی ویدئو پروژکتور شاید در نگاه اول در کارکرد آن تاثیر زیادی نداشته باشد، اما مرز ارتباط من و شما با ویدئوپروژکتور است. به همین دلیل نقش آن پررنگ می‌شود.</a:t>
            </a:r>
          </a:p>
        </p:txBody>
      </p:sp>
      <p:graphicFrame>
        <p:nvGraphicFramePr>
          <p:cNvPr id="8" name="Diagram 7"/>
          <p:cNvGraphicFramePr/>
          <p:nvPr>
            <p:extLst>
              <p:ext uri="{D42A27DB-BD31-4B8C-83A1-F6EECF244321}">
                <p14:modId xmlns:p14="http://schemas.microsoft.com/office/powerpoint/2010/main" val="668284924"/>
              </p:ext>
            </p:extLst>
          </p:nvPr>
        </p:nvGraphicFramePr>
        <p:xfrm>
          <a:off x="762456" y="960070"/>
          <a:ext cx="11019606" cy="21251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64782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3334" y="121365"/>
            <a:ext cx="8596668" cy="1320800"/>
          </a:xfrm>
        </p:spPr>
        <p:txBody>
          <a:bodyPr>
            <a:normAutofit/>
          </a:bodyPr>
          <a:lstStyle/>
          <a:p>
            <a:pPr algn="r" rtl="1"/>
            <a:r>
              <a:rPr lang="fa-IR" sz="4000" dirty="0" smtClean="0">
                <a:cs typeface="B Homa" panose="00000400000000000000" pitchFamily="2" charset="-78"/>
              </a:rPr>
              <a:t>تفکر سیستمی (رویداد و روند)</a:t>
            </a:r>
            <a:endParaRPr lang="en-US" sz="4000" dirty="0">
              <a:cs typeface="B Homa" panose="00000400000000000000" pitchFamily="2" charset="-78"/>
            </a:endParaRPr>
          </a:p>
        </p:txBody>
      </p:sp>
      <p:sp>
        <p:nvSpPr>
          <p:cNvPr id="3" name="Rectangle 2"/>
          <p:cNvSpPr/>
          <p:nvPr/>
        </p:nvSpPr>
        <p:spPr>
          <a:xfrm>
            <a:off x="1333500" y="1442165"/>
            <a:ext cx="9817100" cy="3046988"/>
          </a:xfrm>
          <a:prstGeom prst="rect">
            <a:avLst/>
          </a:prstGeom>
        </p:spPr>
        <p:txBody>
          <a:bodyPr wrap="square">
            <a:spAutoFit/>
          </a:bodyPr>
          <a:lstStyle/>
          <a:p>
            <a:pPr algn="just" fontAlgn="t"/>
            <a:r>
              <a:rPr lang="fa-IR" sz="2400" dirty="0" smtClean="0">
                <a:solidFill>
                  <a:schemeClr val="tx1"/>
                </a:solidFill>
                <a:cs typeface="B Homa" panose="00000400000000000000" pitchFamily="2" charset="-78"/>
              </a:rPr>
              <a:t>این را یکی از دوستانتان به شما می‌گوید:</a:t>
            </a:r>
          </a:p>
          <a:p>
            <a:pPr algn="just" fontAlgn="t"/>
            <a:r>
              <a:rPr lang="fa-IR" sz="2400" dirty="0" smtClean="0">
                <a:solidFill>
                  <a:schemeClr val="tx1"/>
                </a:solidFill>
                <a:cs typeface="B Homa" panose="00000400000000000000" pitchFamily="2" charset="-78"/>
              </a:rPr>
              <a:t>دیروز، یکی از همکاران کم تحمل ما، بعد از یک درگیری لفظی خیلی معمولی، استعفا داد و رفت!</a:t>
            </a:r>
          </a:p>
          <a:p>
            <a:pPr algn="just" fontAlgn="t"/>
            <a:r>
              <a:rPr lang="fa-IR" sz="2400" dirty="0" smtClean="0">
                <a:solidFill>
                  <a:schemeClr val="tx1"/>
                </a:solidFill>
                <a:cs typeface="B Homa" panose="00000400000000000000" pitchFamily="2" charset="-78"/>
              </a:rPr>
              <a:t>او از یک </a:t>
            </a:r>
            <a:r>
              <a:rPr lang="fa-IR" sz="2400" b="1" dirty="0" smtClean="0">
                <a:solidFill>
                  <a:schemeClr val="tx1"/>
                </a:solidFill>
                <a:cs typeface="B Homa" panose="00000400000000000000" pitchFamily="2" charset="-78"/>
              </a:rPr>
              <a:t>رویداد</a:t>
            </a:r>
            <a:r>
              <a:rPr lang="fa-IR" sz="2400" dirty="0" smtClean="0">
                <a:solidFill>
                  <a:schemeClr val="tx1"/>
                </a:solidFill>
                <a:cs typeface="B Homa" panose="00000400000000000000" pitchFamily="2" charset="-78"/>
              </a:rPr>
              <a:t> حرف می‌زند.</a:t>
            </a:r>
          </a:p>
          <a:p>
            <a:pPr algn="just" fontAlgn="t"/>
            <a:r>
              <a:rPr lang="fa-IR" sz="2400" dirty="0" smtClean="0">
                <a:solidFill>
                  <a:schemeClr val="tx1"/>
                </a:solidFill>
                <a:cs typeface="B Homa" panose="00000400000000000000" pitchFamily="2" charset="-78"/>
              </a:rPr>
              <a:t>اما آیا شما باور می‌کنید که تا قبل از آن درگیری لفظی، همه چیز واقعاً عالی (یا حتی خوب) بوده است؟</a:t>
            </a:r>
          </a:p>
          <a:p>
            <a:pPr algn="just" fontAlgn="t"/>
            <a:r>
              <a:rPr lang="fa-IR" sz="2400" dirty="0" smtClean="0">
                <a:solidFill>
                  <a:schemeClr val="tx1"/>
                </a:solidFill>
                <a:cs typeface="B Homa" panose="00000400000000000000" pitchFamily="2" charset="-78"/>
              </a:rPr>
              <a:t>تعارض میان آن مدیر و کارمند، احتمالاً مدتها قبل شکل گرفته و به تدریج در شرایط مختلف و در اثر رفتارها و رویدادهای مختلف، عمیق‌تر شده است</a:t>
            </a:r>
            <a:endParaRPr lang="fa-IR" sz="2400" dirty="0">
              <a:solidFill>
                <a:schemeClr val="tx1"/>
              </a:solidFill>
              <a:cs typeface="B Homa" panose="00000400000000000000" pitchFamily="2" charset="-78"/>
            </a:endParaRPr>
          </a:p>
        </p:txBody>
      </p:sp>
    </p:spTree>
    <p:extLst>
      <p:ext uri="{BB962C8B-B14F-4D97-AF65-F5344CB8AC3E}">
        <p14:creationId xmlns:p14="http://schemas.microsoft.com/office/powerpoint/2010/main" val="26274071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913" y="125641"/>
            <a:ext cx="9905998" cy="1478570"/>
          </a:xfrm>
        </p:spPr>
        <p:txBody>
          <a:bodyPr>
            <a:normAutofit/>
          </a:bodyPr>
          <a:lstStyle/>
          <a:p>
            <a:pPr algn="r" rtl="1"/>
            <a:r>
              <a:rPr lang="fa-IR" sz="4000" dirty="0" smtClean="0">
                <a:cs typeface="B Homa" panose="00000400000000000000" pitchFamily="2" charset="-78"/>
              </a:rPr>
              <a:t>تفکر سیستمی (محدوده اثر و افق زمانی)</a:t>
            </a:r>
            <a:endParaRPr lang="en-US" sz="4000" dirty="0">
              <a:cs typeface="B Homa" panose="00000400000000000000" pitchFamily="2" charset="-78"/>
            </a:endParaRPr>
          </a:p>
        </p:txBody>
      </p:sp>
      <p:sp>
        <p:nvSpPr>
          <p:cNvPr id="3" name="Content Placeholder 2"/>
          <p:cNvSpPr>
            <a:spLocks noGrp="1"/>
          </p:cNvSpPr>
          <p:nvPr>
            <p:ph idx="1"/>
          </p:nvPr>
        </p:nvSpPr>
        <p:spPr>
          <a:xfrm>
            <a:off x="905934" y="1693111"/>
            <a:ext cx="8596668" cy="4437151"/>
          </a:xfrm>
        </p:spPr>
        <p:txBody>
          <a:bodyPr>
            <a:normAutofit/>
          </a:bodyPr>
          <a:lstStyle/>
          <a:p>
            <a:pPr algn="just" rtl="1" fontAlgn="t">
              <a:buFont typeface="Courier New" panose="02070309020205020404" pitchFamily="49" charset="0"/>
              <a:buChar char="o"/>
            </a:pPr>
            <a:r>
              <a:rPr lang="fa-IR" sz="2000" dirty="0" smtClean="0">
                <a:cs typeface="B Homa" panose="00000400000000000000" pitchFamily="2" charset="-78"/>
              </a:rPr>
              <a:t>آیا </a:t>
            </a:r>
            <a:r>
              <a:rPr lang="fa-IR" sz="2000" dirty="0">
                <a:cs typeface="B Homa" panose="00000400000000000000" pitchFamily="2" charset="-78"/>
              </a:rPr>
              <a:t>ایجاد بزرگراه‌های متعدد در تهران، ترافیک را کاهش می‌دهد؟</a:t>
            </a:r>
          </a:p>
          <a:p>
            <a:pPr algn="just" rtl="1" fontAlgn="t">
              <a:buFont typeface="Courier New" panose="02070309020205020404" pitchFamily="49" charset="0"/>
              <a:buChar char="o"/>
            </a:pPr>
            <a:r>
              <a:rPr lang="fa-IR" sz="2000" dirty="0" smtClean="0">
                <a:cs typeface="B Homa" panose="00000400000000000000" pitchFamily="2" charset="-78"/>
              </a:rPr>
              <a:t>آیا </a:t>
            </a:r>
            <a:r>
              <a:rPr lang="fa-IR" sz="2000" dirty="0">
                <a:cs typeface="B Homa" panose="00000400000000000000" pitchFamily="2" charset="-78"/>
              </a:rPr>
              <a:t>با افزایش جریمه توزیع الکل یا مواد مخدر، این صنعت ضعیف می‌شود؟</a:t>
            </a:r>
          </a:p>
          <a:p>
            <a:pPr algn="just" rtl="1" fontAlgn="t">
              <a:buFont typeface="Courier New" panose="02070309020205020404" pitchFamily="49" charset="0"/>
              <a:buChar char="o"/>
            </a:pPr>
            <a:r>
              <a:rPr lang="fa-IR" sz="2000" dirty="0" smtClean="0">
                <a:cs typeface="B Homa" panose="00000400000000000000" pitchFamily="2" charset="-78"/>
              </a:rPr>
              <a:t>آیا </a:t>
            </a:r>
            <a:r>
              <a:rPr lang="fa-IR" sz="2000" dirty="0">
                <a:cs typeface="B Homa" panose="00000400000000000000" pitchFamily="2" charset="-78"/>
              </a:rPr>
              <a:t>با افزایش حقوق کارگران، رفاه آنها بهتر می‌شود؟</a:t>
            </a:r>
          </a:p>
          <a:p>
            <a:pPr algn="just" rtl="1" fontAlgn="t">
              <a:buFont typeface="Courier New" panose="02070309020205020404" pitchFamily="49" charset="0"/>
              <a:buChar char="o"/>
            </a:pPr>
            <a:r>
              <a:rPr lang="fa-IR" sz="2000" dirty="0" smtClean="0">
                <a:cs typeface="B Homa" panose="00000400000000000000" pitchFamily="2" charset="-78"/>
              </a:rPr>
              <a:t>آیا </a:t>
            </a:r>
            <a:r>
              <a:rPr lang="fa-IR" sz="2000" dirty="0">
                <a:cs typeface="B Homa" panose="00000400000000000000" pitchFamily="2" charset="-78"/>
              </a:rPr>
              <a:t>توسعه‌ی دانشگاه‌ها، موجب بهبود زندگی اقتصادی جوانان می‌شود؟</a:t>
            </a:r>
          </a:p>
          <a:p>
            <a:pPr algn="just" rtl="1" fontAlgn="t">
              <a:buFont typeface="Courier New" panose="02070309020205020404" pitchFamily="49" charset="0"/>
              <a:buChar char="o"/>
            </a:pPr>
            <a:r>
              <a:rPr lang="fa-IR" sz="2000" dirty="0" smtClean="0">
                <a:cs typeface="B Homa" panose="00000400000000000000" pitchFamily="2" charset="-78"/>
              </a:rPr>
              <a:t>آیا </a:t>
            </a:r>
            <a:r>
              <a:rPr lang="fa-IR" sz="2000" dirty="0">
                <a:cs typeface="B Homa" panose="00000400000000000000" pitchFamily="2" charset="-78"/>
              </a:rPr>
              <a:t>با سانسور رسانه‌ها، تنش در فضای اجتماعی کاهش می‌یابد؟</a:t>
            </a:r>
          </a:p>
          <a:p>
            <a:pPr algn="just" rtl="1" fontAlgn="t">
              <a:buFont typeface="Courier New" panose="02070309020205020404" pitchFamily="49" charset="0"/>
              <a:buChar char="o"/>
            </a:pPr>
            <a:r>
              <a:rPr lang="fa-IR" sz="2000" dirty="0" smtClean="0">
                <a:cs typeface="B Homa" panose="00000400000000000000" pitchFamily="2" charset="-78"/>
              </a:rPr>
              <a:t>آیا </a:t>
            </a:r>
            <a:r>
              <a:rPr lang="fa-IR" sz="2000" dirty="0">
                <a:cs typeface="B Homa" panose="00000400000000000000" pitchFamily="2" charset="-78"/>
              </a:rPr>
              <a:t>با دو برابر کردن حقوق کارمندانتان، رضایت آنها افزایش می‌یابد؟</a:t>
            </a:r>
          </a:p>
          <a:p>
            <a:pPr algn="just" rtl="1" fontAlgn="t">
              <a:buFont typeface="Courier New" panose="02070309020205020404" pitchFamily="49" charset="0"/>
              <a:buChar char="o"/>
            </a:pPr>
            <a:r>
              <a:rPr lang="fa-IR" sz="2000" dirty="0" smtClean="0">
                <a:cs typeface="B Homa" panose="00000400000000000000" pitchFamily="2" charset="-78"/>
              </a:rPr>
              <a:t>آیا </a:t>
            </a:r>
            <a:r>
              <a:rPr lang="fa-IR" sz="2000" dirty="0">
                <a:cs typeface="B Homa" panose="00000400000000000000" pitchFamily="2" charset="-78"/>
              </a:rPr>
              <a:t>درس خواندن بیشتر، می‌تواند موفقیت بیشتری برای من ایجاد کند؟</a:t>
            </a:r>
            <a:endParaRPr lang="fa-IR" sz="2000" dirty="0">
              <a:effectLst/>
              <a:cs typeface="B Homa" panose="00000400000000000000" pitchFamily="2" charset="-78"/>
            </a:endParaRPr>
          </a:p>
        </p:txBody>
      </p:sp>
    </p:spTree>
    <p:extLst>
      <p:ext uri="{BB962C8B-B14F-4D97-AF65-F5344CB8AC3E}">
        <p14:creationId xmlns:p14="http://schemas.microsoft.com/office/powerpoint/2010/main" val="685770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000" dirty="0" smtClean="0">
                <a:cs typeface="B Homa" panose="00000400000000000000" pitchFamily="2" charset="-78"/>
              </a:rPr>
              <a:t>تفکر سیستمی (محدوده اثر و افق زمانی)</a:t>
            </a:r>
            <a:endParaRPr lang="en-US" sz="4000" dirty="0">
              <a:cs typeface="B Homa" panose="00000400000000000000" pitchFamily="2" charset="-78"/>
            </a:endParaRPr>
          </a:p>
        </p:txBody>
      </p:sp>
      <p:sp>
        <p:nvSpPr>
          <p:cNvPr id="3" name="Content Placeholder 2"/>
          <p:cNvSpPr>
            <a:spLocks noGrp="1"/>
          </p:cNvSpPr>
          <p:nvPr>
            <p:ph idx="1"/>
          </p:nvPr>
        </p:nvSpPr>
        <p:spPr>
          <a:xfrm>
            <a:off x="1680634" y="1845511"/>
            <a:ext cx="8596668" cy="4437151"/>
          </a:xfrm>
        </p:spPr>
        <p:txBody>
          <a:bodyPr>
            <a:normAutofit/>
          </a:bodyPr>
          <a:lstStyle/>
          <a:p>
            <a:pPr algn="just" rtl="1" fontAlgn="t">
              <a:buFont typeface="Courier New" panose="02070309020205020404" pitchFamily="49" charset="0"/>
              <a:buChar char="o"/>
            </a:pPr>
            <a:r>
              <a:rPr lang="fa-IR" sz="2000" dirty="0">
                <a:cs typeface="B Homa" panose="00000400000000000000" pitchFamily="2" charset="-78"/>
              </a:rPr>
              <a:t>اثری که می‌خواهیم به آن بپردازیم </a:t>
            </a:r>
            <a:r>
              <a:rPr lang="fa-IR" sz="2000" dirty="0" smtClean="0">
                <a:cs typeface="B Homa" panose="00000400000000000000" pitchFamily="2" charset="-78"/>
              </a:rPr>
              <a:t>اثر </a:t>
            </a:r>
            <a:r>
              <a:rPr lang="fa-IR" sz="2000" dirty="0">
                <a:cs typeface="B Homa" panose="00000400000000000000" pitchFamily="2" charset="-78"/>
              </a:rPr>
              <a:t>کبری </a:t>
            </a:r>
            <a:r>
              <a:rPr lang="fa-IR" sz="2000" dirty="0" smtClean="0">
                <a:cs typeface="B Homa" panose="00000400000000000000" pitchFamily="2" charset="-78"/>
              </a:rPr>
              <a:t>نام </a:t>
            </a:r>
            <a:r>
              <a:rPr lang="fa-IR" sz="2000" dirty="0">
                <a:cs typeface="B Homa" panose="00000400000000000000" pitchFamily="2" charset="-78"/>
              </a:rPr>
              <a:t>دارد. سالها پیش وقتی هند مستعمره‌ی انگلیسی ها بود، تعداد مارهای کبری در سطح شهر دهلی زیاد شده بود و این یک خطر جدی محسوب می‌شد. دولت احساس کرد به تنهایی نمی‌تواند از عهده‌ی مدیریت این وضعیت بر بیاید. به همین دلیل تصمیم گرفته شد که شهروندان به مشارکت دعوت شوند. برای هر مار مرده‌ای که تحویل می‌شد، جایزه‌ای نقدی در نظر گرفته شد. این استراتژی ابتدا بسیار موفقیت‌آمیز بود و مارهای مرده‌ی زیادی تحویل شد. به نظر می‌آمد که در طول زمان باید تعداد مارهای مرده کم و کمتر می‌شد. اما با کمال تعجب دیده شد که تعداد مارهای مرده تحویلی هر روز در حال افزایش است</a:t>
            </a:r>
            <a:r>
              <a:rPr lang="fa-IR" sz="2000" dirty="0" smtClean="0">
                <a:cs typeface="B Homa" panose="00000400000000000000" pitchFamily="2" charset="-78"/>
              </a:rPr>
              <a:t>!</a:t>
            </a:r>
            <a:endParaRPr lang="fa-IR" sz="2000" dirty="0">
              <a:cs typeface="B Homa" panose="00000400000000000000" pitchFamily="2" charset="-78"/>
            </a:endParaRPr>
          </a:p>
        </p:txBody>
      </p:sp>
    </p:spTree>
    <p:extLst>
      <p:ext uri="{BB962C8B-B14F-4D97-AF65-F5344CB8AC3E}">
        <p14:creationId xmlns:p14="http://schemas.microsoft.com/office/powerpoint/2010/main" val="4139019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3" y="250218"/>
            <a:ext cx="9905998" cy="1478570"/>
          </a:xfrm>
        </p:spPr>
        <p:txBody>
          <a:bodyPr>
            <a:normAutofit/>
          </a:bodyPr>
          <a:lstStyle/>
          <a:p>
            <a:pPr algn="r" rtl="1"/>
            <a:r>
              <a:rPr lang="fa-IR" sz="4000" dirty="0" smtClean="0">
                <a:cs typeface="B Homa" panose="00000400000000000000" pitchFamily="2" charset="-78"/>
              </a:rPr>
              <a:t>تفکر سیستمی (تعدد علتها)</a:t>
            </a:r>
            <a:endParaRPr lang="en-US" sz="4000" dirty="0">
              <a:cs typeface="B Homa" panose="00000400000000000000" pitchFamily="2" charset="-78"/>
            </a:endParaRPr>
          </a:p>
        </p:txBody>
      </p:sp>
      <p:sp>
        <p:nvSpPr>
          <p:cNvPr id="3" name="Content Placeholder 2"/>
          <p:cNvSpPr>
            <a:spLocks noGrp="1"/>
          </p:cNvSpPr>
          <p:nvPr>
            <p:ph idx="1"/>
          </p:nvPr>
        </p:nvSpPr>
        <p:spPr>
          <a:xfrm>
            <a:off x="677333" y="1604211"/>
            <a:ext cx="10712977" cy="4437151"/>
          </a:xfrm>
        </p:spPr>
        <p:txBody>
          <a:bodyPr>
            <a:normAutofit/>
          </a:bodyPr>
          <a:lstStyle/>
          <a:p>
            <a:pPr algn="just" rtl="1" fontAlgn="t">
              <a:buFont typeface="Courier New" panose="02070309020205020404" pitchFamily="49" charset="0"/>
              <a:buChar char="o"/>
            </a:pPr>
            <a:r>
              <a:rPr lang="fa-IR" dirty="0">
                <a:cs typeface="B Homa" panose="00000400000000000000" pitchFamily="2" charset="-78"/>
              </a:rPr>
              <a:t>بحث‌های تخصصی و ارزشمند و عمیق و گلایه‌های داخل تاکسی و اتوبوس، تفاوت‌های زیادی با هم دارند.</a:t>
            </a:r>
          </a:p>
          <a:p>
            <a:pPr algn="just" rtl="1" fontAlgn="t">
              <a:buFont typeface="Courier New" panose="02070309020205020404" pitchFamily="49" charset="0"/>
              <a:buChar char="o"/>
            </a:pPr>
            <a:r>
              <a:rPr lang="fa-IR" dirty="0">
                <a:cs typeface="B Homa" panose="00000400000000000000" pitchFamily="2" charset="-78"/>
              </a:rPr>
              <a:t>یکی از آن تفاوت‌ها در این است که در تاکسی، هر چیزی تنها یک علت دارد. اما مطالعه‌ی دانشگاهی به ما می‌آموزد که هر رویدادی معمولاً زاییده‌ی تعامل چند روند است.</a:t>
            </a:r>
          </a:p>
          <a:p>
            <a:pPr algn="just" rtl="1" fontAlgn="t">
              <a:buFont typeface="Courier New" panose="02070309020205020404" pitchFamily="49" charset="0"/>
              <a:buChar char="o"/>
            </a:pPr>
            <a:r>
              <a:rPr lang="fa-IR" dirty="0">
                <a:cs typeface="B Homa" panose="00000400000000000000" pitchFamily="2" charset="-78"/>
              </a:rPr>
              <a:t>دلیل بیکاری، نمی‌تواند فقط تورم باشد. همچنانکه دلیل تورم، نمی‌تواند فقط تحریم باشد. همچنانکه دلیل تحریم نمی‌تواند فقط مسائل سیاسی باشد.</a:t>
            </a:r>
          </a:p>
          <a:p>
            <a:pPr algn="just" rtl="1" fontAlgn="t">
              <a:buFont typeface="Courier New" panose="02070309020205020404" pitchFamily="49" charset="0"/>
              <a:buChar char="o"/>
            </a:pPr>
            <a:r>
              <a:rPr lang="fa-IR" dirty="0">
                <a:cs typeface="B Homa" panose="00000400000000000000" pitchFamily="2" charset="-78"/>
              </a:rPr>
              <a:t>هر رویدادی، ریشه‌های متعدد دارد.</a:t>
            </a:r>
          </a:p>
        </p:txBody>
      </p:sp>
    </p:spTree>
    <p:extLst>
      <p:ext uri="{BB962C8B-B14F-4D97-AF65-F5344CB8AC3E}">
        <p14:creationId xmlns:p14="http://schemas.microsoft.com/office/powerpoint/2010/main" val="2440679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252C36"/>
      </a:dk2>
      <a:lt2>
        <a:srgbClr val="7C96A3"/>
      </a:lt2>
      <a:accent1>
        <a:srgbClr val="4FD093"/>
      </a:accent1>
      <a:accent2>
        <a:srgbClr val="54BCDF"/>
      </a:accent2>
      <a:accent3>
        <a:srgbClr val="A262D0"/>
      </a:accent3>
      <a:accent4>
        <a:srgbClr val="D7537B"/>
      </a:accent4>
      <a:accent5>
        <a:srgbClr val="E78045"/>
      </a:accent5>
      <a:accent6>
        <a:srgbClr val="84C350"/>
      </a:accent6>
      <a:hlink>
        <a:srgbClr val="22FFFF"/>
      </a:hlink>
      <a:folHlink>
        <a:srgbClr val="9BF3FD"/>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40000"/>
              </a:schemeClr>
            </a:gs>
            <a:gs pos="100000">
              <a:schemeClr val="phClr">
                <a:shade val="92000"/>
                <a:hueMod val="104000"/>
                <a:satMod val="140000"/>
                <a:lumMod val="48000"/>
              </a:schemeClr>
            </a:gs>
          </a:gsLst>
          <a:lin ang="5040000" scaled="0"/>
        </a:gradFill>
        <a:blipFill>
          <a:blip xmlns:r="http://schemas.openxmlformats.org/officeDocument/2006/relationships" r:embed="rId1">
            <a:duotone>
              <a:schemeClr val="phClr">
                <a:shade val="48000"/>
                <a:hueMod val="106000"/>
                <a:satMod val="140000"/>
                <a:lumMod val="42000"/>
              </a:schemeClr>
              <a:schemeClr val="phClr">
                <a:tint val="98000"/>
                <a:hueMod val="92000"/>
                <a:satMod val="220000"/>
                <a:lumMod val="9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142578CA-DEC9-49C3-80AF-C113973CC9A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Circuit</Template>
  <TotalTime>76</TotalTime>
  <Words>2923</Words>
  <Application>Microsoft Office PowerPoint</Application>
  <PresentationFormat>Widescreen</PresentationFormat>
  <Paragraphs>131</Paragraphs>
  <Slides>19</Slides>
  <Notes>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19</vt:i4>
      </vt:variant>
    </vt:vector>
  </HeadingPairs>
  <TitlesOfParts>
    <vt:vector size="29" baseType="lpstr">
      <vt:lpstr>Arial</vt:lpstr>
      <vt:lpstr>B Homa</vt:lpstr>
      <vt:lpstr>B Koodak</vt:lpstr>
      <vt:lpstr>Calibri</vt:lpstr>
      <vt:lpstr>Courier New</vt:lpstr>
      <vt:lpstr>Trebuchet MS</vt:lpstr>
      <vt:lpstr>Tw Cen MT</vt:lpstr>
      <vt:lpstr>Wingdings</vt:lpstr>
      <vt:lpstr>Wingdings 3</vt:lpstr>
      <vt:lpstr>Circuit</vt:lpstr>
      <vt:lpstr>معرفی و بررسی رویکرد سیستمی در نظریه برنامه‌ریزی شهری</vt:lpstr>
      <vt:lpstr>مقدمه</vt:lpstr>
      <vt:lpstr>تفکر سیستمی (تعریف)</vt:lpstr>
      <vt:lpstr>تفکر سیستمی (علت و همبستگی)</vt:lpstr>
      <vt:lpstr>تفکر سیستمی (نقاط کلیدی، اهرمی و مرزی)</vt:lpstr>
      <vt:lpstr>تفکر سیستمی (رویداد و روند)</vt:lpstr>
      <vt:lpstr>تفکر سیستمی (محدوده اثر و افق زمانی)</vt:lpstr>
      <vt:lpstr>تفکر سیستمی (محدوده اثر و افق زمانی)</vt:lpstr>
      <vt:lpstr>تفکر سیستمی (تعدد علتها)</vt:lpstr>
      <vt:lpstr>تعریف سیستم</vt:lpstr>
      <vt:lpstr>رویکرد سیستمی در برنامه ریزی شهری </vt:lpstr>
      <vt:lpstr>رویکرد سیستمی در برنامه ریزی شهری </vt:lpstr>
      <vt:lpstr>پیشگامان اندیشه سیستمی در برنامه ریزی شهری </vt:lpstr>
      <vt:lpstr>ویژگی های برنامه ریزی سیستمی</vt:lpstr>
      <vt:lpstr>رویکرد سیستمی در برنامه ریزی شهری </vt:lpstr>
      <vt:lpstr>مراحل برنامه ریزی سیستمی</vt:lpstr>
      <vt:lpstr>نقد نظریه سیستمی</vt:lpstr>
      <vt:lpstr>نقد نظریه سیستمی</vt:lpstr>
      <vt:lpstr>نتیجه گیری</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معرفی و بررسی رویکرد سیستمی در نظریه برنامه‌ریزی شهری</dc:title>
  <dc:creator>Mohammad</dc:creator>
  <cp:lastModifiedBy>Mohammad</cp:lastModifiedBy>
  <cp:revision>9</cp:revision>
  <dcterms:created xsi:type="dcterms:W3CDTF">2019-12-10T22:11:17Z</dcterms:created>
  <dcterms:modified xsi:type="dcterms:W3CDTF">2019-12-10T23:28:48Z</dcterms:modified>
</cp:coreProperties>
</file>