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A937"/>
    <a:srgbClr val="DFEB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75" autoAdjust="0"/>
    <p:restoredTop sz="94660"/>
  </p:normalViewPr>
  <p:slideViewPr>
    <p:cSldViewPr snapToGrid="0">
      <p:cViewPr>
        <p:scale>
          <a:sx n="66" d="100"/>
          <a:sy n="66" d="100"/>
        </p:scale>
        <p:origin x="702" y="3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A1CC10-F071-4864-AF22-F19ACA7AA211}" type="doc">
      <dgm:prSet loTypeId="urn:microsoft.com/office/officeart/2005/8/layout/chevronAccent+Icon" loCatId="process" qsTypeId="urn:microsoft.com/office/officeart/2005/8/quickstyle/simple1" qsCatId="simple" csTypeId="urn:microsoft.com/office/officeart/2005/8/colors/accent1_1" csCatId="accent1" phldr="1"/>
      <dgm:spPr/>
    </dgm:pt>
    <dgm:pt modelId="{70937947-EA22-4B99-8B04-2502779AC8C8}">
      <dgm:prSet phldrT="[Text]"/>
      <dgm:spPr>
        <a:solidFill>
          <a:schemeClr val="accent2">
            <a:alpha val="90000"/>
          </a:schemeClr>
        </a:solidFill>
      </dgm:spPr>
      <dgm:t>
        <a:bodyPr/>
        <a:lstStyle/>
        <a:p>
          <a:r>
            <a:rPr lang="fa-IR" b="1" dirty="0" smtClean="0">
              <a:cs typeface="B Homa" panose="00000400000000000000" pitchFamily="2" charset="-78"/>
            </a:rPr>
            <a:t>مقدمه</a:t>
          </a:r>
          <a:endParaRPr lang="en-US" b="1" dirty="0">
            <a:cs typeface="B Homa" panose="00000400000000000000" pitchFamily="2" charset="-78"/>
          </a:endParaRPr>
        </a:p>
      </dgm:t>
    </dgm:pt>
    <dgm:pt modelId="{437F16DA-B5C9-48DA-A9F5-B04F342466B8}" type="parTrans" cxnId="{C57E76AD-5894-4137-8D9C-C66538B5B875}">
      <dgm:prSet/>
      <dgm:spPr/>
      <dgm:t>
        <a:bodyPr/>
        <a:lstStyle/>
        <a:p>
          <a:endParaRPr lang="en-US"/>
        </a:p>
      </dgm:t>
    </dgm:pt>
    <dgm:pt modelId="{ECABB593-6B3A-409D-9F82-14C4E1B5B5CF}" type="sibTrans" cxnId="{C57E76AD-5894-4137-8D9C-C66538B5B875}">
      <dgm:prSet/>
      <dgm:spPr/>
      <dgm:t>
        <a:bodyPr/>
        <a:lstStyle/>
        <a:p>
          <a:endParaRPr lang="en-US"/>
        </a:p>
      </dgm:t>
    </dgm:pt>
    <dgm:pt modelId="{283677A3-94F1-4E4B-AEC7-85FC1B6D32CC}">
      <dgm:prSet phldrT="[Text]"/>
      <dgm:spPr/>
      <dgm:t>
        <a:bodyPr/>
        <a:lstStyle/>
        <a:p>
          <a:r>
            <a:rPr lang="fa-IR" b="1" dirty="0" smtClean="0">
              <a:cs typeface="B Homa" panose="00000400000000000000" pitchFamily="2" charset="-78"/>
            </a:rPr>
            <a:t>شهر هوشمند</a:t>
          </a:r>
          <a:endParaRPr lang="en-US" b="1" dirty="0">
            <a:cs typeface="B Homa" panose="00000400000000000000" pitchFamily="2" charset="-78"/>
          </a:endParaRPr>
        </a:p>
      </dgm:t>
    </dgm:pt>
    <dgm:pt modelId="{F2BC6E36-95EC-4D3E-9532-2D60A1C71EB1}" type="parTrans" cxnId="{A373F8C9-90EC-48E9-8ADC-045F7EBBD6F5}">
      <dgm:prSet/>
      <dgm:spPr/>
      <dgm:t>
        <a:bodyPr/>
        <a:lstStyle/>
        <a:p>
          <a:endParaRPr lang="en-US"/>
        </a:p>
      </dgm:t>
    </dgm:pt>
    <dgm:pt modelId="{CA72C381-811A-43CA-91CA-0FCBAAD2F832}" type="sibTrans" cxnId="{A373F8C9-90EC-48E9-8ADC-045F7EBBD6F5}">
      <dgm:prSet/>
      <dgm:spPr/>
      <dgm:t>
        <a:bodyPr/>
        <a:lstStyle/>
        <a:p>
          <a:endParaRPr lang="en-US"/>
        </a:p>
      </dgm:t>
    </dgm:pt>
    <dgm:pt modelId="{67034896-885C-47CF-B697-7BB86A7FA45A}">
      <dgm:prSet phldrT="[Text]"/>
      <dgm:spPr/>
      <dgm:t>
        <a:bodyPr/>
        <a:lstStyle/>
        <a:p>
          <a:r>
            <a:rPr lang="fa-IR" b="1" dirty="0" smtClean="0">
              <a:cs typeface="B Homa" panose="00000400000000000000" pitchFamily="2" charset="-78"/>
            </a:rPr>
            <a:t>آینده</a:t>
          </a:r>
          <a:r>
            <a:rPr lang="fa-IR" b="1" baseline="0" dirty="0" smtClean="0">
              <a:cs typeface="B Homa" panose="00000400000000000000" pitchFamily="2" charset="-78"/>
            </a:rPr>
            <a:t> نگری</a:t>
          </a:r>
          <a:endParaRPr lang="en-US" b="1" dirty="0">
            <a:cs typeface="B Homa" panose="00000400000000000000" pitchFamily="2" charset="-78"/>
          </a:endParaRPr>
        </a:p>
      </dgm:t>
    </dgm:pt>
    <dgm:pt modelId="{67EDA546-B1B9-4E2A-913E-BC876F9B57F9}" type="parTrans" cxnId="{8E238411-E986-43A0-9386-733C1F63498E}">
      <dgm:prSet/>
      <dgm:spPr/>
      <dgm:t>
        <a:bodyPr/>
        <a:lstStyle/>
        <a:p>
          <a:endParaRPr lang="en-US"/>
        </a:p>
      </dgm:t>
    </dgm:pt>
    <dgm:pt modelId="{0EB8AE63-C0AE-4C9B-8BBC-89B0CDE6C7C2}" type="sibTrans" cxnId="{8E238411-E986-43A0-9386-733C1F63498E}">
      <dgm:prSet/>
      <dgm:spPr/>
      <dgm:t>
        <a:bodyPr/>
        <a:lstStyle/>
        <a:p>
          <a:endParaRPr lang="en-US"/>
        </a:p>
      </dgm:t>
    </dgm:pt>
    <dgm:pt modelId="{B5034443-C142-44E4-87E1-4E01238FF3D4}">
      <dgm:prSet/>
      <dgm:spPr/>
      <dgm:t>
        <a:bodyPr/>
        <a:lstStyle/>
        <a:p>
          <a:r>
            <a:rPr lang="fa-IR" b="1" dirty="0" smtClean="0">
              <a:cs typeface="B Homa" panose="00000400000000000000" pitchFamily="2" charset="-78"/>
            </a:rPr>
            <a:t>تاریخچه</a:t>
          </a:r>
          <a:endParaRPr lang="en-US" b="1" dirty="0">
            <a:cs typeface="B Homa" panose="00000400000000000000" pitchFamily="2" charset="-78"/>
          </a:endParaRPr>
        </a:p>
      </dgm:t>
    </dgm:pt>
    <dgm:pt modelId="{8F546093-210D-470A-8F46-9D0894BE8589}" type="parTrans" cxnId="{1BB39420-5A5F-497A-AB51-26181B5185B5}">
      <dgm:prSet/>
      <dgm:spPr/>
      <dgm:t>
        <a:bodyPr/>
        <a:lstStyle/>
        <a:p>
          <a:endParaRPr lang="en-US"/>
        </a:p>
      </dgm:t>
    </dgm:pt>
    <dgm:pt modelId="{13AB740E-7FCF-404F-8801-46ABE059CF7E}" type="sibTrans" cxnId="{1BB39420-5A5F-497A-AB51-26181B5185B5}">
      <dgm:prSet/>
      <dgm:spPr/>
      <dgm:t>
        <a:bodyPr/>
        <a:lstStyle/>
        <a:p>
          <a:endParaRPr lang="en-US"/>
        </a:p>
      </dgm:t>
    </dgm:pt>
    <dgm:pt modelId="{D587EE5F-71E5-4A6B-9B28-6F912B6C5EB8}" type="pres">
      <dgm:prSet presAssocID="{18A1CC10-F071-4864-AF22-F19ACA7AA211}" presName="Name0" presStyleCnt="0">
        <dgm:presLayoutVars>
          <dgm:dir val="rev"/>
          <dgm:resizeHandles val="exact"/>
        </dgm:presLayoutVars>
      </dgm:prSet>
      <dgm:spPr/>
    </dgm:pt>
    <dgm:pt modelId="{5CFA9617-03CF-42A0-B75D-B06A3C752A12}" type="pres">
      <dgm:prSet presAssocID="{70937947-EA22-4B99-8B04-2502779AC8C8}" presName="composite" presStyleCnt="0"/>
      <dgm:spPr/>
    </dgm:pt>
    <dgm:pt modelId="{69F0379C-45EF-43A8-9A24-3D8A0EABE14E}" type="pres">
      <dgm:prSet presAssocID="{70937947-EA22-4B99-8B04-2502779AC8C8}" presName="bgChev" presStyleLbl="node1" presStyleIdx="0" presStyleCnt="4"/>
      <dgm:spPr/>
    </dgm:pt>
    <dgm:pt modelId="{B3535E64-7304-408C-975B-328E8519F1A0}" type="pres">
      <dgm:prSet presAssocID="{70937947-EA22-4B99-8B04-2502779AC8C8}" presName="txNode" presStyleLbl="fgAcc1" presStyleIdx="0" presStyleCnt="4">
        <dgm:presLayoutVars>
          <dgm:bulletEnabled val="1"/>
        </dgm:presLayoutVars>
      </dgm:prSet>
      <dgm:spPr/>
      <dgm:t>
        <a:bodyPr/>
        <a:lstStyle/>
        <a:p>
          <a:pPr rtl="1"/>
          <a:endParaRPr lang="fa-IR"/>
        </a:p>
      </dgm:t>
    </dgm:pt>
    <dgm:pt modelId="{417C8F98-C217-42D2-819C-C20E8BC27D73}" type="pres">
      <dgm:prSet presAssocID="{ECABB593-6B3A-409D-9F82-14C4E1B5B5CF}" presName="compositeSpace" presStyleCnt="0"/>
      <dgm:spPr/>
    </dgm:pt>
    <dgm:pt modelId="{09142BB8-6DDF-4450-BA6C-56B843C55833}" type="pres">
      <dgm:prSet presAssocID="{B5034443-C142-44E4-87E1-4E01238FF3D4}" presName="composite" presStyleCnt="0"/>
      <dgm:spPr/>
    </dgm:pt>
    <dgm:pt modelId="{388972B1-6B3A-4B5D-8B89-CDA4BF19394F}" type="pres">
      <dgm:prSet presAssocID="{B5034443-C142-44E4-87E1-4E01238FF3D4}" presName="bgChev" presStyleLbl="node1" presStyleIdx="1" presStyleCnt="4"/>
      <dgm:spPr/>
    </dgm:pt>
    <dgm:pt modelId="{FAF71F7D-D1C7-45E8-97B9-8543D60B4316}" type="pres">
      <dgm:prSet presAssocID="{B5034443-C142-44E4-87E1-4E01238FF3D4}" presName="txNode" presStyleLbl="fgAcc1" presStyleIdx="1" presStyleCnt="4">
        <dgm:presLayoutVars>
          <dgm:bulletEnabled val="1"/>
        </dgm:presLayoutVars>
      </dgm:prSet>
      <dgm:spPr/>
      <dgm:t>
        <a:bodyPr/>
        <a:lstStyle/>
        <a:p>
          <a:pPr rtl="1"/>
          <a:endParaRPr lang="fa-IR"/>
        </a:p>
      </dgm:t>
    </dgm:pt>
    <dgm:pt modelId="{6BE1850F-4603-4E60-AD18-633C15929C71}" type="pres">
      <dgm:prSet presAssocID="{13AB740E-7FCF-404F-8801-46ABE059CF7E}" presName="compositeSpace" presStyleCnt="0"/>
      <dgm:spPr/>
    </dgm:pt>
    <dgm:pt modelId="{AAFCF5FC-2BC2-4527-A25C-C2DC3AD06DE0}" type="pres">
      <dgm:prSet presAssocID="{283677A3-94F1-4E4B-AEC7-85FC1B6D32CC}" presName="composite" presStyleCnt="0"/>
      <dgm:spPr/>
    </dgm:pt>
    <dgm:pt modelId="{8BA76993-D77A-4E66-902F-D4F994BFC0B4}" type="pres">
      <dgm:prSet presAssocID="{283677A3-94F1-4E4B-AEC7-85FC1B6D32CC}" presName="bgChev" presStyleLbl="node1" presStyleIdx="2" presStyleCnt="4"/>
      <dgm:spPr/>
    </dgm:pt>
    <dgm:pt modelId="{D5D1F950-CAC7-4F80-BEFE-F086029C2D7C}" type="pres">
      <dgm:prSet presAssocID="{283677A3-94F1-4E4B-AEC7-85FC1B6D32CC}" presName="txNode" presStyleLbl="fgAcc1" presStyleIdx="2" presStyleCnt="4">
        <dgm:presLayoutVars>
          <dgm:bulletEnabled val="1"/>
        </dgm:presLayoutVars>
      </dgm:prSet>
      <dgm:spPr/>
      <dgm:t>
        <a:bodyPr/>
        <a:lstStyle/>
        <a:p>
          <a:pPr rtl="1"/>
          <a:endParaRPr lang="fa-IR"/>
        </a:p>
      </dgm:t>
    </dgm:pt>
    <dgm:pt modelId="{C3D85966-975C-41AE-9A21-BEDBF855EE91}" type="pres">
      <dgm:prSet presAssocID="{CA72C381-811A-43CA-91CA-0FCBAAD2F832}" presName="compositeSpace" presStyleCnt="0"/>
      <dgm:spPr/>
    </dgm:pt>
    <dgm:pt modelId="{6C20A52D-3B8F-4BD6-882C-BC3E976A6492}" type="pres">
      <dgm:prSet presAssocID="{67034896-885C-47CF-B697-7BB86A7FA45A}" presName="composite" presStyleCnt="0"/>
      <dgm:spPr/>
    </dgm:pt>
    <dgm:pt modelId="{72C29A6C-8EEA-4464-A85B-BF340EAF8B15}" type="pres">
      <dgm:prSet presAssocID="{67034896-885C-47CF-B697-7BB86A7FA45A}" presName="bgChev" presStyleLbl="node1" presStyleIdx="3" presStyleCnt="4"/>
      <dgm:spPr/>
    </dgm:pt>
    <dgm:pt modelId="{3BC59C40-AA89-4D06-BFBB-FF44D045C0EB}" type="pres">
      <dgm:prSet presAssocID="{67034896-885C-47CF-B697-7BB86A7FA45A}" presName="txNode" presStyleLbl="fgAcc1" presStyleIdx="3" presStyleCnt="4">
        <dgm:presLayoutVars>
          <dgm:bulletEnabled val="1"/>
        </dgm:presLayoutVars>
      </dgm:prSet>
      <dgm:spPr/>
      <dgm:t>
        <a:bodyPr/>
        <a:lstStyle/>
        <a:p>
          <a:pPr rtl="1"/>
          <a:endParaRPr lang="fa-IR"/>
        </a:p>
      </dgm:t>
    </dgm:pt>
  </dgm:ptLst>
  <dgm:cxnLst>
    <dgm:cxn modelId="{74C750CE-6A93-4C04-A72D-D842C84A07CA}" type="presOf" srcId="{67034896-885C-47CF-B697-7BB86A7FA45A}" destId="{3BC59C40-AA89-4D06-BFBB-FF44D045C0EB}" srcOrd="0" destOrd="0" presId="urn:microsoft.com/office/officeart/2005/8/layout/chevronAccent+Icon"/>
    <dgm:cxn modelId="{A373F8C9-90EC-48E9-8ADC-045F7EBBD6F5}" srcId="{18A1CC10-F071-4864-AF22-F19ACA7AA211}" destId="{283677A3-94F1-4E4B-AEC7-85FC1B6D32CC}" srcOrd="2" destOrd="0" parTransId="{F2BC6E36-95EC-4D3E-9532-2D60A1C71EB1}" sibTransId="{CA72C381-811A-43CA-91CA-0FCBAAD2F832}"/>
    <dgm:cxn modelId="{8E238411-E986-43A0-9386-733C1F63498E}" srcId="{18A1CC10-F071-4864-AF22-F19ACA7AA211}" destId="{67034896-885C-47CF-B697-7BB86A7FA45A}" srcOrd="3" destOrd="0" parTransId="{67EDA546-B1B9-4E2A-913E-BC876F9B57F9}" sibTransId="{0EB8AE63-C0AE-4C9B-8BBC-89B0CDE6C7C2}"/>
    <dgm:cxn modelId="{086EDC12-E223-4227-86AE-F11F3B6153DD}" type="presOf" srcId="{B5034443-C142-44E4-87E1-4E01238FF3D4}" destId="{FAF71F7D-D1C7-45E8-97B9-8543D60B4316}" srcOrd="0" destOrd="0" presId="urn:microsoft.com/office/officeart/2005/8/layout/chevronAccent+Icon"/>
    <dgm:cxn modelId="{1657B70C-06E3-430A-B786-82B08B818626}" type="presOf" srcId="{18A1CC10-F071-4864-AF22-F19ACA7AA211}" destId="{D587EE5F-71E5-4A6B-9B28-6F912B6C5EB8}" srcOrd="0" destOrd="0" presId="urn:microsoft.com/office/officeart/2005/8/layout/chevronAccent+Icon"/>
    <dgm:cxn modelId="{1BB39420-5A5F-497A-AB51-26181B5185B5}" srcId="{18A1CC10-F071-4864-AF22-F19ACA7AA211}" destId="{B5034443-C142-44E4-87E1-4E01238FF3D4}" srcOrd="1" destOrd="0" parTransId="{8F546093-210D-470A-8F46-9D0894BE8589}" sibTransId="{13AB740E-7FCF-404F-8801-46ABE059CF7E}"/>
    <dgm:cxn modelId="{BE3F9790-1F86-47A0-9CD6-CD5BD57B4EAA}" type="presOf" srcId="{283677A3-94F1-4E4B-AEC7-85FC1B6D32CC}" destId="{D5D1F950-CAC7-4F80-BEFE-F086029C2D7C}" srcOrd="0" destOrd="0" presId="urn:microsoft.com/office/officeart/2005/8/layout/chevronAccent+Icon"/>
    <dgm:cxn modelId="{B40D30EE-8167-4AC9-873D-450CC0635547}" type="presOf" srcId="{70937947-EA22-4B99-8B04-2502779AC8C8}" destId="{B3535E64-7304-408C-975B-328E8519F1A0}" srcOrd="0" destOrd="0" presId="urn:microsoft.com/office/officeart/2005/8/layout/chevronAccent+Icon"/>
    <dgm:cxn modelId="{C57E76AD-5894-4137-8D9C-C66538B5B875}" srcId="{18A1CC10-F071-4864-AF22-F19ACA7AA211}" destId="{70937947-EA22-4B99-8B04-2502779AC8C8}" srcOrd="0" destOrd="0" parTransId="{437F16DA-B5C9-48DA-A9F5-B04F342466B8}" sibTransId="{ECABB593-6B3A-409D-9F82-14C4E1B5B5CF}"/>
    <dgm:cxn modelId="{535C94C8-C790-4CEA-B504-D4CBA1AAA5C1}" type="presParOf" srcId="{D587EE5F-71E5-4A6B-9B28-6F912B6C5EB8}" destId="{5CFA9617-03CF-42A0-B75D-B06A3C752A12}" srcOrd="0" destOrd="0" presId="urn:microsoft.com/office/officeart/2005/8/layout/chevronAccent+Icon"/>
    <dgm:cxn modelId="{90958812-3DB8-4E7C-8F97-2FC45512F3E5}" type="presParOf" srcId="{5CFA9617-03CF-42A0-B75D-B06A3C752A12}" destId="{69F0379C-45EF-43A8-9A24-3D8A0EABE14E}" srcOrd="0" destOrd="0" presId="urn:microsoft.com/office/officeart/2005/8/layout/chevronAccent+Icon"/>
    <dgm:cxn modelId="{187E92FA-BA71-4D6D-B2D1-5997BCE92C69}" type="presParOf" srcId="{5CFA9617-03CF-42A0-B75D-B06A3C752A12}" destId="{B3535E64-7304-408C-975B-328E8519F1A0}" srcOrd="1" destOrd="0" presId="urn:microsoft.com/office/officeart/2005/8/layout/chevronAccent+Icon"/>
    <dgm:cxn modelId="{B9C855F4-3CB3-4FDC-809C-01D2E16339C0}" type="presParOf" srcId="{D587EE5F-71E5-4A6B-9B28-6F912B6C5EB8}" destId="{417C8F98-C217-42D2-819C-C20E8BC27D73}" srcOrd="1" destOrd="0" presId="urn:microsoft.com/office/officeart/2005/8/layout/chevronAccent+Icon"/>
    <dgm:cxn modelId="{A7E07B2A-9723-4BD4-8E7D-2126A34F8899}" type="presParOf" srcId="{D587EE5F-71E5-4A6B-9B28-6F912B6C5EB8}" destId="{09142BB8-6DDF-4450-BA6C-56B843C55833}" srcOrd="2" destOrd="0" presId="urn:microsoft.com/office/officeart/2005/8/layout/chevronAccent+Icon"/>
    <dgm:cxn modelId="{519A7DDC-DFA4-4BE8-807D-A77054C07CF3}" type="presParOf" srcId="{09142BB8-6DDF-4450-BA6C-56B843C55833}" destId="{388972B1-6B3A-4B5D-8B89-CDA4BF19394F}" srcOrd="0" destOrd="0" presId="urn:microsoft.com/office/officeart/2005/8/layout/chevronAccent+Icon"/>
    <dgm:cxn modelId="{416A708D-6148-4E0A-AACF-699E909C2D4F}" type="presParOf" srcId="{09142BB8-6DDF-4450-BA6C-56B843C55833}" destId="{FAF71F7D-D1C7-45E8-97B9-8543D60B4316}" srcOrd="1" destOrd="0" presId="urn:microsoft.com/office/officeart/2005/8/layout/chevronAccent+Icon"/>
    <dgm:cxn modelId="{AD23B560-9017-4200-AF4C-75A9E585113F}" type="presParOf" srcId="{D587EE5F-71E5-4A6B-9B28-6F912B6C5EB8}" destId="{6BE1850F-4603-4E60-AD18-633C15929C71}" srcOrd="3" destOrd="0" presId="urn:microsoft.com/office/officeart/2005/8/layout/chevronAccent+Icon"/>
    <dgm:cxn modelId="{E8D1A434-1C38-495B-803C-555B0379C66A}" type="presParOf" srcId="{D587EE5F-71E5-4A6B-9B28-6F912B6C5EB8}" destId="{AAFCF5FC-2BC2-4527-A25C-C2DC3AD06DE0}" srcOrd="4" destOrd="0" presId="urn:microsoft.com/office/officeart/2005/8/layout/chevronAccent+Icon"/>
    <dgm:cxn modelId="{EC9F9161-2E51-4506-8D9F-7CCAC7A159A2}" type="presParOf" srcId="{AAFCF5FC-2BC2-4527-A25C-C2DC3AD06DE0}" destId="{8BA76993-D77A-4E66-902F-D4F994BFC0B4}" srcOrd="0" destOrd="0" presId="urn:microsoft.com/office/officeart/2005/8/layout/chevronAccent+Icon"/>
    <dgm:cxn modelId="{C5C95934-96AF-4A45-97C3-FE8556104E59}" type="presParOf" srcId="{AAFCF5FC-2BC2-4527-A25C-C2DC3AD06DE0}" destId="{D5D1F950-CAC7-4F80-BEFE-F086029C2D7C}" srcOrd="1" destOrd="0" presId="urn:microsoft.com/office/officeart/2005/8/layout/chevronAccent+Icon"/>
    <dgm:cxn modelId="{23D90A5D-E0DC-4F19-966D-05A9B7432214}" type="presParOf" srcId="{D587EE5F-71E5-4A6B-9B28-6F912B6C5EB8}" destId="{C3D85966-975C-41AE-9A21-BEDBF855EE91}" srcOrd="5" destOrd="0" presId="urn:microsoft.com/office/officeart/2005/8/layout/chevronAccent+Icon"/>
    <dgm:cxn modelId="{2E604C13-A899-4FE7-A859-9E1FDBB77576}" type="presParOf" srcId="{D587EE5F-71E5-4A6B-9B28-6F912B6C5EB8}" destId="{6C20A52D-3B8F-4BD6-882C-BC3E976A6492}" srcOrd="6" destOrd="0" presId="urn:microsoft.com/office/officeart/2005/8/layout/chevronAccent+Icon"/>
    <dgm:cxn modelId="{D69B9591-2C01-4225-906E-856E7E3DC535}" type="presParOf" srcId="{6C20A52D-3B8F-4BD6-882C-BC3E976A6492}" destId="{72C29A6C-8EEA-4464-A85B-BF340EAF8B15}" srcOrd="0" destOrd="0" presId="urn:microsoft.com/office/officeart/2005/8/layout/chevronAccent+Icon"/>
    <dgm:cxn modelId="{59E80141-BAFC-4788-A990-19823CC45DFF}" type="presParOf" srcId="{6C20A52D-3B8F-4BD6-882C-BC3E976A6492}" destId="{3BC59C40-AA89-4D06-BFBB-FF44D045C0EB}"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8A1CC10-F071-4864-AF22-F19ACA7AA211}"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pPr rtl="1"/>
          <a:endParaRPr lang="fa-IR"/>
        </a:p>
      </dgm:t>
    </dgm:pt>
    <dgm:pt modelId="{70937947-EA22-4B99-8B04-2502779AC8C8}">
      <dgm:prSet phldrT="[Text]"/>
      <dgm:spPr>
        <a:solidFill>
          <a:srgbClr val="DFEBD2">
            <a:alpha val="90000"/>
          </a:srgbClr>
        </a:solidFill>
      </dgm:spPr>
      <dgm:t>
        <a:bodyPr/>
        <a:lstStyle/>
        <a:p>
          <a:r>
            <a:rPr lang="fa-IR" b="1" dirty="0" smtClean="0">
              <a:cs typeface="B Homa" panose="00000400000000000000" pitchFamily="2" charset="-78"/>
            </a:rPr>
            <a:t>مقدمه</a:t>
          </a:r>
          <a:endParaRPr lang="en-US" b="1" dirty="0">
            <a:cs typeface="B Homa" panose="00000400000000000000" pitchFamily="2" charset="-78"/>
          </a:endParaRPr>
        </a:p>
      </dgm:t>
    </dgm:pt>
    <dgm:pt modelId="{437F16DA-B5C9-48DA-A9F5-B04F342466B8}" type="parTrans" cxnId="{C57E76AD-5894-4137-8D9C-C66538B5B875}">
      <dgm:prSet/>
      <dgm:spPr/>
      <dgm:t>
        <a:bodyPr/>
        <a:lstStyle/>
        <a:p>
          <a:endParaRPr lang="en-US"/>
        </a:p>
      </dgm:t>
    </dgm:pt>
    <dgm:pt modelId="{ECABB593-6B3A-409D-9F82-14C4E1B5B5CF}" type="sibTrans" cxnId="{C57E76AD-5894-4137-8D9C-C66538B5B875}">
      <dgm:prSet/>
      <dgm:spPr/>
      <dgm:t>
        <a:bodyPr/>
        <a:lstStyle/>
        <a:p>
          <a:endParaRPr lang="en-US"/>
        </a:p>
      </dgm:t>
    </dgm:pt>
    <dgm:pt modelId="{283677A3-94F1-4E4B-AEC7-85FC1B6D32CC}">
      <dgm:prSet phldrT="[Text]"/>
      <dgm:spPr>
        <a:solidFill>
          <a:srgbClr val="DFEBD2"/>
        </a:solidFill>
      </dgm:spPr>
      <dgm:t>
        <a:bodyPr/>
        <a:lstStyle/>
        <a:p>
          <a:r>
            <a:rPr lang="fa-IR" b="1" dirty="0" smtClean="0">
              <a:cs typeface="B Homa" panose="00000400000000000000" pitchFamily="2" charset="-78"/>
            </a:rPr>
            <a:t>شهر هوشمند</a:t>
          </a:r>
          <a:endParaRPr lang="en-US" b="1" dirty="0">
            <a:cs typeface="B Homa" panose="00000400000000000000" pitchFamily="2" charset="-78"/>
          </a:endParaRPr>
        </a:p>
      </dgm:t>
    </dgm:pt>
    <dgm:pt modelId="{F2BC6E36-95EC-4D3E-9532-2D60A1C71EB1}" type="parTrans" cxnId="{A373F8C9-90EC-48E9-8ADC-045F7EBBD6F5}">
      <dgm:prSet/>
      <dgm:spPr/>
      <dgm:t>
        <a:bodyPr/>
        <a:lstStyle/>
        <a:p>
          <a:endParaRPr lang="en-US"/>
        </a:p>
      </dgm:t>
    </dgm:pt>
    <dgm:pt modelId="{CA72C381-811A-43CA-91CA-0FCBAAD2F832}" type="sibTrans" cxnId="{A373F8C9-90EC-48E9-8ADC-045F7EBBD6F5}">
      <dgm:prSet/>
      <dgm:spPr/>
      <dgm:t>
        <a:bodyPr/>
        <a:lstStyle/>
        <a:p>
          <a:endParaRPr lang="en-US"/>
        </a:p>
      </dgm:t>
    </dgm:pt>
    <dgm:pt modelId="{67034896-885C-47CF-B697-7BB86A7FA45A}">
      <dgm:prSet phldrT="[Text]"/>
      <dgm:spPr>
        <a:solidFill>
          <a:srgbClr val="65A937">
            <a:alpha val="90000"/>
          </a:srgbClr>
        </a:solidFill>
      </dgm:spPr>
      <dgm:t>
        <a:bodyPr/>
        <a:lstStyle/>
        <a:p>
          <a:r>
            <a:rPr lang="fa-IR" b="1" dirty="0" smtClean="0">
              <a:cs typeface="B Homa" panose="00000400000000000000" pitchFamily="2" charset="-78"/>
            </a:rPr>
            <a:t>آینده</a:t>
          </a:r>
          <a:r>
            <a:rPr lang="fa-IR" b="1" baseline="0" dirty="0" smtClean="0">
              <a:cs typeface="B Homa" panose="00000400000000000000" pitchFamily="2" charset="-78"/>
            </a:rPr>
            <a:t> نگری</a:t>
          </a:r>
          <a:endParaRPr lang="en-US" b="1" dirty="0">
            <a:cs typeface="B Homa" panose="00000400000000000000" pitchFamily="2" charset="-78"/>
          </a:endParaRPr>
        </a:p>
      </dgm:t>
    </dgm:pt>
    <dgm:pt modelId="{67EDA546-B1B9-4E2A-913E-BC876F9B57F9}" type="parTrans" cxnId="{8E238411-E986-43A0-9386-733C1F63498E}">
      <dgm:prSet/>
      <dgm:spPr/>
      <dgm:t>
        <a:bodyPr/>
        <a:lstStyle/>
        <a:p>
          <a:endParaRPr lang="en-US"/>
        </a:p>
      </dgm:t>
    </dgm:pt>
    <dgm:pt modelId="{0EB8AE63-C0AE-4C9B-8BBC-89B0CDE6C7C2}" type="sibTrans" cxnId="{8E238411-E986-43A0-9386-733C1F63498E}">
      <dgm:prSet/>
      <dgm:spPr/>
      <dgm:t>
        <a:bodyPr/>
        <a:lstStyle/>
        <a:p>
          <a:endParaRPr lang="en-US"/>
        </a:p>
      </dgm:t>
    </dgm:pt>
    <dgm:pt modelId="{B5034443-C142-44E4-87E1-4E01238FF3D4}">
      <dgm:prSet/>
      <dgm:spPr>
        <a:solidFill>
          <a:srgbClr val="DFEBD2">
            <a:alpha val="90000"/>
          </a:srgbClr>
        </a:solidFill>
      </dgm:spPr>
      <dgm:t>
        <a:bodyPr/>
        <a:lstStyle/>
        <a:p>
          <a:r>
            <a:rPr lang="fa-IR" b="1" dirty="0" smtClean="0">
              <a:cs typeface="B Homa" panose="00000400000000000000" pitchFamily="2" charset="-78"/>
            </a:rPr>
            <a:t>تاریخچه</a:t>
          </a:r>
          <a:endParaRPr lang="en-US" b="1" dirty="0">
            <a:cs typeface="B Homa" panose="00000400000000000000" pitchFamily="2" charset="-78"/>
          </a:endParaRPr>
        </a:p>
      </dgm:t>
    </dgm:pt>
    <dgm:pt modelId="{8F546093-210D-470A-8F46-9D0894BE8589}" type="parTrans" cxnId="{1BB39420-5A5F-497A-AB51-26181B5185B5}">
      <dgm:prSet/>
      <dgm:spPr/>
      <dgm:t>
        <a:bodyPr/>
        <a:lstStyle/>
        <a:p>
          <a:endParaRPr lang="en-US"/>
        </a:p>
      </dgm:t>
    </dgm:pt>
    <dgm:pt modelId="{13AB740E-7FCF-404F-8801-46ABE059CF7E}" type="sibTrans" cxnId="{1BB39420-5A5F-497A-AB51-26181B5185B5}">
      <dgm:prSet/>
      <dgm:spPr/>
      <dgm:t>
        <a:bodyPr/>
        <a:lstStyle/>
        <a:p>
          <a:endParaRPr lang="en-US"/>
        </a:p>
      </dgm:t>
    </dgm:pt>
    <dgm:pt modelId="{D587EE5F-71E5-4A6B-9B28-6F912B6C5EB8}" type="pres">
      <dgm:prSet presAssocID="{18A1CC10-F071-4864-AF22-F19ACA7AA211}" presName="Name0" presStyleCnt="0">
        <dgm:presLayoutVars>
          <dgm:dir val="rev"/>
          <dgm:resizeHandles val="exact"/>
        </dgm:presLayoutVars>
      </dgm:prSet>
      <dgm:spPr/>
    </dgm:pt>
    <dgm:pt modelId="{5CFA9617-03CF-42A0-B75D-B06A3C752A12}" type="pres">
      <dgm:prSet presAssocID="{70937947-EA22-4B99-8B04-2502779AC8C8}" presName="composite" presStyleCnt="0"/>
      <dgm:spPr/>
    </dgm:pt>
    <dgm:pt modelId="{69F0379C-45EF-43A8-9A24-3D8A0EABE14E}" type="pres">
      <dgm:prSet presAssocID="{70937947-EA22-4B99-8B04-2502779AC8C8}" presName="bgChev" presStyleLbl="node1" presStyleIdx="0" presStyleCnt="4"/>
      <dgm:spPr/>
    </dgm:pt>
    <dgm:pt modelId="{B3535E64-7304-408C-975B-328E8519F1A0}" type="pres">
      <dgm:prSet presAssocID="{70937947-EA22-4B99-8B04-2502779AC8C8}" presName="txNode" presStyleLbl="fgAcc1" presStyleIdx="0" presStyleCnt="4">
        <dgm:presLayoutVars>
          <dgm:bulletEnabled val="1"/>
        </dgm:presLayoutVars>
      </dgm:prSet>
      <dgm:spPr/>
      <dgm:t>
        <a:bodyPr/>
        <a:lstStyle/>
        <a:p>
          <a:pPr rtl="1"/>
          <a:endParaRPr lang="fa-IR"/>
        </a:p>
      </dgm:t>
    </dgm:pt>
    <dgm:pt modelId="{417C8F98-C217-42D2-819C-C20E8BC27D73}" type="pres">
      <dgm:prSet presAssocID="{ECABB593-6B3A-409D-9F82-14C4E1B5B5CF}" presName="compositeSpace" presStyleCnt="0"/>
      <dgm:spPr/>
    </dgm:pt>
    <dgm:pt modelId="{09142BB8-6DDF-4450-BA6C-56B843C55833}" type="pres">
      <dgm:prSet presAssocID="{B5034443-C142-44E4-87E1-4E01238FF3D4}" presName="composite" presStyleCnt="0"/>
      <dgm:spPr/>
    </dgm:pt>
    <dgm:pt modelId="{388972B1-6B3A-4B5D-8B89-CDA4BF19394F}" type="pres">
      <dgm:prSet presAssocID="{B5034443-C142-44E4-87E1-4E01238FF3D4}" presName="bgChev" presStyleLbl="node1" presStyleIdx="1" presStyleCnt="4"/>
      <dgm:spPr/>
    </dgm:pt>
    <dgm:pt modelId="{FAF71F7D-D1C7-45E8-97B9-8543D60B4316}" type="pres">
      <dgm:prSet presAssocID="{B5034443-C142-44E4-87E1-4E01238FF3D4}" presName="txNode" presStyleLbl="fgAcc1" presStyleIdx="1" presStyleCnt="4">
        <dgm:presLayoutVars>
          <dgm:bulletEnabled val="1"/>
        </dgm:presLayoutVars>
      </dgm:prSet>
      <dgm:spPr/>
      <dgm:t>
        <a:bodyPr/>
        <a:lstStyle/>
        <a:p>
          <a:pPr rtl="1"/>
          <a:endParaRPr lang="fa-IR"/>
        </a:p>
      </dgm:t>
    </dgm:pt>
    <dgm:pt modelId="{6BE1850F-4603-4E60-AD18-633C15929C71}" type="pres">
      <dgm:prSet presAssocID="{13AB740E-7FCF-404F-8801-46ABE059CF7E}" presName="compositeSpace" presStyleCnt="0"/>
      <dgm:spPr/>
    </dgm:pt>
    <dgm:pt modelId="{AAFCF5FC-2BC2-4527-A25C-C2DC3AD06DE0}" type="pres">
      <dgm:prSet presAssocID="{283677A3-94F1-4E4B-AEC7-85FC1B6D32CC}" presName="composite" presStyleCnt="0"/>
      <dgm:spPr/>
    </dgm:pt>
    <dgm:pt modelId="{8BA76993-D77A-4E66-902F-D4F994BFC0B4}" type="pres">
      <dgm:prSet presAssocID="{283677A3-94F1-4E4B-AEC7-85FC1B6D32CC}" presName="bgChev" presStyleLbl="node1" presStyleIdx="2" presStyleCnt="4"/>
      <dgm:spPr/>
    </dgm:pt>
    <dgm:pt modelId="{D5D1F950-CAC7-4F80-BEFE-F086029C2D7C}" type="pres">
      <dgm:prSet presAssocID="{283677A3-94F1-4E4B-AEC7-85FC1B6D32CC}" presName="txNode" presStyleLbl="fgAcc1" presStyleIdx="2" presStyleCnt="4">
        <dgm:presLayoutVars>
          <dgm:bulletEnabled val="1"/>
        </dgm:presLayoutVars>
      </dgm:prSet>
      <dgm:spPr/>
      <dgm:t>
        <a:bodyPr/>
        <a:lstStyle/>
        <a:p>
          <a:pPr rtl="1"/>
          <a:endParaRPr lang="fa-IR"/>
        </a:p>
      </dgm:t>
    </dgm:pt>
    <dgm:pt modelId="{C3D85966-975C-41AE-9A21-BEDBF855EE91}" type="pres">
      <dgm:prSet presAssocID="{CA72C381-811A-43CA-91CA-0FCBAAD2F832}" presName="compositeSpace" presStyleCnt="0"/>
      <dgm:spPr/>
    </dgm:pt>
    <dgm:pt modelId="{6C20A52D-3B8F-4BD6-882C-BC3E976A6492}" type="pres">
      <dgm:prSet presAssocID="{67034896-885C-47CF-B697-7BB86A7FA45A}" presName="composite" presStyleCnt="0"/>
      <dgm:spPr/>
    </dgm:pt>
    <dgm:pt modelId="{72C29A6C-8EEA-4464-A85B-BF340EAF8B15}" type="pres">
      <dgm:prSet presAssocID="{67034896-885C-47CF-B697-7BB86A7FA45A}" presName="bgChev" presStyleLbl="node1" presStyleIdx="3" presStyleCnt="4"/>
      <dgm:spPr/>
    </dgm:pt>
    <dgm:pt modelId="{3BC59C40-AA89-4D06-BFBB-FF44D045C0EB}" type="pres">
      <dgm:prSet presAssocID="{67034896-885C-47CF-B697-7BB86A7FA45A}" presName="txNode" presStyleLbl="fgAcc1" presStyleIdx="3" presStyleCnt="4">
        <dgm:presLayoutVars>
          <dgm:bulletEnabled val="1"/>
        </dgm:presLayoutVars>
      </dgm:prSet>
      <dgm:spPr/>
      <dgm:t>
        <a:bodyPr/>
        <a:lstStyle/>
        <a:p>
          <a:pPr rtl="1"/>
          <a:endParaRPr lang="fa-IR"/>
        </a:p>
      </dgm:t>
    </dgm:pt>
  </dgm:ptLst>
  <dgm:cxnLst>
    <dgm:cxn modelId="{8E238411-E986-43A0-9386-733C1F63498E}" srcId="{18A1CC10-F071-4864-AF22-F19ACA7AA211}" destId="{67034896-885C-47CF-B697-7BB86A7FA45A}" srcOrd="3" destOrd="0" parTransId="{67EDA546-B1B9-4E2A-913E-BC876F9B57F9}" sibTransId="{0EB8AE63-C0AE-4C9B-8BBC-89B0CDE6C7C2}"/>
    <dgm:cxn modelId="{FD3FF076-D49D-4A32-AF56-4127B4724A6D}" type="presOf" srcId="{B5034443-C142-44E4-87E1-4E01238FF3D4}" destId="{FAF71F7D-D1C7-45E8-97B9-8543D60B4316}" srcOrd="0" destOrd="0" presId="urn:microsoft.com/office/officeart/2005/8/layout/chevronAccent+Icon"/>
    <dgm:cxn modelId="{656E9985-AEBB-4491-AC7B-73FEA779DFEB}" type="presOf" srcId="{283677A3-94F1-4E4B-AEC7-85FC1B6D32CC}" destId="{D5D1F950-CAC7-4F80-BEFE-F086029C2D7C}" srcOrd="0" destOrd="0" presId="urn:microsoft.com/office/officeart/2005/8/layout/chevronAccent+Icon"/>
    <dgm:cxn modelId="{1BB39420-5A5F-497A-AB51-26181B5185B5}" srcId="{18A1CC10-F071-4864-AF22-F19ACA7AA211}" destId="{B5034443-C142-44E4-87E1-4E01238FF3D4}" srcOrd="1" destOrd="0" parTransId="{8F546093-210D-470A-8F46-9D0894BE8589}" sibTransId="{13AB740E-7FCF-404F-8801-46ABE059CF7E}"/>
    <dgm:cxn modelId="{37893A9F-F9DE-47F4-903A-F6B4E004B16D}" type="presOf" srcId="{67034896-885C-47CF-B697-7BB86A7FA45A}" destId="{3BC59C40-AA89-4D06-BFBB-FF44D045C0EB}" srcOrd="0" destOrd="0" presId="urn:microsoft.com/office/officeart/2005/8/layout/chevronAccent+Icon"/>
    <dgm:cxn modelId="{A373F8C9-90EC-48E9-8ADC-045F7EBBD6F5}" srcId="{18A1CC10-F071-4864-AF22-F19ACA7AA211}" destId="{283677A3-94F1-4E4B-AEC7-85FC1B6D32CC}" srcOrd="2" destOrd="0" parTransId="{F2BC6E36-95EC-4D3E-9532-2D60A1C71EB1}" sibTransId="{CA72C381-811A-43CA-91CA-0FCBAAD2F832}"/>
    <dgm:cxn modelId="{C57E76AD-5894-4137-8D9C-C66538B5B875}" srcId="{18A1CC10-F071-4864-AF22-F19ACA7AA211}" destId="{70937947-EA22-4B99-8B04-2502779AC8C8}" srcOrd="0" destOrd="0" parTransId="{437F16DA-B5C9-48DA-A9F5-B04F342466B8}" sibTransId="{ECABB593-6B3A-409D-9F82-14C4E1B5B5CF}"/>
    <dgm:cxn modelId="{EA62F86E-2FF8-4BE0-B93E-07000987DFF5}" type="presOf" srcId="{18A1CC10-F071-4864-AF22-F19ACA7AA211}" destId="{D587EE5F-71E5-4A6B-9B28-6F912B6C5EB8}" srcOrd="0" destOrd="0" presId="urn:microsoft.com/office/officeart/2005/8/layout/chevronAccent+Icon"/>
    <dgm:cxn modelId="{C60FBD4F-CBD8-44A8-AD05-235A7293D9FD}" type="presOf" srcId="{70937947-EA22-4B99-8B04-2502779AC8C8}" destId="{B3535E64-7304-408C-975B-328E8519F1A0}" srcOrd="0" destOrd="0" presId="urn:microsoft.com/office/officeart/2005/8/layout/chevronAccent+Icon"/>
    <dgm:cxn modelId="{9259F8F3-55F5-48B3-99BB-0BE3FABB8E00}" type="presParOf" srcId="{D587EE5F-71E5-4A6B-9B28-6F912B6C5EB8}" destId="{5CFA9617-03CF-42A0-B75D-B06A3C752A12}" srcOrd="0" destOrd="0" presId="urn:microsoft.com/office/officeart/2005/8/layout/chevronAccent+Icon"/>
    <dgm:cxn modelId="{CC45B799-C6B7-42D7-BBAF-B7540CDECBE2}" type="presParOf" srcId="{5CFA9617-03CF-42A0-B75D-B06A3C752A12}" destId="{69F0379C-45EF-43A8-9A24-3D8A0EABE14E}" srcOrd="0" destOrd="0" presId="urn:microsoft.com/office/officeart/2005/8/layout/chevronAccent+Icon"/>
    <dgm:cxn modelId="{DB9CE067-9483-4596-9837-F81A5A821CCB}" type="presParOf" srcId="{5CFA9617-03CF-42A0-B75D-B06A3C752A12}" destId="{B3535E64-7304-408C-975B-328E8519F1A0}" srcOrd="1" destOrd="0" presId="urn:microsoft.com/office/officeart/2005/8/layout/chevronAccent+Icon"/>
    <dgm:cxn modelId="{07B8998F-C903-48D4-922B-B1B06D1BA7FB}" type="presParOf" srcId="{D587EE5F-71E5-4A6B-9B28-6F912B6C5EB8}" destId="{417C8F98-C217-42D2-819C-C20E8BC27D73}" srcOrd="1" destOrd="0" presId="urn:microsoft.com/office/officeart/2005/8/layout/chevronAccent+Icon"/>
    <dgm:cxn modelId="{1CF4B04D-24E3-4A01-9485-37216ED7AFAC}" type="presParOf" srcId="{D587EE5F-71E5-4A6B-9B28-6F912B6C5EB8}" destId="{09142BB8-6DDF-4450-BA6C-56B843C55833}" srcOrd="2" destOrd="0" presId="urn:microsoft.com/office/officeart/2005/8/layout/chevronAccent+Icon"/>
    <dgm:cxn modelId="{F2F53A1F-E2CF-49A3-9F92-7AF6B834FF43}" type="presParOf" srcId="{09142BB8-6DDF-4450-BA6C-56B843C55833}" destId="{388972B1-6B3A-4B5D-8B89-CDA4BF19394F}" srcOrd="0" destOrd="0" presId="urn:microsoft.com/office/officeart/2005/8/layout/chevronAccent+Icon"/>
    <dgm:cxn modelId="{74C4D90D-7C8B-4602-88FC-ED4EBDCC9CF3}" type="presParOf" srcId="{09142BB8-6DDF-4450-BA6C-56B843C55833}" destId="{FAF71F7D-D1C7-45E8-97B9-8543D60B4316}" srcOrd="1" destOrd="0" presId="urn:microsoft.com/office/officeart/2005/8/layout/chevronAccent+Icon"/>
    <dgm:cxn modelId="{76B20725-3D40-43A9-B12A-FFC6439CC8F1}" type="presParOf" srcId="{D587EE5F-71E5-4A6B-9B28-6F912B6C5EB8}" destId="{6BE1850F-4603-4E60-AD18-633C15929C71}" srcOrd="3" destOrd="0" presId="urn:microsoft.com/office/officeart/2005/8/layout/chevronAccent+Icon"/>
    <dgm:cxn modelId="{A6372B55-CE82-45DD-A6B9-40AFB421026E}" type="presParOf" srcId="{D587EE5F-71E5-4A6B-9B28-6F912B6C5EB8}" destId="{AAFCF5FC-2BC2-4527-A25C-C2DC3AD06DE0}" srcOrd="4" destOrd="0" presId="urn:microsoft.com/office/officeart/2005/8/layout/chevronAccent+Icon"/>
    <dgm:cxn modelId="{7E80508E-1D4B-422D-9886-BF075AC55AC6}" type="presParOf" srcId="{AAFCF5FC-2BC2-4527-A25C-C2DC3AD06DE0}" destId="{8BA76993-D77A-4E66-902F-D4F994BFC0B4}" srcOrd="0" destOrd="0" presId="urn:microsoft.com/office/officeart/2005/8/layout/chevronAccent+Icon"/>
    <dgm:cxn modelId="{0CEEF41C-0D6C-4AE0-B8E3-AE8F0C75D9FC}" type="presParOf" srcId="{AAFCF5FC-2BC2-4527-A25C-C2DC3AD06DE0}" destId="{D5D1F950-CAC7-4F80-BEFE-F086029C2D7C}" srcOrd="1" destOrd="0" presId="urn:microsoft.com/office/officeart/2005/8/layout/chevronAccent+Icon"/>
    <dgm:cxn modelId="{32881D18-1A2B-4737-BA1D-523EC3C258A1}" type="presParOf" srcId="{D587EE5F-71E5-4A6B-9B28-6F912B6C5EB8}" destId="{C3D85966-975C-41AE-9A21-BEDBF855EE91}" srcOrd="5" destOrd="0" presId="urn:microsoft.com/office/officeart/2005/8/layout/chevronAccent+Icon"/>
    <dgm:cxn modelId="{9D337F51-8A9F-48B6-BE67-E5DBE4517199}" type="presParOf" srcId="{D587EE5F-71E5-4A6B-9B28-6F912B6C5EB8}" destId="{6C20A52D-3B8F-4BD6-882C-BC3E976A6492}" srcOrd="6" destOrd="0" presId="urn:microsoft.com/office/officeart/2005/8/layout/chevronAccent+Icon"/>
    <dgm:cxn modelId="{E1B9464F-95FD-45B6-8D54-1C6743D5BFD1}" type="presParOf" srcId="{6C20A52D-3B8F-4BD6-882C-BC3E976A6492}" destId="{72C29A6C-8EEA-4464-A85B-BF340EAF8B15}" srcOrd="0" destOrd="0" presId="urn:microsoft.com/office/officeart/2005/8/layout/chevronAccent+Icon"/>
    <dgm:cxn modelId="{94802BD9-D604-4A33-80A6-C43DD43222B7}" type="presParOf" srcId="{6C20A52D-3B8F-4BD6-882C-BC3E976A6492}" destId="{3BC59C40-AA89-4D06-BFBB-FF44D045C0EB}"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A1CC10-F071-4864-AF22-F19ACA7AA211}"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pPr rtl="1"/>
          <a:endParaRPr lang="fa-IR"/>
        </a:p>
      </dgm:t>
    </dgm:pt>
    <dgm:pt modelId="{70937947-EA22-4B99-8B04-2502779AC8C8}">
      <dgm:prSet phldrT="[Text]"/>
      <dgm:spPr>
        <a:solidFill>
          <a:srgbClr val="DFEBD2">
            <a:alpha val="90000"/>
          </a:srgbClr>
        </a:solidFill>
      </dgm:spPr>
      <dgm:t>
        <a:bodyPr/>
        <a:lstStyle/>
        <a:p>
          <a:r>
            <a:rPr lang="fa-IR" b="1" dirty="0" smtClean="0">
              <a:cs typeface="B Homa" panose="00000400000000000000" pitchFamily="2" charset="-78"/>
            </a:rPr>
            <a:t>مقدمه</a:t>
          </a:r>
          <a:endParaRPr lang="en-US" b="1" dirty="0">
            <a:cs typeface="B Homa" panose="00000400000000000000" pitchFamily="2" charset="-78"/>
          </a:endParaRPr>
        </a:p>
      </dgm:t>
    </dgm:pt>
    <dgm:pt modelId="{437F16DA-B5C9-48DA-A9F5-B04F342466B8}" type="parTrans" cxnId="{C57E76AD-5894-4137-8D9C-C66538B5B875}">
      <dgm:prSet/>
      <dgm:spPr/>
      <dgm:t>
        <a:bodyPr/>
        <a:lstStyle/>
        <a:p>
          <a:endParaRPr lang="en-US"/>
        </a:p>
      </dgm:t>
    </dgm:pt>
    <dgm:pt modelId="{ECABB593-6B3A-409D-9F82-14C4E1B5B5CF}" type="sibTrans" cxnId="{C57E76AD-5894-4137-8D9C-C66538B5B875}">
      <dgm:prSet/>
      <dgm:spPr/>
      <dgm:t>
        <a:bodyPr/>
        <a:lstStyle/>
        <a:p>
          <a:endParaRPr lang="en-US"/>
        </a:p>
      </dgm:t>
    </dgm:pt>
    <dgm:pt modelId="{283677A3-94F1-4E4B-AEC7-85FC1B6D32CC}">
      <dgm:prSet phldrT="[Text]"/>
      <dgm:spPr>
        <a:solidFill>
          <a:srgbClr val="DFEBD2"/>
        </a:solidFill>
      </dgm:spPr>
      <dgm:t>
        <a:bodyPr/>
        <a:lstStyle/>
        <a:p>
          <a:r>
            <a:rPr lang="fa-IR" b="1" dirty="0" smtClean="0">
              <a:cs typeface="B Homa" panose="00000400000000000000" pitchFamily="2" charset="-78"/>
            </a:rPr>
            <a:t>شهر هوشمند</a:t>
          </a:r>
          <a:endParaRPr lang="en-US" b="1" dirty="0">
            <a:cs typeface="B Homa" panose="00000400000000000000" pitchFamily="2" charset="-78"/>
          </a:endParaRPr>
        </a:p>
      </dgm:t>
    </dgm:pt>
    <dgm:pt modelId="{F2BC6E36-95EC-4D3E-9532-2D60A1C71EB1}" type="parTrans" cxnId="{A373F8C9-90EC-48E9-8ADC-045F7EBBD6F5}">
      <dgm:prSet/>
      <dgm:spPr/>
      <dgm:t>
        <a:bodyPr/>
        <a:lstStyle/>
        <a:p>
          <a:endParaRPr lang="en-US"/>
        </a:p>
      </dgm:t>
    </dgm:pt>
    <dgm:pt modelId="{CA72C381-811A-43CA-91CA-0FCBAAD2F832}" type="sibTrans" cxnId="{A373F8C9-90EC-48E9-8ADC-045F7EBBD6F5}">
      <dgm:prSet/>
      <dgm:spPr/>
      <dgm:t>
        <a:bodyPr/>
        <a:lstStyle/>
        <a:p>
          <a:endParaRPr lang="en-US"/>
        </a:p>
      </dgm:t>
    </dgm:pt>
    <dgm:pt modelId="{67034896-885C-47CF-B697-7BB86A7FA45A}">
      <dgm:prSet phldrT="[Text]"/>
      <dgm:spPr/>
      <dgm:t>
        <a:bodyPr/>
        <a:lstStyle/>
        <a:p>
          <a:r>
            <a:rPr lang="fa-IR" b="1" dirty="0" smtClean="0">
              <a:cs typeface="B Homa" panose="00000400000000000000" pitchFamily="2" charset="-78"/>
            </a:rPr>
            <a:t>آینده</a:t>
          </a:r>
          <a:r>
            <a:rPr lang="fa-IR" b="1" baseline="0" dirty="0" smtClean="0">
              <a:cs typeface="B Homa" panose="00000400000000000000" pitchFamily="2" charset="-78"/>
            </a:rPr>
            <a:t> نگری</a:t>
          </a:r>
          <a:endParaRPr lang="en-US" b="1" dirty="0">
            <a:cs typeface="B Homa" panose="00000400000000000000" pitchFamily="2" charset="-78"/>
          </a:endParaRPr>
        </a:p>
      </dgm:t>
    </dgm:pt>
    <dgm:pt modelId="{67EDA546-B1B9-4E2A-913E-BC876F9B57F9}" type="parTrans" cxnId="{8E238411-E986-43A0-9386-733C1F63498E}">
      <dgm:prSet/>
      <dgm:spPr/>
      <dgm:t>
        <a:bodyPr/>
        <a:lstStyle/>
        <a:p>
          <a:endParaRPr lang="en-US"/>
        </a:p>
      </dgm:t>
    </dgm:pt>
    <dgm:pt modelId="{0EB8AE63-C0AE-4C9B-8BBC-89B0CDE6C7C2}" type="sibTrans" cxnId="{8E238411-E986-43A0-9386-733C1F63498E}">
      <dgm:prSet/>
      <dgm:spPr/>
      <dgm:t>
        <a:bodyPr/>
        <a:lstStyle/>
        <a:p>
          <a:endParaRPr lang="en-US"/>
        </a:p>
      </dgm:t>
    </dgm:pt>
    <dgm:pt modelId="{B5034443-C142-44E4-87E1-4E01238FF3D4}">
      <dgm:prSet/>
      <dgm:spPr>
        <a:solidFill>
          <a:schemeClr val="accent2">
            <a:alpha val="90000"/>
          </a:schemeClr>
        </a:solidFill>
      </dgm:spPr>
      <dgm:t>
        <a:bodyPr/>
        <a:lstStyle/>
        <a:p>
          <a:r>
            <a:rPr lang="fa-IR" b="1" dirty="0" smtClean="0">
              <a:cs typeface="B Homa" panose="00000400000000000000" pitchFamily="2" charset="-78"/>
            </a:rPr>
            <a:t>تاریخچه</a:t>
          </a:r>
          <a:endParaRPr lang="en-US" b="1" dirty="0">
            <a:cs typeface="B Homa" panose="00000400000000000000" pitchFamily="2" charset="-78"/>
          </a:endParaRPr>
        </a:p>
      </dgm:t>
    </dgm:pt>
    <dgm:pt modelId="{8F546093-210D-470A-8F46-9D0894BE8589}" type="parTrans" cxnId="{1BB39420-5A5F-497A-AB51-26181B5185B5}">
      <dgm:prSet/>
      <dgm:spPr/>
      <dgm:t>
        <a:bodyPr/>
        <a:lstStyle/>
        <a:p>
          <a:endParaRPr lang="en-US"/>
        </a:p>
      </dgm:t>
    </dgm:pt>
    <dgm:pt modelId="{13AB740E-7FCF-404F-8801-46ABE059CF7E}" type="sibTrans" cxnId="{1BB39420-5A5F-497A-AB51-26181B5185B5}">
      <dgm:prSet/>
      <dgm:spPr/>
      <dgm:t>
        <a:bodyPr/>
        <a:lstStyle/>
        <a:p>
          <a:endParaRPr lang="en-US"/>
        </a:p>
      </dgm:t>
    </dgm:pt>
    <dgm:pt modelId="{D587EE5F-71E5-4A6B-9B28-6F912B6C5EB8}" type="pres">
      <dgm:prSet presAssocID="{18A1CC10-F071-4864-AF22-F19ACA7AA211}" presName="Name0" presStyleCnt="0">
        <dgm:presLayoutVars>
          <dgm:dir val="rev"/>
          <dgm:resizeHandles val="exact"/>
        </dgm:presLayoutVars>
      </dgm:prSet>
      <dgm:spPr/>
    </dgm:pt>
    <dgm:pt modelId="{5CFA9617-03CF-42A0-B75D-B06A3C752A12}" type="pres">
      <dgm:prSet presAssocID="{70937947-EA22-4B99-8B04-2502779AC8C8}" presName="composite" presStyleCnt="0"/>
      <dgm:spPr/>
    </dgm:pt>
    <dgm:pt modelId="{69F0379C-45EF-43A8-9A24-3D8A0EABE14E}" type="pres">
      <dgm:prSet presAssocID="{70937947-EA22-4B99-8B04-2502779AC8C8}" presName="bgChev" presStyleLbl="node1" presStyleIdx="0" presStyleCnt="4"/>
      <dgm:spPr/>
    </dgm:pt>
    <dgm:pt modelId="{B3535E64-7304-408C-975B-328E8519F1A0}" type="pres">
      <dgm:prSet presAssocID="{70937947-EA22-4B99-8B04-2502779AC8C8}" presName="txNode" presStyleLbl="fgAcc1" presStyleIdx="0" presStyleCnt="4">
        <dgm:presLayoutVars>
          <dgm:bulletEnabled val="1"/>
        </dgm:presLayoutVars>
      </dgm:prSet>
      <dgm:spPr/>
      <dgm:t>
        <a:bodyPr/>
        <a:lstStyle/>
        <a:p>
          <a:pPr rtl="1"/>
          <a:endParaRPr lang="fa-IR"/>
        </a:p>
      </dgm:t>
    </dgm:pt>
    <dgm:pt modelId="{417C8F98-C217-42D2-819C-C20E8BC27D73}" type="pres">
      <dgm:prSet presAssocID="{ECABB593-6B3A-409D-9F82-14C4E1B5B5CF}" presName="compositeSpace" presStyleCnt="0"/>
      <dgm:spPr/>
    </dgm:pt>
    <dgm:pt modelId="{09142BB8-6DDF-4450-BA6C-56B843C55833}" type="pres">
      <dgm:prSet presAssocID="{B5034443-C142-44E4-87E1-4E01238FF3D4}" presName="composite" presStyleCnt="0"/>
      <dgm:spPr/>
    </dgm:pt>
    <dgm:pt modelId="{388972B1-6B3A-4B5D-8B89-CDA4BF19394F}" type="pres">
      <dgm:prSet presAssocID="{B5034443-C142-44E4-87E1-4E01238FF3D4}" presName="bgChev" presStyleLbl="node1" presStyleIdx="1" presStyleCnt="4"/>
      <dgm:spPr/>
    </dgm:pt>
    <dgm:pt modelId="{FAF71F7D-D1C7-45E8-97B9-8543D60B4316}" type="pres">
      <dgm:prSet presAssocID="{B5034443-C142-44E4-87E1-4E01238FF3D4}" presName="txNode" presStyleLbl="fgAcc1" presStyleIdx="1" presStyleCnt="4">
        <dgm:presLayoutVars>
          <dgm:bulletEnabled val="1"/>
        </dgm:presLayoutVars>
      </dgm:prSet>
      <dgm:spPr/>
      <dgm:t>
        <a:bodyPr/>
        <a:lstStyle/>
        <a:p>
          <a:pPr rtl="1"/>
          <a:endParaRPr lang="fa-IR"/>
        </a:p>
      </dgm:t>
    </dgm:pt>
    <dgm:pt modelId="{6BE1850F-4603-4E60-AD18-633C15929C71}" type="pres">
      <dgm:prSet presAssocID="{13AB740E-7FCF-404F-8801-46ABE059CF7E}" presName="compositeSpace" presStyleCnt="0"/>
      <dgm:spPr/>
    </dgm:pt>
    <dgm:pt modelId="{AAFCF5FC-2BC2-4527-A25C-C2DC3AD06DE0}" type="pres">
      <dgm:prSet presAssocID="{283677A3-94F1-4E4B-AEC7-85FC1B6D32CC}" presName="composite" presStyleCnt="0"/>
      <dgm:spPr/>
    </dgm:pt>
    <dgm:pt modelId="{8BA76993-D77A-4E66-902F-D4F994BFC0B4}" type="pres">
      <dgm:prSet presAssocID="{283677A3-94F1-4E4B-AEC7-85FC1B6D32CC}" presName="bgChev" presStyleLbl="node1" presStyleIdx="2" presStyleCnt="4"/>
      <dgm:spPr/>
    </dgm:pt>
    <dgm:pt modelId="{D5D1F950-CAC7-4F80-BEFE-F086029C2D7C}" type="pres">
      <dgm:prSet presAssocID="{283677A3-94F1-4E4B-AEC7-85FC1B6D32CC}" presName="txNode" presStyleLbl="fgAcc1" presStyleIdx="2" presStyleCnt="4">
        <dgm:presLayoutVars>
          <dgm:bulletEnabled val="1"/>
        </dgm:presLayoutVars>
      </dgm:prSet>
      <dgm:spPr/>
      <dgm:t>
        <a:bodyPr/>
        <a:lstStyle/>
        <a:p>
          <a:pPr rtl="1"/>
          <a:endParaRPr lang="fa-IR"/>
        </a:p>
      </dgm:t>
    </dgm:pt>
    <dgm:pt modelId="{C3D85966-975C-41AE-9A21-BEDBF855EE91}" type="pres">
      <dgm:prSet presAssocID="{CA72C381-811A-43CA-91CA-0FCBAAD2F832}" presName="compositeSpace" presStyleCnt="0"/>
      <dgm:spPr/>
    </dgm:pt>
    <dgm:pt modelId="{6C20A52D-3B8F-4BD6-882C-BC3E976A6492}" type="pres">
      <dgm:prSet presAssocID="{67034896-885C-47CF-B697-7BB86A7FA45A}" presName="composite" presStyleCnt="0"/>
      <dgm:spPr/>
    </dgm:pt>
    <dgm:pt modelId="{72C29A6C-8EEA-4464-A85B-BF340EAF8B15}" type="pres">
      <dgm:prSet presAssocID="{67034896-885C-47CF-B697-7BB86A7FA45A}" presName="bgChev" presStyleLbl="node1" presStyleIdx="3" presStyleCnt="4"/>
      <dgm:spPr/>
    </dgm:pt>
    <dgm:pt modelId="{3BC59C40-AA89-4D06-BFBB-FF44D045C0EB}" type="pres">
      <dgm:prSet presAssocID="{67034896-885C-47CF-B697-7BB86A7FA45A}" presName="txNode" presStyleLbl="fgAcc1" presStyleIdx="3" presStyleCnt="4">
        <dgm:presLayoutVars>
          <dgm:bulletEnabled val="1"/>
        </dgm:presLayoutVars>
      </dgm:prSet>
      <dgm:spPr/>
      <dgm:t>
        <a:bodyPr/>
        <a:lstStyle/>
        <a:p>
          <a:pPr rtl="1"/>
          <a:endParaRPr lang="fa-IR"/>
        </a:p>
      </dgm:t>
    </dgm:pt>
  </dgm:ptLst>
  <dgm:cxnLst>
    <dgm:cxn modelId="{8E238411-E986-43A0-9386-733C1F63498E}" srcId="{18A1CC10-F071-4864-AF22-F19ACA7AA211}" destId="{67034896-885C-47CF-B697-7BB86A7FA45A}" srcOrd="3" destOrd="0" parTransId="{67EDA546-B1B9-4E2A-913E-BC876F9B57F9}" sibTransId="{0EB8AE63-C0AE-4C9B-8BBC-89B0CDE6C7C2}"/>
    <dgm:cxn modelId="{6A486524-00B3-419B-A996-C03DE05482AA}" type="presOf" srcId="{67034896-885C-47CF-B697-7BB86A7FA45A}" destId="{3BC59C40-AA89-4D06-BFBB-FF44D045C0EB}" srcOrd="0" destOrd="0" presId="urn:microsoft.com/office/officeart/2005/8/layout/chevronAccent+Icon"/>
    <dgm:cxn modelId="{3FD3900A-1A0A-461B-86EC-525E5B3990B2}" type="presOf" srcId="{18A1CC10-F071-4864-AF22-F19ACA7AA211}" destId="{D587EE5F-71E5-4A6B-9B28-6F912B6C5EB8}" srcOrd="0" destOrd="0" presId="urn:microsoft.com/office/officeart/2005/8/layout/chevronAccent+Icon"/>
    <dgm:cxn modelId="{1BB39420-5A5F-497A-AB51-26181B5185B5}" srcId="{18A1CC10-F071-4864-AF22-F19ACA7AA211}" destId="{B5034443-C142-44E4-87E1-4E01238FF3D4}" srcOrd="1" destOrd="0" parTransId="{8F546093-210D-470A-8F46-9D0894BE8589}" sibTransId="{13AB740E-7FCF-404F-8801-46ABE059CF7E}"/>
    <dgm:cxn modelId="{A373F8C9-90EC-48E9-8ADC-045F7EBBD6F5}" srcId="{18A1CC10-F071-4864-AF22-F19ACA7AA211}" destId="{283677A3-94F1-4E4B-AEC7-85FC1B6D32CC}" srcOrd="2" destOrd="0" parTransId="{F2BC6E36-95EC-4D3E-9532-2D60A1C71EB1}" sibTransId="{CA72C381-811A-43CA-91CA-0FCBAAD2F832}"/>
    <dgm:cxn modelId="{14B390E4-DBB6-4DFA-9148-A7C1B2F78F3C}" type="presOf" srcId="{70937947-EA22-4B99-8B04-2502779AC8C8}" destId="{B3535E64-7304-408C-975B-328E8519F1A0}" srcOrd="0" destOrd="0" presId="urn:microsoft.com/office/officeart/2005/8/layout/chevronAccent+Icon"/>
    <dgm:cxn modelId="{C57E76AD-5894-4137-8D9C-C66538B5B875}" srcId="{18A1CC10-F071-4864-AF22-F19ACA7AA211}" destId="{70937947-EA22-4B99-8B04-2502779AC8C8}" srcOrd="0" destOrd="0" parTransId="{437F16DA-B5C9-48DA-A9F5-B04F342466B8}" sibTransId="{ECABB593-6B3A-409D-9F82-14C4E1B5B5CF}"/>
    <dgm:cxn modelId="{CCCEC26B-3E66-492B-B8B5-559E893C1AB5}" type="presOf" srcId="{283677A3-94F1-4E4B-AEC7-85FC1B6D32CC}" destId="{D5D1F950-CAC7-4F80-BEFE-F086029C2D7C}" srcOrd="0" destOrd="0" presId="urn:microsoft.com/office/officeart/2005/8/layout/chevronAccent+Icon"/>
    <dgm:cxn modelId="{9279D853-001F-40DF-8703-B1A68AF8A858}" type="presOf" srcId="{B5034443-C142-44E4-87E1-4E01238FF3D4}" destId="{FAF71F7D-D1C7-45E8-97B9-8543D60B4316}" srcOrd="0" destOrd="0" presId="urn:microsoft.com/office/officeart/2005/8/layout/chevronAccent+Icon"/>
    <dgm:cxn modelId="{3D9A278A-E335-436B-AE08-747A74560FF6}" type="presParOf" srcId="{D587EE5F-71E5-4A6B-9B28-6F912B6C5EB8}" destId="{5CFA9617-03CF-42A0-B75D-B06A3C752A12}" srcOrd="0" destOrd="0" presId="urn:microsoft.com/office/officeart/2005/8/layout/chevronAccent+Icon"/>
    <dgm:cxn modelId="{743CF0E7-8024-4F97-B36A-C1B9A830E464}" type="presParOf" srcId="{5CFA9617-03CF-42A0-B75D-B06A3C752A12}" destId="{69F0379C-45EF-43A8-9A24-3D8A0EABE14E}" srcOrd="0" destOrd="0" presId="urn:microsoft.com/office/officeart/2005/8/layout/chevronAccent+Icon"/>
    <dgm:cxn modelId="{BCD83FDD-DDE0-4386-9EC0-9D3629A39492}" type="presParOf" srcId="{5CFA9617-03CF-42A0-B75D-B06A3C752A12}" destId="{B3535E64-7304-408C-975B-328E8519F1A0}" srcOrd="1" destOrd="0" presId="urn:microsoft.com/office/officeart/2005/8/layout/chevronAccent+Icon"/>
    <dgm:cxn modelId="{B3920655-D36F-4E4D-BECD-C03CFE585405}" type="presParOf" srcId="{D587EE5F-71E5-4A6B-9B28-6F912B6C5EB8}" destId="{417C8F98-C217-42D2-819C-C20E8BC27D73}" srcOrd="1" destOrd="0" presId="urn:microsoft.com/office/officeart/2005/8/layout/chevronAccent+Icon"/>
    <dgm:cxn modelId="{4C70899B-2777-4EDD-A858-91EDF0C1C844}" type="presParOf" srcId="{D587EE5F-71E5-4A6B-9B28-6F912B6C5EB8}" destId="{09142BB8-6DDF-4450-BA6C-56B843C55833}" srcOrd="2" destOrd="0" presId="urn:microsoft.com/office/officeart/2005/8/layout/chevronAccent+Icon"/>
    <dgm:cxn modelId="{E5E59EBC-299E-4988-9A9D-E81E08F0A082}" type="presParOf" srcId="{09142BB8-6DDF-4450-BA6C-56B843C55833}" destId="{388972B1-6B3A-4B5D-8B89-CDA4BF19394F}" srcOrd="0" destOrd="0" presId="urn:microsoft.com/office/officeart/2005/8/layout/chevronAccent+Icon"/>
    <dgm:cxn modelId="{EC203ACE-F5C6-41DC-99BE-8AB8116672FF}" type="presParOf" srcId="{09142BB8-6DDF-4450-BA6C-56B843C55833}" destId="{FAF71F7D-D1C7-45E8-97B9-8543D60B4316}" srcOrd="1" destOrd="0" presId="urn:microsoft.com/office/officeart/2005/8/layout/chevronAccent+Icon"/>
    <dgm:cxn modelId="{84BFA816-62A8-432D-9B9D-FD069ADD8861}" type="presParOf" srcId="{D587EE5F-71E5-4A6B-9B28-6F912B6C5EB8}" destId="{6BE1850F-4603-4E60-AD18-633C15929C71}" srcOrd="3" destOrd="0" presId="urn:microsoft.com/office/officeart/2005/8/layout/chevronAccent+Icon"/>
    <dgm:cxn modelId="{DCB4E08B-8632-42A1-BC7D-01890B2A6248}" type="presParOf" srcId="{D587EE5F-71E5-4A6B-9B28-6F912B6C5EB8}" destId="{AAFCF5FC-2BC2-4527-A25C-C2DC3AD06DE0}" srcOrd="4" destOrd="0" presId="urn:microsoft.com/office/officeart/2005/8/layout/chevronAccent+Icon"/>
    <dgm:cxn modelId="{56FB23A3-EE94-4412-BC1E-C714BBF147D1}" type="presParOf" srcId="{AAFCF5FC-2BC2-4527-A25C-C2DC3AD06DE0}" destId="{8BA76993-D77A-4E66-902F-D4F994BFC0B4}" srcOrd="0" destOrd="0" presId="urn:microsoft.com/office/officeart/2005/8/layout/chevronAccent+Icon"/>
    <dgm:cxn modelId="{66AB2CF6-4FD2-4512-87A3-0F764A48D028}" type="presParOf" srcId="{AAFCF5FC-2BC2-4527-A25C-C2DC3AD06DE0}" destId="{D5D1F950-CAC7-4F80-BEFE-F086029C2D7C}" srcOrd="1" destOrd="0" presId="urn:microsoft.com/office/officeart/2005/8/layout/chevronAccent+Icon"/>
    <dgm:cxn modelId="{8ECEE474-B114-4727-B06C-A28DFC6BF876}" type="presParOf" srcId="{D587EE5F-71E5-4A6B-9B28-6F912B6C5EB8}" destId="{C3D85966-975C-41AE-9A21-BEDBF855EE91}" srcOrd="5" destOrd="0" presId="urn:microsoft.com/office/officeart/2005/8/layout/chevronAccent+Icon"/>
    <dgm:cxn modelId="{71D7FDC0-98D1-4A41-B786-13E06D199C8F}" type="presParOf" srcId="{D587EE5F-71E5-4A6B-9B28-6F912B6C5EB8}" destId="{6C20A52D-3B8F-4BD6-882C-BC3E976A6492}" srcOrd="6" destOrd="0" presId="urn:microsoft.com/office/officeart/2005/8/layout/chevronAccent+Icon"/>
    <dgm:cxn modelId="{4B8C392B-C813-4DEF-BBC8-FCD26103070C}" type="presParOf" srcId="{6C20A52D-3B8F-4BD6-882C-BC3E976A6492}" destId="{72C29A6C-8EEA-4464-A85B-BF340EAF8B15}" srcOrd="0" destOrd="0" presId="urn:microsoft.com/office/officeart/2005/8/layout/chevronAccent+Icon"/>
    <dgm:cxn modelId="{F7D8E831-49E5-44F4-A37C-6EA52DF7EAEE}" type="presParOf" srcId="{6C20A52D-3B8F-4BD6-882C-BC3E976A6492}" destId="{3BC59C40-AA89-4D06-BFBB-FF44D045C0EB}"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A1CC10-F071-4864-AF22-F19ACA7AA211}"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pPr rtl="1"/>
          <a:endParaRPr lang="fa-IR"/>
        </a:p>
      </dgm:t>
    </dgm:pt>
    <dgm:pt modelId="{70937947-EA22-4B99-8B04-2502779AC8C8}">
      <dgm:prSet phldrT="[Text]"/>
      <dgm:spPr>
        <a:solidFill>
          <a:srgbClr val="DFEBD2"/>
        </a:solidFill>
      </dgm:spPr>
      <dgm:t>
        <a:bodyPr/>
        <a:lstStyle/>
        <a:p>
          <a:r>
            <a:rPr lang="fa-IR" b="1" dirty="0" smtClean="0">
              <a:cs typeface="B Homa" panose="00000400000000000000" pitchFamily="2" charset="-78"/>
            </a:rPr>
            <a:t>مقدمه</a:t>
          </a:r>
          <a:endParaRPr lang="en-US" b="1" dirty="0">
            <a:cs typeface="B Homa" panose="00000400000000000000" pitchFamily="2" charset="-78"/>
          </a:endParaRPr>
        </a:p>
      </dgm:t>
    </dgm:pt>
    <dgm:pt modelId="{437F16DA-B5C9-48DA-A9F5-B04F342466B8}" type="parTrans" cxnId="{C57E76AD-5894-4137-8D9C-C66538B5B875}">
      <dgm:prSet/>
      <dgm:spPr/>
      <dgm:t>
        <a:bodyPr/>
        <a:lstStyle/>
        <a:p>
          <a:endParaRPr lang="en-US"/>
        </a:p>
      </dgm:t>
    </dgm:pt>
    <dgm:pt modelId="{ECABB593-6B3A-409D-9F82-14C4E1B5B5CF}" type="sibTrans" cxnId="{C57E76AD-5894-4137-8D9C-C66538B5B875}">
      <dgm:prSet/>
      <dgm:spPr/>
      <dgm:t>
        <a:bodyPr/>
        <a:lstStyle/>
        <a:p>
          <a:endParaRPr lang="en-US"/>
        </a:p>
      </dgm:t>
    </dgm:pt>
    <dgm:pt modelId="{283677A3-94F1-4E4B-AEC7-85FC1B6D32CC}">
      <dgm:prSet phldrT="[Text]"/>
      <dgm:spPr>
        <a:solidFill>
          <a:srgbClr val="DFEBD2"/>
        </a:solidFill>
      </dgm:spPr>
      <dgm:t>
        <a:bodyPr/>
        <a:lstStyle/>
        <a:p>
          <a:r>
            <a:rPr lang="fa-IR" b="1" dirty="0" smtClean="0">
              <a:cs typeface="B Homa" panose="00000400000000000000" pitchFamily="2" charset="-78"/>
            </a:rPr>
            <a:t>شهر هوشمند</a:t>
          </a:r>
          <a:endParaRPr lang="en-US" b="1" dirty="0">
            <a:cs typeface="B Homa" panose="00000400000000000000" pitchFamily="2" charset="-78"/>
          </a:endParaRPr>
        </a:p>
      </dgm:t>
    </dgm:pt>
    <dgm:pt modelId="{F2BC6E36-95EC-4D3E-9532-2D60A1C71EB1}" type="parTrans" cxnId="{A373F8C9-90EC-48E9-8ADC-045F7EBBD6F5}">
      <dgm:prSet/>
      <dgm:spPr/>
      <dgm:t>
        <a:bodyPr/>
        <a:lstStyle/>
        <a:p>
          <a:endParaRPr lang="en-US"/>
        </a:p>
      </dgm:t>
    </dgm:pt>
    <dgm:pt modelId="{CA72C381-811A-43CA-91CA-0FCBAAD2F832}" type="sibTrans" cxnId="{A373F8C9-90EC-48E9-8ADC-045F7EBBD6F5}">
      <dgm:prSet/>
      <dgm:spPr/>
      <dgm:t>
        <a:bodyPr/>
        <a:lstStyle/>
        <a:p>
          <a:endParaRPr lang="en-US"/>
        </a:p>
      </dgm:t>
    </dgm:pt>
    <dgm:pt modelId="{67034896-885C-47CF-B697-7BB86A7FA45A}">
      <dgm:prSet phldrT="[Text]"/>
      <dgm:spPr/>
      <dgm:t>
        <a:bodyPr/>
        <a:lstStyle/>
        <a:p>
          <a:r>
            <a:rPr lang="fa-IR" b="1" dirty="0" smtClean="0">
              <a:cs typeface="B Homa" panose="00000400000000000000" pitchFamily="2" charset="-78"/>
            </a:rPr>
            <a:t>آینده</a:t>
          </a:r>
          <a:r>
            <a:rPr lang="fa-IR" b="1" baseline="0" dirty="0" smtClean="0">
              <a:cs typeface="B Homa" panose="00000400000000000000" pitchFamily="2" charset="-78"/>
            </a:rPr>
            <a:t> نگری</a:t>
          </a:r>
          <a:endParaRPr lang="en-US" b="1" dirty="0">
            <a:cs typeface="B Homa" panose="00000400000000000000" pitchFamily="2" charset="-78"/>
          </a:endParaRPr>
        </a:p>
      </dgm:t>
    </dgm:pt>
    <dgm:pt modelId="{67EDA546-B1B9-4E2A-913E-BC876F9B57F9}" type="parTrans" cxnId="{8E238411-E986-43A0-9386-733C1F63498E}">
      <dgm:prSet/>
      <dgm:spPr/>
      <dgm:t>
        <a:bodyPr/>
        <a:lstStyle/>
        <a:p>
          <a:endParaRPr lang="en-US"/>
        </a:p>
      </dgm:t>
    </dgm:pt>
    <dgm:pt modelId="{0EB8AE63-C0AE-4C9B-8BBC-89B0CDE6C7C2}" type="sibTrans" cxnId="{8E238411-E986-43A0-9386-733C1F63498E}">
      <dgm:prSet/>
      <dgm:spPr/>
      <dgm:t>
        <a:bodyPr/>
        <a:lstStyle/>
        <a:p>
          <a:endParaRPr lang="en-US"/>
        </a:p>
      </dgm:t>
    </dgm:pt>
    <dgm:pt modelId="{B5034443-C142-44E4-87E1-4E01238FF3D4}">
      <dgm:prSet/>
      <dgm:spPr>
        <a:solidFill>
          <a:schemeClr val="accent2">
            <a:alpha val="90000"/>
          </a:schemeClr>
        </a:solidFill>
      </dgm:spPr>
      <dgm:t>
        <a:bodyPr/>
        <a:lstStyle/>
        <a:p>
          <a:r>
            <a:rPr lang="fa-IR" b="1" dirty="0" smtClean="0">
              <a:cs typeface="B Homa" panose="00000400000000000000" pitchFamily="2" charset="-78"/>
            </a:rPr>
            <a:t>تاریخچه</a:t>
          </a:r>
          <a:endParaRPr lang="en-US" b="1" dirty="0">
            <a:cs typeface="B Homa" panose="00000400000000000000" pitchFamily="2" charset="-78"/>
          </a:endParaRPr>
        </a:p>
      </dgm:t>
    </dgm:pt>
    <dgm:pt modelId="{8F546093-210D-470A-8F46-9D0894BE8589}" type="parTrans" cxnId="{1BB39420-5A5F-497A-AB51-26181B5185B5}">
      <dgm:prSet/>
      <dgm:spPr/>
      <dgm:t>
        <a:bodyPr/>
        <a:lstStyle/>
        <a:p>
          <a:endParaRPr lang="en-US"/>
        </a:p>
      </dgm:t>
    </dgm:pt>
    <dgm:pt modelId="{13AB740E-7FCF-404F-8801-46ABE059CF7E}" type="sibTrans" cxnId="{1BB39420-5A5F-497A-AB51-26181B5185B5}">
      <dgm:prSet/>
      <dgm:spPr/>
      <dgm:t>
        <a:bodyPr/>
        <a:lstStyle/>
        <a:p>
          <a:endParaRPr lang="en-US"/>
        </a:p>
      </dgm:t>
    </dgm:pt>
    <dgm:pt modelId="{D587EE5F-71E5-4A6B-9B28-6F912B6C5EB8}" type="pres">
      <dgm:prSet presAssocID="{18A1CC10-F071-4864-AF22-F19ACA7AA211}" presName="Name0" presStyleCnt="0">
        <dgm:presLayoutVars>
          <dgm:dir val="rev"/>
          <dgm:resizeHandles val="exact"/>
        </dgm:presLayoutVars>
      </dgm:prSet>
      <dgm:spPr/>
    </dgm:pt>
    <dgm:pt modelId="{5CFA9617-03CF-42A0-B75D-B06A3C752A12}" type="pres">
      <dgm:prSet presAssocID="{70937947-EA22-4B99-8B04-2502779AC8C8}" presName="composite" presStyleCnt="0"/>
      <dgm:spPr/>
    </dgm:pt>
    <dgm:pt modelId="{69F0379C-45EF-43A8-9A24-3D8A0EABE14E}" type="pres">
      <dgm:prSet presAssocID="{70937947-EA22-4B99-8B04-2502779AC8C8}" presName="bgChev" presStyleLbl="node1" presStyleIdx="0" presStyleCnt="4"/>
      <dgm:spPr/>
    </dgm:pt>
    <dgm:pt modelId="{B3535E64-7304-408C-975B-328E8519F1A0}" type="pres">
      <dgm:prSet presAssocID="{70937947-EA22-4B99-8B04-2502779AC8C8}" presName="txNode" presStyleLbl="fgAcc1" presStyleIdx="0" presStyleCnt="4">
        <dgm:presLayoutVars>
          <dgm:bulletEnabled val="1"/>
        </dgm:presLayoutVars>
      </dgm:prSet>
      <dgm:spPr/>
      <dgm:t>
        <a:bodyPr/>
        <a:lstStyle/>
        <a:p>
          <a:pPr rtl="1"/>
          <a:endParaRPr lang="fa-IR"/>
        </a:p>
      </dgm:t>
    </dgm:pt>
    <dgm:pt modelId="{417C8F98-C217-42D2-819C-C20E8BC27D73}" type="pres">
      <dgm:prSet presAssocID="{ECABB593-6B3A-409D-9F82-14C4E1B5B5CF}" presName="compositeSpace" presStyleCnt="0"/>
      <dgm:spPr/>
    </dgm:pt>
    <dgm:pt modelId="{09142BB8-6DDF-4450-BA6C-56B843C55833}" type="pres">
      <dgm:prSet presAssocID="{B5034443-C142-44E4-87E1-4E01238FF3D4}" presName="composite" presStyleCnt="0"/>
      <dgm:spPr/>
    </dgm:pt>
    <dgm:pt modelId="{388972B1-6B3A-4B5D-8B89-CDA4BF19394F}" type="pres">
      <dgm:prSet presAssocID="{B5034443-C142-44E4-87E1-4E01238FF3D4}" presName="bgChev" presStyleLbl="node1" presStyleIdx="1" presStyleCnt="4"/>
      <dgm:spPr/>
    </dgm:pt>
    <dgm:pt modelId="{FAF71F7D-D1C7-45E8-97B9-8543D60B4316}" type="pres">
      <dgm:prSet presAssocID="{B5034443-C142-44E4-87E1-4E01238FF3D4}" presName="txNode" presStyleLbl="fgAcc1" presStyleIdx="1" presStyleCnt="4">
        <dgm:presLayoutVars>
          <dgm:bulletEnabled val="1"/>
        </dgm:presLayoutVars>
      </dgm:prSet>
      <dgm:spPr/>
      <dgm:t>
        <a:bodyPr/>
        <a:lstStyle/>
        <a:p>
          <a:pPr rtl="1"/>
          <a:endParaRPr lang="fa-IR"/>
        </a:p>
      </dgm:t>
    </dgm:pt>
    <dgm:pt modelId="{6BE1850F-4603-4E60-AD18-633C15929C71}" type="pres">
      <dgm:prSet presAssocID="{13AB740E-7FCF-404F-8801-46ABE059CF7E}" presName="compositeSpace" presStyleCnt="0"/>
      <dgm:spPr/>
    </dgm:pt>
    <dgm:pt modelId="{AAFCF5FC-2BC2-4527-A25C-C2DC3AD06DE0}" type="pres">
      <dgm:prSet presAssocID="{283677A3-94F1-4E4B-AEC7-85FC1B6D32CC}" presName="composite" presStyleCnt="0"/>
      <dgm:spPr/>
    </dgm:pt>
    <dgm:pt modelId="{8BA76993-D77A-4E66-902F-D4F994BFC0B4}" type="pres">
      <dgm:prSet presAssocID="{283677A3-94F1-4E4B-AEC7-85FC1B6D32CC}" presName="bgChev" presStyleLbl="node1" presStyleIdx="2" presStyleCnt="4"/>
      <dgm:spPr/>
    </dgm:pt>
    <dgm:pt modelId="{D5D1F950-CAC7-4F80-BEFE-F086029C2D7C}" type="pres">
      <dgm:prSet presAssocID="{283677A3-94F1-4E4B-AEC7-85FC1B6D32CC}" presName="txNode" presStyleLbl="fgAcc1" presStyleIdx="2" presStyleCnt="4">
        <dgm:presLayoutVars>
          <dgm:bulletEnabled val="1"/>
        </dgm:presLayoutVars>
      </dgm:prSet>
      <dgm:spPr/>
      <dgm:t>
        <a:bodyPr/>
        <a:lstStyle/>
        <a:p>
          <a:pPr rtl="1"/>
          <a:endParaRPr lang="fa-IR"/>
        </a:p>
      </dgm:t>
    </dgm:pt>
    <dgm:pt modelId="{C3D85966-975C-41AE-9A21-BEDBF855EE91}" type="pres">
      <dgm:prSet presAssocID="{CA72C381-811A-43CA-91CA-0FCBAAD2F832}" presName="compositeSpace" presStyleCnt="0"/>
      <dgm:spPr/>
    </dgm:pt>
    <dgm:pt modelId="{6C20A52D-3B8F-4BD6-882C-BC3E976A6492}" type="pres">
      <dgm:prSet presAssocID="{67034896-885C-47CF-B697-7BB86A7FA45A}" presName="composite" presStyleCnt="0"/>
      <dgm:spPr/>
    </dgm:pt>
    <dgm:pt modelId="{72C29A6C-8EEA-4464-A85B-BF340EAF8B15}" type="pres">
      <dgm:prSet presAssocID="{67034896-885C-47CF-B697-7BB86A7FA45A}" presName="bgChev" presStyleLbl="node1" presStyleIdx="3" presStyleCnt="4"/>
      <dgm:spPr/>
    </dgm:pt>
    <dgm:pt modelId="{3BC59C40-AA89-4D06-BFBB-FF44D045C0EB}" type="pres">
      <dgm:prSet presAssocID="{67034896-885C-47CF-B697-7BB86A7FA45A}" presName="txNode" presStyleLbl="fgAcc1" presStyleIdx="3" presStyleCnt="4">
        <dgm:presLayoutVars>
          <dgm:bulletEnabled val="1"/>
        </dgm:presLayoutVars>
      </dgm:prSet>
      <dgm:spPr/>
      <dgm:t>
        <a:bodyPr/>
        <a:lstStyle/>
        <a:p>
          <a:pPr rtl="1"/>
          <a:endParaRPr lang="fa-IR"/>
        </a:p>
      </dgm:t>
    </dgm:pt>
  </dgm:ptLst>
  <dgm:cxnLst>
    <dgm:cxn modelId="{8E238411-E986-43A0-9386-733C1F63498E}" srcId="{18A1CC10-F071-4864-AF22-F19ACA7AA211}" destId="{67034896-885C-47CF-B697-7BB86A7FA45A}" srcOrd="3" destOrd="0" parTransId="{67EDA546-B1B9-4E2A-913E-BC876F9B57F9}" sibTransId="{0EB8AE63-C0AE-4C9B-8BBC-89B0CDE6C7C2}"/>
    <dgm:cxn modelId="{6110D549-FE20-4453-97B4-AD929ACE3C8A}" type="presOf" srcId="{18A1CC10-F071-4864-AF22-F19ACA7AA211}" destId="{D587EE5F-71E5-4A6B-9B28-6F912B6C5EB8}" srcOrd="0" destOrd="0" presId="urn:microsoft.com/office/officeart/2005/8/layout/chevronAccent+Icon"/>
    <dgm:cxn modelId="{81FCC22B-9EAA-4A0F-ADCE-F826320C28B1}" type="presOf" srcId="{70937947-EA22-4B99-8B04-2502779AC8C8}" destId="{B3535E64-7304-408C-975B-328E8519F1A0}" srcOrd="0" destOrd="0" presId="urn:microsoft.com/office/officeart/2005/8/layout/chevronAccent+Icon"/>
    <dgm:cxn modelId="{1BB39420-5A5F-497A-AB51-26181B5185B5}" srcId="{18A1CC10-F071-4864-AF22-F19ACA7AA211}" destId="{B5034443-C142-44E4-87E1-4E01238FF3D4}" srcOrd="1" destOrd="0" parTransId="{8F546093-210D-470A-8F46-9D0894BE8589}" sibTransId="{13AB740E-7FCF-404F-8801-46ABE059CF7E}"/>
    <dgm:cxn modelId="{A373F8C9-90EC-48E9-8ADC-045F7EBBD6F5}" srcId="{18A1CC10-F071-4864-AF22-F19ACA7AA211}" destId="{283677A3-94F1-4E4B-AEC7-85FC1B6D32CC}" srcOrd="2" destOrd="0" parTransId="{F2BC6E36-95EC-4D3E-9532-2D60A1C71EB1}" sibTransId="{CA72C381-811A-43CA-91CA-0FCBAAD2F832}"/>
    <dgm:cxn modelId="{C57E76AD-5894-4137-8D9C-C66538B5B875}" srcId="{18A1CC10-F071-4864-AF22-F19ACA7AA211}" destId="{70937947-EA22-4B99-8B04-2502779AC8C8}" srcOrd="0" destOrd="0" parTransId="{437F16DA-B5C9-48DA-A9F5-B04F342466B8}" sibTransId="{ECABB593-6B3A-409D-9F82-14C4E1B5B5CF}"/>
    <dgm:cxn modelId="{2C4777CE-4531-4483-87A5-F59C263C78EC}" type="presOf" srcId="{67034896-885C-47CF-B697-7BB86A7FA45A}" destId="{3BC59C40-AA89-4D06-BFBB-FF44D045C0EB}" srcOrd="0" destOrd="0" presId="urn:microsoft.com/office/officeart/2005/8/layout/chevronAccent+Icon"/>
    <dgm:cxn modelId="{4D43A163-1551-44B5-AFC8-F18588CCF80E}" type="presOf" srcId="{B5034443-C142-44E4-87E1-4E01238FF3D4}" destId="{FAF71F7D-D1C7-45E8-97B9-8543D60B4316}" srcOrd="0" destOrd="0" presId="urn:microsoft.com/office/officeart/2005/8/layout/chevronAccent+Icon"/>
    <dgm:cxn modelId="{BA801B7E-6972-4E36-8491-AD3F161D83F7}" type="presOf" srcId="{283677A3-94F1-4E4B-AEC7-85FC1B6D32CC}" destId="{D5D1F950-CAC7-4F80-BEFE-F086029C2D7C}" srcOrd="0" destOrd="0" presId="urn:microsoft.com/office/officeart/2005/8/layout/chevronAccent+Icon"/>
    <dgm:cxn modelId="{09A6A472-4773-455F-ABE9-1216DE911E9C}" type="presParOf" srcId="{D587EE5F-71E5-4A6B-9B28-6F912B6C5EB8}" destId="{5CFA9617-03CF-42A0-B75D-B06A3C752A12}" srcOrd="0" destOrd="0" presId="urn:microsoft.com/office/officeart/2005/8/layout/chevronAccent+Icon"/>
    <dgm:cxn modelId="{D4664FDE-368A-4FAC-A3DB-58C4B0DDA405}" type="presParOf" srcId="{5CFA9617-03CF-42A0-B75D-B06A3C752A12}" destId="{69F0379C-45EF-43A8-9A24-3D8A0EABE14E}" srcOrd="0" destOrd="0" presId="urn:microsoft.com/office/officeart/2005/8/layout/chevronAccent+Icon"/>
    <dgm:cxn modelId="{20988776-3CAC-4405-82C5-4493505D8E44}" type="presParOf" srcId="{5CFA9617-03CF-42A0-B75D-B06A3C752A12}" destId="{B3535E64-7304-408C-975B-328E8519F1A0}" srcOrd="1" destOrd="0" presId="urn:microsoft.com/office/officeart/2005/8/layout/chevronAccent+Icon"/>
    <dgm:cxn modelId="{7F2C3D02-5AF6-4C53-906C-9F8B3C3A7854}" type="presParOf" srcId="{D587EE5F-71E5-4A6B-9B28-6F912B6C5EB8}" destId="{417C8F98-C217-42D2-819C-C20E8BC27D73}" srcOrd="1" destOrd="0" presId="urn:microsoft.com/office/officeart/2005/8/layout/chevronAccent+Icon"/>
    <dgm:cxn modelId="{BF26A04F-866F-41DB-A5DF-3AEACFFFD461}" type="presParOf" srcId="{D587EE5F-71E5-4A6B-9B28-6F912B6C5EB8}" destId="{09142BB8-6DDF-4450-BA6C-56B843C55833}" srcOrd="2" destOrd="0" presId="urn:microsoft.com/office/officeart/2005/8/layout/chevronAccent+Icon"/>
    <dgm:cxn modelId="{32120222-7B02-49AD-B523-6544A7865DEC}" type="presParOf" srcId="{09142BB8-6DDF-4450-BA6C-56B843C55833}" destId="{388972B1-6B3A-4B5D-8B89-CDA4BF19394F}" srcOrd="0" destOrd="0" presId="urn:microsoft.com/office/officeart/2005/8/layout/chevronAccent+Icon"/>
    <dgm:cxn modelId="{EA85F0DB-8544-4FC1-BF6F-CC616526ACEF}" type="presParOf" srcId="{09142BB8-6DDF-4450-BA6C-56B843C55833}" destId="{FAF71F7D-D1C7-45E8-97B9-8543D60B4316}" srcOrd="1" destOrd="0" presId="urn:microsoft.com/office/officeart/2005/8/layout/chevronAccent+Icon"/>
    <dgm:cxn modelId="{45C2B0A2-9C09-41E7-AA17-5E56AB2E7847}" type="presParOf" srcId="{D587EE5F-71E5-4A6B-9B28-6F912B6C5EB8}" destId="{6BE1850F-4603-4E60-AD18-633C15929C71}" srcOrd="3" destOrd="0" presId="urn:microsoft.com/office/officeart/2005/8/layout/chevronAccent+Icon"/>
    <dgm:cxn modelId="{2D7B7165-6EBF-4D4B-AAA5-AF46C598DDAB}" type="presParOf" srcId="{D587EE5F-71E5-4A6B-9B28-6F912B6C5EB8}" destId="{AAFCF5FC-2BC2-4527-A25C-C2DC3AD06DE0}" srcOrd="4" destOrd="0" presId="urn:microsoft.com/office/officeart/2005/8/layout/chevronAccent+Icon"/>
    <dgm:cxn modelId="{0DE5FAF3-4E6E-4FFF-AA87-B79DE0E15970}" type="presParOf" srcId="{AAFCF5FC-2BC2-4527-A25C-C2DC3AD06DE0}" destId="{8BA76993-D77A-4E66-902F-D4F994BFC0B4}" srcOrd="0" destOrd="0" presId="urn:microsoft.com/office/officeart/2005/8/layout/chevronAccent+Icon"/>
    <dgm:cxn modelId="{D69D3CC9-3E8C-4C23-A28B-A1C456286793}" type="presParOf" srcId="{AAFCF5FC-2BC2-4527-A25C-C2DC3AD06DE0}" destId="{D5D1F950-CAC7-4F80-BEFE-F086029C2D7C}" srcOrd="1" destOrd="0" presId="urn:microsoft.com/office/officeart/2005/8/layout/chevronAccent+Icon"/>
    <dgm:cxn modelId="{7FF1108F-7D31-4729-8D48-C34570916E41}" type="presParOf" srcId="{D587EE5F-71E5-4A6B-9B28-6F912B6C5EB8}" destId="{C3D85966-975C-41AE-9A21-BEDBF855EE91}" srcOrd="5" destOrd="0" presId="urn:microsoft.com/office/officeart/2005/8/layout/chevronAccent+Icon"/>
    <dgm:cxn modelId="{8308EF31-1344-4579-978B-3823C979C44B}" type="presParOf" srcId="{D587EE5F-71E5-4A6B-9B28-6F912B6C5EB8}" destId="{6C20A52D-3B8F-4BD6-882C-BC3E976A6492}" srcOrd="6" destOrd="0" presId="urn:microsoft.com/office/officeart/2005/8/layout/chevronAccent+Icon"/>
    <dgm:cxn modelId="{1B28BB51-2F00-4002-867D-5D4E3F376D9A}" type="presParOf" srcId="{6C20A52D-3B8F-4BD6-882C-BC3E976A6492}" destId="{72C29A6C-8EEA-4464-A85B-BF340EAF8B15}" srcOrd="0" destOrd="0" presId="urn:microsoft.com/office/officeart/2005/8/layout/chevronAccent+Icon"/>
    <dgm:cxn modelId="{FD53F140-8581-4074-B058-CBB130642B92}" type="presParOf" srcId="{6C20A52D-3B8F-4BD6-882C-BC3E976A6492}" destId="{3BC59C40-AA89-4D06-BFBB-FF44D045C0EB}"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A1CC10-F071-4864-AF22-F19ACA7AA211}"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pPr rtl="1"/>
          <a:endParaRPr lang="fa-IR"/>
        </a:p>
      </dgm:t>
    </dgm:pt>
    <dgm:pt modelId="{70937947-EA22-4B99-8B04-2502779AC8C8}">
      <dgm:prSet phldrT="[Text]"/>
      <dgm:spPr>
        <a:solidFill>
          <a:srgbClr val="DFEBD2">
            <a:alpha val="90000"/>
          </a:srgbClr>
        </a:solidFill>
      </dgm:spPr>
      <dgm:t>
        <a:bodyPr/>
        <a:lstStyle/>
        <a:p>
          <a:r>
            <a:rPr lang="fa-IR" b="1" dirty="0" smtClean="0">
              <a:cs typeface="B Homa" panose="00000400000000000000" pitchFamily="2" charset="-78"/>
            </a:rPr>
            <a:t>مقدمه</a:t>
          </a:r>
          <a:endParaRPr lang="en-US" b="1" dirty="0">
            <a:cs typeface="B Homa" panose="00000400000000000000" pitchFamily="2" charset="-78"/>
          </a:endParaRPr>
        </a:p>
      </dgm:t>
    </dgm:pt>
    <dgm:pt modelId="{437F16DA-B5C9-48DA-A9F5-B04F342466B8}" type="parTrans" cxnId="{C57E76AD-5894-4137-8D9C-C66538B5B875}">
      <dgm:prSet/>
      <dgm:spPr/>
      <dgm:t>
        <a:bodyPr/>
        <a:lstStyle/>
        <a:p>
          <a:endParaRPr lang="en-US"/>
        </a:p>
      </dgm:t>
    </dgm:pt>
    <dgm:pt modelId="{ECABB593-6B3A-409D-9F82-14C4E1B5B5CF}" type="sibTrans" cxnId="{C57E76AD-5894-4137-8D9C-C66538B5B875}">
      <dgm:prSet/>
      <dgm:spPr/>
      <dgm:t>
        <a:bodyPr/>
        <a:lstStyle/>
        <a:p>
          <a:endParaRPr lang="en-US"/>
        </a:p>
      </dgm:t>
    </dgm:pt>
    <dgm:pt modelId="{283677A3-94F1-4E4B-AEC7-85FC1B6D32CC}">
      <dgm:prSet phldrT="[Text]"/>
      <dgm:spPr>
        <a:solidFill>
          <a:srgbClr val="92D050"/>
        </a:solidFill>
      </dgm:spPr>
      <dgm:t>
        <a:bodyPr/>
        <a:lstStyle/>
        <a:p>
          <a:r>
            <a:rPr lang="fa-IR" b="1" dirty="0" smtClean="0">
              <a:cs typeface="B Homa" panose="00000400000000000000" pitchFamily="2" charset="-78"/>
            </a:rPr>
            <a:t>شهر هوشمند</a:t>
          </a:r>
          <a:endParaRPr lang="en-US" b="1" dirty="0">
            <a:cs typeface="B Homa" panose="00000400000000000000" pitchFamily="2" charset="-78"/>
          </a:endParaRPr>
        </a:p>
      </dgm:t>
    </dgm:pt>
    <dgm:pt modelId="{F2BC6E36-95EC-4D3E-9532-2D60A1C71EB1}" type="parTrans" cxnId="{A373F8C9-90EC-48E9-8ADC-045F7EBBD6F5}">
      <dgm:prSet/>
      <dgm:spPr/>
      <dgm:t>
        <a:bodyPr/>
        <a:lstStyle/>
        <a:p>
          <a:endParaRPr lang="en-US"/>
        </a:p>
      </dgm:t>
    </dgm:pt>
    <dgm:pt modelId="{CA72C381-811A-43CA-91CA-0FCBAAD2F832}" type="sibTrans" cxnId="{A373F8C9-90EC-48E9-8ADC-045F7EBBD6F5}">
      <dgm:prSet/>
      <dgm:spPr/>
      <dgm:t>
        <a:bodyPr/>
        <a:lstStyle/>
        <a:p>
          <a:endParaRPr lang="en-US"/>
        </a:p>
      </dgm:t>
    </dgm:pt>
    <dgm:pt modelId="{67034896-885C-47CF-B697-7BB86A7FA45A}">
      <dgm:prSet phldrT="[Text]"/>
      <dgm:spPr/>
      <dgm:t>
        <a:bodyPr/>
        <a:lstStyle/>
        <a:p>
          <a:r>
            <a:rPr lang="fa-IR" b="1" dirty="0" smtClean="0">
              <a:cs typeface="B Homa" panose="00000400000000000000" pitchFamily="2" charset="-78"/>
            </a:rPr>
            <a:t>آینده</a:t>
          </a:r>
          <a:r>
            <a:rPr lang="fa-IR" b="1" baseline="0" dirty="0" smtClean="0">
              <a:cs typeface="B Homa" panose="00000400000000000000" pitchFamily="2" charset="-78"/>
            </a:rPr>
            <a:t> نگری</a:t>
          </a:r>
          <a:endParaRPr lang="en-US" b="1" dirty="0">
            <a:cs typeface="B Homa" panose="00000400000000000000" pitchFamily="2" charset="-78"/>
          </a:endParaRPr>
        </a:p>
      </dgm:t>
    </dgm:pt>
    <dgm:pt modelId="{67EDA546-B1B9-4E2A-913E-BC876F9B57F9}" type="parTrans" cxnId="{8E238411-E986-43A0-9386-733C1F63498E}">
      <dgm:prSet/>
      <dgm:spPr/>
      <dgm:t>
        <a:bodyPr/>
        <a:lstStyle/>
        <a:p>
          <a:endParaRPr lang="en-US"/>
        </a:p>
      </dgm:t>
    </dgm:pt>
    <dgm:pt modelId="{0EB8AE63-C0AE-4C9B-8BBC-89B0CDE6C7C2}" type="sibTrans" cxnId="{8E238411-E986-43A0-9386-733C1F63498E}">
      <dgm:prSet/>
      <dgm:spPr/>
      <dgm:t>
        <a:bodyPr/>
        <a:lstStyle/>
        <a:p>
          <a:endParaRPr lang="en-US"/>
        </a:p>
      </dgm:t>
    </dgm:pt>
    <dgm:pt modelId="{B5034443-C142-44E4-87E1-4E01238FF3D4}">
      <dgm:prSet/>
      <dgm:spPr>
        <a:solidFill>
          <a:srgbClr val="DFEBD2">
            <a:alpha val="90000"/>
          </a:srgbClr>
        </a:solidFill>
      </dgm:spPr>
      <dgm:t>
        <a:bodyPr/>
        <a:lstStyle/>
        <a:p>
          <a:r>
            <a:rPr lang="fa-IR" b="1" dirty="0" smtClean="0">
              <a:cs typeface="B Homa" panose="00000400000000000000" pitchFamily="2" charset="-78"/>
            </a:rPr>
            <a:t>تاریخچه</a:t>
          </a:r>
          <a:endParaRPr lang="en-US" b="1" dirty="0">
            <a:cs typeface="B Homa" panose="00000400000000000000" pitchFamily="2" charset="-78"/>
          </a:endParaRPr>
        </a:p>
      </dgm:t>
    </dgm:pt>
    <dgm:pt modelId="{8F546093-210D-470A-8F46-9D0894BE8589}" type="parTrans" cxnId="{1BB39420-5A5F-497A-AB51-26181B5185B5}">
      <dgm:prSet/>
      <dgm:spPr/>
      <dgm:t>
        <a:bodyPr/>
        <a:lstStyle/>
        <a:p>
          <a:endParaRPr lang="en-US"/>
        </a:p>
      </dgm:t>
    </dgm:pt>
    <dgm:pt modelId="{13AB740E-7FCF-404F-8801-46ABE059CF7E}" type="sibTrans" cxnId="{1BB39420-5A5F-497A-AB51-26181B5185B5}">
      <dgm:prSet/>
      <dgm:spPr/>
      <dgm:t>
        <a:bodyPr/>
        <a:lstStyle/>
        <a:p>
          <a:endParaRPr lang="en-US"/>
        </a:p>
      </dgm:t>
    </dgm:pt>
    <dgm:pt modelId="{D587EE5F-71E5-4A6B-9B28-6F912B6C5EB8}" type="pres">
      <dgm:prSet presAssocID="{18A1CC10-F071-4864-AF22-F19ACA7AA211}" presName="Name0" presStyleCnt="0">
        <dgm:presLayoutVars>
          <dgm:dir val="rev"/>
          <dgm:resizeHandles val="exact"/>
        </dgm:presLayoutVars>
      </dgm:prSet>
      <dgm:spPr/>
    </dgm:pt>
    <dgm:pt modelId="{5CFA9617-03CF-42A0-B75D-B06A3C752A12}" type="pres">
      <dgm:prSet presAssocID="{70937947-EA22-4B99-8B04-2502779AC8C8}" presName="composite" presStyleCnt="0"/>
      <dgm:spPr/>
    </dgm:pt>
    <dgm:pt modelId="{69F0379C-45EF-43A8-9A24-3D8A0EABE14E}" type="pres">
      <dgm:prSet presAssocID="{70937947-EA22-4B99-8B04-2502779AC8C8}" presName="bgChev" presStyleLbl="node1" presStyleIdx="0" presStyleCnt="4"/>
      <dgm:spPr/>
    </dgm:pt>
    <dgm:pt modelId="{B3535E64-7304-408C-975B-328E8519F1A0}" type="pres">
      <dgm:prSet presAssocID="{70937947-EA22-4B99-8B04-2502779AC8C8}" presName="txNode" presStyleLbl="fgAcc1" presStyleIdx="0" presStyleCnt="4">
        <dgm:presLayoutVars>
          <dgm:bulletEnabled val="1"/>
        </dgm:presLayoutVars>
      </dgm:prSet>
      <dgm:spPr/>
      <dgm:t>
        <a:bodyPr/>
        <a:lstStyle/>
        <a:p>
          <a:pPr rtl="1"/>
          <a:endParaRPr lang="fa-IR"/>
        </a:p>
      </dgm:t>
    </dgm:pt>
    <dgm:pt modelId="{417C8F98-C217-42D2-819C-C20E8BC27D73}" type="pres">
      <dgm:prSet presAssocID="{ECABB593-6B3A-409D-9F82-14C4E1B5B5CF}" presName="compositeSpace" presStyleCnt="0"/>
      <dgm:spPr/>
    </dgm:pt>
    <dgm:pt modelId="{09142BB8-6DDF-4450-BA6C-56B843C55833}" type="pres">
      <dgm:prSet presAssocID="{B5034443-C142-44E4-87E1-4E01238FF3D4}" presName="composite" presStyleCnt="0"/>
      <dgm:spPr/>
    </dgm:pt>
    <dgm:pt modelId="{388972B1-6B3A-4B5D-8B89-CDA4BF19394F}" type="pres">
      <dgm:prSet presAssocID="{B5034443-C142-44E4-87E1-4E01238FF3D4}" presName="bgChev" presStyleLbl="node1" presStyleIdx="1" presStyleCnt="4"/>
      <dgm:spPr/>
    </dgm:pt>
    <dgm:pt modelId="{FAF71F7D-D1C7-45E8-97B9-8543D60B4316}" type="pres">
      <dgm:prSet presAssocID="{B5034443-C142-44E4-87E1-4E01238FF3D4}" presName="txNode" presStyleLbl="fgAcc1" presStyleIdx="1" presStyleCnt="4">
        <dgm:presLayoutVars>
          <dgm:bulletEnabled val="1"/>
        </dgm:presLayoutVars>
      </dgm:prSet>
      <dgm:spPr/>
      <dgm:t>
        <a:bodyPr/>
        <a:lstStyle/>
        <a:p>
          <a:pPr rtl="1"/>
          <a:endParaRPr lang="fa-IR"/>
        </a:p>
      </dgm:t>
    </dgm:pt>
    <dgm:pt modelId="{6BE1850F-4603-4E60-AD18-633C15929C71}" type="pres">
      <dgm:prSet presAssocID="{13AB740E-7FCF-404F-8801-46ABE059CF7E}" presName="compositeSpace" presStyleCnt="0"/>
      <dgm:spPr/>
    </dgm:pt>
    <dgm:pt modelId="{AAFCF5FC-2BC2-4527-A25C-C2DC3AD06DE0}" type="pres">
      <dgm:prSet presAssocID="{283677A3-94F1-4E4B-AEC7-85FC1B6D32CC}" presName="composite" presStyleCnt="0"/>
      <dgm:spPr/>
    </dgm:pt>
    <dgm:pt modelId="{8BA76993-D77A-4E66-902F-D4F994BFC0B4}" type="pres">
      <dgm:prSet presAssocID="{283677A3-94F1-4E4B-AEC7-85FC1B6D32CC}" presName="bgChev" presStyleLbl="node1" presStyleIdx="2" presStyleCnt="4"/>
      <dgm:spPr/>
    </dgm:pt>
    <dgm:pt modelId="{D5D1F950-CAC7-4F80-BEFE-F086029C2D7C}" type="pres">
      <dgm:prSet presAssocID="{283677A3-94F1-4E4B-AEC7-85FC1B6D32CC}" presName="txNode" presStyleLbl="fgAcc1" presStyleIdx="2" presStyleCnt="4">
        <dgm:presLayoutVars>
          <dgm:bulletEnabled val="1"/>
        </dgm:presLayoutVars>
      </dgm:prSet>
      <dgm:spPr/>
      <dgm:t>
        <a:bodyPr/>
        <a:lstStyle/>
        <a:p>
          <a:pPr rtl="1"/>
          <a:endParaRPr lang="fa-IR"/>
        </a:p>
      </dgm:t>
    </dgm:pt>
    <dgm:pt modelId="{C3D85966-975C-41AE-9A21-BEDBF855EE91}" type="pres">
      <dgm:prSet presAssocID="{CA72C381-811A-43CA-91CA-0FCBAAD2F832}" presName="compositeSpace" presStyleCnt="0"/>
      <dgm:spPr/>
    </dgm:pt>
    <dgm:pt modelId="{6C20A52D-3B8F-4BD6-882C-BC3E976A6492}" type="pres">
      <dgm:prSet presAssocID="{67034896-885C-47CF-B697-7BB86A7FA45A}" presName="composite" presStyleCnt="0"/>
      <dgm:spPr/>
    </dgm:pt>
    <dgm:pt modelId="{72C29A6C-8EEA-4464-A85B-BF340EAF8B15}" type="pres">
      <dgm:prSet presAssocID="{67034896-885C-47CF-B697-7BB86A7FA45A}" presName="bgChev" presStyleLbl="node1" presStyleIdx="3" presStyleCnt="4"/>
      <dgm:spPr/>
    </dgm:pt>
    <dgm:pt modelId="{3BC59C40-AA89-4D06-BFBB-FF44D045C0EB}" type="pres">
      <dgm:prSet presAssocID="{67034896-885C-47CF-B697-7BB86A7FA45A}" presName="txNode" presStyleLbl="fgAcc1" presStyleIdx="3" presStyleCnt="4">
        <dgm:presLayoutVars>
          <dgm:bulletEnabled val="1"/>
        </dgm:presLayoutVars>
      </dgm:prSet>
      <dgm:spPr/>
      <dgm:t>
        <a:bodyPr/>
        <a:lstStyle/>
        <a:p>
          <a:pPr rtl="1"/>
          <a:endParaRPr lang="fa-IR"/>
        </a:p>
      </dgm:t>
    </dgm:pt>
  </dgm:ptLst>
  <dgm:cxnLst>
    <dgm:cxn modelId="{8E238411-E986-43A0-9386-733C1F63498E}" srcId="{18A1CC10-F071-4864-AF22-F19ACA7AA211}" destId="{67034896-885C-47CF-B697-7BB86A7FA45A}" srcOrd="3" destOrd="0" parTransId="{67EDA546-B1B9-4E2A-913E-BC876F9B57F9}" sibTransId="{0EB8AE63-C0AE-4C9B-8BBC-89B0CDE6C7C2}"/>
    <dgm:cxn modelId="{EB5CDCF5-074D-4F9A-9EBA-357B36C279FF}" type="presOf" srcId="{67034896-885C-47CF-B697-7BB86A7FA45A}" destId="{3BC59C40-AA89-4D06-BFBB-FF44D045C0EB}" srcOrd="0" destOrd="0" presId="urn:microsoft.com/office/officeart/2005/8/layout/chevronAccent+Icon"/>
    <dgm:cxn modelId="{51173F62-58E4-4004-A328-64C316017E16}" type="presOf" srcId="{283677A3-94F1-4E4B-AEC7-85FC1B6D32CC}" destId="{D5D1F950-CAC7-4F80-BEFE-F086029C2D7C}" srcOrd="0" destOrd="0" presId="urn:microsoft.com/office/officeart/2005/8/layout/chevronAccent+Icon"/>
    <dgm:cxn modelId="{1BB39420-5A5F-497A-AB51-26181B5185B5}" srcId="{18A1CC10-F071-4864-AF22-F19ACA7AA211}" destId="{B5034443-C142-44E4-87E1-4E01238FF3D4}" srcOrd="1" destOrd="0" parTransId="{8F546093-210D-470A-8F46-9D0894BE8589}" sibTransId="{13AB740E-7FCF-404F-8801-46ABE059CF7E}"/>
    <dgm:cxn modelId="{A373F8C9-90EC-48E9-8ADC-045F7EBBD6F5}" srcId="{18A1CC10-F071-4864-AF22-F19ACA7AA211}" destId="{283677A3-94F1-4E4B-AEC7-85FC1B6D32CC}" srcOrd="2" destOrd="0" parTransId="{F2BC6E36-95EC-4D3E-9532-2D60A1C71EB1}" sibTransId="{CA72C381-811A-43CA-91CA-0FCBAAD2F832}"/>
    <dgm:cxn modelId="{C57E76AD-5894-4137-8D9C-C66538B5B875}" srcId="{18A1CC10-F071-4864-AF22-F19ACA7AA211}" destId="{70937947-EA22-4B99-8B04-2502779AC8C8}" srcOrd="0" destOrd="0" parTransId="{437F16DA-B5C9-48DA-A9F5-B04F342466B8}" sibTransId="{ECABB593-6B3A-409D-9F82-14C4E1B5B5CF}"/>
    <dgm:cxn modelId="{D6845ABE-6713-4608-9753-0F1B831ADBB8}" type="presOf" srcId="{18A1CC10-F071-4864-AF22-F19ACA7AA211}" destId="{D587EE5F-71E5-4A6B-9B28-6F912B6C5EB8}" srcOrd="0" destOrd="0" presId="urn:microsoft.com/office/officeart/2005/8/layout/chevronAccent+Icon"/>
    <dgm:cxn modelId="{C7D94E3A-A8E1-463E-851C-522D3F04D28C}" type="presOf" srcId="{B5034443-C142-44E4-87E1-4E01238FF3D4}" destId="{FAF71F7D-D1C7-45E8-97B9-8543D60B4316}" srcOrd="0" destOrd="0" presId="urn:microsoft.com/office/officeart/2005/8/layout/chevronAccent+Icon"/>
    <dgm:cxn modelId="{6FBFBF76-3830-4268-A062-1FCF87F3DEFA}" type="presOf" srcId="{70937947-EA22-4B99-8B04-2502779AC8C8}" destId="{B3535E64-7304-408C-975B-328E8519F1A0}" srcOrd="0" destOrd="0" presId="urn:microsoft.com/office/officeart/2005/8/layout/chevronAccent+Icon"/>
    <dgm:cxn modelId="{486D49A6-2EB5-4CAA-9F97-89F5CB561131}" type="presParOf" srcId="{D587EE5F-71E5-4A6B-9B28-6F912B6C5EB8}" destId="{5CFA9617-03CF-42A0-B75D-B06A3C752A12}" srcOrd="0" destOrd="0" presId="urn:microsoft.com/office/officeart/2005/8/layout/chevronAccent+Icon"/>
    <dgm:cxn modelId="{CE14FAFE-FC0D-49A1-BBAF-3AE6671A80F6}" type="presParOf" srcId="{5CFA9617-03CF-42A0-B75D-B06A3C752A12}" destId="{69F0379C-45EF-43A8-9A24-3D8A0EABE14E}" srcOrd="0" destOrd="0" presId="urn:microsoft.com/office/officeart/2005/8/layout/chevronAccent+Icon"/>
    <dgm:cxn modelId="{A55E6868-93CA-4542-B641-5A7F0690B9BF}" type="presParOf" srcId="{5CFA9617-03CF-42A0-B75D-B06A3C752A12}" destId="{B3535E64-7304-408C-975B-328E8519F1A0}" srcOrd="1" destOrd="0" presId="urn:microsoft.com/office/officeart/2005/8/layout/chevronAccent+Icon"/>
    <dgm:cxn modelId="{9DD47EC1-5CE8-42AF-8DF2-74C9E9744400}" type="presParOf" srcId="{D587EE5F-71E5-4A6B-9B28-6F912B6C5EB8}" destId="{417C8F98-C217-42D2-819C-C20E8BC27D73}" srcOrd="1" destOrd="0" presId="urn:microsoft.com/office/officeart/2005/8/layout/chevronAccent+Icon"/>
    <dgm:cxn modelId="{5DEFFEAD-C1AF-44B8-A62E-701BC0238B81}" type="presParOf" srcId="{D587EE5F-71E5-4A6B-9B28-6F912B6C5EB8}" destId="{09142BB8-6DDF-4450-BA6C-56B843C55833}" srcOrd="2" destOrd="0" presId="urn:microsoft.com/office/officeart/2005/8/layout/chevronAccent+Icon"/>
    <dgm:cxn modelId="{9D0814C1-B911-484D-A243-3DD7C878E196}" type="presParOf" srcId="{09142BB8-6DDF-4450-BA6C-56B843C55833}" destId="{388972B1-6B3A-4B5D-8B89-CDA4BF19394F}" srcOrd="0" destOrd="0" presId="urn:microsoft.com/office/officeart/2005/8/layout/chevronAccent+Icon"/>
    <dgm:cxn modelId="{87BBA6B6-EC6B-454E-8F90-82A5FD325211}" type="presParOf" srcId="{09142BB8-6DDF-4450-BA6C-56B843C55833}" destId="{FAF71F7D-D1C7-45E8-97B9-8543D60B4316}" srcOrd="1" destOrd="0" presId="urn:microsoft.com/office/officeart/2005/8/layout/chevronAccent+Icon"/>
    <dgm:cxn modelId="{150331C0-2A65-49CD-AFBB-8B5757179E07}" type="presParOf" srcId="{D587EE5F-71E5-4A6B-9B28-6F912B6C5EB8}" destId="{6BE1850F-4603-4E60-AD18-633C15929C71}" srcOrd="3" destOrd="0" presId="urn:microsoft.com/office/officeart/2005/8/layout/chevronAccent+Icon"/>
    <dgm:cxn modelId="{8926E9F5-4705-42B5-9C26-F73A6BC4C441}" type="presParOf" srcId="{D587EE5F-71E5-4A6B-9B28-6F912B6C5EB8}" destId="{AAFCF5FC-2BC2-4527-A25C-C2DC3AD06DE0}" srcOrd="4" destOrd="0" presId="urn:microsoft.com/office/officeart/2005/8/layout/chevronAccent+Icon"/>
    <dgm:cxn modelId="{FC36EAE4-1DBD-47D4-B93D-6352B05F983E}" type="presParOf" srcId="{AAFCF5FC-2BC2-4527-A25C-C2DC3AD06DE0}" destId="{8BA76993-D77A-4E66-902F-D4F994BFC0B4}" srcOrd="0" destOrd="0" presId="urn:microsoft.com/office/officeart/2005/8/layout/chevronAccent+Icon"/>
    <dgm:cxn modelId="{00F5F322-D3A4-4E9B-96D9-2433FB4FFAF0}" type="presParOf" srcId="{AAFCF5FC-2BC2-4527-A25C-C2DC3AD06DE0}" destId="{D5D1F950-CAC7-4F80-BEFE-F086029C2D7C}" srcOrd="1" destOrd="0" presId="urn:microsoft.com/office/officeart/2005/8/layout/chevronAccent+Icon"/>
    <dgm:cxn modelId="{E97DDFE4-C1ED-4E05-8089-CD9A46AF9DAD}" type="presParOf" srcId="{D587EE5F-71E5-4A6B-9B28-6F912B6C5EB8}" destId="{C3D85966-975C-41AE-9A21-BEDBF855EE91}" srcOrd="5" destOrd="0" presId="urn:microsoft.com/office/officeart/2005/8/layout/chevronAccent+Icon"/>
    <dgm:cxn modelId="{9FCDB0D9-F87C-44E9-936A-B4E999CA1036}" type="presParOf" srcId="{D587EE5F-71E5-4A6B-9B28-6F912B6C5EB8}" destId="{6C20A52D-3B8F-4BD6-882C-BC3E976A6492}" srcOrd="6" destOrd="0" presId="urn:microsoft.com/office/officeart/2005/8/layout/chevronAccent+Icon"/>
    <dgm:cxn modelId="{24211807-0001-425F-A13C-5293C8593DD7}" type="presParOf" srcId="{6C20A52D-3B8F-4BD6-882C-BC3E976A6492}" destId="{72C29A6C-8EEA-4464-A85B-BF340EAF8B15}" srcOrd="0" destOrd="0" presId="urn:microsoft.com/office/officeart/2005/8/layout/chevronAccent+Icon"/>
    <dgm:cxn modelId="{A4F8AB85-5B85-4A0C-9A25-A598833521F4}" type="presParOf" srcId="{6C20A52D-3B8F-4BD6-882C-BC3E976A6492}" destId="{3BC59C40-AA89-4D06-BFBB-FF44D045C0EB}"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A1CC10-F071-4864-AF22-F19ACA7AA211}"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pPr rtl="1"/>
          <a:endParaRPr lang="fa-IR"/>
        </a:p>
      </dgm:t>
    </dgm:pt>
    <dgm:pt modelId="{70937947-EA22-4B99-8B04-2502779AC8C8}">
      <dgm:prSet phldrT="[Text]"/>
      <dgm:spPr>
        <a:solidFill>
          <a:srgbClr val="DFEBD2">
            <a:alpha val="90000"/>
          </a:srgbClr>
        </a:solidFill>
      </dgm:spPr>
      <dgm:t>
        <a:bodyPr/>
        <a:lstStyle/>
        <a:p>
          <a:r>
            <a:rPr lang="fa-IR" b="1" dirty="0" smtClean="0">
              <a:cs typeface="B Homa" panose="00000400000000000000" pitchFamily="2" charset="-78"/>
            </a:rPr>
            <a:t>مقدمه</a:t>
          </a:r>
          <a:endParaRPr lang="en-US" b="1" dirty="0">
            <a:cs typeface="B Homa" panose="00000400000000000000" pitchFamily="2" charset="-78"/>
          </a:endParaRPr>
        </a:p>
      </dgm:t>
    </dgm:pt>
    <dgm:pt modelId="{437F16DA-B5C9-48DA-A9F5-B04F342466B8}" type="parTrans" cxnId="{C57E76AD-5894-4137-8D9C-C66538B5B875}">
      <dgm:prSet/>
      <dgm:spPr/>
      <dgm:t>
        <a:bodyPr/>
        <a:lstStyle/>
        <a:p>
          <a:endParaRPr lang="en-US"/>
        </a:p>
      </dgm:t>
    </dgm:pt>
    <dgm:pt modelId="{ECABB593-6B3A-409D-9F82-14C4E1B5B5CF}" type="sibTrans" cxnId="{C57E76AD-5894-4137-8D9C-C66538B5B875}">
      <dgm:prSet/>
      <dgm:spPr/>
      <dgm:t>
        <a:bodyPr/>
        <a:lstStyle/>
        <a:p>
          <a:endParaRPr lang="en-US"/>
        </a:p>
      </dgm:t>
    </dgm:pt>
    <dgm:pt modelId="{283677A3-94F1-4E4B-AEC7-85FC1B6D32CC}">
      <dgm:prSet phldrT="[Text]"/>
      <dgm:spPr>
        <a:solidFill>
          <a:srgbClr val="92D050"/>
        </a:solidFill>
      </dgm:spPr>
      <dgm:t>
        <a:bodyPr/>
        <a:lstStyle/>
        <a:p>
          <a:r>
            <a:rPr lang="fa-IR" b="1" dirty="0" smtClean="0">
              <a:cs typeface="B Homa" panose="00000400000000000000" pitchFamily="2" charset="-78"/>
            </a:rPr>
            <a:t>شهر هوشمند</a:t>
          </a:r>
          <a:endParaRPr lang="en-US" b="1" dirty="0">
            <a:cs typeface="B Homa" panose="00000400000000000000" pitchFamily="2" charset="-78"/>
          </a:endParaRPr>
        </a:p>
      </dgm:t>
    </dgm:pt>
    <dgm:pt modelId="{F2BC6E36-95EC-4D3E-9532-2D60A1C71EB1}" type="parTrans" cxnId="{A373F8C9-90EC-48E9-8ADC-045F7EBBD6F5}">
      <dgm:prSet/>
      <dgm:spPr/>
      <dgm:t>
        <a:bodyPr/>
        <a:lstStyle/>
        <a:p>
          <a:endParaRPr lang="en-US"/>
        </a:p>
      </dgm:t>
    </dgm:pt>
    <dgm:pt modelId="{CA72C381-811A-43CA-91CA-0FCBAAD2F832}" type="sibTrans" cxnId="{A373F8C9-90EC-48E9-8ADC-045F7EBBD6F5}">
      <dgm:prSet/>
      <dgm:spPr/>
      <dgm:t>
        <a:bodyPr/>
        <a:lstStyle/>
        <a:p>
          <a:endParaRPr lang="en-US"/>
        </a:p>
      </dgm:t>
    </dgm:pt>
    <dgm:pt modelId="{67034896-885C-47CF-B697-7BB86A7FA45A}">
      <dgm:prSet phldrT="[Text]"/>
      <dgm:spPr/>
      <dgm:t>
        <a:bodyPr/>
        <a:lstStyle/>
        <a:p>
          <a:r>
            <a:rPr lang="fa-IR" b="1" dirty="0" smtClean="0">
              <a:cs typeface="B Homa" panose="00000400000000000000" pitchFamily="2" charset="-78"/>
            </a:rPr>
            <a:t>آینده</a:t>
          </a:r>
          <a:r>
            <a:rPr lang="fa-IR" b="1" baseline="0" dirty="0" smtClean="0">
              <a:cs typeface="B Homa" panose="00000400000000000000" pitchFamily="2" charset="-78"/>
            </a:rPr>
            <a:t> نگری</a:t>
          </a:r>
          <a:endParaRPr lang="en-US" b="1" dirty="0">
            <a:cs typeface="B Homa" panose="00000400000000000000" pitchFamily="2" charset="-78"/>
          </a:endParaRPr>
        </a:p>
      </dgm:t>
    </dgm:pt>
    <dgm:pt modelId="{67EDA546-B1B9-4E2A-913E-BC876F9B57F9}" type="parTrans" cxnId="{8E238411-E986-43A0-9386-733C1F63498E}">
      <dgm:prSet/>
      <dgm:spPr/>
      <dgm:t>
        <a:bodyPr/>
        <a:lstStyle/>
        <a:p>
          <a:endParaRPr lang="en-US"/>
        </a:p>
      </dgm:t>
    </dgm:pt>
    <dgm:pt modelId="{0EB8AE63-C0AE-4C9B-8BBC-89B0CDE6C7C2}" type="sibTrans" cxnId="{8E238411-E986-43A0-9386-733C1F63498E}">
      <dgm:prSet/>
      <dgm:spPr/>
      <dgm:t>
        <a:bodyPr/>
        <a:lstStyle/>
        <a:p>
          <a:endParaRPr lang="en-US"/>
        </a:p>
      </dgm:t>
    </dgm:pt>
    <dgm:pt modelId="{B5034443-C142-44E4-87E1-4E01238FF3D4}">
      <dgm:prSet/>
      <dgm:spPr>
        <a:solidFill>
          <a:srgbClr val="DFEBD2">
            <a:alpha val="90000"/>
          </a:srgbClr>
        </a:solidFill>
      </dgm:spPr>
      <dgm:t>
        <a:bodyPr/>
        <a:lstStyle/>
        <a:p>
          <a:r>
            <a:rPr lang="fa-IR" b="1" dirty="0" smtClean="0">
              <a:cs typeface="B Homa" panose="00000400000000000000" pitchFamily="2" charset="-78"/>
            </a:rPr>
            <a:t>تاریخچه</a:t>
          </a:r>
          <a:endParaRPr lang="en-US" b="1" dirty="0">
            <a:cs typeface="B Homa" panose="00000400000000000000" pitchFamily="2" charset="-78"/>
          </a:endParaRPr>
        </a:p>
      </dgm:t>
    </dgm:pt>
    <dgm:pt modelId="{8F546093-210D-470A-8F46-9D0894BE8589}" type="parTrans" cxnId="{1BB39420-5A5F-497A-AB51-26181B5185B5}">
      <dgm:prSet/>
      <dgm:spPr/>
      <dgm:t>
        <a:bodyPr/>
        <a:lstStyle/>
        <a:p>
          <a:endParaRPr lang="en-US"/>
        </a:p>
      </dgm:t>
    </dgm:pt>
    <dgm:pt modelId="{13AB740E-7FCF-404F-8801-46ABE059CF7E}" type="sibTrans" cxnId="{1BB39420-5A5F-497A-AB51-26181B5185B5}">
      <dgm:prSet/>
      <dgm:spPr/>
      <dgm:t>
        <a:bodyPr/>
        <a:lstStyle/>
        <a:p>
          <a:endParaRPr lang="en-US"/>
        </a:p>
      </dgm:t>
    </dgm:pt>
    <dgm:pt modelId="{D587EE5F-71E5-4A6B-9B28-6F912B6C5EB8}" type="pres">
      <dgm:prSet presAssocID="{18A1CC10-F071-4864-AF22-F19ACA7AA211}" presName="Name0" presStyleCnt="0">
        <dgm:presLayoutVars>
          <dgm:dir val="rev"/>
          <dgm:resizeHandles val="exact"/>
        </dgm:presLayoutVars>
      </dgm:prSet>
      <dgm:spPr/>
    </dgm:pt>
    <dgm:pt modelId="{5CFA9617-03CF-42A0-B75D-B06A3C752A12}" type="pres">
      <dgm:prSet presAssocID="{70937947-EA22-4B99-8B04-2502779AC8C8}" presName="composite" presStyleCnt="0"/>
      <dgm:spPr/>
    </dgm:pt>
    <dgm:pt modelId="{69F0379C-45EF-43A8-9A24-3D8A0EABE14E}" type="pres">
      <dgm:prSet presAssocID="{70937947-EA22-4B99-8B04-2502779AC8C8}" presName="bgChev" presStyleLbl="node1" presStyleIdx="0" presStyleCnt="4"/>
      <dgm:spPr/>
    </dgm:pt>
    <dgm:pt modelId="{B3535E64-7304-408C-975B-328E8519F1A0}" type="pres">
      <dgm:prSet presAssocID="{70937947-EA22-4B99-8B04-2502779AC8C8}" presName="txNode" presStyleLbl="fgAcc1" presStyleIdx="0" presStyleCnt="4">
        <dgm:presLayoutVars>
          <dgm:bulletEnabled val="1"/>
        </dgm:presLayoutVars>
      </dgm:prSet>
      <dgm:spPr/>
      <dgm:t>
        <a:bodyPr/>
        <a:lstStyle/>
        <a:p>
          <a:pPr rtl="1"/>
          <a:endParaRPr lang="fa-IR"/>
        </a:p>
      </dgm:t>
    </dgm:pt>
    <dgm:pt modelId="{417C8F98-C217-42D2-819C-C20E8BC27D73}" type="pres">
      <dgm:prSet presAssocID="{ECABB593-6B3A-409D-9F82-14C4E1B5B5CF}" presName="compositeSpace" presStyleCnt="0"/>
      <dgm:spPr/>
    </dgm:pt>
    <dgm:pt modelId="{09142BB8-6DDF-4450-BA6C-56B843C55833}" type="pres">
      <dgm:prSet presAssocID="{B5034443-C142-44E4-87E1-4E01238FF3D4}" presName="composite" presStyleCnt="0"/>
      <dgm:spPr/>
    </dgm:pt>
    <dgm:pt modelId="{388972B1-6B3A-4B5D-8B89-CDA4BF19394F}" type="pres">
      <dgm:prSet presAssocID="{B5034443-C142-44E4-87E1-4E01238FF3D4}" presName="bgChev" presStyleLbl="node1" presStyleIdx="1" presStyleCnt="4"/>
      <dgm:spPr/>
    </dgm:pt>
    <dgm:pt modelId="{FAF71F7D-D1C7-45E8-97B9-8543D60B4316}" type="pres">
      <dgm:prSet presAssocID="{B5034443-C142-44E4-87E1-4E01238FF3D4}" presName="txNode" presStyleLbl="fgAcc1" presStyleIdx="1" presStyleCnt="4">
        <dgm:presLayoutVars>
          <dgm:bulletEnabled val="1"/>
        </dgm:presLayoutVars>
      </dgm:prSet>
      <dgm:spPr/>
      <dgm:t>
        <a:bodyPr/>
        <a:lstStyle/>
        <a:p>
          <a:pPr rtl="1"/>
          <a:endParaRPr lang="fa-IR"/>
        </a:p>
      </dgm:t>
    </dgm:pt>
    <dgm:pt modelId="{6BE1850F-4603-4E60-AD18-633C15929C71}" type="pres">
      <dgm:prSet presAssocID="{13AB740E-7FCF-404F-8801-46ABE059CF7E}" presName="compositeSpace" presStyleCnt="0"/>
      <dgm:spPr/>
    </dgm:pt>
    <dgm:pt modelId="{AAFCF5FC-2BC2-4527-A25C-C2DC3AD06DE0}" type="pres">
      <dgm:prSet presAssocID="{283677A3-94F1-4E4B-AEC7-85FC1B6D32CC}" presName="composite" presStyleCnt="0"/>
      <dgm:spPr/>
    </dgm:pt>
    <dgm:pt modelId="{8BA76993-D77A-4E66-902F-D4F994BFC0B4}" type="pres">
      <dgm:prSet presAssocID="{283677A3-94F1-4E4B-AEC7-85FC1B6D32CC}" presName="bgChev" presStyleLbl="node1" presStyleIdx="2" presStyleCnt="4"/>
      <dgm:spPr/>
    </dgm:pt>
    <dgm:pt modelId="{D5D1F950-CAC7-4F80-BEFE-F086029C2D7C}" type="pres">
      <dgm:prSet presAssocID="{283677A3-94F1-4E4B-AEC7-85FC1B6D32CC}" presName="txNode" presStyleLbl="fgAcc1" presStyleIdx="2" presStyleCnt="4">
        <dgm:presLayoutVars>
          <dgm:bulletEnabled val="1"/>
        </dgm:presLayoutVars>
      </dgm:prSet>
      <dgm:spPr/>
      <dgm:t>
        <a:bodyPr/>
        <a:lstStyle/>
        <a:p>
          <a:pPr rtl="1"/>
          <a:endParaRPr lang="fa-IR"/>
        </a:p>
      </dgm:t>
    </dgm:pt>
    <dgm:pt modelId="{C3D85966-975C-41AE-9A21-BEDBF855EE91}" type="pres">
      <dgm:prSet presAssocID="{CA72C381-811A-43CA-91CA-0FCBAAD2F832}" presName="compositeSpace" presStyleCnt="0"/>
      <dgm:spPr/>
    </dgm:pt>
    <dgm:pt modelId="{6C20A52D-3B8F-4BD6-882C-BC3E976A6492}" type="pres">
      <dgm:prSet presAssocID="{67034896-885C-47CF-B697-7BB86A7FA45A}" presName="composite" presStyleCnt="0"/>
      <dgm:spPr/>
    </dgm:pt>
    <dgm:pt modelId="{72C29A6C-8EEA-4464-A85B-BF340EAF8B15}" type="pres">
      <dgm:prSet presAssocID="{67034896-885C-47CF-B697-7BB86A7FA45A}" presName="bgChev" presStyleLbl="node1" presStyleIdx="3" presStyleCnt="4"/>
      <dgm:spPr/>
    </dgm:pt>
    <dgm:pt modelId="{3BC59C40-AA89-4D06-BFBB-FF44D045C0EB}" type="pres">
      <dgm:prSet presAssocID="{67034896-885C-47CF-B697-7BB86A7FA45A}" presName="txNode" presStyleLbl="fgAcc1" presStyleIdx="3" presStyleCnt="4">
        <dgm:presLayoutVars>
          <dgm:bulletEnabled val="1"/>
        </dgm:presLayoutVars>
      </dgm:prSet>
      <dgm:spPr/>
      <dgm:t>
        <a:bodyPr/>
        <a:lstStyle/>
        <a:p>
          <a:pPr rtl="1"/>
          <a:endParaRPr lang="fa-IR"/>
        </a:p>
      </dgm:t>
    </dgm:pt>
  </dgm:ptLst>
  <dgm:cxnLst>
    <dgm:cxn modelId="{5792E233-42FF-4E69-8181-1D8C75E70DAA}" type="presOf" srcId="{18A1CC10-F071-4864-AF22-F19ACA7AA211}" destId="{D587EE5F-71E5-4A6B-9B28-6F912B6C5EB8}" srcOrd="0" destOrd="0" presId="urn:microsoft.com/office/officeart/2005/8/layout/chevronAccent+Icon"/>
    <dgm:cxn modelId="{8E238411-E986-43A0-9386-733C1F63498E}" srcId="{18A1CC10-F071-4864-AF22-F19ACA7AA211}" destId="{67034896-885C-47CF-B697-7BB86A7FA45A}" srcOrd="3" destOrd="0" parTransId="{67EDA546-B1B9-4E2A-913E-BC876F9B57F9}" sibTransId="{0EB8AE63-C0AE-4C9B-8BBC-89B0CDE6C7C2}"/>
    <dgm:cxn modelId="{CF5FF306-5E7C-4FB8-883A-2D73CA0279E5}" type="presOf" srcId="{70937947-EA22-4B99-8B04-2502779AC8C8}" destId="{B3535E64-7304-408C-975B-328E8519F1A0}" srcOrd="0" destOrd="0" presId="urn:microsoft.com/office/officeart/2005/8/layout/chevronAccent+Icon"/>
    <dgm:cxn modelId="{1A1E5E7B-180D-42FF-80A5-6C4BD11B7669}" type="presOf" srcId="{283677A3-94F1-4E4B-AEC7-85FC1B6D32CC}" destId="{D5D1F950-CAC7-4F80-BEFE-F086029C2D7C}" srcOrd="0" destOrd="0" presId="urn:microsoft.com/office/officeart/2005/8/layout/chevronAccent+Icon"/>
    <dgm:cxn modelId="{1BB39420-5A5F-497A-AB51-26181B5185B5}" srcId="{18A1CC10-F071-4864-AF22-F19ACA7AA211}" destId="{B5034443-C142-44E4-87E1-4E01238FF3D4}" srcOrd="1" destOrd="0" parTransId="{8F546093-210D-470A-8F46-9D0894BE8589}" sibTransId="{13AB740E-7FCF-404F-8801-46ABE059CF7E}"/>
    <dgm:cxn modelId="{A373F8C9-90EC-48E9-8ADC-045F7EBBD6F5}" srcId="{18A1CC10-F071-4864-AF22-F19ACA7AA211}" destId="{283677A3-94F1-4E4B-AEC7-85FC1B6D32CC}" srcOrd="2" destOrd="0" parTransId="{F2BC6E36-95EC-4D3E-9532-2D60A1C71EB1}" sibTransId="{CA72C381-811A-43CA-91CA-0FCBAAD2F832}"/>
    <dgm:cxn modelId="{C57E76AD-5894-4137-8D9C-C66538B5B875}" srcId="{18A1CC10-F071-4864-AF22-F19ACA7AA211}" destId="{70937947-EA22-4B99-8B04-2502779AC8C8}" srcOrd="0" destOrd="0" parTransId="{437F16DA-B5C9-48DA-A9F5-B04F342466B8}" sibTransId="{ECABB593-6B3A-409D-9F82-14C4E1B5B5CF}"/>
    <dgm:cxn modelId="{81685A87-7FDA-4007-B720-5C39AFA96AD3}" type="presOf" srcId="{B5034443-C142-44E4-87E1-4E01238FF3D4}" destId="{FAF71F7D-D1C7-45E8-97B9-8543D60B4316}" srcOrd="0" destOrd="0" presId="urn:microsoft.com/office/officeart/2005/8/layout/chevronAccent+Icon"/>
    <dgm:cxn modelId="{24BDABD0-68A8-4CA7-8817-638B6CA52E44}" type="presOf" srcId="{67034896-885C-47CF-B697-7BB86A7FA45A}" destId="{3BC59C40-AA89-4D06-BFBB-FF44D045C0EB}" srcOrd="0" destOrd="0" presId="urn:microsoft.com/office/officeart/2005/8/layout/chevronAccent+Icon"/>
    <dgm:cxn modelId="{19AD1312-4F32-482F-8D6A-1B2D2BB4FFD3}" type="presParOf" srcId="{D587EE5F-71E5-4A6B-9B28-6F912B6C5EB8}" destId="{5CFA9617-03CF-42A0-B75D-B06A3C752A12}" srcOrd="0" destOrd="0" presId="urn:microsoft.com/office/officeart/2005/8/layout/chevronAccent+Icon"/>
    <dgm:cxn modelId="{0AFC2E46-2AA2-49F9-8DED-59D46E5D1D00}" type="presParOf" srcId="{5CFA9617-03CF-42A0-B75D-B06A3C752A12}" destId="{69F0379C-45EF-43A8-9A24-3D8A0EABE14E}" srcOrd="0" destOrd="0" presId="urn:microsoft.com/office/officeart/2005/8/layout/chevronAccent+Icon"/>
    <dgm:cxn modelId="{EAD50673-9B78-4CE0-B547-6DFB9BE395AC}" type="presParOf" srcId="{5CFA9617-03CF-42A0-B75D-B06A3C752A12}" destId="{B3535E64-7304-408C-975B-328E8519F1A0}" srcOrd="1" destOrd="0" presId="urn:microsoft.com/office/officeart/2005/8/layout/chevronAccent+Icon"/>
    <dgm:cxn modelId="{5B1672DA-5F80-44D4-9551-7A3BAC625962}" type="presParOf" srcId="{D587EE5F-71E5-4A6B-9B28-6F912B6C5EB8}" destId="{417C8F98-C217-42D2-819C-C20E8BC27D73}" srcOrd="1" destOrd="0" presId="urn:microsoft.com/office/officeart/2005/8/layout/chevronAccent+Icon"/>
    <dgm:cxn modelId="{16693AB8-0208-4221-8456-73CD133150D0}" type="presParOf" srcId="{D587EE5F-71E5-4A6B-9B28-6F912B6C5EB8}" destId="{09142BB8-6DDF-4450-BA6C-56B843C55833}" srcOrd="2" destOrd="0" presId="urn:microsoft.com/office/officeart/2005/8/layout/chevronAccent+Icon"/>
    <dgm:cxn modelId="{45B04E0C-F60D-41FA-B136-87C67CA4CBEE}" type="presParOf" srcId="{09142BB8-6DDF-4450-BA6C-56B843C55833}" destId="{388972B1-6B3A-4B5D-8B89-CDA4BF19394F}" srcOrd="0" destOrd="0" presId="urn:microsoft.com/office/officeart/2005/8/layout/chevronAccent+Icon"/>
    <dgm:cxn modelId="{53871287-A9FD-4D32-8982-4AB0EE30947C}" type="presParOf" srcId="{09142BB8-6DDF-4450-BA6C-56B843C55833}" destId="{FAF71F7D-D1C7-45E8-97B9-8543D60B4316}" srcOrd="1" destOrd="0" presId="urn:microsoft.com/office/officeart/2005/8/layout/chevronAccent+Icon"/>
    <dgm:cxn modelId="{7843FB55-EA48-4EFE-8845-83705395C7FC}" type="presParOf" srcId="{D587EE5F-71E5-4A6B-9B28-6F912B6C5EB8}" destId="{6BE1850F-4603-4E60-AD18-633C15929C71}" srcOrd="3" destOrd="0" presId="urn:microsoft.com/office/officeart/2005/8/layout/chevronAccent+Icon"/>
    <dgm:cxn modelId="{C6344CFE-964C-4FF9-AC47-70C4CD48F3C6}" type="presParOf" srcId="{D587EE5F-71E5-4A6B-9B28-6F912B6C5EB8}" destId="{AAFCF5FC-2BC2-4527-A25C-C2DC3AD06DE0}" srcOrd="4" destOrd="0" presId="urn:microsoft.com/office/officeart/2005/8/layout/chevronAccent+Icon"/>
    <dgm:cxn modelId="{497800F7-3E99-46F9-9ADC-CFAA3370398D}" type="presParOf" srcId="{AAFCF5FC-2BC2-4527-A25C-C2DC3AD06DE0}" destId="{8BA76993-D77A-4E66-902F-D4F994BFC0B4}" srcOrd="0" destOrd="0" presId="urn:microsoft.com/office/officeart/2005/8/layout/chevronAccent+Icon"/>
    <dgm:cxn modelId="{A65E4CB7-44CC-4BD2-95B6-CB6F245E594C}" type="presParOf" srcId="{AAFCF5FC-2BC2-4527-A25C-C2DC3AD06DE0}" destId="{D5D1F950-CAC7-4F80-BEFE-F086029C2D7C}" srcOrd="1" destOrd="0" presId="urn:microsoft.com/office/officeart/2005/8/layout/chevronAccent+Icon"/>
    <dgm:cxn modelId="{A1FA614E-153A-406B-BD1B-232BA84DDE27}" type="presParOf" srcId="{D587EE5F-71E5-4A6B-9B28-6F912B6C5EB8}" destId="{C3D85966-975C-41AE-9A21-BEDBF855EE91}" srcOrd="5" destOrd="0" presId="urn:microsoft.com/office/officeart/2005/8/layout/chevronAccent+Icon"/>
    <dgm:cxn modelId="{8743A329-F98D-42AF-AA08-6872D0A4C692}" type="presParOf" srcId="{D587EE5F-71E5-4A6B-9B28-6F912B6C5EB8}" destId="{6C20A52D-3B8F-4BD6-882C-BC3E976A6492}" srcOrd="6" destOrd="0" presId="urn:microsoft.com/office/officeart/2005/8/layout/chevronAccent+Icon"/>
    <dgm:cxn modelId="{B0FF3C1B-CA63-4697-B5F3-90DFD728ECC8}" type="presParOf" srcId="{6C20A52D-3B8F-4BD6-882C-BC3E976A6492}" destId="{72C29A6C-8EEA-4464-A85B-BF340EAF8B15}" srcOrd="0" destOrd="0" presId="urn:microsoft.com/office/officeart/2005/8/layout/chevronAccent+Icon"/>
    <dgm:cxn modelId="{DA0AA01D-DE1C-47F5-AC8F-75881F8CC88B}" type="presParOf" srcId="{6C20A52D-3B8F-4BD6-882C-BC3E976A6492}" destId="{3BC59C40-AA89-4D06-BFBB-FF44D045C0EB}"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A1CC10-F071-4864-AF22-F19ACA7AA211}"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pPr rtl="1"/>
          <a:endParaRPr lang="fa-IR"/>
        </a:p>
      </dgm:t>
    </dgm:pt>
    <dgm:pt modelId="{70937947-EA22-4B99-8B04-2502779AC8C8}">
      <dgm:prSet phldrT="[Text]"/>
      <dgm:spPr>
        <a:solidFill>
          <a:srgbClr val="DFEBD2">
            <a:alpha val="90000"/>
          </a:srgbClr>
        </a:solidFill>
      </dgm:spPr>
      <dgm:t>
        <a:bodyPr/>
        <a:lstStyle/>
        <a:p>
          <a:r>
            <a:rPr lang="fa-IR" b="1" dirty="0" smtClean="0">
              <a:cs typeface="B Homa" panose="00000400000000000000" pitchFamily="2" charset="-78"/>
            </a:rPr>
            <a:t>مقدمه</a:t>
          </a:r>
          <a:endParaRPr lang="en-US" b="1" dirty="0">
            <a:cs typeface="B Homa" panose="00000400000000000000" pitchFamily="2" charset="-78"/>
          </a:endParaRPr>
        </a:p>
      </dgm:t>
    </dgm:pt>
    <dgm:pt modelId="{437F16DA-B5C9-48DA-A9F5-B04F342466B8}" type="parTrans" cxnId="{C57E76AD-5894-4137-8D9C-C66538B5B875}">
      <dgm:prSet/>
      <dgm:spPr/>
      <dgm:t>
        <a:bodyPr/>
        <a:lstStyle/>
        <a:p>
          <a:endParaRPr lang="en-US"/>
        </a:p>
      </dgm:t>
    </dgm:pt>
    <dgm:pt modelId="{ECABB593-6B3A-409D-9F82-14C4E1B5B5CF}" type="sibTrans" cxnId="{C57E76AD-5894-4137-8D9C-C66538B5B875}">
      <dgm:prSet/>
      <dgm:spPr/>
      <dgm:t>
        <a:bodyPr/>
        <a:lstStyle/>
        <a:p>
          <a:endParaRPr lang="en-US"/>
        </a:p>
      </dgm:t>
    </dgm:pt>
    <dgm:pt modelId="{283677A3-94F1-4E4B-AEC7-85FC1B6D32CC}">
      <dgm:prSet phldrT="[Text]"/>
      <dgm:spPr>
        <a:solidFill>
          <a:srgbClr val="92D050"/>
        </a:solidFill>
      </dgm:spPr>
      <dgm:t>
        <a:bodyPr/>
        <a:lstStyle/>
        <a:p>
          <a:r>
            <a:rPr lang="fa-IR" b="1" dirty="0" smtClean="0">
              <a:cs typeface="B Homa" panose="00000400000000000000" pitchFamily="2" charset="-78"/>
            </a:rPr>
            <a:t>شهر هوشمند</a:t>
          </a:r>
          <a:endParaRPr lang="en-US" b="1" dirty="0">
            <a:cs typeface="B Homa" panose="00000400000000000000" pitchFamily="2" charset="-78"/>
          </a:endParaRPr>
        </a:p>
      </dgm:t>
    </dgm:pt>
    <dgm:pt modelId="{F2BC6E36-95EC-4D3E-9532-2D60A1C71EB1}" type="parTrans" cxnId="{A373F8C9-90EC-48E9-8ADC-045F7EBBD6F5}">
      <dgm:prSet/>
      <dgm:spPr/>
      <dgm:t>
        <a:bodyPr/>
        <a:lstStyle/>
        <a:p>
          <a:endParaRPr lang="en-US"/>
        </a:p>
      </dgm:t>
    </dgm:pt>
    <dgm:pt modelId="{CA72C381-811A-43CA-91CA-0FCBAAD2F832}" type="sibTrans" cxnId="{A373F8C9-90EC-48E9-8ADC-045F7EBBD6F5}">
      <dgm:prSet/>
      <dgm:spPr/>
      <dgm:t>
        <a:bodyPr/>
        <a:lstStyle/>
        <a:p>
          <a:endParaRPr lang="en-US"/>
        </a:p>
      </dgm:t>
    </dgm:pt>
    <dgm:pt modelId="{67034896-885C-47CF-B697-7BB86A7FA45A}">
      <dgm:prSet phldrT="[Text]"/>
      <dgm:spPr/>
      <dgm:t>
        <a:bodyPr/>
        <a:lstStyle/>
        <a:p>
          <a:r>
            <a:rPr lang="fa-IR" b="1" dirty="0" smtClean="0">
              <a:cs typeface="B Homa" panose="00000400000000000000" pitchFamily="2" charset="-78"/>
            </a:rPr>
            <a:t>آینده</a:t>
          </a:r>
          <a:r>
            <a:rPr lang="fa-IR" b="1" baseline="0" dirty="0" smtClean="0">
              <a:cs typeface="B Homa" panose="00000400000000000000" pitchFamily="2" charset="-78"/>
            </a:rPr>
            <a:t> نگری</a:t>
          </a:r>
          <a:endParaRPr lang="en-US" b="1" dirty="0">
            <a:cs typeface="B Homa" panose="00000400000000000000" pitchFamily="2" charset="-78"/>
          </a:endParaRPr>
        </a:p>
      </dgm:t>
    </dgm:pt>
    <dgm:pt modelId="{67EDA546-B1B9-4E2A-913E-BC876F9B57F9}" type="parTrans" cxnId="{8E238411-E986-43A0-9386-733C1F63498E}">
      <dgm:prSet/>
      <dgm:spPr/>
      <dgm:t>
        <a:bodyPr/>
        <a:lstStyle/>
        <a:p>
          <a:endParaRPr lang="en-US"/>
        </a:p>
      </dgm:t>
    </dgm:pt>
    <dgm:pt modelId="{0EB8AE63-C0AE-4C9B-8BBC-89B0CDE6C7C2}" type="sibTrans" cxnId="{8E238411-E986-43A0-9386-733C1F63498E}">
      <dgm:prSet/>
      <dgm:spPr/>
      <dgm:t>
        <a:bodyPr/>
        <a:lstStyle/>
        <a:p>
          <a:endParaRPr lang="en-US"/>
        </a:p>
      </dgm:t>
    </dgm:pt>
    <dgm:pt modelId="{B5034443-C142-44E4-87E1-4E01238FF3D4}">
      <dgm:prSet/>
      <dgm:spPr>
        <a:solidFill>
          <a:srgbClr val="DFEBD2">
            <a:alpha val="90000"/>
          </a:srgbClr>
        </a:solidFill>
      </dgm:spPr>
      <dgm:t>
        <a:bodyPr/>
        <a:lstStyle/>
        <a:p>
          <a:r>
            <a:rPr lang="fa-IR" b="1" dirty="0" smtClean="0">
              <a:cs typeface="B Homa" panose="00000400000000000000" pitchFamily="2" charset="-78"/>
            </a:rPr>
            <a:t>تاریخچه</a:t>
          </a:r>
          <a:endParaRPr lang="en-US" b="1" dirty="0">
            <a:cs typeface="B Homa" panose="00000400000000000000" pitchFamily="2" charset="-78"/>
          </a:endParaRPr>
        </a:p>
      </dgm:t>
    </dgm:pt>
    <dgm:pt modelId="{8F546093-210D-470A-8F46-9D0894BE8589}" type="parTrans" cxnId="{1BB39420-5A5F-497A-AB51-26181B5185B5}">
      <dgm:prSet/>
      <dgm:spPr/>
      <dgm:t>
        <a:bodyPr/>
        <a:lstStyle/>
        <a:p>
          <a:endParaRPr lang="en-US"/>
        </a:p>
      </dgm:t>
    </dgm:pt>
    <dgm:pt modelId="{13AB740E-7FCF-404F-8801-46ABE059CF7E}" type="sibTrans" cxnId="{1BB39420-5A5F-497A-AB51-26181B5185B5}">
      <dgm:prSet/>
      <dgm:spPr/>
      <dgm:t>
        <a:bodyPr/>
        <a:lstStyle/>
        <a:p>
          <a:endParaRPr lang="en-US"/>
        </a:p>
      </dgm:t>
    </dgm:pt>
    <dgm:pt modelId="{D587EE5F-71E5-4A6B-9B28-6F912B6C5EB8}" type="pres">
      <dgm:prSet presAssocID="{18A1CC10-F071-4864-AF22-F19ACA7AA211}" presName="Name0" presStyleCnt="0">
        <dgm:presLayoutVars>
          <dgm:dir val="rev"/>
          <dgm:resizeHandles val="exact"/>
        </dgm:presLayoutVars>
      </dgm:prSet>
      <dgm:spPr/>
    </dgm:pt>
    <dgm:pt modelId="{5CFA9617-03CF-42A0-B75D-B06A3C752A12}" type="pres">
      <dgm:prSet presAssocID="{70937947-EA22-4B99-8B04-2502779AC8C8}" presName="composite" presStyleCnt="0"/>
      <dgm:spPr/>
    </dgm:pt>
    <dgm:pt modelId="{69F0379C-45EF-43A8-9A24-3D8A0EABE14E}" type="pres">
      <dgm:prSet presAssocID="{70937947-EA22-4B99-8B04-2502779AC8C8}" presName="bgChev" presStyleLbl="node1" presStyleIdx="0" presStyleCnt="4"/>
      <dgm:spPr/>
    </dgm:pt>
    <dgm:pt modelId="{B3535E64-7304-408C-975B-328E8519F1A0}" type="pres">
      <dgm:prSet presAssocID="{70937947-EA22-4B99-8B04-2502779AC8C8}" presName="txNode" presStyleLbl="fgAcc1" presStyleIdx="0" presStyleCnt="4">
        <dgm:presLayoutVars>
          <dgm:bulletEnabled val="1"/>
        </dgm:presLayoutVars>
      </dgm:prSet>
      <dgm:spPr/>
      <dgm:t>
        <a:bodyPr/>
        <a:lstStyle/>
        <a:p>
          <a:pPr rtl="1"/>
          <a:endParaRPr lang="fa-IR"/>
        </a:p>
      </dgm:t>
    </dgm:pt>
    <dgm:pt modelId="{417C8F98-C217-42D2-819C-C20E8BC27D73}" type="pres">
      <dgm:prSet presAssocID="{ECABB593-6B3A-409D-9F82-14C4E1B5B5CF}" presName="compositeSpace" presStyleCnt="0"/>
      <dgm:spPr/>
    </dgm:pt>
    <dgm:pt modelId="{09142BB8-6DDF-4450-BA6C-56B843C55833}" type="pres">
      <dgm:prSet presAssocID="{B5034443-C142-44E4-87E1-4E01238FF3D4}" presName="composite" presStyleCnt="0"/>
      <dgm:spPr/>
    </dgm:pt>
    <dgm:pt modelId="{388972B1-6B3A-4B5D-8B89-CDA4BF19394F}" type="pres">
      <dgm:prSet presAssocID="{B5034443-C142-44E4-87E1-4E01238FF3D4}" presName="bgChev" presStyleLbl="node1" presStyleIdx="1" presStyleCnt="4"/>
      <dgm:spPr/>
    </dgm:pt>
    <dgm:pt modelId="{FAF71F7D-D1C7-45E8-97B9-8543D60B4316}" type="pres">
      <dgm:prSet presAssocID="{B5034443-C142-44E4-87E1-4E01238FF3D4}" presName="txNode" presStyleLbl="fgAcc1" presStyleIdx="1" presStyleCnt="4">
        <dgm:presLayoutVars>
          <dgm:bulletEnabled val="1"/>
        </dgm:presLayoutVars>
      </dgm:prSet>
      <dgm:spPr/>
      <dgm:t>
        <a:bodyPr/>
        <a:lstStyle/>
        <a:p>
          <a:pPr rtl="1"/>
          <a:endParaRPr lang="fa-IR"/>
        </a:p>
      </dgm:t>
    </dgm:pt>
    <dgm:pt modelId="{6BE1850F-4603-4E60-AD18-633C15929C71}" type="pres">
      <dgm:prSet presAssocID="{13AB740E-7FCF-404F-8801-46ABE059CF7E}" presName="compositeSpace" presStyleCnt="0"/>
      <dgm:spPr/>
    </dgm:pt>
    <dgm:pt modelId="{AAFCF5FC-2BC2-4527-A25C-C2DC3AD06DE0}" type="pres">
      <dgm:prSet presAssocID="{283677A3-94F1-4E4B-AEC7-85FC1B6D32CC}" presName="composite" presStyleCnt="0"/>
      <dgm:spPr/>
    </dgm:pt>
    <dgm:pt modelId="{8BA76993-D77A-4E66-902F-D4F994BFC0B4}" type="pres">
      <dgm:prSet presAssocID="{283677A3-94F1-4E4B-AEC7-85FC1B6D32CC}" presName="bgChev" presStyleLbl="node1" presStyleIdx="2" presStyleCnt="4"/>
      <dgm:spPr/>
    </dgm:pt>
    <dgm:pt modelId="{D5D1F950-CAC7-4F80-BEFE-F086029C2D7C}" type="pres">
      <dgm:prSet presAssocID="{283677A3-94F1-4E4B-AEC7-85FC1B6D32CC}" presName="txNode" presStyleLbl="fgAcc1" presStyleIdx="2" presStyleCnt="4">
        <dgm:presLayoutVars>
          <dgm:bulletEnabled val="1"/>
        </dgm:presLayoutVars>
      </dgm:prSet>
      <dgm:spPr/>
      <dgm:t>
        <a:bodyPr/>
        <a:lstStyle/>
        <a:p>
          <a:pPr rtl="1"/>
          <a:endParaRPr lang="fa-IR"/>
        </a:p>
      </dgm:t>
    </dgm:pt>
    <dgm:pt modelId="{C3D85966-975C-41AE-9A21-BEDBF855EE91}" type="pres">
      <dgm:prSet presAssocID="{CA72C381-811A-43CA-91CA-0FCBAAD2F832}" presName="compositeSpace" presStyleCnt="0"/>
      <dgm:spPr/>
    </dgm:pt>
    <dgm:pt modelId="{6C20A52D-3B8F-4BD6-882C-BC3E976A6492}" type="pres">
      <dgm:prSet presAssocID="{67034896-885C-47CF-B697-7BB86A7FA45A}" presName="composite" presStyleCnt="0"/>
      <dgm:spPr/>
    </dgm:pt>
    <dgm:pt modelId="{72C29A6C-8EEA-4464-A85B-BF340EAF8B15}" type="pres">
      <dgm:prSet presAssocID="{67034896-885C-47CF-B697-7BB86A7FA45A}" presName="bgChev" presStyleLbl="node1" presStyleIdx="3" presStyleCnt="4"/>
      <dgm:spPr/>
    </dgm:pt>
    <dgm:pt modelId="{3BC59C40-AA89-4D06-BFBB-FF44D045C0EB}" type="pres">
      <dgm:prSet presAssocID="{67034896-885C-47CF-B697-7BB86A7FA45A}" presName="txNode" presStyleLbl="fgAcc1" presStyleIdx="3" presStyleCnt="4">
        <dgm:presLayoutVars>
          <dgm:bulletEnabled val="1"/>
        </dgm:presLayoutVars>
      </dgm:prSet>
      <dgm:spPr/>
      <dgm:t>
        <a:bodyPr/>
        <a:lstStyle/>
        <a:p>
          <a:pPr rtl="1"/>
          <a:endParaRPr lang="fa-IR"/>
        </a:p>
      </dgm:t>
    </dgm:pt>
  </dgm:ptLst>
  <dgm:cxnLst>
    <dgm:cxn modelId="{8E238411-E986-43A0-9386-733C1F63498E}" srcId="{18A1CC10-F071-4864-AF22-F19ACA7AA211}" destId="{67034896-885C-47CF-B697-7BB86A7FA45A}" srcOrd="3" destOrd="0" parTransId="{67EDA546-B1B9-4E2A-913E-BC876F9B57F9}" sibTransId="{0EB8AE63-C0AE-4C9B-8BBC-89B0CDE6C7C2}"/>
    <dgm:cxn modelId="{49F2D78B-AD55-4382-9B27-F50CC033CBD4}" type="presOf" srcId="{B5034443-C142-44E4-87E1-4E01238FF3D4}" destId="{FAF71F7D-D1C7-45E8-97B9-8543D60B4316}" srcOrd="0" destOrd="0" presId="urn:microsoft.com/office/officeart/2005/8/layout/chevronAccent+Icon"/>
    <dgm:cxn modelId="{88D5EB47-99ED-43FF-B9D9-56464D66940B}" type="presOf" srcId="{70937947-EA22-4B99-8B04-2502779AC8C8}" destId="{B3535E64-7304-408C-975B-328E8519F1A0}" srcOrd="0" destOrd="0" presId="urn:microsoft.com/office/officeart/2005/8/layout/chevronAccent+Icon"/>
    <dgm:cxn modelId="{1BB39420-5A5F-497A-AB51-26181B5185B5}" srcId="{18A1CC10-F071-4864-AF22-F19ACA7AA211}" destId="{B5034443-C142-44E4-87E1-4E01238FF3D4}" srcOrd="1" destOrd="0" parTransId="{8F546093-210D-470A-8F46-9D0894BE8589}" sibTransId="{13AB740E-7FCF-404F-8801-46ABE059CF7E}"/>
    <dgm:cxn modelId="{A373F8C9-90EC-48E9-8ADC-045F7EBBD6F5}" srcId="{18A1CC10-F071-4864-AF22-F19ACA7AA211}" destId="{283677A3-94F1-4E4B-AEC7-85FC1B6D32CC}" srcOrd="2" destOrd="0" parTransId="{F2BC6E36-95EC-4D3E-9532-2D60A1C71EB1}" sibTransId="{CA72C381-811A-43CA-91CA-0FCBAAD2F832}"/>
    <dgm:cxn modelId="{C57E76AD-5894-4137-8D9C-C66538B5B875}" srcId="{18A1CC10-F071-4864-AF22-F19ACA7AA211}" destId="{70937947-EA22-4B99-8B04-2502779AC8C8}" srcOrd="0" destOrd="0" parTransId="{437F16DA-B5C9-48DA-A9F5-B04F342466B8}" sibTransId="{ECABB593-6B3A-409D-9F82-14C4E1B5B5CF}"/>
    <dgm:cxn modelId="{3FBCF58D-2C72-49EA-8700-67BBFC0D04F6}" type="presOf" srcId="{283677A3-94F1-4E4B-AEC7-85FC1B6D32CC}" destId="{D5D1F950-CAC7-4F80-BEFE-F086029C2D7C}" srcOrd="0" destOrd="0" presId="urn:microsoft.com/office/officeart/2005/8/layout/chevronAccent+Icon"/>
    <dgm:cxn modelId="{EAA23192-9417-479F-A3D3-EE12D82DD5A7}" type="presOf" srcId="{67034896-885C-47CF-B697-7BB86A7FA45A}" destId="{3BC59C40-AA89-4D06-BFBB-FF44D045C0EB}" srcOrd="0" destOrd="0" presId="urn:microsoft.com/office/officeart/2005/8/layout/chevronAccent+Icon"/>
    <dgm:cxn modelId="{E3AAAAAC-EF8E-4FD8-BB38-7253C3432DDA}" type="presOf" srcId="{18A1CC10-F071-4864-AF22-F19ACA7AA211}" destId="{D587EE5F-71E5-4A6B-9B28-6F912B6C5EB8}" srcOrd="0" destOrd="0" presId="urn:microsoft.com/office/officeart/2005/8/layout/chevronAccent+Icon"/>
    <dgm:cxn modelId="{51282FE6-19D3-4477-8910-9C590CE6FA57}" type="presParOf" srcId="{D587EE5F-71E5-4A6B-9B28-6F912B6C5EB8}" destId="{5CFA9617-03CF-42A0-B75D-B06A3C752A12}" srcOrd="0" destOrd="0" presId="urn:microsoft.com/office/officeart/2005/8/layout/chevronAccent+Icon"/>
    <dgm:cxn modelId="{FFBE6234-F454-4582-B3F8-BCEF4B26A490}" type="presParOf" srcId="{5CFA9617-03CF-42A0-B75D-B06A3C752A12}" destId="{69F0379C-45EF-43A8-9A24-3D8A0EABE14E}" srcOrd="0" destOrd="0" presId="urn:microsoft.com/office/officeart/2005/8/layout/chevronAccent+Icon"/>
    <dgm:cxn modelId="{65D61450-63DA-4950-B806-3E81A1DEA4D7}" type="presParOf" srcId="{5CFA9617-03CF-42A0-B75D-B06A3C752A12}" destId="{B3535E64-7304-408C-975B-328E8519F1A0}" srcOrd="1" destOrd="0" presId="urn:microsoft.com/office/officeart/2005/8/layout/chevronAccent+Icon"/>
    <dgm:cxn modelId="{D4E96842-783B-4B0D-AE95-D2F33DAEB926}" type="presParOf" srcId="{D587EE5F-71E5-4A6B-9B28-6F912B6C5EB8}" destId="{417C8F98-C217-42D2-819C-C20E8BC27D73}" srcOrd="1" destOrd="0" presId="urn:microsoft.com/office/officeart/2005/8/layout/chevronAccent+Icon"/>
    <dgm:cxn modelId="{A61C34C9-45BA-4380-B5FE-31AE1D01BD19}" type="presParOf" srcId="{D587EE5F-71E5-4A6B-9B28-6F912B6C5EB8}" destId="{09142BB8-6DDF-4450-BA6C-56B843C55833}" srcOrd="2" destOrd="0" presId="urn:microsoft.com/office/officeart/2005/8/layout/chevronAccent+Icon"/>
    <dgm:cxn modelId="{3408FD8E-C36C-40F5-94E6-3EF10EFABC26}" type="presParOf" srcId="{09142BB8-6DDF-4450-BA6C-56B843C55833}" destId="{388972B1-6B3A-4B5D-8B89-CDA4BF19394F}" srcOrd="0" destOrd="0" presId="urn:microsoft.com/office/officeart/2005/8/layout/chevronAccent+Icon"/>
    <dgm:cxn modelId="{94D907BA-4F41-4422-9CF8-FBA6DFA0361C}" type="presParOf" srcId="{09142BB8-6DDF-4450-BA6C-56B843C55833}" destId="{FAF71F7D-D1C7-45E8-97B9-8543D60B4316}" srcOrd="1" destOrd="0" presId="urn:microsoft.com/office/officeart/2005/8/layout/chevronAccent+Icon"/>
    <dgm:cxn modelId="{062F7C6A-9868-41FD-99B0-E3FAA737AEC6}" type="presParOf" srcId="{D587EE5F-71E5-4A6B-9B28-6F912B6C5EB8}" destId="{6BE1850F-4603-4E60-AD18-633C15929C71}" srcOrd="3" destOrd="0" presId="urn:microsoft.com/office/officeart/2005/8/layout/chevronAccent+Icon"/>
    <dgm:cxn modelId="{2EE6B059-73B7-40A4-817E-589C110166BB}" type="presParOf" srcId="{D587EE5F-71E5-4A6B-9B28-6F912B6C5EB8}" destId="{AAFCF5FC-2BC2-4527-A25C-C2DC3AD06DE0}" srcOrd="4" destOrd="0" presId="urn:microsoft.com/office/officeart/2005/8/layout/chevronAccent+Icon"/>
    <dgm:cxn modelId="{7408F931-B65B-483F-BAD8-D01110159452}" type="presParOf" srcId="{AAFCF5FC-2BC2-4527-A25C-C2DC3AD06DE0}" destId="{8BA76993-D77A-4E66-902F-D4F994BFC0B4}" srcOrd="0" destOrd="0" presId="urn:microsoft.com/office/officeart/2005/8/layout/chevronAccent+Icon"/>
    <dgm:cxn modelId="{D5246AD2-D43E-413F-90C5-163FC9E43B59}" type="presParOf" srcId="{AAFCF5FC-2BC2-4527-A25C-C2DC3AD06DE0}" destId="{D5D1F950-CAC7-4F80-BEFE-F086029C2D7C}" srcOrd="1" destOrd="0" presId="urn:microsoft.com/office/officeart/2005/8/layout/chevronAccent+Icon"/>
    <dgm:cxn modelId="{4CE6899F-810A-43AC-9258-308D02722B94}" type="presParOf" srcId="{D587EE5F-71E5-4A6B-9B28-6F912B6C5EB8}" destId="{C3D85966-975C-41AE-9A21-BEDBF855EE91}" srcOrd="5" destOrd="0" presId="urn:microsoft.com/office/officeart/2005/8/layout/chevronAccent+Icon"/>
    <dgm:cxn modelId="{F75545BD-382F-4DA9-8504-4F30FBE93755}" type="presParOf" srcId="{D587EE5F-71E5-4A6B-9B28-6F912B6C5EB8}" destId="{6C20A52D-3B8F-4BD6-882C-BC3E976A6492}" srcOrd="6" destOrd="0" presId="urn:microsoft.com/office/officeart/2005/8/layout/chevronAccent+Icon"/>
    <dgm:cxn modelId="{2EF88E01-D77A-4879-A4F1-81A580A1A9D9}" type="presParOf" srcId="{6C20A52D-3B8F-4BD6-882C-BC3E976A6492}" destId="{72C29A6C-8EEA-4464-A85B-BF340EAF8B15}" srcOrd="0" destOrd="0" presId="urn:microsoft.com/office/officeart/2005/8/layout/chevronAccent+Icon"/>
    <dgm:cxn modelId="{5C19DA86-5494-4AB9-83BB-385978CA07A6}" type="presParOf" srcId="{6C20A52D-3B8F-4BD6-882C-BC3E976A6492}" destId="{3BC59C40-AA89-4D06-BFBB-FF44D045C0EB}"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8A1CC10-F071-4864-AF22-F19ACA7AA211}"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pPr rtl="1"/>
          <a:endParaRPr lang="fa-IR"/>
        </a:p>
      </dgm:t>
    </dgm:pt>
    <dgm:pt modelId="{70937947-EA22-4B99-8B04-2502779AC8C8}">
      <dgm:prSet phldrT="[Text]"/>
      <dgm:spPr>
        <a:solidFill>
          <a:srgbClr val="DFEBD2">
            <a:alpha val="90000"/>
          </a:srgbClr>
        </a:solidFill>
      </dgm:spPr>
      <dgm:t>
        <a:bodyPr/>
        <a:lstStyle/>
        <a:p>
          <a:r>
            <a:rPr lang="fa-IR" b="1" dirty="0" smtClean="0">
              <a:cs typeface="B Homa" panose="00000400000000000000" pitchFamily="2" charset="-78"/>
            </a:rPr>
            <a:t>مقدمه</a:t>
          </a:r>
          <a:endParaRPr lang="en-US" b="1" dirty="0">
            <a:cs typeface="B Homa" panose="00000400000000000000" pitchFamily="2" charset="-78"/>
          </a:endParaRPr>
        </a:p>
      </dgm:t>
    </dgm:pt>
    <dgm:pt modelId="{437F16DA-B5C9-48DA-A9F5-B04F342466B8}" type="parTrans" cxnId="{C57E76AD-5894-4137-8D9C-C66538B5B875}">
      <dgm:prSet/>
      <dgm:spPr/>
      <dgm:t>
        <a:bodyPr/>
        <a:lstStyle/>
        <a:p>
          <a:endParaRPr lang="en-US"/>
        </a:p>
      </dgm:t>
    </dgm:pt>
    <dgm:pt modelId="{ECABB593-6B3A-409D-9F82-14C4E1B5B5CF}" type="sibTrans" cxnId="{C57E76AD-5894-4137-8D9C-C66538B5B875}">
      <dgm:prSet/>
      <dgm:spPr/>
      <dgm:t>
        <a:bodyPr/>
        <a:lstStyle/>
        <a:p>
          <a:endParaRPr lang="en-US"/>
        </a:p>
      </dgm:t>
    </dgm:pt>
    <dgm:pt modelId="{283677A3-94F1-4E4B-AEC7-85FC1B6D32CC}">
      <dgm:prSet phldrT="[Text]"/>
      <dgm:spPr>
        <a:solidFill>
          <a:srgbClr val="92D050"/>
        </a:solidFill>
      </dgm:spPr>
      <dgm:t>
        <a:bodyPr/>
        <a:lstStyle/>
        <a:p>
          <a:r>
            <a:rPr lang="fa-IR" b="1" dirty="0" smtClean="0">
              <a:cs typeface="B Homa" panose="00000400000000000000" pitchFamily="2" charset="-78"/>
            </a:rPr>
            <a:t>شهر هوشمند</a:t>
          </a:r>
          <a:endParaRPr lang="en-US" b="1" dirty="0">
            <a:cs typeface="B Homa" panose="00000400000000000000" pitchFamily="2" charset="-78"/>
          </a:endParaRPr>
        </a:p>
      </dgm:t>
    </dgm:pt>
    <dgm:pt modelId="{F2BC6E36-95EC-4D3E-9532-2D60A1C71EB1}" type="parTrans" cxnId="{A373F8C9-90EC-48E9-8ADC-045F7EBBD6F5}">
      <dgm:prSet/>
      <dgm:spPr/>
      <dgm:t>
        <a:bodyPr/>
        <a:lstStyle/>
        <a:p>
          <a:endParaRPr lang="en-US"/>
        </a:p>
      </dgm:t>
    </dgm:pt>
    <dgm:pt modelId="{CA72C381-811A-43CA-91CA-0FCBAAD2F832}" type="sibTrans" cxnId="{A373F8C9-90EC-48E9-8ADC-045F7EBBD6F5}">
      <dgm:prSet/>
      <dgm:spPr/>
      <dgm:t>
        <a:bodyPr/>
        <a:lstStyle/>
        <a:p>
          <a:endParaRPr lang="en-US"/>
        </a:p>
      </dgm:t>
    </dgm:pt>
    <dgm:pt modelId="{67034896-885C-47CF-B697-7BB86A7FA45A}">
      <dgm:prSet phldrT="[Text]"/>
      <dgm:spPr/>
      <dgm:t>
        <a:bodyPr/>
        <a:lstStyle/>
        <a:p>
          <a:r>
            <a:rPr lang="fa-IR" b="1" dirty="0" smtClean="0">
              <a:cs typeface="B Homa" panose="00000400000000000000" pitchFamily="2" charset="-78"/>
            </a:rPr>
            <a:t>آینده</a:t>
          </a:r>
          <a:r>
            <a:rPr lang="fa-IR" b="1" baseline="0" dirty="0" smtClean="0">
              <a:cs typeface="B Homa" panose="00000400000000000000" pitchFamily="2" charset="-78"/>
            </a:rPr>
            <a:t> نگری</a:t>
          </a:r>
          <a:endParaRPr lang="en-US" b="1" dirty="0">
            <a:cs typeface="B Homa" panose="00000400000000000000" pitchFamily="2" charset="-78"/>
          </a:endParaRPr>
        </a:p>
      </dgm:t>
    </dgm:pt>
    <dgm:pt modelId="{67EDA546-B1B9-4E2A-913E-BC876F9B57F9}" type="parTrans" cxnId="{8E238411-E986-43A0-9386-733C1F63498E}">
      <dgm:prSet/>
      <dgm:spPr/>
      <dgm:t>
        <a:bodyPr/>
        <a:lstStyle/>
        <a:p>
          <a:endParaRPr lang="en-US"/>
        </a:p>
      </dgm:t>
    </dgm:pt>
    <dgm:pt modelId="{0EB8AE63-C0AE-4C9B-8BBC-89B0CDE6C7C2}" type="sibTrans" cxnId="{8E238411-E986-43A0-9386-733C1F63498E}">
      <dgm:prSet/>
      <dgm:spPr/>
      <dgm:t>
        <a:bodyPr/>
        <a:lstStyle/>
        <a:p>
          <a:endParaRPr lang="en-US"/>
        </a:p>
      </dgm:t>
    </dgm:pt>
    <dgm:pt modelId="{B5034443-C142-44E4-87E1-4E01238FF3D4}">
      <dgm:prSet/>
      <dgm:spPr>
        <a:solidFill>
          <a:srgbClr val="DFEBD2">
            <a:alpha val="90000"/>
          </a:srgbClr>
        </a:solidFill>
      </dgm:spPr>
      <dgm:t>
        <a:bodyPr/>
        <a:lstStyle/>
        <a:p>
          <a:r>
            <a:rPr lang="fa-IR" b="1" dirty="0" smtClean="0">
              <a:cs typeface="B Homa" panose="00000400000000000000" pitchFamily="2" charset="-78"/>
            </a:rPr>
            <a:t>تاریخچه</a:t>
          </a:r>
          <a:endParaRPr lang="en-US" b="1" dirty="0">
            <a:cs typeface="B Homa" panose="00000400000000000000" pitchFamily="2" charset="-78"/>
          </a:endParaRPr>
        </a:p>
      </dgm:t>
    </dgm:pt>
    <dgm:pt modelId="{8F546093-210D-470A-8F46-9D0894BE8589}" type="parTrans" cxnId="{1BB39420-5A5F-497A-AB51-26181B5185B5}">
      <dgm:prSet/>
      <dgm:spPr/>
      <dgm:t>
        <a:bodyPr/>
        <a:lstStyle/>
        <a:p>
          <a:endParaRPr lang="en-US"/>
        </a:p>
      </dgm:t>
    </dgm:pt>
    <dgm:pt modelId="{13AB740E-7FCF-404F-8801-46ABE059CF7E}" type="sibTrans" cxnId="{1BB39420-5A5F-497A-AB51-26181B5185B5}">
      <dgm:prSet/>
      <dgm:spPr/>
      <dgm:t>
        <a:bodyPr/>
        <a:lstStyle/>
        <a:p>
          <a:endParaRPr lang="en-US"/>
        </a:p>
      </dgm:t>
    </dgm:pt>
    <dgm:pt modelId="{D587EE5F-71E5-4A6B-9B28-6F912B6C5EB8}" type="pres">
      <dgm:prSet presAssocID="{18A1CC10-F071-4864-AF22-F19ACA7AA211}" presName="Name0" presStyleCnt="0">
        <dgm:presLayoutVars>
          <dgm:dir val="rev"/>
          <dgm:resizeHandles val="exact"/>
        </dgm:presLayoutVars>
      </dgm:prSet>
      <dgm:spPr/>
    </dgm:pt>
    <dgm:pt modelId="{5CFA9617-03CF-42A0-B75D-B06A3C752A12}" type="pres">
      <dgm:prSet presAssocID="{70937947-EA22-4B99-8B04-2502779AC8C8}" presName="composite" presStyleCnt="0"/>
      <dgm:spPr/>
    </dgm:pt>
    <dgm:pt modelId="{69F0379C-45EF-43A8-9A24-3D8A0EABE14E}" type="pres">
      <dgm:prSet presAssocID="{70937947-EA22-4B99-8B04-2502779AC8C8}" presName="bgChev" presStyleLbl="node1" presStyleIdx="0" presStyleCnt="4"/>
      <dgm:spPr/>
    </dgm:pt>
    <dgm:pt modelId="{B3535E64-7304-408C-975B-328E8519F1A0}" type="pres">
      <dgm:prSet presAssocID="{70937947-EA22-4B99-8B04-2502779AC8C8}" presName="txNode" presStyleLbl="fgAcc1" presStyleIdx="0" presStyleCnt="4">
        <dgm:presLayoutVars>
          <dgm:bulletEnabled val="1"/>
        </dgm:presLayoutVars>
      </dgm:prSet>
      <dgm:spPr/>
      <dgm:t>
        <a:bodyPr/>
        <a:lstStyle/>
        <a:p>
          <a:pPr rtl="1"/>
          <a:endParaRPr lang="fa-IR"/>
        </a:p>
      </dgm:t>
    </dgm:pt>
    <dgm:pt modelId="{417C8F98-C217-42D2-819C-C20E8BC27D73}" type="pres">
      <dgm:prSet presAssocID="{ECABB593-6B3A-409D-9F82-14C4E1B5B5CF}" presName="compositeSpace" presStyleCnt="0"/>
      <dgm:spPr/>
    </dgm:pt>
    <dgm:pt modelId="{09142BB8-6DDF-4450-BA6C-56B843C55833}" type="pres">
      <dgm:prSet presAssocID="{B5034443-C142-44E4-87E1-4E01238FF3D4}" presName="composite" presStyleCnt="0"/>
      <dgm:spPr/>
    </dgm:pt>
    <dgm:pt modelId="{388972B1-6B3A-4B5D-8B89-CDA4BF19394F}" type="pres">
      <dgm:prSet presAssocID="{B5034443-C142-44E4-87E1-4E01238FF3D4}" presName="bgChev" presStyleLbl="node1" presStyleIdx="1" presStyleCnt="4"/>
      <dgm:spPr/>
    </dgm:pt>
    <dgm:pt modelId="{FAF71F7D-D1C7-45E8-97B9-8543D60B4316}" type="pres">
      <dgm:prSet presAssocID="{B5034443-C142-44E4-87E1-4E01238FF3D4}" presName="txNode" presStyleLbl="fgAcc1" presStyleIdx="1" presStyleCnt="4">
        <dgm:presLayoutVars>
          <dgm:bulletEnabled val="1"/>
        </dgm:presLayoutVars>
      </dgm:prSet>
      <dgm:spPr/>
      <dgm:t>
        <a:bodyPr/>
        <a:lstStyle/>
        <a:p>
          <a:pPr rtl="1"/>
          <a:endParaRPr lang="fa-IR"/>
        </a:p>
      </dgm:t>
    </dgm:pt>
    <dgm:pt modelId="{6BE1850F-4603-4E60-AD18-633C15929C71}" type="pres">
      <dgm:prSet presAssocID="{13AB740E-7FCF-404F-8801-46ABE059CF7E}" presName="compositeSpace" presStyleCnt="0"/>
      <dgm:spPr/>
    </dgm:pt>
    <dgm:pt modelId="{AAFCF5FC-2BC2-4527-A25C-C2DC3AD06DE0}" type="pres">
      <dgm:prSet presAssocID="{283677A3-94F1-4E4B-AEC7-85FC1B6D32CC}" presName="composite" presStyleCnt="0"/>
      <dgm:spPr/>
    </dgm:pt>
    <dgm:pt modelId="{8BA76993-D77A-4E66-902F-D4F994BFC0B4}" type="pres">
      <dgm:prSet presAssocID="{283677A3-94F1-4E4B-AEC7-85FC1B6D32CC}" presName="bgChev" presStyleLbl="node1" presStyleIdx="2" presStyleCnt="4"/>
      <dgm:spPr/>
    </dgm:pt>
    <dgm:pt modelId="{D5D1F950-CAC7-4F80-BEFE-F086029C2D7C}" type="pres">
      <dgm:prSet presAssocID="{283677A3-94F1-4E4B-AEC7-85FC1B6D32CC}" presName="txNode" presStyleLbl="fgAcc1" presStyleIdx="2" presStyleCnt="4">
        <dgm:presLayoutVars>
          <dgm:bulletEnabled val="1"/>
        </dgm:presLayoutVars>
      </dgm:prSet>
      <dgm:spPr/>
      <dgm:t>
        <a:bodyPr/>
        <a:lstStyle/>
        <a:p>
          <a:pPr rtl="1"/>
          <a:endParaRPr lang="fa-IR"/>
        </a:p>
      </dgm:t>
    </dgm:pt>
    <dgm:pt modelId="{C3D85966-975C-41AE-9A21-BEDBF855EE91}" type="pres">
      <dgm:prSet presAssocID="{CA72C381-811A-43CA-91CA-0FCBAAD2F832}" presName="compositeSpace" presStyleCnt="0"/>
      <dgm:spPr/>
    </dgm:pt>
    <dgm:pt modelId="{6C20A52D-3B8F-4BD6-882C-BC3E976A6492}" type="pres">
      <dgm:prSet presAssocID="{67034896-885C-47CF-B697-7BB86A7FA45A}" presName="composite" presStyleCnt="0"/>
      <dgm:spPr/>
    </dgm:pt>
    <dgm:pt modelId="{72C29A6C-8EEA-4464-A85B-BF340EAF8B15}" type="pres">
      <dgm:prSet presAssocID="{67034896-885C-47CF-B697-7BB86A7FA45A}" presName="bgChev" presStyleLbl="node1" presStyleIdx="3" presStyleCnt="4"/>
      <dgm:spPr/>
    </dgm:pt>
    <dgm:pt modelId="{3BC59C40-AA89-4D06-BFBB-FF44D045C0EB}" type="pres">
      <dgm:prSet presAssocID="{67034896-885C-47CF-B697-7BB86A7FA45A}" presName="txNode" presStyleLbl="fgAcc1" presStyleIdx="3" presStyleCnt="4">
        <dgm:presLayoutVars>
          <dgm:bulletEnabled val="1"/>
        </dgm:presLayoutVars>
      </dgm:prSet>
      <dgm:spPr/>
      <dgm:t>
        <a:bodyPr/>
        <a:lstStyle/>
        <a:p>
          <a:pPr rtl="1"/>
          <a:endParaRPr lang="fa-IR"/>
        </a:p>
      </dgm:t>
    </dgm:pt>
  </dgm:ptLst>
  <dgm:cxnLst>
    <dgm:cxn modelId="{8E238411-E986-43A0-9386-733C1F63498E}" srcId="{18A1CC10-F071-4864-AF22-F19ACA7AA211}" destId="{67034896-885C-47CF-B697-7BB86A7FA45A}" srcOrd="3" destOrd="0" parTransId="{67EDA546-B1B9-4E2A-913E-BC876F9B57F9}" sibTransId="{0EB8AE63-C0AE-4C9B-8BBC-89B0CDE6C7C2}"/>
    <dgm:cxn modelId="{1EC14A66-A05E-4C16-8BE0-E6C0570A94A8}" type="presOf" srcId="{18A1CC10-F071-4864-AF22-F19ACA7AA211}" destId="{D587EE5F-71E5-4A6B-9B28-6F912B6C5EB8}" srcOrd="0" destOrd="0" presId="urn:microsoft.com/office/officeart/2005/8/layout/chevronAccent+Icon"/>
    <dgm:cxn modelId="{CD727AF0-BE48-409E-9088-5D70823F9125}" type="presOf" srcId="{B5034443-C142-44E4-87E1-4E01238FF3D4}" destId="{FAF71F7D-D1C7-45E8-97B9-8543D60B4316}" srcOrd="0" destOrd="0" presId="urn:microsoft.com/office/officeart/2005/8/layout/chevronAccent+Icon"/>
    <dgm:cxn modelId="{1BB39420-5A5F-497A-AB51-26181B5185B5}" srcId="{18A1CC10-F071-4864-AF22-F19ACA7AA211}" destId="{B5034443-C142-44E4-87E1-4E01238FF3D4}" srcOrd="1" destOrd="0" parTransId="{8F546093-210D-470A-8F46-9D0894BE8589}" sibTransId="{13AB740E-7FCF-404F-8801-46ABE059CF7E}"/>
    <dgm:cxn modelId="{A373F8C9-90EC-48E9-8ADC-045F7EBBD6F5}" srcId="{18A1CC10-F071-4864-AF22-F19ACA7AA211}" destId="{283677A3-94F1-4E4B-AEC7-85FC1B6D32CC}" srcOrd="2" destOrd="0" parTransId="{F2BC6E36-95EC-4D3E-9532-2D60A1C71EB1}" sibTransId="{CA72C381-811A-43CA-91CA-0FCBAAD2F832}"/>
    <dgm:cxn modelId="{BAD08A8A-C9EC-42DD-A9BF-D0AE077E96FC}" type="presOf" srcId="{283677A3-94F1-4E4B-AEC7-85FC1B6D32CC}" destId="{D5D1F950-CAC7-4F80-BEFE-F086029C2D7C}" srcOrd="0" destOrd="0" presId="urn:microsoft.com/office/officeart/2005/8/layout/chevronAccent+Icon"/>
    <dgm:cxn modelId="{800812C0-13F9-4E0D-8BA2-4E6E2928BB50}" type="presOf" srcId="{67034896-885C-47CF-B697-7BB86A7FA45A}" destId="{3BC59C40-AA89-4D06-BFBB-FF44D045C0EB}" srcOrd="0" destOrd="0" presId="urn:microsoft.com/office/officeart/2005/8/layout/chevronAccent+Icon"/>
    <dgm:cxn modelId="{C57E76AD-5894-4137-8D9C-C66538B5B875}" srcId="{18A1CC10-F071-4864-AF22-F19ACA7AA211}" destId="{70937947-EA22-4B99-8B04-2502779AC8C8}" srcOrd="0" destOrd="0" parTransId="{437F16DA-B5C9-48DA-A9F5-B04F342466B8}" sibTransId="{ECABB593-6B3A-409D-9F82-14C4E1B5B5CF}"/>
    <dgm:cxn modelId="{21B9159C-E681-4CA2-B901-963B44064121}" type="presOf" srcId="{70937947-EA22-4B99-8B04-2502779AC8C8}" destId="{B3535E64-7304-408C-975B-328E8519F1A0}" srcOrd="0" destOrd="0" presId="urn:microsoft.com/office/officeart/2005/8/layout/chevronAccent+Icon"/>
    <dgm:cxn modelId="{CBBD3067-6AFC-4ED2-8423-00D45179B0EF}" type="presParOf" srcId="{D587EE5F-71E5-4A6B-9B28-6F912B6C5EB8}" destId="{5CFA9617-03CF-42A0-B75D-B06A3C752A12}" srcOrd="0" destOrd="0" presId="urn:microsoft.com/office/officeart/2005/8/layout/chevronAccent+Icon"/>
    <dgm:cxn modelId="{ACD97730-D0EE-4805-8936-3469D609EF3B}" type="presParOf" srcId="{5CFA9617-03CF-42A0-B75D-B06A3C752A12}" destId="{69F0379C-45EF-43A8-9A24-3D8A0EABE14E}" srcOrd="0" destOrd="0" presId="urn:microsoft.com/office/officeart/2005/8/layout/chevronAccent+Icon"/>
    <dgm:cxn modelId="{BA55316E-F1E6-476D-96DF-B160C311F708}" type="presParOf" srcId="{5CFA9617-03CF-42A0-B75D-B06A3C752A12}" destId="{B3535E64-7304-408C-975B-328E8519F1A0}" srcOrd="1" destOrd="0" presId="urn:microsoft.com/office/officeart/2005/8/layout/chevronAccent+Icon"/>
    <dgm:cxn modelId="{D5EF2C62-C83F-403A-87F0-A43B106E2DCB}" type="presParOf" srcId="{D587EE5F-71E5-4A6B-9B28-6F912B6C5EB8}" destId="{417C8F98-C217-42D2-819C-C20E8BC27D73}" srcOrd="1" destOrd="0" presId="urn:microsoft.com/office/officeart/2005/8/layout/chevronAccent+Icon"/>
    <dgm:cxn modelId="{8EF26017-211F-46D0-A35C-EF139C3CABE2}" type="presParOf" srcId="{D587EE5F-71E5-4A6B-9B28-6F912B6C5EB8}" destId="{09142BB8-6DDF-4450-BA6C-56B843C55833}" srcOrd="2" destOrd="0" presId="urn:microsoft.com/office/officeart/2005/8/layout/chevronAccent+Icon"/>
    <dgm:cxn modelId="{DB7566CA-1539-4A8A-A797-BCC654A2BE19}" type="presParOf" srcId="{09142BB8-6DDF-4450-BA6C-56B843C55833}" destId="{388972B1-6B3A-4B5D-8B89-CDA4BF19394F}" srcOrd="0" destOrd="0" presId="urn:microsoft.com/office/officeart/2005/8/layout/chevronAccent+Icon"/>
    <dgm:cxn modelId="{1E285B80-3EC7-4348-A01D-B5B69479463B}" type="presParOf" srcId="{09142BB8-6DDF-4450-BA6C-56B843C55833}" destId="{FAF71F7D-D1C7-45E8-97B9-8543D60B4316}" srcOrd="1" destOrd="0" presId="urn:microsoft.com/office/officeart/2005/8/layout/chevronAccent+Icon"/>
    <dgm:cxn modelId="{5A3ACC23-4935-493D-8F84-A460324C7A1E}" type="presParOf" srcId="{D587EE5F-71E5-4A6B-9B28-6F912B6C5EB8}" destId="{6BE1850F-4603-4E60-AD18-633C15929C71}" srcOrd="3" destOrd="0" presId="urn:microsoft.com/office/officeart/2005/8/layout/chevronAccent+Icon"/>
    <dgm:cxn modelId="{531597DA-47C3-4CA0-B93F-3BE7E6417CD8}" type="presParOf" srcId="{D587EE5F-71E5-4A6B-9B28-6F912B6C5EB8}" destId="{AAFCF5FC-2BC2-4527-A25C-C2DC3AD06DE0}" srcOrd="4" destOrd="0" presId="urn:microsoft.com/office/officeart/2005/8/layout/chevronAccent+Icon"/>
    <dgm:cxn modelId="{B1E03875-76A2-4D8B-81F1-61697979D458}" type="presParOf" srcId="{AAFCF5FC-2BC2-4527-A25C-C2DC3AD06DE0}" destId="{8BA76993-D77A-4E66-902F-D4F994BFC0B4}" srcOrd="0" destOrd="0" presId="urn:microsoft.com/office/officeart/2005/8/layout/chevronAccent+Icon"/>
    <dgm:cxn modelId="{CD405985-35ED-420B-8778-F673D373D643}" type="presParOf" srcId="{AAFCF5FC-2BC2-4527-A25C-C2DC3AD06DE0}" destId="{D5D1F950-CAC7-4F80-BEFE-F086029C2D7C}" srcOrd="1" destOrd="0" presId="urn:microsoft.com/office/officeart/2005/8/layout/chevronAccent+Icon"/>
    <dgm:cxn modelId="{F53BCBFC-2DBF-4C87-BE7D-8C5EF1D0C7A6}" type="presParOf" srcId="{D587EE5F-71E5-4A6B-9B28-6F912B6C5EB8}" destId="{C3D85966-975C-41AE-9A21-BEDBF855EE91}" srcOrd="5" destOrd="0" presId="urn:microsoft.com/office/officeart/2005/8/layout/chevronAccent+Icon"/>
    <dgm:cxn modelId="{42C7B1D9-6148-4C18-9AB7-12220F3AB74E}" type="presParOf" srcId="{D587EE5F-71E5-4A6B-9B28-6F912B6C5EB8}" destId="{6C20A52D-3B8F-4BD6-882C-BC3E976A6492}" srcOrd="6" destOrd="0" presId="urn:microsoft.com/office/officeart/2005/8/layout/chevronAccent+Icon"/>
    <dgm:cxn modelId="{DBBED580-F0F5-4F4E-BDDF-7F9ACB29B1D3}" type="presParOf" srcId="{6C20A52D-3B8F-4BD6-882C-BC3E976A6492}" destId="{72C29A6C-8EEA-4464-A85B-BF340EAF8B15}" srcOrd="0" destOrd="0" presId="urn:microsoft.com/office/officeart/2005/8/layout/chevronAccent+Icon"/>
    <dgm:cxn modelId="{133FD536-6285-4ABE-A8D9-43C19D5D53C2}" type="presParOf" srcId="{6C20A52D-3B8F-4BD6-882C-BC3E976A6492}" destId="{3BC59C40-AA89-4D06-BFBB-FF44D045C0EB}"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8A1CC10-F071-4864-AF22-F19ACA7AA211}"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pPr rtl="1"/>
          <a:endParaRPr lang="fa-IR"/>
        </a:p>
      </dgm:t>
    </dgm:pt>
    <dgm:pt modelId="{70937947-EA22-4B99-8B04-2502779AC8C8}">
      <dgm:prSet phldrT="[Text]"/>
      <dgm:spPr>
        <a:solidFill>
          <a:srgbClr val="DFEBD2">
            <a:alpha val="90000"/>
          </a:srgbClr>
        </a:solidFill>
      </dgm:spPr>
      <dgm:t>
        <a:bodyPr/>
        <a:lstStyle/>
        <a:p>
          <a:r>
            <a:rPr lang="fa-IR" b="1" dirty="0" smtClean="0">
              <a:cs typeface="B Homa" panose="00000400000000000000" pitchFamily="2" charset="-78"/>
            </a:rPr>
            <a:t>مقدمه</a:t>
          </a:r>
          <a:endParaRPr lang="en-US" b="1" dirty="0">
            <a:cs typeface="B Homa" panose="00000400000000000000" pitchFamily="2" charset="-78"/>
          </a:endParaRPr>
        </a:p>
      </dgm:t>
    </dgm:pt>
    <dgm:pt modelId="{437F16DA-B5C9-48DA-A9F5-B04F342466B8}" type="parTrans" cxnId="{C57E76AD-5894-4137-8D9C-C66538B5B875}">
      <dgm:prSet/>
      <dgm:spPr/>
      <dgm:t>
        <a:bodyPr/>
        <a:lstStyle/>
        <a:p>
          <a:endParaRPr lang="en-US"/>
        </a:p>
      </dgm:t>
    </dgm:pt>
    <dgm:pt modelId="{ECABB593-6B3A-409D-9F82-14C4E1B5B5CF}" type="sibTrans" cxnId="{C57E76AD-5894-4137-8D9C-C66538B5B875}">
      <dgm:prSet/>
      <dgm:spPr/>
      <dgm:t>
        <a:bodyPr/>
        <a:lstStyle/>
        <a:p>
          <a:endParaRPr lang="en-US"/>
        </a:p>
      </dgm:t>
    </dgm:pt>
    <dgm:pt modelId="{283677A3-94F1-4E4B-AEC7-85FC1B6D32CC}">
      <dgm:prSet phldrT="[Text]"/>
      <dgm:spPr>
        <a:solidFill>
          <a:srgbClr val="92D050"/>
        </a:solidFill>
      </dgm:spPr>
      <dgm:t>
        <a:bodyPr/>
        <a:lstStyle/>
        <a:p>
          <a:r>
            <a:rPr lang="fa-IR" b="1" dirty="0" smtClean="0">
              <a:cs typeface="B Homa" panose="00000400000000000000" pitchFamily="2" charset="-78"/>
            </a:rPr>
            <a:t>شهر هوشمند</a:t>
          </a:r>
          <a:endParaRPr lang="en-US" b="1" dirty="0">
            <a:cs typeface="B Homa" panose="00000400000000000000" pitchFamily="2" charset="-78"/>
          </a:endParaRPr>
        </a:p>
      </dgm:t>
    </dgm:pt>
    <dgm:pt modelId="{F2BC6E36-95EC-4D3E-9532-2D60A1C71EB1}" type="parTrans" cxnId="{A373F8C9-90EC-48E9-8ADC-045F7EBBD6F5}">
      <dgm:prSet/>
      <dgm:spPr/>
      <dgm:t>
        <a:bodyPr/>
        <a:lstStyle/>
        <a:p>
          <a:endParaRPr lang="en-US"/>
        </a:p>
      </dgm:t>
    </dgm:pt>
    <dgm:pt modelId="{CA72C381-811A-43CA-91CA-0FCBAAD2F832}" type="sibTrans" cxnId="{A373F8C9-90EC-48E9-8ADC-045F7EBBD6F5}">
      <dgm:prSet/>
      <dgm:spPr/>
      <dgm:t>
        <a:bodyPr/>
        <a:lstStyle/>
        <a:p>
          <a:endParaRPr lang="en-US"/>
        </a:p>
      </dgm:t>
    </dgm:pt>
    <dgm:pt modelId="{67034896-885C-47CF-B697-7BB86A7FA45A}">
      <dgm:prSet phldrT="[Text]"/>
      <dgm:spPr/>
      <dgm:t>
        <a:bodyPr/>
        <a:lstStyle/>
        <a:p>
          <a:r>
            <a:rPr lang="fa-IR" b="1" dirty="0" smtClean="0">
              <a:cs typeface="B Homa" panose="00000400000000000000" pitchFamily="2" charset="-78"/>
            </a:rPr>
            <a:t>آینده</a:t>
          </a:r>
          <a:r>
            <a:rPr lang="fa-IR" b="1" baseline="0" dirty="0" smtClean="0">
              <a:cs typeface="B Homa" panose="00000400000000000000" pitchFamily="2" charset="-78"/>
            </a:rPr>
            <a:t> نگری</a:t>
          </a:r>
          <a:endParaRPr lang="en-US" b="1" dirty="0">
            <a:cs typeface="B Homa" panose="00000400000000000000" pitchFamily="2" charset="-78"/>
          </a:endParaRPr>
        </a:p>
      </dgm:t>
    </dgm:pt>
    <dgm:pt modelId="{67EDA546-B1B9-4E2A-913E-BC876F9B57F9}" type="parTrans" cxnId="{8E238411-E986-43A0-9386-733C1F63498E}">
      <dgm:prSet/>
      <dgm:spPr/>
      <dgm:t>
        <a:bodyPr/>
        <a:lstStyle/>
        <a:p>
          <a:endParaRPr lang="en-US"/>
        </a:p>
      </dgm:t>
    </dgm:pt>
    <dgm:pt modelId="{0EB8AE63-C0AE-4C9B-8BBC-89B0CDE6C7C2}" type="sibTrans" cxnId="{8E238411-E986-43A0-9386-733C1F63498E}">
      <dgm:prSet/>
      <dgm:spPr/>
      <dgm:t>
        <a:bodyPr/>
        <a:lstStyle/>
        <a:p>
          <a:endParaRPr lang="en-US"/>
        </a:p>
      </dgm:t>
    </dgm:pt>
    <dgm:pt modelId="{B5034443-C142-44E4-87E1-4E01238FF3D4}">
      <dgm:prSet/>
      <dgm:spPr>
        <a:solidFill>
          <a:srgbClr val="DFEBD2">
            <a:alpha val="90000"/>
          </a:srgbClr>
        </a:solidFill>
      </dgm:spPr>
      <dgm:t>
        <a:bodyPr/>
        <a:lstStyle/>
        <a:p>
          <a:r>
            <a:rPr lang="fa-IR" b="1" dirty="0" smtClean="0">
              <a:cs typeface="B Homa" panose="00000400000000000000" pitchFamily="2" charset="-78"/>
            </a:rPr>
            <a:t>تاریخچه</a:t>
          </a:r>
          <a:endParaRPr lang="en-US" b="1" dirty="0">
            <a:cs typeface="B Homa" panose="00000400000000000000" pitchFamily="2" charset="-78"/>
          </a:endParaRPr>
        </a:p>
      </dgm:t>
    </dgm:pt>
    <dgm:pt modelId="{8F546093-210D-470A-8F46-9D0894BE8589}" type="parTrans" cxnId="{1BB39420-5A5F-497A-AB51-26181B5185B5}">
      <dgm:prSet/>
      <dgm:spPr/>
      <dgm:t>
        <a:bodyPr/>
        <a:lstStyle/>
        <a:p>
          <a:endParaRPr lang="en-US"/>
        </a:p>
      </dgm:t>
    </dgm:pt>
    <dgm:pt modelId="{13AB740E-7FCF-404F-8801-46ABE059CF7E}" type="sibTrans" cxnId="{1BB39420-5A5F-497A-AB51-26181B5185B5}">
      <dgm:prSet/>
      <dgm:spPr/>
      <dgm:t>
        <a:bodyPr/>
        <a:lstStyle/>
        <a:p>
          <a:endParaRPr lang="en-US"/>
        </a:p>
      </dgm:t>
    </dgm:pt>
    <dgm:pt modelId="{D587EE5F-71E5-4A6B-9B28-6F912B6C5EB8}" type="pres">
      <dgm:prSet presAssocID="{18A1CC10-F071-4864-AF22-F19ACA7AA211}" presName="Name0" presStyleCnt="0">
        <dgm:presLayoutVars>
          <dgm:dir val="rev"/>
          <dgm:resizeHandles val="exact"/>
        </dgm:presLayoutVars>
      </dgm:prSet>
      <dgm:spPr/>
    </dgm:pt>
    <dgm:pt modelId="{5CFA9617-03CF-42A0-B75D-B06A3C752A12}" type="pres">
      <dgm:prSet presAssocID="{70937947-EA22-4B99-8B04-2502779AC8C8}" presName="composite" presStyleCnt="0"/>
      <dgm:spPr/>
    </dgm:pt>
    <dgm:pt modelId="{69F0379C-45EF-43A8-9A24-3D8A0EABE14E}" type="pres">
      <dgm:prSet presAssocID="{70937947-EA22-4B99-8B04-2502779AC8C8}" presName="bgChev" presStyleLbl="node1" presStyleIdx="0" presStyleCnt="4"/>
      <dgm:spPr/>
    </dgm:pt>
    <dgm:pt modelId="{B3535E64-7304-408C-975B-328E8519F1A0}" type="pres">
      <dgm:prSet presAssocID="{70937947-EA22-4B99-8B04-2502779AC8C8}" presName="txNode" presStyleLbl="fgAcc1" presStyleIdx="0" presStyleCnt="4">
        <dgm:presLayoutVars>
          <dgm:bulletEnabled val="1"/>
        </dgm:presLayoutVars>
      </dgm:prSet>
      <dgm:spPr/>
      <dgm:t>
        <a:bodyPr/>
        <a:lstStyle/>
        <a:p>
          <a:pPr rtl="1"/>
          <a:endParaRPr lang="fa-IR"/>
        </a:p>
      </dgm:t>
    </dgm:pt>
    <dgm:pt modelId="{417C8F98-C217-42D2-819C-C20E8BC27D73}" type="pres">
      <dgm:prSet presAssocID="{ECABB593-6B3A-409D-9F82-14C4E1B5B5CF}" presName="compositeSpace" presStyleCnt="0"/>
      <dgm:spPr/>
    </dgm:pt>
    <dgm:pt modelId="{09142BB8-6DDF-4450-BA6C-56B843C55833}" type="pres">
      <dgm:prSet presAssocID="{B5034443-C142-44E4-87E1-4E01238FF3D4}" presName="composite" presStyleCnt="0"/>
      <dgm:spPr/>
    </dgm:pt>
    <dgm:pt modelId="{388972B1-6B3A-4B5D-8B89-CDA4BF19394F}" type="pres">
      <dgm:prSet presAssocID="{B5034443-C142-44E4-87E1-4E01238FF3D4}" presName="bgChev" presStyleLbl="node1" presStyleIdx="1" presStyleCnt="4"/>
      <dgm:spPr/>
    </dgm:pt>
    <dgm:pt modelId="{FAF71F7D-D1C7-45E8-97B9-8543D60B4316}" type="pres">
      <dgm:prSet presAssocID="{B5034443-C142-44E4-87E1-4E01238FF3D4}" presName="txNode" presStyleLbl="fgAcc1" presStyleIdx="1" presStyleCnt="4">
        <dgm:presLayoutVars>
          <dgm:bulletEnabled val="1"/>
        </dgm:presLayoutVars>
      </dgm:prSet>
      <dgm:spPr/>
      <dgm:t>
        <a:bodyPr/>
        <a:lstStyle/>
        <a:p>
          <a:pPr rtl="1"/>
          <a:endParaRPr lang="fa-IR"/>
        </a:p>
      </dgm:t>
    </dgm:pt>
    <dgm:pt modelId="{6BE1850F-4603-4E60-AD18-633C15929C71}" type="pres">
      <dgm:prSet presAssocID="{13AB740E-7FCF-404F-8801-46ABE059CF7E}" presName="compositeSpace" presStyleCnt="0"/>
      <dgm:spPr/>
    </dgm:pt>
    <dgm:pt modelId="{AAFCF5FC-2BC2-4527-A25C-C2DC3AD06DE0}" type="pres">
      <dgm:prSet presAssocID="{283677A3-94F1-4E4B-AEC7-85FC1B6D32CC}" presName="composite" presStyleCnt="0"/>
      <dgm:spPr/>
    </dgm:pt>
    <dgm:pt modelId="{8BA76993-D77A-4E66-902F-D4F994BFC0B4}" type="pres">
      <dgm:prSet presAssocID="{283677A3-94F1-4E4B-AEC7-85FC1B6D32CC}" presName="bgChev" presStyleLbl="node1" presStyleIdx="2" presStyleCnt="4"/>
      <dgm:spPr/>
    </dgm:pt>
    <dgm:pt modelId="{D5D1F950-CAC7-4F80-BEFE-F086029C2D7C}" type="pres">
      <dgm:prSet presAssocID="{283677A3-94F1-4E4B-AEC7-85FC1B6D32CC}" presName="txNode" presStyleLbl="fgAcc1" presStyleIdx="2" presStyleCnt="4">
        <dgm:presLayoutVars>
          <dgm:bulletEnabled val="1"/>
        </dgm:presLayoutVars>
      </dgm:prSet>
      <dgm:spPr/>
      <dgm:t>
        <a:bodyPr/>
        <a:lstStyle/>
        <a:p>
          <a:pPr rtl="1"/>
          <a:endParaRPr lang="fa-IR"/>
        </a:p>
      </dgm:t>
    </dgm:pt>
    <dgm:pt modelId="{C3D85966-975C-41AE-9A21-BEDBF855EE91}" type="pres">
      <dgm:prSet presAssocID="{CA72C381-811A-43CA-91CA-0FCBAAD2F832}" presName="compositeSpace" presStyleCnt="0"/>
      <dgm:spPr/>
    </dgm:pt>
    <dgm:pt modelId="{6C20A52D-3B8F-4BD6-882C-BC3E976A6492}" type="pres">
      <dgm:prSet presAssocID="{67034896-885C-47CF-B697-7BB86A7FA45A}" presName="composite" presStyleCnt="0"/>
      <dgm:spPr/>
    </dgm:pt>
    <dgm:pt modelId="{72C29A6C-8EEA-4464-A85B-BF340EAF8B15}" type="pres">
      <dgm:prSet presAssocID="{67034896-885C-47CF-B697-7BB86A7FA45A}" presName="bgChev" presStyleLbl="node1" presStyleIdx="3" presStyleCnt="4"/>
      <dgm:spPr/>
    </dgm:pt>
    <dgm:pt modelId="{3BC59C40-AA89-4D06-BFBB-FF44D045C0EB}" type="pres">
      <dgm:prSet presAssocID="{67034896-885C-47CF-B697-7BB86A7FA45A}" presName="txNode" presStyleLbl="fgAcc1" presStyleIdx="3" presStyleCnt="4">
        <dgm:presLayoutVars>
          <dgm:bulletEnabled val="1"/>
        </dgm:presLayoutVars>
      </dgm:prSet>
      <dgm:spPr/>
      <dgm:t>
        <a:bodyPr/>
        <a:lstStyle/>
        <a:p>
          <a:pPr rtl="1"/>
          <a:endParaRPr lang="fa-IR"/>
        </a:p>
      </dgm:t>
    </dgm:pt>
  </dgm:ptLst>
  <dgm:cxnLst>
    <dgm:cxn modelId="{643274BE-2406-42A8-B997-289D6AF0BB0D}" type="presOf" srcId="{67034896-885C-47CF-B697-7BB86A7FA45A}" destId="{3BC59C40-AA89-4D06-BFBB-FF44D045C0EB}" srcOrd="0" destOrd="0" presId="urn:microsoft.com/office/officeart/2005/8/layout/chevronAccent+Icon"/>
    <dgm:cxn modelId="{8E238411-E986-43A0-9386-733C1F63498E}" srcId="{18A1CC10-F071-4864-AF22-F19ACA7AA211}" destId="{67034896-885C-47CF-B697-7BB86A7FA45A}" srcOrd="3" destOrd="0" parTransId="{67EDA546-B1B9-4E2A-913E-BC876F9B57F9}" sibTransId="{0EB8AE63-C0AE-4C9B-8BBC-89B0CDE6C7C2}"/>
    <dgm:cxn modelId="{25DD4EE0-3208-4CB3-A371-66F822E4CEA8}" type="presOf" srcId="{B5034443-C142-44E4-87E1-4E01238FF3D4}" destId="{FAF71F7D-D1C7-45E8-97B9-8543D60B4316}" srcOrd="0" destOrd="0" presId="urn:microsoft.com/office/officeart/2005/8/layout/chevronAccent+Icon"/>
    <dgm:cxn modelId="{7AB8328A-C57A-4B41-A3BE-F34AE095F95B}" type="presOf" srcId="{70937947-EA22-4B99-8B04-2502779AC8C8}" destId="{B3535E64-7304-408C-975B-328E8519F1A0}" srcOrd="0" destOrd="0" presId="urn:microsoft.com/office/officeart/2005/8/layout/chevronAccent+Icon"/>
    <dgm:cxn modelId="{049A9C59-C45D-4B12-8D2C-F37732EF610E}" type="presOf" srcId="{283677A3-94F1-4E4B-AEC7-85FC1B6D32CC}" destId="{D5D1F950-CAC7-4F80-BEFE-F086029C2D7C}" srcOrd="0" destOrd="0" presId="urn:microsoft.com/office/officeart/2005/8/layout/chevronAccent+Icon"/>
    <dgm:cxn modelId="{1BB39420-5A5F-497A-AB51-26181B5185B5}" srcId="{18A1CC10-F071-4864-AF22-F19ACA7AA211}" destId="{B5034443-C142-44E4-87E1-4E01238FF3D4}" srcOrd="1" destOrd="0" parTransId="{8F546093-210D-470A-8F46-9D0894BE8589}" sibTransId="{13AB740E-7FCF-404F-8801-46ABE059CF7E}"/>
    <dgm:cxn modelId="{A373F8C9-90EC-48E9-8ADC-045F7EBBD6F5}" srcId="{18A1CC10-F071-4864-AF22-F19ACA7AA211}" destId="{283677A3-94F1-4E4B-AEC7-85FC1B6D32CC}" srcOrd="2" destOrd="0" parTransId="{F2BC6E36-95EC-4D3E-9532-2D60A1C71EB1}" sibTransId="{CA72C381-811A-43CA-91CA-0FCBAAD2F832}"/>
    <dgm:cxn modelId="{C57E76AD-5894-4137-8D9C-C66538B5B875}" srcId="{18A1CC10-F071-4864-AF22-F19ACA7AA211}" destId="{70937947-EA22-4B99-8B04-2502779AC8C8}" srcOrd="0" destOrd="0" parTransId="{437F16DA-B5C9-48DA-A9F5-B04F342466B8}" sibTransId="{ECABB593-6B3A-409D-9F82-14C4E1B5B5CF}"/>
    <dgm:cxn modelId="{06FF9283-5D53-436A-8710-3377EAE029DB}" type="presOf" srcId="{18A1CC10-F071-4864-AF22-F19ACA7AA211}" destId="{D587EE5F-71E5-4A6B-9B28-6F912B6C5EB8}" srcOrd="0" destOrd="0" presId="urn:microsoft.com/office/officeart/2005/8/layout/chevronAccent+Icon"/>
    <dgm:cxn modelId="{6A022CB5-BE4C-418C-A218-7F861AA35BE7}" type="presParOf" srcId="{D587EE5F-71E5-4A6B-9B28-6F912B6C5EB8}" destId="{5CFA9617-03CF-42A0-B75D-B06A3C752A12}" srcOrd="0" destOrd="0" presId="urn:microsoft.com/office/officeart/2005/8/layout/chevronAccent+Icon"/>
    <dgm:cxn modelId="{2F1EA821-62A5-40EE-84DA-755960A228EE}" type="presParOf" srcId="{5CFA9617-03CF-42A0-B75D-B06A3C752A12}" destId="{69F0379C-45EF-43A8-9A24-3D8A0EABE14E}" srcOrd="0" destOrd="0" presId="urn:microsoft.com/office/officeart/2005/8/layout/chevronAccent+Icon"/>
    <dgm:cxn modelId="{8E419E8B-6769-4E87-AFC1-7B7C0E3089F5}" type="presParOf" srcId="{5CFA9617-03CF-42A0-B75D-B06A3C752A12}" destId="{B3535E64-7304-408C-975B-328E8519F1A0}" srcOrd="1" destOrd="0" presId="urn:microsoft.com/office/officeart/2005/8/layout/chevronAccent+Icon"/>
    <dgm:cxn modelId="{30194921-E798-454C-9A24-8E5EC3DC2DDF}" type="presParOf" srcId="{D587EE5F-71E5-4A6B-9B28-6F912B6C5EB8}" destId="{417C8F98-C217-42D2-819C-C20E8BC27D73}" srcOrd="1" destOrd="0" presId="urn:microsoft.com/office/officeart/2005/8/layout/chevronAccent+Icon"/>
    <dgm:cxn modelId="{2B8CF0BB-27EA-4AE1-904C-3E556E5A456A}" type="presParOf" srcId="{D587EE5F-71E5-4A6B-9B28-6F912B6C5EB8}" destId="{09142BB8-6DDF-4450-BA6C-56B843C55833}" srcOrd="2" destOrd="0" presId="urn:microsoft.com/office/officeart/2005/8/layout/chevronAccent+Icon"/>
    <dgm:cxn modelId="{D66E338A-4D24-4FA7-9220-D73C12629C43}" type="presParOf" srcId="{09142BB8-6DDF-4450-BA6C-56B843C55833}" destId="{388972B1-6B3A-4B5D-8B89-CDA4BF19394F}" srcOrd="0" destOrd="0" presId="urn:microsoft.com/office/officeart/2005/8/layout/chevronAccent+Icon"/>
    <dgm:cxn modelId="{C192747A-9BB9-4DCA-A56E-AD9D78943113}" type="presParOf" srcId="{09142BB8-6DDF-4450-BA6C-56B843C55833}" destId="{FAF71F7D-D1C7-45E8-97B9-8543D60B4316}" srcOrd="1" destOrd="0" presId="urn:microsoft.com/office/officeart/2005/8/layout/chevronAccent+Icon"/>
    <dgm:cxn modelId="{B951FA89-1E1F-44B1-B937-B6D4D873905B}" type="presParOf" srcId="{D587EE5F-71E5-4A6B-9B28-6F912B6C5EB8}" destId="{6BE1850F-4603-4E60-AD18-633C15929C71}" srcOrd="3" destOrd="0" presId="urn:microsoft.com/office/officeart/2005/8/layout/chevronAccent+Icon"/>
    <dgm:cxn modelId="{BB7FE4F5-2E72-40C2-844C-A99F97BE732E}" type="presParOf" srcId="{D587EE5F-71E5-4A6B-9B28-6F912B6C5EB8}" destId="{AAFCF5FC-2BC2-4527-A25C-C2DC3AD06DE0}" srcOrd="4" destOrd="0" presId="urn:microsoft.com/office/officeart/2005/8/layout/chevronAccent+Icon"/>
    <dgm:cxn modelId="{67D0DE40-F70A-4111-8D4E-57BBFE120D5A}" type="presParOf" srcId="{AAFCF5FC-2BC2-4527-A25C-C2DC3AD06DE0}" destId="{8BA76993-D77A-4E66-902F-D4F994BFC0B4}" srcOrd="0" destOrd="0" presId="urn:microsoft.com/office/officeart/2005/8/layout/chevronAccent+Icon"/>
    <dgm:cxn modelId="{45880DE4-0E4A-44C5-A597-4A1A234A188C}" type="presParOf" srcId="{AAFCF5FC-2BC2-4527-A25C-C2DC3AD06DE0}" destId="{D5D1F950-CAC7-4F80-BEFE-F086029C2D7C}" srcOrd="1" destOrd="0" presId="urn:microsoft.com/office/officeart/2005/8/layout/chevronAccent+Icon"/>
    <dgm:cxn modelId="{84C51E22-6A9A-4CE2-97BA-DF08672FDC9F}" type="presParOf" srcId="{D587EE5F-71E5-4A6B-9B28-6F912B6C5EB8}" destId="{C3D85966-975C-41AE-9A21-BEDBF855EE91}" srcOrd="5" destOrd="0" presId="urn:microsoft.com/office/officeart/2005/8/layout/chevronAccent+Icon"/>
    <dgm:cxn modelId="{7D9F31BB-2B96-428F-88B3-B421938CAB47}" type="presParOf" srcId="{D587EE5F-71E5-4A6B-9B28-6F912B6C5EB8}" destId="{6C20A52D-3B8F-4BD6-882C-BC3E976A6492}" srcOrd="6" destOrd="0" presId="urn:microsoft.com/office/officeart/2005/8/layout/chevronAccent+Icon"/>
    <dgm:cxn modelId="{CE2EB331-385C-4E6D-9A8B-4B879F353D3C}" type="presParOf" srcId="{6C20A52D-3B8F-4BD6-882C-BC3E976A6492}" destId="{72C29A6C-8EEA-4464-A85B-BF340EAF8B15}" srcOrd="0" destOrd="0" presId="urn:microsoft.com/office/officeart/2005/8/layout/chevronAccent+Icon"/>
    <dgm:cxn modelId="{278F0F60-9BFE-4354-BBB0-CFB15A4CEAD0}" type="presParOf" srcId="{6C20A52D-3B8F-4BD6-882C-BC3E976A6492}" destId="{3BC59C40-AA89-4D06-BFBB-FF44D045C0EB}"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8A1CC10-F071-4864-AF22-F19ACA7AA211}"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pPr rtl="1"/>
          <a:endParaRPr lang="fa-IR"/>
        </a:p>
      </dgm:t>
    </dgm:pt>
    <dgm:pt modelId="{70937947-EA22-4B99-8B04-2502779AC8C8}">
      <dgm:prSet phldrT="[Text]"/>
      <dgm:spPr>
        <a:solidFill>
          <a:srgbClr val="DFEBD2">
            <a:alpha val="90000"/>
          </a:srgbClr>
        </a:solidFill>
      </dgm:spPr>
      <dgm:t>
        <a:bodyPr/>
        <a:lstStyle/>
        <a:p>
          <a:r>
            <a:rPr lang="fa-IR" b="1" dirty="0" smtClean="0">
              <a:cs typeface="B Homa" panose="00000400000000000000" pitchFamily="2" charset="-78"/>
            </a:rPr>
            <a:t>مقدمه</a:t>
          </a:r>
          <a:endParaRPr lang="en-US" b="1" dirty="0">
            <a:cs typeface="B Homa" panose="00000400000000000000" pitchFamily="2" charset="-78"/>
          </a:endParaRPr>
        </a:p>
      </dgm:t>
    </dgm:pt>
    <dgm:pt modelId="{437F16DA-B5C9-48DA-A9F5-B04F342466B8}" type="parTrans" cxnId="{C57E76AD-5894-4137-8D9C-C66538B5B875}">
      <dgm:prSet/>
      <dgm:spPr/>
      <dgm:t>
        <a:bodyPr/>
        <a:lstStyle/>
        <a:p>
          <a:endParaRPr lang="en-US"/>
        </a:p>
      </dgm:t>
    </dgm:pt>
    <dgm:pt modelId="{ECABB593-6B3A-409D-9F82-14C4E1B5B5CF}" type="sibTrans" cxnId="{C57E76AD-5894-4137-8D9C-C66538B5B875}">
      <dgm:prSet/>
      <dgm:spPr/>
      <dgm:t>
        <a:bodyPr/>
        <a:lstStyle/>
        <a:p>
          <a:endParaRPr lang="en-US"/>
        </a:p>
      </dgm:t>
    </dgm:pt>
    <dgm:pt modelId="{283677A3-94F1-4E4B-AEC7-85FC1B6D32CC}">
      <dgm:prSet phldrT="[Text]"/>
      <dgm:spPr>
        <a:solidFill>
          <a:srgbClr val="DFEBD2"/>
        </a:solidFill>
      </dgm:spPr>
      <dgm:t>
        <a:bodyPr/>
        <a:lstStyle/>
        <a:p>
          <a:r>
            <a:rPr lang="fa-IR" b="1" dirty="0" smtClean="0">
              <a:cs typeface="B Homa" panose="00000400000000000000" pitchFamily="2" charset="-78"/>
            </a:rPr>
            <a:t>شهر هوشمند</a:t>
          </a:r>
          <a:endParaRPr lang="en-US" b="1" dirty="0">
            <a:cs typeface="B Homa" panose="00000400000000000000" pitchFamily="2" charset="-78"/>
          </a:endParaRPr>
        </a:p>
      </dgm:t>
    </dgm:pt>
    <dgm:pt modelId="{F2BC6E36-95EC-4D3E-9532-2D60A1C71EB1}" type="parTrans" cxnId="{A373F8C9-90EC-48E9-8ADC-045F7EBBD6F5}">
      <dgm:prSet/>
      <dgm:spPr/>
      <dgm:t>
        <a:bodyPr/>
        <a:lstStyle/>
        <a:p>
          <a:endParaRPr lang="en-US"/>
        </a:p>
      </dgm:t>
    </dgm:pt>
    <dgm:pt modelId="{CA72C381-811A-43CA-91CA-0FCBAAD2F832}" type="sibTrans" cxnId="{A373F8C9-90EC-48E9-8ADC-045F7EBBD6F5}">
      <dgm:prSet/>
      <dgm:spPr/>
      <dgm:t>
        <a:bodyPr/>
        <a:lstStyle/>
        <a:p>
          <a:endParaRPr lang="en-US"/>
        </a:p>
      </dgm:t>
    </dgm:pt>
    <dgm:pt modelId="{67034896-885C-47CF-B697-7BB86A7FA45A}">
      <dgm:prSet phldrT="[Text]"/>
      <dgm:spPr>
        <a:solidFill>
          <a:srgbClr val="65A937">
            <a:alpha val="90000"/>
          </a:srgbClr>
        </a:solidFill>
      </dgm:spPr>
      <dgm:t>
        <a:bodyPr/>
        <a:lstStyle/>
        <a:p>
          <a:r>
            <a:rPr lang="fa-IR" b="1" dirty="0" smtClean="0">
              <a:cs typeface="B Homa" panose="00000400000000000000" pitchFamily="2" charset="-78"/>
            </a:rPr>
            <a:t>آینده</a:t>
          </a:r>
          <a:r>
            <a:rPr lang="fa-IR" b="1" baseline="0" dirty="0" smtClean="0">
              <a:cs typeface="B Homa" panose="00000400000000000000" pitchFamily="2" charset="-78"/>
            </a:rPr>
            <a:t> نگری</a:t>
          </a:r>
          <a:endParaRPr lang="en-US" b="1" dirty="0">
            <a:cs typeface="B Homa" panose="00000400000000000000" pitchFamily="2" charset="-78"/>
          </a:endParaRPr>
        </a:p>
      </dgm:t>
    </dgm:pt>
    <dgm:pt modelId="{67EDA546-B1B9-4E2A-913E-BC876F9B57F9}" type="parTrans" cxnId="{8E238411-E986-43A0-9386-733C1F63498E}">
      <dgm:prSet/>
      <dgm:spPr/>
      <dgm:t>
        <a:bodyPr/>
        <a:lstStyle/>
        <a:p>
          <a:endParaRPr lang="en-US"/>
        </a:p>
      </dgm:t>
    </dgm:pt>
    <dgm:pt modelId="{0EB8AE63-C0AE-4C9B-8BBC-89B0CDE6C7C2}" type="sibTrans" cxnId="{8E238411-E986-43A0-9386-733C1F63498E}">
      <dgm:prSet/>
      <dgm:spPr/>
      <dgm:t>
        <a:bodyPr/>
        <a:lstStyle/>
        <a:p>
          <a:endParaRPr lang="en-US"/>
        </a:p>
      </dgm:t>
    </dgm:pt>
    <dgm:pt modelId="{B5034443-C142-44E4-87E1-4E01238FF3D4}">
      <dgm:prSet/>
      <dgm:spPr>
        <a:solidFill>
          <a:srgbClr val="DFEBD2">
            <a:alpha val="90000"/>
          </a:srgbClr>
        </a:solidFill>
      </dgm:spPr>
      <dgm:t>
        <a:bodyPr/>
        <a:lstStyle/>
        <a:p>
          <a:r>
            <a:rPr lang="fa-IR" b="1" dirty="0" smtClean="0">
              <a:cs typeface="B Homa" panose="00000400000000000000" pitchFamily="2" charset="-78"/>
            </a:rPr>
            <a:t>تاریخچه</a:t>
          </a:r>
          <a:endParaRPr lang="en-US" b="1" dirty="0">
            <a:cs typeface="B Homa" panose="00000400000000000000" pitchFamily="2" charset="-78"/>
          </a:endParaRPr>
        </a:p>
      </dgm:t>
    </dgm:pt>
    <dgm:pt modelId="{8F546093-210D-470A-8F46-9D0894BE8589}" type="parTrans" cxnId="{1BB39420-5A5F-497A-AB51-26181B5185B5}">
      <dgm:prSet/>
      <dgm:spPr/>
      <dgm:t>
        <a:bodyPr/>
        <a:lstStyle/>
        <a:p>
          <a:endParaRPr lang="en-US"/>
        </a:p>
      </dgm:t>
    </dgm:pt>
    <dgm:pt modelId="{13AB740E-7FCF-404F-8801-46ABE059CF7E}" type="sibTrans" cxnId="{1BB39420-5A5F-497A-AB51-26181B5185B5}">
      <dgm:prSet/>
      <dgm:spPr/>
      <dgm:t>
        <a:bodyPr/>
        <a:lstStyle/>
        <a:p>
          <a:endParaRPr lang="en-US"/>
        </a:p>
      </dgm:t>
    </dgm:pt>
    <dgm:pt modelId="{D587EE5F-71E5-4A6B-9B28-6F912B6C5EB8}" type="pres">
      <dgm:prSet presAssocID="{18A1CC10-F071-4864-AF22-F19ACA7AA211}" presName="Name0" presStyleCnt="0">
        <dgm:presLayoutVars>
          <dgm:dir val="rev"/>
          <dgm:resizeHandles val="exact"/>
        </dgm:presLayoutVars>
      </dgm:prSet>
      <dgm:spPr/>
    </dgm:pt>
    <dgm:pt modelId="{5CFA9617-03CF-42A0-B75D-B06A3C752A12}" type="pres">
      <dgm:prSet presAssocID="{70937947-EA22-4B99-8B04-2502779AC8C8}" presName="composite" presStyleCnt="0"/>
      <dgm:spPr/>
    </dgm:pt>
    <dgm:pt modelId="{69F0379C-45EF-43A8-9A24-3D8A0EABE14E}" type="pres">
      <dgm:prSet presAssocID="{70937947-EA22-4B99-8B04-2502779AC8C8}" presName="bgChev" presStyleLbl="node1" presStyleIdx="0" presStyleCnt="4"/>
      <dgm:spPr/>
    </dgm:pt>
    <dgm:pt modelId="{B3535E64-7304-408C-975B-328E8519F1A0}" type="pres">
      <dgm:prSet presAssocID="{70937947-EA22-4B99-8B04-2502779AC8C8}" presName="txNode" presStyleLbl="fgAcc1" presStyleIdx="0" presStyleCnt="4">
        <dgm:presLayoutVars>
          <dgm:bulletEnabled val="1"/>
        </dgm:presLayoutVars>
      </dgm:prSet>
      <dgm:spPr/>
      <dgm:t>
        <a:bodyPr/>
        <a:lstStyle/>
        <a:p>
          <a:pPr rtl="1"/>
          <a:endParaRPr lang="fa-IR"/>
        </a:p>
      </dgm:t>
    </dgm:pt>
    <dgm:pt modelId="{417C8F98-C217-42D2-819C-C20E8BC27D73}" type="pres">
      <dgm:prSet presAssocID="{ECABB593-6B3A-409D-9F82-14C4E1B5B5CF}" presName="compositeSpace" presStyleCnt="0"/>
      <dgm:spPr/>
    </dgm:pt>
    <dgm:pt modelId="{09142BB8-6DDF-4450-BA6C-56B843C55833}" type="pres">
      <dgm:prSet presAssocID="{B5034443-C142-44E4-87E1-4E01238FF3D4}" presName="composite" presStyleCnt="0"/>
      <dgm:spPr/>
    </dgm:pt>
    <dgm:pt modelId="{388972B1-6B3A-4B5D-8B89-CDA4BF19394F}" type="pres">
      <dgm:prSet presAssocID="{B5034443-C142-44E4-87E1-4E01238FF3D4}" presName="bgChev" presStyleLbl="node1" presStyleIdx="1" presStyleCnt="4"/>
      <dgm:spPr/>
    </dgm:pt>
    <dgm:pt modelId="{FAF71F7D-D1C7-45E8-97B9-8543D60B4316}" type="pres">
      <dgm:prSet presAssocID="{B5034443-C142-44E4-87E1-4E01238FF3D4}" presName="txNode" presStyleLbl="fgAcc1" presStyleIdx="1" presStyleCnt="4">
        <dgm:presLayoutVars>
          <dgm:bulletEnabled val="1"/>
        </dgm:presLayoutVars>
      </dgm:prSet>
      <dgm:spPr/>
      <dgm:t>
        <a:bodyPr/>
        <a:lstStyle/>
        <a:p>
          <a:pPr rtl="1"/>
          <a:endParaRPr lang="fa-IR"/>
        </a:p>
      </dgm:t>
    </dgm:pt>
    <dgm:pt modelId="{6BE1850F-4603-4E60-AD18-633C15929C71}" type="pres">
      <dgm:prSet presAssocID="{13AB740E-7FCF-404F-8801-46ABE059CF7E}" presName="compositeSpace" presStyleCnt="0"/>
      <dgm:spPr/>
    </dgm:pt>
    <dgm:pt modelId="{AAFCF5FC-2BC2-4527-A25C-C2DC3AD06DE0}" type="pres">
      <dgm:prSet presAssocID="{283677A3-94F1-4E4B-AEC7-85FC1B6D32CC}" presName="composite" presStyleCnt="0"/>
      <dgm:spPr/>
    </dgm:pt>
    <dgm:pt modelId="{8BA76993-D77A-4E66-902F-D4F994BFC0B4}" type="pres">
      <dgm:prSet presAssocID="{283677A3-94F1-4E4B-AEC7-85FC1B6D32CC}" presName="bgChev" presStyleLbl="node1" presStyleIdx="2" presStyleCnt="4"/>
      <dgm:spPr/>
    </dgm:pt>
    <dgm:pt modelId="{D5D1F950-CAC7-4F80-BEFE-F086029C2D7C}" type="pres">
      <dgm:prSet presAssocID="{283677A3-94F1-4E4B-AEC7-85FC1B6D32CC}" presName="txNode" presStyleLbl="fgAcc1" presStyleIdx="2" presStyleCnt="4">
        <dgm:presLayoutVars>
          <dgm:bulletEnabled val="1"/>
        </dgm:presLayoutVars>
      </dgm:prSet>
      <dgm:spPr/>
      <dgm:t>
        <a:bodyPr/>
        <a:lstStyle/>
        <a:p>
          <a:pPr rtl="1"/>
          <a:endParaRPr lang="fa-IR"/>
        </a:p>
      </dgm:t>
    </dgm:pt>
    <dgm:pt modelId="{C3D85966-975C-41AE-9A21-BEDBF855EE91}" type="pres">
      <dgm:prSet presAssocID="{CA72C381-811A-43CA-91CA-0FCBAAD2F832}" presName="compositeSpace" presStyleCnt="0"/>
      <dgm:spPr/>
    </dgm:pt>
    <dgm:pt modelId="{6C20A52D-3B8F-4BD6-882C-BC3E976A6492}" type="pres">
      <dgm:prSet presAssocID="{67034896-885C-47CF-B697-7BB86A7FA45A}" presName="composite" presStyleCnt="0"/>
      <dgm:spPr/>
    </dgm:pt>
    <dgm:pt modelId="{72C29A6C-8EEA-4464-A85B-BF340EAF8B15}" type="pres">
      <dgm:prSet presAssocID="{67034896-885C-47CF-B697-7BB86A7FA45A}" presName="bgChev" presStyleLbl="node1" presStyleIdx="3" presStyleCnt="4"/>
      <dgm:spPr/>
    </dgm:pt>
    <dgm:pt modelId="{3BC59C40-AA89-4D06-BFBB-FF44D045C0EB}" type="pres">
      <dgm:prSet presAssocID="{67034896-885C-47CF-B697-7BB86A7FA45A}" presName="txNode" presStyleLbl="fgAcc1" presStyleIdx="3" presStyleCnt="4">
        <dgm:presLayoutVars>
          <dgm:bulletEnabled val="1"/>
        </dgm:presLayoutVars>
      </dgm:prSet>
      <dgm:spPr/>
      <dgm:t>
        <a:bodyPr/>
        <a:lstStyle/>
        <a:p>
          <a:pPr rtl="1"/>
          <a:endParaRPr lang="fa-IR"/>
        </a:p>
      </dgm:t>
    </dgm:pt>
  </dgm:ptLst>
  <dgm:cxnLst>
    <dgm:cxn modelId="{C29E94E6-5012-4699-BC4D-919640F37351}" type="presOf" srcId="{B5034443-C142-44E4-87E1-4E01238FF3D4}" destId="{FAF71F7D-D1C7-45E8-97B9-8543D60B4316}" srcOrd="0" destOrd="0" presId="urn:microsoft.com/office/officeart/2005/8/layout/chevronAccent+Icon"/>
    <dgm:cxn modelId="{8E238411-E986-43A0-9386-733C1F63498E}" srcId="{18A1CC10-F071-4864-AF22-F19ACA7AA211}" destId="{67034896-885C-47CF-B697-7BB86A7FA45A}" srcOrd="3" destOrd="0" parTransId="{67EDA546-B1B9-4E2A-913E-BC876F9B57F9}" sibTransId="{0EB8AE63-C0AE-4C9B-8BBC-89B0CDE6C7C2}"/>
    <dgm:cxn modelId="{F091DECC-F7AF-4FCE-9470-9D5B529BAC07}" type="presOf" srcId="{283677A3-94F1-4E4B-AEC7-85FC1B6D32CC}" destId="{D5D1F950-CAC7-4F80-BEFE-F086029C2D7C}" srcOrd="0" destOrd="0" presId="urn:microsoft.com/office/officeart/2005/8/layout/chevronAccent+Icon"/>
    <dgm:cxn modelId="{1C0E0946-0BEA-4AF2-93C0-D87193A32B9A}" type="presOf" srcId="{67034896-885C-47CF-B697-7BB86A7FA45A}" destId="{3BC59C40-AA89-4D06-BFBB-FF44D045C0EB}" srcOrd="0" destOrd="0" presId="urn:microsoft.com/office/officeart/2005/8/layout/chevronAccent+Icon"/>
    <dgm:cxn modelId="{1BB39420-5A5F-497A-AB51-26181B5185B5}" srcId="{18A1CC10-F071-4864-AF22-F19ACA7AA211}" destId="{B5034443-C142-44E4-87E1-4E01238FF3D4}" srcOrd="1" destOrd="0" parTransId="{8F546093-210D-470A-8F46-9D0894BE8589}" sibTransId="{13AB740E-7FCF-404F-8801-46ABE059CF7E}"/>
    <dgm:cxn modelId="{A373F8C9-90EC-48E9-8ADC-045F7EBBD6F5}" srcId="{18A1CC10-F071-4864-AF22-F19ACA7AA211}" destId="{283677A3-94F1-4E4B-AEC7-85FC1B6D32CC}" srcOrd="2" destOrd="0" parTransId="{F2BC6E36-95EC-4D3E-9532-2D60A1C71EB1}" sibTransId="{CA72C381-811A-43CA-91CA-0FCBAAD2F832}"/>
    <dgm:cxn modelId="{C57E76AD-5894-4137-8D9C-C66538B5B875}" srcId="{18A1CC10-F071-4864-AF22-F19ACA7AA211}" destId="{70937947-EA22-4B99-8B04-2502779AC8C8}" srcOrd="0" destOrd="0" parTransId="{437F16DA-B5C9-48DA-A9F5-B04F342466B8}" sibTransId="{ECABB593-6B3A-409D-9F82-14C4E1B5B5CF}"/>
    <dgm:cxn modelId="{84AD0490-8612-4B8C-998D-881F7B851FF8}" type="presOf" srcId="{18A1CC10-F071-4864-AF22-F19ACA7AA211}" destId="{D587EE5F-71E5-4A6B-9B28-6F912B6C5EB8}" srcOrd="0" destOrd="0" presId="urn:microsoft.com/office/officeart/2005/8/layout/chevronAccent+Icon"/>
    <dgm:cxn modelId="{9FD395A0-8C5A-422D-9FDE-EAB93AB46C01}" type="presOf" srcId="{70937947-EA22-4B99-8B04-2502779AC8C8}" destId="{B3535E64-7304-408C-975B-328E8519F1A0}" srcOrd="0" destOrd="0" presId="urn:microsoft.com/office/officeart/2005/8/layout/chevronAccent+Icon"/>
    <dgm:cxn modelId="{2DF50407-D387-4F6C-9982-BCB6A629AA07}" type="presParOf" srcId="{D587EE5F-71E5-4A6B-9B28-6F912B6C5EB8}" destId="{5CFA9617-03CF-42A0-B75D-B06A3C752A12}" srcOrd="0" destOrd="0" presId="urn:microsoft.com/office/officeart/2005/8/layout/chevronAccent+Icon"/>
    <dgm:cxn modelId="{DF642343-6D7F-45BE-A2F9-BBC27157F6A9}" type="presParOf" srcId="{5CFA9617-03CF-42A0-B75D-B06A3C752A12}" destId="{69F0379C-45EF-43A8-9A24-3D8A0EABE14E}" srcOrd="0" destOrd="0" presId="urn:microsoft.com/office/officeart/2005/8/layout/chevronAccent+Icon"/>
    <dgm:cxn modelId="{E5BAF622-ECC3-442F-9646-3FEA477C972D}" type="presParOf" srcId="{5CFA9617-03CF-42A0-B75D-B06A3C752A12}" destId="{B3535E64-7304-408C-975B-328E8519F1A0}" srcOrd="1" destOrd="0" presId="urn:microsoft.com/office/officeart/2005/8/layout/chevronAccent+Icon"/>
    <dgm:cxn modelId="{85E4E0B0-9267-4A68-A6B7-4CA5689CD2D7}" type="presParOf" srcId="{D587EE5F-71E5-4A6B-9B28-6F912B6C5EB8}" destId="{417C8F98-C217-42D2-819C-C20E8BC27D73}" srcOrd="1" destOrd="0" presId="urn:microsoft.com/office/officeart/2005/8/layout/chevronAccent+Icon"/>
    <dgm:cxn modelId="{23BADDD6-509B-4F6E-937E-6D18D450C7AE}" type="presParOf" srcId="{D587EE5F-71E5-4A6B-9B28-6F912B6C5EB8}" destId="{09142BB8-6DDF-4450-BA6C-56B843C55833}" srcOrd="2" destOrd="0" presId="urn:microsoft.com/office/officeart/2005/8/layout/chevronAccent+Icon"/>
    <dgm:cxn modelId="{4E8BA601-95DE-4D06-B3A1-24D5F8338A03}" type="presParOf" srcId="{09142BB8-6DDF-4450-BA6C-56B843C55833}" destId="{388972B1-6B3A-4B5D-8B89-CDA4BF19394F}" srcOrd="0" destOrd="0" presId="urn:microsoft.com/office/officeart/2005/8/layout/chevronAccent+Icon"/>
    <dgm:cxn modelId="{C18D3D69-A8E0-4482-935A-65DB9A605DFE}" type="presParOf" srcId="{09142BB8-6DDF-4450-BA6C-56B843C55833}" destId="{FAF71F7D-D1C7-45E8-97B9-8543D60B4316}" srcOrd="1" destOrd="0" presId="urn:microsoft.com/office/officeart/2005/8/layout/chevronAccent+Icon"/>
    <dgm:cxn modelId="{1D9155BC-58AC-4431-9C05-A839BB813329}" type="presParOf" srcId="{D587EE5F-71E5-4A6B-9B28-6F912B6C5EB8}" destId="{6BE1850F-4603-4E60-AD18-633C15929C71}" srcOrd="3" destOrd="0" presId="urn:microsoft.com/office/officeart/2005/8/layout/chevronAccent+Icon"/>
    <dgm:cxn modelId="{24E41C33-FFDD-4808-A897-44541B9DF5D2}" type="presParOf" srcId="{D587EE5F-71E5-4A6B-9B28-6F912B6C5EB8}" destId="{AAFCF5FC-2BC2-4527-A25C-C2DC3AD06DE0}" srcOrd="4" destOrd="0" presId="urn:microsoft.com/office/officeart/2005/8/layout/chevronAccent+Icon"/>
    <dgm:cxn modelId="{32C1FBEE-5E8C-44EC-97BE-620A708E29CE}" type="presParOf" srcId="{AAFCF5FC-2BC2-4527-A25C-C2DC3AD06DE0}" destId="{8BA76993-D77A-4E66-902F-D4F994BFC0B4}" srcOrd="0" destOrd="0" presId="urn:microsoft.com/office/officeart/2005/8/layout/chevronAccent+Icon"/>
    <dgm:cxn modelId="{7C2789AB-EF45-4993-98D6-CEED08F0DBFB}" type="presParOf" srcId="{AAFCF5FC-2BC2-4527-A25C-C2DC3AD06DE0}" destId="{D5D1F950-CAC7-4F80-BEFE-F086029C2D7C}" srcOrd="1" destOrd="0" presId="urn:microsoft.com/office/officeart/2005/8/layout/chevronAccent+Icon"/>
    <dgm:cxn modelId="{157C73EB-6457-4433-A31C-D5F95FE2CA44}" type="presParOf" srcId="{D587EE5F-71E5-4A6B-9B28-6F912B6C5EB8}" destId="{C3D85966-975C-41AE-9A21-BEDBF855EE91}" srcOrd="5" destOrd="0" presId="urn:microsoft.com/office/officeart/2005/8/layout/chevronAccent+Icon"/>
    <dgm:cxn modelId="{7D288FE8-EAFB-491C-BAEA-AA9514A881DD}" type="presParOf" srcId="{D587EE5F-71E5-4A6B-9B28-6F912B6C5EB8}" destId="{6C20A52D-3B8F-4BD6-882C-BC3E976A6492}" srcOrd="6" destOrd="0" presId="urn:microsoft.com/office/officeart/2005/8/layout/chevronAccent+Icon"/>
    <dgm:cxn modelId="{9F61E5FF-8C32-4388-B18F-04FD13ED0D33}" type="presParOf" srcId="{6C20A52D-3B8F-4BD6-882C-BC3E976A6492}" destId="{72C29A6C-8EEA-4464-A85B-BF340EAF8B15}" srcOrd="0" destOrd="0" presId="urn:microsoft.com/office/officeart/2005/8/layout/chevronAccent+Icon"/>
    <dgm:cxn modelId="{E1C993FC-F0F8-419B-8B73-25CD24E00028}" type="presParOf" srcId="{6C20A52D-3B8F-4BD6-882C-BC3E976A6492}" destId="{3BC59C40-AA89-4D06-BFBB-FF44D045C0EB}"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0379C-45EF-43A8-9A24-3D8A0EABE14E}">
      <dsp:nvSpPr>
        <dsp:cNvPr id="0" name=""/>
        <dsp:cNvSpPr/>
      </dsp:nvSpPr>
      <dsp:spPr>
        <a:xfrm rot="10800000">
          <a:off x="9003926"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35E64-7304-408C-975B-328E8519F1A0}">
      <dsp:nvSpPr>
        <dsp:cNvPr id="0" name=""/>
        <dsp:cNvSpPr/>
      </dsp:nvSpPr>
      <dsp:spPr>
        <a:xfrm>
          <a:off x="8721309" y="594015"/>
          <a:ext cx="2147888" cy="981811"/>
        </a:xfrm>
        <a:prstGeom prst="roundRect">
          <a:avLst>
            <a:gd name="adj" fmla="val 10000"/>
          </a:avLst>
        </a:prstGeom>
        <a:solidFill>
          <a:schemeClr val="accent2">
            <a:alpha val="9000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مقدمه</a:t>
          </a:r>
          <a:endParaRPr lang="en-US" sz="2600" b="1" kern="1200" dirty="0">
            <a:cs typeface="B Homa" panose="00000400000000000000" pitchFamily="2" charset="-78"/>
          </a:endParaRPr>
        </a:p>
      </dsp:txBody>
      <dsp:txXfrm>
        <a:off x="8750065" y="622771"/>
        <a:ext cx="2090376" cy="924299"/>
      </dsp:txXfrm>
    </dsp:sp>
    <dsp:sp modelId="{388972B1-6B3A-4B5D-8B89-CDA4BF19394F}">
      <dsp:nvSpPr>
        <dsp:cNvPr id="0" name=""/>
        <dsp:cNvSpPr/>
      </dsp:nvSpPr>
      <dsp:spPr>
        <a:xfrm rot="10800000">
          <a:off x="6098624"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71F7D-D1C7-45E8-97B9-8543D60B4316}">
      <dsp:nvSpPr>
        <dsp:cNvPr id="0" name=""/>
        <dsp:cNvSpPr/>
      </dsp:nvSpPr>
      <dsp:spPr>
        <a:xfrm>
          <a:off x="5816007" y="594015"/>
          <a:ext cx="2147888" cy="981811"/>
        </a:xfrm>
        <a:prstGeom prst="roundRect">
          <a:avLst>
            <a:gd name="adj" fmla="val 10000"/>
          </a:avLst>
        </a:prstGeom>
        <a:solidFill>
          <a:schemeClr val="accent1">
            <a:alpha val="90000"/>
            <a:tint val="4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تاریخچه</a:t>
          </a:r>
          <a:endParaRPr lang="en-US" sz="2600" b="1" kern="1200" dirty="0">
            <a:cs typeface="B Homa" panose="00000400000000000000" pitchFamily="2" charset="-78"/>
          </a:endParaRPr>
        </a:p>
      </dsp:txBody>
      <dsp:txXfrm>
        <a:off x="5844763" y="622771"/>
        <a:ext cx="2090376" cy="924299"/>
      </dsp:txXfrm>
    </dsp:sp>
    <dsp:sp modelId="{8BA76993-D77A-4E66-902F-D4F994BFC0B4}">
      <dsp:nvSpPr>
        <dsp:cNvPr id="0" name=""/>
        <dsp:cNvSpPr/>
      </dsp:nvSpPr>
      <dsp:spPr>
        <a:xfrm rot="10800000">
          <a:off x="3193322"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D1F950-CAC7-4F80-BEFE-F086029C2D7C}">
      <dsp:nvSpPr>
        <dsp:cNvPr id="0" name=""/>
        <dsp:cNvSpPr/>
      </dsp:nvSpPr>
      <dsp:spPr>
        <a:xfrm>
          <a:off x="2910705" y="594015"/>
          <a:ext cx="2147888" cy="981811"/>
        </a:xfrm>
        <a:prstGeom prst="roundRect">
          <a:avLst>
            <a:gd name="adj" fmla="val 10000"/>
          </a:avLst>
        </a:prstGeom>
        <a:solidFill>
          <a:schemeClr val="accent1">
            <a:alpha val="90000"/>
            <a:tint val="4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شهر هوشمند</a:t>
          </a:r>
          <a:endParaRPr lang="en-US" sz="2600" b="1" kern="1200" dirty="0">
            <a:cs typeface="B Homa" panose="00000400000000000000" pitchFamily="2" charset="-78"/>
          </a:endParaRPr>
        </a:p>
      </dsp:txBody>
      <dsp:txXfrm>
        <a:off x="2939461" y="622771"/>
        <a:ext cx="2090376" cy="924299"/>
      </dsp:txXfrm>
    </dsp:sp>
    <dsp:sp modelId="{72C29A6C-8EEA-4464-A85B-BF340EAF8B15}">
      <dsp:nvSpPr>
        <dsp:cNvPr id="0" name=""/>
        <dsp:cNvSpPr/>
      </dsp:nvSpPr>
      <dsp:spPr>
        <a:xfrm rot="10800000">
          <a:off x="288021"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C59C40-AA89-4D06-BFBB-FF44D045C0EB}">
      <dsp:nvSpPr>
        <dsp:cNvPr id="0" name=""/>
        <dsp:cNvSpPr/>
      </dsp:nvSpPr>
      <dsp:spPr>
        <a:xfrm>
          <a:off x="5404" y="594015"/>
          <a:ext cx="2147888" cy="981811"/>
        </a:xfrm>
        <a:prstGeom prst="roundRect">
          <a:avLst>
            <a:gd name="adj" fmla="val 10000"/>
          </a:avLst>
        </a:prstGeom>
        <a:solidFill>
          <a:schemeClr val="accent1">
            <a:alpha val="90000"/>
            <a:tint val="4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آینده</a:t>
          </a:r>
          <a:r>
            <a:rPr lang="fa-IR" sz="2600" b="1" kern="1200" baseline="0" dirty="0" smtClean="0">
              <a:cs typeface="B Homa" panose="00000400000000000000" pitchFamily="2" charset="-78"/>
            </a:rPr>
            <a:t> نگری</a:t>
          </a:r>
          <a:endParaRPr lang="en-US" sz="2600" b="1" kern="1200" dirty="0">
            <a:cs typeface="B Homa" panose="00000400000000000000" pitchFamily="2" charset="-78"/>
          </a:endParaRPr>
        </a:p>
      </dsp:txBody>
      <dsp:txXfrm>
        <a:off x="34160" y="622771"/>
        <a:ext cx="2090376" cy="92429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0379C-45EF-43A8-9A24-3D8A0EABE14E}">
      <dsp:nvSpPr>
        <dsp:cNvPr id="0" name=""/>
        <dsp:cNvSpPr/>
      </dsp:nvSpPr>
      <dsp:spPr>
        <a:xfrm rot="10800000">
          <a:off x="9003926"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35E64-7304-408C-975B-328E8519F1A0}">
      <dsp:nvSpPr>
        <dsp:cNvPr id="0" name=""/>
        <dsp:cNvSpPr/>
      </dsp:nvSpPr>
      <dsp:spPr>
        <a:xfrm>
          <a:off x="8721309"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مقدمه</a:t>
          </a:r>
          <a:endParaRPr lang="en-US" sz="2600" b="1" kern="1200" dirty="0">
            <a:cs typeface="B Homa" panose="00000400000000000000" pitchFamily="2" charset="-78"/>
          </a:endParaRPr>
        </a:p>
      </dsp:txBody>
      <dsp:txXfrm>
        <a:off x="8750065" y="622771"/>
        <a:ext cx="2090376" cy="924299"/>
      </dsp:txXfrm>
    </dsp:sp>
    <dsp:sp modelId="{388972B1-6B3A-4B5D-8B89-CDA4BF19394F}">
      <dsp:nvSpPr>
        <dsp:cNvPr id="0" name=""/>
        <dsp:cNvSpPr/>
      </dsp:nvSpPr>
      <dsp:spPr>
        <a:xfrm rot="10800000">
          <a:off x="6098624"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71F7D-D1C7-45E8-97B9-8543D60B4316}">
      <dsp:nvSpPr>
        <dsp:cNvPr id="0" name=""/>
        <dsp:cNvSpPr/>
      </dsp:nvSpPr>
      <dsp:spPr>
        <a:xfrm>
          <a:off x="5816007"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تاریخچه</a:t>
          </a:r>
          <a:endParaRPr lang="en-US" sz="2600" b="1" kern="1200" dirty="0">
            <a:cs typeface="B Homa" panose="00000400000000000000" pitchFamily="2" charset="-78"/>
          </a:endParaRPr>
        </a:p>
      </dsp:txBody>
      <dsp:txXfrm>
        <a:off x="5844763" y="622771"/>
        <a:ext cx="2090376" cy="924299"/>
      </dsp:txXfrm>
    </dsp:sp>
    <dsp:sp modelId="{8BA76993-D77A-4E66-902F-D4F994BFC0B4}">
      <dsp:nvSpPr>
        <dsp:cNvPr id="0" name=""/>
        <dsp:cNvSpPr/>
      </dsp:nvSpPr>
      <dsp:spPr>
        <a:xfrm rot="10800000">
          <a:off x="3193322"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D1F950-CAC7-4F80-BEFE-F086029C2D7C}">
      <dsp:nvSpPr>
        <dsp:cNvPr id="0" name=""/>
        <dsp:cNvSpPr/>
      </dsp:nvSpPr>
      <dsp:spPr>
        <a:xfrm>
          <a:off x="2910705" y="594015"/>
          <a:ext cx="2147888" cy="981811"/>
        </a:xfrm>
        <a:prstGeom prst="roundRect">
          <a:avLst>
            <a:gd name="adj" fmla="val 10000"/>
          </a:avLst>
        </a:prstGeom>
        <a:solidFill>
          <a:srgbClr val="DFEBD2"/>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شهر هوشمند</a:t>
          </a:r>
          <a:endParaRPr lang="en-US" sz="2600" b="1" kern="1200" dirty="0">
            <a:cs typeface="B Homa" panose="00000400000000000000" pitchFamily="2" charset="-78"/>
          </a:endParaRPr>
        </a:p>
      </dsp:txBody>
      <dsp:txXfrm>
        <a:off x="2939461" y="622771"/>
        <a:ext cx="2090376" cy="924299"/>
      </dsp:txXfrm>
    </dsp:sp>
    <dsp:sp modelId="{72C29A6C-8EEA-4464-A85B-BF340EAF8B15}">
      <dsp:nvSpPr>
        <dsp:cNvPr id="0" name=""/>
        <dsp:cNvSpPr/>
      </dsp:nvSpPr>
      <dsp:spPr>
        <a:xfrm rot="10800000">
          <a:off x="288021"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C59C40-AA89-4D06-BFBB-FF44D045C0EB}">
      <dsp:nvSpPr>
        <dsp:cNvPr id="0" name=""/>
        <dsp:cNvSpPr/>
      </dsp:nvSpPr>
      <dsp:spPr>
        <a:xfrm>
          <a:off x="5404" y="594015"/>
          <a:ext cx="2147888" cy="981811"/>
        </a:xfrm>
        <a:prstGeom prst="roundRect">
          <a:avLst>
            <a:gd name="adj" fmla="val 10000"/>
          </a:avLst>
        </a:prstGeom>
        <a:solidFill>
          <a:srgbClr val="65A937">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آینده</a:t>
          </a:r>
          <a:r>
            <a:rPr lang="fa-IR" sz="2600" b="1" kern="1200" baseline="0" dirty="0" smtClean="0">
              <a:cs typeface="B Homa" panose="00000400000000000000" pitchFamily="2" charset="-78"/>
            </a:rPr>
            <a:t> نگری</a:t>
          </a:r>
          <a:endParaRPr lang="en-US" sz="2600" b="1" kern="1200" dirty="0">
            <a:cs typeface="B Homa" panose="00000400000000000000" pitchFamily="2" charset="-78"/>
          </a:endParaRPr>
        </a:p>
      </dsp:txBody>
      <dsp:txXfrm>
        <a:off x="34160" y="622771"/>
        <a:ext cx="2090376" cy="9242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0379C-45EF-43A8-9A24-3D8A0EABE14E}">
      <dsp:nvSpPr>
        <dsp:cNvPr id="0" name=""/>
        <dsp:cNvSpPr/>
      </dsp:nvSpPr>
      <dsp:spPr>
        <a:xfrm rot="10800000">
          <a:off x="9003926"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35E64-7304-408C-975B-328E8519F1A0}">
      <dsp:nvSpPr>
        <dsp:cNvPr id="0" name=""/>
        <dsp:cNvSpPr/>
      </dsp:nvSpPr>
      <dsp:spPr>
        <a:xfrm>
          <a:off x="8721309"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مقدمه</a:t>
          </a:r>
          <a:endParaRPr lang="en-US" sz="2600" b="1" kern="1200" dirty="0">
            <a:cs typeface="B Homa" panose="00000400000000000000" pitchFamily="2" charset="-78"/>
          </a:endParaRPr>
        </a:p>
      </dsp:txBody>
      <dsp:txXfrm>
        <a:off x="8750065" y="622771"/>
        <a:ext cx="2090376" cy="924299"/>
      </dsp:txXfrm>
    </dsp:sp>
    <dsp:sp modelId="{388972B1-6B3A-4B5D-8B89-CDA4BF19394F}">
      <dsp:nvSpPr>
        <dsp:cNvPr id="0" name=""/>
        <dsp:cNvSpPr/>
      </dsp:nvSpPr>
      <dsp:spPr>
        <a:xfrm rot="10800000">
          <a:off x="6098624"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71F7D-D1C7-45E8-97B9-8543D60B4316}">
      <dsp:nvSpPr>
        <dsp:cNvPr id="0" name=""/>
        <dsp:cNvSpPr/>
      </dsp:nvSpPr>
      <dsp:spPr>
        <a:xfrm>
          <a:off x="5816007" y="594015"/>
          <a:ext cx="2147888" cy="981811"/>
        </a:xfrm>
        <a:prstGeom prst="roundRect">
          <a:avLst>
            <a:gd name="adj" fmla="val 10000"/>
          </a:avLst>
        </a:prstGeom>
        <a:solidFill>
          <a:schemeClr val="accent2">
            <a:alpha val="9000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تاریخچه</a:t>
          </a:r>
          <a:endParaRPr lang="en-US" sz="2600" b="1" kern="1200" dirty="0">
            <a:cs typeface="B Homa" panose="00000400000000000000" pitchFamily="2" charset="-78"/>
          </a:endParaRPr>
        </a:p>
      </dsp:txBody>
      <dsp:txXfrm>
        <a:off x="5844763" y="622771"/>
        <a:ext cx="2090376" cy="924299"/>
      </dsp:txXfrm>
    </dsp:sp>
    <dsp:sp modelId="{8BA76993-D77A-4E66-902F-D4F994BFC0B4}">
      <dsp:nvSpPr>
        <dsp:cNvPr id="0" name=""/>
        <dsp:cNvSpPr/>
      </dsp:nvSpPr>
      <dsp:spPr>
        <a:xfrm rot="10800000">
          <a:off x="3193322"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D1F950-CAC7-4F80-BEFE-F086029C2D7C}">
      <dsp:nvSpPr>
        <dsp:cNvPr id="0" name=""/>
        <dsp:cNvSpPr/>
      </dsp:nvSpPr>
      <dsp:spPr>
        <a:xfrm>
          <a:off x="2910705" y="594015"/>
          <a:ext cx="2147888" cy="981811"/>
        </a:xfrm>
        <a:prstGeom prst="roundRect">
          <a:avLst>
            <a:gd name="adj" fmla="val 10000"/>
          </a:avLst>
        </a:prstGeom>
        <a:solidFill>
          <a:srgbClr val="DFEBD2"/>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شهر هوشمند</a:t>
          </a:r>
          <a:endParaRPr lang="en-US" sz="2600" b="1" kern="1200" dirty="0">
            <a:cs typeface="B Homa" panose="00000400000000000000" pitchFamily="2" charset="-78"/>
          </a:endParaRPr>
        </a:p>
      </dsp:txBody>
      <dsp:txXfrm>
        <a:off x="2939461" y="622771"/>
        <a:ext cx="2090376" cy="924299"/>
      </dsp:txXfrm>
    </dsp:sp>
    <dsp:sp modelId="{72C29A6C-8EEA-4464-A85B-BF340EAF8B15}">
      <dsp:nvSpPr>
        <dsp:cNvPr id="0" name=""/>
        <dsp:cNvSpPr/>
      </dsp:nvSpPr>
      <dsp:spPr>
        <a:xfrm rot="10800000">
          <a:off x="288021"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C59C40-AA89-4D06-BFBB-FF44D045C0EB}">
      <dsp:nvSpPr>
        <dsp:cNvPr id="0" name=""/>
        <dsp:cNvSpPr/>
      </dsp:nvSpPr>
      <dsp:spPr>
        <a:xfrm>
          <a:off x="5404" y="594015"/>
          <a:ext cx="2147888" cy="981811"/>
        </a:xfrm>
        <a:prstGeom prst="roundRect">
          <a:avLst>
            <a:gd name="adj" fmla="val 10000"/>
          </a:avLst>
        </a:prstGeom>
        <a:solidFill>
          <a:schemeClr val="accent1">
            <a:alpha val="90000"/>
            <a:tint val="4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آینده</a:t>
          </a:r>
          <a:r>
            <a:rPr lang="fa-IR" sz="2600" b="1" kern="1200" baseline="0" dirty="0" smtClean="0">
              <a:cs typeface="B Homa" panose="00000400000000000000" pitchFamily="2" charset="-78"/>
            </a:rPr>
            <a:t> نگری</a:t>
          </a:r>
          <a:endParaRPr lang="en-US" sz="2600" b="1" kern="1200" dirty="0">
            <a:cs typeface="B Homa" panose="00000400000000000000" pitchFamily="2" charset="-78"/>
          </a:endParaRPr>
        </a:p>
      </dsp:txBody>
      <dsp:txXfrm>
        <a:off x="34160" y="622771"/>
        <a:ext cx="2090376" cy="9242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0379C-45EF-43A8-9A24-3D8A0EABE14E}">
      <dsp:nvSpPr>
        <dsp:cNvPr id="0" name=""/>
        <dsp:cNvSpPr/>
      </dsp:nvSpPr>
      <dsp:spPr>
        <a:xfrm rot="10800000">
          <a:off x="9003926"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35E64-7304-408C-975B-328E8519F1A0}">
      <dsp:nvSpPr>
        <dsp:cNvPr id="0" name=""/>
        <dsp:cNvSpPr/>
      </dsp:nvSpPr>
      <dsp:spPr>
        <a:xfrm>
          <a:off x="8721309" y="594015"/>
          <a:ext cx="2147888" cy="981811"/>
        </a:xfrm>
        <a:prstGeom prst="roundRect">
          <a:avLst>
            <a:gd name="adj" fmla="val 10000"/>
          </a:avLst>
        </a:prstGeom>
        <a:solidFill>
          <a:srgbClr val="DFEBD2"/>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مقدمه</a:t>
          </a:r>
          <a:endParaRPr lang="en-US" sz="2600" b="1" kern="1200" dirty="0">
            <a:cs typeface="B Homa" panose="00000400000000000000" pitchFamily="2" charset="-78"/>
          </a:endParaRPr>
        </a:p>
      </dsp:txBody>
      <dsp:txXfrm>
        <a:off x="8750065" y="622771"/>
        <a:ext cx="2090376" cy="924299"/>
      </dsp:txXfrm>
    </dsp:sp>
    <dsp:sp modelId="{388972B1-6B3A-4B5D-8B89-CDA4BF19394F}">
      <dsp:nvSpPr>
        <dsp:cNvPr id="0" name=""/>
        <dsp:cNvSpPr/>
      </dsp:nvSpPr>
      <dsp:spPr>
        <a:xfrm rot="10800000">
          <a:off x="6098624"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71F7D-D1C7-45E8-97B9-8543D60B4316}">
      <dsp:nvSpPr>
        <dsp:cNvPr id="0" name=""/>
        <dsp:cNvSpPr/>
      </dsp:nvSpPr>
      <dsp:spPr>
        <a:xfrm>
          <a:off x="5816007" y="594015"/>
          <a:ext cx="2147888" cy="981811"/>
        </a:xfrm>
        <a:prstGeom prst="roundRect">
          <a:avLst>
            <a:gd name="adj" fmla="val 10000"/>
          </a:avLst>
        </a:prstGeom>
        <a:solidFill>
          <a:schemeClr val="accent2">
            <a:alpha val="9000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تاریخچه</a:t>
          </a:r>
          <a:endParaRPr lang="en-US" sz="2600" b="1" kern="1200" dirty="0">
            <a:cs typeface="B Homa" panose="00000400000000000000" pitchFamily="2" charset="-78"/>
          </a:endParaRPr>
        </a:p>
      </dsp:txBody>
      <dsp:txXfrm>
        <a:off x="5844763" y="622771"/>
        <a:ext cx="2090376" cy="924299"/>
      </dsp:txXfrm>
    </dsp:sp>
    <dsp:sp modelId="{8BA76993-D77A-4E66-902F-D4F994BFC0B4}">
      <dsp:nvSpPr>
        <dsp:cNvPr id="0" name=""/>
        <dsp:cNvSpPr/>
      </dsp:nvSpPr>
      <dsp:spPr>
        <a:xfrm rot="10800000">
          <a:off x="3193322"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D1F950-CAC7-4F80-BEFE-F086029C2D7C}">
      <dsp:nvSpPr>
        <dsp:cNvPr id="0" name=""/>
        <dsp:cNvSpPr/>
      </dsp:nvSpPr>
      <dsp:spPr>
        <a:xfrm>
          <a:off x="2910705" y="594015"/>
          <a:ext cx="2147888" cy="981811"/>
        </a:xfrm>
        <a:prstGeom prst="roundRect">
          <a:avLst>
            <a:gd name="adj" fmla="val 10000"/>
          </a:avLst>
        </a:prstGeom>
        <a:solidFill>
          <a:srgbClr val="DFEBD2"/>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شهر هوشمند</a:t>
          </a:r>
          <a:endParaRPr lang="en-US" sz="2600" b="1" kern="1200" dirty="0">
            <a:cs typeface="B Homa" panose="00000400000000000000" pitchFamily="2" charset="-78"/>
          </a:endParaRPr>
        </a:p>
      </dsp:txBody>
      <dsp:txXfrm>
        <a:off x="2939461" y="622771"/>
        <a:ext cx="2090376" cy="924299"/>
      </dsp:txXfrm>
    </dsp:sp>
    <dsp:sp modelId="{72C29A6C-8EEA-4464-A85B-BF340EAF8B15}">
      <dsp:nvSpPr>
        <dsp:cNvPr id="0" name=""/>
        <dsp:cNvSpPr/>
      </dsp:nvSpPr>
      <dsp:spPr>
        <a:xfrm rot="10800000">
          <a:off x="288021"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C59C40-AA89-4D06-BFBB-FF44D045C0EB}">
      <dsp:nvSpPr>
        <dsp:cNvPr id="0" name=""/>
        <dsp:cNvSpPr/>
      </dsp:nvSpPr>
      <dsp:spPr>
        <a:xfrm>
          <a:off x="5404" y="594015"/>
          <a:ext cx="2147888" cy="981811"/>
        </a:xfrm>
        <a:prstGeom prst="roundRect">
          <a:avLst>
            <a:gd name="adj" fmla="val 10000"/>
          </a:avLst>
        </a:prstGeom>
        <a:solidFill>
          <a:schemeClr val="accent1">
            <a:alpha val="90000"/>
            <a:tint val="4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آینده</a:t>
          </a:r>
          <a:r>
            <a:rPr lang="fa-IR" sz="2600" b="1" kern="1200" baseline="0" dirty="0" smtClean="0">
              <a:cs typeface="B Homa" panose="00000400000000000000" pitchFamily="2" charset="-78"/>
            </a:rPr>
            <a:t> نگری</a:t>
          </a:r>
          <a:endParaRPr lang="en-US" sz="2600" b="1" kern="1200" dirty="0">
            <a:cs typeface="B Homa" panose="00000400000000000000" pitchFamily="2" charset="-78"/>
          </a:endParaRPr>
        </a:p>
      </dsp:txBody>
      <dsp:txXfrm>
        <a:off x="34160" y="622771"/>
        <a:ext cx="2090376" cy="9242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0379C-45EF-43A8-9A24-3D8A0EABE14E}">
      <dsp:nvSpPr>
        <dsp:cNvPr id="0" name=""/>
        <dsp:cNvSpPr/>
      </dsp:nvSpPr>
      <dsp:spPr>
        <a:xfrm rot="10800000">
          <a:off x="9003926"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35E64-7304-408C-975B-328E8519F1A0}">
      <dsp:nvSpPr>
        <dsp:cNvPr id="0" name=""/>
        <dsp:cNvSpPr/>
      </dsp:nvSpPr>
      <dsp:spPr>
        <a:xfrm>
          <a:off x="8721309"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مقدمه</a:t>
          </a:r>
          <a:endParaRPr lang="en-US" sz="2600" b="1" kern="1200" dirty="0">
            <a:cs typeface="B Homa" panose="00000400000000000000" pitchFamily="2" charset="-78"/>
          </a:endParaRPr>
        </a:p>
      </dsp:txBody>
      <dsp:txXfrm>
        <a:off x="8750065" y="622771"/>
        <a:ext cx="2090376" cy="924299"/>
      </dsp:txXfrm>
    </dsp:sp>
    <dsp:sp modelId="{388972B1-6B3A-4B5D-8B89-CDA4BF19394F}">
      <dsp:nvSpPr>
        <dsp:cNvPr id="0" name=""/>
        <dsp:cNvSpPr/>
      </dsp:nvSpPr>
      <dsp:spPr>
        <a:xfrm rot="10800000">
          <a:off x="6098624"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71F7D-D1C7-45E8-97B9-8543D60B4316}">
      <dsp:nvSpPr>
        <dsp:cNvPr id="0" name=""/>
        <dsp:cNvSpPr/>
      </dsp:nvSpPr>
      <dsp:spPr>
        <a:xfrm>
          <a:off x="5816007"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تاریخچه</a:t>
          </a:r>
          <a:endParaRPr lang="en-US" sz="2600" b="1" kern="1200" dirty="0">
            <a:cs typeface="B Homa" panose="00000400000000000000" pitchFamily="2" charset="-78"/>
          </a:endParaRPr>
        </a:p>
      </dsp:txBody>
      <dsp:txXfrm>
        <a:off x="5844763" y="622771"/>
        <a:ext cx="2090376" cy="924299"/>
      </dsp:txXfrm>
    </dsp:sp>
    <dsp:sp modelId="{8BA76993-D77A-4E66-902F-D4F994BFC0B4}">
      <dsp:nvSpPr>
        <dsp:cNvPr id="0" name=""/>
        <dsp:cNvSpPr/>
      </dsp:nvSpPr>
      <dsp:spPr>
        <a:xfrm rot="10800000">
          <a:off x="3193322"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D1F950-CAC7-4F80-BEFE-F086029C2D7C}">
      <dsp:nvSpPr>
        <dsp:cNvPr id="0" name=""/>
        <dsp:cNvSpPr/>
      </dsp:nvSpPr>
      <dsp:spPr>
        <a:xfrm>
          <a:off x="2910705" y="594015"/>
          <a:ext cx="2147888" cy="981811"/>
        </a:xfrm>
        <a:prstGeom prst="roundRect">
          <a:avLst>
            <a:gd name="adj" fmla="val 10000"/>
          </a:avLst>
        </a:prstGeom>
        <a:solidFill>
          <a:srgbClr val="92D050"/>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شهر هوشمند</a:t>
          </a:r>
          <a:endParaRPr lang="en-US" sz="2600" b="1" kern="1200" dirty="0">
            <a:cs typeface="B Homa" panose="00000400000000000000" pitchFamily="2" charset="-78"/>
          </a:endParaRPr>
        </a:p>
      </dsp:txBody>
      <dsp:txXfrm>
        <a:off x="2939461" y="622771"/>
        <a:ext cx="2090376" cy="924299"/>
      </dsp:txXfrm>
    </dsp:sp>
    <dsp:sp modelId="{72C29A6C-8EEA-4464-A85B-BF340EAF8B15}">
      <dsp:nvSpPr>
        <dsp:cNvPr id="0" name=""/>
        <dsp:cNvSpPr/>
      </dsp:nvSpPr>
      <dsp:spPr>
        <a:xfrm rot="10800000">
          <a:off x="288021"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C59C40-AA89-4D06-BFBB-FF44D045C0EB}">
      <dsp:nvSpPr>
        <dsp:cNvPr id="0" name=""/>
        <dsp:cNvSpPr/>
      </dsp:nvSpPr>
      <dsp:spPr>
        <a:xfrm>
          <a:off x="5404" y="594015"/>
          <a:ext cx="2147888" cy="981811"/>
        </a:xfrm>
        <a:prstGeom prst="roundRect">
          <a:avLst>
            <a:gd name="adj" fmla="val 10000"/>
          </a:avLst>
        </a:prstGeom>
        <a:solidFill>
          <a:schemeClr val="accent1">
            <a:alpha val="90000"/>
            <a:tint val="4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آینده</a:t>
          </a:r>
          <a:r>
            <a:rPr lang="fa-IR" sz="2600" b="1" kern="1200" baseline="0" dirty="0" smtClean="0">
              <a:cs typeface="B Homa" panose="00000400000000000000" pitchFamily="2" charset="-78"/>
            </a:rPr>
            <a:t> نگری</a:t>
          </a:r>
          <a:endParaRPr lang="en-US" sz="2600" b="1" kern="1200" dirty="0">
            <a:cs typeface="B Homa" panose="00000400000000000000" pitchFamily="2" charset="-78"/>
          </a:endParaRPr>
        </a:p>
      </dsp:txBody>
      <dsp:txXfrm>
        <a:off x="34160" y="622771"/>
        <a:ext cx="2090376" cy="92429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0379C-45EF-43A8-9A24-3D8A0EABE14E}">
      <dsp:nvSpPr>
        <dsp:cNvPr id="0" name=""/>
        <dsp:cNvSpPr/>
      </dsp:nvSpPr>
      <dsp:spPr>
        <a:xfrm rot="10800000">
          <a:off x="9003926"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35E64-7304-408C-975B-328E8519F1A0}">
      <dsp:nvSpPr>
        <dsp:cNvPr id="0" name=""/>
        <dsp:cNvSpPr/>
      </dsp:nvSpPr>
      <dsp:spPr>
        <a:xfrm>
          <a:off x="8721309"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مقدمه</a:t>
          </a:r>
          <a:endParaRPr lang="en-US" sz="2600" b="1" kern="1200" dirty="0">
            <a:cs typeface="B Homa" panose="00000400000000000000" pitchFamily="2" charset="-78"/>
          </a:endParaRPr>
        </a:p>
      </dsp:txBody>
      <dsp:txXfrm>
        <a:off x="8750065" y="622771"/>
        <a:ext cx="2090376" cy="924299"/>
      </dsp:txXfrm>
    </dsp:sp>
    <dsp:sp modelId="{388972B1-6B3A-4B5D-8B89-CDA4BF19394F}">
      <dsp:nvSpPr>
        <dsp:cNvPr id="0" name=""/>
        <dsp:cNvSpPr/>
      </dsp:nvSpPr>
      <dsp:spPr>
        <a:xfrm rot="10800000">
          <a:off x="6098624"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71F7D-D1C7-45E8-97B9-8543D60B4316}">
      <dsp:nvSpPr>
        <dsp:cNvPr id="0" name=""/>
        <dsp:cNvSpPr/>
      </dsp:nvSpPr>
      <dsp:spPr>
        <a:xfrm>
          <a:off x="5816007"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تاریخچه</a:t>
          </a:r>
          <a:endParaRPr lang="en-US" sz="2600" b="1" kern="1200" dirty="0">
            <a:cs typeface="B Homa" panose="00000400000000000000" pitchFamily="2" charset="-78"/>
          </a:endParaRPr>
        </a:p>
      </dsp:txBody>
      <dsp:txXfrm>
        <a:off x="5844763" y="622771"/>
        <a:ext cx="2090376" cy="924299"/>
      </dsp:txXfrm>
    </dsp:sp>
    <dsp:sp modelId="{8BA76993-D77A-4E66-902F-D4F994BFC0B4}">
      <dsp:nvSpPr>
        <dsp:cNvPr id="0" name=""/>
        <dsp:cNvSpPr/>
      </dsp:nvSpPr>
      <dsp:spPr>
        <a:xfrm rot="10800000">
          <a:off x="3193322"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D1F950-CAC7-4F80-BEFE-F086029C2D7C}">
      <dsp:nvSpPr>
        <dsp:cNvPr id="0" name=""/>
        <dsp:cNvSpPr/>
      </dsp:nvSpPr>
      <dsp:spPr>
        <a:xfrm>
          <a:off x="2910705" y="594015"/>
          <a:ext cx="2147888" cy="981811"/>
        </a:xfrm>
        <a:prstGeom prst="roundRect">
          <a:avLst>
            <a:gd name="adj" fmla="val 10000"/>
          </a:avLst>
        </a:prstGeom>
        <a:solidFill>
          <a:srgbClr val="92D050"/>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شهر هوشمند</a:t>
          </a:r>
          <a:endParaRPr lang="en-US" sz="2600" b="1" kern="1200" dirty="0">
            <a:cs typeface="B Homa" panose="00000400000000000000" pitchFamily="2" charset="-78"/>
          </a:endParaRPr>
        </a:p>
      </dsp:txBody>
      <dsp:txXfrm>
        <a:off x="2939461" y="622771"/>
        <a:ext cx="2090376" cy="924299"/>
      </dsp:txXfrm>
    </dsp:sp>
    <dsp:sp modelId="{72C29A6C-8EEA-4464-A85B-BF340EAF8B15}">
      <dsp:nvSpPr>
        <dsp:cNvPr id="0" name=""/>
        <dsp:cNvSpPr/>
      </dsp:nvSpPr>
      <dsp:spPr>
        <a:xfrm rot="10800000">
          <a:off x="288021"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C59C40-AA89-4D06-BFBB-FF44D045C0EB}">
      <dsp:nvSpPr>
        <dsp:cNvPr id="0" name=""/>
        <dsp:cNvSpPr/>
      </dsp:nvSpPr>
      <dsp:spPr>
        <a:xfrm>
          <a:off x="5404" y="594015"/>
          <a:ext cx="2147888" cy="981811"/>
        </a:xfrm>
        <a:prstGeom prst="roundRect">
          <a:avLst>
            <a:gd name="adj" fmla="val 10000"/>
          </a:avLst>
        </a:prstGeom>
        <a:solidFill>
          <a:schemeClr val="accent1">
            <a:alpha val="90000"/>
            <a:tint val="4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آینده</a:t>
          </a:r>
          <a:r>
            <a:rPr lang="fa-IR" sz="2600" b="1" kern="1200" baseline="0" dirty="0" smtClean="0">
              <a:cs typeface="B Homa" panose="00000400000000000000" pitchFamily="2" charset="-78"/>
            </a:rPr>
            <a:t> نگری</a:t>
          </a:r>
          <a:endParaRPr lang="en-US" sz="2600" b="1" kern="1200" dirty="0">
            <a:cs typeface="B Homa" panose="00000400000000000000" pitchFamily="2" charset="-78"/>
          </a:endParaRPr>
        </a:p>
      </dsp:txBody>
      <dsp:txXfrm>
        <a:off x="34160" y="622771"/>
        <a:ext cx="2090376" cy="92429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0379C-45EF-43A8-9A24-3D8A0EABE14E}">
      <dsp:nvSpPr>
        <dsp:cNvPr id="0" name=""/>
        <dsp:cNvSpPr/>
      </dsp:nvSpPr>
      <dsp:spPr>
        <a:xfrm rot="10800000">
          <a:off x="9003926"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35E64-7304-408C-975B-328E8519F1A0}">
      <dsp:nvSpPr>
        <dsp:cNvPr id="0" name=""/>
        <dsp:cNvSpPr/>
      </dsp:nvSpPr>
      <dsp:spPr>
        <a:xfrm>
          <a:off x="8721309"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مقدمه</a:t>
          </a:r>
          <a:endParaRPr lang="en-US" sz="2600" b="1" kern="1200" dirty="0">
            <a:cs typeface="B Homa" panose="00000400000000000000" pitchFamily="2" charset="-78"/>
          </a:endParaRPr>
        </a:p>
      </dsp:txBody>
      <dsp:txXfrm>
        <a:off x="8750065" y="622771"/>
        <a:ext cx="2090376" cy="924299"/>
      </dsp:txXfrm>
    </dsp:sp>
    <dsp:sp modelId="{388972B1-6B3A-4B5D-8B89-CDA4BF19394F}">
      <dsp:nvSpPr>
        <dsp:cNvPr id="0" name=""/>
        <dsp:cNvSpPr/>
      </dsp:nvSpPr>
      <dsp:spPr>
        <a:xfrm rot="10800000">
          <a:off x="6098624"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71F7D-D1C7-45E8-97B9-8543D60B4316}">
      <dsp:nvSpPr>
        <dsp:cNvPr id="0" name=""/>
        <dsp:cNvSpPr/>
      </dsp:nvSpPr>
      <dsp:spPr>
        <a:xfrm>
          <a:off x="5816007"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تاریخچه</a:t>
          </a:r>
          <a:endParaRPr lang="en-US" sz="2600" b="1" kern="1200" dirty="0">
            <a:cs typeface="B Homa" panose="00000400000000000000" pitchFamily="2" charset="-78"/>
          </a:endParaRPr>
        </a:p>
      </dsp:txBody>
      <dsp:txXfrm>
        <a:off x="5844763" y="622771"/>
        <a:ext cx="2090376" cy="924299"/>
      </dsp:txXfrm>
    </dsp:sp>
    <dsp:sp modelId="{8BA76993-D77A-4E66-902F-D4F994BFC0B4}">
      <dsp:nvSpPr>
        <dsp:cNvPr id="0" name=""/>
        <dsp:cNvSpPr/>
      </dsp:nvSpPr>
      <dsp:spPr>
        <a:xfrm rot="10800000">
          <a:off x="3193322"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D1F950-CAC7-4F80-BEFE-F086029C2D7C}">
      <dsp:nvSpPr>
        <dsp:cNvPr id="0" name=""/>
        <dsp:cNvSpPr/>
      </dsp:nvSpPr>
      <dsp:spPr>
        <a:xfrm>
          <a:off x="2910705" y="594015"/>
          <a:ext cx="2147888" cy="981811"/>
        </a:xfrm>
        <a:prstGeom prst="roundRect">
          <a:avLst>
            <a:gd name="adj" fmla="val 10000"/>
          </a:avLst>
        </a:prstGeom>
        <a:solidFill>
          <a:srgbClr val="92D050"/>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شهر هوشمند</a:t>
          </a:r>
          <a:endParaRPr lang="en-US" sz="2600" b="1" kern="1200" dirty="0">
            <a:cs typeface="B Homa" panose="00000400000000000000" pitchFamily="2" charset="-78"/>
          </a:endParaRPr>
        </a:p>
      </dsp:txBody>
      <dsp:txXfrm>
        <a:off x="2939461" y="622771"/>
        <a:ext cx="2090376" cy="924299"/>
      </dsp:txXfrm>
    </dsp:sp>
    <dsp:sp modelId="{72C29A6C-8EEA-4464-A85B-BF340EAF8B15}">
      <dsp:nvSpPr>
        <dsp:cNvPr id="0" name=""/>
        <dsp:cNvSpPr/>
      </dsp:nvSpPr>
      <dsp:spPr>
        <a:xfrm rot="10800000">
          <a:off x="288021"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C59C40-AA89-4D06-BFBB-FF44D045C0EB}">
      <dsp:nvSpPr>
        <dsp:cNvPr id="0" name=""/>
        <dsp:cNvSpPr/>
      </dsp:nvSpPr>
      <dsp:spPr>
        <a:xfrm>
          <a:off x="5404" y="594015"/>
          <a:ext cx="2147888" cy="981811"/>
        </a:xfrm>
        <a:prstGeom prst="roundRect">
          <a:avLst>
            <a:gd name="adj" fmla="val 10000"/>
          </a:avLst>
        </a:prstGeom>
        <a:solidFill>
          <a:schemeClr val="accent1">
            <a:alpha val="90000"/>
            <a:tint val="4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آینده</a:t>
          </a:r>
          <a:r>
            <a:rPr lang="fa-IR" sz="2600" b="1" kern="1200" baseline="0" dirty="0" smtClean="0">
              <a:cs typeface="B Homa" panose="00000400000000000000" pitchFamily="2" charset="-78"/>
            </a:rPr>
            <a:t> نگری</a:t>
          </a:r>
          <a:endParaRPr lang="en-US" sz="2600" b="1" kern="1200" dirty="0">
            <a:cs typeface="B Homa" panose="00000400000000000000" pitchFamily="2" charset="-78"/>
          </a:endParaRPr>
        </a:p>
      </dsp:txBody>
      <dsp:txXfrm>
        <a:off x="34160" y="622771"/>
        <a:ext cx="2090376" cy="9242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0379C-45EF-43A8-9A24-3D8A0EABE14E}">
      <dsp:nvSpPr>
        <dsp:cNvPr id="0" name=""/>
        <dsp:cNvSpPr/>
      </dsp:nvSpPr>
      <dsp:spPr>
        <a:xfrm rot="10800000">
          <a:off x="9003926"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35E64-7304-408C-975B-328E8519F1A0}">
      <dsp:nvSpPr>
        <dsp:cNvPr id="0" name=""/>
        <dsp:cNvSpPr/>
      </dsp:nvSpPr>
      <dsp:spPr>
        <a:xfrm>
          <a:off x="8721309"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مقدمه</a:t>
          </a:r>
          <a:endParaRPr lang="en-US" sz="2600" b="1" kern="1200" dirty="0">
            <a:cs typeface="B Homa" panose="00000400000000000000" pitchFamily="2" charset="-78"/>
          </a:endParaRPr>
        </a:p>
      </dsp:txBody>
      <dsp:txXfrm>
        <a:off x="8750065" y="622771"/>
        <a:ext cx="2090376" cy="924299"/>
      </dsp:txXfrm>
    </dsp:sp>
    <dsp:sp modelId="{388972B1-6B3A-4B5D-8B89-CDA4BF19394F}">
      <dsp:nvSpPr>
        <dsp:cNvPr id="0" name=""/>
        <dsp:cNvSpPr/>
      </dsp:nvSpPr>
      <dsp:spPr>
        <a:xfrm rot="10800000">
          <a:off x="6098624"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71F7D-D1C7-45E8-97B9-8543D60B4316}">
      <dsp:nvSpPr>
        <dsp:cNvPr id="0" name=""/>
        <dsp:cNvSpPr/>
      </dsp:nvSpPr>
      <dsp:spPr>
        <a:xfrm>
          <a:off x="5816007"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تاریخچه</a:t>
          </a:r>
          <a:endParaRPr lang="en-US" sz="2600" b="1" kern="1200" dirty="0">
            <a:cs typeface="B Homa" panose="00000400000000000000" pitchFamily="2" charset="-78"/>
          </a:endParaRPr>
        </a:p>
      </dsp:txBody>
      <dsp:txXfrm>
        <a:off x="5844763" y="622771"/>
        <a:ext cx="2090376" cy="924299"/>
      </dsp:txXfrm>
    </dsp:sp>
    <dsp:sp modelId="{8BA76993-D77A-4E66-902F-D4F994BFC0B4}">
      <dsp:nvSpPr>
        <dsp:cNvPr id="0" name=""/>
        <dsp:cNvSpPr/>
      </dsp:nvSpPr>
      <dsp:spPr>
        <a:xfrm rot="10800000">
          <a:off x="3193322"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D1F950-CAC7-4F80-BEFE-F086029C2D7C}">
      <dsp:nvSpPr>
        <dsp:cNvPr id="0" name=""/>
        <dsp:cNvSpPr/>
      </dsp:nvSpPr>
      <dsp:spPr>
        <a:xfrm>
          <a:off x="2910705" y="594015"/>
          <a:ext cx="2147888" cy="981811"/>
        </a:xfrm>
        <a:prstGeom prst="roundRect">
          <a:avLst>
            <a:gd name="adj" fmla="val 10000"/>
          </a:avLst>
        </a:prstGeom>
        <a:solidFill>
          <a:srgbClr val="92D050"/>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شهر هوشمند</a:t>
          </a:r>
          <a:endParaRPr lang="en-US" sz="2600" b="1" kern="1200" dirty="0">
            <a:cs typeface="B Homa" panose="00000400000000000000" pitchFamily="2" charset="-78"/>
          </a:endParaRPr>
        </a:p>
      </dsp:txBody>
      <dsp:txXfrm>
        <a:off x="2939461" y="622771"/>
        <a:ext cx="2090376" cy="924299"/>
      </dsp:txXfrm>
    </dsp:sp>
    <dsp:sp modelId="{72C29A6C-8EEA-4464-A85B-BF340EAF8B15}">
      <dsp:nvSpPr>
        <dsp:cNvPr id="0" name=""/>
        <dsp:cNvSpPr/>
      </dsp:nvSpPr>
      <dsp:spPr>
        <a:xfrm rot="10800000">
          <a:off x="288021"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C59C40-AA89-4D06-BFBB-FF44D045C0EB}">
      <dsp:nvSpPr>
        <dsp:cNvPr id="0" name=""/>
        <dsp:cNvSpPr/>
      </dsp:nvSpPr>
      <dsp:spPr>
        <a:xfrm>
          <a:off x="5404" y="594015"/>
          <a:ext cx="2147888" cy="981811"/>
        </a:xfrm>
        <a:prstGeom prst="roundRect">
          <a:avLst>
            <a:gd name="adj" fmla="val 10000"/>
          </a:avLst>
        </a:prstGeom>
        <a:solidFill>
          <a:schemeClr val="accent1">
            <a:alpha val="90000"/>
            <a:tint val="4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آینده</a:t>
          </a:r>
          <a:r>
            <a:rPr lang="fa-IR" sz="2600" b="1" kern="1200" baseline="0" dirty="0" smtClean="0">
              <a:cs typeface="B Homa" panose="00000400000000000000" pitchFamily="2" charset="-78"/>
            </a:rPr>
            <a:t> نگری</a:t>
          </a:r>
          <a:endParaRPr lang="en-US" sz="2600" b="1" kern="1200" dirty="0">
            <a:cs typeface="B Homa" panose="00000400000000000000" pitchFamily="2" charset="-78"/>
          </a:endParaRPr>
        </a:p>
      </dsp:txBody>
      <dsp:txXfrm>
        <a:off x="34160" y="622771"/>
        <a:ext cx="2090376" cy="92429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0379C-45EF-43A8-9A24-3D8A0EABE14E}">
      <dsp:nvSpPr>
        <dsp:cNvPr id="0" name=""/>
        <dsp:cNvSpPr/>
      </dsp:nvSpPr>
      <dsp:spPr>
        <a:xfrm rot="10800000">
          <a:off x="9003926"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35E64-7304-408C-975B-328E8519F1A0}">
      <dsp:nvSpPr>
        <dsp:cNvPr id="0" name=""/>
        <dsp:cNvSpPr/>
      </dsp:nvSpPr>
      <dsp:spPr>
        <a:xfrm>
          <a:off x="8721309"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مقدمه</a:t>
          </a:r>
          <a:endParaRPr lang="en-US" sz="2600" b="1" kern="1200" dirty="0">
            <a:cs typeface="B Homa" panose="00000400000000000000" pitchFamily="2" charset="-78"/>
          </a:endParaRPr>
        </a:p>
      </dsp:txBody>
      <dsp:txXfrm>
        <a:off x="8750065" y="622771"/>
        <a:ext cx="2090376" cy="924299"/>
      </dsp:txXfrm>
    </dsp:sp>
    <dsp:sp modelId="{388972B1-6B3A-4B5D-8B89-CDA4BF19394F}">
      <dsp:nvSpPr>
        <dsp:cNvPr id="0" name=""/>
        <dsp:cNvSpPr/>
      </dsp:nvSpPr>
      <dsp:spPr>
        <a:xfrm rot="10800000">
          <a:off x="6098624"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71F7D-D1C7-45E8-97B9-8543D60B4316}">
      <dsp:nvSpPr>
        <dsp:cNvPr id="0" name=""/>
        <dsp:cNvSpPr/>
      </dsp:nvSpPr>
      <dsp:spPr>
        <a:xfrm>
          <a:off x="5816007"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تاریخچه</a:t>
          </a:r>
          <a:endParaRPr lang="en-US" sz="2600" b="1" kern="1200" dirty="0">
            <a:cs typeface="B Homa" panose="00000400000000000000" pitchFamily="2" charset="-78"/>
          </a:endParaRPr>
        </a:p>
      </dsp:txBody>
      <dsp:txXfrm>
        <a:off x="5844763" y="622771"/>
        <a:ext cx="2090376" cy="924299"/>
      </dsp:txXfrm>
    </dsp:sp>
    <dsp:sp modelId="{8BA76993-D77A-4E66-902F-D4F994BFC0B4}">
      <dsp:nvSpPr>
        <dsp:cNvPr id="0" name=""/>
        <dsp:cNvSpPr/>
      </dsp:nvSpPr>
      <dsp:spPr>
        <a:xfrm rot="10800000">
          <a:off x="3193322"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D1F950-CAC7-4F80-BEFE-F086029C2D7C}">
      <dsp:nvSpPr>
        <dsp:cNvPr id="0" name=""/>
        <dsp:cNvSpPr/>
      </dsp:nvSpPr>
      <dsp:spPr>
        <a:xfrm>
          <a:off x="2910705" y="594015"/>
          <a:ext cx="2147888" cy="981811"/>
        </a:xfrm>
        <a:prstGeom prst="roundRect">
          <a:avLst>
            <a:gd name="adj" fmla="val 10000"/>
          </a:avLst>
        </a:prstGeom>
        <a:solidFill>
          <a:srgbClr val="92D050"/>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شهر هوشمند</a:t>
          </a:r>
          <a:endParaRPr lang="en-US" sz="2600" b="1" kern="1200" dirty="0">
            <a:cs typeface="B Homa" panose="00000400000000000000" pitchFamily="2" charset="-78"/>
          </a:endParaRPr>
        </a:p>
      </dsp:txBody>
      <dsp:txXfrm>
        <a:off x="2939461" y="622771"/>
        <a:ext cx="2090376" cy="924299"/>
      </dsp:txXfrm>
    </dsp:sp>
    <dsp:sp modelId="{72C29A6C-8EEA-4464-A85B-BF340EAF8B15}">
      <dsp:nvSpPr>
        <dsp:cNvPr id="0" name=""/>
        <dsp:cNvSpPr/>
      </dsp:nvSpPr>
      <dsp:spPr>
        <a:xfrm rot="10800000">
          <a:off x="288021"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C59C40-AA89-4D06-BFBB-FF44D045C0EB}">
      <dsp:nvSpPr>
        <dsp:cNvPr id="0" name=""/>
        <dsp:cNvSpPr/>
      </dsp:nvSpPr>
      <dsp:spPr>
        <a:xfrm>
          <a:off x="5404" y="594015"/>
          <a:ext cx="2147888" cy="981811"/>
        </a:xfrm>
        <a:prstGeom prst="roundRect">
          <a:avLst>
            <a:gd name="adj" fmla="val 10000"/>
          </a:avLst>
        </a:prstGeom>
        <a:solidFill>
          <a:schemeClr val="accent1">
            <a:alpha val="90000"/>
            <a:tint val="4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آینده</a:t>
          </a:r>
          <a:r>
            <a:rPr lang="fa-IR" sz="2600" b="1" kern="1200" baseline="0" dirty="0" smtClean="0">
              <a:cs typeface="B Homa" panose="00000400000000000000" pitchFamily="2" charset="-78"/>
            </a:rPr>
            <a:t> نگری</a:t>
          </a:r>
          <a:endParaRPr lang="en-US" sz="2600" b="1" kern="1200" dirty="0">
            <a:cs typeface="B Homa" panose="00000400000000000000" pitchFamily="2" charset="-78"/>
          </a:endParaRPr>
        </a:p>
      </dsp:txBody>
      <dsp:txXfrm>
        <a:off x="34160" y="622771"/>
        <a:ext cx="2090376" cy="92429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0379C-45EF-43A8-9A24-3D8A0EABE14E}">
      <dsp:nvSpPr>
        <dsp:cNvPr id="0" name=""/>
        <dsp:cNvSpPr/>
      </dsp:nvSpPr>
      <dsp:spPr>
        <a:xfrm rot="10800000">
          <a:off x="9003926"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35E64-7304-408C-975B-328E8519F1A0}">
      <dsp:nvSpPr>
        <dsp:cNvPr id="0" name=""/>
        <dsp:cNvSpPr/>
      </dsp:nvSpPr>
      <dsp:spPr>
        <a:xfrm>
          <a:off x="8721309"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مقدمه</a:t>
          </a:r>
          <a:endParaRPr lang="en-US" sz="2600" b="1" kern="1200" dirty="0">
            <a:cs typeface="B Homa" panose="00000400000000000000" pitchFamily="2" charset="-78"/>
          </a:endParaRPr>
        </a:p>
      </dsp:txBody>
      <dsp:txXfrm>
        <a:off x="8750065" y="622771"/>
        <a:ext cx="2090376" cy="924299"/>
      </dsp:txXfrm>
    </dsp:sp>
    <dsp:sp modelId="{388972B1-6B3A-4B5D-8B89-CDA4BF19394F}">
      <dsp:nvSpPr>
        <dsp:cNvPr id="0" name=""/>
        <dsp:cNvSpPr/>
      </dsp:nvSpPr>
      <dsp:spPr>
        <a:xfrm rot="10800000">
          <a:off x="6098624"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71F7D-D1C7-45E8-97B9-8543D60B4316}">
      <dsp:nvSpPr>
        <dsp:cNvPr id="0" name=""/>
        <dsp:cNvSpPr/>
      </dsp:nvSpPr>
      <dsp:spPr>
        <a:xfrm>
          <a:off x="5816007" y="594015"/>
          <a:ext cx="2147888" cy="981811"/>
        </a:xfrm>
        <a:prstGeom prst="roundRect">
          <a:avLst>
            <a:gd name="adj" fmla="val 10000"/>
          </a:avLst>
        </a:prstGeom>
        <a:solidFill>
          <a:srgbClr val="DFEBD2">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تاریخچه</a:t>
          </a:r>
          <a:endParaRPr lang="en-US" sz="2600" b="1" kern="1200" dirty="0">
            <a:cs typeface="B Homa" panose="00000400000000000000" pitchFamily="2" charset="-78"/>
          </a:endParaRPr>
        </a:p>
      </dsp:txBody>
      <dsp:txXfrm>
        <a:off x="5844763" y="622771"/>
        <a:ext cx="2090376" cy="924299"/>
      </dsp:txXfrm>
    </dsp:sp>
    <dsp:sp modelId="{8BA76993-D77A-4E66-902F-D4F994BFC0B4}">
      <dsp:nvSpPr>
        <dsp:cNvPr id="0" name=""/>
        <dsp:cNvSpPr/>
      </dsp:nvSpPr>
      <dsp:spPr>
        <a:xfrm rot="10800000">
          <a:off x="3193322"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D1F950-CAC7-4F80-BEFE-F086029C2D7C}">
      <dsp:nvSpPr>
        <dsp:cNvPr id="0" name=""/>
        <dsp:cNvSpPr/>
      </dsp:nvSpPr>
      <dsp:spPr>
        <a:xfrm>
          <a:off x="2910705" y="594015"/>
          <a:ext cx="2147888" cy="981811"/>
        </a:xfrm>
        <a:prstGeom prst="roundRect">
          <a:avLst>
            <a:gd name="adj" fmla="val 10000"/>
          </a:avLst>
        </a:prstGeom>
        <a:solidFill>
          <a:srgbClr val="DFEBD2"/>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شهر هوشمند</a:t>
          </a:r>
          <a:endParaRPr lang="en-US" sz="2600" b="1" kern="1200" dirty="0">
            <a:cs typeface="B Homa" panose="00000400000000000000" pitchFamily="2" charset="-78"/>
          </a:endParaRPr>
        </a:p>
      </dsp:txBody>
      <dsp:txXfrm>
        <a:off x="2939461" y="622771"/>
        <a:ext cx="2090376" cy="924299"/>
      </dsp:txXfrm>
    </dsp:sp>
    <dsp:sp modelId="{72C29A6C-8EEA-4464-A85B-BF340EAF8B15}">
      <dsp:nvSpPr>
        <dsp:cNvPr id="0" name=""/>
        <dsp:cNvSpPr/>
      </dsp:nvSpPr>
      <dsp:spPr>
        <a:xfrm rot="10800000">
          <a:off x="288021" y="348562"/>
          <a:ext cx="2543552" cy="981811"/>
        </a:xfrm>
        <a:prstGeom prst="chevron">
          <a:avLst>
            <a:gd name="adj" fmla="val 40000"/>
          </a:avLst>
        </a:prstGeom>
        <a:solidFill>
          <a:schemeClr val="lt1">
            <a:hueOff val="0"/>
            <a:satOff val="0"/>
            <a:lumOff val="0"/>
            <a:alphaOff val="0"/>
          </a:schemeClr>
        </a:solidFill>
        <a:ln w="19050"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C59C40-AA89-4D06-BFBB-FF44D045C0EB}">
      <dsp:nvSpPr>
        <dsp:cNvPr id="0" name=""/>
        <dsp:cNvSpPr/>
      </dsp:nvSpPr>
      <dsp:spPr>
        <a:xfrm>
          <a:off x="5404" y="594015"/>
          <a:ext cx="2147888" cy="981811"/>
        </a:xfrm>
        <a:prstGeom prst="roundRect">
          <a:avLst>
            <a:gd name="adj" fmla="val 10000"/>
          </a:avLst>
        </a:prstGeom>
        <a:solidFill>
          <a:srgbClr val="65A937">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b="1" kern="1200" dirty="0" smtClean="0">
              <a:cs typeface="B Homa" panose="00000400000000000000" pitchFamily="2" charset="-78"/>
            </a:rPr>
            <a:t>آینده</a:t>
          </a:r>
          <a:r>
            <a:rPr lang="fa-IR" sz="2600" b="1" kern="1200" baseline="0" dirty="0" smtClean="0">
              <a:cs typeface="B Homa" panose="00000400000000000000" pitchFamily="2" charset="-78"/>
            </a:rPr>
            <a:t> نگری</a:t>
          </a:r>
          <a:endParaRPr lang="en-US" sz="2600" b="1" kern="1200" dirty="0">
            <a:cs typeface="B Homa" panose="00000400000000000000" pitchFamily="2" charset="-78"/>
          </a:endParaRPr>
        </a:p>
      </dsp:txBody>
      <dsp:txXfrm>
        <a:off x="34160" y="622771"/>
        <a:ext cx="2090376" cy="924299"/>
      </dsp:txXfrm>
    </dsp:sp>
  </dsp:spTree>
</dsp:drawing>
</file>

<file path=ppt/diagrams/layout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3494993-F5C3-474F-BCD7-B277FE568D1B}"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4284250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494993-F5C3-474F-BCD7-B277FE568D1B}"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3364662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494993-F5C3-474F-BCD7-B277FE568D1B}"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2E5621-0A54-474E-9D91-62444FE356F6}" type="slidenum">
              <a:rPr lang="fa-IR" smtClean="0"/>
              <a:t>‹#›</a:t>
            </a:fld>
            <a:endParaRPr lang="fa-I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812494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494993-F5C3-474F-BCD7-B277FE568D1B}"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36340721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494993-F5C3-474F-BCD7-B277FE568D1B}"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2E5621-0A54-474E-9D91-62444FE356F6}" type="slidenum">
              <a:rPr lang="fa-IR" smtClean="0"/>
              <a:t>‹#›</a:t>
            </a:fld>
            <a:endParaRPr lang="fa-I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22670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494993-F5C3-474F-BCD7-B277FE568D1B}"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765584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494993-F5C3-474F-BCD7-B277FE568D1B}"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1774335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494993-F5C3-474F-BCD7-B277FE568D1B}"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2443734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494993-F5C3-474F-BCD7-B277FE568D1B}"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1269158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494993-F5C3-474F-BCD7-B277FE568D1B}"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2115565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3494993-F5C3-474F-BCD7-B277FE568D1B}"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376212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3494993-F5C3-474F-BCD7-B277FE568D1B}" type="datetimeFigureOut">
              <a:rPr lang="fa-IR" smtClean="0"/>
              <a:t>12/04/1441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1686805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3494993-F5C3-474F-BCD7-B277FE568D1B}" type="datetimeFigureOut">
              <a:rPr lang="fa-IR" smtClean="0"/>
              <a:t>12/04/1441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16102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494993-F5C3-474F-BCD7-B277FE568D1B}" type="datetimeFigureOut">
              <a:rPr lang="fa-IR" smtClean="0"/>
              <a:t>12/04/1441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1822570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494993-F5C3-474F-BCD7-B277FE568D1B}"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1197994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494993-F5C3-474F-BCD7-B277FE568D1B}"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52E5621-0A54-474E-9D91-62444FE356F6}" type="slidenum">
              <a:rPr lang="fa-IR" smtClean="0"/>
              <a:t>‹#›</a:t>
            </a:fld>
            <a:endParaRPr lang="fa-IR"/>
          </a:p>
        </p:txBody>
      </p:sp>
    </p:spTree>
    <p:extLst>
      <p:ext uri="{BB962C8B-B14F-4D97-AF65-F5344CB8AC3E}">
        <p14:creationId xmlns:p14="http://schemas.microsoft.com/office/powerpoint/2010/main" val="3623159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3494993-F5C3-474F-BCD7-B277FE568D1B}" type="datetimeFigureOut">
              <a:rPr lang="fa-IR" smtClean="0"/>
              <a:t>12/04/1441</a:t>
            </a:fld>
            <a:endParaRPr lang="fa-I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52E5621-0A54-474E-9D91-62444FE356F6}" type="slidenum">
              <a:rPr lang="fa-IR" smtClean="0"/>
              <a:t>‹#›</a:t>
            </a:fld>
            <a:endParaRPr lang="fa-IR"/>
          </a:p>
        </p:txBody>
      </p:sp>
    </p:spTree>
    <p:extLst>
      <p:ext uri="{BB962C8B-B14F-4D97-AF65-F5344CB8AC3E}">
        <p14:creationId xmlns:p14="http://schemas.microsoft.com/office/powerpoint/2010/main" val="2017748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cs typeface="B Titr" panose="00000700000000000000" pitchFamily="2" charset="-78"/>
              </a:rPr>
              <a:t>معرفی و بررسی شهر </a:t>
            </a:r>
            <a:r>
              <a:rPr lang="fa-IR" dirty="0" smtClean="0">
                <a:cs typeface="B Titr" panose="00000700000000000000" pitchFamily="2" charset="-78"/>
              </a:rPr>
              <a:t>هوشمند</a:t>
            </a:r>
            <a:endParaRPr lang="en-US" dirty="0">
              <a:cs typeface="B Titr" panose="00000700000000000000" pitchFamily="2" charset="-78"/>
            </a:endParaRPr>
          </a:p>
        </p:txBody>
      </p:sp>
    </p:spTree>
    <p:extLst>
      <p:ext uri="{BB962C8B-B14F-4D97-AF65-F5344CB8AC3E}">
        <p14:creationId xmlns:p14="http://schemas.microsoft.com/office/powerpoint/2010/main" val="30493290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75" y="1683966"/>
            <a:ext cx="11547077" cy="3139321"/>
          </a:xfrm>
          <a:prstGeom prst="rect">
            <a:avLst/>
          </a:prstGeom>
          <a:noFill/>
        </p:spPr>
        <p:txBody>
          <a:bodyPr wrap="square" rtlCol="0">
            <a:spAutoFit/>
          </a:bodyPr>
          <a:lstStyle/>
          <a:p>
            <a:pPr marL="285750" indent="-285750" algn="just" rtl="1">
              <a:buFont typeface="Wingdings" panose="05000000000000000000" pitchFamily="2" charset="2"/>
              <a:buChar char="Ø"/>
            </a:pPr>
            <a:r>
              <a:rPr lang="fa-IR" b="1" dirty="0" smtClean="0">
                <a:cs typeface="B Homa" panose="00000400000000000000" pitchFamily="2" charset="-78"/>
              </a:rPr>
              <a:t>بدون شک شهرها به عنوان مرکزی جهت تولید و تبادل اطلاعات باقی خواهندماند.</a:t>
            </a:r>
          </a:p>
          <a:p>
            <a:pPr algn="just" rtl="1"/>
            <a:endParaRPr lang="fa-IR" b="1" dirty="0" smtClean="0">
              <a:cs typeface="B Homa" panose="00000400000000000000" pitchFamily="2" charset="-78"/>
            </a:endParaRPr>
          </a:p>
          <a:p>
            <a:pPr marL="285750" indent="-285750" algn="just" rtl="1">
              <a:buFont typeface="Wingdings" panose="05000000000000000000" pitchFamily="2" charset="2"/>
              <a:buChar char="Ø"/>
            </a:pPr>
            <a:r>
              <a:rPr lang="fa-IR" b="1" dirty="0" smtClean="0">
                <a:cs typeface="B Homa" panose="00000400000000000000" pitchFamily="2" charset="-78"/>
              </a:rPr>
              <a:t>درحال حاضرما چند شهر مجازی در شبکه  داریم. اما مکان های الکترونیکی امروز ابتدایی هستند و به طورکامل از دنیای واقعی هرروزه ماجدا می باشند. به عقیده گراهام مکان های شهری و فضاهای الکترونیکی باید موازی طراحی شوند تا مجازی کردن باعث حذف روابط اجتماعی شهری نشود.بعضی از جامعه شناسان معتقدند که این امر تاثیرمنفی روی احساس اجتماعی بودن دارد. در بسیاری از مطالعات شهری تاثیرتکنولوژی اطلاعات روی محیط های شهری در نظر گرفته نمی شود چون  به نظر می رسد به این ترتیب مسایل ساده تر باشد.</a:t>
            </a:r>
          </a:p>
          <a:p>
            <a:pPr algn="just" rtl="1"/>
            <a:endParaRPr lang="fa-IR" b="1" dirty="0" smtClean="0">
              <a:cs typeface="B Homa" panose="00000400000000000000" pitchFamily="2" charset="-78"/>
            </a:endParaRPr>
          </a:p>
          <a:p>
            <a:pPr marL="285750" indent="-285750" algn="just" rtl="1">
              <a:buFont typeface="Wingdings" panose="05000000000000000000" pitchFamily="2" charset="2"/>
              <a:buChar char="Ø"/>
            </a:pPr>
            <a:r>
              <a:rPr lang="fa-IR" b="1" dirty="0" smtClean="0">
                <a:cs typeface="B Homa" panose="00000400000000000000" pitchFamily="2" charset="-78"/>
              </a:rPr>
              <a:t>«میشل» معتقد است شهر مجازی پایتخت قرن 21خواهد بود: این شهر به جای آنکه توسط سنگ و سیمان بنا شود ، دارای مکان هایی است که توسط نرم افزار ساخته می شوند و به جای استفاده از در ها و خیابان ها ، از ارتباطات منطقی استفاده میشود.</a:t>
            </a:r>
          </a:p>
          <a:p>
            <a:pPr algn="just" rtl="1"/>
            <a:endParaRPr lang="fa-IR" b="1" dirty="0" smtClean="0">
              <a:cs typeface="B Homa" panose="00000400000000000000" pitchFamily="2" charset="-78"/>
            </a:endParaRPr>
          </a:p>
          <a:p>
            <a:pPr marL="285750" indent="-285750" algn="just" rtl="1">
              <a:buFont typeface="Wingdings" panose="05000000000000000000" pitchFamily="2" charset="2"/>
              <a:buChar char="Ø"/>
            </a:pPr>
            <a:r>
              <a:rPr lang="fa-IR" b="1" dirty="0" smtClean="0">
                <a:cs typeface="B Homa" panose="00000400000000000000" pitchFamily="2" charset="-78"/>
              </a:rPr>
              <a:t>انقلاب اطلاعاتی در حال تغییر دادن شهرهای مرکزی ، الگوهای مسافرت و نیازهای فضایی است.</a:t>
            </a:r>
            <a:endParaRPr lang="en-US" b="1" dirty="0" smtClean="0">
              <a:cs typeface="B Homa" panose="00000400000000000000" pitchFamily="2" charset="-78"/>
            </a:endParaRPr>
          </a:p>
        </p:txBody>
      </p:sp>
      <p:sp>
        <p:nvSpPr>
          <p:cNvPr id="2" name="TextBox 1"/>
          <p:cNvSpPr txBox="1"/>
          <p:nvPr/>
        </p:nvSpPr>
        <p:spPr>
          <a:xfrm>
            <a:off x="6549930" y="643606"/>
            <a:ext cx="5262197" cy="584775"/>
          </a:xfrm>
          <a:prstGeom prst="rect">
            <a:avLst/>
          </a:prstGeom>
          <a:noFill/>
        </p:spPr>
        <p:txBody>
          <a:bodyPr wrap="square" rtlCol="0">
            <a:spAutoFit/>
          </a:bodyPr>
          <a:lstStyle/>
          <a:p>
            <a:pPr algn="r" rtl="1"/>
            <a:r>
              <a:rPr lang="fa-IR" sz="3200" b="1" dirty="0" smtClean="0">
                <a:cs typeface="B Homa" panose="00000400000000000000" pitchFamily="2" charset="-78"/>
              </a:rPr>
              <a:t>شهر ها در عصر اطلاعات</a:t>
            </a:r>
            <a:endParaRPr lang="en-US" sz="3200" dirty="0">
              <a:cs typeface="B Homa" panose="00000400000000000000" pitchFamily="2" charset="-78"/>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047" y="457201"/>
            <a:ext cx="5825348" cy="1542361"/>
          </a:xfrm>
          <a:prstGeom prst="rect">
            <a:avLst/>
          </a:prstGeom>
        </p:spPr>
      </p:pic>
      <p:graphicFrame>
        <p:nvGraphicFramePr>
          <p:cNvPr id="6" name="Content Placeholder 5"/>
          <p:cNvGraphicFramePr>
            <a:graphicFrameLocks/>
          </p:cNvGraphicFramePr>
          <p:nvPr>
            <p:extLst>
              <p:ext uri="{D42A27DB-BD31-4B8C-83A1-F6EECF244321}">
                <p14:modId xmlns:p14="http://schemas.microsoft.com/office/powerpoint/2010/main" val="3770346941"/>
              </p:ext>
            </p:extLst>
          </p:nvPr>
        </p:nvGraphicFramePr>
        <p:xfrm>
          <a:off x="639117" y="5050970"/>
          <a:ext cx="11552883" cy="19243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3010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11718" y="1907931"/>
            <a:ext cx="11547077" cy="3170099"/>
          </a:xfrm>
          <a:prstGeom prst="rect">
            <a:avLst/>
          </a:prstGeom>
          <a:noFill/>
        </p:spPr>
        <p:txBody>
          <a:bodyPr wrap="square" rtlCol="0">
            <a:spAutoFit/>
          </a:bodyPr>
          <a:lstStyle/>
          <a:p>
            <a:pPr marL="285750" indent="-285750" algn="just" rtl="1">
              <a:buFont typeface="Wingdings" panose="05000000000000000000" pitchFamily="2" charset="2"/>
              <a:buChar char="Ø"/>
            </a:pPr>
            <a:r>
              <a:rPr lang="fa-IR" sz="2000" b="1" dirty="0" smtClean="0">
                <a:cs typeface="B Homa" panose="00000400000000000000" pitchFamily="2" charset="-78"/>
              </a:rPr>
              <a:t>کشورهای زیادی در جهان ، حتی برخی از کشورهای همسایه ایران که جزو کشور های پیشرفته محسوب نمی شوند، قدم های موثری در زمینه سرمایه گذاری جهت ایجاد شهرهای هوشمند و جوامع مجازی برداشته اند.برای مثال دوبی با 50 میلیون دلار هزینه به زیرساختی در زمینه اطلاعات از راه دور دست میابد که بتواند 8مگابایت در ثانیه انتقال اطلاعات داشته باشد.</a:t>
            </a:r>
          </a:p>
          <a:p>
            <a:pPr marL="285750" indent="-285750" algn="just" rtl="1">
              <a:buFont typeface="Wingdings" panose="05000000000000000000" pitchFamily="2" charset="2"/>
              <a:buChar char="Ø"/>
            </a:pPr>
            <a:endParaRPr lang="fa-IR" sz="2000" b="1" dirty="0">
              <a:cs typeface="B Homa" panose="00000400000000000000" pitchFamily="2" charset="-78"/>
            </a:endParaRPr>
          </a:p>
          <a:p>
            <a:pPr marL="285750" indent="-285750" algn="just" rtl="1">
              <a:buFont typeface="Wingdings" panose="05000000000000000000" pitchFamily="2" charset="2"/>
              <a:buChar char="Ø"/>
            </a:pPr>
            <a:r>
              <a:rPr lang="fa-IR" sz="2000" b="1" dirty="0" smtClean="0">
                <a:cs typeface="B Homa" panose="00000400000000000000" pitchFamily="2" charset="-78"/>
              </a:rPr>
              <a:t>بسیاری از کشور های جهان جهت حل معظلات شهرسازی خود ، به ویژه مشکلاتی که در نظام علمی – حرفه ای متعارف موجود قابل حل نیست  به راهکارهای دنیای مجازی روی آورده اند .در رویکرد های مربوط به دنیای مجازی میتوان صورت برخی از مسایل شهری را عوض کرد و از ماهیت مسئله سازی آن کم کرد.برای مسال مسئله بغرنج و ترکیبی ترافیک، آلودگی محیط زیست و مصرف انرژی های فنا پذیرفسیلی جهت سوخت که به شدت بر ناپایداری توسعه نیز تاثیر می گذارد با ساماندهی جوامع مجازی توسعه یافته ، استفاده از تجهیزات و عرصه های کالبدی واقعی تعدیل شده و فضاهای سایبری نیز به کمک فضای کالبدی شهر می شتابند.</a:t>
            </a:r>
            <a:endParaRPr lang="en-US" sz="2000" b="1" dirty="0" smtClean="0">
              <a:cs typeface="B Homa" panose="00000400000000000000" pitchFamily="2" charset="-78"/>
            </a:endParaRPr>
          </a:p>
        </p:txBody>
      </p:sp>
      <p:sp>
        <p:nvSpPr>
          <p:cNvPr id="2" name="TextBox 1"/>
          <p:cNvSpPr txBox="1"/>
          <p:nvPr/>
        </p:nvSpPr>
        <p:spPr>
          <a:xfrm>
            <a:off x="6415558" y="888550"/>
            <a:ext cx="5262197" cy="584775"/>
          </a:xfrm>
          <a:prstGeom prst="rect">
            <a:avLst/>
          </a:prstGeom>
          <a:noFill/>
        </p:spPr>
        <p:txBody>
          <a:bodyPr wrap="square" rtlCol="0">
            <a:spAutoFit/>
          </a:bodyPr>
          <a:lstStyle/>
          <a:p>
            <a:pPr algn="r" rtl="1"/>
            <a:r>
              <a:rPr lang="fa-IR" sz="3200" b="1" dirty="0" smtClean="0">
                <a:cs typeface="B Homa" panose="00000400000000000000" pitchFamily="2" charset="-78"/>
              </a:rPr>
              <a:t>آینده</a:t>
            </a:r>
            <a:endParaRPr lang="en-US" sz="3200" dirty="0">
              <a:cs typeface="B Homa" panose="00000400000000000000" pitchFamily="2" charset="-78"/>
            </a:endParaRPr>
          </a:p>
        </p:txBody>
      </p:sp>
      <p:graphicFrame>
        <p:nvGraphicFramePr>
          <p:cNvPr id="7" name="Content Placeholder 5"/>
          <p:cNvGraphicFramePr>
            <a:graphicFrameLocks/>
          </p:cNvGraphicFramePr>
          <p:nvPr>
            <p:extLst>
              <p:ext uri="{D42A27DB-BD31-4B8C-83A1-F6EECF244321}">
                <p14:modId xmlns:p14="http://schemas.microsoft.com/office/powerpoint/2010/main" val="775695719"/>
              </p:ext>
            </p:extLst>
          </p:nvPr>
        </p:nvGraphicFramePr>
        <p:xfrm>
          <a:off x="639117" y="5050970"/>
          <a:ext cx="11552883" cy="1924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2228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7"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39117" y="1267072"/>
            <a:ext cx="11205889" cy="3754874"/>
          </a:xfrm>
          <a:prstGeom prst="rect">
            <a:avLst/>
          </a:prstGeom>
          <a:noFill/>
        </p:spPr>
        <p:txBody>
          <a:bodyPr wrap="square" rtlCol="0">
            <a:spAutoFit/>
          </a:bodyPr>
          <a:lstStyle/>
          <a:p>
            <a:pPr marL="285750" indent="-285750" algn="r" rtl="1">
              <a:buFont typeface="Wingdings" panose="05000000000000000000" pitchFamily="2" charset="2"/>
              <a:buChar char="Ø"/>
            </a:pPr>
            <a:r>
              <a:rPr lang="fa-IR" sz="2000" b="1" dirty="0">
                <a:cs typeface="B Homa" panose="00000400000000000000" pitchFamily="2" charset="-78"/>
              </a:rPr>
              <a:t>ف</a:t>
            </a:r>
            <a:r>
              <a:rPr lang="ar-SA" sz="2000" b="1" dirty="0">
                <a:cs typeface="B Homa" panose="00000400000000000000" pitchFamily="2" charset="-78"/>
              </a:rPr>
              <a:t>ناوری اطلاعات و ارتباطات به عنوان سومین تحولی مهمی که زندگی بشر را تحت سلطه خود قرار داده، منجر یه تغییرات بسیاری در تمام جنبه ها، از تحول درارتباطات تا دستاوردهای علمی شده؛ این در حالی است که شهر نیز به عنوان بستر شکل گیری این رویداد در حال تغییر است</a:t>
            </a:r>
            <a:r>
              <a:rPr lang="ar-SA" sz="2000" b="1" dirty="0" smtClean="0">
                <a:cs typeface="B Homa" panose="00000400000000000000" pitchFamily="2" charset="-78"/>
              </a:rPr>
              <a:t>.</a:t>
            </a:r>
            <a:endParaRPr lang="fa-IR" sz="2000" b="1" dirty="0" smtClean="0">
              <a:cs typeface="B Homa" panose="00000400000000000000" pitchFamily="2" charset="-78"/>
            </a:endParaRPr>
          </a:p>
          <a:p>
            <a:pPr marL="285750" indent="-285750" algn="r" rtl="1">
              <a:buFont typeface="Wingdings" panose="05000000000000000000" pitchFamily="2" charset="2"/>
              <a:buChar char="Ø"/>
            </a:pPr>
            <a:r>
              <a:rPr lang="ar-SA" sz="2000" b="1" dirty="0">
                <a:cs typeface="B Homa" panose="00000400000000000000" pitchFamily="2" charset="-78"/>
              </a:rPr>
              <a:t>به عقیده الوین تافلر (به عنوان یکی از پیشگامان جهانی </a:t>
            </a:r>
            <a:r>
              <a:rPr lang="ar-SA" sz="2000" b="1" dirty="0" smtClean="0">
                <a:cs typeface="B Homa" panose="00000400000000000000" pitchFamily="2" charset="-78"/>
              </a:rPr>
              <a:t>ت</a:t>
            </a:r>
            <a:r>
              <a:rPr lang="fa-IR" sz="2000" b="1" dirty="0">
                <a:cs typeface="B Homa" panose="00000400000000000000" pitchFamily="2" charset="-78"/>
              </a:rPr>
              <a:t>غ</a:t>
            </a:r>
            <a:r>
              <a:rPr lang="ar-SA" sz="2000" b="1" dirty="0" smtClean="0">
                <a:cs typeface="B Homa" panose="00000400000000000000" pitchFamily="2" charset="-78"/>
              </a:rPr>
              <a:t>ییر </a:t>
            </a:r>
            <a:r>
              <a:rPr lang="ar-SA" sz="2000" b="1" dirty="0">
                <a:cs typeface="B Homa" panose="00000400000000000000" pitchFamily="2" charset="-78"/>
              </a:rPr>
              <a:t>و تحول) انقلابی که در فناوری اطلاعات روی داده، باعث ایجاد «موج سوم» در تکامل شهرها شده است. </a:t>
            </a:r>
            <a:endParaRPr lang="fa-IR" sz="2000" b="1" dirty="0" smtClean="0">
              <a:cs typeface="B Homa" panose="00000400000000000000" pitchFamily="2" charset="-78"/>
            </a:endParaRPr>
          </a:p>
          <a:p>
            <a:pPr marL="285750" indent="-285750" algn="r" rtl="1">
              <a:buFont typeface="Wingdings" panose="05000000000000000000" pitchFamily="2" charset="2"/>
              <a:buChar char="Ø"/>
            </a:pPr>
            <a:r>
              <a:rPr lang="ar-SA" sz="2000" b="1" dirty="0">
                <a:cs typeface="B Homa" panose="00000400000000000000" pitchFamily="2" charset="-78"/>
              </a:rPr>
              <a:t>همان طور که جنبه های صنعتی شدن را در پس انقلاب صنعتی بر شکل و ساختار شهرها میتوان مشاهده کرد. با این که این فناوری در بسیاری از جوانب تأثیرات نامرئی (غیرکالبدی) دارد و هنوز عمر زیادی از ورود آن به زندگی بشر نمیگذرد، می توان تأثیراتی را که تا به امروز بر شکل شهر گذاشته را مشاهده کرد</a:t>
            </a:r>
            <a:r>
              <a:rPr lang="ar-SA" sz="2000" b="1" dirty="0" smtClean="0">
                <a:cs typeface="B Homa" panose="00000400000000000000" pitchFamily="2" charset="-78"/>
              </a:rPr>
              <a:t>.</a:t>
            </a:r>
            <a:endParaRPr lang="fa-IR" sz="2000" b="1" dirty="0" smtClean="0">
              <a:cs typeface="B Homa" panose="00000400000000000000" pitchFamily="2" charset="-78"/>
            </a:endParaRPr>
          </a:p>
          <a:p>
            <a:pPr marL="285750" indent="-285750" algn="r" rtl="1">
              <a:buFont typeface="Wingdings" panose="05000000000000000000" pitchFamily="2" charset="2"/>
              <a:buChar char="Ø"/>
            </a:pPr>
            <a:r>
              <a:rPr lang="ar-SA" sz="2000" b="1" dirty="0">
                <a:cs typeface="B Homa" panose="00000400000000000000" pitchFamily="2" charset="-78"/>
              </a:rPr>
              <a:t>توسعه شبکه های مخابراتی، سیستمهای رادیویی ، اطلاعاتی ،صوتی و تصویری سیار ،شبکه های کابلی و سیستمهای ماهواره ای، اینترنت وشبکه داده ها،  سیستم های اطلاعات جغرافیایی وسیستم تعیین موقعیت جهانی، مفاهیم فضایی، فعالیتی و مدیریتی در شهرها را دگرگون کرده و همچنان بر تمام امور شهری اثر دارد </a:t>
            </a:r>
            <a:endParaRPr lang="en-US" sz="2000" b="1" dirty="0" smtClean="0">
              <a:cs typeface="B Homa" panose="00000400000000000000" pitchFamily="2" charset="-78"/>
            </a:endParaRPr>
          </a:p>
          <a:p>
            <a:pPr marL="285750" indent="-285750" algn="r" rtl="1">
              <a:buFont typeface="Wingdings" panose="05000000000000000000" pitchFamily="2" charset="2"/>
              <a:buChar char="Ø"/>
            </a:pPr>
            <a:endParaRPr lang="en-US" sz="2000" b="1" dirty="0">
              <a:cs typeface="B Homa" panose="00000400000000000000" pitchFamily="2" charset="-78"/>
            </a:endParaRPr>
          </a:p>
        </p:txBody>
      </p:sp>
      <p:graphicFrame>
        <p:nvGraphicFramePr>
          <p:cNvPr id="10" name="Content Placeholder 5"/>
          <p:cNvGraphicFramePr>
            <a:graphicFrameLocks/>
          </p:cNvGraphicFramePr>
          <p:nvPr>
            <p:extLst>
              <p:ext uri="{D42A27DB-BD31-4B8C-83A1-F6EECF244321}">
                <p14:modId xmlns:p14="http://schemas.microsoft.com/office/powerpoint/2010/main" val="1384956659"/>
              </p:ext>
            </p:extLst>
          </p:nvPr>
        </p:nvGraphicFramePr>
        <p:xfrm>
          <a:off x="639117" y="5050970"/>
          <a:ext cx="11552883" cy="1924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p:cNvSpPr/>
          <p:nvPr/>
        </p:nvSpPr>
        <p:spPr>
          <a:xfrm>
            <a:off x="10265492" y="530162"/>
            <a:ext cx="1406155" cy="707886"/>
          </a:xfrm>
          <a:prstGeom prst="rect">
            <a:avLst/>
          </a:prstGeom>
        </p:spPr>
        <p:txBody>
          <a:bodyPr wrap="none">
            <a:spAutoFit/>
          </a:bodyPr>
          <a:lstStyle/>
          <a:p>
            <a:pPr lvl="0"/>
            <a:r>
              <a:rPr lang="fa-IR" sz="4000" b="1" dirty="0" smtClean="0">
                <a:cs typeface="B Homa" panose="00000400000000000000" pitchFamily="2" charset="-78"/>
              </a:rPr>
              <a:t>مقدمه</a:t>
            </a:r>
            <a:endParaRPr lang="fa-IR" sz="4000" dirty="0"/>
          </a:p>
        </p:txBody>
      </p:sp>
    </p:spTree>
    <p:extLst>
      <p:ext uri="{BB962C8B-B14F-4D97-AF65-F5344CB8AC3E}">
        <p14:creationId xmlns:p14="http://schemas.microsoft.com/office/powerpoint/2010/main" val="153732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10"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39117" y="1493714"/>
            <a:ext cx="11205889" cy="3693319"/>
          </a:xfrm>
          <a:prstGeom prst="rect">
            <a:avLst/>
          </a:prstGeom>
          <a:noFill/>
        </p:spPr>
        <p:txBody>
          <a:bodyPr wrap="square" rtlCol="0">
            <a:spAutoFit/>
          </a:bodyPr>
          <a:lstStyle/>
          <a:p>
            <a:pPr marL="285750" indent="-285750" algn="r" rtl="1">
              <a:buFont typeface="Wingdings" panose="05000000000000000000" pitchFamily="2" charset="2"/>
              <a:buChar char="Ø"/>
            </a:pPr>
            <a:r>
              <a:rPr lang="ar-SA" b="1" dirty="0">
                <a:cs typeface="B Homa" panose="00000400000000000000" pitchFamily="2" charset="-78"/>
              </a:rPr>
              <a:t>سیری در آرمانشهرهای مرتبط با</a:t>
            </a:r>
            <a:r>
              <a:rPr lang="en-US" b="1" dirty="0">
                <a:cs typeface="B Homa" panose="00000400000000000000" pitchFamily="2" charset="-78"/>
              </a:rPr>
              <a:t>ICT </a:t>
            </a:r>
            <a:endParaRPr lang="en-US" b="1" dirty="0" smtClean="0">
              <a:cs typeface="B Homa" panose="00000400000000000000" pitchFamily="2" charset="-78"/>
            </a:endParaRPr>
          </a:p>
          <a:p>
            <a:pPr algn="r" rtl="1"/>
            <a:endParaRPr lang="en-US" b="1" dirty="0">
              <a:cs typeface="B Homa" panose="00000400000000000000" pitchFamily="2" charset="-78"/>
            </a:endParaRPr>
          </a:p>
          <a:p>
            <a:pPr marL="285750" indent="-285750" algn="r" rtl="1">
              <a:buFont typeface="Wingdings" panose="05000000000000000000" pitchFamily="2" charset="2"/>
              <a:buChar char="ü"/>
            </a:pPr>
            <a:r>
              <a:rPr lang="ar-SA" b="1" dirty="0">
                <a:cs typeface="B Homa" panose="00000400000000000000" pitchFamily="2" charset="-78"/>
              </a:rPr>
              <a:t>در سه دهه اخیر نیز بر این اساس آرمانشهرهایی بر اساس تغییر وضعیت به </a:t>
            </a:r>
            <a:r>
              <a:rPr lang="en-US" b="1" dirty="0">
                <a:cs typeface="B Homa" panose="00000400000000000000" pitchFamily="2" charset="-78"/>
              </a:rPr>
              <a:t>ICT</a:t>
            </a:r>
            <a:r>
              <a:rPr lang="ar-SA" b="1" dirty="0">
                <a:cs typeface="B Homa" panose="00000400000000000000" pitchFamily="2" charset="-78"/>
              </a:rPr>
              <a:t> توصیف شده اند. </a:t>
            </a:r>
            <a:endParaRPr lang="en-US" b="1" dirty="0" smtClean="0">
              <a:cs typeface="B Homa" panose="00000400000000000000" pitchFamily="2" charset="-78"/>
            </a:endParaRPr>
          </a:p>
          <a:p>
            <a:pPr algn="r" rtl="1"/>
            <a:endParaRPr lang="en-US" b="1" dirty="0" smtClean="0">
              <a:cs typeface="B Homa" panose="00000400000000000000" pitchFamily="2" charset="-78"/>
            </a:endParaRPr>
          </a:p>
          <a:p>
            <a:pPr marL="285750" indent="-285750" algn="r" rtl="1">
              <a:buFont typeface="Wingdings" panose="05000000000000000000" pitchFamily="2" charset="2"/>
              <a:buChar char="ü"/>
            </a:pPr>
            <a:r>
              <a:rPr lang="ar-SA" b="1" dirty="0">
                <a:cs typeface="B Homa" panose="00000400000000000000" pitchFamily="2" charset="-78"/>
              </a:rPr>
              <a:t>. از </a:t>
            </a:r>
            <a:r>
              <a:rPr lang="fa-IR" b="1" dirty="0">
                <a:cs typeface="B Homa" panose="00000400000000000000" pitchFamily="2" charset="-78"/>
              </a:rPr>
              <a:t>۱۹۸۰</a:t>
            </a:r>
            <a:r>
              <a:rPr lang="ar-SA" b="1" dirty="0">
                <a:cs typeface="B Homa" panose="00000400000000000000" pitchFamily="2" charset="-78"/>
              </a:rPr>
              <a:t> که تافلر دهکده الکترونیکی را بر اساس فناوری اطلاعات و ارتباطات معرفی میکند. واژگان و اصلاحات زیادی از قبیل شهر دیجیتالی ، شهر اطلاعاتی و شهردردسترس از سوی اندیشمندان ارائه شده است که هر کدام به نوعی درصدد حل مشکلات روز جوامع با استقاده از این فناوری نوین بوده اند. </a:t>
            </a:r>
            <a:endParaRPr lang="en-US" b="1" dirty="0" smtClean="0">
              <a:cs typeface="B Homa" panose="00000400000000000000" pitchFamily="2" charset="-78"/>
            </a:endParaRPr>
          </a:p>
          <a:p>
            <a:pPr algn="r" rtl="1"/>
            <a:endParaRPr lang="en-US" b="1" dirty="0" smtClean="0">
              <a:cs typeface="B Homa" panose="00000400000000000000" pitchFamily="2" charset="-78"/>
            </a:endParaRPr>
          </a:p>
          <a:p>
            <a:pPr marL="285750" indent="-285750" algn="r" rtl="1">
              <a:buFont typeface="Wingdings" panose="05000000000000000000" pitchFamily="2" charset="2"/>
              <a:buChar char="ü"/>
            </a:pPr>
            <a:r>
              <a:rPr lang="ar-SA" b="1" dirty="0">
                <a:cs typeface="B Homa" panose="00000400000000000000" pitchFamily="2" charset="-78"/>
              </a:rPr>
              <a:t>هرکدام از آرمان شهرهایی که اندیشمندان در هر بازه زمانی ارائه کرده اند، سعی بر معرفی یکی از محاسنی داشته اند که این فناوری بر زندگی و دنیای واقعی دارد. به عنوان مثال دهکده الکترونیکی تافلر جامعه ای را ترسیم میکند که در آن محل کار و زندگی با هم آمیخته و مشکلاتی که جامعه صنعتی با آن در دوری محل کار و زندگی وبه دنبال آن ترافیک را به همراه داشته، کاهش یافته است. از سویی دیگر به دنبال رویکرد توسعه پایداری دهه </a:t>
            </a:r>
            <a:r>
              <a:rPr lang="fa-IR" b="1" dirty="0">
                <a:cs typeface="B Homa" panose="00000400000000000000" pitchFamily="2" charset="-78"/>
              </a:rPr>
              <a:t>۹۰</a:t>
            </a:r>
            <a:r>
              <a:rPr lang="ar-SA" b="1" dirty="0">
                <a:cs typeface="B Homa" panose="00000400000000000000" pitchFamily="2" charset="-78"/>
              </a:rPr>
              <a:t>، </a:t>
            </a:r>
            <a:r>
              <a:rPr lang="en-US" b="1" dirty="0">
                <a:cs typeface="B Homa" panose="00000400000000000000" pitchFamily="2" charset="-78"/>
              </a:rPr>
              <a:t>E-</a:t>
            </a:r>
            <a:r>
              <a:rPr lang="en-US" b="1" dirty="0" err="1">
                <a:cs typeface="B Homa" panose="00000400000000000000" pitchFamily="2" charset="-78"/>
              </a:rPr>
              <a:t>topia</a:t>
            </a:r>
            <a:r>
              <a:rPr lang="ar-SA" b="1" dirty="0">
                <a:cs typeface="B Homa" panose="00000400000000000000" pitchFamily="2" charset="-78"/>
              </a:rPr>
              <a:t>برای میشل، شهری سبز است که فناوری های این عصر را فرصتی مناسبی در راه توسعه پایدار معرفی میکند</a:t>
            </a:r>
            <a:endParaRPr lang="en-US" b="1" dirty="0" smtClean="0">
              <a:cs typeface="B Homa" panose="00000400000000000000" pitchFamily="2" charset="-78"/>
            </a:endParaRPr>
          </a:p>
        </p:txBody>
      </p:sp>
      <p:graphicFrame>
        <p:nvGraphicFramePr>
          <p:cNvPr id="6" name="Content Placeholder 5"/>
          <p:cNvGraphicFramePr>
            <a:graphicFrameLocks/>
          </p:cNvGraphicFramePr>
          <p:nvPr>
            <p:extLst>
              <p:ext uri="{D42A27DB-BD31-4B8C-83A1-F6EECF244321}">
                <p14:modId xmlns:p14="http://schemas.microsoft.com/office/powerpoint/2010/main" val="2581758080"/>
              </p:ext>
            </p:extLst>
          </p:nvPr>
        </p:nvGraphicFramePr>
        <p:xfrm>
          <a:off x="639117" y="5050970"/>
          <a:ext cx="11552883" cy="1924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angle 10"/>
          <p:cNvSpPr/>
          <p:nvPr/>
        </p:nvSpPr>
        <p:spPr>
          <a:xfrm>
            <a:off x="10148473" y="530162"/>
            <a:ext cx="1523174" cy="707886"/>
          </a:xfrm>
          <a:prstGeom prst="rect">
            <a:avLst/>
          </a:prstGeom>
        </p:spPr>
        <p:txBody>
          <a:bodyPr wrap="none">
            <a:spAutoFit/>
          </a:bodyPr>
          <a:lstStyle/>
          <a:p>
            <a:pPr lvl="0"/>
            <a:r>
              <a:rPr lang="fa-IR" sz="4000" b="1" dirty="0" smtClean="0">
                <a:cs typeface="B Homa" panose="00000400000000000000" pitchFamily="2" charset="-78"/>
              </a:rPr>
              <a:t>تاریخچه</a:t>
            </a:r>
            <a:endParaRPr lang="fa-IR" sz="4000" dirty="0"/>
          </a:p>
        </p:txBody>
      </p:sp>
      <p:pic>
        <p:nvPicPr>
          <p:cNvPr id="10" name="Content Placeholder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37291" y="199849"/>
            <a:ext cx="7675359" cy="68190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40580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6"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39117" y="1445964"/>
            <a:ext cx="11205889" cy="3754874"/>
          </a:xfrm>
          <a:prstGeom prst="rect">
            <a:avLst/>
          </a:prstGeom>
          <a:noFill/>
        </p:spPr>
        <p:txBody>
          <a:bodyPr wrap="square" rtlCol="0">
            <a:spAutoFit/>
          </a:bodyPr>
          <a:lstStyle/>
          <a:p>
            <a:pPr marL="285750" indent="-285750" algn="just" rtl="1">
              <a:buFont typeface="Wingdings" panose="05000000000000000000" pitchFamily="2" charset="2"/>
              <a:buChar char="Ø"/>
            </a:pPr>
            <a:r>
              <a:rPr lang="ar-SA" sz="2000" b="1" dirty="0">
                <a:cs typeface="B Homa" panose="00000400000000000000" pitchFamily="2" charset="-78"/>
              </a:rPr>
              <a:t>گراهام و ماروین (</a:t>
            </a:r>
            <a:r>
              <a:rPr lang="fa-IR" sz="2000" b="1" dirty="0">
                <a:cs typeface="B Homa" panose="00000400000000000000" pitchFamily="2" charset="-78"/>
              </a:rPr>
              <a:t>۱۹۹۶)</a:t>
            </a:r>
            <a:r>
              <a:rPr lang="ar-SA" sz="2000" b="1" dirty="0">
                <a:cs typeface="B Homa" panose="00000400000000000000" pitchFamily="2" charset="-78"/>
              </a:rPr>
              <a:t>به بررسی رابطه فناوری اطلاعات و ارتباطات بر شکل شهر از منظر چهار دیدگاه رایج پرداخته اند. از دیدگاه جبرگرایی یک رابطه دو سویه بین</a:t>
            </a:r>
            <a:r>
              <a:rPr lang="en-US" sz="2000" b="1" dirty="0">
                <a:cs typeface="B Homa" panose="00000400000000000000" pitchFamily="2" charset="-78"/>
              </a:rPr>
              <a:t> ICT </a:t>
            </a:r>
            <a:r>
              <a:rPr lang="ar-SA" sz="2000" b="1" dirty="0">
                <a:cs typeface="B Homa" panose="00000400000000000000" pitchFamily="2" charset="-78"/>
              </a:rPr>
              <a:t>و شهر وجود دارد. بدین صورت که توسعه</a:t>
            </a:r>
            <a:r>
              <a:rPr lang="en-US" sz="2000" b="1" dirty="0">
                <a:cs typeface="B Homa" panose="00000400000000000000" pitchFamily="2" charset="-78"/>
              </a:rPr>
              <a:t> ICT </a:t>
            </a:r>
            <a:r>
              <a:rPr lang="ar-SA" sz="2000" b="1" dirty="0">
                <a:cs typeface="B Homa" panose="00000400000000000000" pitchFamily="2" charset="-78"/>
              </a:rPr>
              <a:t>موجب توسعه شهر میشود. </a:t>
            </a:r>
            <a:endParaRPr lang="en-US" sz="2000" b="1" dirty="0" smtClean="0">
              <a:cs typeface="B Homa" panose="00000400000000000000" pitchFamily="2" charset="-78"/>
            </a:endParaRPr>
          </a:p>
          <a:p>
            <a:pPr algn="just" rtl="1"/>
            <a:endParaRPr lang="en-US" sz="2000" b="1" dirty="0" smtClean="0">
              <a:cs typeface="B Homa" panose="00000400000000000000" pitchFamily="2" charset="-78"/>
            </a:endParaRPr>
          </a:p>
          <a:p>
            <a:pPr marL="285750" indent="-285750" algn="just" rtl="1">
              <a:buFont typeface="Wingdings" panose="05000000000000000000" pitchFamily="2" charset="2"/>
              <a:buChar char="Ø"/>
            </a:pPr>
            <a:r>
              <a:rPr lang="ar-SA" sz="2000" b="1" dirty="0">
                <a:cs typeface="B Homa" panose="00000400000000000000" pitchFamily="2" charset="-78"/>
              </a:rPr>
              <a:t>از دیدگاه آرمان گرایان </a:t>
            </a:r>
            <a:r>
              <a:rPr lang="ar-SA" sz="2000" b="1" dirty="0" smtClean="0">
                <a:cs typeface="B Homa" panose="00000400000000000000" pitchFamily="2" charset="-78"/>
              </a:rPr>
              <a:t>از </a:t>
            </a:r>
            <a:r>
              <a:rPr lang="ar-SA" sz="2000" b="1" dirty="0">
                <a:cs typeface="B Homa" panose="00000400000000000000" pitchFamily="2" charset="-78"/>
              </a:rPr>
              <a:t>اساس</a:t>
            </a:r>
            <a:r>
              <a:rPr lang="en-US" sz="2000" b="1" dirty="0">
                <a:cs typeface="B Homa" panose="00000400000000000000" pitchFamily="2" charset="-78"/>
              </a:rPr>
              <a:t> ICT </a:t>
            </a:r>
            <a:r>
              <a:rPr lang="ar-SA" sz="2000" b="1" dirty="0">
                <a:cs typeface="B Homa" panose="00000400000000000000" pitchFamily="2" charset="-78"/>
              </a:rPr>
              <a:t>می تواند در راستای مشکلاتی که عصر انقلاب صنعتی به همراه داشته نجات و پیشرفت شهرها را موجب شود. </a:t>
            </a:r>
            <a:endParaRPr lang="en-US" sz="2000" b="1" dirty="0" smtClean="0">
              <a:cs typeface="B Homa" panose="00000400000000000000" pitchFamily="2" charset="-78"/>
            </a:endParaRPr>
          </a:p>
          <a:p>
            <a:pPr marL="285750" indent="-285750" algn="just" rtl="1">
              <a:buFont typeface="Wingdings" panose="05000000000000000000" pitchFamily="2" charset="2"/>
              <a:buChar char="Ø"/>
            </a:pPr>
            <a:r>
              <a:rPr lang="ar-SA" sz="2000" b="1" dirty="0" smtClean="0">
                <a:cs typeface="B Homa" panose="00000400000000000000" pitchFamily="2" charset="-78"/>
              </a:rPr>
              <a:t>از </a:t>
            </a:r>
            <a:r>
              <a:rPr lang="ar-SA" sz="2000" b="1" dirty="0">
                <a:cs typeface="B Homa" panose="00000400000000000000" pitchFamily="2" charset="-78"/>
              </a:rPr>
              <a:t>منظر اکولوژی شهری، به علت امکاناتی که فناوری اطلاعات از قبیل کار از دور را فراهم می کند با ساختار پراکنده و غیرمتمرکزی که برای شهر می سازد، شاکله شهر را تغییر میدهد</a:t>
            </a:r>
            <a:r>
              <a:rPr lang="ar-SA" sz="2000" b="1" dirty="0" smtClean="0">
                <a:cs typeface="B Homa" panose="00000400000000000000" pitchFamily="2" charset="-78"/>
              </a:rPr>
              <a:t>.</a:t>
            </a:r>
            <a:endParaRPr lang="en-US" sz="2000" b="1" dirty="0" smtClean="0">
              <a:cs typeface="B Homa" panose="00000400000000000000" pitchFamily="2" charset="-78"/>
            </a:endParaRPr>
          </a:p>
          <a:p>
            <a:pPr marL="285750" indent="-285750" algn="just" rtl="1">
              <a:buFont typeface="Wingdings" panose="05000000000000000000" pitchFamily="2" charset="2"/>
              <a:buChar char="Ø"/>
            </a:pPr>
            <a:r>
              <a:rPr lang="ar-SA" sz="2000" b="1" dirty="0" smtClean="0">
                <a:cs typeface="B Homa" panose="00000400000000000000" pitchFamily="2" charset="-78"/>
              </a:rPr>
              <a:t> </a:t>
            </a:r>
            <a:r>
              <a:rPr lang="ar-SA" sz="2000" b="1" dirty="0">
                <a:cs typeface="B Homa" panose="00000400000000000000" pitchFamily="2" charset="-78"/>
              </a:rPr>
              <a:t>از دیدگاه اقتصاد سیاسی شهر، تغییر در ساختار سرمایه داری موجب دسترسی به اطلاعات سرمایه جامعه میشود، بنابراین</a:t>
            </a:r>
            <a:r>
              <a:rPr lang="en-US" sz="2000" b="1" dirty="0">
                <a:cs typeface="B Homa" panose="00000400000000000000" pitchFamily="2" charset="-78"/>
              </a:rPr>
              <a:t> ICT </a:t>
            </a:r>
            <a:r>
              <a:rPr lang="ar-SA" sz="2000" b="1" dirty="0">
                <a:cs typeface="B Homa" panose="00000400000000000000" pitchFamily="2" charset="-78"/>
              </a:rPr>
              <a:t>نقش مهمی را در اقتصاد و فرآیند جهانی شدن شهرها بازی می کند. </a:t>
            </a:r>
            <a:endParaRPr lang="en-US" sz="2000" b="1" dirty="0" smtClean="0">
              <a:cs typeface="B Homa" panose="00000400000000000000" pitchFamily="2" charset="-78"/>
            </a:endParaRPr>
          </a:p>
          <a:p>
            <a:pPr marL="285750" indent="-285750" algn="just" rtl="1">
              <a:buFont typeface="Wingdings" panose="05000000000000000000" pitchFamily="2" charset="2"/>
              <a:buChar char="Ø"/>
            </a:pPr>
            <a:r>
              <a:rPr lang="ar-SA" sz="2000" b="1" dirty="0" smtClean="0">
                <a:cs typeface="B Homa" panose="00000400000000000000" pitchFamily="2" charset="-78"/>
              </a:rPr>
              <a:t>از </a:t>
            </a:r>
            <a:r>
              <a:rPr lang="ar-SA" sz="2000" b="1" dirty="0">
                <a:cs typeface="B Homa" panose="00000400000000000000" pitchFamily="2" charset="-78"/>
              </a:rPr>
              <a:t>سویی دیگر ساختار اجتماعی جامعه با وجود آمدن شبکه های اجتماعی و کم شدن برخوردهای رو در رو و تغییر در مکان های تعاملات اجتماعی، شهرها را دچار تحول کرده است.</a:t>
            </a:r>
            <a:endParaRPr lang="en-US" sz="2000" b="1" dirty="0">
              <a:cs typeface="B Homa" panose="00000400000000000000" pitchFamily="2" charset="-78"/>
            </a:endParaRPr>
          </a:p>
          <a:p>
            <a:pPr marL="285750" indent="-285750" algn="just" rtl="1">
              <a:buFont typeface="Wingdings" panose="05000000000000000000" pitchFamily="2" charset="2"/>
              <a:buChar char="Ø"/>
            </a:pPr>
            <a:endParaRPr lang="en-US" sz="2000" b="1" dirty="0" smtClean="0">
              <a:cs typeface="B Homa" panose="00000400000000000000" pitchFamily="2" charset="-78"/>
            </a:endParaRPr>
          </a:p>
        </p:txBody>
      </p:sp>
      <p:sp>
        <p:nvSpPr>
          <p:cNvPr id="2" name="TextBox 1"/>
          <p:cNvSpPr txBox="1"/>
          <p:nvPr/>
        </p:nvSpPr>
        <p:spPr>
          <a:xfrm>
            <a:off x="6813201" y="502008"/>
            <a:ext cx="5262197" cy="584775"/>
          </a:xfrm>
          <a:prstGeom prst="rect">
            <a:avLst/>
          </a:prstGeom>
          <a:noFill/>
        </p:spPr>
        <p:txBody>
          <a:bodyPr wrap="square" rtlCol="0">
            <a:spAutoFit/>
          </a:bodyPr>
          <a:lstStyle/>
          <a:p>
            <a:pPr algn="r" rtl="1"/>
            <a:r>
              <a:rPr lang="ar-SA" sz="3200" b="1" dirty="0">
                <a:cs typeface="B Homa" panose="00000400000000000000" pitchFamily="2" charset="-78"/>
              </a:rPr>
              <a:t>بررسی رابطه بین </a:t>
            </a:r>
            <a:r>
              <a:rPr lang="en-US" sz="3200" b="1" dirty="0">
                <a:cs typeface="B Homa" panose="00000400000000000000" pitchFamily="2" charset="-78"/>
              </a:rPr>
              <a:t>ICT</a:t>
            </a:r>
            <a:r>
              <a:rPr lang="ar-SA" sz="3200" b="1" dirty="0">
                <a:cs typeface="B Homa" panose="00000400000000000000" pitchFamily="2" charset="-78"/>
              </a:rPr>
              <a:t> و شهر</a:t>
            </a:r>
            <a:endParaRPr lang="en-US" sz="3200" dirty="0">
              <a:cs typeface="B Homa" panose="00000400000000000000" pitchFamily="2" charset="-78"/>
            </a:endParaRPr>
          </a:p>
        </p:txBody>
      </p:sp>
      <p:graphicFrame>
        <p:nvGraphicFramePr>
          <p:cNvPr id="11" name="Content Placeholder 5"/>
          <p:cNvGraphicFramePr>
            <a:graphicFrameLocks/>
          </p:cNvGraphicFramePr>
          <p:nvPr>
            <p:extLst>
              <p:ext uri="{D42A27DB-BD31-4B8C-83A1-F6EECF244321}">
                <p14:modId xmlns:p14="http://schemas.microsoft.com/office/powerpoint/2010/main" val="3154763996"/>
              </p:ext>
            </p:extLst>
          </p:nvPr>
        </p:nvGraphicFramePr>
        <p:xfrm>
          <a:off x="639117" y="5050970"/>
          <a:ext cx="11552883" cy="1924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6608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11"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27577" y="1357651"/>
            <a:ext cx="11205889" cy="4093428"/>
          </a:xfrm>
          <a:prstGeom prst="rect">
            <a:avLst/>
          </a:prstGeom>
          <a:noFill/>
        </p:spPr>
        <p:txBody>
          <a:bodyPr wrap="square" rtlCol="0">
            <a:spAutoFit/>
          </a:bodyPr>
          <a:lstStyle/>
          <a:p>
            <a:pPr marL="285750" indent="-285750" algn="just" rtl="1">
              <a:buFont typeface="Wingdings" panose="05000000000000000000" pitchFamily="2" charset="2"/>
              <a:buChar char="Ø"/>
            </a:pPr>
            <a:r>
              <a:rPr lang="fa-IR" sz="2000" b="1" dirty="0">
                <a:cs typeface="B Homa" panose="00000400000000000000" pitchFamily="2" charset="-78"/>
              </a:rPr>
              <a:t>اصطلاح شهر دیجیتال (الکترونیکی)، برای اولین بار در سال 1880 میلادی در کنفرانس شهر دیجیتال اروپا معرفی </a:t>
            </a:r>
            <a:r>
              <a:rPr lang="fa-IR" sz="2000" b="1" dirty="0" smtClean="0">
                <a:cs typeface="B Homa" panose="00000400000000000000" pitchFamily="2" charset="-78"/>
              </a:rPr>
              <a:t>شد.</a:t>
            </a:r>
          </a:p>
          <a:p>
            <a:pPr algn="just" rtl="1"/>
            <a:r>
              <a:rPr lang="fa-IR" sz="2000" b="1" dirty="0">
                <a:cs typeface="B Homa" panose="00000400000000000000" pitchFamily="2" charset="-78"/>
              </a:rPr>
              <a:t>شهر الکترونیک شهروندان را از دنیای تک بعدی شهرهای سنتی و امروزی، به دنیایی چند بعدی میبرد که این تغییرات از طریق دسترسی </a:t>
            </a:r>
            <a:r>
              <a:rPr lang="fa-IR" sz="2000" b="1" dirty="0" smtClean="0">
                <a:cs typeface="B Homa" panose="00000400000000000000" pitchFamily="2" charset="-78"/>
              </a:rPr>
              <a:t>به دستاوردهای </a:t>
            </a:r>
            <a:r>
              <a:rPr lang="fa-IR" sz="2000" b="1" dirty="0">
                <a:cs typeface="B Homa" panose="00000400000000000000" pitchFamily="2" charset="-78"/>
              </a:rPr>
              <a:t>فناوری نوین اطلاعات و ارتباطات که همان اینترنت و ایترانت است صورت میپذیرد. به طور کلی شهری را شهرالکترونیک نام گذاری میکنند که کلیه امور و خدمات شهری در مدت20  ساعت شبانه روز و در طول روزهای هفته در جریان بوده و همچنین بوسیله اینترنت، در هر زمانیامکان دسترسی به این خدمات و اطلاعات به صورتی کاملاً امن و محرمانه فراهم </a:t>
            </a:r>
            <a:r>
              <a:rPr lang="fa-IR" sz="2000" b="1" dirty="0" smtClean="0">
                <a:cs typeface="B Homa" panose="00000400000000000000" pitchFamily="2" charset="-78"/>
              </a:rPr>
              <a:t>شود.</a:t>
            </a:r>
          </a:p>
          <a:p>
            <a:pPr algn="just" rtl="1"/>
            <a:endParaRPr lang="fa-IR" sz="2000" b="1" dirty="0">
              <a:cs typeface="B Homa" panose="00000400000000000000" pitchFamily="2" charset="-78"/>
            </a:endParaRPr>
          </a:p>
          <a:p>
            <a:pPr marL="285750" indent="-285750" algn="just" rtl="1">
              <a:buFont typeface="Wingdings" panose="05000000000000000000" pitchFamily="2" charset="2"/>
              <a:buChar char="Ø"/>
            </a:pPr>
            <a:r>
              <a:rPr lang="fa-IR" sz="2000" b="1" dirty="0" smtClean="0">
                <a:cs typeface="B Homa" panose="00000400000000000000" pitchFamily="2" charset="-78"/>
              </a:rPr>
              <a:t>در ادامه با مطرح شدن مفهوم توسعه پایدار و مولفه های آن از جمله رشد هوشمند مفهوم شهر هوشمند به عنوان شکل تکامل یافته نظریه شهر الکترونیک در قرن حاضر مطرح شد.</a:t>
            </a:r>
          </a:p>
          <a:p>
            <a:pPr marL="285750" indent="-285750" algn="just" rtl="1">
              <a:buFont typeface="Wingdings" panose="05000000000000000000" pitchFamily="2" charset="2"/>
              <a:buChar char="Ø"/>
            </a:pPr>
            <a:r>
              <a:rPr lang="ar-SA" sz="2000" b="1" dirty="0">
                <a:cs typeface="B Homa" panose="00000400000000000000" pitchFamily="2" charset="-78"/>
              </a:rPr>
              <a:t>در عصر فناوری اطلاعات و ارتباطات، شهر به واسطه تحول مفهوم فضای شهری و ظهور زیرساخت نوین فناوری اطلاعات و ارتباطات متحول میشود. نگرشی به فناوری اطلاعات به عنوان ابزار رشد و توسعه کشورها، جای خود را به فناوری اطلاعات به عنوان محور توسعه انسانی داده است</a:t>
            </a:r>
            <a:r>
              <a:rPr lang="ar-SA" sz="2000" b="1" dirty="0" smtClean="0">
                <a:cs typeface="B Homa" panose="00000400000000000000" pitchFamily="2" charset="-78"/>
              </a:rPr>
              <a:t>.</a:t>
            </a:r>
            <a:endParaRPr lang="fa-IR" sz="2000" b="1" dirty="0" smtClean="0">
              <a:cs typeface="B Homa" panose="00000400000000000000" pitchFamily="2" charset="-78"/>
            </a:endParaRPr>
          </a:p>
          <a:p>
            <a:pPr marL="285750" indent="-285750" algn="just" rtl="1">
              <a:buFont typeface="Wingdings" panose="05000000000000000000" pitchFamily="2" charset="2"/>
              <a:buChar char="Ø"/>
            </a:pPr>
            <a:endParaRPr lang="fa-IR" sz="2000" b="1" dirty="0" smtClean="0">
              <a:cs typeface="B Homa" panose="00000400000000000000" pitchFamily="2" charset="-78"/>
            </a:endParaRPr>
          </a:p>
          <a:p>
            <a:pPr marL="285750" indent="-285750" algn="just" rtl="1">
              <a:buFont typeface="Wingdings" panose="05000000000000000000" pitchFamily="2" charset="2"/>
              <a:buChar char="Ø"/>
            </a:pPr>
            <a:endParaRPr lang="en-US" sz="2000" b="1" dirty="0" smtClean="0">
              <a:cs typeface="B Homa" panose="00000400000000000000" pitchFamily="2" charset="-78"/>
            </a:endParaRPr>
          </a:p>
        </p:txBody>
      </p:sp>
      <p:graphicFrame>
        <p:nvGraphicFramePr>
          <p:cNvPr id="6" name="Content Placeholder 5"/>
          <p:cNvGraphicFramePr>
            <a:graphicFrameLocks/>
          </p:cNvGraphicFramePr>
          <p:nvPr>
            <p:extLst>
              <p:ext uri="{D42A27DB-BD31-4B8C-83A1-F6EECF244321}">
                <p14:modId xmlns:p14="http://schemas.microsoft.com/office/powerpoint/2010/main" val="1231796766"/>
              </p:ext>
            </p:extLst>
          </p:nvPr>
        </p:nvGraphicFramePr>
        <p:xfrm>
          <a:off x="639117" y="5050970"/>
          <a:ext cx="11552883" cy="1924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6571269" y="430920"/>
            <a:ext cx="5262197" cy="584775"/>
          </a:xfrm>
          <a:prstGeom prst="rect">
            <a:avLst/>
          </a:prstGeom>
          <a:noFill/>
        </p:spPr>
        <p:txBody>
          <a:bodyPr wrap="square" rtlCol="0">
            <a:spAutoFit/>
          </a:bodyPr>
          <a:lstStyle/>
          <a:p>
            <a:pPr algn="r" rtl="1"/>
            <a:r>
              <a:rPr lang="fa-IR" sz="3200" b="1" dirty="0" smtClean="0">
                <a:cs typeface="B Homa" panose="00000400000000000000" pitchFamily="2" charset="-78"/>
              </a:rPr>
              <a:t>شهر الکترونیک</a:t>
            </a:r>
            <a:endParaRPr lang="en-US" sz="3200" dirty="0">
              <a:cs typeface="B Homa" panose="00000400000000000000" pitchFamily="2" charset="-78"/>
            </a:endParaRPr>
          </a:p>
        </p:txBody>
      </p:sp>
    </p:spTree>
    <p:extLst>
      <p:ext uri="{BB962C8B-B14F-4D97-AF65-F5344CB8AC3E}">
        <p14:creationId xmlns:p14="http://schemas.microsoft.com/office/powerpoint/2010/main" val="2075808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6"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39117" y="1827543"/>
            <a:ext cx="11205889" cy="1938992"/>
          </a:xfrm>
          <a:prstGeom prst="rect">
            <a:avLst/>
          </a:prstGeom>
          <a:noFill/>
        </p:spPr>
        <p:txBody>
          <a:bodyPr wrap="square" rtlCol="0">
            <a:spAutoFit/>
          </a:bodyPr>
          <a:lstStyle/>
          <a:p>
            <a:pPr marL="285750" indent="-285750" algn="just" rtl="1">
              <a:buFont typeface="Wingdings" panose="05000000000000000000" pitchFamily="2" charset="2"/>
              <a:buChar char="Ø"/>
            </a:pPr>
            <a:r>
              <a:rPr lang="fa-IR" sz="2000" b="1" dirty="0">
                <a:cs typeface="B Homa" panose="00000400000000000000" pitchFamily="2" charset="-78"/>
              </a:rPr>
              <a:t>شهر هوشمند در اواخر سال ۲۰۰۵ توسط برخی از شرکت‌های تکنولوژیکی مانند سیسکو(۲۰۰۵)، و آی بی ام (۲۰۰۹)، در راستای استفاده از سیستم‌های پیچیده فناوری اطلاعات برای یکپارچه کردن خدمات و زیرساخت‌های شهری مانند ساختمان‌سازی، حمل ‌و‌ نقل، الکترونیک، توزیع آب و امنیت اجتماعی به‌کاربرده </a:t>
            </a:r>
            <a:r>
              <a:rPr lang="fa-IR" sz="2000" b="1" dirty="0" smtClean="0">
                <a:cs typeface="B Homa" panose="00000400000000000000" pitchFamily="2" charset="-78"/>
              </a:rPr>
              <a:t>شد</a:t>
            </a:r>
            <a:r>
              <a:rPr lang="en-US" sz="2000" b="1" dirty="0" smtClean="0">
                <a:cs typeface="B Homa" panose="00000400000000000000" pitchFamily="2" charset="-78"/>
              </a:rPr>
              <a:t>.</a:t>
            </a:r>
          </a:p>
          <a:p>
            <a:pPr marL="285750" indent="-285750" algn="just" rtl="1">
              <a:buFont typeface="Wingdings" panose="05000000000000000000" pitchFamily="2" charset="2"/>
              <a:buChar char="Ø"/>
            </a:pPr>
            <a:r>
              <a:rPr lang="ar-SA" sz="2000" b="1" dirty="0">
                <a:cs typeface="B Homa" panose="00000400000000000000" pitchFamily="2" charset="-78"/>
              </a:rPr>
              <a:t>شهرهای هوشمند نتیجه برهم کنش های میان شهروندان ، نهادها و کارکردهای شهری با استفاده از اطلاعات و فناوری اطلاعات و ارتباطات "</a:t>
            </a:r>
            <a:r>
              <a:rPr lang="en-US" sz="2000" b="1" dirty="0">
                <a:cs typeface="B Homa" panose="00000400000000000000" pitchFamily="2" charset="-78"/>
              </a:rPr>
              <a:t>ICT</a:t>
            </a:r>
            <a:r>
              <a:rPr lang="ar-SA" sz="2000" b="1" dirty="0">
                <a:cs typeface="B Homa" panose="00000400000000000000" pitchFamily="2" charset="-78"/>
              </a:rPr>
              <a:t>" می باشند</a:t>
            </a:r>
            <a:r>
              <a:rPr lang="en-US" sz="2000" b="1" dirty="0">
                <a:cs typeface="B Homa" panose="00000400000000000000" pitchFamily="2" charset="-78"/>
              </a:rPr>
              <a:t>.</a:t>
            </a:r>
            <a:r>
              <a:rPr lang="ar-SA" sz="2000" b="1" dirty="0">
                <a:cs typeface="B Homa" panose="00000400000000000000" pitchFamily="2" charset="-78"/>
              </a:rPr>
              <a:t> آنها مظهر قدرت گیری شبکه های اطلاعاتی اند و در عین حال مدیریت آنها تا حد زیادی به شیوه درست استفاده از اطلاعات، </a:t>
            </a:r>
            <a:r>
              <a:rPr lang="en-US" sz="2000" b="1" dirty="0">
                <a:cs typeface="B Homa" panose="00000400000000000000" pitchFamily="2" charset="-78"/>
              </a:rPr>
              <a:t>ICT </a:t>
            </a:r>
            <a:r>
              <a:rPr lang="fa-IR" sz="2000" b="1" dirty="0">
                <a:cs typeface="B Homa" panose="00000400000000000000" pitchFamily="2" charset="-78"/>
              </a:rPr>
              <a:t>، </a:t>
            </a:r>
            <a:r>
              <a:rPr lang="ar-SA" sz="2000" b="1" dirty="0">
                <a:cs typeface="B Homa" panose="00000400000000000000" pitchFamily="2" charset="-78"/>
              </a:rPr>
              <a:t>فناوری های پیشرفته و دیجیتال پیوند </a:t>
            </a:r>
            <a:r>
              <a:rPr lang="ar-SA" sz="2000" b="1" dirty="0" smtClean="0">
                <a:cs typeface="B Homa" panose="00000400000000000000" pitchFamily="2" charset="-78"/>
              </a:rPr>
              <a:t>خوردهاست</a:t>
            </a:r>
            <a:r>
              <a:rPr lang="en-US" sz="2000" b="1" dirty="0" smtClean="0">
                <a:cs typeface="B Homa" panose="00000400000000000000" pitchFamily="2" charset="-78"/>
              </a:rPr>
              <a:t>.</a:t>
            </a:r>
          </a:p>
        </p:txBody>
      </p:sp>
      <p:graphicFrame>
        <p:nvGraphicFramePr>
          <p:cNvPr id="10" name="Content Placeholder 5"/>
          <p:cNvGraphicFramePr>
            <a:graphicFrameLocks/>
          </p:cNvGraphicFramePr>
          <p:nvPr>
            <p:extLst>
              <p:ext uri="{D42A27DB-BD31-4B8C-83A1-F6EECF244321}">
                <p14:modId xmlns:p14="http://schemas.microsoft.com/office/powerpoint/2010/main" val="2228785102"/>
              </p:ext>
            </p:extLst>
          </p:nvPr>
        </p:nvGraphicFramePr>
        <p:xfrm>
          <a:off x="639117" y="5050970"/>
          <a:ext cx="11552883" cy="1924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p:cNvSpPr txBox="1"/>
          <p:nvPr/>
        </p:nvSpPr>
        <p:spPr>
          <a:xfrm>
            <a:off x="6571269" y="430920"/>
            <a:ext cx="5262197" cy="584775"/>
          </a:xfrm>
          <a:prstGeom prst="rect">
            <a:avLst/>
          </a:prstGeom>
          <a:noFill/>
        </p:spPr>
        <p:txBody>
          <a:bodyPr wrap="square" rtlCol="0">
            <a:spAutoFit/>
          </a:bodyPr>
          <a:lstStyle/>
          <a:p>
            <a:pPr algn="r" rtl="1"/>
            <a:r>
              <a:rPr lang="fa-IR" sz="3200" b="1" dirty="0" smtClean="0">
                <a:cs typeface="B Homa" panose="00000400000000000000" pitchFamily="2" charset="-78"/>
              </a:rPr>
              <a:t>شهر الکترونیک</a:t>
            </a:r>
            <a:endParaRPr lang="en-US" sz="3200" dirty="0">
              <a:cs typeface="B Homa" panose="00000400000000000000" pitchFamily="2" charset="-78"/>
            </a:endParaRPr>
          </a:p>
        </p:txBody>
      </p:sp>
    </p:spTree>
    <p:extLst>
      <p:ext uri="{BB962C8B-B14F-4D97-AF65-F5344CB8AC3E}">
        <p14:creationId xmlns:p14="http://schemas.microsoft.com/office/powerpoint/2010/main" val="305649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10"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39117" y="2243111"/>
            <a:ext cx="11205889" cy="1477328"/>
          </a:xfrm>
          <a:prstGeom prst="rect">
            <a:avLst/>
          </a:prstGeom>
          <a:noFill/>
        </p:spPr>
        <p:txBody>
          <a:bodyPr wrap="square" rtlCol="0">
            <a:spAutoFit/>
          </a:bodyPr>
          <a:lstStyle/>
          <a:p>
            <a:pPr marL="285750" indent="-285750" algn="just" rtl="1">
              <a:buFont typeface="Wingdings" panose="05000000000000000000" pitchFamily="2" charset="2"/>
              <a:buChar char="Ø"/>
            </a:pPr>
            <a:r>
              <a:rPr lang="fa-IR" b="1" dirty="0" smtClean="0">
                <a:cs typeface="B Homa" panose="00000400000000000000" pitchFamily="2" charset="-78"/>
              </a:rPr>
              <a:t>شهر </a:t>
            </a:r>
            <a:r>
              <a:rPr lang="fa-IR" b="1" dirty="0">
                <a:cs typeface="B Homa" panose="00000400000000000000" pitchFamily="2" charset="-78"/>
              </a:rPr>
              <a:t>هوشمند سه هدف مهم را دنبال می‌کند</a:t>
            </a:r>
            <a:r>
              <a:rPr lang="fa-IR" b="1" dirty="0" smtClean="0">
                <a:cs typeface="B Homa" panose="00000400000000000000" pitchFamily="2" charset="-78"/>
              </a:rPr>
              <a:t>:</a:t>
            </a:r>
            <a:endParaRPr lang="en-US" b="1" dirty="0" smtClean="0">
              <a:cs typeface="B Homa" panose="00000400000000000000" pitchFamily="2" charset="-78"/>
            </a:endParaRPr>
          </a:p>
          <a:p>
            <a:pPr algn="just" rtl="1"/>
            <a:r>
              <a:rPr lang="fa-IR" b="1" dirty="0" smtClean="0">
                <a:cs typeface="B Homa" panose="00000400000000000000" pitchFamily="2" charset="-78"/>
              </a:rPr>
              <a:t> </a:t>
            </a:r>
            <a:r>
              <a:rPr lang="fa-IR" b="1" dirty="0">
                <a:cs typeface="B Homa" panose="00000400000000000000" pitchFamily="2" charset="-78"/>
              </a:rPr>
              <a:t>۱)جمع‌آوری داده‌ها ۲)برقراري ارتباط ۳)آناليز </a:t>
            </a:r>
            <a:r>
              <a:rPr lang="fa-IR" b="1" dirty="0" smtClean="0">
                <a:cs typeface="B Homa" panose="00000400000000000000" pitchFamily="2" charset="-78"/>
              </a:rPr>
              <a:t>داده</a:t>
            </a:r>
            <a:endParaRPr lang="en-US" b="1" dirty="0" smtClean="0">
              <a:cs typeface="B Homa" panose="00000400000000000000" pitchFamily="2" charset="-78"/>
            </a:endParaRPr>
          </a:p>
          <a:p>
            <a:pPr algn="just" rtl="1"/>
            <a:endParaRPr lang="en-US" b="1" dirty="0">
              <a:cs typeface="B Homa" panose="00000400000000000000" pitchFamily="2" charset="-78"/>
            </a:endParaRPr>
          </a:p>
          <a:p>
            <a:pPr algn="just" rtl="1"/>
            <a:r>
              <a:rPr lang="fa-IR" b="1" dirty="0">
                <a:cs typeface="B Homa" panose="00000400000000000000" pitchFamily="2" charset="-78"/>
              </a:rPr>
              <a:t>شهر هوشمند ازلحاظ انسانی به مفاهیمی چون: “شهر خلاقیت محور”، “شهر آموزش محور”، “شهر انسانیت محور” و “شهر دانش‌محور” پيوند نزديكي دارد</a:t>
            </a:r>
            <a:endParaRPr lang="en-US" b="1" dirty="0" smtClean="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736" y="884105"/>
            <a:ext cx="4719759" cy="2097670"/>
          </a:xfrm>
          <a:prstGeom prst="rect">
            <a:avLst/>
          </a:prstGeom>
        </p:spPr>
      </p:pic>
      <p:graphicFrame>
        <p:nvGraphicFramePr>
          <p:cNvPr id="6" name="Content Placeholder 5"/>
          <p:cNvGraphicFramePr>
            <a:graphicFrameLocks/>
          </p:cNvGraphicFramePr>
          <p:nvPr>
            <p:extLst>
              <p:ext uri="{D42A27DB-BD31-4B8C-83A1-F6EECF244321}">
                <p14:modId xmlns:p14="http://schemas.microsoft.com/office/powerpoint/2010/main" val="1899375405"/>
              </p:ext>
            </p:extLst>
          </p:nvPr>
        </p:nvGraphicFramePr>
        <p:xfrm>
          <a:off x="639117" y="5050970"/>
          <a:ext cx="11552883" cy="19243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9651543" y="530162"/>
            <a:ext cx="2020104" cy="584775"/>
          </a:xfrm>
          <a:prstGeom prst="rect">
            <a:avLst/>
          </a:prstGeom>
        </p:spPr>
        <p:txBody>
          <a:bodyPr wrap="none">
            <a:spAutoFit/>
          </a:bodyPr>
          <a:lstStyle/>
          <a:p>
            <a:pPr lvl="0"/>
            <a:r>
              <a:rPr lang="fa-IR" sz="3200" b="1" dirty="0" smtClean="0">
                <a:cs typeface="B Homa" panose="00000400000000000000" pitchFamily="2" charset="-78"/>
              </a:rPr>
              <a:t>شهر هوشمند</a:t>
            </a:r>
            <a:endParaRPr lang="fa-IR" sz="3200" dirty="0"/>
          </a:p>
        </p:txBody>
      </p:sp>
    </p:spTree>
    <p:extLst>
      <p:ext uri="{BB962C8B-B14F-4D97-AF65-F5344CB8AC3E}">
        <p14:creationId xmlns:p14="http://schemas.microsoft.com/office/powerpoint/2010/main" val="3590735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25027" y="1901938"/>
            <a:ext cx="4894837" cy="3139321"/>
          </a:xfrm>
          <a:prstGeom prst="rect">
            <a:avLst/>
          </a:prstGeom>
          <a:noFill/>
        </p:spPr>
        <p:txBody>
          <a:bodyPr wrap="square" rtlCol="0">
            <a:spAutoFit/>
          </a:bodyPr>
          <a:lstStyle/>
          <a:p>
            <a:pPr marL="285750" indent="-285750" algn="just" rtl="1">
              <a:buFont typeface="Wingdings" panose="05000000000000000000" pitchFamily="2" charset="2"/>
              <a:buChar char="Ø"/>
            </a:pPr>
            <a:r>
              <a:rPr lang="ar-SA" b="1" dirty="0">
                <a:cs typeface="B Homa" panose="00000400000000000000" pitchFamily="2" charset="-78"/>
              </a:rPr>
              <a:t>از زمینه های شکل گیری شهر هوشمند فراهم سازی زیرساخت های خدمات اطلاعات و ارتباطات ، آموزش شهروندان، اعتمادسازی، آمادگی و ظرفیت سازی در سازمان ها و نهادهای سرویس دهنده شهری ،وجود سازمان همکاری بین همه عوامل ، اصلاح قوانین و مقررات ، سازوکارهای حمایتی و تشویق و تنبیه، گردآوری و ارائه داده ها و اطلاعات قابل اعتماد و استفاده از فعالیت بخش خصوصی در هوشمندسازی ، با در اختیار گذاشتن شناسه های کلیدی هویتی موجودیت های شهر به وسیله نهادهای حاکمیتی، از جمله مهمترین پیش نیازهای تبدیل شهربه یک شهر الکترونیک است</a:t>
            </a:r>
            <a:endParaRPr lang="en-US" b="1" dirty="0" smtClean="0">
              <a:cs typeface="B Homa" panose="00000400000000000000" pitchFamily="2" charset="-78"/>
            </a:endParaRPr>
          </a:p>
        </p:txBody>
      </p:sp>
      <p:sp>
        <p:nvSpPr>
          <p:cNvPr id="2" name="TextBox 1"/>
          <p:cNvSpPr txBox="1"/>
          <p:nvPr/>
        </p:nvSpPr>
        <p:spPr>
          <a:xfrm>
            <a:off x="6757667" y="667188"/>
            <a:ext cx="5262197" cy="584775"/>
          </a:xfrm>
          <a:prstGeom prst="rect">
            <a:avLst/>
          </a:prstGeom>
          <a:noFill/>
        </p:spPr>
        <p:txBody>
          <a:bodyPr wrap="square" rtlCol="0">
            <a:spAutoFit/>
          </a:bodyPr>
          <a:lstStyle/>
          <a:p>
            <a:pPr algn="r" rtl="1"/>
            <a:r>
              <a:rPr lang="fa-IR" sz="3200" b="1" dirty="0" smtClean="0">
                <a:cs typeface="B Homa" panose="00000400000000000000" pitchFamily="2" charset="-78"/>
              </a:rPr>
              <a:t>شهر الکترونیک</a:t>
            </a:r>
            <a:endParaRPr lang="en-US" sz="3200" dirty="0">
              <a:cs typeface="B Homa" panose="00000400000000000000" pitchFamily="2"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627" y="1247759"/>
            <a:ext cx="6761264" cy="3803211"/>
          </a:xfrm>
          <a:prstGeom prst="rect">
            <a:avLst/>
          </a:prstGeom>
        </p:spPr>
      </p:pic>
      <p:graphicFrame>
        <p:nvGraphicFramePr>
          <p:cNvPr id="7" name="Content Placeholder 5"/>
          <p:cNvGraphicFramePr>
            <a:graphicFrameLocks/>
          </p:cNvGraphicFramePr>
          <p:nvPr>
            <p:extLst>
              <p:ext uri="{D42A27DB-BD31-4B8C-83A1-F6EECF244321}">
                <p14:modId xmlns:p14="http://schemas.microsoft.com/office/powerpoint/2010/main" val="2988514664"/>
              </p:ext>
            </p:extLst>
          </p:nvPr>
        </p:nvGraphicFramePr>
        <p:xfrm>
          <a:off x="639117" y="5050970"/>
          <a:ext cx="11552883" cy="19243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2062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7"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71269" y="430920"/>
            <a:ext cx="5262197" cy="584775"/>
          </a:xfrm>
          <a:prstGeom prst="rect">
            <a:avLst/>
          </a:prstGeom>
          <a:noFill/>
        </p:spPr>
        <p:txBody>
          <a:bodyPr wrap="square" rtlCol="0">
            <a:spAutoFit/>
          </a:bodyPr>
          <a:lstStyle/>
          <a:p>
            <a:pPr algn="r" rtl="1"/>
            <a:r>
              <a:rPr lang="fa-IR" sz="3200" b="1" dirty="0" smtClean="0">
                <a:cs typeface="B Homa" panose="00000400000000000000" pitchFamily="2" charset="-78"/>
              </a:rPr>
              <a:t>شهر الکترونیک</a:t>
            </a:r>
            <a:endParaRPr lang="en-US" sz="3200" dirty="0">
              <a:cs typeface="B Homa" panose="00000400000000000000" pitchFamily="2" charset="-78"/>
            </a:endParaRPr>
          </a:p>
        </p:txBody>
      </p:sp>
      <p:sp>
        <p:nvSpPr>
          <p:cNvPr id="5" name="Rectangle 4"/>
          <p:cNvSpPr/>
          <p:nvPr/>
        </p:nvSpPr>
        <p:spPr>
          <a:xfrm>
            <a:off x="432711" y="1015695"/>
            <a:ext cx="11547077" cy="417715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just">
              <a:buFont typeface="Wingdings" panose="05000000000000000000" pitchFamily="2" charset="2"/>
              <a:buChar char="Ø"/>
            </a:pPr>
            <a:r>
              <a:rPr lang="ar-SA" b="1" dirty="0" smtClean="0">
                <a:solidFill>
                  <a:schemeClr val="tx1"/>
                </a:solidFill>
                <a:cs typeface="B Homa" panose="00000400000000000000" pitchFamily="2" charset="-78"/>
              </a:rPr>
              <a:t>برای استقرار و پیاده سازی شهر هوشمند باید تعامل منطقی بین کنشگران مختلف شهری در محیط الکترونیکی به وجود آید </a:t>
            </a:r>
            <a:r>
              <a:rPr lang="en-US" b="1" dirty="0" smtClean="0">
                <a:solidFill>
                  <a:schemeClr val="tx1"/>
                </a:solidFill>
                <a:cs typeface="B Homa" panose="00000400000000000000" pitchFamily="2" charset="-78"/>
              </a:rPr>
              <a:t>.</a:t>
            </a:r>
          </a:p>
          <a:p>
            <a:pPr marL="285750" indent="-285750" algn="just">
              <a:buFont typeface="Wingdings" panose="05000000000000000000" pitchFamily="2" charset="2"/>
              <a:buChar char="Ø"/>
            </a:pPr>
            <a:r>
              <a:rPr lang="ar-SA" b="1" dirty="0" smtClean="0">
                <a:solidFill>
                  <a:schemeClr val="tx1"/>
                </a:solidFill>
                <a:cs typeface="B Homa" panose="00000400000000000000" pitchFamily="2" charset="-78"/>
              </a:rPr>
              <a:t>برای تبدیل شدن شهر به شهرهوشمند، باید شهروندانی داشته باشیم که زندگی و منفعت خود را در داشتن شهرهوشمند و فضای مجازی میپذیرند و در آن مشارکت دارند.</a:t>
            </a:r>
            <a:endParaRPr lang="en-US" b="1" dirty="0" smtClean="0">
              <a:solidFill>
                <a:schemeClr val="tx1"/>
              </a:solidFill>
              <a:cs typeface="B Homa" panose="00000400000000000000" pitchFamily="2" charset="-78"/>
            </a:endParaRPr>
          </a:p>
          <a:p>
            <a:pPr marL="285750" indent="-285750" algn="just">
              <a:buFont typeface="Wingdings" panose="05000000000000000000" pitchFamily="2" charset="2"/>
              <a:buChar char="Ø"/>
            </a:pPr>
            <a:r>
              <a:rPr lang="ar-SA" b="1" dirty="0">
                <a:solidFill>
                  <a:schemeClr val="tx1"/>
                </a:solidFill>
                <a:cs typeface="B Homa" panose="00000400000000000000" pitchFamily="2" charset="-78"/>
              </a:rPr>
              <a:t>برای تحقق این هدف باید هزینه های زندگی شهروند را از طریق مزیت های شهرهوشمند و تسهیلات فضای مجازی کاهش دهیم</a:t>
            </a:r>
            <a:endParaRPr lang="en-US" b="1" dirty="0">
              <a:solidFill>
                <a:schemeClr val="tx1"/>
              </a:solidFill>
              <a:cs typeface="B Homa" panose="00000400000000000000" pitchFamily="2" charset="-78"/>
            </a:endParaRPr>
          </a:p>
          <a:p>
            <a:pPr marL="285750" indent="-285750" algn="just" rtl="1">
              <a:buFont typeface="Wingdings" panose="05000000000000000000" pitchFamily="2" charset="2"/>
              <a:buChar char="Ø"/>
            </a:pPr>
            <a:r>
              <a:rPr lang="fa-IR" b="1" dirty="0">
                <a:solidFill>
                  <a:schemeClr val="tx1"/>
                </a:solidFill>
                <a:cs typeface="B Homa" panose="00000400000000000000" pitchFamily="2" charset="-78"/>
              </a:rPr>
              <a:t>در </a:t>
            </a:r>
            <a:r>
              <a:rPr lang="fa-IR" b="1" dirty="0">
                <a:solidFill>
                  <a:schemeClr val="tx1"/>
                </a:solidFill>
                <a:cs typeface="B Homa" panose="00000400000000000000" pitchFamily="2" charset="-78"/>
              </a:rPr>
              <a:t>این شهرها تجهيزات هوشمند در سرتاسر شهر قرار دارند تا شرايط و اوضاع را اندازه‌گیری و بررسي کنند. به‌عنوان‌ مثال، کنتورهاي هوشمند می‌توانند ميزان مصرف برق، گاز، آب را اندازه‌گیری کنند. حسگرهاي ترافيکي هوشمند می‌توانند شرايط جاده‌ها و ازدحام آن‌ها را گزارش دهند.</a:t>
            </a:r>
            <a:r>
              <a:rPr lang="en-US" b="1" dirty="0">
                <a:solidFill>
                  <a:schemeClr val="tx1"/>
                </a:solidFill>
                <a:cs typeface="B Homa" panose="00000400000000000000" pitchFamily="2" charset="-78"/>
              </a:rPr>
              <a:t>GPS </a:t>
            </a:r>
            <a:r>
              <a:rPr lang="fa-IR" b="1" dirty="0">
                <a:solidFill>
                  <a:schemeClr val="tx1"/>
                </a:solidFill>
                <a:cs typeface="B Homa" panose="00000400000000000000" pitchFamily="2" charset="-78"/>
              </a:rPr>
              <a:t>هاي هوشمند، مکان دقيق شهر، خيابان، ترافيک و…. را گزارش می‌دهند. همچنين ایستگاه‌های هواشناسي می‌توانند شرايط جوي را گزارش دهند. تلفن‌های هوشمند که توسط افراد زيادي استفاده می‌شود، شامل حسگرهايي است که می‌توانند سرعت، فشارخون و ساير پارامترهاي سلامتي را اندازه‌گیری کنند. وقتی‌که اين داده‌ها جمع‌آوری شد نياز به رسانه‌ای براي انتقال آن‌ها به مقصد می‌باشد. براي اين کار از شبکه‌های ارتباطي باسيم يا بي‌سيم مانند فيبر نوري، </a:t>
            </a:r>
            <a:r>
              <a:rPr lang="en-US" b="1" dirty="0">
                <a:solidFill>
                  <a:schemeClr val="tx1"/>
                </a:solidFill>
                <a:cs typeface="B Homa" panose="00000400000000000000" pitchFamily="2" charset="-78"/>
              </a:rPr>
              <a:t>GPRS، </a:t>
            </a:r>
            <a:r>
              <a:rPr lang="fa-IR" b="1" dirty="0">
                <a:solidFill>
                  <a:schemeClr val="tx1"/>
                </a:solidFill>
                <a:cs typeface="B Homa" panose="00000400000000000000" pitchFamily="2" charset="-78"/>
              </a:rPr>
              <a:t>کابل‌های مسي و…. استفاده می‌شود. بعد از جمع‌آوری و برقراري ارتباط داده‌ها، بايد شروع به آناليز آن‌ها کرد. اما مهم‌ترین بخش در عرصه هوشمند سازی شهرها بخش حمل‌ونقل است که در آن از فناوری‌های هوشمندی مانند بلیط های اعتباری هوشمند، سیستم‌های هدایت و راهنمایی، مدیریت پارک، مدیریت ترافیک و … استفاده می‌شود. همچنین اهمیت این بخش‌ها تقاضای بازار را در این زمینه به‌شدت افزایش داده است.</a:t>
            </a:r>
            <a:endParaRPr lang="en-US" b="1" dirty="0">
              <a:solidFill>
                <a:schemeClr val="tx1"/>
              </a:solidFill>
              <a:cs typeface="B Homa" panose="00000400000000000000" pitchFamily="2" charset="-78"/>
            </a:endParaRPr>
          </a:p>
        </p:txBody>
      </p:sp>
      <p:graphicFrame>
        <p:nvGraphicFramePr>
          <p:cNvPr id="9" name="Content Placeholder 5"/>
          <p:cNvGraphicFramePr>
            <a:graphicFrameLocks/>
          </p:cNvGraphicFramePr>
          <p:nvPr>
            <p:extLst>
              <p:ext uri="{D42A27DB-BD31-4B8C-83A1-F6EECF244321}">
                <p14:modId xmlns:p14="http://schemas.microsoft.com/office/powerpoint/2010/main" val="384633364"/>
              </p:ext>
            </p:extLst>
          </p:nvPr>
        </p:nvGraphicFramePr>
        <p:xfrm>
          <a:off x="639117" y="5050970"/>
          <a:ext cx="11552883" cy="1924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0682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9" grpId="0">
        <p:bldAsOne/>
      </p:bldGraphic>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18</TotalTime>
  <Words>1604</Words>
  <Application>Microsoft Office PowerPoint</Application>
  <PresentationFormat>Widescreen</PresentationFormat>
  <Paragraphs>94</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B Homa</vt:lpstr>
      <vt:lpstr>B Titr</vt:lpstr>
      <vt:lpstr>Tahoma</vt:lpstr>
      <vt:lpstr>Trebuchet MS</vt:lpstr>
      <vt:lpstr>Wingdings</vt:lpstr>
      <vt:lpstr>Wingdings 3</vt:lpstr>
      <vt:lpstr>Facet</vt:lpstr>
      <vt:lpstr>معرفی و بررسی شهر هوشمند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3</cp:revision>
  <dcterms:created xsi:type="dcterms:W3CDTF">2019-12-09T13:30:06Z</dcterms:created>
  <dcterms:modified xsi:type="dcterms:W3CDTF">2019-12-09T13:48:31Z</dcterms:modified>
</cp:coreProperties>
</file>