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4"/>
  </p:notesMasterIdLst>
  <p:sldIdLst>
    <p:sldId id="284" r:id="rId2"/>
    <p:sldId id="259" r:id="rId3"/>
    <p:sldId id="260" r:id="rId4"/>
    <p:sldId id="261" r:id="rId5"/>
    <p:sldId id="262" r:id="rId6"/>
    <p:sldId id="263" r:id="rId7"/>
    <p:sldId id="264" r:id="rId8"/>
    <p:sldId id="265" r:id="rId9"/>
    <p:sldId id="266" r:id="rId10"/>
    <p:sldId id="267" r:id="rId11"/>
    <p:sldId id="268" r:id="rId12"/>
    <p:sldId id="269"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91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BE22A7-C915-4505-A567-29839ECC6F5A}" type="doc">
      <dgm:prSet loTypeId="urn:microsoft.com/office/officeart/2005/8/layout/process1" loCatId="process" qsTypeId="urn:microsoft.com/office/officeart/2005/8/quickstyle/simple1" qsCatId="simple" csTypeId="urn:microsoft.com/office/officeart/2005/8/colors/colorful3" csCatId="colorful" phldr="1"/>
      <dgm:spPr/>
    </dgm:pt>
    <dgm:pt modelId="{3C0866D3-FE2A-412A-B930-0F691E48AA77}">
      <dgm:prSet phldrT="[Text]"/>
      <dgm:spPr/>
      <dgm:t>
        <a:bodyPr/>
        <a:lstStyle/>
        <a:p>
          <a:r>
            <a:rPr lang="fa-IR" dirty="0" smtClean="0">
              <a:cs typeface="B Homa" panose="00000400000000000000" pitchFamily="2" charset="-78"/>
            </a:rPr>
            <a:t>نظام سلطنتی</a:t>
          </a:r>
          <a:endParaRPr lang="en-US" dirty="0">
            <a:cs typeface="B Homa" panose="00000400000000000000" pitchFamily="2" charset="-78"/>
          </a:endParaRPr>
        </a:p>
      </dgm:t>
    </dgm:pt>
    <dgm:pt modelId="{19CCDF7F-CEE9-4E4E-8827-82BD0C7F8D71}" type="parTrans" cxnId="{3C2256F5-D84D-4614-8CBA-83E6D7FCC08F}">
      <dgm:prSet/>
      <dgm:spPr/>
      <dgm:t>
        <a:bodyPr/>
        <a:lstStyle/>
        <a:p>
          <a:endParaRPr lang="en-US">
            <a:cs typeface="B Nazanin" panose="00000400000000000000" pitchFamily="2" charset="-78"/>
          </a:endParaRPr>
        </a:p>
      </dgm:t>
    </dgm:pt>
    <dgm:pt modelId="{F424CCBC-9BF2-4BD4-BDBB-E578468D40D4}" type="sibTrans" cxnId="{3C2256F5-D84D-4614-8CBA-83E6D7FCC08F}">
      <dgm:prSet/>
      <dgm:spPr>
        <a:solidFill>
          <a:schemeClr val="accent4">
            <a:lumMod val="50000"/>
          </a:schemeClr>
        </a:solidFill>
      </dgm:spPr>
      <dgm:t>
        <a:bodyPr/>
        <a:lstStyle/>
        <a:p>
          <a:endParaRPr lang="en-US" dirty="0">
            <a:cs typeface="B Homa" panose="00000400000000000000" pitchFamily="2" charset="-78"/>
          </a:endParaRPr>
        </a:p>
      </dgm:t>
    </dgm:pt>
    <dgm:pt modelId="{D5FF778C-2F9C-4F9A-8DB9-BF54C0E74390}">
      <dgm:prSet phldrT="[Text]"/>
      <dgm:spPr/>
      <dgm:t>
        <a:bodyPr/>
        <a:lstStyle/>
        <a:p>
          <a:r>
            <a:rPr lang="fa-IR" dirty="0" smtClean="0">
              <a:cs typeface="B Homa" panose="00000400000000000000" pitchFamily="2" charset="-78"/>
            </a:rPr>
            <a:t>نظام جمهوری</a:t>
          </a:r>
          <a:endParaRPr lang="en-US" dirty="0">
            <a:cs typeface="B Homa" panose="00000400000000000000" pitchFamily="2" charset="-78"/>
          </a:endParaRPr>
        </a:p>
      </dgm:t>
    </dgm:pt>
    <dgm:pt modelId="{582EB13D-3539-49E1-90DE-0EFFCB89A988}" type="parTrans" cxnId="{2D86E392-1E2F-4895-8002-FF9150DE60B4}">
      <dgm:prSet/>
      <dgm:spPr/>
      <dgm:t>
        <a:bodyPr/>
        <a:lstStyle/>
        <a:p>
          <a:endParaRPr lang="en-US">
            <a:cs typeface="B Nazanin" panose="00000400000000000000" pitchFamily="2" charset="-78"/>
          </a:endParaRPr>
        </a:p>
      </dgm:t>
    </dgm:pt>
    <dgm:pt modelId="{CF7E7718-5EA4-4E07-A31F-0C550CA6B17A}" type="sibTrans" cxnId="{2D86E392-1E2F-4895-8002-FF9150DE60B4}">
      <dgm:prSet/>
      <dgm:spPr/>
      <dgm:t>
        <a:bodyPr/>
        <a:lstStyle/>
        <a:p>
          <a:endParaRPr lang="en-US">
            <a:cs typeface="B Nazanin" panose="00000400000000000000" pitchFamily="2" charset="-78"/>
          </a:endParaRPr>
        </a:p>
      </dgm:t>
    </dgm:pt>
    <dgm:pt modelId="{056AC790-1357-43E5-BD05-575DCF9099EB}" type="pres">
      <dgm:prSet presAssocID="{C1BE22A7-C915-4505-A567-29839ECC6F5A}" presName="Name0" presStyleCnt="0">
        <dgm:presLayoutVars>
          <dgm:dir val="rev"/>
          <dgm:resizeHandles val="exact"/>
        </dgm:presLayoutVars>
      </dgm:prSet>
      <dgm:spPr/>
    </dgm:pt>
    <dgm:pt modelId="{DF77A03A-C451-4B2D-B475-F587E8BABF71}" type="pres">
      <dgm:prSet presAssocID="{3C0866D3-FE2A-412A-B930-0F691E48AA77}" presName="node" presStyleLbl="node1" presStyleIdx="0" presStyleCnt="2">
        <dgm:presLayoutVars>
          <dgm:bulletEnabled val="1"/>
        </dgm:presLayoutVars>
      </dgm:prSet>
      <dgm:spPr/>
      <dgm:t>
        <a:bodyPr/>
        <a:lstStyle/>
        <a:p>
          <a:endParaRPr lang="en-US"/>
        </a:p>
      </dgm:t>
    </dgm:pt>
    <dgm:pt modelId="{423496A9-A361-4A0F-AA88-9C4C191B044E}" type="pres">
      <dgm:prSet presAssocID="{F424CCBC-9BF2-4BD4-BDBB-E578468D40D4}" presName="sibTrans" presStyleLbl="sibTrans2D1" presStyleIdx="0" presStyleCnt="1"/>
      <dgm:spPr/>
      <dgm:t>
        <a:bodyPr/>
        <a:lstStyle/>
        <a:p>
          <a:endParaRPr lang="en-US"/>
        </a:p>
      </dgm:t>
    </dgm:pt>
    <dgm:pt modelId="{C41EEB67-ED84-49D9-8E5A-485A58CBAC7C}" type="pres">
      <dgm:prSet presAssocID="{F424CCBC-9BF2-4BD4-BDBB-E578468D40D4}" presName="connectorText" presStyleLbl="sibTrans2D1" presStyleIdx="0" presStyleCnt="1"/>
      <dgm:spPr/>
      <dgm:t>
        <a:bodyPr/>
        <a:lstStyle/>
        <a:p>
          <a:endParaRPr lang="en-US"/>
        </a:p>
      </dgm:t>
    </dgm:pt>
    <dgm:pt modelId="{04EDC133-8742-4A23-B0FC-7BDF6FCB4AAD}" type="pres">
      <dgm:prSet presAssocID="{D5FF778C-2F9C-4F9A-8DB9-BF54C0E74390}" presName="node" presStyleLbl="node1" presStyleIdx="1" presStyleCnt="2">
        <dgm:presLayoutVars>
          <dgm:bulletEnabled val="1"/>
        </dgm:presLayoutVars>
      </dgm:prSet>
      <dgm:spPr/>
      <dgm:t>
        <a:bodyPr/>
        <a:lstStyle/>
        <a:p>
          <a:endParaRPr lang="en-US"/>
        </a:p>
      </dgm:t>
    </dgm:pt>
  </dgm:ptLst>
  <dgm:cxnLst>
    <dgm:cxn modelId="{CC879444-206A-4B33-A5B3-46EE8F8465D9}" type="presOf" srcId="{3C0866D3-FE2A-412A-B930-0F691E48AA77}" destId="{DF77A03A-C451-4B2D-B475-F587E8BABF71}" srcOrd="0" destOrd="0" presId="urn:microsoft.com/office/officeart/2005/8/layout/process1"/>
    <dgm:cxn modelId="{38192641-2FB9-4304-ADF1-006F1DC4F811}" type="presOf" srcId="{F424CCBC-9BF2-4BD4-BDBB-E578468D40D4}" destId="{423496A9-A361-4A0F-AA88-9C4C191B044E}" srcOrd="0" destOrd="0" presId="urn:microsoft.com/office/officeart/2005/8/layout/process1"/>
    <dgm:cxn modelId="{6D84AB39-B005-4E9B-9FAC-A71F1AF1930D}" type="presOf" srcId="{D5FF778C-2F9C-4F9A-8DB9-BF54C0E74390}" destId="{04EDC133-8742-4A23-B0FC-7BDF6FCB4AAD}" srcOrd="0" destOrd="0" presId="urn:microsoft.com/office/officeart/2005/8/layout/process1"/>
    <dgm:cxn modelId="{2D86E392-1E2F-4895-8002-FF9150DE60B4}" srcId="{C1BE22A7-C915-4505-A567-29839ECC6F5A}" destId="{D5FF778C-2F9C-4F9A-8DB9-BF54C0E74390}" srcOrd="1" destOrd="0" parTransId="{582EB13D-3539-49E1-90DE-0EFFCB89A988}" sibTransId="{CF7E7718-5EA4-4E07-A31F-0C550CA6B17A}"/>
    <dgm:cxn modelId="{3C2256F5-D84D-4614-8CBA-83E6D7FCC08F}" srcId="{C1BE22A7-C915-4505-A567-29839ECC6F5A}" destId="{3C0866D3-FE2A-412A-B930-0F691E48AA77}" srcOrd="0" destOrd="0" parTransId="{19CCDF7F-CEE9-4E4E-8827-82BD0C7F8D71}" sibTransId="{F424CCBC-9BF2-4BD4-BDBB-E578468D40D4}"/>
    <dgm:cxn modelId="{01B6DC61-B57D-4817-8ABF-B424B9C6B75C}" type="presOf" srcId="{F424CCBC-9BF2-4BD4-BDBB-E578468D40D4}" destId="{C41EEB67-ED84-49D9-8E5A-485A58CBAC7C}" srcOrd="1" destOrd="0" presId="urn:microsoft.com/office/officeart/2005/8/layout/process1"/>
    <dgm:cxn modelId="{BF50E323-C94A-40F9-9A25-6AB0548EAB35}" type="presOf" srcId="{C1BE22A7-C915-4505-A567-29839ECC6F5A}" destId="{056AC790-1357-43E5-BD05-575DCF9099EB}" srcOrd="0" destOrd="0" presId="urn:microsoft.com/office/officeart/2005/8/layout/process1"/>
    <dgm:cxn modelId="{D45DB08B-3DF0-4357-8561-E7B89C08F7A6}" type="presParOf" srcId="{056AC790-1357-43E5-BD05-575DCF9099EB}" destId="{DF77A03A-C451-4B2D-B475-F587E8BABF71}" srcOrd="0" destOrd="0" presId="urn:microsoft.com/office/officeart/2005/8/layout/process1"/>
    <dgm:cxn modelId="{C37C78CC-D685-499B-ADE5-2BCA6E13F5BF}" type="presParOf" srcId="{056AC790-1357-43E5-BD05-575DCF9099EB}" destId="{423496A9-A361-4A0F-AA88-9C4C191B044E}" srcOrd="1" destOrd="0" presId="urn:microsoft.com/office/officeart/2005/8/layout/process1"/>
    <dgm:cxn modelId="{76839FC1-3E10-4FC9-942B-C72D8435407F}" type="presParOf" srcId="{423496A9-A361-4A0F-AA88-9C4C191B044E}" destId="{C41EEB67-ED84-49D9-8E5A-485A58CBAC7C}" srcOrd="0" destOrd="0" presId="urn:microsoft.com/office/officeart/2005/8/layout/process1"/>
    <dgm:cxn modelId="{15F0C542-FAAC-441B-B9C8-90D0BE943DB2}" type="presParOf" srcId="{056AC790-1357-43E5-BD05-575DCF9099EB}" destId="{04EDC133-8742-4A23-B0FC-7BDF6FCB4AAD}"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BE22A7-C915-4505-A567-29839ECC6F5A}" type="doc">
      <dgm:prSet loTypeId="urn:microsoft.com/office/officeart/2005/8/layout/vProcess5" loCatId="process" qsTypeId="urn:microsoft.com/office/officeart/2005/8/quickstyle/simple1" qsCatId="simple" csTypeId="urn:microsoft.com/office/officeart/2005/8/colors/colorful3" csCatId="colorful" phldr="1"/>
      <dgm:spPr/>
    </dgm:pt>
    <dgm:pt modelId="{3C0866D3-FE2A-412A-B930-0F691E48AA77}">
      <dgm:prSet phldrT="[Text]" custT="1"/>
      <dgm:spPr/>
      <dgm:t>
        <a:bodyPr/>
        <a:lstStyle/>
        <a:p>
          <a:pPr rtl="1"/>
          <a:r>
            <a:rPr lang="fa-IR" sz="2000" dirty="0" smtClean="0">
              <a:cs typeface="B Homa" panose="00000400000000000000" pitchFamily="2" charset="-78"/>
            </a:rPr>
            <a:t>سلطنت با امتیازات فئودالی برای طبقه اشراف و روحانیون کاتولیک</a:t>
          </a:r>
          <a:endParaRPr lang="en-US" sz="2000" dirty="0">
            <a:cs typeface="B Homa" panose="00000400000000000000" pitchFamily="2" charset="-78"/>
          </a:endParaRPr>
        </a:p>
      </dgm:t>
    </dgm:pt>
    <dgm:pt modelId="{19CCDF7F-CEE9-4E4E-8827-82BD0C7F8D71}" type="parTrans" cxnId="{3C2256F5-D84D-4614-8CBA-83E6D7FCC08F}">
      <dgm:prSet/>
      <dgm:spPr/>
      <dgm:t>
        <a:bodyPr/>
        <a:lstStyle/>
        <a:p>
          <a:pPr rtl="1"/>
          <a:endParaRPr lang="en-US" sz="2000">
            <a:cs typeface="B Nazanin" panose="00000400000000000000" pitchFamily="2" charset="-78"/>
          </a:endParaRPr>
        </a:p>
      </dgm:t>
    </dgm:pt>
    <dgm:pt modelId="{F424CCBC-9BF2-4BD4-BDBB-E578468D40D4}" type="sibTrans" cxnId="{3C2256F5-D84D-4614-8CBA-83E6D7FCC08F}">
      <dgm:prSet custT="1"/>
      <dgm:spPr>
        <a:solidFill>
          <a:schemeClr val="accent4">
            <a:lumMod val="50000"/>
            <a:alpha val="90000"/>
          </a:schemeClr>
        </a:solidFill>
      </dgm:spPr>
      <dgm:t>
        <a:bodyPr/>
        <a:lstStyle/>
        <a:p>
          <a:pPr rtl="1"/>
          <a:endParaRPr lang="en-US" sz="2800" dirty="0">
            <a:cs typeface="B Homa" panose="00000400000000000000" pitchFamily="2" charset="-78"/>
          </a:endParaRPr>
        </a:p>
      </dgm:t>
    </dgm:pt>
    <dgm:pt modelId="{D5FF778C-2F9C-4F9A-8DB9-BF54C0E74390}">
      <dgm:prSet phldrT="[Text]" custT="1"/>
      <dgm:spPr/>
      <dgm:t>
        <a:bodyPr/>
        <a:lstStyle/>
        <a:p>
          <a:pPr rtl="1"/>
          <a:r>
            <a:rPr lang="fa-IR" sz="2000" dirty="0" smtClean="0">
              <a:cs typeface="B Homa" panose="00000400000000000000" pitchFamily="2" charset="-78"/>
            </a:rPr>
            <a:t>شکل های مبتنی بر اصول روشنگری، ملی گرایی دموکراسی و شهروندی</a:t>
          </a:r>
          <a:endParaRPr lang="en-US" sz="2000" dirty="0">
            <a:cs typeface="B Homa" panose="00000400000000000000" pitchFamily="2" charset="-78"/>
          </a:endParaRPr>
        </a:p>
      </dgm:t>
    </dgm:pt>
    <dgm:pt modelId="{582EB13D-3539-49E1-90DE-0EFFCB89A988}" type="parTrans" cxnId="{2D86E392-1E2F-4895-8002-FF9150DE60B4}">
      <dgm:prSet/>
      <dgm:spPr/>
      <dgm:t>
        <a:bodyPr/>
        <a:lstStyle/>
        <a:p>
          <a:pPr rtl="1"/>
          <a:endParaRPr lang="en-US" sz="2000">
            <a:cs typeface="B Nazanin" panose="00000400000000000000" pitchFamily="2" charset="-78"/>
          </a:endParaRPr>
        </a:p>
      </dgm:t>
    </dgm:pt>
    <dgm:pt modelId="{CF7E7718-5EA4-4E07-A31F-0C550CA6B17A}" type="sibTrans" cxnId="{2D86E392-1E2F-4895-8002-FF9150DE60B4}">
      <dgm:prSet/>
      <dgm:spPr/>
      <dgm:t>
        <a:bodyPr/>
        <a:lstStyle/>
        <a:p>
          <a:pPr rtl="1"/>
          <a:endParaRPr lang="en-US" sz="2000">
            <a:cs typeface="B Nazanin" panose="00000400000000000000" pitchFamily="2" charset="-78"/>
          </a:endParaRPr>
        </a:p>
      </dgm:t>
    </dgm:pt>
    <dgm:pt modelId="{09F54243-C97A-40C3-A68C-F1E2A97A40C9}" type="pres">
      <dgm:prSet presAssocID="{C1BE22A7-C915-4505-A567-29839ECC6F5A}" presName="outerComposite" presStyleCnt="0">
        <dgm:presLayoutVars>
          <dgm:chMax val="5"/>
          <dgm:dir/>
          <dgm:resizeHandles val="exact"/>
        </dgm:presLayoutVars>
      </dgm:prSet>
      <dgm:spPr/>
    </dgm:pt>
    <dgm:pt modelId="{230622B2-E097-4CF9-B85B-899860E2A082}" type="pres">
      <dgm:prSet presAssocID="{C1BE22A7-C915-4505-A567-29839ECC6F5A}" presName="dummyMaxCanvas" presStyleCnt="0">
        <dgm:presLayoutVars/>
      </dgm:prSet>
      <dgm:spPr/>
    </dgm:pt>
    <dgm:pt modelId="{BE20CF79-3306-49C4-8E9B-3AD9F7A5A9DB}" type="pres">
      <dgm:prSet presAssocID="{C1BE22A7-C915-4505-A567-29839ECC6F5A}" presName="TwoNodes_1" presStyleLbl="node1" presStyleIdx="0" presStyleCnt="2">
        <dgm:presLayoutVars>
          <dgm:bulletEnabled val="1"/>
        </dgm:presLayoutVars>
      </dgm:prSet>
      <dgm:spPr/>
      <dgm:t>
        <a:bodyPr/>
        <a:lstStyle/>
        <a:p>
          <a:endParaRPr lang="en-US"/>
        </a:p>
      </dgm:t>
    </dgm:pt>
    <dgm:pt modelId="{58516528-F3C4-4846-83F0-C09599C3A239}" type="pres">
      <dgm:prSet presAssocID="{C1BE22A7-C915-4505-A567-29839ECC6F5A}" presName="TwoNodes_2" presStyleLbl="node1" presStyleIdx="1" presStyleCnt="2">
        <dgm:presLayoutVars>
          <dgm:bulletEnabled val="1"/>
        </dgm:presLayoutVars>
      </dgm:prSet>
      <dgm:spPr/>
      <dgm:t>
        <a:bodyPr/>
        <a:lstStyle/>
        <a:p>
          <a:endParaRPr lang="en-US"/>
        </a:p>
      </dgm:t>
    </dgm:pt>
    <dgm:pt modelId="{06191CC6-3D03-4373-8310-7164BAF1E603}" type="pres">
      <dgm:prSet presAssocID="{C1BE22A7-C915-4505-A567-29839ECC6F5A}" presName="TwoConn_1-2" presStyleLbl="fgAccFollowNode1" presStyleIdx="0" presStyleCnt="1">
        <dgm:presLayoutVars>
          <dgm:bulletEnabled val="1"/>
        </dgm:presLayoutVars>
      </dgm:prSet>
      <dgm:spPr/>
      <dgm:t>
        <a:bodyPr/>
        <a:lstStyle/>
        <a:p>
          <a:endParaRPr lang="en-US"/>
        </a:p>
      </dgm:t>
    </dgm:pt>
    <dgm:pt modelId="{E3A977C9-10E9-4A18-B882-575183BCA231}" type="pres">
      <dgm:prSet presAssocID="{C1BE22A7-C915-4505-A567-29839ECC6F5A}" presName="TwoNodes_1_text" presStyleLbl="node1" presStyleIdx="1" presStyleCnt="2">
        <dgm:presLayoutVars>
          <dgm:bulletEnabled val="1"/>
        </dgm:presLayoutVars>
      </dgm:prSet>
      <dgm:spPr/>
      <dgm:t>
        <a:bodyPr/>
        <a:lstStyle/>
        <a:p>
          <a:endParaRPr lang="en-US"/>
        </a:p>
      </dgm:t>
    </dgm:pt>
    <dgm:pt modelId="{929286CD-0DC6-4303-A5D8-063168FBDC86}" type="pres">
      <dgm:prSet presAssocID="{C1BE22A7-C915-4505-A567-29839ECC6F5A}" presName="TwoNodes_2_text" presStyleLbl="node1" presStyleIdx="1" presStyleCnt="2">
        <dgm:presLayoutVars>
          <dgm:bulletEnabled val="1"/>
        </dgm:presLayoutVars>
      </dgm:prSet>
      <dgm:spPr/>
      <dgm:t>
        <a:bodyPr/>
        <a:lstStyle/>
        <a:p>
          <a:endParaRPr lang="en-US"/>
        </a:p>
      </dgm:t>
    </dgm:pt>
  </dgm:ptLst>
  <dgm:cxnLst>
    <dgm:cxn modelId="{760A8026-5829-4B10-974C-6EFCB6650489}" type="presOf" srcId="{D5FF778C-2F9C-4F9A-8DB9-BF54C0E74390}" destId="{58516528-F3C4-4846-83F0-C09599C3A239}" srcOrd="0" destOrd="0" presId="urn:microsoft.com/office/officeart/2005/8/layout/vProcess5"/>
    <dgm:cxn modelId="{3C2256F5-D84D-4614-8CBA-83E6D7FCC08F}" srcId="{C1BE22A7-C915-4505-A567-29839ECC6F5A}" destId="{3C0866D3-FE2A-412A-B930-0F691E48AA77}" srcOrd="0" destOrd="0" parTransId="{19CCDF7F-CEE9-4E4E-8827-82BD0C7F8D71}" sibTransId="{F424CCBC-9BF2-4BD4-BDBB-E578468D40D4}"/>
    <dgm:cxn modelId="{89D112E1-3E0F-4A3F-9CDD-1EB74E8786EA}" type="presOf" srcId="{F424CCBC-9BF2-4BD4-BDBB-E578468D40D4}" destId="{06191CC6-3D03-4373-8310-7164BAF1E603}" srcOrd="0" destOrd="0" presId="urn:microsoft.com/office/officeart/2005/8/layout/vProcess5"/>
    <dgm:cxn modelId="{65EC4523-AD31-410C-9E91-8E194EC8690B}" type="presOf" srcId="{3C0866D3-FE2A-412A-B930-0F691E48AA77}" destId="{E3A977C9-10E9-4A18-B882-575183BCA231}" srcOrd="1" destOrd="0" presId="urn:microsoft.com/office/officeart/2005/8/layout/vProcess5"/>
    <dgm:cxn modelId="{2D86E392-1E2F-4895-8002-FF9150DE60B4}" srcId="{C1BE22A7-C915-4505-A567-29839ECC6F5A}" destId="{D5FF778C-2F9C-4F9A-8DB9-BF54C0E74390}" srcOrd="1" destOrd="0" parTransId="{582EB13D-3539-49E1-90DE-0EFFCB89A988}" sibTransId="{CF7E7718-5EA4-4E07-A31F-0C550CA6B17A}"/>
    <dgm:cxn modelId="{DE43B5C6-98FC-44EE-8964-E231F2625CF7}" type="presOf" srcId="{3C0866D3-FE2A-412A-B930-0F691E48AA77}" destId="{BE20CF79-3306-49C4-8E9B-3AD9F7A5A9DB}" srcOrd="0" destOrd="0" presId="urn:microsoft.com/office/officeart/2005/8/layout/vProcess5"/>
    <dgm:cxn modelId="{5CCF1FAC-1015-4371-8A47-2167FAC78A5F}" type="presOf" srcId="{C1BE22A7-C915-4505-A567-29839ECC6F5A}" destId="{09F54243-C97A-40C3-A68C-F1E2A97A40C9}" srcOrd="0" destOrd="0" presId="urn:microsoft.com/office/officeart/2005/8/layout/vProcess5"/>
    <dgm:cxn modelId="{8B3CD229-F6A3-4829-BC9D-8D42187B94D7}" type="presOf" srcId="{D5FF778C-2F9C-4F9A-8DB9-BF54C0E74390}" destId="{929286CD-0DC6-4303-A5D8-063168FBDC86}" srcOrd="1" destOrd="0" presId="urn:microsoft.com/office/officeart/2005/8/layout/vProcess5"/>
    <dgm:cxn modelId="{F4093848-EED8-4EC5-AD5B-72AC377F3A4F}" type="presParOf" srcId="{09F54243-C97A-40C3-A68C-F1E2A97A40C9}" destId="{230622B2-E097-4CF9-B85B-899860E2A082}" srcOrd="0" destOrd="0" presId="urn:microsoft.com/office/officeart/2005/8/layout/vProcess5"/>
    <dgm:cxn modelId="{CE41286A-6072-4F9D-8B55-CB90A9779D0B}" type="presParOf" srcId="{09F54243-C97A-40C3-A68C-F1E2A97A40C9}" destId="{BE20CF79-3306-49C4-8E9B-3AD9F7A5A9DB}" srcOrd="1" destOrd="0" presId="urn:microsoft.com/office/officeart/2005/8/layout/vProcess5"/>
    <dgm:cxn modelId="{285306F3-6B09-4FFF-A07A-8935F8382A43}" type="presParOf" srcId="{09F54243-C97A-40C3-A68C-F1E2A97A40C9}" destId="{58516528-F3C4-4846-83F0-C09599C3A239}" srcOrd="2" destOrd="0" presId="urn:microsoft.com/office/officeart/2005/8/layout/vProcess5"/>
    <dgm:cxn modelId="{89947955-4B2A-4F25-9B34-60337EEBA3C9}" type="presParOf" srcId="{09F54243-C97A-40C3-A68C-F1E2A97A40C9}" destId="{06191CC6-3D03-4373-8310-7164BAF1E603}" srcOrd="3" destOrd="0" presId="urn:microsoft.com/office/officeart/2005/8/layout/vProcess5"/>
    <dgm:cxn modelId="{2B87B654-4E0B-437E-AEA1-B6F7601A41D4}" type="presParOf" srcId="{09F54243-C97A-40C3-A68C-F1E2A97A40C9}" destId="{E3A977C9-10E9-4A18-B882-575183BCA231}" srcOrd="4" destOrd="0" presId="urn:microsoft.com/office/officeart/2005/8/layout/vProcess5"/>
    <dgm:cxn modelId="{1ED4B1EC-5D30-4A62-9001-2F94933E4EAA}" type="presParOf" srcId="{09F54243-C97A-40C3-A68C-F1E2A97A40C9}" destId="{929286CD-0DC6-4303-A5D8-063168FBDC86}" srcOrd="5"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F489C5-1922-4B22-87BD-E984FDF482AD}" type="doc">
      <dgm:prSet loTypeId="urn:microsoft.com/office/officeart/2005/8/layout/vList6" loCatId="process" qsTypeId="urn:microsoft.com/office/officeart/2005/8/quickstyle/3d1" qsCatId="3D" csTypeId="urn:microsoft.com/office/officeart/2005/8/colors/colorful3" csCatId="colorful" phldr="1"/>
      <dgm:spPr/>
      <dgm:t>
        <a:bodyPr/>
        <a:lstStyle/>
        <a:p>
          <a:endParaRPr lang="en-US"/>
        </a:p>
      </dgm:t>
    </dgm:pt>
    <dgm:pt modelId="{1CEDF8ED-DA7B-49ED-97B0-9F6F042A844F}">
      <dgm:prSet phldrT="[Text]" custT="1"/>
      <dgm:spPr/>
      <dgm:t>
        <a:bodyPr/>
        <a:lstStyle/>
        <a:p>
          <a:pPr rtl="1"/>
          <a:r>
            <a:rPr lang="fa-IR" sz="1600" b="1" dirty="0" smtClean="0">
              <a:latin typeface="Calibri" panose="020F0502020204030204" pitchFamily="34" charset="0"/>
              <a:ea typeface="Calibri" panose="020F0502020204030204" pitchFamily="34" charset="0"/>
              <a:cs typeface="B Homa" panose="00000400000000000000" pitchFamily="2" charset="-78"/>
            </a:rPr>
            <a:t>برخورد بین طبقه اشرافی و اعضای سرمایه گرای و طبقه متوسط جامعه</a:t>
          </a:r>
          <a:endParaRPr lang="en-US" sz="1600" dirty="0">
            <a:cs typeface="B Homa" panose="00000400000000000000" pitchFamily="2" charset="-78"/>
          </a:endParaRPr>
        </a:p>
      </dgm:t>
    </dgm:pt>
    <dgm:pt modelId="{CD4FA62E-11C3-4225-A15B-FCFCB9700BE1}" type="parTrans" cxnId="{D416A9A5-5BA0-45B8-A076-EBE11C67E6BB}">
      <dgm:prSet/>
      <dgm:spPr/>
      <dgm:t>
        <a:bodyPr/>
        <a:lstStyle/>
        <a:p>
          <a:pPr rtl="1"/>
          <a:endParaRPr lang="en-US" sz="2000">
            <a:cs typeface="B Nazanin" panose="00000400000000000000" pitchFamily="2" charset="-78"/>
          </a:endParaRPr>
        </a:p>
      </dgm:t>
    </dgm:pt>
    <dgm:pt modelId="{11CCE45B-09DE-458B-B6A1-EDAD3AFA37E0}" type="sibTrans" cxnId="{D416A9A5-5BA0-45B8-A076-EBE11C67E6BB}">
      <dgm:prSet/>
      <dgm:spPr/>
      <dgm:t>
        <a:bodyPr/>
        <a:lstStyle/>
        <a:p>
          <a:pPr rtl="1"/>
          <a:endParaRPr lang="en-US" sz="2000">
            <a:cs typeface="B Nazanin" panose="00000400000000000000" pitchFamily="2" charset="-78"/>
          </a:endParaRPr>
        </a:p>
      </dgm:t>
    </dgm:pt>
    <dgm:pt modelId="{6F48456C-219A-4E7A-B13E-2796DAE7BAF2}">
      <dgm:prSet phldrT="[Text]" custT="1"/>
      <dgm:spPr/>
      <dgm:t>
        <a:bodyPr/>
        <a:lstStyle/>
        <a:p>
          <a:pPr rtl="1"/>
          <a:r>
            <a:rPr lang="fa-IR" sz="1600" dirty="0" smtClean="0">
              <a:cs typeface="B Homa" panose="00000400000000000000" pitchFamily="2" charset="-78"/>
            </a:rPr>
            <a:t>انقلاب نتیجه از کنترل خارج شدن </a:t>
          </a:r>
          <a:r>
            <a:rPr lang="fa-IR" sz="1600" b="1" dirty="0" smtClean="0">
              <a:solidFill>
                <a:schemeClr val="accent1"/>
              </a:solidFill>
              <a:cs typeface="B Homa" panose="00000400000000000000" pitchFamily="2" charset="-78"/>
            </a:rPr>
            <a:t>حرکت های اصلاحاتی </a:t>
          </a:r>
          <a:r>
            <a:rPr lang="fa-IR" sz="1600" dirty="0" smtClean="0">
              <a:cs typeface="B Homa" panose="00000400000000000000" pitchFamily="2" charset="-78"/>
            </a:rPr>
            <a:t>مختلف اشرافی و مربوط به </a:t>
          </a:r>
          <a:r>
            <a:rPr lang="fa-IR" sz="1600" b="1" dirty="0" smtClean="0">
              <a:solidFill>
                <a:schemeClr val="accent1"/>
              </a:solidFill>
              <a:cs typeface="B Homa" panose="00000400000000000000" pitchFamily="2" charset="-78"/>
            </a:rPr>
            <a:t>قشر متوسط جامعه </a:t>
          </a:r>
          <a:endParaRPr lang="en-US" sz="1600" b="1" dirty="0">
            <a:solidFill>
              <a:schemeClr val="accent1"/>
            </a:solidFill>
            <a:cs typeface="B Homa" panose="00000400000000000000" pitchFamily="2" charset="-78"/>
          </a:endParaRPr>
        </a:p>
      </dgm:t>
    </dgm:pt>
    <dgm:pt modelId="{766FED4E-25AB-4F87-81B4-43B1D3A517A1}" type="parTrans" cxnId="{B23F3453-80CB-46FB-B73C-1BDE11398FB1}">
      <dgm:prSet/>
      <dgm:spPr/>
      <dgm:t>
        <a:bodyPr/>
        <a:lstStyle/>
        <a:p>
          <a:pPr rtl="1"/>
          <a:endParaRPr lang="en-US" sz="2000">
            <a:cs typeface="B Nazanin" panose="00000400000000000000" pitchFamily="2" charset="-78"/>
          </a:endParaRPr>
        </a:p>
      </dgm:t>
    </dgm:pt>
    <dgm:pt modelId="{C8BD5E0F-A35D-4DB8-9201-02111A7C0DD9}" type="sibTrans" cxnId="{B23F3453-80CB-46FB-B73C-1BDE11398FB1}">
      <dgm:prSet/>
      <dgm:spPr/>
      <dgm:t>
        <a:bodyPr/>
        <a:lstStyle/>
        <a:p>
          <a:pPr rtl="1"/>
          <a:endParaRPr lang="en-US" sz="2000">
            <a:cs typeface="B Nazanin" panose="00000400000000000000" pitchFamily="2" charset="-78"/>
          </a:endParaRPr>
        </a:p>
      </dgm:t>
    </dgm:pt>
    <dgm:pt modelId="{55FE3A47-5AEE-46E6-B99B-F017FF0829F4}">
      <dgm:prSet phldrT="[Text]" custT="1"/>
      <dgm:spPr/>
      <dgm:t>
        <a:bodyPr/>
        <a:lstStyle/>
        <a:p>
          <a:pPr rtl="1"/>
          <a:r>
            <a:rPr lang="fa-IR" sz="1600" dirty="0" smtClean="0">
              <a:cs typeface="B Homa" panose="00000400000000000000" pitchFamily="2" charset="-78"/>
            </a:rPr>
            <a:t>مطابق این نظریه این حرکت ها همزمان با حرکت های مردمی حقوق گیران شهری جدید و روستاییان ایالت نشین </a:t>
          </a:r>
          <a:endParaRPr lang="en-US" sz="1600" dirty="0">
            <a:cs typeface="B Homa" panose="00000400000000000000" pitchFamily="2" charset="-78"/>
          </a:endParaRPr>
        </a:p>
      </dgm:t>
    </dgm:pt>
    <dgm:pt modelId="{D162A351-76E1-4373-B359-F9C299BDEFAB}" type="parTrans" cxnId="{A1C10512-96AB-44E8-B7D5-88B0FE93D4A9}">
      <dgm:prSet/>
      <dgm:spPr/>
      <dgm:t>
        <a:bodyPr/>
        <a:lstStyle/>
        <a:p>
          <a:pPr rtl="1"/>
          <a:endParaRPr lang="en-US" sz="2000">
            <a:cs typeface="B Nazanin" panose="00000400000000000000" pitchFamily="2" charset="-78"/>
          </a:endParaRPr>
        </a:p>
      </dgm:t>
    </dgm:pt>
    <dgm:pt modelId="{7C84D407-27FB-4280-80BF-A1D68A2B922A}" type="sibTrans" cxnId="{A1C10512-96AB-44E8-B7D5-88B0FE93D4A9}">
      <dgm:prSet/>
      <dgm:spPr/>
      <dgm:t>
        <a:bodyPr/>
        <a:lstStyle/>
        <a:p>
          <a:pPr rtl="1"/>
          <a:endParaRPr lang="en-US" sz="2000">
            <a:cs typeface="B Nazanin" panose="00000400000000000000" pitchFamily="2" charset="-78"/>
          </a:endParaRPr>
        </a:p>
      </dgm:t>
    </dgm:pt>
    <dgm:pt modelId="{E8CAA640-E446-48E1-9F92-03FEF6BD423F}">
      <dgm:prSet phldrT="[Text]" custT="1"/>
      <dgm:spPr/>
      <dgm:t>
        <a:bodyPr/>
        <a:lstStyle/>
        <a:p>
          <a:pPr rtl="1"/>
          <a:r>
            <a:rPr lang="fa-IR" sz="1600" b="1" dirty="0" smtClean="0">
              <a:latin typeface="Calibri" panose="020F0502020204030204" pitchFamily="34" charset="0"/>
              <a:ea typeface="Calibri" panose="020F0502020204030204" pitchFamily="34" charset="0"/>
              <a:cs typeface="B Homa" panose="00000400000000000000" pitchFamily="2" charset="-78"/>
            </a:rPr>
            <a:t>دلایل اقتصادی</a:t>
          </a:r>
          <a:endParaRPr lang="en-US" sz="1600" dirty="0">
            <a:cs typeface="B Homa" panose="00000400000000000000" pitchFamily="2" charset="-78"/>
          </a:endParaRPr>
        </a:p>
      </dgm:t>
    </dgm:pt>
    <dgm:pt modelId="{BF595388-C35B-4231-8A66-E4BD653397EF}" type="parTrans" cxnId="{275C86E0-1F05-4E1A-B942-3DBB8B912CB0}">
      <dgm:prSet/>
      <dgm:spPr/>
      <dgm:t>
        <a:bodyPr/>
        <a:lstStyle/>
        <a:p>
          <a:pPr rtl="1"/>
          <a:endParaRPr lang="en-US" sz="2000">
            <a:cs typeface="B Nazanin" panose="00000400000000000000" pitchFamily="2" charset="-78"/>
          </a:endParaRPr>
        </a:p>
      </dgm:t>
    </dgm:pt>
    <dgm:pt modelId="{23725765-AEC9-43EE-A408-FFDB76CCAFCF}" type="sibTrans" cxnId="{275C86E0-1F05-4E1A-B942-3DBB8B912CB0}">
      <dgm:prSet/>
      <dgm:spPr/>
      <dgm:t>
        <a:bodyPr/>
        <a:lstStyle/>
        <a:p>
          <a:pPr rtl="1"/>
          <a:endParaRPr lang="en-US" sz="2000">
            <a:cs typeface="B Nazanin" panose="00000400000000000000" pitchFamily="2" charset="-78"/>
          </a:endParaRPr>
        </a:p>
      </dgm:t>
    </dgm:pt>
    <dgm:pt modelId="{7DC16573-7585-4C88-88B6-F5C90E6297EB}">
      <dgm:prSet phldrT="[Text]" custT="1"/>
      <dgm:spPr/>
      <dgm:t>
        <a:bodyPr/>
        <a:lstStyle/>
        <a:p>
          <a:pPr rtl="1"/>
          <a:r>
            <a:rPr lang="fa-IR" sz="1500" dirty="0" smtClean="0">
              <a:cs typeface="B Homa" panose="00000400000000000000" pitchFamily="2" charset="-78"/>
            </a:rPr>
            <a:t>جنگ های لویی پانزدهم و ورشکسته شدن فرانسه</a:t>
          </a:r>
          <a:endParaRPr lang="en-US" sz="1500" dirty="0">
            <a:cs typeface="B Homa" panose="00000400000000000000" pitchFamily="2" charset="-78"/>
          </a:endParaRPr>
        </a:p>
      </dgm:t>
    </dgm:pt>
    <dgm:pt modelId="{EE0D7736-5D51-423B-B463-0F352FB48EF0}" type="parTrans" cxnId="{F920B9AA-2370-4BDA-B272-372D1697FEF3}">
      <dgm:prSet/>
      <dgm:spPr/>
      <dgm:t>
        <a:bodyPr/>
        <a:lstStyle/>
        <a:p>
          <a:pPr rtl="1"/>
          <a:endParaRPr lang="en-US" sz="2000">
            <a:cs typeface="B Nazanin" panose="00000400000000000000" pitchFamily="2" charset="-78"/>
          </a:endParaRPr>
        </a:p>
      </dgm:t>
    </dgm:pt>
    <dgm:pt modelId="{5570B7E1-2F40-4CCD-8C0B-4FE51B0F9649}" type="sibTrans" cxnId="{F920B9AA-2370-4BDA-B272-372D1697FEF3}">
      <dgm:prSet/>
      <dgm:spPr/>
      <dgm:t>
        <a:bodyPr/>
        <a:lstStyle/>
        <a:p>
          <a:pPr rtl="1"/>
          <a:endParaRPr lang="en-US" sz="2000">
            <a:cs typeface="B Nazanin" panose="00000400000000000000" pitchFamily="2" charset="-78"/>
          </a:endParaRPr>
        </a:p>
      </dgm:t>
    </dgm:pt>
    <dgm:pt modelId="{68DAA757-C3F5-425A-87A6-91ED076A29D7}">
      <dgm:prSet phldrT="[Text]" custT="1"/>
      <dgm:spPr/>
      <dgm:t>
        <a:bodyPr/>
        <a:lstStyle/>
        <a:p>
          <a:pPr rtl="1"/>
          <a:r>
            <a:rPr lang="fa-IR" sz="1500" dirty="0" smtClean="0">
              <a:cs typeface="B Homa" panose="00000400000000000000" pitchFamily="2" charset="-78"/>
            </a:rPr>
            <a:t>حمایت لوئی شانزدهم از </a:t>
          </a:r>
          <a:r>
            <a:rPr lang="fa-IR" sz="1500" b="1" dirty="0" smtClean="0">
              <a:solidFill>
                <a:schemeClr val="accent1"/>
              </a:solidFill>
              <a:cs typeface="B Homa" panose="00000400000000000000" pitchFamily="2" charset="-78"/>
            </a:rPr>
            <a:t>مستعمره نشین </a:t>
          </a:r>
          <a:r>
            <a:rPr lang="fa-IR" sz="1500" dirty="0" smtClean="0">
              <a:cs typeface="B Homa" panose="00000400000000000000" pitchFamily="2" charset="-78"/>
            </a:rPr>
            <a:t>ها</a:t>
          </a:r>
          <a:endParaRPr lang="en-US" sz="1500" dirty="0">
            <a:cs typeface="B Homa" panose="00000400000000000000" pitchFamily="2" charset="-78"/>
          </a:endParaRPr>
        </a:p>
      </dgm:t>
    </dgm:pt>
    <dgm:pt modelId="{7BE63062-CB0E-444E-B9D1-1542518481DC}" type="parTrans" cxnId="{F37CC4CD-8F76-41A6-B5BF-19E1B4E5CA17}">
      <dgm:prSet/>
      <dgm:spPr/>
      <dgm:t>
        <a:bodyPr/>
        <a:lstStyle/>
        <a:p>
          <a:pPr rtl="1"/>
          <a:endParaRPr lang="en-US" sz="2000">
            <a:cs typeface="B Nazanin" panose="00000400000000000000" pitchFamily="2" charset="-78"/>
          </a:endParaRPr>
        </a:p>
      </dgm:t>
    </dgm:pt>
    <dgm:pt modelId="{4A22714D-4526-4F5D-BFC5-7A7F994593E0}" type="sibTrans" cxnId="{F37CC4CD-8F76-41A6-B5BF-19E1B4E5CA17}">
      <dgm:prSet/>
      <dgm:spPr/>
      <dgm:t>
        <a:bodyPr/>
        <a:lstStyle/>
        <a:p>
          <a:pPr rtl="1"/>
          <a:endParaRPr lang="en-US" sz="2000">
            <a:cs typeface="B Nazanin" panose="00000400000000000000" pitchFamily="2" charset="-78"/>
          </a:endParaRPr>
        </a:p>
      </dgm:t>
    </dgm:pt>
    <dgm:pt modelId="{9AFA68A2-A5AA-4A8B-80E0-91A07BFDA155}">
      <dgm:prSet custT="1"/>
      <dgm:spPr/>
      <dgm:t>
        <a:bodyPr/>
        <a:lstStyle/>
        <a:p>
          <a:pPr rtl="1"/>
          <a:r>
            <a:rPr lang="fa-IR" sz="1600" b="1" dirty="0" smtClean="0">
              <a:cs typeface="B Homa" panose="00000400000000000000" pitchFamily="2" charset="-78"/>
            </a:rPr>
            <a:t>سقوط باستیل</a:t>
          </a:r>
          <a:endParaRPr lang="en-US" sz="1600" dirty="0">
            <a:cs typeface="B Homa" panose="00000400000000000000" pitchFamily="2" charset="-78"/>
          </a:endParaRPr>
        </a:p>
      </dgm:t>
    </dgm:pt>
    <dgm:pt modelId="{4F80B3FE-573A-4BBC-B4B0-2663B4C0DDBA}" type="parTrans" cxnId="{07FFF028-FE53-4A0A-B84B-930EE9F4D8A0}">
      <dgm:prSet/>
      <dgm:spPr/>
      <dgm:t>
        <a:bodyPr/>
        <a:lstStyle/>
        <a:p>
          <a:endParaRPr lang="en-US" sz="2000">
            <a:cs typeface="B Nazanin" panose="00000400000000000000" pitchFamily="2" charset="-78"/>
          </a:endParaRPr>
        </a:p>
      </dgm:t>
    </dgm:pt>
    <dgm:pt modelId="{FF1F6B0D-7E7D-4FED-889D-C202383DBF55}" type="sibTrans" cxnId="{07FFF028-FE53-4A0A-B84B-930EE9F4D8A0}">
      <dgm:prSet/>
      <dgm:spPr/>
      <dgm:t>
        <a:bodyPr/>
        <a:lstStyle/>
        <a:p>
          <a:endParaRPr lang="en-US" sz="2000">
            <a:cs typeface="B Nazanin" panose="00000400000000000000" pitchFamily="2" charset="-78"/>
          </a:endParaRPr>
        </a:p>
      </dgm:t>
    </dgm:pt>
    <dgm:pt modelId="{66B407A1-6E3B-4EDD-84E7-5815355B3EBF}">
      <dgm:prSet custT="1"/>
      <dgm:spPr/>
      <dgm:t>
        <a:bodyPr/>
        <a:lstStyle/>
        <a:p>
          <a:pPr rtl="1"/>
          <a:r>
            <a:rPr lang="fa-IR" sz="1600" b="1" dirty="0" smtClean="0">
              <a:cs typeface="B Homa" panose="00000400000000000000" pitchFamily="2" charset="-78"/>
            </a:rPr>
            <a:t>الغاء فئودالیته و پیش نویس قانون اساسی</a:t>
          </a:r>
          <a:endParaRPr lang="en-US" sz="1600" dirty="0">
            <a:cs typeface="B Homa" panose="00000400000000000000" pitchFamily="2" charset="-78"/>
          </a:endParaRPr>
        </a:p>
      </dgm:t>
    </dgm:pt>
    <dgm:pt modelId="{12B5E80D-A0F7-4BE8-9D42-303B6BA271FF}" type="parTrans" cxnId="{9635853D-E1B6-46DA-84AB-F74657D8A610}">
      <dgm:prSet/>
      <dgm:spPr/>
      <dgm:t>
        <a:bodyPr/>
        <a:lstStyle/>
        <a:p>
          <a:endParaRPr lang="en-US" sz="2000">
            <a:cs typeface="B Nazanin" panose="00000400000000000000" pitchFamily="2" charset="-78"/>
          </a:endParaRPr>
        </a:p>
      </dgm:t>
    </dgm:pt>
    <dgm:pt modelId="{7FFF4BC2-53D0-4B6B-A1B5-1DD4C0189CB3}" type="sibTrans" cxnId="{9635853D-E1B6-46DA-84AB-F74657D8A610}">
      <dgm:prSet/>
      <dgm:spPr/>
      <dgm:t>
        <a:bodyPr/>
        <a:lstStyle/>
        <a:p>
          <a:endParaRPr lang="en-US" sz="2000">
            <a:cs typeface="B Nazanin" panose="00000400000000000000" pitchFamily="2" charset="-78"/>
          </a:endParaRPr>
        </a:p>
      </dgm:t>
    </dgm:pt>
    <dgm:pt modelId="{8C3A6505-2FE2-4E01-96DC-C5CB4EEB3F36}">
      <dgm:prSet phldrT="[Text]" custT="1"/>
      <dgm:spPr/>
      <dgm:t>
        <a:bodyPr/>
        <a:lstStyle/>
        <a:p>
          <a:pPr rtl="1"/>
          <a:endParaRPr lang="en-US" sz="1500" dirty="0">
            <a:cs typeface="B Homa" panose="00000400000000000000" pitchFamily="2" charset="-78"/>
          </a:endParaRPr>
        </a:p>
      </dgm:t>
    </dgm:pt>
    <dgm:pt modelId="{6608826A-5B1D-46DB-802E-759A57F1DADC}" type="parTrans" cxnId="{C1C1E269-19D7-4C5D-A044-80BD711F948C}">
      <dgm:prSet/>
      <dgm:spPr/>
      <dgm:t>
        <a:bodyPr/>
        <a:lstStyle/>
        <a:p>
          <a:endParaRPr lang="en-US" sz="2000"/>
        </a:p>
      </dgm:t>
    </dgm:pt>
    <dgm:pt modelId="{A1BEE1FD-AEC6-4756-A6A4-C3152DC6636E}" type="sibTrans" cxnId="{C1C1E269-19D7-4C5D-A044-80BD711F948C}">
      <dgm:prSet/>
      <dgm:spPr/>
      <dgm:t>
        <a:bodyPr/>
        <a:lstStyle/>
        <a:p>
          <a:endParaRPr lang="en-US" sz="2000"/>
        </a:p>
      </dgm:t>
    </dgm:pt>
    <dgm:pt modelId="{8F7CE65A-E1F4-41AE-8462-C8834ECE7028}">
      <dgm:prSet phldrT="[Text]" custT="1"/>
      <dgm:spPr/>
      <dgm:t>
        <a:bodyPr/>
        <a:lstStyle/>
        <a:p>
          <a:pPr rtl="1"/>
          <a:r>
            <a:rPr lang="fa-IR" sz="1500" dirty="0" smtClean="0">
              <a:cs typeface="B Homa" panose="00000400000000000000" pitchFamily="2" charset="-78"/>
            </a:rPr>
            <a:t>سیستم اقتصادی بی کفایت که </a:t>
          </a:r>
          <a:r>
            <a:rPr lang="fa-IR" sz="1500" b="1" dirty="0" smtClean="0">
              <a:solidFill>
                <a:schemeClr val="accent1"/>
              </a:solidFill>
              <a:cs typeface="B Homa" panose="00000400000000000000" pitchFamily="2" charset="-78"/>
            </a:rPr>
            <a:t>قدرت اداره ی بدهی ملی </a:t>
          </a:r>
          <a:r>
            <a:rPr lang="fa-IR" sz="1500" dirty="0" smtClean="0">
              <a:cs typeface="B Homa" panose="00000400000000000000" pitchFamily="2" charset="-78"/>
            </a:rPr>
            <a:t>فرانسه را نداشت  </a:t>
          </a:r>
          <a:endParaRPr lang="en-US" sz="1500" dirty="0">
            <a:cs typeface="B Homa" panose="00000400000000000000" pitchFamily="2" charset="-78"/>
          </a:endParaRPr>
        </a:p>
      </dgm:t>
    </dgm:pt>
    <dgm:pt modelId="{1B4B4CDF-A77A-4A90-A75C-2AB9A154DC01}" type="parTrans" cxnId="{B5F66C49-756D-4295-A81B-1DB362F1FB83}">
      <dgm:prSet/>
      <dgm:spPr/>
      <dgm:t>
        <a:bodyPr/>
        <a:lstStyle/>
        <a:p>
          <a:endParaRPr lang="en-US"/>
        </a:p>
      </dgm:t>
    </dgm:pt>
    <dgm:pt modelId="{C9E24F5C-0205-4763-BCFC-8B0BCDF40935}" type="sibTrans" cxnId="{B5F66C49-756D-4295-A81B-1DB362F1FB83}">
      <dgm:prSet/>
      <dgm:spPr/>
      <dgm:t>
        <a:bodyPr/>
        <a:lstStyle/>
        <a:p>
          <a:endParaRPr lang="en-US"/>
        </a:p>
      </dgm:t>
    </dgm:pt>
    <dgm:pt modelId="{FD3E1CA7-D2B4-4CB9-AC44-EB6DB5605D79}">
      <dgm:prSet custT="1"/>
      <dgm:spPr/>
      <dgm:t>
        <a:bodyPr/>
        <a:lstStyle/>
        <a:p>
          <a:pPr rtl="1"/>
          <a:r>
            <a:rPr lang="fa-IR" sz="1600" dirty="0" smtClean="0">
              <a:cs typeface="B Homa" panose="00000400000000000000" pitchFamily="2" charset="-78"/>
            </a:rPr>
            <a:t>باستیل نام زندان بزرگی بود که بسیاری از مخالفان دولت و سلطنت در آن زندانی بودند</a:t>
          </a:r>
          <a:endParaRPr lang="en-US" sz="1600" dirty="0">
            <a:cs typeface="B Homa" panose="00000400000000000000" pitchFamily="2" charset="-78"/>
          </a:endParaRPr>
        </a:p>
      </dgm:t>
    </dgm:pt>
    <dgm:pt modelId="{4E851DE7-996B-4B6A-9252-215948528250}" type="parTrans" cxnId="{AA13954A-E325-40E9-A243-2CE45233CEA9}">
      <dgm:prSet/>
      <dgm:spPr/>
      <dgm:t>
        <a:bodyPr/>
        <a:lstStyle/>
        <a:p>
          <a:endParaRPr lang="en-US"/>
        </a:p>
      </dgm:t>
    </dgm:pt>
    <dgm:pt modelId="{7D1B9B46-E20E-48F7-8F7B-073B050914FF}" type="sibTrans" cxnId="{AA13954A-E325-40E9-A243-2CE45233CEA9}">
      <dgm:prSet/>
      <dgm:spPr/>
      <dgm:t>
        <a:bodyPr/>
        <a:lstStyle/>
        <a:p>
          <a:endParaRPr lang="en-US"/>
        </a:p>
      </dgm:t>
    </dgm:pt>
    <dgm:pt modelId="{75C95AD7-2F51-4171-92BC-30F659910D72}">
      <dgm:prSet custT="1"/>
      <dgm:spPr/>
      <dgm:t>
        <a:bodyPr/>
        <a:lstStyle/>
        <a:p>
          <a:pPr rtl="1"/>
          <a:r>
            <a:rPr lang="fa-IR" sz="1600" dirty="0" smtClean="0">
              <a:cs typeface="B Homa" panose="00000400000000000000" pitchFamily="2" charset="-78"/>
            </a:rPr>
            <a:t>مردم در ۱۴ ژوییه ۱۷۸۹ باستیل را به آتش کشیدند</a:t>
          </a:r>
          <a:endParaRPr lang="en-US" sz="1600" dirty="0">
            <a:cs typeface="B Homa" panose="00000400000000000000" pitchFamily="2" charset="-78"/>
          </a:endParaRPr>
        </a:p>
      </dgm:t>
    </dgm:pt>
    <dgm:pt modelId="{AFFC1B78-5BE2-4710-BF8D-CD70157B8732}" type="parTrans" cxnId="{F838EEF5-A6B3-42DC-80B0-ACB483834C12}">
      <dgm:prSet/>
      <dgm:spPr/>
      <dgm:t>
        <a:bodyPr/>
        <a:lstStyle/>
        <a:p>
          <a:endParaRPr lang="en-US"/>
        </a:p>
      </dgm:t>
    </dgm:pt>
    <dgm:pt modelId="{A22AA2A6-01D4-46E4-84D2-AA86A3E2FDA5}" type="sibTrans" cxnId="{F838EEF5-A6B3-42DC-80B0-ACB483834C12}">
      <dgm:prSet/>
      <dgm:spPr/>
      <dgm:t>
        <a:bodyPr/>
        <a:lstStyle/>
        <a:p>
          <a:endParaRPr lang="en-US"/>
        </a:p>
      </dgm:t>
    </dgm:pt>
    <dgm:pt modelId="{2A752C9E-92E0-4D1D-84C4-05821BDBFEDA}">
      <dgm:prSet custT="1"/>
      <dgm:spPr/>
      <dgm:t>
        <a:bodyPr/>
        <a:lstStyle/>
        <a:p>
          <a:pPr rtl="1"/>
          <a:endParaRPr lang="en-US" sz="1600" dirty="0">
            <a:cs typeface="B Homa" panose="00000400000000000000" pitchFamily="2" charset="-78"/>
          </a:endParaRPr>
        </a:p>
      </dgm:t>
    </dgm:pt>
    <dgm:pt modelId="{673CBC85-D015-4171-88E7-292DFE1E5F3E}" type="parTrans" cxnId="{4B03F29B-C05D-4664-88F5-1683D6B76CD5}">
      <dgm:prSet/>
      <dgm:spPr/>
      <dgm:t>
        <a:bodyPr/>
        <a:lstStyle/>
        <a:p>
          <a:endParaRPr lang="en-US"/>
        </a:p>
      </dgm:t>
    </dgm:pt>
    <dgm:pt modelId="{CE1E0687-C59C-4633-A152-06BF5B7DA620}" type="sibTrans" cxnId="{4B03F29B-C05D-4664-88F5-1683D6B76CD5}">
      <dgm:prSet/>
      <dgm:spPr/>
      <dgm:t>
        <a:bodyPr/>
        <a:lstStyle/>
        <a:p>
          <a:endParaRPr lang="en-US"/>
        </a:p>
      </dgm:t>
    </dgm:pt>
    <dgm:pt modelId="{21754C1C-2186-4F06-9E17-92DFE2AB411C}">
      <dgm:prSet custT="1"/>
      <dgm:spPr/>
      <dgm:t>
        <a:bodyPr/>
        <a:lstStyle/>
        <a:p>
          <a:pPr rtl="1"/>
          <a:r>
            <a:rPr lang="fa-IR" sz="1600" dirty="0" smtClean="0">
              <a:cs typeface="B Homa" panose="00000400000000000000" pitchFamily="2" charset="-78"/>
            </a:rPr>
            <a:t> بسیاری، سقوط زندان باستیل را اولین جرقه انقلاب می‌دانند.</a:t>
          </a:r>
          <a:endParaRPr lang="en-US" sz="1600" dirty="0">
            <a:cs typeface="B Homa" panose="00000400000000000000" pitchFamily="2" charset="-78"/>
          </a:endParaRPr>
        </a:p>
      </dgm:t>
    </dgm:pt>
    <dgm:pt modelId="{7917504B-4319-4F68-998E-7E438C8E0292}" type="parTrans" cxnId="{425CA64A-0549-4C91-805A-EFD2147C0E10}">
      <dgm:prSet/>
      <dgm:spPr/>
      <dgm:t>
        <a:bodyPr/>
        <a:lstStyle/>
        <a:p>
          <a:endParaRPr lang="en-US"/>
        </a:p>
      </dgm:t>
    </dgm:pt>
    <dgm:pt modelId="{8157D8F4-EB7A-4E5D-AC67-B48CFC8F972E}" type="sibTrans" cxnId="{425CA64A-0549-4C91-805A-EFD2147C0E10}">
      <dgm:prSet/>
      <dgm:spPr/>
      <dgm:t>
        <a:bodyPr/>
        <a:lstStyle/>
        <a:p>
          <a:endParaRPr lang="en-US"/>
        </a:p>
      </dgm:t>
    </dgm:pt>
    <dgm:pt modelId="{EC5019FD-53D7-4DE9-8E03-E283C745821E}">
      <dgm:prSet custT="1"/>
      <dgm:spPr/>
      <dgm:t>
        <a:bodyPr/>
        <a:lstStyle/>
        <a:p>
          <a:pPr rtl="1"/>
          <a:r>
            <a:rPr lang="fa-IR" sz="1500" dirty="0" smtClean="0">
              <a:cs typeface="B Homa" panose="00000400000000000000" pitchFamily="2" charset="-78"/>
            </a:rPr>
            <a:t>۲۰ روز پس از سقوط باستیل، مجلس اصناف فرانسه، به منظور آرام نمودن جنگ و آشوب داخلی، در شب چهارم اوت ، نظام فئودالیته را برای همیشه ملغا نمود</a:t>
          </a:r>
          <a:endParaRPr lang="en-US" sz="1500" dirty="0">
            <a:cs typeface="B Homa" panose="00000400000000000000" pitchFamily="2" charset="-78"/>
          </a:endParaRPr>
        </a:p>
      </dgm:t>
    </dgm:pt>
    <dgm:pt modelId="{0ACC6D44-9C36-4502-ADA3-D36FD071A43F}" type="parTrans" cxnId="{E7644095-3C2F-4CF6-A52A-0DFD66E7B833}">
      <dgm:prSet/>
      <dgm:spPr/>
      <dgm:t>
        <a:bodyPr/>
        <a:lstStyle/>
        <a:p>
          <a:endParaRPr lang="en-US"/>
        </a:p>
      </dgm:t>
    </dgm:pt>
    <dgm:pt modelId="{BD48AD21-4600-4817-A3AC-CC7AD264C1B5}" type="sibTrans" cxnId="{E7644095-3C2F-4CF6-A52A-0DFD66E7B833}">
      <dgm:prSet/>
      <dgm:spPr/>
      <dgm:t>
        <a:bodyPr/>
        <a:lstStyle/>
        <a:p>
          <a:endParaRPr lang="en-US"/>
        </a:p>
      </dgm:t>
    </dgm:pt>
    <dgm:pt modelId="{9DD8AD47-C12E-4431-889F-2B30848F6515}">
      <dgm:prSet custT="1"/>
      <dgm:spPr/>
      <dgm:t>
        <a:bodyPr/>
        <a:lstStyle/>
        <a:p>
          <a:pPr rtl="1"/>
          <a:r>
            <a:rPr lang="fa-IR" sz="1500" dirty="0" smtClean="0">
              <a:cs typeface="B Homa" panose="00000400000000000000" pitchFamily="2" charset="-78"/>
            </a:rPr>
            <a:t>مجلس اصناف، </a:t>
          </a:r>
          <a:r>
            <a:rPr lang="fa-IR" sz="1500" b="1" dirty="0" smtClean="0">
              <a:solidFill>
                <a:schemeClr val="accent1"/>
              </a:solidFill>
              <a:cs typeface="B Homa" panose="00000400000000000000" pitchFamily="2" charset="-78"/>
            </a:rPr>
            <a:t>بیگاری کشیدن از رعیت </a:t>
          </a:r>
          <a:r>
            <a:rPr lang="fa-IR" sz="1500" dirty="0" smtClean="0">
              <a:cs typeface="B Homa" panose="00000400000000000000" pitchFamily="2" charset="-78"/>
            </a:rPr>
            <a:t>را از نشان‌های فئودالیته دانست</a:t>
          </a:r>
          <a:endParaRPr lang="en-US" sz="1500" dirty="0">
            <a:cs typeface="B Homa" panose="00000400000000000000" pitchFamily="2" charset="-78"/>
          </a:endParaRPr>
        </a:p>
      </dgm:t>
    </dgm:pt>
    <dgm:pt modelId="{C47F25FF-F625-4829-8118-E4386C95805B}" type="parTrans" cxnId="{8868FCB8-E0BC-4A45-8EEC-46FE3DF04D64}">
      <dgm:prSet/>
      <dgm:spPr/>
      <dgm:t>
        <a:bodyPr/>
        <a:lstStyle/>
        <a:p>
          <a:endParaRPr lang="en-US"/>
        </a:p>
      </dgm:t>
    </dgm:pt>
    <dgm:pt modelId="{F664BCEF-FAAE-49A0-A66B-E1784226CDA7}" type="sibTrans" cxnId="{8868FCB8-E0BC-4A45-8EEC-46FE3DF04D64}">
      <dgm:prSet/>
      <dgm:spPr/>
      <dgm:t>
        <a:bodyPr/>
        <a:lstStyle/>
        <a:p>
          <a:endParaRPr lang="en-US"/>
        </a:p>
      </dgm:t>
    </dgm:pt>
    <dgm:pt modelId="{6C9FDBD0-B57D-4467-BF57-288D8718AB93}">
      <dgm:prSet custT="1"/>
      <dgm:spPr/>
      <dgm:t>
        <a:bodyPr/>
        <a:lstStyle/>
        <a:p>
          <a:pPr rtl="1"/>
          <a:r>
            <a:rPr lang="fa-IR" sz="1500" dirty="0" smtClean="0">
              <a:cs typeface="B Homa" panose="00000400000000000000" pitchFamily="2" charset="-78"/>
            </a:rPr>
            <a:t>در روز چهارم اوت </a:t>
          </a:r>
          <a:r>
            <a:rPr lang="fa-IR" sz="1500" b="1" dirty="0" smtClean="0">
              <a:solidFill>
                <a:schemeClr val="accent1"/>
              </a:solidFill>
              <a:cs typeface="B Homa" panose="00000400000000000000" pitchFamily="2" charset="-78"/>
            </a:rPr>
            <a:t>اعلامیه حقوق بشر و شهروندی فرانسه </a:t>
          </a:r>
          <a:r>
            <a:rPr lang="fa-IR" sz="1500" dirty="0" smtClean="0">
              <a:cs typeface="B Homa" panose="00000400000000000000" pitchFamily="2" charset="-78"/>
            </a:rPr>
            <a:t>نوشته شد  </a:t>
          </a:r>
          <a:endParaRPr lang="en-US" sz="1500" dirty="0">
            <a:cs typeface="B Homa" panose="00000400000000000000" pitchFamily="2" charset="-78"/>
          </a:endParaRPr>
        </a:p>
      </dgm:t>
    </dgm:pt>
    <dgm:pt modelId="{2AC89479-9D72-4E3B-B640-F413DE308C3C}" type="parTrans" cxnId="{582973DC-8224-4F0C-9B3A-B7BBA868A89A}">
      <dgm:prSet/>
      <dgm:spPr/>
      <dgm:t>
        <a:bodyPr/>
        <a:lstStyle/>
        <a:p>
          <a:endParaRPr lang="en-US"/>
        </a:p>
      </dgm:t>
    </dgm:pt>
    <dgm:pt modelId="{FE948EB4-4257-4888-89D0-3B4568EB84D2}" type="sibTrans" cxnId="{582973DC-8224-4F0C-9B3A-B7BBA868A89A}">
      <dgm:prSet/>
      <dgm:spPr/>
      <dgm:t>
        <a:bodyPr/>
        <a:lstStyle/>
        <a:p>
          <a:endParaRPr lang="en-US"/>
        </a:p>
      </dgm:t>
    </dgm:pt>
    <dgm:pt modelId="{A04F335D-F563-45AC-B95B-E7315A5DD2B0}">
      <dgm:prSet phldrT="[Text]" custT="1"/>
      <dgm:spPr/>
      <dgm:t>
        <a:bodyPr/>
        <a:lstStyle/>
        <a:p>
          <a:pPr rtl="1"/>
          <a:r>
            <a:rPr lang="fa-IR" sz="1500" dirty="0" smtClean="0">
              <a:cs typeface="B Homa" panose="00000400000000000000" pitchFamily="2" charset="-78"/>
            </a:rPr>
            <a:t>صدمه های اجتماعی حاصل از جنگ شامل بدهی سنگین</a:t>
          </a:r>
          <a:endParaRPr lang="en-US" sz="1500" dirty="0">
            <a:cs typeface="B Homa" panose="00000400000000000000" pitchFamily="2" charset="-78"/>
          </a:endParaRPr>
        </a:p>
      </dgm:t>
    </dgm:pt>
    <dgm:pt modelId="{19CFE46B-CC2F-45BC-97AB-C8CEBD250E4B}" type="parTrans" cxnId="{32F981A5-4FC6-420A-85C9-159E57B8844E}">
      <dgm:prSet/>
      <dgm:spPr/>
      <dgm:t>
        <a:bodyPr/>
        <a:lstStyle/>
        <a:p>
          <a:pPr rtl="1"/>
          <a:endParaRPr lang="fa-IR"/>
        </a:p>
      </dgm:t>
    </dgm:pt>
    <dgm:pt modelId="{6E5CDB27-2284-4D9E-B40B-BA54C27AFC6F}" type="sibTrans" cxnId="{32F981A5-4FC6-420A-85C9-159E57B8844E}">
      <dgm:prSet/>
      <dgm:spPr/>
      <dgm:t>
        <a:bodyPr/>
        <a:lstStyle/>
        <a:p>
          <a:pPr rtl="1"/>
          <a:endParaRPr lang="fa-IR"/>
        </a:p>
      </dgm:t>
    </dgm:pt>
    <dgm:pt modelId="{A5A0CD6A-28B2-4337-86BB-2AB11FFBC81C}" type="pres">
      <dgm:prSet presAssocID="{1DF489C5-1922-4B22-87BD-E984FDF482AD}" presName="Name0" presStyleCnt="0">
        <dgm:presLayoutVars>
          <dgm:dir val="rev"/>
          <dgm:animLvl val="lvl"/>
          <dgm:resizeHandles/>
        </dgm:presLayoutVars>
      </dgm:prSet>
      <dgm:spPr/>
      <dgm:t>
        <a:bodyPr/>
        <a:lstStyle/>
        <a:p>
          <a:endParaRPr lang="en-US"/>
        </a:p>
      </dgm:t>
    </dgm:pt>
    <dgm:pt modelId="{941FE543-8BA9-4AC6-B9FC-718330825762}" type="pres">
      <dgm:prSet presAssocID="{1CEDF8ED-DA7B-49ED-97B0-9F6F042A844F}" presName="linNode" presStyleCnt="0"/>
      <dgm:spPr/>
    </dgm:pt>
    <dgm:pt modelId="{49DC9F49-0ABC-4CD8-BD46-7B8386FCA7A3}" type="pres">
      <dgm:prSet presAssocID="{1CEDF8ED-DA7B-49ED-97B0-9F6F042A844F}" presName="parentShp" presStyleLbl="node1" presStyleIdx="0" presStyleCnt="4" custAng="21300000" custFlipHor="1" custScaleX="63265" custScaleY="88188" custLinFactNeighborX="-1162">
        <dgm:presLayoutVars>
          <dgm:bulletEnabled val="1"/>
        </dgm:presLayoutVars>
      </dgm:prSet>
      <dgm:spPr>
        <a:prstGeom prst="homePlate">
          <a:avLst/>
        </a:prstGeom>
      </dgm:spPr>
      <dgm:t>
        <a:bodyPr/>
        <a:lstStyle/>
        <a:p>
          <a:endParaRPr lang="en-US"/>
        </a:p>
      </dgm:t>
    </dgm:pt>
    <dgm:pt modelId="{F3E53583-011D-4DCA-BFB9-3921F5B45D2F}" type="pres">
      <dgm:prSet presAssocID="{1CEDF8ED-DA7B-49ED-97B0-9F6F042A844F}" presName="childShp" presStyleLbl="bgAccFollowNode1" presStyleIdx="0" presStyleCnt="4" custScaleX="117113">
        <dgm:presLayoutVars>
          <dgm:bulletEnabled val="1"/>
        </dgm:presLayoutVars>
      </dgm:prSet>
      <dgm:spPr>
        <a:prstGeom prst="roundRect">
          <a:avLst/>
        </a:prstGeom>
      </dgm:spPr>
      <dgm:t>
        <a:bodyPr/>
        <a:lstStyle/>
        <a:p>
          <a:endParaRPr lang="en-US"/>
        </a:p>
      </dgm:t>
    </dgm:pt>
    <dgm:pt modelId="{354D518B-A1FE-44FA-A0D5-9BC00FEE4E5A}" type="pres">
      <dgm:prSet presAssocID="{11CCE45B-09DE-458B-B6A1-EDAD3AFA37E0}" presName="spacing" presStyleCnt="0"/>
      <dgm:spPr/>
    </dgm:pt>
    <dgm:pt modelId="{5A23872E-93D0-4206-8D35-766D56E5D419}" type="pres">
      <dgm:prSet presAssocID="{E8CAA640-E446-48E1-9F92-03FEF6BD423F}" presName="linNode" presStyleCnt="0"/>
      <dgm:spPr/>
    </dgm:pt>
    <dgm:pt modelId="{DD9E020F-54C9-487C-B816-1157B2294640}" type="pres">
      <dgm:prSet presAssocID="{E8CAA640-E446-48E1-9F92-03FEF6BD423F}" presName="parentShp" presStyleLbl="node1" presStyleIdx="1" presStyleCnt="4" custAng="21300000" custFlipHor="1" custScaleX="61600" custScaleY="88188" custLinFactNeighborX="-1162">
        <dgm:presLayoutVars>
          <dgm:bulletEnabled val="1"/>
        </dgm:presLayoutVars>
      </dgm:prSet>
      <dgm:spPr>
        <a:prstGeom prst="homePlate">
          <a:avLst/>
        </a:prstGeom>
      </dgm:spPr>
      <dgm:t>
        <a:bodyPr/>
        <a:lstStyle/>
        <a:p>
          <a:endParaRPr lang="en-US"/>
        </a:p>
      </dgm:t>
    </dgm:pt>
    <dgm:pt modelId="{E3058DE1-A350-438C-8190-DA1A03EA2833}" type="pres">
      <dgm:prSet presAssocID="{E8CAA640-E446-48E1-9F92-03FEF6BD423F}" presName="childShp" presStyleLbl="bgAccFollowNode1" presStyleIdx="1" presStyleCnt="4" custScaleX="128249">
        <dgm:presLayoutVars>
          <dgm:bulletEnabled val="1"/>
        </dgm:presLayoutVars>
      </dgm:prSet>
      <dgm:spPr>
        <a:prstGeom prst="roundRect">
          <a:avLst/>
        </a:prstGeom>
      </dgm:spPr>
      <dgm:t>
        <a:bodyPr/>
        <a:lstStyle/>
        <a:p>
          <a:endParaRPr lang="en-US"/>
        </a:p>
      </dgm:t>
    </dgm:pt>
    <dgm:pt modelId="{EAD36F45-F682-4F33-A3C6-68B40B15617D}" type="pres">
      <dgm:prSet presAssocID="{23725765-AEC9-43EE-A408-FFDB76CCAFCF}" presName="spacing" presStyleCnt="0"/>
      <dgm:spPr/>
    </dgm:pt>
    <dgm:pt modelId="{75F42CDD-7B9C-416E-88E9-57FC8FF05A41}" type="pres">
      <dgm:prSet presAssocID="{9AFA68A2-A5AA-4A8B-80E0-91A07BFDA155}" presName="linNode" presStyleCnt="0"/>
      <dgm:spPr/>
    </dgm:pt>
    <dgm:pt modelId="{393DBA32-0408-4593-A32E-94297C7BF631}" type="pres">
      <dgm:prSet presAssocID="{9AFA68A2-A5AA-4A8B-80E0-91A07BFDA155}" presName="parentShp" presStyleLbl="node1" presStyleIdx="2" presStyleCnt="4" custAng="21300000" custFlipHor="1" custScaleX="60834" custScaleY="88188" custLinFactNeighborX="-1162">
        <dgm:presLayoutVars>
          <dgm:bulletEnabled val="1"/>
        </dgm:presLayoutVars>
      </dgm:prSet>
      <dgm:spPr>
        <a:prstGeom prst="homePlate">
          <a:avLst/>
        </a:prstGeom>
      </dgm:spPr>
      <dgm:t>
        <a:bodyPr/>
        <a:lstStyle/>
        <a:p>
          <a:endParaRPr lang="en-US"/>
        </a:p>
      </dgm:t>
    </dgm:pt>
    <dgm:pt modelId="{43D17A2D-1FC9-46C1-9AF1-953904FEBD4D}" type="pres">
      <dgm:prSet presAssocID="{9AFA68A2-A5AA-4A8B-80E0-91A07BFDA155}" presName="childShp" presStyleLbl="bgAccFollowNode1" presStyleIdx="2" presStyleCnt="4" custScaleX="120909">
        <dgm:presLayoutVars>
          <dgm:bulletEnabled val="1"/>
        </dgm:presLayoutVars>
      </dgm:prSet>
      <dgm:spPr>
        <a:prstGeom prst="roundRect">
          <a:avLst/>
        </a:prstGeom>
      </dgm:spPr>
      <dgm:t>
        <a:bodyPr/>
        <a:lstStyle/>
        <a:p>
          <a:endParaRPr lang="en-US"/>
        </a:p>
      </dgm:t>
    </dgm:pt>
    <dgm:pt modelId="{8631EB13-FDCB-4BCA-8C11-C1AC38B0CC6B}" type="pres">
      <dgm:prSet presAssocID="{FF1F6B0D-7E7D-4FED-889D-C202383DBF55}" presName="spacing" presStyleCnt="0"/>
      <dgm:spPr/>
    </dgm:pt>
    <dgm:pt modelId="{B07A0589-A3EC-4DBD-AB9A-7602A9EF46E2}" type="pres">
      <dgm:prSet presAssocID="{66B407A1-6E3B-4EDD-84E7-5815355B3EBF}" presName="linNode" presStyleCnt="0"/>
      <dgm:spPr/>
    </dgm:pt>
    <dgm:pt modelId="{AC002A17-17FD-43FC-B24E-D798D150F38B}" type="pres">
      <dgm:prSet presAssocID="{66B407A1-6E3B-4EDD-84E7-5815355B3EBF}" presName="parentShp" presStyleLbl="node1" presStyleIdx="3" presStyleCnt="4" custAng="21300000" custFlipHor="1" custScaleX="61436" custScaleY="88188" custLinFactNeighborX="-1162">
        <dgm:presLayoutVars>
          <dgm:bulletEnabled val="1"/>
        </dgm:presLayoutVars>
      </dgm:prSet>
      <dgm:spPr>
        <a:prstGeom prst="homePlate">
          <a:avLst/>
        </a:prstGeom>
      </dgm:spPr>
      <dgm:t>
        <a:bodyPr/>
        <a:lstStyle/>
        <a:p>
          <a:endParaRPr lang="en-US"/>
        </a:p>
      </dgm:t>
    </dgm:pt>
    <dgm:pt modelId="{69E9D387-C061-44CA-B138-7CA228F956E1}" type="pres">
      <dgm:prSet presAssocID="{66B407A1-6E3B-4EDD-84E7-5815355B3EBF}" presName="childShp" presStyleLbl="bgAccFollowNode1" presStyleIdx="3" presStyleCnt="4" custScaleX="119074">
        <dgm:presLayoutVars>
          <dgm:bulletEnabled val="1"/>
        </dgm:presLayoutVars>
      </dgm:prSet>
      <dgm:spPr>
        <a:prstGeom prst="roundRect">
          <a:avLst/>
        </a:prstGeom>
      </dgm:spPr>
      <dgm:t>
        <a:bodyPr/>
        <a:lstStyle/>
        <a:p>
          <a:endParaRPr lang="en-US"/>
        </a:p>
      </dgm:t>
    </dgm:pt>
  </dgm:ptLst>
  <dgm:cxnLst>
    <dgm:cxn modelId="{0B271884-8434-4C84-A88D-2ACA64190FD5}" type="presOf" srcId="{55FE3A47-5AEE-46E6-B99B-F017FF0829F4}" destId="{F3E53583-011D-4DCA-BFB9-3921F5B45D2F}" srcOrd="0" destOrd="1" presId="urn:microsoft.com/office/officeart/2005/8/layout/vList6"/>
    <dgm:cxn modelId="{275C86E0-1F05-4E1A-B942-3DBB8B912CB0}" srcId="{1DF489C5-1922-4B22-87BD-E984FDF482AD}" destId="{E8CAA640-E446-48E1-9F92-03FEF6BD423F}" srcOrd="1" destOrd="0" parTransId="{BF595388-C35B-4231-8A66-E4BD653397EF}" sibTransId="{23725765-AEC9-43EE-A408-FFDB76CCAFCF}"/>
    <dgm:cxn modelId="{3615EDB6-FDB4-45AC-B2CD-8DF69B0823DE}" type="presOf" srcId="{A04F335D-F563-45AC-B95B-E7315A5DD2B0}" destId="{E3058DE1-A350-438C-8190-DA1A03EA2833}" srcOrd="0" destOrd="2" presId="urn:microsoft.com/office/officeart/2005/8/layout/vList6"/>
    <dgm:cxn modelId="{4B03F29B-C05D-4664-88F5-1683D6B76CD5}" srcId="{9AFA68A2-A5AA-4A8B-80E0-91A07BFDA155}" destId="{2A752C9E-92E0-4D1D-84C4-05821BDBFEDA}" srcOrd="3" destOrd="0" parTransId="{673CBC85-D015-4171-88E7-292DFE1E5F3E}" sibTransId="{CE1E0687-C59C-4633-A152-06BF5B7DA620}"/>
    <dgm:cxn modelId="{C1C1E269-19D7-4C5D-A044-80BD711F948C}" srcId="{E8CAA640-E446-48E1-9F92-03FEF6BD423F}" destId="{8C3A6505-2FE2-4E01-96DC-C5CB4EEB3F36}" srcOrd="4" destOrd="0" parTransId="{6608826A-5B1D-46DB-802E-759A57F1DADC}" sibTransId="{A1BEE1FD-AEC6-4756-A6A4-C3152DC6636E}"/>
    <dgm:cxn modelId="{9635853D-E1B6-46DA-84AB-F74657D8A610}" srcId="{1DF489C5-1922-4B22-87BD-E984FDF482AD}" destId="{66B407A1-6E3B-4EDD-84E7-5815355B3EBF}" srcOrd="3" destOrd="0" parTransId="{12B5E80D-A0F7-4BE8-9D42-303B6BA271FF}" sibTransId="{7FFF4BC2-53D0-4B6B-A1B5-1DD4C0189CB3}"/>
    <dgm:cxn modelId="{E162C4FB-A7FE-4A3C-A446-D43726C4D27B}" type="presOf" srcId="{9AFA68A2-A5AA-4A8B-80E0-91A07BFDA155}" destId="{393DBA32-0408-4593-A32E-94297C7BF631}" srcOrd="0" destOrd="0" presId="urn:microsoft.com/office/officeart/2005/8/layout/vList6"/>
    <dgm:cxn modelId="{F920B9AA-2370-4BDA-B272-372D1697FEF3}" srcId="{E8CAA640-E446-48E1-9F92-03FEF6BD423F}" destId="{7DC16573-7585-4C88-88B6-F5C90E6297EB}" srcOrd="0" destOrd="0" parTransId="{EE0D7736-5D51-423B-B463-0F352FB48EF0}" sibTransId="{5570B7E1-2F40-4CCD-8C0B-4FE51B0F9649}"/>
    <dgm:cxn modelId="{C542BE67-5A3D-4498-8624-3E9288C4D73E}" type="presOf" srcId="{6C9FDBD0-B57D-4467-BF57-288D8718AB93}" destId="{69E9D387-C061-44CA-B138-7CA228F956E1}" srcOrd="0" destOrd="2" presId="urn:microsoft.com/office/officeart/2005/8/layout/vList6"/>
    <dgm:cxn modelId="{9111092F-613A-4D1F-A9A2-1E63931CABF0}" type="presOf" srcId="{9DD8AD47-C12E-4431-889F-2B30848F6515}" destId="{69E9D387-C061-44CA-B138-7CA228F956E1}" srcOrd="0" destOrd="1" presId="urn:microsoft.com/office/officeart/2005/8/layout/vList6"/>
    <dgm:cxn modelId="{9389F005-611D-4258-95D1-8F666F7A86EA}" type="presOf" srcId="{1CEDF8ED-DA7B-49ED-97B0-9F6F042A844F}" destId="{49DC9F49-0ABC-4CD8-BD46-7B8386FCA7A3}" srcOrd="0" destOrd="0" presId="urn:microsoft.com/office/officeart/2005/8/layout/vList6"/>
    <dgm:cxn modelId="{D14853A2-4702-4358-BB0A-5D672DB396CD}" type="presOf" srcId="{6F48456C-219A-4E7A-B13E-2796DAE7BAF2}" destId="{F3E53583-011D-4DCA-BFB9-3921F5B45D2F}" srcOrd="0" destOrd="0" presId="urn:microsoft.com/office/officeart/2005/8/layout/vList6"/>
    <dgm:cxn modelId="{F37CC4CD-8F76-41A6-B5BF-19E1B4E5CA17}" srcId="{E8CAA640-E446-48E1-9F92-03FEF6BD423F}" destId="{68DAA757-C3F5-425A-87A6-91ED076A29D7}" srcOrd="1" destOrd="0" parTransId="{7BE63062-CB0E-444E-B9D1-1542518481DC}" sibTransId="{4A22714D-4526-4F5D-BFC5-7A7F994593E0}"/>
    <dgm:cxn modelId="{B8622AAF-B0B7-4BC8-9E73-4EFA7043B895}" type="presOf" srcId="{EC5019FD-53D7-4DE9-8E03-E283C745821E}" destId="{69E9D387-C061-44CA-B138-7CA228F956E1}" srcOrd="0" destOrd="0" presId="urn:microsoft.com/office/officeart/2005/8/layout/vList6"/>
    <dgm:cxn modelId="{582973DC-8224-4F0C-9B3A-B7BBA868A89A}" srcId="{66B407A1-6E3B-4EDD-84E7-5815355B3EBF}" destId="{6C9FDBD0-B57D-4467-BF57-288D8718AB93}" srcOrd="2" destOrd="0" parTransId="{2AC89479-9D72-4E3B-B640-F413DE308C3C}" sibTransId="{FE948EB4-4257-4888-89D0-3B4568EB84D2}"/>
    <dgm:cxn modelId="{425CA64A-0549-4C91-805A-EFD2147C0E10}" srcId="{9AFA68A2-A5AA-4A8B-80E0-91A07BFDA155}" destId="{21754C1C-2186-4F06-9E17-92DFE2AB411C}" srcOrd="2" destOrd="0" parTransId="{7917504B-4319-4F68-998E-7E438C8E0292}" sibTransId="{8157D8F4-EB7A-4E5D-AC67-B48CFC8F972E}"/>
    <dgm:cxn modelId="{8382B206-E586-4EDA-9D5A-38C79BE56FCB}" type="presOf" srcId="{68DAA757-C3F5-425A-87A6-91ED076A29D7}" destId="{E3058DE1-A350-438C-8190-DA1A03EA2833}" srcOrd="0" destOrd="1" presId="urn:microsoft.com/office/officeart/2005/8/layout/vList6"/>
    <dgm:cxn modelId="{07FFF028-FE53-4A0A-B84B-930EE9F4D8A0}" srcId="{1DF489C5-1922-4B22-87BD-E984FDF482AD}" destId="{9AFA68A2-A5AA-4A8B-80E0-91A07BFDA155}" srcOrd="2" destOrd="0" parTransId="{4F80B3FE-573A-4BBC-B4B0-2663B4C0DDBA}" sibTransId="{FF1F6B0D-7E7D-4FED-889D-C202383DBF55}"/>
    <dgm:cxn modelId="{8BB44C5E-981D-47FA-B0FA-6B35AFA79BEA}" type="presOf" srcId="{1DF489C5-1922-4B22-87BD-E984FDF482AD}" destId="{A5A0CD6A-28B2-4337-86BB-2AB11FFBC81C}" srcOrd="0" destOrd="0" presId="urn:microsoft.com/office/officeart/2005/8/layout/vList6"/>
    <dgm:cxn modelId="{1F258478-5849-4F9E-8B5F-FB22C975667A}" type="presOf" srcId="{E8CAA640-E446-48E1-9F92-03FEF6BD423F}" destId="{DD9E020F-54C9-487C-B816-1157B2294640}" srcOrd="0" destOrd="0" presId="urn:microsoft.com/office/officeart/2005/8/layout/vList6"/>
    <dgm:cxn modelId="{F838EEF5-A6B3-42DC-80B0-ACB483834C12}" srcId="{9AFA68A2-A5AA-4A8B-80E0-91A07BFDA155}" destId="{75C95AD7-2F51-4171-92BC-30F659910D72}" srcOrd="1" destOrd="0" parTransId="{AFFC1B78-5BE2-4710-BF8D-CD70157B8732}" sibTransId="{A22AA2A6-01D4-46E4-84D2-AA86A3E2FDA5}"/>
    <dgm:cxn modelId="{35912D88-D872-4B01-B1D2-E60329932D3B}" type="presOf" srcId="{66B407A1-6E3B-4EDD-84E7-5815355B3EBF}" destId="{AC002A17-17FD-43FC-B24E-D798D150F38B}" srcOrd="0" destOrd="0" presId="urn:microsoft.com/office/officeart/2005/8/layout/vList6"/>
    <dgm:cxn modelId="{CF26870E-AF60-48A5-A0A7-6C88C87BC841}" type="presOf" srcId="{75C95AD7-2F51-4171-92BC-30F659910D72}" destId="{43D17A2D-1FC9-46C1-9AF1-953904FEBD4D}" srcOrd="0" destOrd="1" presId="urn:microsoft.com/office/officeart/2005/8/layout/vList6"/>
    <dgm:cxn modelId="{F3E15E7A-D291-4A93-B381-8426B0EB6F63}" type="presOf" srcId="{21754C1C-2186-4F06-9E17-92DFE2AB411C}" destId="{43D17A2D-1FC9-46C1-9AF1-953904FEBD4D}" srcOrd="0" destOrd="2" presId="urn:microsoft.com/office/officeart/2005/8/layout/vList6"/>
    <dgm:cxn modelId="{379A23D9-C1DF-49D5-A407-BD65C438FB7F}" type="presOf" srcId="{2A752C9E-92E0-4D1D-84C4-05821BDBFEDA}" destId="{43D17A2D-1FC9-46C1-9AF1-953904FEBD4D}" srcOrd="0" destOrd="3" presId="urn:microsoft.com/office/officeart/2005/8/layout/vList6"/>
    <dgm:cxn modelId="{B5F66C49-756D-4295-A81B-1DB362F1FB83}" srcId="{E8CAA640-E446-48E1-9F92-03FEF6BD423F}" destId="{8F7CE65A-E1F4-41AE-8462-C8834ECE7028}" srcOrd="3" destOrd="0" parTransId="{1B4B4CDF-A77A-4A90-A75C-2AB9A154DC01}" sibTransId="{C9E24F5C-0205-4763-BCFC-8B0BCDF40935}"/>
    <dgm:cxn modelId="{8399EEDA-7A96-464B-80DC-D3BBFB5E7D53}" type="presOf" srcId="{8C3A6505-2FE2-4E01-96DC-C5CB4EEB3F36}" destId="{E3058DE1-A350-438C-8190-DA1A03EA2833}" srcOrd="0" destOrd="4" presId="urn:microsoft.com/office/officeart/2005/8/layout/vList6"/>
    <dgm:cxn modelId="{8868FCB8-E0BC-4A45-8EEC-46FE3DF04D64}" srcId="{66B407A1-6E3B-4EDD-84E7-5815355B3EBF}" destId="{9DD8AD47-C12E-4431-889F-2B30848F6515}" srcOrd="1" destOrd="0" parTransId="{C47F25FF-F625-4829-8118-E4386C95805B}" sibTransId="{F664BCEF-FAAE-49A0-A66B-E1784226CDA7}"/>
    <dgm:cxn modelId="{B23F3453-80CB-46FB-B73C-1BDE11398FB1}" srcId="{1CEDF8ED-DA7B-49ED-97B0-9F6F042A844F}" destId="{6F48456C-219A-4E7A-B13E-2796DAE7BAF2}" srcOrd="0" destOrd="0" parTransId="{766FED4E-25AB-4F87-81B4-43B1D3A517A1}" sibTransId="{C8BD5E0F-A35D-4DB8-9201-02111A7C0DD9}"/>
    <dgm:cxn modelId="{EE2DF6AF-7B53-492E-89DD-F638A898D734}" type="presOf" srcId="{FD3E1CA7-D2B4-4CB9-AC44-EB6DB5605D79}" destId="{43D17A2D-1FC9-46C1-9AF1-953904FEBD4D}" srcOrd="0" destOrd="0" presId="urn:microsoft.com/office/officeart/2005/8/layout/vList6"/>
    <dgm:cxn modelId="{D416A9A5-5BA0-45B8-A076-EBE11C67E6BB}" srcId="{1DF489C5-1922-4B22-87BD-E984FDF482AD}" destId="{1CEDF8ED-DA7B-49ED-97B0-9F6F042A844F}" srcOrd="0" destOrd="0" parTransId="{CD4FA62E-11C3-4225-A15B-FCFCB9700BE1}" sibTransId="{11CCE45B-09DE-458B-B6A1-EDAD3AFA37E0}"/>
    <dgm:cxn modelId="{E7644095-3C2F-4CF6-A52A-0DFD66E7B833}" srcId="{66B407A1-6E3B-4EDD-84E7-5815355B3EBF}" destId="{EC5019FD-53D7-4DE9-8E03-E283C745821E}" srcOrd="0" destOrd="0" parTransId="{0ACC6D44-9C36-4502-ADA3-D36FD071A43F}" sibTransId="{BD48AD21-4600-4817-A3AC-CC7AD264C1B5}"/>
    <dgm:cxn modelId="{32F981A5-4FC6-420A-85C9-159E57B8844E}" srcId="{E8CAA640-E446-48E1-9F92-03FEF6BD423F}" destId="{A04F335D-F563-45AC-B95B-E7315A5DD2B0}" srcOrd="2" destOrd="0" parTransId="{19CFE46B-CC2F-45BC-97AB-C8CEBD250E4B}" sibTransId="{6E5CDB27-2284-4D9E-B40B-BA54C27AFC6F}"/>
    <dgm:cxn modelId="{7BF042E8-75A1-4580-B89B-01A188FB4013}" type="presOf" srcId="{8F7CE65A-E1F4-41AE-8462-C8834ECE7028}" destId="{E3058DE1-A350-438C-8190-DA1A03EA2833}" srcOrd="0" destOrd="3" presId="urn:microsoft.com/office/officeart/2005/8/layout/vList6"/>
    <dgm:cxn modelId="{E10D32A1-A411-4C24-8AE4-8B2AC3EC4FA4}" type="presOf" srcId="{7DC16573-7585-4C88-88B6-F5C90E6297EB}" destId="{E3058DE1-A350-438C-8190-DA1A03EA2833}" srcOrd="0" destOrd="0" presId="urn:microsoft.com/office/officeart/2005/8/layout/vList6"/>
    <dgm:cxn modelId="{A1C10512-96AB-44E8-B7D5-88B0FE93D4A9}" srcId="{1CEDF8ED-DA7B-49ED-97B0-9F6F042A844F}" destId="{55FE3A47-5AEE-46E6-B99B-F017FF0829F4}" srcOrd="1" destOrd="0" parTransId="{D162A351-76E1-4373-B359-F9C299BDEFAB}" sibTransId="{7C84D407-27FB-4280-80BF-A1D68A2B922A}"/>
    <dgm:cxn modelId="{AA13954A-E325-40E9-A243-2CE45233CEA9}" srcId="{9AFA68A2-A5AA-4A8B-80E0-91A07BFDA155}" destId="{FD3E1CA7-D2B4-4CB9-AC44-EB6DB5605D79}" srcOrd="0" destOrd="0" parTransId="{4E851DE7-996B-4B6A-9252-215948528250}" sibTransId="{7D1B9B46-E20E-48F7-8F7B-073B050914FF}"/>
    <dgm:cxn modelId="{C698D627-B4A0-458F-9ADD-D672BC049A5F}" type="presParOf" srcId="{A5A0CD6A-28B2-4337-86BB-2AB11FFBC81C}" destId="{941FE543-8BA9-4AC6-B9FC-718330825762}" srcOrd="0" destOrd="0" presId="urn:microsoft.com/office/officeart/2005/8/layout/vList6"/>
    <dgm:cxn modelId="{ADF8A6CF-D462-47C7-A2AF-11EC8F1D089D}" type="presParOf" srcId="{941FE543-8BA9-4AC6-B9FC-718330825762}" destId="{49DC9F49-0ABC-4CD8-BD46-7B8386FCA7A3}" srcOrd="0" destOrd="0" presId="urn:microsoft.com/office/officeart/2005/8/layout/vList6"/>
    <dgm:cxn modelId="{503F760E-C9BE-42E8-AC12-FD9F9AD2A759}" type="presParOf" srcId="{941FE543-8BA9-4AC6-B9FC-718330825762}" destId="{F3E53583-011D-4DCA-BFB9-3921F5B45D2F}" srcOrd="1" destOrd="0" presId="urn:microsoft.com/office/officeart/2005/8/layout/vList6"/>
    <dgm:cxn modelId="{8EAA35C4-8796-42B1-8EBC-7EA1F4B34C85}" type="presParOf" srcId="{A5A0CD6A-28B2-4337-86BB-2AB11FFBC81C}" destId="{354D518B-A1FE-44FA-A0D5-9BC00FEE4E5A}" srcOrd="1" destOrd="0" presId="urn:microsoft.com/office/officeart/2005/8/layout/vList6"/>
    <dgm:cxn modelId="{1BF7727C-551B-4CAD-B8B8-152CDD9A75A7}" type="presParOf" srcId="{A5A0CD6A-28B2-4337-86BB-2AB11FFBC81C}" destId="{5A23872E-93D0-4206-8D35-766D56E5D419}" srcOrd="2" destOrd="0" presId="urn:microsoft.com/office/officeart/2005/8/layout/vList6"/>
    <dgm:cxn modelId="{1AFD534B-FBE1-4FAB-8E05-09CAF996CA87}" type="presParOf" srcId="{5A23872E-93D0-4206-8D35-766D56E5D419}" destId="{DD9E020F-54C9-487C-B816-1157B2294640}" srcOrd="0" destOrd="0" presId="urn:microsoft.com/office/officeart/2005/8/layout/vList6"/>
    <dgm:cxn modelId="{4DF45A1B-8FC1-40EC-936C-F203C15D0659}" type="presParOf" srcId="{5A23872E-93D0-4206-8D35-766D56E5D419}" destId="{E3058DE1-A350-438C-8190-DA1A03EA2833}" srcOrd="1" destOrd="0" presId="urn:microsoft.com/office/officeart/2005/8/layout/vList6"/>
    <dgm:cxn modelId="{4D57165E-51CB-433B-88A0-7459E1E3C5B2}" type="presParOf" srcId="{A5A0CD6A-28B2-4337-86BB-2AB11FFBC81C}" destId="{EAD36F45-F682-4F33-A3C6-68B40B15617D}" srcOrd="3" destOrd="0" presId="urn:microsoft.com/office/officeart/2005/8/layout/vList6"/>
    <dgm:cxn modelId="{F557D8CA-037F-4BAB-B2DD-A58CBC6A1C15}" type="presParOf" srcId="{A5A0CD6A-28B2-4337-86BB-2AB11FFBC81C}" destId="{75F42CDD-7B9C-416E-88E9-57FC8FF05A41}" srcOrd="4" destOrd="0" presId="urn:microsoft.com/office/officeart/2005/8/layout/vList6"/>
    <dgm:cxn modelId="{23C28F5B-C69D-4E4A-BC52-D54089491887}" type="presParOf" srcId="{75F42CDD-7B9C-416E-88E9-57FC8FF05A41}" destId="{393DBA32-0408-4593-A32E-94297C7BF631}" srcOrd="0" destOrd="0" presId="urn:microsoft.com/office/officeart/2005/8/layout/vList6"/>
    <dgm:cxn modelId="{2400ECD3-7BB2-4D81-A4A6-534709C3EC90}" type="presParOf" srcId="{75F42CDD-7B9C-416E-88E9-57FC8FF05A41}" destId="{43D17A2D-1FC9-46C1-9AF1-953904FEBD4D}" srcOrd="1" destOrd="0" presId="urn:microsoft.com/office/officeart/2005/8/layout/vList6"/>
    <dgm:cxn modelId="{8D854B09-FBDF-4003-A65A-DA147C5531B6}" type="presParOf" srcId="{A5A0CD6A-28B2-4337-86BB-2AB11FFBC81C}" destId="{8631EB13-FDCB-4BCA-8C11-C1AC38B0CC6B}" srcOrd="5" destOrd="0" presId="urn:microsoft.com/office/officeart/2005/8/layout/vList6"/>
    <dgm:cxn modelId="{73D896AB-CA46-4868-BED9-90E30B88AC27}" type="presParOf" srcId="{A5A0CD6A-28B2-4337-86BB-2AB11FFBC81C}" destId="{B07A0589-A3EC-4DBD-AB9A-7602A9EF46E2}" srcOrd="6" destOrd="0" presId="urn:microsoft.com/office/officeart/2005/8/layout/vList6"/>
    <dgm:cxn modelId="{D9685699-D1B7-4A0D-A87E-F3B157832B0D}" type="presParOf" srcId="{B07A0589-A3EC-4DBD-AB9A-7602A9EF46E2}" destId="{AC002A17-17FD-43FC-B24E-D798D150F38B}" srcOrd="0" destOrd="0" presId="urn:microsoft.com/office/officeart/2005/8/layout/vList6"/>
    <dgm:cxn modelId="{C77C6B91-2C02-489D-90CC-13518C049CBA}" type="presParOf" srcId="{B07A0589-A3EC-4DBD-AB9A-7602A9EF46E2}" destId="{69E9D387-C061-44CA-B138-7CA228F956E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89DA56-8931-4707-9062-4D7D82376AD6}" type="doc">
      <dgm:prSet loTypeId="urn:microsoft.com/office/officeart/2005/8/layout/hList1" loCatId="list" qsTypeId="urn:microsoft.com/office/officeart/2005/8/quickstyle/3d1" qsCatId="3D" csTypeId="urn:microsoft.com/office/officeart/2005/8/colors/colorful3" csCatId="colorful" phldr="1"/>
      <dgm:spPr/>
      <dgm:t>
        <a:bodyPr/>
        <a:lstStyle/>
        <a:p>
          <a:endParaRPr lang="en-US"/>
        </a:p>
      </dgm:t>
    </dgm:pt>
    <dgm:pt modelId="{0F097D72-9D44-4AF0-98C7-E5573C8DE53F}">
      <dgm:prSet phldrT="[Text]" custT="1"/>
      <dgm:spPr/>
      <dgm:t>
        <a:bodyPr/>
        <a:lstStyle/>
        <a:p>
          <a:r>
            <a:rPr lang="fa-IR" sz="1600" dirty="0" smtClean="0">
              <a:cs typeface="B Homa" panose="00000400000000000000" pitchFamily="2" charset="-78"/>
            </a:rPr>
            <a:t>مه 1789</a:t>
          </a:r>
          <a:endParaRPr lang="en-US" sz="1600" dirty="0">
            <a:cs typeface="B Homa" panose="00000400000000000000" pitchFamily="2" charset="-78"/>
          </a:endParaRPr>
        </a:p>
      </dgm:t>
    </dgm:pt>
    <dgm:pt modelId="{49698FA1-CC45-4748-AEB4-1DD2515BEF74}" type="parTrans" cxnId="{A79EB5AD-3DDA-49C7-8A11-A314F9DA145C}">
      <dgm:prSet/>
      <dgm:spPr/>
      <dgm:t>
        <a:bodyPr/>
        <a:lstStyle/>
        <a:p>
          <a:endParaRPr lang="en-US" sz="1800">
            <a:cs typeface="B Nazanin" panose="00000400000000000000" pitchFamily="2" charset="-78"/>
          </a:endParaRPr>
        </a:p>
      </dgm:t>
    </dgm:pt>
    <dgm:pt modelId="{C2F9AD65-0F30-4086-83DF-D08FB5A4D388}" type="sibTrans" cxnId="{A79EB5AD-3DDA-49C7-8A11-A314F9DA145C}">
      <dgm:prSet/>
      <dgm:spPr/>
      <dgm:t>
        <a:bodyPr/>
        <a:lstStyle/>
        <a:p>
          <a:endParaRPr lang="en-US" sz="1800">
            <a:cs typeface="B Nazanin" panose="00000400000000000000" pitchFamily="2" charset="-78"/>
          </a:endParaRPr>
        </a:p>
      </dgm:t>
    </dgm:pt>
    <dgm:pt modelId="{30C3BD29-EC79-4E7A-8F0E-2D9461CDD208}">
      <dgm:prSet phldrT="[Text]" custT="1"/>
      <dgm:spPr/>
      <dgm:t>
        <a:bodyPr/>
        <a:lstStyle/>
        <a:p>
          <a:pPr rtl="1"/>
          <a:r>
            <a:rPr lang="fa-IR" sz="1800" dirty="0" smtClean="0">
              <a:cs typeface="B Homa" panose="00000400000000000000" pitchFamily="2" charset="-78"/>
            </a:rPr>
            <a:t>پادشاه فرانسه، لوئی شانزدهم، همه اعضای مجلس را فرا می خواند و از آنها می خواهد تا مالیتها را افزایش دهند.</a:t>
          </a:r>
          <a:endParaRPr lang="en-US" sz="1800" dirty="0">
            <a:cs typeface="B Homa" panose="00000400000000000000" pitchFamily="2" charset="-78"/>
          </a:endParaRPr>
        </a:p>
      </dgm:t>
    </dgm:pt>
    <dgm:pt modelId="{95E9C704-5634-450F-BEBC-650E055357D0}" type="parTrans" cxnId="{7181C404-C271-4985-8E55-715E19188C49}">
      <dgm:prSet/>
      <dgm:spPr/>
      <dgm:t>
        <a:bodyPr/>
        <a:lstStyle/>
        <a:p>
          <a:endParaRPr lang="en-US" sz="1800">
            <a:cs typeface="B Nazanin" panose="00000400000000000000" pitchFamily="2" charset="-78"/>
          </a:endParaRPr>
        </a:p>
      </dgm:t>
    </dgm:pt>
    <dgm:pt modelId="{143EF9F6-BF4E-4FEC-89BA-0189ED702944}" type="sibTrans" cxnId="{7181C404-C271-4985-8E55-715E19188C49}">
      <dgm:prSet/>
      <dgm:spPr/>
      <dgm:t>
        <a:bodyPr/>
        <a:lstStyle/>
        <a:p>
          <a:endParaRPr lang="en-US" sz="1800">
            <a:cs typeface="B Nazanin" panose="00000400000000000000" pitchFamily="2" charset="-78"/>
          </a:endParaRPr>
        </a:p>
      </dgm:t>
    </dgm:pt>
    <dgm:pt modelId="{031CCF1F-6DEF-4D3C-B98F-3559C2FCDB3E}">
      <dgm:prSet phldrT="[Text]" custT="1"/>
      <dgm:spPr/>
      <dgm:t>
        <a:bodyPr/>
        <a:lstStyle/>
        <a:p>
          <a:pPr rtl="1"/>
          <a:r>
            <a:rPr lang="fa-IR" sz="1600" dirty="0" smtClean="0">
              <a:cs typeface="B Homa" panose="00000400000000000000" pitchFamily="2" charset="-78"/>
            </a:rPr>
            <a:t>ژوئن 1789</a:t>
          </a:r>
          <a:endParaRPr lang="en-US" sz="1600" dirty="0">
            <a:cs typeface="B Homa" panose="00000400000000000000" pitchFamily="2" charset="-78"/>
          </a:endParaRPr>
        </a:p>
      </dgm:t>
    </dgm:pt>
    <dgm:pt modelId="{105B5F2D-5582-495C-986C-E6DEB00ED6EF}" type="parTrans" cxnId="{0A4E1344-0A89-4EBD-BC84-6995A05DC35F}">
      <dgm:prSet/>
      <dgm:spPr/>
      <dgm:t>
        <a:bodyPr/>
        <a:lstStyle/>
        <a:p>
          <a:endParaRPr lang="en-US" sz="1800">
            <a:cs typeface="B Nazanin" panose="00000400000000000000" pitchFamily="2" charset="-78"/>
          </a:endParaRPr>
        </a:p>
      </dgm:t>
    </dgm:pt>
    <dgm:pt modelId="{C3FD3491-40EF-42BC-9AA1-F999C5E711F3}" type="sibTrans" cxnId="{0A4E1344-0A89-4EBD-BC84-6995A05DC35F}">
      <dgm:prSet/>
      <dgm:spPr/>
      <dgm:t>
        <a:bodyPr/>
        <a:lstStyle/>
        <a:p>
          <a:endParaRPr lang="en-US" sz="1800">
            <a:cs typeface="B Nazanin" panose="00000400000000000000" pitchFamily="2" charset="-78"/>
          </a:endParaRPr>
        </a:p>
      </dgm:t>
    </dgm:pt>
    <dgm:pt modelId="{2C71FCB9-B7D6-4B36-BCBD-A3CC19EDA547}">
      <dgm:prSet phldrT="[Text]" custT="1"/>
      <dgm:spPr/>
      <dgm:t>
        <a:bodyPr/>
        <a:lstStyle/>
        <a:p>
          <a:pPr rtl="1"/>
          <a:r>
            <a:rPr lang="fa-IR" sz="1800" dirty="0" smtClean="0">
              <a:cs typeface="B Homa" panose="00000400000000000000" pitchFamily="2" charset="-78"/>
            </a:rPr>
            <a:t>اعضای مجلس سوم در زمین تنیس قصر پادشاه در ورسای تحصن می کنند و قسم یاد می کنند تا تغییر شیوه اداره فرانسه، با یکدیگر متحد باقی بمانند. آنها خود را به عنوان مجمع ملی اعلام می نمایند.</a:t>
          </a:r>
          <a:endParaRPr lang="en-US" sz="1800" dirty="0">
            <a:cs typeface="B Homa" panose="00000400000000000000" pitchFamily="2" charset="-78"/>
          </a:endParaRPr>
        </a:p>
      </dgm:t>
    </dgm:pt>
    <dgm:pt modelId="{85677264-BD37-4E70-80CC-23F523CBA599}" type="parTrans" cxnId="{90523DC5-BB91-4DF8-BD10-DF71E351C53E}">
      <dgm:prSet/>
      <dgm:spPr/>
      <dgm:t>
        <a:bodyPr/>
        <a:lstStyle/>
        <a:p>
          <a:endParaRPr lang="en-US" sz="1800">
            <a:cs typeface="B Nazanin" panose="00000400000000000000" pitchFamily="2" charset="-78"/>
          </a:endParaRPr>
        </a:p>
      </dgm:t>
    </dgm:pt>
    <dgm:pt modelId="{7AA797D5-AE6F-4A73-A56F-64EC6CEBA6CB}" type="sibTrans" cxnId="{90523DC5-BB91-4DF8-BD10-DF71E351C53E}">
      <dgm:prSet/>
      <dgm:spPr/>
      <dgm:t>
        <a:bodyPr/>
        <a:lstStyle/>
        <a:p>
          <a:endParaRPr lang="en-US" sz="1800">
            <a:cs typeface="B Nazanin" panose="00000400000000000000" pitchFamily="2" charset="-78"/>
          </a:endParaRPr>
        </a:p>
      </dgm:t>
    </dgm:pt>
    <dgm:pt modelId="{A43313E7-A761-4B26-8BF1-D9BF036331C6}">
      <dgm:prSet phldrT="[Text]" custT="1"/>
      <dgm:spPr/>
      <dgm:t>
        <a:bodyPr/>
        <a:lstStyle/>
        <a:p>
          <a:pPr rtl="1"/>
          <a:r>
            <a:rPr lang="fa-IR" sz="1600" dirty="0" smtClean="0">
              <a:cs typeface="B Homa" panose="00000400000000000000" pitchFamily="2" charset="-78"/>
            </a:rPr>
            <a:t>14 ژوئیه 1789</a:t>
          </a:r>
          <a:endParaRPr lang="en-US" sz="1600" dirty="0">
            <a:cs typeface="B Homa" panose="00000400000000000000" pitchFamily="2" charset="-78"/>
          </a:endParaRPr>
        </a:p>
      </dgm:t>
    </dgm:pt>
    <dgm:pt modelId="{89BF81A3-8B32-449F-BFE0-B6B19770B7D1}" type="parTrans" cxnId="{C35A4411-6C5F-47B2-9278-B5A1E0EA0FAA}">
      <dgm:prSet/>
      <dgm:spPr/>
      <dgm:t>
        <a:bodyPr/>
        <a:lstStyle/>
        <a:p>
          <a:endParaRPr lang="en-US" sz="1800">
            <a:cs typeface="B Nazanin" panose="00000400000000000000" pitchFamily="2" charset="-78"/>
          </a:endParaRPr>
        </a:p>
      </dgm:t>
    </dgm:pt>
    <dgm:pt modelId="{753102AA-41A5-4ECA-B108-6C84CEF30558}" type="sibTrans" cxnId="{C35A4411-6C5F-47B2-9278-B5A1E0EA0FAA}">
      <dgm:prSet/>
      <dgm:spPr/>
      <dgm:t>
        <a:bodyPr/>
        <a:lstStyle/>
        <a:p>
          <a:endParaRPr lang="en-US" sz="1800">
            <a:cs typeface="B Nazanin" panose="00000400000000000000" pitchFamily="2" charset="-78"/>
          </a:endParaRPr>
        </a:p>
      </dgm:t>
    </dgm:pt>
    <dgm:pt modelId="{456D0854-3432-42F0-9BBC-E212F43CCAD8}">
      <dgm:prSet phldrT="[Text]" custT="1"/>
      <dgm:spPr/>
      <dgm:t>
        <a:bodyPr/>
        <a:lstStyle/>
        <a:p>
          <a:pPr rtl="1"/>
          <a:r>
            <a:rPr lang="fa-IR" sz="1800" dirty="0" smtClean="0">
              <a:cs typeface="B Homa" panose="00000400000000000000" pitchFamily="2" charset="-78"/>
            </a:rPr>
            <a:t>پاریسی های خشمگین با شنیدن اینکه سربازان پادشاه در راه هستند، 30000 تفنگ سرپر را از اسلحه خانه سلطنتی می دزدند. سپس آنها به زندان باستیل هجوم آورند. نبرد آغاز می گردد، اما زندان بدست مردم افتاده و قیام سراسر فرانسه را در بر می گیرد.</a:t>
          </a:r>
          <a:endParaRPr lang="en-US" sz="1800" dirty="0">
            <a:cs typeface="B Homa" panose="00000400000000000000" pitchFamily="2" charset="-78"/>
          </a:endParaRPr>
        </a:p>
      </dgm:t>
    </dgm:pt>
    <dgm:pt modelId="{5861463F-4247-411E-9C2C-97E7FDDD0BF6}" type="parTrans" cxnId="{70467078-A065-40A2-99C1-F7FAE7859F99}">
      <dgm:prSet/>
      <dgm:spPr/>
      <dgm:t>
        <a:bodyPr/>
        <a:lstStyle/>
        <a:p>
          <a:endParaRPr lang="en-US" sz="1800">
            <a:cs typeface="B Nazanin" panose="00000400000000000000" pitchFamily="2" charset="-78"/>
          </a:endParaRPr>
        </a:p>
      </dgm:t>
    </dgm:pt>
    <dgm:pt modelId="{8DF96F1F-AF9A-4DF9-A7B6-59757FE709A1}" type="sibTrans" cxnId="{70467078-A065-40A2-99C1-F7FAE7859F99}">
      <dgm:prSet/>
      <dgm:spPr/>
      <dgm:t>
        <a:bodyPr/>
        <a:lstStyle/>
        <a:p>
          <a:endParaRPr lang="en-US" sz="1800">
            <a:cs typeface="B Nazanin" panose="00000400000000000000" pitchFamily="2" charset="-78"/>
          </a:endParaRPr>
        </a:p>
      </dgm:t>
    </dgm:pt>
    <dgm:pt modelId="{72357C81-86C6-46D9-8DC0-7D211FF76664}" type="pres">
      <dgm:prSet presAssocID="{2489DA56-8931-4707-9062-4D7D82376AD6}" presName="Name0" presStyleCnt="0">
        <dgm:presLayoutVars>
          <dgm:dir val="rev"/>
          <dgm:animLvl val="lvl"/>
          <dgm:resizeHandles val="exact"/>
        </dgm:presLayoutVars>
      </dgm:prSet>
      <dgm:spPr/>
      <dgm:t>
        <a:bodyPr/>
        <a:lstStyle/>
        <a:p>
          <a:endParaRPr lang="en-US"/>
        </a:p>
      </dgm:t>
    </dgm:pt>
    <dgm:pt modelId="{F15E606F-624E-4CF2-BC5C-00139CE82C84}" type="pres">
      <dgm:prSet presAssocID="{0F097D72-9D44-4AF0-98C7-E5573C8DE53F}" presName="composite" presStyleCnt="0"/>
      <dgm:spPr/>
      <dgm:t>
        <a:bodyPr/>
        <a:lstStyle/>
        <a:p>
          <a:endParaRPr lang="en-US"/>
        </a:p>
      </dgm:t>
    </dgm:pt>
    <dgm:pt modelId="{03656F40-BFE6-4552-AD97-D8DF28E30237}" type="pres">
      <dgm:prSet presAssocID="{0F097D72-9D44-4AF0-98C7-E5573C8DE53F}" presName="parTx" presStyleLbl="alignNode1" presStyleIdx="0" presStyleCnt="3" custScaleX="101683" custScaleY="100000">
        <dgm:presLayoutVars>
          <dgm:chMax val="0"/>
          <dgm:chPref val="0"/>
          <dgm:bulletEnabled val="1"/>
        </dgm:presLayoutVars>
      </dgm:prSet>
      <dgm:spPr/>
      <dgm:t>
        <a:bodyPr/>
        <a:lstStyle/>
        <a:p>
          <a:endParaRPr lang="en-US"/>
        </a:p>
      </dgm:t>
    </dgm:pt>
    <dgm:pt modelId="{1A8791F0-B661-403E-B1B1-B28383C89D14}" type="pres">
      <dgm:prSet presAssocID="{0F097D72-9D44-4AF0-98C7-E5573C8DE53F}" presName="desTx" presStyleLbl="alignAccFollowNode1" presStyleIdx="0" presStyleCnt="3">
        <dgm:presLayoutVars>
          <dgm:bulletEnabled val="1"/>
        </dgm:presLayoutVars>
      </dgm:prSet>
      <dgm:spPr/>
      <dgm:t>
        <a:bodyPr/>
        <a:lstStyle/>
        <a:p>
          <a:endParaRPr lang="en-US"/>
        </a:p>
      </dgm:t>
    </dgm:pt>
    <dgm:pt modelId="{F1FBEACC-8D8C-4C0F-9540-47332377D4D3}" type="pres">
      <dgm:prSet presAssocID="{C2F9AD65-0F30-4086-83DF-D08FB5A4D388}" presName="space" presStyleCnt="0"/>
      <dgm:spPr/>
      <dgm:t>
        <a:bodyPr/>
        <a:lstStyle/>
        <a:p>
          <a:endParaRPr lang="en-US"/>
        </a:p>
      </dgm:t>
    </dgm:pt>
    <dgm:pt modelId="{0EDC4304-611F-45BB-ADDB-F0BB4F796141}" type="pres">
      <dgm:prSet presAssocID="{031CCF1F-6DEF-4D3C-B98F-3559C2FCDB3E}" presName="composite" presStyleCnt="0"/>
      <dgm:spPr/>
      <dgm:t>
        <a:bodyPr/>
        <a:lstStyle/>
        <a:p>
          <a:endParaRPr lang="en-US"/>
        </a:p>
      </dgm:t>
    </dgm:pt>
    <dgm:pt modelId="{02C7C2A2-8CD1-444C-8E2B-0F24C3E67963}" type="pres">
      <dgm:prSet presAssocID="{031CCF1F-6DEF-4D3C-B98F-3559C2FCDB3E}" presName="parTx" presStyleLbl="alignNode1" presStyleIdx="1" presStyleCnt="3">
        <dgm:presLayoutVars>
          <dgm:chMax val="0"/>
          <dgm:chPref val="0"/>
          <dgm:bulletEnabled val="1"/>
        </dgm:presLayoutVars>
      </dgm:prSet>
      <dgm:spPr/>
      <dgm:t>
        <a:bodyPr/>
        <a:lstStyle/>
        <a:p>
          <a:endParaRPr lang="en-US"/>
        </a:p>
      </dgm:t>
    </dgm:pt>
    <dgm:pt modelId="{4AD4C864-7305-47BE-A0CF-E59C682F321E}" type="pres">
      <dgm:prSet presAssocID="{031CCF1F-6DEF-4D3C-B98F-3559C2FCDB3E}" presName="desTx" presStyleLbl="alignAccFollowNode1" presStyleIdx="1" presStyleCnt="3">
        <dgm:presLayoutVars>
          <dgm:bulletEnabled val="1"/>
        </dgm:presLayoutVars>
      </dgm:prSet>
      <dgm:spPr/>
      <dgm:t>
        <a:bodyPr/>
        <a:lstStyle/>
        <a:p>
          <a:endParaRPr lang="en-US"/>
        </a:p>
      </dgm:t>
    </dgm:pt>
    <dgm:pt modelId="{C91569DE-4372-4B51-9B5D-59423B430ED7}" type="pres">
      <dgm:prSet presAssocID="{C3FD3491-40EF-42BC-9AA1-F999C5E711F3}" presName="space" presStyleCnt="0"/>
      <dgm:spPr/>
      <dgm:t>
        <a:bodyPr/>
        <a:lstStyle/>
        <a:p>
          <a:endParaRPr lang="en-US"/>
        </a:p>
      </dgm:t>
    </dgm:pt>
    <dgm:pt modelId="{0D535CA2-AE9E-4335-8583-945F13D6F621}" type="pres">
      <dgm:prSet presAssocID="{A43313E7-A761-4B26-8BF1-D9BF036331C6}" presName="composite" presStyleCnt="0"/>
      <dgm:spPr/>
      <dgm:t>
        <a:bodyPr/>
        <a:lstStyle/>
        <a:p>
          <a:endParaRPr lang="en-US"/>
        </a:p>
      </dgm:t>
    </dgm:pt>
    <dgm:pt modelId="{A4CC12AC-1639-489D-8195-A2B8E558B4AC}" type="pres">
      <dgm:prSet presAssocID="{A43313E7-A761-4B26-8BF1-D9BF036331C6}" presName="parTx" presStyleLbl="alignNode1" presStyleIdx="2" presStyleCnt="3">
        <dgm:presLayoutVars>
          <dgm:chMax val="0"/>
          <dgm:chPref val="0"/>
          <dgm:bulletEnabled val="1"/>
        </dgm:presLayoutVars>
      </dgm:prSet>
      <dgm:spPr/>
      <dgm:t>
        <a:bodyPr/>
        <a:lstStyle/>
        <a:p>
          <a:endParaRPr lang="en-US"/>
        </a:p>
      </dgm:t>
    </dgm:pt>
    <dgm:pt modelId="{E22D7ECC-9FF6-4475-9793-3856E5267360}" type="pres">
      <dgm:prSet presAssocID="{A43313E7-A761-4B26-8BF1-D9BF036331C6}" presName="desTx" presStyleLbl="alignAccFollowNode1" presStyleIdx="2" presStyleCnt="3">
        <dgm:presLayoutVars>
          <dgm:bulletEnabled val="1"/>
        </dgm:presLayoutVars>
      </dgm:prSet>
      <dgm:spPr/>
      <dgm:t>
        <a:bodyPr/>
        <a:lstStyle/>
        <a:p>
          <a:endParaRPr lang="en-US"/>
        </a:p>
      </dgm:t>
    </dgm:pt>
  </dgm:ptLst>
  <dgm:cxnLst>
    <dgm:cxn modelId="{F7A477E1-BC0D-4BFA-A48F-3445076B7721}" type="presOf" srcId="{0F097D72-9D44-4AF0-98C7-E5573C8DE53F}" destId="{03656F40-BFE6-4552-AD97-D8DF28E30237}" srcOrd="0" destOrd="0" presId="urn:microsoft.com/office/officeart/2005/8/layout/hList1"/>
    <dgm:cxn modelId="{255E06BF-7CD0-45CB-A64C-10559CC86DFB}" type="presOf" srcId="{2489DA56-8931-4707-9062-4D7D82376AD6}" destId="{72357C81-86C6-46D9-8DC0-7D211FF76664}" srcOrd="0" destOrd="0" presId="urn:microsoft.com/office/officeart/2005/8/layout/hList1"/>
    <dgm:cxn modelId="{97B12FA5-5DC9-483E-94EA-3FABAD14EDA0}" type="presOf" srcId="{456D0854-3432-42F0-9BBC-E212F43CCAD8}" destId="{E22D7ECC-9FF6-4475-9793-3856E5267360}" srcOrd="0" destOrd="0" presId="urn:microsoft.com/office/officeart/2005/8/layout/hList1"/>
    <dgm:cxn modelId="{0A4E1344-0A89-4EBD-BC84-6995A05DC35F}" srcId="{2489DA56-8931-4707-9062-4D7D82376AD6}" destId="{031CCF1F-6DEF-4D3C-B98F-3559C2FCDB3E}" srcOrd="1" destOrd="0" parTransId="{105B5F2D-5582-495C-986C-E6DEB00ED6EF}" sibTransId="{C3FD3491-40EF-42BC-9AA1-F999C5E711F3}"/>
    <dgm:cxn modelId="{A79EB5AD-3DDA-49C7-8A11-A314F9DA145C}" srcId="{2489DA56-8931-4707-9062-4D7D82376AD6}" destId="{0F097D72-9D44-4AF0-98C7-E5573C8DE53F}" srcOrd="0" destOrd="0" parTransId="{49698FA1-CC45-4748-AEB4-1DD2515BEF74}" sibTransId="{C2F9AD65-0F30-4086-83DF-D08FB5A4D388}"/>
    <dgm:cxn modelId="{70467078-A065-40A2-99C1-F7FAE7859F99}" srcId="{A43313E7-A761-4B26-8BF1-D9BF036331C6}" destId="{456D0854-3432-42F0-9BBC-E212F43CCAD8}" srcOrd="0" destOrd="0" parTransId="{5861463F-4247-411E-9C2C-97E7FDDD0BF6}" sibTransId="{8DF96F1F-AF9A-4DF9-A7B6-59757FE709A1}"/>
    <dgm:cxn modelId="{C35A4411-6C5F-47B2-9278-B5A1E0EA0FAA}" srcId="{2489DA56-8931-4707-9062-4D7D82376AD6}" destId="{A43313E7-A761-4B26-8BF1-D9BF036331C6}" srcOrd="2" destOrd="0" parTransId="{89BF81A3-8B32-449F-BFE0-B6B19770B7D1}" sibTransId="{753102AA-41A5-4ECA-B108-6C84CEF30558}"/>
    <dgm:cxn modelId="{5C21A126-B8F2-44D9-8DE4-0F09E3B210AC}" type="presOf" srcId="{A43313E7-A761-4B26-8BF1-D9BF036331C6}" destId="{A4CC12AC-1639-489D-8195-A2B8E558B4AC}" srcOrd="0" destOrd="0" presId="urn:microsoft.com/office/officeart/2005/8/layout/hList1"/>
    <dgm:cxn modelId="{B3426286-99BC-45ED-BCF8-B7BEC42DE6BF}" type="presOf" srcId="{031CCF1F-6DEF-4D3C-B98F-3559C2FCDB3E}" destId="{02C7C2A2-8CD1-444C-8E2B-0F24C3E67963}" srcOrd="0" destOrd="0" presId="urn:microsoft.com/office/officeart/2005/8/layout/hList1"/>
    <dgm:cxn modelId="{B3A8BF00-183A-4EDA-BE2F-72C0D10317E4}" type="presOf" srcId="{30C3BD29-EC79-4E7A-8F0E-2D9461CDD208}" destId="{1A8791F0-B661-403E-B1B1-B28383C89D14}" srcOrd="0" destOrd="0" presId="urn:microsoft.com/office/officeart/2005/8/layout/hList1"/>
    <dgm:cxn modelId="{90523DC5-BB91-4DF8-BD10-DF71E351C53E}" srcId="{031CCF1F-6DEF-4D3C-B98F-3559C2FCDB3E}" destId="{2C71FCB9-B7D6-4B36-BCBD-A3CC19EDA547}" srcOrd="0" destOrd="0" parTransId="{85677264-BD37-4E70-80CC-23F523CBA599}" sibTransId="{7AA797D5-AE6F-4A73-A56F-64EC6CEBA6CB}"/>
    <dgm:cxn modelId="{1247BB34-EAF8-45E3-8105-EF2A167949F4}" type="presOf" srcId="{2C71FCB9-B7D6-4B36-BCBD-A3CC19EDA547}" destId="{4AD4C864-7305-47BE-A0CF-E59C682F321E}" srcOrd="0" destOrd="0" presId="urn:microsoft.com/office/officeart/2005/8/layout/hList1"/>
    <dgm:cxn modelId="{7181C404-C271-4985-8E55-715E19188C49}" srcId="{0F097D72-9D44-4AF0-98C7-E5573C8DE53F}" destId="{30C3BD29-EC79-4E7A-8F0E-2D9461CDD208}" srcOrd="0" destOrd="0" parTransId="{95E9C704-5634-450F-BEBC-650E055357D0}" sibTransId="{143EF9F6-BF4E-4FEC-89BA-0189ED702944}"/>
    <dgm:cxn modelId="{2F9B97C3-12C8-4077-927B-849EA664A108}" type="presParOf" srcId="{72357C81-86C6-46D9-8DC0-7D211FF76664}" destId="{F15E606F-624E-4CF2-BC5C-00139CE82C84}" srcOrd="0" destOrd="0" presId="urn:microsoft.com/office/officeart/2005/8/layout/hList1"/>
    <dgm:cxn modelId="{E39A81D8-D1B8-472A-AEAD-5039C3E35EE0}" type="presParOf" srcId="{F15E606F-624E-4CF2-BC5C-00139CE82C84}" destId="{03656F40-BFE6-4552-AD97-D8DF28E30237}" srcOrd="0" destOrd="0" presId="urn:microsoft.com/office/officeart/2005/8/layout/hList1"/>
    <dgm:cxn modelId="{7C88ECAD-8729-4B6B-B579-2B6AE183F484}" type="presParOf" srcId="{F15E606F-624E-4CF2-BC5C-00139CE82C84}" destId="{1A8791F0-B661-403E-B1B1-B28383C89D14}" srcOrd="1" destOrd="0" presId="urn:microsoft.com/office/officeart/2005/8/layout/hList1"/>
    <dgm:cxn modelId="{76024268-C360-4ED6-8741-D17BD524A223}" type="presParOf" srcId="{72357C81-86C6-46D9-8DC0-7D211FF76664}" destId="{F1FBEACC-8D8C-4C0F-9540-47332377D4D3}" srcOrd="1" destOrd="0" presId="urn:microsoft.com/office/officeart/2005/8/layout/hList1"/>
    <dgm:cxn modelId="{A1367DE5-8EF8-46C2-B51F-F208E9CF9032}" type="presParOf" srcId="{72357C81-86C6-46D9-8DC0-7D211FF76664}" destId="{0EDC4304-611F-45BB-ADDB-F0BB4F796141}" srcOrd="2" destOrd="0" presId="urn:microsoft.com/office/officeart/2005/8/layout/hList1"/>
    <dgm:cxn modelId="{04320C46-AD20-4C2F-9659-67C080D93FCC}" type="presParOf" srcId="{0EDC4304-611F-45BB-ADDB-F0BB4F796141}" destId="{02C7C2A2-8CD1-444C-8E2B-0F24C3E67963}" srcOrd="0" destOrd="0" presId="urn:microsoft.com/office/officeart/2005/8/layout/hList1"/>
    <dgm:cxn modelId="{24B9CFA5-A53F-4D91-99FB-6ACF914DCFEE}" type="presParOf" srcId="{0EDC4304-611F-45BB-ADDB-F0BB4F796141}" destId="{4AD4C864-7305-47BE-A0CF-E59C682F321E}" srcOrd="1" destOrd="0" presId="urn:microsoft.com/office/officeart/2005/8/layout/hList1"/>
    <dgm:cxn modelId="{78689589-7720-4392-AE3A-D89BA9E1B86E}" type="presParOf" srcId="{72357C81-86C6-46D9-8DC0-7D211FF76664}" destId="{C91569DE-4372-4B51-9B5D-59423B430ED7}" srcOrd="3" destOrd="0" presId="urn:microsoft.com/office/officeart/2005/8/layout/hList1"/>
    <dgm:cxn modelId="{88E5F439-637B-4A77-8AFB-BCA4CFE11F78}" type="presParOf" srcId="{72357C81-86C6-46D9-8DC0-7D211FF76664}" destId="{0D535CA2-AE9E-4335-8583-945F13D6F621}" srcOrd="4" destOrd="0" presId="urn:microsoft.com/office/officeart/2005/8/layout/hList1"/>
    <dgm:cxn modelId="{994419C1-093B-49D9-8A9F-43F629969E3B}" type="presParOf" srcId="{0D535CA2-AE9E-4335-8583-945F13D6F621}" destId="{A4CC12AC-1639-489D-8195-A2B8E558B4AC}" srcOrd="0" destOrd="0" presId="urn:microsoft.com/office/officeart/2005/8/layout/hList1"/>
    <dgm:cxn modelId="{02C78A88-598C-45F5-A97D-B1F0D8E9C245}" type="presParOf" srcId="{0D535CA2-AE9E-4335-8583-945F13D6F621}" destId="{E22D7ECC-9FF6-4475-9793-3856E526736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89DA56-8931-4707-9062-4D7D82376AD6}" type="doc">
      <dgm:prSet loTypeId="urn:microsoft.com/office/officeart/2005/8/layout/hList1" loCatId="list" qsTypeId="urn:microsoft.com/office/officeart/2005/8/quickstyle/3d1" qsCatId="3D" csTypeId="urn:microsoft.com/office/officeart/2005/8/colors/colorful3" csCatId="colorful" phldr="1"/>
      <dgm:spPr/>
      <dgm:t>
        <a:bodyPr/>
        <a:lstStyle/>
        <a:p>
          <a:endParaRPr lang="en-US"/>
        </a:p>
      </dgm:t>
    </dgm:pt>
    <dgm:pt modelId="{0F097D72-9D44-4AF0-98C7-E5573C8DE53F}">
      <dgm:prSet phldrT="[Text]"/>
      <dgm:spPr/>
      <dgm:t>
        <a:bodyPr/>
        <a:lstStyle/>
        <a:p>
          <a:r>
            <a:rPr lang="fa-IR" dirty="0" smtClean="0">
              <a:cs typeface="B Homa" panose="00000400000000000000" pitchFamily="2" charset="-78"/>
            </a:rPr>
            <a:t>27 اوت 1789</a:t>
          </a:r>
          <a:endParaRPr lang="en-US" dirty="0">
            <a:cs typeface="B Homa" panose="00000400000000000000" pitchFamily="2" charset="-78"/>
          </a:endParaRPr>
        </a:p>
      </dgm:t>
    </dgm:pt>
    <dgm:pt modelId="{49698FA1-CC45-4748-AEB4-1DD2515BEF74}" type="parTrans" cxnId="{A79EB5AD-3DDA-49C7-8A11-A314F9DA145C}">
      <dgm:prSet/>
      <dgm:spPr/>
      <dgm:t>
        <a:bodyPr/>
        <a:lstStyle/>
        <a:p>
          <a:endParaRPr lang="en-US">
            <a:cs typeface="B Nazanin" panose="00000400000000000000" pitchFamily="2" charset="-78"/>
          </a:endParaRPr>
        </a:p>
      </dgm:t>
    </dgm:pt>
    <dgm:pt modelId="{C2F9AD65-0F30-4086-83DF-D08FB5A4D388}" type="sibTrans" cxnId="{A79EB5AD-3DDA-49C7-8A11-A314F9DA145C}">
      <dgm:prSet/>
      <dgm:spPr/>
      <dgm:t>
        <a:bodyPr/>
        <a:lstStyle/>
        <a:p>
          <a:endParaRPr lang="en-US">
            <a:cs typeface="B Nazanin" panose="00000400000000000000" pitchFamily="2" charset="-78"/>
          </a:endParaRPr>
        </a:p>
      </dgm:t>
    </dgm:pt>
    <dgm:pt modelId="{30C3BD29-EC79-4E7A-8F0E-2D9461CDD208}">
      <dgm:prSet phldrT="[Text]"/>
      <dgm:spPr/>
      <dgm:t>
        <a:bodyPr/>
        <a:lstStyle/>
        <a:p>
          <a:pPr algn="just" rtl="1"/>
          <a:r>
            <a:rPr lang="fa-IR" dirty="0" smtClean="0">
              <a:cs typeface="B Homa" panose="00000400000000000000" pitchFamily="2" charset="-78"/>
            </a:rPr>
            <a:t>مجمع ملی، بیانیه حقوق بشر و شهروندان را تصویب می کند. بر طبق این بیانیه، </a:t>
          </a:r>
          <a:r>
            <a:rPr lang="fa-IR" b="1" dirty="0" smtClean="0">
              <a:cs typeface="B Homa" panose="00000400000000000000" pitchFamily="2" charset="-78"/>
            </a:rPr>
            <a:t>آزادی، یک حق طبیعی محسوب و تساوی تمام شهروندان </a:t>
          </a:r>
          <a:r>
            <a:rPr lang="fa-IR" dirty="0" smtClean="0">
              <a:cs typeface="B Homa" panose="00000400000000000000" pitchFamily="2" charset="-78"/>
            </a:rPr>
            <a:t>در برابر قانون تضمین می گردد.</a:t>
          </a:r>
          <a:endParaRPr lang="en-US" dirty="0">
            <a:cs typeface="B Homa" panose="00000400000000000000" pitchFamily="2" charset="-78"/>
          </a:endParaRPr>
        </a:p>
      </dgm:t>
    </dgm:pt>
    <dgm:pt modelId="{95E9C704-5634-450F-BEBC-650E055357D0}" type="parTrans" cxnId="{7181C404-C271-4985-8E55-715E19188C49}">
      <dgm:prSet/>
      <dgm:spPr/>
      <dgm:t>
        <a:bodyPr/>
        <a:lstStyle/>
        <a:p>
          <a:endParaRPr lang="en-US">
            <a:cs typeface="B Nazanin" panose="00000400000000000000" pitchFamily="2" charset="-78"/>
          </a:endParaRPr>
        </a:p>
      </dgm:t>
    </dgm:pt>
    <dgm:pt modelId="{143EF9F6-BF4E-4FEC-89BA-0189ED702944}" type="sibTrans" cxnId="{7181C404-C271-4985-8E55-715E19188C49}">
      <dgm:prSet/>
      <dgm:spPr/>
      <dgm:t>
        <a:bodyPr/>
        <a:lstStyle/>
        <a:p>
          <a:endParaRPr lang="en-US">
            <a:cs typeface="B Nazanin" panose="00000400000000000000" pitchFamily="2" charset="-78"/>
          </a:endParaRPr>
        </a:p>
      </dgm:t>
    </dgm:pt>
    <dgm:pt modelId="{031CCF1F-6DEF-4D3C-B98F-3559C2FCDB3E}">
      <dgm:prSet phldrT="[Text]"/>
      <dgm:spPr/>
      <dgm:t>
        <a:bodyPr/>
        <a:lstStyle/>
        <a:p>
          <a:pPr rtl="1"/>
          <a:r>
            <a:rPr lang="fa-IR" dirty="0" smtClean="0">
              <a:cs typeface="B Homa" panose="00000400000000000000" pitchFamily="2" charset="-78"/>
            </a:rPr>
            <a:t>اکتبر 1789</a:t>
          </a:r>
          <a:endParaRPr lang="en-US" dirty="0">
            <a:cs typeface="B Homa" panose="00000400000000000000" pitchFamily="2" charset="-78"/>
          </a:endParaRPr>
        </a:p>
      </dgm:t>
    </dgm:pt>
    <dgm:pt modelId="{105B5F2D-5582-495C-986C-E6DEB00ED6EF}" type="parTrans" cxnId="{0A4E1344-0A89-4EBD-BC84-6995A05DC35F}">
      <dgm:prSet/>
      <dgm:spPr/>
      <dgm:t>
        <a:bodyPr/>
        <a:lstStyle/>
        <a:p>
          <a:endParaRPr lang="en-US">
            <a:cs typeface="B Nazanin" panose="00000400000000000000" pitchFamily="2" charset="-78"/>
          </a:endParaRPr>
        </a:p>
      </dgm:t>
    </dgm:pt>
    <dgm:pt modelId="{C3FD3491-40EF-42BC-9AA1-F999C5E711F3}" type="sibTrans" cxnId="{0A4E1344-0A89-4EBD-BC84-6995A05DC35F}">
      <dgm:prSet/>
      <dgm:spPr/>
      <dgm:t>
        <a:bodyPr/>
        <a:lstStyle/>
        <a:p>
          <a:endParaRPr lang="en-US">
            <a:cs typeface="B Nazanin" panose="00000400000000000000" pitchFamily="2" charset="-78"/>
          </a:endParaRPr>
        </a:p>
      </dgm:t>
    </dgm:pt>
    <dgm:pt modelId="{2C71FCB9-B7D6-4B36-BCBD-A3CC19EDA547}">
      <dgm:prSet phldrT="[Text]"/>
      <dgm:spPr/>
      <dgm:t>
        <a:bodyPr/>
        <a:lstStyle/>
        <a:p>
          <a:pPr algn="just" rtl="1"/>
          <a:r>
            <a:rPr lang="fa-IR" b="1" dirty="0" smtClean="0">
              <a:cs typeface="B Homa" panose="00000400000000000000" pitchFamily="2" charset="-78"/>
            </a:rPr>
            <a:t>کمبود مواد غذائی </a:t>
          </a:r>
          <a:r>
            <a:rPr lang="fa-IR" dirty="0" smtClean="0">
              <a:cs typeface="B Homa" panose="00000400000000000000" pitchFamily="2" charset="-78"/>
            </a:rPr>
            <a:t>و شورشها ادامه می یابند. در پنجم اکتبر جمعیتی از مردم که اکثر آنها را </a:t>
          </a:r>
          <a:r>
            <a:rPr lang="fa-IR" b="1" dirty="0" smtClean="0">
              <a:cs typeface="B Homa" panose="00000400000000000000" pitchFamily="2" charset="-78"/>
            </a:rPr>
            <a:t>زنان</a:t>
          </a:r>
          <a:r>
            <a:rPr lang="fa-IR" dirty="0" smtClean="0">
              <a:cs typeface="B Homa" panose="00000400000000000000" pitchFamily="2" charset="-78"/>
            </a:rPr>
            <a:t> تشکیل می دادند از </a:t>
          </a:r>
          <a:r>
            <a:rPr lang="fa-IR" b="1" dirty="0" smtClean="0">
              <a:cs typeface="B Homa" panose="00000400000000000000" pitchFamily="2" charset="-78"/>
            </a:rPr>
            <a:t>پاریس به سمت قصر پادشاه در ورسای</a:t>
          </a:r>
          <a:r>
            <a:rPr lang="fa-IR" dirty="0" smtClean="0">
              <a:cs typeface="B Homa" panose="00000400000000000000" pitchFamily="2" charset="-78"/>
            </a:rPr>
            <a:t>، راهپیمایی و </a:t>
          </a:r>
          <a:r>
            <a:rPr lang="fa-IR" b="1" dirty="0" smtClean="0">
              <a:cs typeface="B Homa" panose="00000400000000000000" pitchFamily="2" charset="-78"/>
            </a:rPr>
            <a:t>تقاضای نان </a:t>
          </a:r>
          <a:r>
            <a:rPr lang="fa-IR" dirty="0" smtClean="0">
              <a:cs typeface="B Homa" panose="00000400000000000000" pitchFamily="2" charset="-78"/>
            </a:rPr>
            <a:t>می کنند. آنها اعضای خانواده سلطنتی را بعنوان اسیر با خود به پاریس می برند.</a:t>
          </a:r>
          <a:endParaRPr lang="en-US" dirty="0">
            <a:cs typeface="B Homa" panose="00000400000000000000" pitchFamily="2" charset="-78"/>
          </a:endParaRPr>
        </a:p>
      </dgm:t>
    </dgm:pt>
    <dgm:pt modelId="{85677264-BD37-4E70-80CC-23F523CBA599}" type="parTrans" cxnId="{90523DC5-BB91-4DF8-BD10-DF71E351C53E}">
      <dgm:prSet/>
      <dgm:spPr/>
      <dgm:t>
        <a:bodyPr/>
        <a:lstStyle/>
        <a:p>
          <a:endParaRPr lang="en-US">
            <a:cs typeface="B Nazanin" panose="00000400000000000000" pitchFamily="2" charset="-78"/>
          </a:endParaRPr>
        </a:p>
      </dgm:t>
    </dgm:pt>
    <dgm:pt modelId="{7AA797D5-AE6F-4A73-A56F-64EC6CEBA6CB}" type="sibTrans" cxnId="{90523DC5-BB91-4DF8-BD10-DF71E351C53E}">
      <dgm:prSet/>
      <dgm:spPr/>
      <dgm:t>
        <a:bodyPr/>
        <a:lstStyle/>
        <a:p>
          <a:endParaRPr lang="en-US">
            <a:cs typeface="B Nazanin" panose="00000400000000000000" pitchFamily="2" charset="-78"/>
          </a:endParaRPr>
        </a:p>
      </dgm:t>
    </dgm:pt>
    <dgm:pt modelId="{A43313E7-A761-4B26-8BF1-D9BF036331C6}">
      <dgm:prSet phldrT="[Text]"/>
      <dgm:spPr/>
      <dgm:t>
        <a:bodyPr/>
        <a:lstStyle/>
        <a:p>
          <a:pPr rtl="1"/>
          <a:r>
            <a:rPr lang="fa-IR" dirty="0" smtClean="0">
              <a:cs typeface="B Homa" panose="00000400000000000000" pitchFamily="2" charset="-78"/>
            </a:rPr>
            <a:t>ژوئن 1791 (1170شمسی)</a:t>
          </a:r>
          <a:endParaRPr lang="en-US" dirty="0">
            <a:cs typeface="B Homa" panose="00000400000000000000" pitchFamily="2" charset="-78"/>
          </a:endParaRPr>
        </a:p>
      </dgm:t>
    </dgm:pt>
    <dgm:pt modelId="{89BF81A3-8B32-449F-BFE0-B6B19770B7D1}" type="parTrans" cxnId="{C35A4411-6C5F-47B2-9278-B5A1E0EA0FAA}">
      <dgm:prSet/>
      <dgm:spPr/>
      <dgm:t>
        <a:bodyPr/>
        <a:lstStyle/>
        <a:p>
          <a:endParaRPr lang="en-US">
            <a:cs typeface="B Nazanin" panose="00000400000000000000" pitchFamily="2" charset="-78"/>
          </a:endParaRPr>
        </a:p>
      </dgm:t>
    </dgm:pt>
    <dgm:pt modelId="{753102AA-41A5-4ECA-B108-6C84CEF30558}" type="sibTrans" cxnId="{C35A4411-6C5F-47B2-9278-B5A1E0EA0FAA}">
      <dgm:prSet/>
      <dgm:spPr/>
      <dgm:t>
        <a:bodyPr/>
        <a:lstStyle/>
        <a:p>
          <a:endParaRPr lang="en-US">
            <a:cs typeface="B Nazanin" panose="00000400000000000000" pitchFamily="2" charset="-78"/>
          </a:endParaRPr>
        </a:p>
      </dgm:t>
    </dgm:pt>
    <dgm:pt modelId="{456D0854-3432-42F0-9BBC-E212F43CCAD8}">
      <dgm:prSet phldrT="[Text]"/>
      <dgm:spPr/>
      <dgm:t>
        <a:bodyPr/>
        <a:lstStyle/>
        <a:p>
          <a:pPr algn="just" rtl="1"/>
          <a:r>
            <a:rPr lang="fa-IR" dirty="0" smtClean="0">
              <a:cs typeface="B Homa" panose="00000400000000000000" pitchFamily="2" charset="-78"/>
            </a:rPr>
            <a:t>پادشاه و خانواده اش سعی در </a:t>
          </a:r>
          <a:r>
            <a:rPr lang="fa-IR" b="1" dirty="0" smtClean="0">
              <a:cs typeface="B Homa" panose="00000400000000000000" pitchFamily="2" charset="-78"/>
            </a:rPr>
            <a:t>فرار</a:t>
          </a:r>
          <a:r>
            <a:rPr lang="fa-IR" dirty="0" smtClean="0">
              <a:cs typeface="B Homa" panose="00000400000000000000" pitchFamily="2" charset="-78"/>
            </a:rPr>
            <a:t> از فرانسه دارند، اما دستگیر شده و به فرانسه رجعت داده می شوند. هزاران تن از اشراف زادگان ، کشیشها و افسران ارتش که مخالف انقلاب هستند، فرانسه را ترک می گویند.</a:t>
          </a:r>
          <a:endParaRPr lang="en-US" dirty="0">
            <a:cs typeface="B Homa" panose="00000400000000000000" pitchFamily="2" charset="-78"/>
          </a:endParaRPr>
        </a:p>
      </dgm:t>
    </dgm:pt>
    <dgm:pt modelId="{5861463F-4247-411E-9C2C-97E7FDDD0BF6}" type="parTrans" cxnId="{70467078-A065-40A2-99C1-F7FAE7859F99}">
      <dgm:prSet/>
      <dgm:spPr/>
      <dgm:t>
        <a:bodyPr/>
        <a:lstStyle/>
        <a:p>
          <a:endParaRPr lang="en-US">
            <a:cs typeface="B Nazanin" panose="00000400000000000000" pitchFamily="2" charset="-78"/>
          </a:endParaRPr>
        </a:p>
      </dgm:t>
    </dgm:pt>
    <dgm:pt modelId="{8DF96F1F-AF9A-4DF9-A7B6-59757FE709A1}" type="sibTrans" cxnId="{70467078-A065-40A2-99C1-F7FAE7859F99}">
      <dgm:prSet/>
      <dgm:spPr/>
      <dgm:t>
        <a:bodyPr/>
        <a:lstStyle/>
        <a:p>
          <a:endParaRPr lang="en-US">
            <a:cs typeface="B Nazanin" panose="00000400000000000000" pitchFamily="2" charset="-78"/>
          </a:endParaRPr>
        </a:p>
      </dgm:t>
    </dgm:pt>
    <dgm:pt modelId="{72357C81-86C6-46D9-8DC0-7D211FF76664}" type="pres">
      <dgm:prSet presAssocID="{2489DA56-8931-4707-9062-4D7D82376AD6}" presName="Name0" presStyleCnt="0">
        <dgm:presLayoutVars>
          <dgm:dir val="rev"/>
          <dgm:animLvl val="lvl"/>
          <dgm:resizeHandles val="exact"/>
        </dgm:presLayoutVars>
      </dgm:prSet>
      <dgm:spPr/>
      <dgm:t>
        <a:bodyPr/>
        <a:lstStyle/>
        <a:p>
          <a:endParaRPr lang="en-US"/>
        </a:p>
      </dgm:t>
    </dgm:pt>
    <dgm:pt modelId="{F15E606F-624E-4CF2-BC5C-00139CE82C84}" type="pres">
      <dgm:prSet presAssocID="{0F097D72-9D44-4AF0-98C7-E5573C8DE53F}" presName="composite" presStyleCnt="0"/>
      <dgm:spPr/>
      <dgm:t>
        <a:bodyPr/>
        <a:lstStyle/>
        <a:p>
          <a:endParaRPr lang="en-US"/>
        </a:p>
      </dgm:t>
    </dgm:pt>
    <dgm:pt modelId="{03656F40-BFE6-4552-AD97-D8DF28E30237}" type="pres">
      <dgm:prSet presAssocID="{0F097D72-9D44-4AF0-98C7-E5573C8DE53F}" presName="parTx" presStyleLbl="alignNode1" presStyleIdx="0" presStyleCnt="3">
        <dgm:presLayoutVars>
          <dgm:chMax val="0"/>
          <dgm:chPref val="0"/>
          <dgm:bulletEnabled val="1"/>
        </dgm:presLayoutVars>
      </dgm:prSet>
      <dgm:spPr/>
      <dgm:t>
        <a:bodyPr/>
        <a:lstStyle/>
        <a:p>
          <a:endParaRPr lang="en-US"/>
        </a:p>
      </dgm:t>
    </dgm:pt>
    <dgm:pt modelId="{1A8791F0-B661-403E-B1B1-B28383C89D14}" type="pres">
      <dgm:prSet presAssocID="{0F097D72-9D44-4AF0-98C7-E5573C8DE53F}" presName="desTx" presStyleLbl="alignAccFollowNode1" presStyleIdx="0" presStyleCnt="3">
        <dgm:presLayoutVars>
          <dgm:bulletEnabled val="1"/>
        </dgm:presLayoutVars>
      </dgm:prSet>
      <dgm:spPr/>
      <dgm:t>
        <a:bodyPr/>
        <a:lstStyle/>
        <a:p>
          <a:endParaRPr lang="en-US"/>
        </a:p>
      </dgm:t>
    </dgm:pt>
    <dgm:pt modelId="{F1FBEACC-8D8C-4C0F-9540-47332377D4D3}" type="pres">
      <dgm:prSet presAssocID="{C2F9AD65-0F30-4086-83DF-D08FB5A4D388}" presName="space" presStyleCnt="0"/>
      <dgm:spPr/>
      <dgm:t>
        <a:bodyPr/>
        <a:lstStyle/>
        <a:p>
          <a:endParaRPr lang="en-US"/>
        </a:p>
      </dgm:t>
    </dgm:pt>
    <dgm:pt modelId="{0EDC4304-611F-45BB-ADDB-F0BB4F796141}" type="pres">
      <dgm:prSet presAssocID="{031CCF1F-6DEF-4D3C-B98F-3559C2FCDB3E}" presName="composite" presStyleCnt="0"/>
      <dgm:spPr/>
      <dgm:t>
        <a:bodyPr/>
        <a:lstStyle/>
        <a:p>
          <a:endParaRPr lang="en-US"/>
        </a:p>
      </dgm:t>
    </dgm:pt>
    <dgm:pt modelId="{02C7C2A2-8CD1-444C-8E2B-0F24C3E67963}" type="pres">
      <dgm:prSet presAssocID="{031CCF1F-6DEF-4D3C-B98F-3559C2FCDB3E}" presName="parTx" presStyleLbl="alignNode1" presStyleIdx="1" presStyleCnt="3">
        <dgm:presLayoutVars>
          <dgm:chMax val="0"/>
          <dgm:chPref val="0"/>
          <dgm:bulletEnabled val="1"/>
        </dgm:presLayoutVars>
      </dgm:prSet>
      <dgm:spPr/>
      <dgm:t>
        <a:bodyPr/>
        <a:lstStyle/>
        <a:p>
          <a:endParaRPr lang="en-US"/>
        </a:p>
      </dgm:t>
    </dgm:pt>
    <dgm:pt modelId="{4AD4C864-7305-47BE-A0CF-E59C682F321E}" type="pres">
      <dgm:prSet presAssocID="{031CCF1F-6DEF-4D3C-B98F-3559C2FCDB3E}" presName="desTx" presStyleLbl="alignAccFollowNode1" presStyleIdx="1" presStyleCnt="3">
        <dgm:presLayoutVars>
          <dgm:bulletEnabled val="1"/>
        </dgm:presLayoutVars>
      </dgm:prSet>
      <dgm:spPr/>
      <dgm:t>
        <a:bodyPr/>
        <a:lstStyle/>
        <a:p>
          <a:endParaRPr lang="en-US"/>
        </a:p>
      </dgm:t>
    </dgm:pt>
    <dgm:pt modelId="{C91569DE-4372-4B51-9B5D-59423B430ED7}" type="pres">
      <dgm:prSet presAssocID="{C3FD3491-40EF-42BC-9AA1-F999C5E711F3}" presName="space" presStyleCnt="0"/>
      <dgm:spPr/>
      <dgm:t>
        <a:bodyPr/>
        <a:lstStyle/>
        <a:p>
          <a:endParaRPr lang="en-US"/>
        </a:p>
      </dgm:t>
    </dgm:pt>
    <dgm:pt modelId="{0D535CA2-AE9E-4335-8583-945F13D6F621}" type="pres">
      <dgm:prSet presAssocID="{A43313E7-A761-4B26-8BF1-D9BF036331C6}" presName="composite" presStyleCnt="0"/>
      <dgm:spPr/>
      <dgm:t>
        <a:bodyPr/>
        <a:lstStyle/>
        <a:p>
          <a:endParaRPr lang="en-US"/>
        </a:p>
      </dgm:t>
    </dgm:pt>
    <dgm:pt modelId="{A4CC12AC-1639-489D-8195-A2B8E558B4AC}" type="pres">
      <dgm:prSet presAssocID="{A43313E7-A761-4B26-8BF1-D9BF036331C6}" presName="parTx" presStyleLbl="alignNode1" presStyleIdx="2" presStyleCnt="3">
        <dgm:presLayoutVars>
          <dgm:chMax val="0"/>
          <dgm:chPref val="0"/>
          <dgm:bulletEnabled val="1"/>
        </dgm:presLayoutVars>
      </dgm:prSet>
      <dgm:spPr/>
      <dgm:t>
        <a:bodyPr/>
        <a:lstStyle/>
        <a:p>
          <a:endParaRPr lang="en-US"/>
        </a:p>
      </dgm:t>
    </dgm:pt>
    <dgm:pt modelId="{E22D7ECC-9FF6-4475-9793-3856E5267360}" type="pres">
      <dgm:prSet presAssocID="{A43313E7-A761-4B26-8BF1-D9BF036331C6}" presName="desTx" presStyleLbl="alignAccFollowNode1" presStyleIdx="2" presStyleCnt="3">
        <dgm:presLayoutVars>
          <dgm:bulletEnabled val="1"/>
        </dgm:presLayoutVars>
      </dgm:prSet>
      <dgm:spPr/>
      <dgm:t>
        <a:bodyPr/>
        <a:lstStyle/>
        <a:p>
          <a:endParaRPr lang="en-US"/>
        </a:p>
      </dgm:t>
    </dgm:pt>
  </dgm:ptLst>
  <dgm:cxnLst>
    <dgm:cxn modelId="{07C06359-82D2-4EB4-935B-15DB23D8B474}" type="presOf" srcId="{2C71FCB9-B7D6-4B36-BCBD-A3CC19EDA547}" destId="{4AD4C864-7305-47BE-A0CF-E59C682F321E}" srcOrd="0" destOrd="0" presId="urn:microsoft.com/office/officeart/2005/8/layout/hList1"/>
    <dgm:cxn modelId="{0A4E1344-0A89-4EBD-BC84-6995A05DC35F}" srcId="{2489DA56-8931-4707-9062-4D7D82376AD6}" destId="{031CCF1F-6DEF-4D3C-B98F-3559C2FCDB3E}" srcOrd="1" destOrd="0" parTransId="{105B5F2D-5582-495C-986C-E6DEB00ED6EF}" sibTransId="{C3FD3491-40EF-42BC-9AA1-F999C5E711F3}"/>
    <dgm:cxn modelId="{A79EB5AD-3DDA-49C7-8A11-A314F9DA145C}" srcId="{2489DA56-8931-4707-9062-4D7D82376AD6}" destId="{0F097D72-9D44-4AF0-98C7-E5573C8DE53F}" srcOrd="0" destOrd="0" parTransId="{49698FA1-CC45-4748-AEB4-1DD2515BEF74}" sibTransId="{C2F9AD65-0F30-4086-83DF-D08FB5A4D388}"/>
    <dgm:cxn modelId="{70467078-A065-40A2-99C1-F7FAE7859F99}" srcId="{A43313E7-A761-4B26-8BF1-D9BF036331C6}" destId="{456D0854-3432-42F0-9BBC-E212F43CCAD8}" srcOrd="0" destOrd="0" parTransId="{5861463F-4247-411E-9C2C-97E7FDDD0BF6}" sibTransId="{8DF96F1F-AF9A-4DF9-A7B6-59757FE709A1}"/>
    <dgm:cxn modelId="{C35A4411-6C5F-47B2-9278-B5A1E0EA0FAA}" srcId="{2489DA56-8931-4707-9062-4D7D82376AD6}" destId="{A43313E7-A761-4B26-8BF1-D9BF036331C6}" srcOrd="2" destOrd="0" parTransId="{89BF81A3-8B32-449F-BFE0-B6B19770B7D1}" sibTransId="{753102AA-41A5-4ECA-B108-6C84CEF30558}"/>
    <dgm:cxn modelId="{432BECA3-05A6-42B5-9301-945870228338}" type="presOf" srcId="{031CCF1F-6DEF-4D3C-B98F-3559C2FCDB3E}" destId="{02C7C2A2-8CD1-444C-8E2B-0F24C3E67963}" srcOrd="0" destOrd="0" presId="urn:microsoft.com/office/officeart/2005/8/layout/hList1"/>
    <dgm:cxn modelId="{61EB3454-698F-44C0-957C-9C064DF4B737}" type="presOf" srcId="{2489DA56-8931-4707-9062-4D7D82376AD6}" destId="{72357C81-86C6-46D9-8DC0-7D211FF76664}" srcOrd="0" destOrd="0" presId="urn:microsoft.com/office/officeart/2005/8/layout/hList1"/>
    <dgm:cxn modelId="{808F2F2E-D02E-45BE-9A5E-ECE80E8E9B72}" type="presOf" srcId="{30C3BD29-EC79-4E7A-8F0E-2D9461CDD208}" destId="{1A8791F0-B661-403E-B1B1-B28383C89D14}" srcOrd="0" destOrd="0" presId="urn:microsoft.com/office/officeart/2005/8/layout/hList1"/>
    <dgm:cxn modelId="{90523DC5-BB91-4DF8-BD10-DF71E351C53E}" srcId="{031CCF1F-6DEF-4D3C-B98F-3559C2FCDB3E}" destId="{2C71FCB9-B7D6-4B36-BCBD-A3CC19EDA547}" srcOrd="0" destOrd="0" parTransId="{85677264-BD37-4E70-80CC-23F523CBA599}" sibTransId="{7AA797D5-AE6F-4A73-A56F-64EC6CEBA6CB}"/>
    <dgm:cxn modelId="{40A15AFB-7F10-4823-B0A8-D4755F5C7046}" type="presOf" srcId="{0F097D72-9D44-4AF0-98C7-E5573C8DE53F}" destId="{03656F40-BFE6-4552-AD97-D8DF28E30237}" srcOrd="0" destOrd="0" presId="urn:microsoft.com/office/officeart/2005/8/layout/hList1"/>
    <dgm:cxn modelId="{374199E0-876F-4F62-A851-4DC58F4275B1}" type="presOf" srcId="{456D0854-3432-42F0-9BBC-E212F43CCAD8}" destId="{E22D7ECC-9FF6-4475-9793-3856E5267360}" srcOrd="0" destOrd="0" presId="urn:microsoft.com/office/officeart/2005/8/layout/hList1"/>
    <dgm:cxn modelId="{D5269074-6827-4F07-AEE8-18E8FFC2AAA6}" type="presOf" srcId="{A43313E7-A761-4B26-8BF1-D9BF036331C6}" destId="{A4CC12AC-1639-489D-8195-A2B8E558B4AC}" srcOrd="0" destOrd="0" presId="urn:microsoft.com/office/officeart/2005/8/layout/hList1"/>
    <dgm:cxn modelId="{7181C404-C271-4985-8E55-715E19188C49}" srcId="{0F097D72-9D44-4AF0-98C7-E5573C8DE53F}" destId="{30C3BD29-EC79-4E7A-8F0E-2D9461CDD208}" srcOrd="0" destOrd="0" parTransId="{95E9C704-5634-450F-BEBC-650E055357D0}" sibTransId="{143EF9F6-BF4E-4FEC-89BA-0189ED702944}"/>
    <dgm:cxn modelId="{4A5DFB99-D421-4888-BBDD-DD4E2643D80D}" type="presParOf" srcId="{72357C81-86C6-46D9-8DC0-7D211FF76664}" destId="{F15E606F-624E-4CF2-BC5C-00139CE82C84}" srcOrd="0" destOrd="0" presId="urn:microsoft.com/office/officeart/2005/8/layout/hList1"/>
    <dgm:cxn modelId="{8CBB0D29-A196-4377-9A95-023815F66602}" type="presParOf" srcId="{F15E606F-624E-4CF2-BC5C-00139CE82C84}" destId="{03656F40-BFE6-4552-AD97-D8DF28E30237}" srcOrd="0" destOrd="0" presId="urn:microsoft.com/office/officeart/2005/8/layout/hList1"/>
    <dgm:cxn modelId="{FC869376-C50F-4AB3-BD34-D4E8B89D4C78}" type="presParOf" srcId="{F15E606F-624E-4CF2-BC5C-00139CE82C84}" destId="{1A8791F0-B661-403E-B1B1-B28383C89D14}" srcOrd="1" destOrd="0" presId="urn:microsoft.com/office/officeart/2005/8/layout/hList1"/>
    <dgm:cxn modelId="{7D911C07-64E2-4296-90B5-77F25D42872C}" type="presParOf" srcId="{72357C81-86C6-46D9-8DC0-7D211FF76664}" destId="{F1FBEACC-8D8C-4C0F-9540-47332377D4D3}" srcOrd="1" destOrd="0" presId="urn:microsoft.com/office/officeart/2005/8/layout/hList1"/>
    <dgm:cxn modelId="{F33021C0-6C02-426A-8E67-59385764CBF3}" type="presParOf" srcId="{72357C81-86C6-46D9-8DC0-7D211FF76664}" destId="{0EDC4304-611F-45BB-ADDB-F0BB4F796141}" srcOrd="2" destOrd="0" presId="urn:microsoft.com/office/officeart/2005/8/layout/hList1"/>
    <dgm:cxn modelId="{E0D0D4E0-A82D-4192-81E5-4357B5B380D3}" type="presParOf" srcId="{0EDC4304-611F-45BB-ADDB-F0BB4F796141}" destId="{02C7C2A2-8CD1-444C-8E2B-0F24C3E67963}" srcOrd="0" destOrd="0" presId="urn:microsoft.com/office/officeart/2005/8/layout/hList1"/>
    <dgm:cxn modelId="{F5152F5D-353C-40DC-BEBB-2B3318D19DCA}" type="presParOf" srcId="{0EDC4304-611F-45BB-ADDB-F0BB4F796141}" destId="{4AD4C864-7305-47BE-A0CF-E59C682F321E}" srcOrd="1" destOrd="0" presId="urn:microsoft.com/office/officeart/2005/8/layout/hList1"/>
    <dgm:cxn modelId="{5A29315F-1853-4C6E-9717-B77712B9435F}" type="presParOf" srcId="{72357C81-86C6-46D9-8DC0-7D211FF76664}" destId="{C91569DE-4372-4B51-9B5D-59423B430ED7}" srcOrd="3" destOrd="0" presId="urn:microsoft.com/office/officeart/2005/8/layout/hList1"/>
    <dgm:cxn modelId="{8FC7001D-5536-42E0-BD4F-3BB50785BCBB}" type="presParOf" srcId="{72357C81-86C6-46D9-8DC0-7D211FF76664}" destId="{0D535CA2-AE9E-4335-8583-945F13D6F621}" srcOrd="4" destOrd="0" presId="urn:microsoft.com/office/officeart/2005/8/layout/hList1"/>
    <dgm:cxn modelId="{37F40327-BDBF-400C-82B3-12C373B0A7CA}" type="presParOf" srcId="{0D535CA2-AE9E-4335-8583-945F13D6F621}" destId="{A4CC12AC-1639-489D-8195-A2B8E558B4AC}" srcOrd="0" destOrd="0" presId="urn:microsoft.com/office/officeart/2005/8/layout/hList1"/>
    <dgm:cxn modelId="{5C15E152-B622-4103-A62A-C405F73B7C65}" type="presParOf" srcId="{0D535CA2-AE9E-4335-8583-945F13D6F621}" destId="{E22D7ECC-9FF6-4475-9793-3856E526736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489DA56-8931-4707-9062-4D7D82376AD6}" type="doc">
      <dgm:prSet loTypeId="urn:microsoft.com/office/officeart/2005/8/layout/hList1" loCatId="list" qsTypeId="urn:microsoft.com/office/officeart/2005/8/quickstyle/3d1" qsCatId="3D" csTypeId="urn:microsoft.com/office/officeart/2005/8/colors/colorful3" csCatId="colorful" phldr="1"/>
      <dgm:spPr/>
      <dgm:t>
        <a:bodyPr/>
        <a:lstStyle/>
        <a:p>
          <a:endParaRPr lang="en-US"/>
        </a:p>
      </dgm:t>
    </dgm:pt>
    <dgm:pt modelId="{0F097D72-9D44-4AF0-98C7-E5573C8DE53F}">
      <dgm:prSet phldrT="[Text]"/>
      <dgm:spPr/>
      <dgm:t>
        <a:bodyPr/>
        <a:lstStyle/>
        <a:p>
          <a:r>
            <a:rPr lang="fa-IR" dirty="0" smtClean="0">
              <a:cs typeface="B Homa" panose="00000400000000000000" pitchFamily="2" charset="-78"/>
            </a:rPr>
            <a:t>اوت 1792</a:t>
          </a:r>
          <a:endParaRPr lang="en-US" dirty="0">
            <a:cs typeface="B Homa" panose="00000400000000000000" pitchFamily="2" charset="-78"/>
          </a:endParaRPr>
        </a:p>
      </dgm:t>
    </dgm:pt>
    <dgm:pt modelId="{49698FA1-CC45-4748-AEB4-1DD2515BEF74}" type="parTrans" cxnId="{A79EB5AD-3DDA-49C7-8A11-A314F9DA145C}">
      <dgm:prSet/>
      <dgm:spPr/>
      <dgm:t>
        <a:bodyPr/>
        <a:lstStyle/>
        <a:p>
          <a:endParaRPr lang="en-US">
            <a:cs typeface="B Nazanin" panose="00000400000000000000" pitchFamily="2" charset="-78"/>
          </a:endParaRPr>
        </a:p>
      </dgm:t>
    </dgm:pt>
    <dgm:pt modelId="{C2F9AD65-0F30-4086-83DF-D08FB5A4D388}" type="sibTrans" cxnId="{A79EB5AD-3DDA-49C7-8A11-A314F9DA145C}">
      <dgm:prSet/>
      <dgm:spPr/>
      <dgm:t>
        <a:bodyPr/>
        <a:lstStyle/>
        <a:p>
          <a:endParaRPr lang="en-US">
            <a:cs typeface="B Nazanin" panose="00000400000000000000" pitchFamily="2" charset="-78"/>
          </a:endParaRPr>
        </a:p>
      </dgm:t>
    </dgm:pt>
    <dgm:pt modelId="{30C3BD29-EC79-4E7A-8F0E-2D9461CDD208}">
      <dgm:prSet phldrT="[Text]"/>
      <dgm:spPr/>
      <dgm:t>
        <a:bodyPr/>
        <a:lstStyle/>
        <a:p>
          <a:pPr rtl="1"/>
          <a:r>
            <a:rPr lang="fa-IR" dirty="0" smtClean="0">
              <a:cs typeface="B Homa" panose="00000400000000000000" pitchFamily="2" charset="-78"/>
            </a:rPr>
            <a:t>رژیم پادشاهی و قانون اساسی 1791 در قیامی جدید بر انداخته می شوند</a:t>
          </a:r>
          <a:endParaRPr lang="en-US" dirty="0">
            <a:cs typeface="B Homa" panose="00000400000000000000" pitchFamily="2" charset="-78"/>
          </a:endParaRPr>
        </a:p>
      </dgm:t>
    </dgm:pt>
    <dgm:pt modelId="{95E9C704-5634-450F-BEBC-650E055357D0}" type="parTrans" cxnId="{7181C404-C271-4985-8E55-715E19188C49}">
      <dgm:prSet/>
      <dgm:spPr/>
      <dgm:t>
        <a:bodyPr/>
        <a:lstStyle/>
        <a:p>
          <a:endParaRPr lang="en-US">
            <a:cs typeface="B Nazanin" panose="00000400000000000000" pitchFamily="2" charset="-78"/>
          </a:endParaRPr>
        </a:p>
      </dgm:t>
    </dgm:pt>
    <dgm:pt modelId="{143EF9F6-BF4E-4FEC-89BA-0189ED702944}" type="sibTrans" cxnId="{7181C404-C271-4985-8E55-715E19188C49}">
      <dgm:prSet/>
      <dgm:spPr/>
      <dgm:t>
        <a:bodyPr/>
        <a:lstStyle/>
        <a:p>
          <a:endParaRPr lang="en-US">
            <a:cs typeface="B Nazanin" panose="00000400000000000000" pitchFamily="2" charset="-78"/>
          </a:endParaRPr>
        </a:p>
      </dgm:t>
    </dgm:pt>
    <dgm:pt modelId="{031CCF1F-6DEF-4D3C-B98F-3559C2FCDB3E}">
      <dgm:prSet phldrT="[Text]"/>
      <dgm:spPr/>
      <dgm:t>
        <a:bodyPr/>
        <a:lstStyle/>
        <a:p>
          <a:pPr rtl="1"/>
          <a:r>
            <a:rPr lang="fa-IR" dirty="0" smtClean="0">
              <a:cs typeface="B Homa" panose="00000400000000000000" pitchFamily="2" charset="-78"/>
            </a:rPr>
            <a:t>سپتامبر 1792</a:t>
          </a:r>
          <a:endParaRPr lang="en-US" dirty="0">
            <a:cs typeface="B Homa" panose="00000400000000000000" pitchFamily="2" charset="-78"/>
          </a:endParaRPr>
        </a:p>
      </dgm:t>
    </dgm:pt>
    <dgm:pt modelId="{105B5F2D-5582-495C-986C-E6DEB00ED6EF}" type="parTrans" cxnId="{0A4E1344-0A89-4EBD-BC84-6995A05DC35F}">
      <dgm:prSet/>
      <dgm:spPr/>
      <dgm:t>
        <a:bodyPr/>
        <a:lstStyle/>
        <a:p>
          <a:endParaRPr lang="en-US">
            <a:cs typeface="B Nazanin" panose="00000400000000000000" pitchFamily="2" charset="-78"/>
          </a:endParaRPr>
        </a:p>
      </dgm:t>
    </dgm:pt>
    <dgm:pt modelId="{C3FD3491-40EF-42BC-9AA1-F999C5E711F3}" type="sibTrans" cxnId="{0A4E1344-0A89-4EBD-BC84-6995A05DC35F}">
      <dgm:prSet/>
      <dgm:spPr/>
      <dgm:t>
        <a:bodyPr/>
        <a:lstStyle/>
        <a:p>
          <a:endParaRPr lang="en-US">
            <a:cs typeface="B Nazanin" panose="00000400000000000000" pitchFamily="2" charset="-78"/>
          </a:endParaRPr>
        </a:p>
      </dgm:t>
    </dgm:pt>
    <dgm:pt modelId="{2C71FCB9-B7D6-4B36-BCBD-A3CC19EDA547}">
      <dgm:prSet phldrT="[Text]"/>
      <dgm:spPr/>
      <dgm:t>
        <a:bodyPr/>
        <a:lstStyle/>
        <a:p>
          <a:pPr algn="just" rtl="1"/>
          <a:r>
            <a:rPr lang="fa-IR" dirty="0" smtClean="0">
              <a:cs typeface="B Homa" panose="00000400000000000000" pitchFamily="2" charset="-78"/>
            </a:rPr>
            <a:t>انتخابات بر پا می گردد. </a:t>
          </a:r>
          <a:r>
            <a:rPr lang="fa-IR" b="1" dirty="0" smtClean="0">
              <a:cs typeface="B Homa" panose="00000400000000000000" pitchFamily="2" charset="-78"/>
            </a:rPr>
            <a:t>برای اولین بار در تاریخ فرانسه، هر فرانسوی از حق رای برخوردار </a:t>
          </a:r>
          <a:r>
            <a:rPr lang="fa-IR" dirty="0" smtClean="0">
              <a:cs typeface="B Homa" panose="00000400000000000000" pitchFamily="2" charset="-78"/>
            </a:rPr>
            <a:t>است. </a:t>
          </a:r>
          <a:r>
            <a:rPr lang="fa-IR" b="1" dirty="0" smtClean="0">
              <a:cs typeface="B Homa" panose="00000400000000000000" pitchFamily="2" charset="-78"/>
            </a:rPr>
            <a:t>رژیم پادشاهی از میان می رود </a:t>
          </a:r>
          <a:r>
            <a:rPr lang="fa-IR" dirty="0" smtClean="0">
              <a:cs typeface="B Homa" panose="00000400000000000000" pitchFamily="2" charset="-78"/>
            </a:rPr>
            <a:t>و در فرانسه یک </a:t>
          </a:r>
          <a:r>
            <a:rPr lang="fa-IR" b="1" dirty="0" smtClean="0">
              <a:cs typeface="B Homa" panose="00000400000000000000" pitchFamily="2" charset="-78"/>
            </a:rPr>
            <a:t>جمهوری و دولت مردمی اعلام </a:t>
          </a:r>
          <a:r>
            <a:rPr lang="fa-IR" dirty="0" smtClean="0">
              <a:cs typeface="B Homa" panose="00000400000000000000" pitchFamily="2" charset="-78"/>
            </a:rPr>
            <a:t>می گردد. از این پس، حتی پادشاه </a:t>
          </a:r>
          <a:r>
            <a:rPr lang="fa-IR" b="1" dirty="0" smtClean="0">
              <a:cs typeface="B Homa" panose="00000400000000000000" pitchFamily="2" charset="-78"/>
            </a:rPr>
            <a:t>لوئی شانزدهم نیز یک شهروند </a:t>
          </a:r>
          <a:r>
            <a:rPr lang="fa-IR" dirty="0" smtClean="0">
              <a:cs typeface="B Homa" panose="00000400000000000000" pitchFamily="2" charset="-78"/>
            </a:rPr>
            <a:t>خوانده می شود. شروع تقویم انقلابی از 22 سپتامبر است.</a:t>
          </a:r>
          <a:endParaRPr lang="en-US" dirty="0">
            <a:cs typeface="B Homa" panose="00000400000000000000" pitchFamily="2" charset="-78"/>
          </a:endParaRPr>
        </a:p>
      </dgm:t>
    </dgm:pt>
    <dgm:pt modelId="{85677264-BD37-4E70-80CC-23F523CBA599}" type="parTrans" cxnId="{90523DC5-BB91-4DF8-BD10-DF71E351C53E}">
      <dgm:prSet/>
      <dgm:spPr/>
      <dgm:t>
        <a:bodyPr/>
        <a:lstStyle/>
        <a:p>
          <a:endParaRPr lang="en-US">
            <a:cs typeface="B Nazanin" panose="00000400000000000000" pitchFamily="2" charset="-78"/>
          </a:endParaRPr>
        </a:p>
      </dgm:t>
    </dgm:pt>
    <dgm:pt modelId="{7AA797D5-AE6F-4A73-A56F-64EC6CEBA6CB}" type="sibTrans" cxnId="{90523DC5-BB91-4DF8-BD10-DF71E351C53E}">
      <dgm:prSet/>
      <dgm:spPr/>
      <dgm:t>
        <a:bodyPr/>
        <a:lstStyle/>
        <a:p>
          <a:endParaRPr lang="en-US">
            <a:cs typeface="B Nazanin" panose="00000400000000000000" pitchFamily="2" charset="-78"/>
          </a:endParaRPr>
        </a:p>
      </dgm:t>
    </dgm:pt>
    <dgm:pt modelId="{A43313E7-A761-4B26-8BF1-D9BF036331C6}">
      <dgm:prSet phldrT="[Text]"/>
      <dgm:spPr/>
      <dgm:t>
        <a:bodyPr/>
        <a:lstStyle/>
        <a:p>
          <a:pPr rtl="1"/>
          <a:r>
            <a:rPr lang="fa-IR" dirty="0" smtClean="0">
              <a:cs typeface="B Homa" panose="00000400000000000000" pitchFamily="2" charset="-78"/>
            </a:rPr>
            <a:t>ژانویه 1793</a:t>
          </a:r>
          <a:endParaRPr lang="en-US" dirty="0">
            <a:cs typeface="B Homa" panose="00000400000000000000" pitchFamily="2" charset="-78"/>
          </a:endParaRPr>
        </a:p>
      </dgm:t>
    </dgm:pt>
    <dgm:pt modelId="{89BF81A3-8B32-449F-BFE0-B6B19770B7D1}" type="parTrans" cxnId="{C35A4411-6C5F-47B2-9278-B5A1E0EA0FAA}">
      <dgm:prSet/>
      <dgm:spPr/>
      <dgm:t>
        <a:bodyPr/>
        <a:lstStyle/>
        <a:p>
          <a:endParaRPr lang="en-US">
            <a:cs typeface="B Nazanin" panose="00000400000000000000" pitchFamily="2" charset="-78"/>
          </a:endParaRPr>
        </a:p>
      </dgm:t>
    </dgm:pt>
    <dgm:pt modelId="{753102AA-41A5-4ECA-B108-6C84CEF30558}" type="sibTrans" cxnId="{C35A4411-6C5F-47B2-9278-B5A1E0EA0FAA}">
      <dgm:prSet/>
      <dgm:spPr/>
      <dgm:t>
        <a:bodyPr/>
        <a:lstStyle/>
        <a:p>
          <a:endParaRPr lang="en-US">
            <a:cs typeface="B Nazanin" panose="00000400000000000000" pitchFamily="2" charset="-78"/>
          </a:endParaRPr>
        </a:p>
      </dgm:t>
    </dgm:pt>
    <dgm:pt modelId="{456D0854-3432-42F0-9BBC-E212F43CCAD8}">
      <dgm:prSet phldrT="[Text]"/>
      <dgm:spPr/>
      <dgm:t>
        <a:bodyPr/>
        <a:lstStyle/>
        <a:p>
          <a:pPr algn="just" rtl="1"/>
          <a:r>
            <a:rPr lang="fa-IR" dirty="0" smtClean="0">
              <a:cs typeface="B Homa" panose="00000400000000000000" pitchFamily="2" charset="-78"/>
            </a:rPr>
            <a:t>در یازدهم ژانویه لوئی شانزدهم به جرم خیانت و شرکت در توطئه با قدرتهای خارجی گناهکار شناخته شده و 10 روز بعد اعدام می گردد.</a:t>
          </a:r>
          <a:endParaRPr lang="en-US" dirty="0">
            <a:cs typeface="B Homa" panose="00000400000000000000" pitchFamily="2" charset="-78"/>
          </a:endParaRPr>
        </a:p>
      </dgm:t>
    </dgm:pt>
    <dgm:pt modelId="{5861463F-4247-411E-9C2C-97E7FDDD0BF6}" type="parTrans" cxnId="{70467078-A065-40A2-99C1-F7FAE7859F99}">
      <dgm:prSet/>
      <dgm:spPr/>
      <dgm:t>
        <a:bodyPr/>
        <a:lstStyle/>
        <a:p>
          <a:endParaRPr lang="en-US">
            <a:cs typeface="B Nazanin" panose="00000400000000000000" pitchFamily="2" charset="-78"/>
          </a:endParaRPr>
        </a:p>
      </dgm:t>
    </dgm:pt>
    <dgm:pt modelId="{8DF96F1F-AF9A-4DF9-A7B6-59757FE709A1}" type="sibTrans" cxnId="{70467078-A065-40A2-99C1-F7FAE7859F99}">
      <dgm:prSet/>
      <dgm:spPr/>
      <dgm:t>
        <a:bodyPr/>
        <a:lstStyle/>
        <a:p>
          <a:endParaRPr lang="en-US">
            <a:cs typeface="B Nazanin" panose="00000400000000000000" pitchFamily="2" charset="-78"/>
          </a:endParaRPr>
        </a:p>
      </dgm:t>
    </dgm:pt>
    <dgm:pt modelId="{72357C81-86C6-46D9-8DC0-7D211FF76664}" type="pres">
      <dgm:prSet presAssocID="{2489DA56-8931-4707-9062-4D7D82376AD6}" presName="Name0" presStyleCnt="0">
        <dgm:presLayoutVars>
          <dgm:dir val="rev"/>
          <dgm:animLvl val="lvl"/>
          <dgm:resizeHandles val="exact"/>
        </dgm:presLayoutVars>
      </dgm:prSet>
      <dgm:spPr/>
      <dgm:t>
        <a:bodyPr/>
        <a:lstStyle/>
        <a:p>
          <a:endParaRPr lang="en-US"/>
        </a:p>
      </dgm:t>
    </dgm:pt>
    <dgm:pt modelId="{F15E606F-624E-4CF2-BC5C-00139CE82C84}" type="pres">
      <dgm:prSet presAssocID="{0F097D72-9D44-4AF0-98C7-E5573C8DE53F}" presName="composite" presStyleCnt="0"/>
      <dgm:spPr/>
      <dgm:t>
        <a:bodyPr/>
        <a:lstStyle/>
        <a:p>
          <a:endParaRPr lang="en-US"/>
        </a:p>
      </dgm:t>
    </dgm:pt>
    <dgm:pt modelId="{03656F40-BFE6-4552-AD97-D8DF28E30237}" type="pres">
      <dgm:prSet presAssocID="{0F097D72-9D44-4AF0-98C7-E5573C8DE53F}" presName="parTx" presStyleLbl="alignNode1" presStyleIdx="0" presStyleCnt="3">
        <dgm:presLayoutVars>
          <dgm:chMax val="0"/>
          <dgm:chPref val="0"/>
          <dgm:bulletEnabled val="1"/>
        </dgm:presLayoutVars>
      </dgm:prSet>
      <dgm:spPr/>
      <dgm:t>
        <a:bodyPr/>
        <a:lstStyle/>
        <a:p>
          <a:endParaRPr lang="en-US"/>
        </a:p>
      </dgm:t>
    </dgm:pt>
    <dgm:pt modelId="{1A8791F0-B661-403E-B1B1-B28383C89D14}" type="pres">
      <dgm:prSet presAssocID="{0F097D72-9D44-4AF0-98C7-E5573C8DE53F}" presName="desTx" presStyleLbl="alignAccFollowNode1" presStyleIdx="0" presStyleCnt="3">
        <dgm:presLayoutVars>
          <dgm:bulletEnabled val="1"/>
        </dgm:presLayoutVars>
      </dgm:prSet>
      <dgm:spPr/>
      <dgm:t>
        <a:bodyPr/>
        <a:lstStyle/>
        <a:p>
          <a:endParaRPr lang="en-US"/>
        </a:p>
      </dgm:t>
    </dgm:pt>
    <dgm:pt modelId="{F1FBEACC-8D8C-4C0F-9540-47332377D4D3}" type="pres">
      <dgm:prSet presAssocID="{C2F9AD65-0F30-4086-83DF-D08FB5A4D388}" presName="space" presStyleCnt="0"/>
      <dgm:spPr/>
      <dgm:t>
        <a:bodyPr/>
        <a:lstStyle/>
        <a:p>
          <a:endParaRPr lang="en-US"/>
        </a:p>
      </dgm:t>
    </dgm:pt>
    <dgm:pt modelId="{0EDC4304-611F-45BB-ADDB-F0BB4F796141}" type="pres">
      <dgm:prSet presAssocID="{031CCF1F-6DEF-4D3C-B98F-3559C2FCDB3E}" presName="composite" presStyleCnt="0"/>
      <dgm:spPr/>
      <dgm:t>
        <a:bodyPr/>
        <a:lstStyle/>
        <a:p>
          <a:endParaRPr lang="en-US"/>
        </a:p>
      </dgm:t>
    </dgm:pt>
    <dgm:pt modelId="{02C7C2A2-8CD1-444C-8E2B-0F24C3E67963}" type="pres">
      <dgm:prSet presAssocID="{031CCF1F-6DEF-4D3C-B98F-3559C2FCDB3E}" presName="parTx" presStyleLbl="alignNode1" presStyleIdx="1" presStyleCnt="3">
        <dgm:presLayoutVars>
          <dgm:chMax val="0"/>
          <dgm:chPref val="0"/>
          <dgm:bulletEnabled val="1"/>
        </dgm:presLayoutVars>
      </dgm:prSet>
      <dgm:spPr/>
      <dgm:t>
        <a:bodyPr/>
        <a:lstStyle/>
        <a:p>
          <a:endParaRPr lang="en-US"/>
        </a:p>
      </dgm:t>
    </dgm:pt>
    <dgm:pt modelId="{4AD4C864-7305-47BE-A0CF-E59C682F321E}" type="pres">
      <dgm:prSet presAssocID="{031CCF1F-6DEF-4D3C-B98F-3559C2FCDB3E}" presName="desTx" presStyleLbl="alignAccFollowNode1" presStyleIdx="1" presStyleCnt="3">
        <dgm:presLayoutVars>
          <dgm:bulletEnabled val="1"/>
        </dgm:presLayoutVars>
      </dgm:prSet>
      <dgm:spPr/>
      <dgm:t>
        <a:bodyPr/>
        <a:lstStyle/>
        <a:p>
          <a:endParaRPr lang="en-US"/>
        </a:p>
      </dgm:t>
    </dgm:pt>
    <dgm:pt modelId="{C91569DE-4372-4B51-9B5D-59423B430ED7}" type="pres">
      <dgm:prSet presAssocID="{C3FD3491-40EF-42BC-9AA1-F999C5E711F3}" presName="space" presStyleCnt="0"/>
      <dgm:spPr/>
      <dgm:t>
        <a:bodyPr/>
        <a:lstStyle/>
        <a:p>
          <a:endParaRPr lang="en-US"/>
        </a:p>
      </dgm:t>
    </dgm:pt>
    <dgm:pt modelId="{0D535CA2-AE9E-4335-8583-945F13D6F621}" type="pres">
      <dgm:prSet presAssocID="{A43313E7-A761-4B26-8BF1-D9BF036331C6}" presName="composite" presStyleCnt="0"/>
      <dgm:spPr/>
      <dgm:t>
        <a:bodyPr/>
        <a:lstStyle/>
        <a:p>
          <a:endParaRPr lang="en-US"/>
        </a:p>
      </dgm:t>
    </dgm:pt>
    <dgm:pt modelId="{A4CC12AC-1639-489D-8195-A2B8E558B4AC}" type="pres">
      <dgm:prSet presAssocID="{A43313E7-A761-4B26-8BF1-D9BF036331C6}" presName="parTx" presStyleLbl="alignNode1" presStyleIdx="2" presStyleCnt="3">
        <dgm:presLayoutVars>
          <dgm:chMax val="0"/>
          <dgm:chPref val="0"/>
          <dgm:bulletEnabled val="1"/>
        </dgm:presLayoutVars>
      </dgm:prSet>
      <dgm:spPr/>
      <dgm:t>
        <a:bodyPr/>
        <a:lstStyle/>
        <a:p>
          <a:endParaRPr lang="en-US"/>
        </a:p>
      </dgm:t>
    </dgm:pt>
    <dgm:pt modelId="{E22D7ECC-9FF6-4475-9793-3856E5267360}" type="pres">
      <dgm:prSet presAssocID="{A43313E7-A761-4B26-8BF1-D9BF036331C6}" presName="desTx" presStyleLbl="alignAccFollowNode1" presStyleIdx="2" presStyleCnt="3">
        <dgm:presLayoutVars>
          <dgm:bulletEnabled val="1"/>
        </dgm:presLayoutVars>
      </dgm:prSet>
      <dgm:spPr/>
      <dgm:t>
        <a:bodyPr/>
        <a:lstStyle/>
        <a:p>
          <a:endParaRPr lang="en-US"/>
        </a:p>
      </dgm:t>
    </dgm:pt>
  </dgm:ptLst>
  <dgm:cxnLst>
    <dgm:cxn modelId="{549EFA1C-9B9B-479C-82A9-61C7F109088A}" type="presOf" srcId="{456D0854-3432-42F0-9BBC-E212F43CCAD8}" destId="{E22D7ECC-9FF6-4475-9793-3856E5267360}" srcOrd="0" destOrd="0" presId="urn:microsoft.com/office/officeart/2005/8/layout/hList1"/>
    <dgm:cxn modelId="{0A4E1344-0A89-4EBD-BC84-6995A05DC35F}" srcId="{2489DA56-8931-4707-9062-4D7D82376AD6}" destId="{031CCF1F-6DEF-4D3C-B98F-3559C2FCDB3E}" srcOrd="1" destOrd="0" parTransId="{105B5F2D-5582-495C-986C-E6DEB00ED6EF}" sibTransId="{C3FD3491-40EF-42BC-9AA1-F999C5E711F3}"/>
    <dgm:cxn modelId="{E378A1F7-D633-4FD5-B449-0F706432D256}" type="presOf" srcId="{30C3BD29-EC79-4E7A-8F0E-2D9461CDD208}" destId="{1A8791F0-B661-403E-B1B1-B28383C89D14}" srcOrd="0" destOrd="0" presId="urn:microsoft.com/office/officeart/2005/8/layout/hList1"/>
    <dgm:cxn modelId="{A79EB5AD-3DDA-49C7-8A11-A314F9DA145C}" srcId="{2489DA56-8931-4707-9062-4D7D82376AD6}" destId="{0F097D72-9D44-4AF0-98C7-E5573C8DE53F}" srcOrd="0" destOrd="0" parTransId="{49698FA1-CC45-4748-AEB4-1DD2515BEF74}" sibTransId="{C2F9AD65-0F30-4086-83DF-D08FB5A4D388}"/>
    <dgm:cxn modelId="{70467078-A065-40A2-99C1-F7FAE7859F99}" srcId="{A43313E7-A761-4B26-8BF1-D9BF036331C6}" destId="{456D0854-3432-42F0-9BBC-E212F43CCAD8}" srcOrd="0" destOrd="0" parTransId="{5861463F-4247-411E-9C2C-97E7FDDD0BF6}" sibTransId="{8DF96F1F-AF9A-4DF9-A7B6-59757FE709A1}"/>
    <dgm:cxn modelId="{C6982952-D6D1-4CF9-861E-A419B1BD7C24}" type="presOf" srcId="{031CCF1F-6DEF-4D3C-B98F-3559C2FCDB3E}" destId="{02C7C2A2-8CD1-444C-8E2B-0F24C3E67963}" srcOrd="0" destOrd="0" presId="urn:microsoft.com/office/officeart/2005/8/layout/hList1"/>
    <dgm:cxn modelId="{C35A4411-6C5F-47B2-9278-B5A1E0EA0FAA}" srcId="{2489DA56-8931-4707-9062-4D7D82376AD6}" destId="{A43313E7-A761-4B26-8BF1-D9BF036331C6}" srcOrd="2" destOrd="0" parTransId="{89BF81A3-8B32-449F-BFE0-B6B19770B7D1}" sibTransId="{753102AA-41A5-4ECA-B108-6C84CEF30558}"/>
    <dgm:cxn modelId="{90523DC5-BB91-4DF8-BD10-DF71E351C53E}" srcId="{031CCF1F-6DEF-4D3C-B98F-3559C2FCDB3E}" destId="{2C71FCB9-B7D6-4B36-BCBD-A3CC19EDA547}" srcOrd="0" destOrd="0" parTransId="{85677264-BD37-4E70-80CC-23F523CBA599}" sibTransId="{7AA797D5-AE6F-4A73-A56F-64EC6CEBA6CB}"/>
    <dgm:cxn modelId="{1A73559F-48FE-40D5-82C3-561D50EC4BAC}" type="presOf" srcId="{A43313E7-A761-4B26-8BF1-D9BF036331C6}" destId="{A4CC12AC-1639-489D-8195-A2B8E558B4AC}" srcOrd="0" destOrd="0" presId="urn:microsoft.com/office/officeart/2005/8/layout/hList1"/>
    <dgm:cxn modelId="{DDFAAC43-6E65-4E9D-AD56-628A0DB25BBD}" type="presOf" srcId="{2489DA56-8931-4707-9062-4D7D82376AD6}" destId="{72357C81-86C6-46D9-8DC0-7D211FF76664}" srcOrd="0" destOrd="0" presId="urn:microsoft.com/office/officeart/2005/8/layout/hList1"/>
    <dgm:cxn modelId="{669D2C30-9BF1-4928-8912-E7E4007DD169}" type="presOf" srcId="{2C71FCB9-B7D6-4B36-BCBD-A3CC19EDA547}" destId="{4AD4C864-7305-47BE-A0CF-E59C682F321E}" srcOrd="0" destOrd="0" presId="urn:microsoft.com/office/officeart/2005/8/layout/hList1"/>
    <dgm:cxn modelId="{EDB818D2-F000-48F2-8D6B-9D207E5E8A15}" type="presOf" srcId="{0F097D72-9D44-4AF0-98C7-E5573C8DE53F}" destId="{03656F40-BFE6-4552-AD97-D8DF28E30237}" srcOrd="0" destOrd="0" presId="urn:microsoft.com/office/officeart/2005/8/layout/hList1"/>
    <dgm:cxn modelId="{7181C404-C271-4985-8E55-715E19188C49}" srcId="{0F097D72-9D44-4AF0-98C7-E5573C8DE53F}" destId="{30C3BD29-EC79-4E7A-8F0E-2D9461CDD208}" srcOrd="0" destOrd="0" parTransId="{95E9C704-5634-450F-BEBC-650E055357D0}" sibTransId="{143EF9F6-BF4E-4FEC-89BA-0189ED702944}"/>
    <dgm:cxn modelId="{EA499CBB-A1C7-48A3-931E-A457316CC95D}" type="presParOf" srcId="{72357C81-86C6-46D9-8DC0-7D211FF76664}" destId="{F15E606F-624E-4CF2-BC5C-00139CE82C84}" srcOrd="0" destOrd="0" presId="urn:microsoft.com/office/officeart/2005/8/layout/hList1"/>
    <dgm:cxn modelId="{9FB3258D-EE54-47F0-8056-E5912C5846FB}" type="presParOf" srcId="{F15E606F-624E-4CF2-BC5C-00139CE82C84}" destId="{03656F40-BFE6-4552-AD97-D8DF28E30237}" srcOrd="0" destOrd="0" presId="urn:microsoft.com/office/officeart/2005/8/layout/hList1"/>
    <dgm:cxn modelId="{ED79D2FB-62ED-49C2-BE4E-2A0D41E85376}" type="presParOf" srcId="{F15E606F-624E-4CF2-BC5C-00139CE82C84}" destId="{1A8791F0-B661-403E-B1B1-B28383C89D14}" srcOrd="1" destOrd="0" presId="urn:microsoft.com/office/officeart/2005/8/layout/hList1"/>
    <dgm:cxn modelId="{688E02E1-48C6-40F6-A615-A93414BDE64C}" type="presParOf" srcId="{72357C81-86C6-46D9-8DC0-7D211FF76664}" destId="{F1FBEACC-8D8C-4C0F-9540-47332377D4D3}" srcOrd="1" destOrd="0" presId="urn:microsoft.com/office/officeart/2005/8/layout/hList1"/>
    <dgm:cxn modelId="{9D6EEA55-A21D-4874-8897-E3A7C068D847}" type="presParOf" srcId="{72357C81-86C6-46D9-8DC0-7D211FF76664}" destId="{0EDC4304-611F-45BB-ADDB-F0BB4F796141}" srcOrd="2" destOrd="0" presId="urn:microsoft.com/office/officeart/2005/8/layout/hList1"/>
    <dgm:cxn modelId="{7138F6F0-5F49-4DD2-9A30-CD78B5F10D78}" type="presParOf" srcId="{0EDC4304-611F-45BB-ADDB-F0BB4F796141}" destId="{02C7C2A2-8CD1-444C-8E2B-0F24C3E67963}" srcOrd="0" destOrd="0" presId="urn:microsoft.com/office/officeart/2005/8/layout/hList1"/>
    <dgm:cxn modelId="{02B16CBD-511B-4713-AAF4-4D4A8792CE4C}" type="presParOf" srcId="{0EDC4304-611F-45BB-ADDB-F0BB4F796141}" destId="{4AD4C864-7305-47BE-A0CF-E59C682F321E}" srcOrd="1" destOrd="0" presId="urn:microsoft.com/office/officeart/2005/8/layout/hList1"/>
    <dgm:cxn modelId="{AC17B4D2-73D9-4C00-A766-FC781A091B9A}" type="presParOf" srcId="{72357C81-86C6-46D9-8DC0-7D211FF76664}" destId="{C91569DE-4372-4B51-9B5D-59423B430ED7}" srcOrd="3" destOrd="0" presId="urn:microsoft.com/office/officeart/2005/8/layout/hList1"/>
    <dgm:cxn modelId="{72476ADF-63AA-40FB-89CE-C8AEB0D3B8F1}" type="presParOf" srcId="{72357C81-86C6-46D9-8DC0-7D211FF76664}" destId="{0D535CA2-AE9E-4335-8583-945F13D6F621}" srcOrd="4" destOrd="0" presId="urn:microsoft.com/office/officeart/2005/8/layout/hList1"/>
    <dgm:cxn modelId="{100950BE-4232-46E7-A3FA-93747A0FBDCF}" type="presParOf" srcId="{0D535CA2-AE9E-4335-8583-945F13D6F621}" destId="{A4CC12AC-1639-489D-8195-A2B8E558B4AC}" srcOrd="0" destOrd="0" presId="urn:microsoft.com/office/officeart/2005/8/layout/hList1"/>
    <dgm:cxn modelId="{13748D69-8DFE-42F4-A0D7-A9B2235C5752}" type="presParOf" srcId="{0D535CA2-AE9E-4335-8583-945F13D6F621}" destId="{E22D7ECC-9FF6-4475-9793-3856E526736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489DA56-8931-4707-9062-4D7D82376AD6}" type="doc">
      <dgm:prSet loTypeId="urn:microsoft.com/office/officeart/2005/8/layout/hList1" loCatId="list" qsTypeId="urn:microsoft.com/office/officeart/2005/8/quickstyle/3d1" qsCatId="3D" csTypeId="urn:microsoft.com/office/officeart/2005/8/colors/colorful3" csCatId="colorful" phldr="1"/>
      <dgm:spPr/>
      <dgm:t>
        <a:bodyPr/>
        <a:lstStyle/>
        <a:p>
          <a:endParaRPr lang="en-US"/>
        </a:p>
      </dgm:t>
    </dgm:pt>
    <dgm:pt modelId="{0F097D72-9D44-4AF0-98C7-E5573C8DE53F}">
      <dgm:prSet phldrT="[Text]" custT="1"/>
      <dgm:spPr/>
      <dgm:t>
        <a:bodyPr/>
        <a:lstStyle/>
        <a:p>
          <a:r>
            <a:rPr lang="fa-IR" sz="2000" dirty="0" smtClean="0">
              <a:cs typeface="B Homa" panose="00000400000000000000" pitchFamily="2" charset="-78"/>
            </a:rPr>
            <a:t>اکتبر 1793</a:t>
          </a:r>
          <a:endParaRPr lang="en-US" sz="2000" dirty="0">
            <a:cs typeface="B Homa" panose="00000400000000000000" pitchFamily="2" charset="-78"/>
          </a:endParaRPr>
        </a:p>
      </dgm:t>
    </dgm:pt>
    <dgm:pt modelId="{49698FA1-CC45-4748-AEB4-1DD2515BEF74}" type="parTrans" cxnId="{A79EB5AD-3DDA-49C7-8A11-A314F9DA145C}">
      <dgm:prSet/>
      <dgm:spPr/>
      <dgm:t>
        <a:bodyPr/>
        <a:lstStyle/>
        <a:p>
          <a:endParaRPr lang="en-US" sz="1600">
            <a:cs typeface="B Nazanin" panose="00000400000000000000" pitchFamily="2" charset="-78"/>
          </a:endParaRPr>
        </a:p>
      </dgm:t>
    </dgm:pt>
    <dgm:pt modelId="{C2F9AD65-0F30-4086-83DF-D08FB5A4D388}" type="sibTrans" cxnId="{A79EB5AD-3DDA-49C7-8A11-A314F9DA145C}">
      <dgm:prSet/>
      <dgm:spPr/>
      <dgm:t>
        <a:bodyPr/>
        <a:lstStyle/>
        <a:p>
          <a:endParaRPr lang="en-US" sz="1600">
            <a:cs typeface="B Nazanin" panose="00000400000000000000" pitchFamily="2" charset="-78"/>
          </a:endParaRPr>
        </a:p>
      </dgm:t>
    </dgm:pt>
    <dgm:pt modelId="{30C3BD29-EC79-4E7A-8F0E-2D9461CDD208}">
      <dgm:prSet phldrT="[Text]" custT="1"/>
      <dgm:spPr/>
      <dgm:t>
        <a:bodyPr/>
        <a:lstStyle/>
        <a:p>
          <a:pPr algn="just" rtl="1"/>
          <a:r>
            <a:rPr lang="fa-IR" sz="2000" dirty="0" smtClean="0">
              <a:cs typeface="B Homa" panose="00000400000000000000" pitchFamily="2" charset="-78"/>
            </a:rPr>
            <a:t>همسر لوئی شانزدهم، ماری آنتوانت، اعدام می گردد.</a:t>
          </a:r>
          <a:endParaRPr lang="en-US" sz="2000" dirty="0">
            <a:cs typeface="B Homa" panose="00000400000000000000" pitchFamily="2" charset="-78"/>
          </a:endParaRPr>
        </a:p>
      </dgm:t>
    </dgm:pt>
    <dgm:pt modelId="{95E9C704-5634-450F-BEBC-650E055357D0}" type="parTrans" cxnId="{7181C404-C271-4985-8E55-715E19188C49}">
      <dgm:prSet/>
      <dgm:spPr/>
      <dgm:t>
        <a:bodyPr/>
        <a:lstStyle/>
        <a:p>
          <a:endParaRPr lang="en-US" sz="1600">
            <a:cs typeface="B Nazanin" panose="00000400000000000000" pitchFamily="2" charset="-78"/>
          </a:endParaRPr>
        </a:p>
      </dgm:t>
    </dgm:pt>
    <dgm:pt modelId="{143EF9F6-BF4E-4FEC-89BA-0189ED702944}" type="sibTrans" cxnId="{7181C404-C271-4985-8E55-715E19188C49}">
      <dgm:prSet/>
      <dgm:spPr/>
      <dgm:t>
        <a:bodyPr/>
        <a:lstStyle/>
        <a:p>
          <a:endParaRPr lang="en-US" sz="1600">
            <a:cs typeface="B Nazanin" panose="00000400000000000000" pitchFamily="2" charset="-78"/>
          </a:endParaRPr>
        </a:p>
      </dgm:t>
    </dgm:pt>
    <dgm:pt modelId="{031CCF1F-6DEF-4D3C-B98F-3559C2FCDB3E}">
      <dgm:prSet phldrT="[Text]" custT="1"/>
      <dgm:spPr/>
      <dgm:t>
        <a:bodyPr/>
        <a:lstStyle/>
        <a:p>
          <a:pPr rtl="1"/>
          <a:r>
            <a:rPr lang="fa-IR" sz="2000" dirty="0" smtClean="0">
              <a:cs typeface="B Homa" panose="00000400000000000000" pitchFamily="2" charset="-78"/>
            </a:rPr>
            <a:t>ژوئیه 1794</a:t>
          </a:r>
          <a:endParaRPr lang="en-US" sz="2000" dirty="0">
            <a:cs typeface="B Homa" panose="00000400000000000000" pitchFamily="2" charset="-78"/>
          </a:endParaRPr>
        </a:p>
      </dgm:t>
    </dgm:pt>
    <dgm:pt modelId="{105B5F2D-5582-495C-986C-E6DEB00ED6EF}" type="parTrans" cxnId="{0A4E1344-0A89-4EBD-BC84-6995A05DC35F}">
      <dgm:prSet/>
      <dgm:spPr/>
      <dgm:t>
        <a:bodyPr/>
        <a:lstStyle/>
        <a:p>
          <a:endParaRPr lang="en-US" sz="1600">
            <a:cs typeface="B Nazanin" panose="00000400000000000000" pitchFamily="2" charset="-78"/>
          </a:endParaRPr>
        </a:p>
      </dgm:t>
    </dgm:pt>
    <dgm:pt modelId="{C3FD3491-40EF-42BC-9AA1-F999C5E711F3}" type="sibTrans" cxnId="{0A4E1344-0A89-4EBD-BC84-6995A05DC35F}">
      <dgm:prSet/>
      <dgm:spPr/>
      <dgm:t>
        <a:bodyPr/>
        <a:lstStyle/>
        <a:p>
          <a:endParaRPr lang="en-US" sz="1600">
            <a:cs typeface="B Nazanin" panose="00000400000000000000" pitchFamily="2" charset="-78"/>
          </a:endParaRPr>
        </a:p>
      </dgm:t>
    </dgm:pt>
    <dgm:pt modelId="{2C71FCB9-B7D6-4B36-BCBD-A3CC19EDA547}">
      <dgm:prSet phldrT="[Text]" custT="1"/>
      <dgm:spPr/>
      <dgm:t>
        <a:bodyPr/>
        <a:lstStyle/>
        <a:p>
          <a:pPr algn="just" rtl="1"/>
          <a:r>
            <a:rPr lang="fa-IR" sz="2000" dirty="0" smtClean="0">
              <a:cs typeface="B Homa" panose="00000400000000000000" pitchFamily="2" charset="-78"/>
            </a:rPr>
            <a:t>با اعدام روبسپیر و 21 تن از یارانش دوره وحشت پایان می پذیرد.</a:t>
          </a:r>
          <a:endParaRPr lang="en-US" sz="2000" dirty="0">
            <a:cs typeface="B Homa" panose="00000400000000000000" pitchFamily="2" charset="-78"/>
          </a:endParaRPr>
        </a:p>
      </dgm:t>
    </dgm:pt>
    <dgm:pt modelId="{85677264-BD37-4E70-80CC-23F523CBA599}" type="parTrans" cxnId="{90523DC5-BB91-4DF8-BD10-DF71E351C53E}">
      <dgm:prSet/>
      <dgm:spPr/>
      <dgm:t>
        <a:bodyPr/>
        <a:lstStyle/>
        <a:p>
          <a:endParaRPr lang="en-US" sz="1600">
            <a:cs typeface="B Nazanin" panose="00000400000000000000" pitchFamily="2" charset="-78"/>
          </a:endParaRPr>
        </a:p>
      </dgm:t>
    </dgm:pt>
    <dgm:pt modelId="{7AA797D5-AE6F-4A73-A56F-64EC6CEBA6CB}" type="sibTrans" cxnId="{90523DC5-BB91-4DF8-BD10-DF71E351C53E}">
      <dgm:prSet/>
      <dgm:spPr/>
      <dgm:t>
        <a:bodyPr/>
        <a:lstStyle/>
        <a:p>
          <a:endParaRPr lang="en-US" sz="1600">
            <a:cs typeface="B Nazanin" panose="00000400000000000000" pitchFamily="2" charset="-78"/>
          </a:endParaRPr>
        </a:p>
      </dgm:t>
    </dgm:pt>
    <dgm:pt modelId="{A43313E7-A761-4B26-8BF1-D9BF036331C6}">
      <dgm:prSet phldrT="[Text]" custT="1"/>
      <dgm:spPr/>
      <dgm:t>
        <a:bodyPr/>
        <a:lstStyle/>
        <a:p>
          <a:pPr rtl="1"/>
          <a:r>
            <a:rPr lang="fa-IR" sz="2000" dirty="0" smtClean="0">
              <a:cs typeface="B Homa" panose="00000400000000000000" pitchFamily="2" charset="-78"/>
            </a:rPr>
            <a:t>1799</a:t>
          </a:r>
          <a:endParaRPr lang="en-US" sz="2000" dirty="0">
            <a:cs typeface="B Homa" panose="00000400000000000000" pitchFamily="2" charset="-78"/>
          </a:endParaRPr>
        </a:p>
      </dgm:t>
    </dgm:pt>
    <dgm:pt modelId="{89BF81A3-8B32-449F-BFE0-B6B19770B7D1}" type="parTrans" cxnId="{C35A4411-6C5F-47B2-9278-B5A1E0EA0FAA}">
      <dgm:prSet/>
      <dgm:spPr/>
      <dgm:t>
        <a:bodyPr/>
        <a:lstStyle/>
        <a:p>
          <a:endParaRPr lang="en-US" sz="1600">
            <a:cs typeface="B Nazanin" panose="00000400000000000000" pitchFamily="2" charset="-78"/>
          </a:endParaRPr>
        </a:p>
      </dgm:t>
    </dgm:pt>
    <dgm:pt modelId="{753102AA-41A5-4ECA-B108-6C84CEF30558}" type="sibTrans" cxnId="{C35A4411-6C5F-47B2-9278-B5A1E0EA0FAA}">
      <dgm:prSet/>
      <dgm:spPr/>
      <dgm:t>
        <a:bodyPr/>
        <a:lstStyle/>
        <a:p>
          <a:endParaRPr lang="en-US" sz="1600">
            <a:cs typeface="B Nazanin" panose="00000400000000000000" pitchFamily="2" charset="-78"/>
          </a:endParaRPr>
        </a:p>
      </dgm:t>
    </dgm:pt>
    <dgm:pt modelId="{456D0854-3432-42F0-9BBC-E212F43CCAD8}">
      <dgm:prSet phldrT="[Text]" custT="1"/>
      <dgm:spPr/>
      <dgm:t>
        <a:bodyPr/>
        <a:lstStyle/>
        <a:p>
          <a:pPr algn="just" rtl="1"/>
          <a:r>
            <a:rPr lang="fa-IR" sz="2000" dirty="0" smtClean="0">
              <a:cs typeface="B Homa" panose="00000400000000000000" pitchFamily="2" charset="-78"/>
            </a:rPr>
            <a:t>ناپلئون بناپارت، یک ژنرال ارتش انقلابی، قدرت را در دست می گیرد. ناپلئون بسرعت امنیت را برقرار می سازد.</a:t>
          </a:r>
          <a:endParaRPr lang="en-US" sz="2000" dirty="0">
            <a:cs typeface="B Homa" panose="00000400000000000000" pitchFamily="2" charset="-78"/>
          </a:endParaRPr>
        </a:p>
      </dgm:t>
    </dgm:pt>
    <dgm:pt modelId="{5861463F-4247-411E-9C2C-97E7FDDD0BF6}" type="parTrans" cxnId="{70467078-A065-40A2-99C1-F7FAE7859F99}">
      <dgm:prSet/>
      <dgm:spPr/>
      <dgm:t>
        <a:bodyPr/>
        <a:lstStyle/>
        <a:p>
          <a:endParaRPr lang="en-US" sz="1600">
            <a:cs typeface="B Nazanin" panose="00000400000000000000" pitchFamily="2" charset="-78"/>
          </a:endParaRPr>
        </a:p>
      </dgm:t>
    </dgm:pt>
    <dgm:pt modelId="{8DF96F1F-AF9A-4DF9-A7B6-59757FE709A1}" type="sibTrans" cxnId="{70467078-A065-40A2-99C1-F7FAE7859F99}">
      <dgm:prSet/>
      <dgm:spPr/>
      <dgm:t>
        <a:bodyPr/>
        <a:lstStyle/>
        <a:p>
          <a:endParaRPr lang="en-US" sz="1600">
            <a:cs typeface="B Nazanin" panose="00000400000000000000" pitchFamily="2" charset="-78"/>
          </a:endParaRPr>
        </a:p>
      </dgm:t>
    </dgm:pt>
    <dgm:pt modelId="{72357C81-86C6-46D9-8DC0-7D211FF76664}" type="pres">
      <dgm:prSet presAssocID="{2489DA56-8931-4707-9062-4D7D82376AD6}" presName="Name0" presStyleCnt="0">
        <dgm:presLayoutVars>
          <dgm:dir val="rev"/>
          <dgm:animLvl val="lvl"/>
          <dgm:resizeHandles val="exact"/>
        </dgm:presLayoutVars>
      </dgm:prSet>
      <dgm:spPr/>
      <dgm:t>
        <a:bodyPr/>
        <a:lstStyle/>
        <a:p>
          <a:endParaRPr lang="en-US"/>
        </a:p>
      </dgm:t>
    </dgm:pt>
    <dgm:pt modelId="{F15E606F-624E-4CF2-BC5C-00139CE82C84}" type="pres">
      <dgm:prSet presAssocID="{0F097D72-9D44-4AF0-98C7-E5573C8DE53F}" presName="composite" presStyleCnt="0"/>
      <dgm:spPr/>
      <dgm:t>
        <a:bodyPr/>
        <a:lstStyle/>
        <a:p>
          <a:endParaRPr lang="en-US"/>
        </a:p>
      </dgm:t>
    </dgm:pt>
    <dgm:pt modelId="{03656F40-BFE6-4552-AD97-D8DF28E30237}" type="pres">
      <dgm:prSet presAssocID="{0F097D72-9D44-4AF0-98C7-E5573C8DE53F}" presName="parTx" presStyleLbl="alignNode1" presStyleIdx="0" presStyleCnt="3">
        <dgm:presLayoutVars>
          <dgm:chMax val="0"/>
          <dgm:chPref val="0"/>
          <dgm:bulletEnabled val="1"/>
        </dgm:presLayoutVars>
      </dgm:prSet>
      <dgm:spPr/>
      <dgm:t>
        <a:bodyPr/>
        <a:lstStyle/>
        <a:p>
          <a:endParaRPr lang="en-US"/>
        </a:p>
      </dgm:t>
    </dgm:pt>
    <dgm:pt modelId="{1A8791F0-B661-403E-B1B1-B28383C89D14}" type="pres">
      <dgm:prSet presAssocID="{0F097D72-9D44-4AF0-98C7-E5573C8DE53F}" presName="desTx" presStyleLbl="alignAccFollowNode1" presStyleIdx="0" presStyleCnt="3">
        <dgm:presLayoutVars>
          <dgm:bulletEnabled val="1"/>
        </dgm:presLayoutVars>
      </dgm:prSet>
      <dgm:spPr/>
      <dgm:t>
        <a:bodyPr/>
        <a:lstStyle/>
        <a:p>
          <a:endParaRPr lang="en-US"/>
        </a:p>
      </dgm:t>
    </dgm:pt>
    <dgm:pt modelId="{F1FBEACC-8D8C-4C0F-9540-47332377D4D3}" type="pres">
      <dgm:prSet presAssocID="{C2F9AD65-0F30-4086-83DF-D08FB5A4D388}" presName="space" presStyleCnt="0"/>
      <dgm:spPr/>
      <dgm:t>
        <a:bodyPr/>
        <a:lstStyle/>
        <a:p>
          <a:endParaRPr lang="en-US"/>
        </a:p>
      </dgm:t>
    </dgm:pt>
    <dgm:pt modelId="{0EDC4304-611F-45BB-ADDB-F0BB4F796141}" type="pres">
      <dgm:prSet presAssocID="{031CCF1F-6DEF-4D3C-B98F-3559C2FCDB3E}" presName="composite" presStyleCnt="0"/>
      <dgm:spPr/>
      <dgm:t>
        <a:bodyPr/>
        <a:lstStyle/>
        <a:p>
          <a:endParaRPr lang="en-US"/>
        </a:p>
      </dgm:t>
    </dgm:pt>
    <dgm:pt modelId="{02C7C2A2-8CD1-444C-8E2B-0F24C3E67963}" type="pres">
      <dgm:prSet presAssocID="{031CCF1F-6DEF-4D3C-B98F-3559C2FCDB3E}" presName="parTx" presStyleLbl="alignNode1" presStyleIdx="1" presStyleCnt="3">
        <dgm:presLayoutVars>
          <dgm:chMax val="0"/>
          <dgm:chPref val="0"/>
          <dgm:bulletEnabled val="1"/>
        </dgm:presLayoutVars>
      </dgm:prSet>
      <dgm:spPr/>
      <dgm:t>
        <a:bodyPr/>
        <a:lstStyle/>
        <a:p>
          <a:endParaRPr lang="en-US"/>
        </a:p>
      </dgm:t>
    </dgm:pt>
    <dgm:pt modelId="{4AD4C864-7305-47BE-A0CF-E59C682F321E}" type="pres">
      <dgm:prSet presAssocID="{031CCF1F-6DEF-4D3C-B98F-3559C2FCDB3E}" presName="desTx" presStyleLbl="alignAccFollowNode1" presStyleIdx="1" presStyleCnt="3">
        <dgm:presLayoutVars>
          <dgm:bulletEnabled val="1"/>
        </dgm:presLayoutVars>
      </dgm:prSet>
      <dgm:spPr/>
      <dgm:t>
        <a:bodyPr/>
        <a:lstStyle/>
        <a:p>
          <a:endParaRPr lang="en-US"/>
        </a:p>
      </dgm:t>
    </dgm:pt>
    <dgm:pt modelId="{C91569DE-4372-4B51-9B5D-59423B430ED7}" type="pres">
      <dgm:prSet presAssocID="{C3FD3491-40EF-42BC-9AA1-F999C5E711F3}" presName="space" presStyleCnt="0"/>
      <dgm:spPr/>
      <dgm:t>
        <a:bodyPr/>
        <a:lstStyle/>
        <a:p>
          <a:endParaRPr lang="en-US"/>
        </a:p>
      </dgm:t>
    </dgm:pt>
    <dgm:pt modelId="{0D535CA2-AE9E-4335-8583-945F13D6F621}" type="pres">
      <dgm:prSet presAssocID="{A43313E7-A761-4B26-8BF1-D9BF036331C6}" presName="composite" presStyleCnt="0"/>
      <dgm:spPr/>
      <dgm:t>
        <a:bodyPr/>
        <a:lstStyle/>
        <a:p>
          <a:endParaRPr lang="en-US"/>
        </a:p>
      </dgm:t>
    </dgm:pt>
    <dgm:pt modelId="{A4CC12AC-1639-489D-8195-A2B8E558B4AC}" type="pres">
      <dgm:prSet presAssocID="{A43313E7-A761-4B26-8BF1-D9BF036331C6}" presName="parTx" presStyleLbl="alignNode1" presStyleIdx="2" presStyleCnt="3">
        <dgm:presLayoutVars>
          <dgm:chMax val="0"/>
          <dgm:chPref val="0"/>
          <dgm:bulletEnabled val="1"/>
        </dgm:presLayoutVars>
      </dgm:prSet>
      <dgm:spPr/>
      <dgm:t>
        <a:bodyPr/>
        <a:lstStyle/>
        <a:p>
          <a:endParaRPr lang="en-US"/>
        </a:p>
      </dgm:t>
    </dgm:pt>
    <dgm:pt modelId="{E22D7ECC-9FF6-4475-9793-3856E5267360}" type="pres">
      <dgm:prSet presAssocID="{A43313E7-A761-4B26-8BF1-D9BF036331C6}" presName="desTx" presStyleLbl="alignAccFollowNode1" presStyleIdx="2" presStyleCnt="3">
        <dgm:presLayoutVars>
          <dgm:bulletEnabled val="1"/>
        </dgm:presLayoutVars>
      </dgm:prSet>
      <dgm:spPr/>
      <dgm:t>
        <a:bodyPr/>
        <a:lstStyle/>
        <a:p>
          <a:endParaRPr lang="en-US"/>
        </a:p>
      </dgm:t>
    </dgm:pt>
  </dgm:ptLst>
  <dgm:cxnLst>
    <dgm:cxn modelId="{E3ADE6E7-E2B4-4A48-A004-C94D72379AA6}" type="presOf" srcId="{0F097D72-9D44-4AF0-98C7-E5573C8DE53F}" destId="{03656F40-BFE6-4552-AD97-D8DF28E30237}" srcOrd="0" destOrd="0" presId="urn:microsoft.com/office/officeart/2005/8/layout/hList1"/>
    <dgm:cxn modelId="{E608F8B8-A6E7-4201-8238-6CCBC5589A37}" type="presOf" srcId="{2489DA56-8931-4707-9062-4D7D82376AD6}" destId="{72357C81-86C6-46D9-8DC0-7D211FF76664}" srcOrd="0" destOrd="0" presId="urn:microsoft.com/office/officeart/2005/8/layout/hList1"/>
    <dgm:cxn modelId="{A79EB5AD-3DDA-49C7-8A11-A314F9DA145C}" srcId="{2489DA56-8931-4707-9062-4D7D82376AD6}" destId="{0F097D72-9D44-4AF0-98C7-E5573C8DE53F}" srcOrd="0" destOrd="0" parTransId="{49698FA1-CC45-4748-AEB4-1DD2515BEF74}" sibTransId="{C2F9AD65-0F30-4086-83DF-D08FB5A4D388}"/>
    <dgm:cxn modelId="{0A4E1344-0A89-4EBD-BC84-6995A05DC35F}" srcId="{2489DA56-8931-4707-9062-4D7D82376AD6}" destId="{031CCF1F-6DEF-4D3C-B98F-3559C2FCDB3E}" srcOrd="1" destOrd="0" parTransId="{105B5F2D-5582-495C-986C-E6DEB00ED6EF}" sibTransId="{C3FD3491-40EF-42BC-9AA1-F999C5E711F3}"/>
    <dgm:cxn modelId="{3D3C5764-863F-4308-9572-0536D7B6F485}" type="presOf" srcId="{2C71FCB9-B7D6-4B36-BCBD-A3CC19EDA547}" destId="{4AD4C864-7305-47BE-A0CF-E59C682F321E}" srcOrd="0" destOrd="0" presId="urn:microsoft.com/office/officeart/2005/8/layout/hList1"/>
    <dgm:cxn modelId="{90523DC5-BB91-4DF8-BD10-DF71E351C53E}" srcId="{031CCF1F-6DEF-4D3C-B98F-3559C2FCDB3E}" destId="{2C71FCB9-B7D6-4B36-BCBD-A3CC19EDA547}" srcOrd="0" destOrd="0" parTransId="{85677264-BD37-4E70-80CC-23F523CBA599}" sibTransId="{7AA797D5-AE6F-4A73-A56F-64EC6CEBA6CB}"/>
    <dgm:cxn modelId="{DDD895BA-1ACC-437D-A183-D283877ED173}" type="presOf" srcId="{031CCF1F-6DEF-4D3C-B98F-3559C2FCDB3E}" destId="{02C7C2A2-8CD1-444C-8E2B-0F24C3E67963}" srcOrd="0" destOrd="0" presId="urn:microsoft.com/office/officeart/2005/8/layout/hList1"/>
    <dgm:cxn modelId="{70467078-A065-40A2-99C1-F7FAE7859F99}" srcId="{A43313E7-A761-4B26-8BF1-D9BF036331C6}" destId="{456D0854-3432-42F0-9BBC-E212F43CCAD8}" srcOrd="0" destOrd="0" parTransId="{5861463F-4247-411E-9C2C-97E7FDDD0BF6}" sibTransId="{8DF96F1F-AF9A-4DF9-A7B6-59757FE709A1}"/>
    <dgm:cxn modelId="{6DDA718C-8357-43DB-9BA4-3AEA49514E59}" type="presOf" srcId="{30C3BD29-EC79-4E7A-8F0E-2D9461CDD208}" destId="{1A8791F0-B661-403E-B1B1-B28383C89D14}" srcOrd="0" destOrd="0" presId="urn:microsoft.com/office/officeart/2005/8/layout/hList1"/>
    <dgm:cxn modelId="{7181C404-C271-4985-8E55-715E19188C49}" srcId="{0F097D72-9D44-4AF0-98C7-E5573C8DE53F}" destId="{30C3BD29-EC79-4E7A-8F0E-2D9461CDD208}" srcOrd="0" destOrd="0" parTransId="{95E9C704-5634-450F-BEBC-650E055357D0}" sibTransId="{143EF9F6-BF4E-4FEC-89BA-0189ED702944}"/>
    <dgm:cxn modelId="{5E2948E6-9C33-4DA6-B28B-D36CDF53992E}" type="presOf" srcId="{A43313E7-A761-4B26-8BF1-D9BF036331C6}" destId="{A4CC12AC-1639-489D-8195-A2B8E558B4AC}" srcOrd="0" destOrd="0" presId="urn:microsoft.com/office/officeart/2005/8/layout/hList1"/>
    <dgm:cxn modelId="{DE44168E-7705-45D9-8FA6-FB3E30E1C367}" type="presOf" srcId="{456D0854-3432-42F0-9BBC-E212F43CCAD8}" destId="{E22D7ECC-9FF6-4475-9793-3856E5267360}" srcOrd="0" destOrd="0" presId="urn:microsoft.com/office/officeart/2005/8/layout/hList1"/>
    <dgm:cxn modelId="{C35A4411-6C5F-47B2-9278-B5A1E0EA0FAA}" srcId="{2489DA56-8931-4707-9062-4D7D82376AD6}" destId="{A43313E7-A761-4B26-8BF1-D9BF036331C6}" srcOrd="2" destOrd="0" parTransId="{89BF81A3-8B32-449F-BFE0-B6B19770B7D1}" sibTransId="{753102AA-41A5-4ECA-B108-6C84CEF30558}"/>
    <dgm:cxn modelId="{9938FF52-1A2A-4302-A246-A0202EA34AC7}" type="presParOf" srcId="{72357C81-86C6-46D9-8DC0-7D211FF76664}" destId="{F15E606F-624E-4CF2-BC5C-00139CE82C84}" srcOrd="0" destOrd="0" presId="urn:microsoft.com/office/officeart/2005/8/layout/hList1"/>
    <dgm:cxn modelId="{6EA75E31-0934-45FE-93C0-799D55ECFFAC}" type="presParOf" srcId="{F15E606F-624E-4CF2-BC5C-00139CE82C84}" destId="{03656F40-BFE6-4552-AD97-D8DF28E30237}" srcOrd="0" destOrd="0" presId="urn:microsoft.com/office/officeart/2005/8/layout/hList1"/>
    <dgm:cxn modelId="{82C8DF5E-7949-4BBB-A254-8B45CB62A592}" type="presParOf" srcId="{F15E606F-624E-4CF2-BC5C-00139CE82C84}" destId="{1A8791F0-B661-403E-B1B1-B28383C89D14}" srcOrd="1" destOrd="0" presId="urn:microsoft.com/office/officeart/2005/8/layout/hList1"/>
    <dgm:cxn modelId="{2CEA8607-F870-4C61-BAC6-D6BC218E3DE6}" type="presParOf" srcId="{72357C81-86C6-46D9-8DC0-7D211FF76664}" destId="{F1FBEACC-8D8C-4C0F-9540-47332377D4D3}" srcOrd="1" destOrd="0" presId="urn:microsoft.com/office/officeart/2005/8/layout/hList1"/>
    <dgm:cxn modelId="{988BF958-ED35-4FDF-A182-CCCAFEA0BEFB}" type="presParOf" srcId="{72357C81-86C6-46D9-8DC0-7D211FF76664}" destId="{0EDC4304-611F-45BB-ADDB-F0BB4F796141}" srcOrd="2" destOrd="0" presId="urn:microsoft.com/office/officeart/2005/8/layout/hList1"/>
    <dgm:cxn modelId="{40E2C0A6-4D98-4F30-8B40-8C46F7A59AA6}" type="presParOf" srcId="{0EDC4304-611F-45BB-ADDB-F0BB4F796141}" destId="{02C7C2A2-8CD1-444C-8E2B-0F24C3E67963}" srcOrd="0" destOrd="0" presId="urn:microsoft.com/office/officeart/2005/8/layout/hList1"/>
    <dgm:cxn modelId="{8F083139-2D87-4CB9-8FD0-7B130B5D46E6}" type="presParOf" srcId="{0EDC4304-611F-45BB-ADDB-F0BB4F796141}" destId="{4AD4C864-7305-47BE-A0CF-E59C682F321E}" srcOrd="1" destOrd="0" presId="urn:microsoft.com/office/officeart/2005/8/layout/hList1"/>
    <dgm:cxn modelId="{4AB42775-82D0-4374-BC76-2DAC0D9CC573}" type="presParOf" srcId="{72357C81-86C6-46D9-8DC0-7D211FF76664}" destId="{C91569DE-4372-4B51-9B5D-59423B430ED7}" srcOrd="3" destOrd="0" presId="urn:microsoft.com/office/officeart/2005/8/layout/hList1"/>
    <dgm:cxn modelId="{5C1A20D4-CB18-40E0-ACC6-B89B23A2AC63}" type="presParOf" srcId="{72357C81-86C6-46D9-8DC0-7D211FF76664}" destId="{0D535CA2-AE9E-4335-8583-945F13D6F621}" srcOrd="4" destOrd="0" presId="urn:microsoft.com/office/officeart/2005/8/layout/hList1"/>
    <dgm:cxn modelId="{9A2CAC4C-04EC-4270-A7B8-41EFEAB6D75B}" type="presParOf" srcId="{0D535CA2-AE9E-4335-8583-945F13D6F621}" destId="{A4CC12AC-1639-489D-8195-A2B8E558B4AC}" srcOrd="0" destOrd="0" presId="urn:microsoft.com/office/officeart/2005/8/layout/hList1"/>
    <dgm:cxn modelId="{4200FC9F-78E7-4802-A57A-29F4F2EC97DB}" type="presParOf" srcId="{0D535CA2-AE9E-4335-8583-945F13D6F621}" destId="{E22D7ECC-9FF6-4475-9793-3856E526736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6640BF-C27D-497A-88E4-7C9E7A4FB4B5}" type="doc">
      <dgm:prSet loTypeId="urn:microsoft.com/office/officeart/2005/8/layout/radial6" loCatId="relationship" qsTypeId="urn:microsoft.com/office/officeart/2005/8/quickstyle/simple5" qsCatId="simple" csTypeId="urn:microsoft.com/office/officeart/2005/8/colors/colorful3" csCatId="colorful" phldr="1"/>
      <dgm:spPr/>
      <dgm:t>
        <a:bodyPr/>
        <a:lstStyle/>
        <a:p>
          <a:endParaRPr lang="en-US"/>
        </a:p>
      </dgm:t>
    </dgm:pt>
    <dgm:pt modelId="{3733040B-4C9F-4463-965A-AC050C9824E3}">
      <dgm:prSet phldrT="[Text]" custT="1"/>
      <dgm:spPr/>
      <dgm:t>
        <a:bodyPr/>
        <a:lstStyle/>
        <a:p>
          <a:r>
            <a:rPr lang="fa-IR" sz="1800" dirty="0" smtClean="0">
              <a:cs typeface="B Homa" panose="00000400000000000000" pitchFamily="2" charset="-78"/>
            </a:rPr>
            <a:t>قانون 1807 (1186</a:t>
          </a:r>
        </a:p>
        <a:p>
          <a:r>
            <a:rPr lang="fa-IR" sz="1800" dirty="0" smtClean="0">
              <a:cs typeface="B Homa" panose="00000400000000000000" pitchFamily="2" charset="-78"/>
            </a:rPr>
            <a:t>شمسی)</a:t>
          </a:r>
          <a:endParaRPr lang="en-US" sz="1800" dirty="0">
            <a:cs typeface="B Homa" panose="00000400000000000000" pitchFamily="2" charset="-78"/>
          </a:endParaRPr>
        </a:p>
      </dgm:t>
    </dgm:pt>
    <dgm:pt modelId="{B7543164-FAE7-4A2A-9ACA-5C79527F9A7E}" type="parTrans" cxnId="{0FB330BE-0537-41E7-A827-06101E0DFB30}">
      <dgm:prSet/>
      <dgm:spPr/>
      <dgm:t>
        <a:bodyPr/>
        <a:lstStyle/>
        <a:p>
          <a:endParaRPr lang="en-US" sz="2000">
            <a:cs typeface="B Nazanin" panose="00000400000000000000" pitchFamily="2" charset="-78"/>
          </a:endParaRPr>
        </a:p>
      </dgm:t>
    </dgm:pt>
    <dgm:pt modelId="{AD9C45B0-3208-4346-B203-419C19D7FFE9}" type="sibTrans" cxnId="{0FB330BE-0537-41E7-A827-06101E0DFB30}">
      <dgm:prSet/>
      <dgm:spPr/>
      <dgm:t>
        <a:bodyPr/>
        <a:lstStyle/>
        <a:p>
          <a:endParaRPr lang="en-US" sz="2000">
            <a:cs typeface="B Nazanin" panose="00000400000000000000" pitchFamily="2" charset="-78"/>
          </a:endParaRPr>
        </a:p>
      </dgm:t>
    </dgm:pt>
    <dgm:pt modelId="{E8526748-9E15-4B36-9CC1-9B1F81AAD810}">
      <dgm:prSet phldrT="[Text]" custT="1"/>
      <dgm:spPr/>
      <dgm:t>
        <a:bodyPr/>
        <a:lstStyle/>
        <a:p>
          <a:r>
            <a:rPr lang="fa-IR" sz="1400" dirty="0" smtClean="0">
              <a:cs typeface="B Homa" panose="00000400000000000000" pitchFamily="2" charset="-78"/>
            </a:rPr>
            <a:t>ایجاد فضاهای عمومی</a:t>
          </a:r>
          <a:endParaRPr lang="en-US" sz="1400" dirty="0">
            <a:cs typeface="B Homa" panose="00000400000000000000" pitchFamily="2" charset="-78"/>
          </a:endParaRPr>
        </a:p>
      </dgm:t>
    </dgm:pt>
    <dgm:pt modelId="{F0ABADD5-19AF-4E0B-8B8C-C4A5B69A9E28}" type="parTrans" cxnId="{7C4FA0D9-C57E-473C-8F91-6BA949EDD7D8}">
      <dgm:prSet/>
      <dgm:spPr/>
      <dgm:t>
        <a:bodyPr/>
        <a:lstStyle/>
        <a:p>
          <a:endParaRPr lang="en-US" sz="2000">
            <a:cs typeface="B Nazanin" panose="00000400000000000000" pitchFamily="2" charset="-78"/>
          </a:endParaRPr>
        </a:p>
      </dgm:t>
    </dgm:pt>
    <dgm:pt modelId="{BCB1BE36-F39D-460F-B5BB-6BA22CB7F2B5}" type="sibTrans" cxnId="{7C4FA0D9-C57E-473C-8F91-6BA949EDD7D8}">
      <dgm:prSet/>
      <dgm:spPr/>
      <dgm:t>
        <a:bodyPr/>
        <a:lstStyle/>
        <a:p>
          <a:endParaRPr lang="en-US" sz="2000">
            <a:cs typeface="B Nazanin" panose="00000400000000000000" pitchFamily="2" charset="-78"/>
          </a:endParaRPr>
        </a:p>
      </dgm:t>
    </dgm:pt>
    <dgm:pt modelId="{B76E120C-D938-4C2C-8917-1DB64D9DFC31}">
      <dgm:prSet phldrT="[Text]" custT="1"/>
      <dgm:spPr/>
      <dgm:t>
        <a:bodyPr/>
        <a:lstStyle/>
        <a:p>
          <a:r>
            <a:rPr lang="fa-IR" sz="1400" dirty="0" smtClean="0">
              <a:cs typeface="B Homa" panose="00000400000000000000" pitchFamily="2" charset="-78"/>
            </a:rPr>
            <a:t>بهبود شرایط کالبدی</a:t>
          </a:r>
          <a:endParaRPr lang="en-US" sz="1400" dirty="0">
            <a:cs typeface="B Homa" panose="00000400000000000000" pitchFamily="2" charset="-78"/>
          </a:endParaRPr>
        </a:p>
      </dgm:t>
    </dgm:pt>
    <dgm:pt modelId="{3575CDD0-1380-46BB-B8B5-BD8DC5F0180D}" type="parTrans" cxnId="{AA262841-77FD-41DF-BA8E-73B0DB5EEB74}">
      <dgm:prSet/>
      <dgm:spPr/>
      <dgm:t>
        <a:bodyPr/>
        <a:lstStyle/>
        <a:p>
          <a:endParaRPr lang="en-US" sz="2000">
            <a:cs typeface="B Nazanin" panose="00000400000000000000" pitchFamily="2" charset="-78"/>
          </a:endParaRPr>
        </a:p>
      </dgm:t>
    </dgm:pt>
    <dgm:pt modelId="{F667CA78-3D67-42F8-AC09-8CA6A38A6D13}" type="sibTrans" cxnId="{AA262841-77FD-41DF-BA8E-73B0DB5EEB74}">
      <dgm:prSet/>
      <dgm:spPr/>
      <dgm:t>
        <a:bodyPr/>
        <a:lstStyle/>
        <a:p>
          <a:endParaRPr lang="en-US" sz="2000">
            <a:cs typeface="B Nazanin" panose="00000400000000000000" pitchFamily="2" charset="-78"/>
          </a:endParaRPr>
        </a:p>
      </dgm:t>
    </dgm:pt>
    <dgm:pt modelId="{09BA060C-1A83-4445-80BD-76239CD60836}" type="pres">
      <dgm:prSet presAssocID="{7A6640BF-C27D-497A-88E4-7C9E7A4FB4B5}" presName="Name0" presStyleCnt="0">
        <dgm:presLayoutVars>
          <dgm:chMax val="1"/>
          <dgm:dir/>
          <dgm:animLvl val="ctr"/>
          <dgm:resizeHandles val="exact"/>
        </dgm:presLayoutVars>
      </dgm:prSet>
      <dgm:spPr/>
      <dgm:t>
        <a:bodyPr/>
        <a:lstStyle/>
        <a:p>
          <a:endParaRPr lang="en-US"/>
        </a:p>
      </dgm:t>
    </dgm:pt>
    <dgm:pt modelId="{EABFFD64-F20D-4400-9FBF-6F96BFD57E40}" type="pres">
      <dgm:prSet presAssocID="{3733040B-4C9F-4463-965A-AC050C9824E3}" presName="centerShape" presStyleLbl="node0" presStyleIdx="0" presStyleCnt="1"/>
      <dgm:spPr/>
      <dgm:t>
        <a:bodyPr/>
        <a:lstStyle/>
        <a:p>
          <a:endParaRPr lang="en-US"/>
        </a:p>
      </dgm:t>
    </dgm:pt>
    <dgm:pt modelId="{46C8E874-3386-41B0-9F7C-102216E5BFAC}" type="pres">
      <dgm:prSet presAssocID="{E8526748-9E15-4B36-9CC1-9B1F81AAD810}" presName="node" presStyleLbl="node1" presStyleIdx="0" presStyleCnt="2">
        <dgm:presLayoutVars>
          <dgm:bulletEnabled val="1"/>
        </dgm:presLayoutVars>
      </dgm:prSet>
      <dgm:spPr/>
      <dgm:t>
        <a:bodyPr/>
        <a:lstStyle/>
        <a:p>
          <a:endParaRPr lang="en-US"/>
        </a:p>
      </dgm:t>
    </dgm:pt>
    <dgm:pt modelId="{BF328206-315F-4EB0-BE80-BB0B39C2B1F3}" type="pres">
      <dgm:prSet presAssocID="{E8526748-9E15-4B36-9CC1-9B1F81AAD810}" presName="dummy" presStyleCnt="0"/>
      <dgm:spPr/>
    </dgm:pt>
    <dgm:pt modelId="{F81CB70E-C70E-4A1F-B8C5-54804668A370}" type="pres">
      <dgm:prSet presAssocID="{BCB1BE36-F39D-460F-B5BB-6BA22CB7F2B5}" presName="sibTrans" presStyleLbl="sibTrans2D1" presStyleIdx="0" presStyleCnt="2"/>
      <dgm:spPr/>
      <dgm:t>
        <a:bodyPr/>
        <a:lstStyle/>
        <a:p>
          <a:endParaRPr lang="en-US"/>
        </a:p>
      </dgm:t>
    </dgm:pt>
    <dgm:pt modelId="{EE641DC0-CA27-4D56-A0F3-6FD3D7DE0874}" type="pres">
      <dgm:prSet presAssocID="{B76E120C-D938-4C2C-8917-1DB64D9DFC31}" presName="node" presStyleLbl="node1" presStyleIdx="1" presStyleCnt="2">
        <dgm:presLayoutVars>
          <dgm:bulletEnabled val="1"/>
        </dgm:presLayoutVars>
      </dgm:prSet>
      <dgm:spPr/>
      <dgm:t>
        <a:bodyPr/>
        <a:lstStyle/>
        <a:p>
          <a:endParaRPr lang="en-US"/>
        </a:p>
      </dgm:t>
    </dgm:pt>
    <dgm:pt modelId="{5AA89692-C8C2-4F75-829D-4C59A4E15A05}" type="pres">
      <dgm:prSet presAssocID="{B76E120C-D938-4C2C-8917-1DB64D9DFC31}" presName="dummy" presStyleCnt="0"/>
      <dgm:spPr/>
    </dgm:pt>
    <dgm:pt modelId="{15FB1A7C-A831-49C9-A48E-78B514D66F9B}" type="pres">
      <dgm:prSet presAssocID="{F667CA78-3D67-42F8-AC09-8CA6A38A6D13}" presName="sibTrans" presStyleLbl="sibTrans2D1" presStyleIdx="1" presStyleCnt="2"/>
      <dgm:spPr/>
      <dgm:t>
        <a:bodyPr/>
        <a:lstStyle/>
        <a:p>
          <a:endParaRPr lang="en-US"/>
        </a:p>
      </dgm:t>
    </dgm:pt>
  </dgm:ptLst>
  <dgm:cxnLst>
    <dgm:cxn modelId="{CA743C21-4D55-480F-9228-FF9E2FC2FA7B}" type="presOf" srcId="{F667CA78-3D67-42F8-AC09-8CA6A38A6D13}" destId="{15FB1A7C-A831-49C9-A48E-78B514D66F9B}" srcOrd="0" destOrd="0" presId="urn:microsoft.com/office/officeart/2005/8/layout/radial6"/>
    <dgm:cxn modelId="{9DD7D047-6C7E-42B4-B6EC-50EBBF04786A}" type="presOf" srcId="{3733040B-4C9F-4463-965A-AC050C9824E3}" destId="{EABFFD64-F20D-4400-9FBF-6F96BFD57E40}" srcOrd="0" destOrd="0" presId="urn:microsoft.com/office/officeart/2005/8/layout/radial6"/>
    <dgm:cxn modelId="{5F48CF7E-87B9-4630-A089-7ADED1888984}" type="presOf" srcId="{BCB1BE36-F39D-460F-B5BB-6BA22CB7F2B5}" destId="{F81CB70E-C70E-4A1F-B8C5-54804668A370}" srcOrd="0" destOrd="0" presId="urn:microsoft.com/office/officeart/2005/8/layout/radial6"/>
    <dgm:cxn modelId="{AA262841-77FD-41DF-BA8E-73B0DB5EEB74}" srcId="{3733040B-4C9F-4463-965A-AC050C9824E3}" destId="{B76E120C-D938-4C2C-8917-1DB64D9DFC31}" srcOrd="1" destOrd="0" parTransId="{3575CDD0-1380-46BB-B8B5-BD8DC5F0180D}" sibTransId="{F667CA78-3D67-42F8-AC09-8CA6A38A6D13}"/>
    <dgm:cxn modelId="{97DAB016-18E7-4DA8-BAE8-8343E6E9293E}" type="presOf" srcId="{B76E120C-D938-4C2C-8917-1DB64D9DFC31}" destId="{EE641DC0-CA27-4D56-A0F3-6FD3D7DE0874}" srcOrd="0" destOrd="0" presId="urn:microsoft.com/office/officeart/2005/8/layout/radial6"/>
    <dgm:cxn modelId="{7C4FA0D9-C57E-473C-8F91-6BA949EDD7D8}" srcId="{3733040B-4C9F-4463-965A-AC050C9824E3}" destId="{E8526748-9E15-4B36-9CC1-9B1F81AAD810}" srcOrd="0" destOrd="0" parTransId="{F0ABADD5-19AF-4E0B-8B8C-C4A5B69A9E28}" sibTransId="{BCB1BE36-F39D-460F-B5BB-6BA22CB7F2B5}"/>
    <dgm:cxn modelId="{EECFF420-58E2-4BC8-839C-5DD8EF2DEC01}" type="presOf" srcId="{E8526748-9E15-4B36-9CC1-9B1F81AAD810}" destId="{46C8E874-3386-41B0-9F7C-102216E5BFAC}" srcOrd="0" destOrd="0" presId="urn:microsoft.com/office/officeart/2005/8/layout/radial6"/>
    <dgm:cxn modelId="{CE7B294C-FABB-4073-B332-F0D3D84FD49D}" type="presOf" srcId="{7A6640BF-C27D-497A-88E4-7C9E7A4FB4B5}" destId="{09BA060C-1A83-4445-80BD-76239CD60836}" srcOrd="0" destOrd="0" presId="urn:microsoft.com/office/officeart/2005/8/layout/radial6"/>
    <dgm:cxn modelId="{0FB330BE-0537-41E7-A827-06101E0DFB30}" srcId="{7A6640BF-C27D-497A-88E4-7C9E7A4FB4B5}" destId="{3733040B-4C9F-4463-965A-AC050C9824E3}" srcOrd="0" destOrd="0" parTransId="{B7543164-FAE7-4A2A-9ACA-5C79527F9A7E}" sibTransId="{AD9C45B0-3208-4346-B203-419C19D7FFE9}"/>
    <dgm:cxn modelId="{C2FCD002-EF27-441F-84AC-42D5A257F2BE}" type="presParOf" srcId="{09BA060C-1A83-4445-80BD-76239CD60836}" destId="{EABFFD64-F20D-4400-9FBF-6F96BFD57E40}" srcOrd="0" destOrd="0" presId="urn:microsoft.com/office/officeart/2005/8/layout/radial6"/>
    <dgm:cxn modelId="{02AEDD30-42B1-4C3D-B77B-19C2764CDCAC}" type="presParOf" srcId="{09BA060C-1A83-4445-80BD-76239CD60836}" destId="{46C8E874-3386-41B0-9F7C-102216E5BFAC}" srcOrd="1" destOrd="0" presId="urn:microsoft.com/office/officeart/2005/8/layout/radial6"/>
    <dgm:cxn modelId="{4930BDDA-24A7-4552-926F-9C78EAE790D9}" type="presParOf" srcId="{09BA060C-1A83-4445-80BD-76239CD60836}" destId="{BF328206-315F-4EB0-BE80-BB0B39C2B1F3}" srcOrd="2" destOrd="0" presId="urn:microsoft.com/office/officeart/2005/8/layout/radial6"/>
    <dgm:cxn modelId="{F32D13DF-F41D-436D-B15C-9E47B72F5165}" type="presParOf" srcId="{09BA060C-1A83-4445-80BD-76239CD60836}" destId="{F81CB70E-C70E-4A1F-B8C5-54804668A370}" srcOrd="3" destOrd="0" presId="urn:microsoft.com/office/officeart/2005/8/layout/radial6"/>
    <dgm:cxn modelId="{07A0C9D8-B36A-481A-B513-3E4D810BD860}" type="presParOf" srcId="{09BA060C-1A83-4445-80BD-76239CD60836}" destId="{EE641DC0-CA27-4D56-A0F3-6FD3D7DE0874}" srcOrd="4" destOrd="0" presId="urn:microsoft.com/office/officeart/2005/8/layout/radial6"/>
    <dgm:cxn modelId="{33A4664E-F75A-4491-B098-700842567ADB}" type="presParOf" srcId="{09BA060C-1A83-4445-80BD-76239CD60836}" destId="{5AA89692-C8C2-4F75-829D-4C59A4E15A05}" srcOrd="5" destOrd="0" presId="urn:microsoft.com/office/officeart/2005/8/layout/radial6"/>
    <dgm:cxn modelId="{A4138846-E638-417B-8191-BB8BC2DD91F9}" type="presParOf" srcId="{09BA060C-1A83-4445-80BD-76239CD60836}" destId="{15FB1A7C-A831-49C9-A48E-78B514D66F9B}" srcOrd="6"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69312E0-2F26-4A44-A2BF-4AB0521F4887}" type="doc">
      <dgm:prSet loTypeId="urn:microsoft.com/office/officeart/2005/8/layout/process4" loCatId="process" qsTypeId="urn:microsoft.com/office/officeart/2005/8/quickstyle/simple1" qsCatId="simple" csTypeId="urn:microsoft.com/office/officeart/2005/8/colors/colorful3" csCatId="colorful" phldr="1"/>
      <dgm:spPr/>
      <dgm:t>
        <a:bodyPr/>
        <a:lstStyle/>
        <a:p>
          <a:endParaRPr lang="en-US"/>
        </a:p>
      </dgm:t>
    </dgm:pt>
    <dgm:pt modelId="{026E7905-0D5A-477E-8933-658559DADA64}">
      <dgm:prSet phldrT="[Text]" custT="1"/>
      <dgm:spPr/>
      <dgm:t>
        <a:bodyPr/>
        <a:lstStyle/>
        <a:p>
          <a:r>
            <a:rPr lang="fa-IR" sz="1400" b="0" dirty="0" smtClean="0">
              <a:effectLst/>
              <a:cs typeface="B Homa" panose="00000400000000000000" pitchFamily="2" charset="-78"/>
            </a:rPr>
            <a:t>بهسازی و بازسازی شهری</a:t>
          </a:r>
          <a:endParaRPr lang="en-US" sz="1400" b="0" dirty="0">
            <a:effectLst/>
            <a:cs typeface="B Homa" panose="00000400000000000000" pitchFamily="2" charset="-78"/>
          </a:endParaRPr>
        </a:p>
      </dgm:t>
    </dgm:pt>
    <dgm:pt modelId="{7E292FC0-2A7F-4379-9E3D-F00E87DACC2C}" type="parTrans" cxnId="{CFB4792A-09F0-4E93-B9C9-948BA7C5C09B}">
      <dgm:prSet/>
      <dgm:spPr/>
      <dgm:t>
        <a:bodyPr/>
        <a:lstStyle/>
        <a:p>
          <a:endParaRPr lang="en-US" sz="2000" b="0">
            <a:effectLst/>
            <a:cs typeface="B Nazanin" panose="00000400000000000000" pitchFamily="2" charset="-78"/>
          </a:endParaRPr>
        </a:p>
      </dgm:t>
    </dgm:pt>
    <dgm:pt modelId="{8EA6E568-57F7-4A70-B12C-D534D6B7FA5A}" type="sibTrans" cxnId="{CFB4792A-09F0-4E93-B9C9-948BA7C5C09B}">
      <dgm:prSet/>
      <dgm:spPr/>
      <dgm:t>
        <a:bodyPr/>
        <a:lstStyle/>
        <a:p>
          <a:endParaRPr lang="en-US" sz="2000" b="0">
            <a:effectLst/>
            <a:cs typeface="B Nazanin" panose="00000400000000000000" pitchFamily="2" charset="-78"/>
          </a:endParaRPr>
        </a:p>
      </dgm:t>
    </dgm:pt>
    <dgm:pt modelId="{33E6AA33-EFC6-407C-BE08-3FC8B7F6DF72}">
      <dgm:prSet phldrT="[Text]" custT="1"/>
      <dgm:spPr/>
      <dgm:t>
        <a:bodyPr/>
        <a:lstStyle/>
        <a:p>
          <a:r>
            <a:rPr lang="fa-IR" sz="1400" b="0" dirty="0" smtClean="0">
              <a:effectLst/>
              <a:cs typeface="B Homa" panose="00000400000000000000" pitchFamily="2" charset="-78"/>
            </a:rPr>
            <a:t>خانه سازی</a:t>
          </a:r>
          <a:endParaRPr lang="en-US" sz="1400" b="0" dirty="0">
            <a:effectLst/>
            <a:cs typeface="B Homa" panose="00000400000000000000" pitchFamily="2" charset="-78"/>
          </a:endParaRPr>
        </a:p>
      </dgm:t>
    </dgm:pt>
    <dgm:pt modelId="{E1FC71AE-76D8-4F81-BF92-981A1262A426}" type="parTrans" cxnId="{1828F6CB-CE51-45A5-8CD1-9442299C9F39}">
      <dgm:prSet/>
      <dgm:spPr/>
      <dgm:t>
        <a:bodyPr/>
        <a:lstStyle/>
        <a:p>
          <a:endParaRPr lang="en-US" sz="2000" b="0">
            <a:effectLst/>
            <a:cs typeface="B Nazanin" panose="00000400000000000000" pitchFamily="2" charset="-78"/>
          </a:endParaRPr>
        </a:p>
      </dgm:t>
    </dgm:pt>
    <dgm:pt modelId="{ED4C8AB5-B581-494D-9991-240A2A7A9649}" type="sibTrans" cxnId="{1828F6CB-CE51-45A5-8CD1-9442299C9F39}">
      <dgm:prSet/>
      <dgm:spPr/>
      <dgm:t>
        <a:bodyPr/>
        <a:lstStyle/>
        <a:p>
          <a:endParaRPr lang="en-US" sz="2000" b="0">
            <a:effectLst/>
            <a:cs typeface="B Nazanin" panose="00000400000000000000" pitchFamily="2" charset="-78"/>
          </a:endParaRPr>
        </a:p>
      </dgm:t>
    </dgm:pt>
    <dgm:pt modelId="{21A69969-40C8-4B2B-8263-5965BEF5A44A}">
      <dgm:prSet phldrT="[Text]" custT="1"/>
      <dgm:spPr/>
      <dgm:t>
        <a:bodyPr/>
        <a:lstStyle/>
        <a:p>
          <a:r>
            <a:rPr lang="fa-IR" sz="1400" b="0" dirty="0" smtClean="0">
              <a:effectLst/>
              <a:cs typeface="B Homa" panose="00000400000000000000" pitchFamily="2" charset="-78"/>
            </a:rPr>
            <a:t>بهبود شبکه راه ها </a:t>
          </a:r>
          <a:endParaRPr lang="en-US" sz="1400" b="0" dirty="0">
            <a:effectLst/>
            <a:cs typeface="B Homa" panose="00000400000000000000" pitchFamily="2" charset="-78"/>
          </a:endParaRPr>
        </a:p>
      </dgm:t>
    </dgm:pt>
    <dgm:pt modelId="{A2103CBD-F48B-4B40-B5C0-844B873AB3F5}" type="parTrans" cxnId="{234D53A2-4AA0-4235-93CB-BD61C3ACBB5D}">
      <dgm:prSet/>
      <dgm:spPr/>
      <dgm:t>
        <a:bodyPr/>
        <a:lstStyle/>
        <a:p>
          <a:endParaRPr lang="en-US" sz="2000" b="0">
            <a:effectLst/>
            <a:cs typeface="B Nazanin" panose="00000400000000000000" pitchFamily="2" charset="-78"/>
          </a:endParaRPr>
        </a:p>
      </dgm:t>
    </dgm:pt>
    <dgm:pt modelId="{5188C0AA-7232-47FF-BAF2-986E2C067BC1}" type="sibTrans" cxnId="{234D53A2-4AA0-4235-93CB-BD61C3ACBB5D}">
      <dgm:prSet/>
      <dgm:spPr/>
      <dgm:t>
        <a:bodyPr/>
        <a:lstStyle/>
        <a:p>
          <a:endParaRPr lang="en-US" sz="2000" b="0">
            <a:effectLst/>
            <a:cs typeface="B Nazanin" panose="00000400000000000000" pitchFamily="2" charset="-78"/>
          </a:endParaRPr>
        </a:p>
      </dgm:t>
    </dgm:pt>
    <dgm:pt modelId="{AB7AE8A4-01E5-416D-A73F-D7C42203542D}">
      <dgm:prSet custT="1"/>
      <dgm:spPr/>
      <dgm:t>
        <a:bodyPr/>
        <a:lstStyle/>
        <a:p>
          <a:r>
            <a:rPr lang="fa-IR" sz="1400" b="0" dirty="0" smtClean="0">
              <a:effectLst/>
              <a:cs typeface="B Homa" panose="00000400000000000000" pitchFamily="2" charset="-78"/>
            </a:rPr>
            <a:t>تجهیز شهرداری ها</a:t>
          </a:r>
          <a:endParaRPr lang="en-US" sz="1400" b="0" dirty="0">
            <a:effectLst/>
            <a:cs typeface="B Homa" panose="00000400000000000000" pitchFamily="2" charset="-78"/>
          </a:endParaRPr>
        </a:p>
      </dgm:t>
    </dgm:pt>
    <dgm:pt modelId="{31282A80-3C70-44AE-BBBD-4F432536F69F}" type="parTrans" cxnId="{57E14BB4-BCA5-4988-9B06-AC0E614C2F58}">
      <dgm:prSet/>
      <dgm:spPr/>
      <dgm:t>
        <a:bodyPr/>
        <a:lstStyle/>
        <a:p>
          <a:endParaRPr lang="en-US" sz="2000" b="0">
            <a:effectLst/>
            <a:cs typeface="B Nazanin" panose="00000400000000000000" pitchFamily="2" charset="-78"/>
          </a:endParaRPr>
        </a:p>
      </dgm:t>
    </dgm:pt>
    <dgm:pt modelId="{2AA4BD7F-5DAB-49E2-BB3A-CE82BF94D599}" type="sibTrans" cxnId="{57E14BB4-BCA5-4988-9B06-AC0E614C2F58}">
      <dgm:prSet/>
      <dgm:spPr/>
      <dgm:t>
        <a:bodyPr/>
        <a:lstStyle/>
        <a:p>
          <a:endParaRPr lang="en-US" sz="2000" b="0">
            <a:effectLst/>
            <a:cs typeface="B Nazanin" panose="00000400000000000000" pitchFamily="2" charset="-78"/>
          </a:endParaRPr>
        </a:p>
      </dgm:t>
    </dgm:pt>
    <dgm:pt modelId="{A3E0C840-9493-493F-AD89-C0B9450F357F}" type="pres">
      <dgm:prSet presAssocID="{669312E0-2F26-4A44-A2BF-4AB0521F4887}" presName="Name0" presStyleCnt="0">
        <dgm:presLayoutVars>
          <dgm:dir/>
          <dgm:animLvl val="lvl"/>
          <dgm:resizeHandles val="exact"/>
        </dgm:presLayoutVars>
      </dgm:prSet>
      <dgm:spPr/>
      <dgm:t>
        <a:bodyPr/>
        <a:lstStyle/>
        <a:p>
          <a:pPr rtl="1"/>
          <a:endParaRPr lang="fa-IR"/>
        </a:p>
      </dgm:t>
    </dgm:pt>
    <dgm:pt modelId="{678EDCAA-1854-41FF-BAD4-FFE3F50FE588}" type="pres">
      <dgm:prSet presAssocID="{AB7AE8A4-01E5-416D-A73F-D7C42203542D}" presName="boxAndChildren" presStyleCnt="0"/>
      <dgm:spPr/>
    </dgm:pt>
    <dgm:pt modelId="{EE14ECCF-1DBA-4727-B4BE-F5362A7B0211}" type="pres">
      <dgm:prSet presAssocID="{AB7AE8A4-01E5-416D-A73F-D7C42203542D}" presName="parentTextBox" presStyleLbl="node1" presStyleIdx="0" presStyleCnt="4"/>
      <dgm:spPr/>
      <dgm:t>
        <a:bodyPr/>
        <a:lstStyle/>
        <a:p>
          <a:pPr rtl="1"/>
          <a:endParaRPr lang="fa-IR"/>
        </a:p>
      </dgm:t>
    </dgm:pt>
    <dgm:pt modelId="{B26C4CDB-CF43-456D-9FED-7AC53045D152}" type="pres">
      <dgm:prSet presAssocID="{5188C0AA-7232-47FF-BAF2-986E2C067BC1}" presName="sp" presStyleCnt="0"/>
      <dgm:spPr/>
    </dgm:pt>
    <dgm:pt modelId="{C3094F26-5BCE-429A-9CA1-81813836A079}" type="pres">
      <dgm:prSet presAssocID="{21A69969-40C8-4B2B-8263-5965BEF5A44A}" presName="arrowAndChildren" presStyleCnt="0"/>
      <dgm:spPr/>
    </dgm:pt>
    <dgm:pt modelId="{23F03709-D722-4B02-AF62-0A49C3454D98}" type="pres">
      <dgm:prSet presAssocID="{21A69969-40C8-4B2B-8263-5965BEF5A44A}" presName="parentTextArrow" presStyleLbl="node1" presStyleIdx="1" presStyleCnt="4"/>
      <dgm:spPr/>
      <dgm:t>
        <a:bodyPr/>
        <a:lstStyle/>
        <a:p>
          <a:pPr rtl="1"/>
          <a:endParaRPr lang="fa-IR"/>
        </a:p>
      </dgm:t>
    </dgm:pt>
    <dgm:pt modelId="{20271DFA-9530-47CD-973E-73027841AE5C}" type="pres">
      <dgm:prSet presAssocID="{ED4C8AB5-B581-494D-9991-240A2A7A9649}" presName="sp" presStyleCnt="0"/>
      <dgm:spPr/>
    </dgm:pt>
    <dgm:pt modelId="{DF749059-6AF2-4DE8-ACEB-E96728F8F6E4}" type="pres">
      <dgm:prSet presAssocID="{33E6AA33-EFC6-407C-BE08-3FC8B7F6DF72}" presName="arrowAndChildren" presStyleCnt="0"/>
      <dgm:spPr/>
    </dgm:pt>
    <dgm:pt modelId="{3C44891A-C4BD-4FC1-9984-0357894AB67F}" type="pres">
      <dgm:prSet presAssocID="{33E6AA33-EFC6-407C-BE08-3FC8B7F6DF72}" presName="parentTextArrow" presStyleLbl="node1" presStyleIdx="2" presStyleCnt="4"/>
      <dgm:spPr/>
      <dgm:t>
        <a:bodyPr/>
        <a:lstStyle/>
        <a:p>
          <a:pPr rtl="1"/>
          <a:endParaRPr lang="fa-IR"/>
        </a:p>
      </dgm:t>
    </dgm:pt>
    <dgm:pt modelId="{F83D7774-E054-410B-924D-CF50C7A1DB90}" type="pres">
      <dgm:prSet presAssocID="{8EA6E568-57F7-4A70-B12C-D534D6B7FA5A}" presName="sp" presStyleCnt="0"/>
      <dgm:spPr/>
    </dgm:pt>
    <dgm:pt modelId="{847D7B74-1740-4149-BBE3-27C3B9D2A1AD}" type="pres">
      <dgm:prSet presAssocID="{026E7905-0D5A-477E-8933-658559DADA64}" presName="arrowAndChildren" presStyleCnt="0"/>
      <dgm:spPr/>
    </dgm:pt>
    <dgm:pt modelId="{C247371E-7E44-4FE9-8E4B-3E204AEB7309}" type="pres">
      <dgm:prSet presAssocID="{026E7905-0D5A-477E-8933-658559DADA64}" presName="parentTextArrow" presStyleLbl="node1" presStyleIdx="3" presStyleCnt="4"/>
      <dgm:spPr/>
      <dgm:t>
        <a:bodyPr/>
        <a:lstStyle/>
        <a:p>
          <a:pPr rtl="1"/>
          <a:endParaRPr lang="fa-IR"/>
        </a:p>
      </dgm:t>
    </dgm:pt>
  </dgm:ptLst>
  <dgm:cxnLst>
    <dgm:cxn modelId="{9EF1BAD5-E900-4455-9700-C3C55E775C91}" type="presOf" srcId="{21A69969-40C8-4B2B-8263-5965BEF5A44A}" destId="{23F03709-D722-4B02-AF62-0A49C3454D98}" srcOrd="0" destOrd="0" presId="urn:microsoft.com/office/officeart/2005/8/layout/process4"/>
    <dgm:cxn modelId="{D455D955-554C-4EEB-8663-BF7223C5C791}" type="presOf" srcId="{026E7905-0D5A-477E-8933-658559DADA64}" destId="{C247371E-7E44-4FE9-8E4B-3E204AEB7309}" srcOrd="0" destOrd="0" presId="urn:microsoft.com/office/officeart/2005/8/layout/process4"/>
    <dgm:cxn modelId="{E105EF55-F5A7-406B-A951-43E1976EE7B6}" type="presOf" srcId="{33E6AA33-EFC6-407C-BE08-3FC8B7F6DF72}" destId="{3C44891A-C4BD-4FC1-9984-0357894AB67F}" srcOrd="0" destOrd="0" presId="urn:microsoft.com/office/officeart/2005/8/layout/process4"/>
    <dgm:cxn modelId="{57E14BB4-BCA5-4988-9B06-AC0E614C2F58}" srcId="{669312E0-2F26-4A44-A2BF-4AB0521F4887}" destId="{AB7AE8A4-01E5-416D-A73F-D7C42203542D}" srcOrd="3" destOrd="0" parTransId="{31282A80-3C70-44AE-BBBD-4F432536F69F}" sibTransId="{2AA4BD7F-5DAB-49E2-BB3A-CE82BF94D599}"/>
    <dgm:cxn modelId="{A7BECBD3-C886-45AB-B5F6-5487057AB753}" type="presOf" srcId="{669312E0-2F26-4A44-A2BF-4AB0521F4887}" destId="{A3E0C840-9493-493F-AD89-C0B9450F357F}" srcOrd="0" destOrd="0" presId="urn:microsoft.com/office/officeart/2005/8/layout/process4"/>
    <dgm:cxn modelId="{CFB4792A-09F0-4E93-B9C9-948BA7C5C09B}" srcId="{669312E0-2F26-4A44-A2BF-4AB0521F4887}" destId="{026E7905-0D5A-477E-8933-658559DADA64}" srcOrd="0" destOrd="0" parTransId="{7E292FC0-2A7F-4379-9E3D-F00E87DACC2C}" sibTransId="{8EA6E568-57F7-4A70-B12C-D534D6B7FA5A}"/>
    <dgm:cxn modelId="{85DE5EDD-AB3A-4DC2-BC60-24E670A7D7F2}" type="presOf" srcId="{AB7AE8A4-01E5-416D-A73F-D7C42203542D}" destId="{EE14ECCF-1DBA-4727-B4BE-F5362A7B0211}" srcOrd="0" destOrd="0" presId="urn:microsoft.com/office/officeart/2005/8/layout/process4"/>
    <dgm:cxn modelId="{1828F6CB-CE51-45A5-8CD1-9442299C9F39}" srcId="{669312E0-2F26-4A44-A2BF-4AB0521F4887}" destId="{33E6AA33-EFC6-407C-BE08-3FC8B7F6DF72}" srcOrd="1" destOrd="0" parTransId="{E1FC71AE-76D8-4F81-BF92-981A1262A426}" sibTransId="{ED4C8AB5-B581-494D-9991-240A2A7A9649}"/>
    <dgm:cxn modelId="{234D53A2-4AA0-4235-93CB-BD61C3ACBB5D}" srcId="{669312E0-2F26-4A44-A2BF-4AB0521F4887}" destId="{21A69969-40C8-4B2B-8263-5965BEF5A44A}" srcOrd="2" destOrd="0" parTransId="{A2103CBD-F48B-4B40-B5C0-844B873AB3F5}" sibTransId="{5188C0AA-7232-47FF-BAF2-986E2C067BC1}"/>
    <dgm:cxn modelId="{3F5DCA0A-6210-4FA0-8961-AA3651EDEC95}" type="presParOf" srcId="{A3E0C840-9493-493F-AD89-C0B9450F357F}" destId="{678EDCAA-1854-41FF-BAD4-FFE3F50FE588}" srcOrd="0" destOrd="0" presId="urn:microsoft.com/office/officeart/2005/8/layout/process4"/>
    <dgm:cxn modelId="{664509C6-5C1D-4148-ACAF-64D7124444C0}" type="presParOf" srcId="{678EDCAA-1854-41FF-BAD4-FFE3F50FE588}" destId="{EE14ECCF-1DBA-4727-B4BE-F5362A7B0211}" srcOrd="0" destOrd="0" presId="urn:microsoft.com/office/officeart/2005/8/layout/process4"/>
    <dgm:cxn modelId="{80D1B704-7948-4AAE-BD04-0A75EB390555}" type="presParOf" srcId="{A3E0C840-9493-493F-AD89-C0B9450F357F}" destId="{B26C4CDB-CF43-456D-9FED-7AC53045D152}" srcOrd="1" destOrd="0" presId="urn:microsoft.com/office/officeart/2005/8/layout/process4"/>
    <dgm:cxn modelId="{AC3AF5BB-20F5-40FA-906C-7821C79ED019}" type="presParOf" srcId="{A3E0C840-9493-493F-AD89-C0B9450F357F}" destId="{C3094F26-5BCE-429A-9CA1-81813836A079}" srcOrd="2" destOrd="0" presId="urn:microsoft.com/office/officeart/2005/8/layout/process4"/>
    <dgm:cxn modelId="{A08A7A13-69FC-4814-8634-C4B652F42C7E}" type="presParOf" srcId="{C3094F26-5BCE-429A-9CA1-81813836A079}" destId="{23F03709-D722-4B02-AF62-0A49C3454D98}" srcOrd="0" destOrd="0" presId="urn:microsoft.com/office/officeart/2005/8/layout/process4"/>
    <dgm:cxn modelId="{CB9CD862-BC0D-41DA-A37F-D0ABA4C60916}" type="presParOf" srcId="{A3E0C840-9493-493F-AD89-C0B9450F357F}" destId="{20271DFA-9530-47CD-973E-73027841AE5C}" srcOrd="3" destOrd="0" presId="urn:microsoft.com/office/officeart/2005/8/layout/process4"/>
    <dgm:cxn modelId="{D82F4AE5-842E-42DB-924E-F02A0D16CA78}" type="presParOf" srcId="{A3E0C840-9493-493F-AD89-C0B9450F357F}" destId="{DF749059-6AF2-4DE8-ACEB-E96728F8F6E4}" srcOrd="4" destOrd="0" presId="urn:microsoft.com/office/officeart/2005/8/layout/process4"/>
    <dgm:cxn modelId="{9B6CCCB0-BD76-49BD-B65A-7E31C10B0B0A}" type="presParOf" srcId="{DF749059-6AF2-4DE8-ACEB-E96728F8F6E4}" destId="{3C44891A-C4BD-4FC1-9984-0357894AB67F}" srcOrd="0" destOrd="0" presId="urn:microsoft.com/office/officeart/2005/8/layout/process4"/>
    <dgm:cxn modelId="{CF39707E-EEAF-4544-A634-7B5867D8833E}" type="presParOf" srcId="{A3E0C840-9493-493F-AD89-C0B9450F357F}" destId="{F83D7774-E054-410B-924D-CF50C7A1DB90}" srcOrd="5" destOrd="0" presId="urn:microsoft.com/office/officeart/2005/8/layout/process4"/>
    <dgm:cxn modelId="{D0A530DA-42B7-4030-9CF7-912F99DCB1FC}" type="presParOf" srcId="{A3E0C840-9493-493F-AD89-C0B9450F357F}" destId="{847D7B74-1740-4149-BBE3-27C3B9D2A1AD}" srcOrd="6" destOrd="0" presId="urn:microsoft.com/office/officeart/2005/8/layout/process4"/>
    <dgm:cxn modelId="{F6ADF807-A251-4D0E-9D78-181BADFE02C3}" type="presParOf" srcId="{847D7B74-1740-4149-BBE3-27C3B9D2A1AD}" destId="{C247371E-7E44-4FE9-8E4B-3E204AEB7309}"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7A03A-C451-4B2D-B475-F587E8BABF71}">
      <dsp:nvSpPr>
        <dsp:cNvPr id="0" name=""/>
        <dsp:cNvSpPr/>
      </dsp:nvSpPr>
      <dsp:spPr>
        <a:xfrm>
          <a:off x="2451194" y="48208"/>
          <a:ext cx="1750266" cy="1050160"/>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a-IR" sz="2500" kern="1200" dirty="0" smtClean="0">
              <a:cs typeface="B Homa" panose="00000400000000000000" pitchFamily="2" charset="-78"/>
            </a:rPr>
            <a:t>نظام سلطنتی</a:t>
          </a:r>
          <a:endParaRPr lang="en-US" sz="2500" kern="1200" dirty="0">
            <a:cs typeface="B Homa" panose="00000400000000000000" pitchFamily="2" charset="-78"/>
          </a:endParaRPr>
        </a:p>
      </dsp:txBody>
      <dsp:txXfrm>
        <a:off x="2481952" y="78966"/>
        <a:ext cx="1688750" cy="988644"/>
      </dsp:txXfrm>
    </dsp:sp>
    <dsp:sp modelId="{423496A9-A361-4A0F-AA88-9C4C191B044E}">
      <dsp:nvSpPr>
        <dsp:cNvPr id="0" name=""/>
        <dsp:cNvSpPr/>
      </dsp:nvSpPr>
      <dsp:spPr>
        <a:xfrm rot="10800000">
          <a:off x="1905111" y="356255"/>
          <a:ext cx="371056" cy="434066"/>
        </a:xfrm>
        <a:prstGeom prst="rightArrow">
          <a:avLst>
            <a:gd name="adj1" fmla="val 60000"/>
            <a:gd name="adj2" fmla="val 50000"/>
          </a:avLst>
        </a:prstGeom>
        <a:solidFill>
          <a:schemeClr val="accent4">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dirty="0">
            <a:cs typeface="B Homa" panose="00000400000000000000" pitchFamily="2" charset="-78"/>
          </a:endParaRPr>
        </a:p>
      </dsp:txBody>
      <dsp:txXfrm rot="10800000">
        <a:off x="2016428" y="443068"/>
        <a:ext cx="259739" cy="260440"/>
      </dsp:txXfrm>
    </dsp:sp>
    <dsp:sp modelId="{04EDC133-8742-4A23-B0FC-7BDF6FCB4AAD}">
      <dsp:nvSpPr>
        <dsp:cNvPr id="0" name=""/>
        <dsp:cNvSpPr/>
      </dsp:nvSpPr>
      <dsp:spPr>
        <a:xfrm>
          <a:off x="820" y="48208"/>
          <a:ext cx="1750266" cy="1050160"/>
        </a:xfrm>
        <a:prstGeom prst="roundRect">
          <a:avLst>
            <a:gd name="adj" fmla="val 10000"/>
          </a:avLst>
        </a:prstGeom>
        <a:solidFill>
          <a:schemeClr val="accent3">
            <a:hueOff val="6567904"/>
            <a:satOff val="-50632"/>
            <a:lumOff val="137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a-IR" sz="2500" kern="1200" dirty="0" smtClean="0">
              <a:cs typeface="B Homa" panose="00000400000000000000" pitchFamily="2" charset="-78"/>
            </a:rPr>
            <a:t>نظام جمهوری</a:t>
          </a:r>
          <a:endParaRPr lang="en-US" sz="2500" kern="1200" dirty="0">
            <a:cs typeface="B Homa" panose="00000400000000000000" pitchFamily="2" charset="-78"/>
          </a:endParaRPr>
        </a:p>
      </dsp:txBody>
      <dsp:txXfrm>
        <a:off x="31578" y="78966"/>
        <a:ext cx="1688750" cy="9886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CF79-3306-49C4-8E9B-3AD9F7A5A9DB}">
      <dsp:nvSpPr>
        <dsp:cNvPr id="0" name=""/>
        <dsp:cNvSpPr/>
      </dsp:nvSpPr>
      <dsp:spPr>
        <a:xfrm>
          <a:off x="0" y="0"/>
          <a:ext cx="4752617" cy="861277"/>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سلطنت با امتیازات فئودالی برای طبقه اشراف و روحانیون کاتولیک</a:t>
          </a:r>
          <a:endParaRPr lang="en-US" sz="2000" kern="1200" dirty="0">
            <a:cs typeface="B Homa" panose="00000400000000000000" pitchFamily="2" charset="-78"/>
          </a:endParaRPr>
        </a:p>
      </dsp:txBody>
      <dsp:txXfrm>
        <a:off x="25226" y="25226"/>
        <a:ext cx="3862420" cy="810825"/>
      </dsp:txXfrm>
    </dsp:sp>
    <dsp:sp modelId="{58516528-F3C4-4846-83F0-C09599C3A239}">
      <dsp:nvSpPr>
        <dsp:cNvPr id="0" name=""/>
        <dsp:cNvSpPr/>
      </dsp:nvSpPr>
      <dsp:spPr>
        <a:xfrm>
          <a:off x="838697" y="1052671"/>
          <a:ext cx="4752617" cy="861277"/>
        </a:xfrm>
        <a:prstGeom prst="roundRect">
          <a:avLst>
            <a:gd name="adj" fmla="val 10000"/>
          </a:avLst>
        </a:prstGeom>
        <a:solidFill>
          <a:schemeClr val="accent3">
            <a:hueOff val="6567904"/>
            <a:satOff val="-50632"/>
            <a:lumOff val="137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شکل های مبتنی بر اصول روشنگری، ملی گرایی دموکراسی و شهروندی</a:t>
          </a:r>
          <a:endParaRPr lang="en-US" sz="2000" kern="1200" dirty="0">
            <a:cs typeface="B Homa" panose="00000400000000000000" pitchFamily="2" charset="-78"/>
          </a:endParaRPr>
        </a:p>
      </dsp:txBody>
      <dsp:txXfrm>
        <a:off x="863923" y="1077897"/>
        <a:ext cx="3303638" cy="810825"/>
      </dsp:txXfrm>
    </dsp:sp>
    <dsp:sp modelId="{06191CC6-3D03-4373-8310-7164BAF1E603}">
      <dsp:nvSpPr>
        <dsp:cNvPr id="0" name=""/>
        <dsp:cNvSpPr/>
      </dsp:nvSpPr>
      <dsp:spPr>
        <a:xfrm>
          <a:off x="4192787" y="677059"/>
          <a:ext cx="559830" cy="559830"/>
        </a:xfrm>
        <a:prstGeom prst="downArrow">
          <a:avLst>
            <a:gd name="adj1" fmla="val 55000"/>
            <a:gd name="adj2" fmla="val 45000"/>
          </a:avLst>
        </a:prstGeom>
        <a:solidFill>
          <a:schemeClr val="accent4">
            <a:lumMod val="50000"/>
            <a:alpha val="9000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endParaRPr lang="en-US" sz="2800" kern="1200" dirty="0">
            <a:cs typeface="B Homa" panose="00000400000000000000" pitchFamily="2" charset="-78"/>
          </a:endParaRPr>
        </a:p>
      </dsp:txBody>
      <dsp:txXfrm>
        <a:off x="4318749" y="677059"/>
        <a:ext cx="307906" cy="4212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E53583-011D-4DCA-BFB9-3921F5B45D2F}">
      <dsp:nvSpPr>
        <dsp:cNvPr id="0" name=""/>
        <dsp:cNvSpPr/>
      </dsp:nvSpPr>
      <dsp:spPr>
        <a:xfrm rot="10800000">
          <a:off x="191531" y="1743"/>
          <a:ext cx="6081274" cy="1383220"/>
        </a:xfrm>
        <a:prstGeom prst="round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انقلاب نتیجه از کنترل خارج شدن </a:t>
          </a:r>
          <a:r>
            <a:rPr lang="fa-IR" sz="1600" b="1" kern="1200" dirty="0" smtClean="0">
              <a:solidFill>
                <a:schemeClr val="accent1"/>
              </a:solidFill>
              <a:cs typeface="B Homa" panose="00000400000000000000" pitchFamily="2" charset="-78"/>
            </a:rPr>
            <a:t>حرکت های اصلاحاتی </a:t>
          </a:r>
          <a:r>
            <a:rPr lang="fa-IR" sz="1600" kern="1200" dirty="0" smtClean="0">
              <a:cs typeface="B Homa" panose="00000400000000000000" pitchFamily="2" charset="-78"/>
            </a:rPr>
            <a:t>مختلف اشرافی و مربوط به </a:t>
          </a:r>
          <a:r>
            <a:rPr lang="fa-IR" sz="1600" b="1" kern="1200" dirty="0" smtClean="0">
              <a:solidFill>
                <a:schemeClr val="accent1"/>
              </a:solidFill>
              <a:cs typeface="B Homa" panose="00000400000000000000" pitchFamily="2" charset="-78"/>
            </a:rPr>
            <a:t>قشر متوسط جامعه </a:t>
          </a:r>
          <a:endParaRPr lang="en-US" sz="1600" b="1" kern="1200" dirty="0">
            <a:solidFill>
              <a:schemeClr val="accent1"/>
            </a:solidFill>
            <a:cs typeface="B Homa" panose="00000400000000000000" pitchFamily="2" charset="-78"/>
          </a:endParaRPr>
        </a:p>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مطابق این نظریه این حرکت ها همزمان با حرکت های مردمی حقوق گیران شهری جدید و روستاییان ایالت نشین </a:t>
          </a:r>
          <a:endParaRPr lang="en-US" sz="1600" kern="1200" dirty="0">
            <a:cs typeface="B Homa" panose="00000400000000000000" pitchFamily="2" charset="-78"/>
          </a:endParaRPr>
        </a:p>
      </dsp:txBody>
      <dsp:txXfrm rot="10800000">
        <a:off x="259054" y="69266"/>
        <a:ext cx="5946228" cy="1248174"/>
      </dsp:txXfrm>
    </dsp:sp>
    <dsp:sp modelId="{49DC9F49-0ABC-4CD8-BD46-7B8386FCA7A3}">
      <dsp:nvSpPr>
        <dsp:cNvPr id="0" name=""/>
        <dsp:cNvSpPr/>
      </dsp:nvSpPr>
      <dsp:spPr>
        <a:xfrm rot="300000" flipH="1">
          <a:off x="6212467" y="83436"/>
          <a:ext cx="2190089" cy="1219834"/>
        </a:xfrm>
        <a:prstGeom prst="homePlat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1">
            <a:lnSpc>
              <a:spcPct val="90000"/>
            </a:lnSpc>
            <a:spcBef>
              <a:spcPct val="0"/>
            </a:spcBef>
            <a:spcAft>
              <a:spcPct val="35000"/>
            </a:spcAft>
          </a:pPr>
          <a:r>
            <a:rPr lang="fa-IR" sz="1600" b="1" kern="1200" dirty="0" smtClean="0">
              <a:latin typeface="Calibri" panose="020F0502020204030204" pitchFamily="34" charset="0"/>
              <a:ea typeface="Calibri" panose="020F0502020204030204" pitchFamily="34" charset="0"/>
              <a:cs typeface="B Homa" panose="00000400000000000000" pitchFamily="2" charset="-78"/>
            </a:rPr>
            <a:t>برخورد بین طبقه اشرافی و اعضای سرمایه گرای و طبقه متوسط جامعه</a:t>
          </a:r>
          <a:endParaRPr lang="en-US" sz="1600" kern="1200" dirty="0">
            <a:cs typeface="B Homa" panose="00000400000000000000" pitchFamily="2" charset="-78"/>
          </a:endParaRPr>
        </a:p>
      </dsp:txBody>
      <dsp:txXfrm>
        <a:off x="6516845" y="96725"/>
        <a:ext cx="1885131" cy="1219834"/>
      </dsp:txXfrm>
    </dsp:sp>
    <dsp:sp modelId="{E3058DE1-A350-438C-8190-DA1A03EA2833}">
      <dsp:nvSpPr>
        <dsp:cNvPr id="0" name=""/>
        <dsp:cNvSpPr/>
      </dsp:nvSpPr>
      <dsp:spPr>
        <a:xfrm rot="10800000">
          <a:off x="4203" y="1523286"/>
          <a:ext cx="6548970" cy="1383220"/>
        </a:xfrm>
        <a:prstGeom prst="roundRect">
          <a:avLst/>
        </a:prstGeom>
        <a:solidFill>
          <a:schemeClr val="accent3">
            <a:tint val="40000"/>
            <a:alpha val="90000"/>
            <a:hueOff val="2277662"/>
            <a:satOff val="-15793"/>
            <a:lumOff val="-763"/>
            <a:alphaOff val="0"/>
          </a:schemeClr>
        </a:solidFill>
        <a:ln w="9525" cap="rnd" cmpd="sng" algn="ctr">
          <a:solidFill>
            <a:schemeClr val="accent3">
              <a:tint val="40000"/>
              <a:alpha val="90000"/>
              <a:hueOff val="2277662"/>
              <a:satOff val="-15793"/>
              <a:lumOff val="-763"/>
              <a:alphaOff val="0"/>
            </a:schemeClr>
          </a:solidFill>
          <a:prstDash val="solid"/>
        </a:ln>
        <a:effectLst>
          <a:outerShdw blurRad="381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 tIns="9525" rIns="9525" bIns="9525" numCol="1" spcCol="1270" anchor="t" anchorCtr="0">
          <a:noAutofit/>
        </a:bodyPr>
        <a:lstStyle/>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جنگ های لویی پانزدهم و ورشکسته شدن فرانسه</a:t>
          </a:r>
          <a:endParaRPr lang="en-US" sz="1500" kern="1200" dirty="0">
            <a:cs typeface="B Homa" panose="00000400000000000000" pitchFamily="2" charset="-78"/>
          </a:endParaRPr>
        </a:p>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حمایت لوئی شانزدهم از </a:t>
          </a:r>
          <a:r>
            <a:rPr lang="fa-IR" sz="1500" b="1" kern="1200" dirty="0" smtClean="0">
              <a:solidFill>
                <a:schemeClr val="accent1"/>
              </a:solidFill>
              <a:cs typeface="B Homa" panose="00000400000000000000" pitchFamily="2" charset="-78"/>
            </a:rPr>
            <a:t>مستعمره نشین </a:t>
          </a:r>
          <a:r>
            <a:rPr lang="fa-IR" sz="1500" kern="1200" dirty="0" smtClean="0">
              <a:cs typeface="B Homa" panose="00000400000000000000" pitchFamily="2" charset="-78"/>
            </a:rPr>
            <a:t>ها</a:t>
          </a:r>
          <a:endParaRPr lang="en-US" sz="1500" kern="1200" dirty="0">
            <a:cs typeface="B Homa" panose="00000400000000000000" pitchFamily="2" charset="-78"/>
          </a:endParaRPr>
        </a:p>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صدمه های اجتماعی حاصل از جنگ شامل بدهی سنگین</a:t>
          </a:r>
          <a:endParaRPr lang="en-US" sz="1500" kern="1200" dirty="0">
            <a:cs typeface="B Homa" panose="00000400000000000000" pitchFamily="2" charset="-78"/>
          </a:endParaRPr>
        </a:p>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سیستم اقتصادی بی کفایت که </a:t>
          </a:r>
          <a:r>
            <a:rPr lang="fa-IR" sz="1500" b="1" kern="1200" dirty="0" smtClean="0">
              <a:solidFill>
                <a:schemeClr val="accent1"/>
              </a:solidFill>
              <a:cs typeface="B Homa" panose="00000400000000000000" pitchFamily="2" charset="-78"/>
            </a:rPr>
            <a:t>قدرت اداره ی بدهی ملی </a:t>
          </a:r>
          <a:r>
            <a:rPr lang="fa-IR" sz="1500" kern="1200" dirty="0" smtClean="0">
              <a:cs typeface="B Homa" panose="00000400000000000000" pitchFamily="2" charset="-78"/>
            </a:rPr>
            <a:t>فرانسه را نداشت  </a:t>
          </a:r>
          <a:endParaRPr lang="en-US" sz="1500" kern="1200" dirty="0">
            <a:cs typeface="B Homa" panose="00000400000000000000" pitchFamily="2" charset="-78"/>
          </a:endParaRPr>
        </a:p>
        <a:p>
          <a:pPr marL="114300" lvl="1" indent="-114300" algn="r" defTabSz="666750" rtl="1">
            <a:lnSpc>
              <a:spcPct val="90000"/>
            </a:lnSpc>
            <a:spcBef>
              <a:spcPct val="0"/>
            </a:spcBef>
            <a:spcAft>
              <a:spcPct val="15000"/>
            </a:spcAft>
            <a:buChar char="••"/>
          </a:pPr>
          <a:endParaRPr lang="en-US" sz="1500" kern="1200" dirty="0">
            <a:cs typeface="B Homa" panose="00000400000000000000" pitchFamily="2" charset="-78"/>
          </a:endParaRPr>
        </a:p>
      </dsp:txBody>
      <dsp:txXfrm rot="10800000">
        <a:off x="71726" y="1590809"/>
        <a:ext cx="6413924" cy="1248174"/>
      </dsp:txXfrm>
    </dsp:sp>
    <dsp:sp modelId="{DD9E020F-54C9-487C-B816-1157B2294640}">
      <dsp:nvSpPr>
        <dsp:cNvPr id="0" name=""/>
        <dsp:cNvSpPr/>
      </dsp:nvSpPr>
      <dsp:spPr>
        <a:xfrm rot="300000" flipH="1">
          <a:off x="6493836" y="1604979"/>
          <a:ext cx="2097048" cy="1219834"/>
        </a:xfrm>
        <a:prstGeom prst="homePlate">
          <a:avLst/>
        </a:prstGeom>
        <a:gradFill rotWithShape="0">
          <a:gsLst>
            <a:gs pos="0">
              <a:schemeClr val="accent3">
                <a:hueOff val="2189301"/>
                <a:satOff val="-16877"/>
                <a:lumOff val="458"/>
                <a:alphaOff val="0"/>
                <a:tint val="98000"/>
                <a:lumMod val="114000"/>
              </a:schemeClr>
            </a:gs>
            <a:gs pos="100000">
              <a:schemeClr val="accent3">
                <a:hueOff val="2189301"/>
                <a:satOff val="-16877"/>
                <a:lumOff val="458"/>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1">
            <a:lnSpc>
              <a:spcPct val="90000"/>
            </a:lnSpc>
            <a:spcBef>
              <a:spcPct val="0"/>
            </a:spcBef>
            <a:spcAft>
              <a:spcPct val="35000"/>
            </a:spcAft>
          </a:pPr>
          <a:r>
            <a:rPr lang="fa-IR" sz="1600" b="1" kern="1200" dirty="0" smtClean="0">
              <a:latin typeface="Calibri" panose="020F0502020204030204" pitchFamily="34" charset="0"/>
              <a:ea typeface="Calibri" panose="020F0502020204030204" pitchFamily="34" charset="0"/>
              <a:cs typeface="B Homa" panose="00000400000000000000" pitchFamily="2" charset="-78"/>
            </a:rPr>
            <a:t>دلایل اقتصادی</a:t>
          </a:r>
          <a:endParaRPr lang="en-US" sz="1600" kern="1200" dirty="0">
            <a:cs typeface="B Homa" panose="00000400000000000000" pitchFamily="2" charset="-78"/>
          </a:endParaRPr>
        </a:p>
      </dsp:txBody>
      <dsp:txXfrm>
        <a:off x="6798214" y="1618268"/>
        <a:ext cx="1792090" cy="1219834"/>
      </dsp:txXfrm>
    </dsp:sp>
    <dsp:sp modelId="{43D17A2D-1FC9-46C1-9AF1-953904FEBD4D}">
      <dsp:nvSpPr>
        <dsp:cNvPr id="0" name=""/>
        <dsp:cNvSpPr/>
      </dsp:nvSpPr>
      <dsp:spPr>
        <a:xfrm rot="10800000">
          <a:off x="135052" y="3044829"/>
          <a:ext cx="6278387" cy="1383220"/>
        </a:xfrm>
        <a:prstGeom prst="roundRect">
          <a:avLst/>
        </a:prstGeom>
        <a:solidFill>
          <a:schemeClr val="accent3">
            <a:tint val="40000"/>
            <a:alpha val="90000"/>
            <a:hueOff val="4555323"/>
            <a:satOff val="-31587"/>
            <a:lumOff val="-1526"/>
            <a:alphaOff val="0"/>
          </a:schemeClr>
        </a:solidFill>
        <a:ln w="9525" cap="rnd" cmpd="sng" algn="ctr">
          <a:solidFill>
            <a:schemeClr val="accent3">
              <a:tint val="40000"/>
              <a:alpha val="90000"/>
              <a:hueOff val="4555323"/>
              <a:satOff val="-31587"/>
              <a:lumOff val="-1526"/>
              <a:alphaOff val="0"/>
            </a:schemeClr>
          </a:solidFill>
          <a:prstDash val="solid"/>
        </a:ln>
        <a:effectLst>
          <a:outerShdw blurRad="381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باستیل نام زندان بزرگی بود که بسیاری از مخالفان دولت و سلطنت در آن زندانی بودند</a:t>
          </a:r>
          <a:endParaRPr lang="en-US" sz="1600" kern="1200" dirty="0">
            <a:cs typeface="B Homa" panose="00000400000000000000" pitchFamily="2" charset="-78"/>
          </a:endParaRPr>
        </a:p>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مردم در ۱۴ ژوییه ۱۷۸۹ باستیل را به آتش کشیدند</a:t>
          </a:r>
          <a:endParaRPr lang="en-US" sz="1600" kern="1200" dirty="0">
            <a:cs typeface="B Homa" panose="00000400000000000000" pitchFamily="2" charset="-78"/>
          </a:endParaRPr>
        </a:p>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 بسیاری، سقوط زندان باستیل را اولین جرقه انقلاب می‌دانند.</a:t>
          </a:r>
          <a:endParaRPr lang="en-US" sz="1600" kern="1200" dirty="0">
            <a:cs typeface="B Homa" panose="00000400000000000000" pitchFamily="2" charset="-78"/>
          </a:endParaRPr>
        </a:p>
        <a:p>
          <a:pPr marL="171450" lvl="1" indent="-171450" algn="r" defTabSz="711200" rtl="1">
            <a:lnSpc>
              <a:spcPct val="90000"/>
            </a:lnSpc>
            <a:spcBef>
              <a:spcPct val="0"/>
            </a:spcBef>
            <a:spcAft>
              <a:spcPct val="15000"/>
            </a:spcAft>
            <a:buChar char="••"/>
          </a:pPr>
          <a:endParaRPr lang="en-US" sz="1600" kern="1200" dirty="0">
            <a:cs typeface="B Homa" panose="00000400000000000000" pitchFamily="2" charset="-78"/>
          </a:endParaRPr>
        </a:p>
      </dsp:txBody>
      <dsp:txXfrm rot="10800000">
        <a:off x="202575" y="3112352"/>
        <a:ext cx="6143341" cy="1248174"/>
      </dsp:txXfrm>
    </dsp:sp>
    <dsp:sp modelId="{393DBA32-0408-4593-A32E-94297C7BF631}">
      <dsp:nvSpPr>
        <dsp:cNvPr id="0" name=""/>
        <dsp:cNvSpPr/>
      </dsp:nvSpPr>
      <dsp:spPr>
        <a:xfrm rot="300000" flipH="1">
          <a:off x="6353101" y="3126522"/>
          <a:ext cx="2105933" cy="1219834"/>
        </a:xfrm>
        <a:prstGeom prst="homePlate">
          <a:avLst/>
        </a:prstGeom>
        <a:gradFill rotWithShape="0">
          <a:gsLst>
            <a:gs pos="0">
              <a:schemeClr val="accent3">
                <a:hueOff val="4378603"/>
                <a:satOff val="-33755"/>
                <a:lumOff val="915"/>
                <a:alphaOff val="0"/>
                <a:tint val="98000"/>
                <a:lumMod val="114000"/>
              </a:schemeClr>
            </a:gs>
            <a:gs pos="100000">
              <a:schemeClr val="accent3">
                <a:hueOff val="4378603"/>
                <a:satOff val="-33755"/>
                <a:lumOff val="915"/>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1">
            <a:lnSpc>
              <a:spcPct val="90000"/>
            </a:lnSpc>
            <a:spcBef>
              <a:spcPct val="0"/>
            </a:spcBef>
            <a:spcAft>
              <a:spcPct val="35000"/>
            </a:spcAft>
          </a:pPr>
          <a:r>
            <a:rPr lang="fa-IR" sz="1600" b="1" kern="1200" dirty="0" smtClean="0">
              <a:cs typeface="B Homa" panose="00000400000000000000" pitchFamily="2" charset="-78"/>
            </a:rPr>
            <a:t>سقوط باستیل</a:t>
          </a:r>
          <a:endParaRPr lang="en-US" sz="1600" kern="1200" dirty="0">
            <a:cs typeface="B Homa" panose="00000400000000000000" pitchFamily="2" charset="-78"/>
          </a:endParaRPr>
        </a:p>
      </dsp:txBody>
      <dsp:txXfrm>
        <a:off x="6657479" y="3139811"/>
        <a:ext cx="1800975" cy="1219834"/>
      </dsp:txXfrm>
    </dsp:sp>
    <dsp:sp modelId="{69E9D387-C061-44CA-B138-7CA228F956E1}">
      <dsp:nvSpPr>
        <dsp:cNvPr id="0" name=""/>
        <dsp:cNvSpPr/>
      </dsp:nvSpPr>
      <dsp:spPr>
        <a:xfrm rot="10800000">
          <a:off x="172275" y="4566371"/>
          <a:ext cx="6183102" cy="1383220"/>
        </a:xfrm>
        <a:prstGeom prst="roundRect">
          <a:avLst/>
        </a:prstGeom>
        <a:solidFill>
          <a:schemeClr val="accent3">
            <a:tint val="40000"/>
            <a:alpha val="90000"/>
            <a:hueOff val="6832984"/>
            <a:satOff val="-47380"/>
            <a:lumOff val="-2289"/>
            <a:alphaOff val="0"/>
          </a:schemeClr>
        </a:solidFill>
        <a:ln w="9525" cap="rnd" cmpd="sng" algn="ctr">
          <a:solidFill>
            <a:schemeClr val="accent3">
              <a:tint val="40000"/>
              <a:alpha val="90000"/>
              <a:hueOff val="6832984"/>
              <a:satOff val="-47380"/>
              <a:lumOff val="-2289"/>
              <a:alphaOff val="0"/>
            </a:schemeClr>
          </a:solidFill>
          <a:prstDash val="solid"/>
        </a:ln>
        <a:effectLst>
          <a:outerShdw blurRad="381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 tIns="9525" rIns="9525" bIns="9525" numCol="1" spcCol="1270" anchor="t" anchorCtr="0">
          <a:noAutofit/>
        </a:bodyPr>
        <a:lstStyle/>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۲۰ روز پس از سقوط باستیل، مجلس اصناف فرانسه، به منظور آرام نمودن جنگ و آشوب داخلی، در شب چهارم اوت ، نظام فئودالیته را برای همیشه ملغا نمود</a:t>
          </a:r>
          <a:endParaRPr lang="en-US" sz="1500" kern="1200" dirty="0">
            <a:cs typeface="B Homa" panose="00000400000000000000" pitchFamily="2" charset="-78"/>
          </a:endParaRPr>
        </a:p>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مجلس اصناف، </a:t>
          </a:r>
          <a:r>
            <a:rPr lang="fa-IR" sz="1500" b="1" kern="1200" dirty="0" smtClean="0">
              <a:solidFill>
                <a:schemeClr val="accent1"/>
              </a:solidFill>
              <a:cs typeface="B Homa" panose="00000400000000000000" pitchFamily="2" charset="-78"/>
            </a:rPr>
            <a:t>بیگاری کشیدن از رعیت </a:t>
          </a:r>
          <a:r>
            <a:rPr lang="fa-IR" sz="1500" kern="1200" dirty="0" smtClean="0">
              <a:cs typeface="B Homa" panose="00000400000000000000" pitchFamily="2" charset="-78"/>
            </a:rPr>
            <a:t>را از نشان‌های فئودالیته دانست</a:t>
          </a:r>
          <a:endParaRPr lang="en-US" sz="1500" kern="1200" dirty="0">
            <a:cs typeface="B Homa" panose="00000400000000000000" pitchFamily="2" charset="-78"/>
          </a:endParaRPr>
        </a:p>
        <a:p>
          <a:pPr marL="114300" lvl="1" indent="-114300" algn="r" defTabSz="666750" rtl="1">
            <a:lnSpc>
              <a:spcPct val="90000"/>
            </a:lnSpc>
            <a:spcBef>
              <a:spcPct val="0"/>
            </a:spcBef>
            <a:spcAft>
              <a:spcPct val="15000"/>
            </a:spcAft>
            <a:buChar char="••"/>
          </a:pPr>
          <a:r>
            <a:rPr lang="fa-IR" sz="1500" kern="1200" dirty="0" smtClean="0">
              <a:cs typeface="B Homa" panose="00000400000000000000" pitchFamily="2" charset="-78"/>
            </a:rPr>
            <a:t>در روز چهارم اوت </a:t>
          </a:r>
          <a:r>
            <a:rPr lang="fa-IR" sz="1500" b="1" kern="1200" dirty="0" smtClean="0">
              <a:solidFill>
                <a:schemeClr val="accent1"/>
              </a:solidFill>
              <a:cs typeface="B Homa" panose="00000400000000000000" pitchFamily="2" charset="-78"/>
            </a:rPr>
            <a:t>اعلامیه حقوق بشر و شهروندی فرانسه </a:t>
          </a:r>
          <a:r>
            <a:rPr lang="fa-IR" sz="1500" kern="1200" dirty="0" smtClean="0">
              <a:cs typeface="B Homa" panose="00000400000000000000" pitchFamily="2" charset="-78"/>
            </a:rPr>
            <a:t>نوشته شد  </a:t>
          </a:r>
          <a:endParaRPr lang="en-US" sz="1500" kern="1200" dirty="0">
            <a:cs typeface="B Homa" panose="00000400000000000000" pitchFamily="2" charset="-78"/>
          </a:endParaRPr>
        </a:p>
      </dsp:txBody>
      <dsp:txXfrm rot="10800000">
        <a:off x="239798" y="4633894"/>
        <a:ext cx="6048056" cy="1248174"/>
      </dsp:txXfrm>
    </dsp:sp>
    <dsp:sp modelId="{AC002A17-17FD-43FC-B24E-D798D150F38B}">
      <dsp:nvSpPr>
        <dsp:cNvPr id="0" name=""/>
        <dsp:cNvSpPr/>
      </dsp:nvSpPr>
      <dsp:spPr>
        <a:xfrm rot="300000" flipH="1">
          <a:off x="6295039" y="4648064"/>
          <a:ext cx="2126773" cy="1219834"/>
        </a:xfrm>
        <a:prstGeom prst="homePlate">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1">
            <a:lnSpc>
              <a:spcPct val="90000"/>
            </a:lnSpc>
            <a:spcBef>
              <a:spcPct val="0"/>
            </a:spcBef>
            <a:spcAft>
              <a:spcPct val="35000"/>
            </a:spcAft>
          </a:pPr>
          <a:r>
            <a:rPr lang="fa-IR" sz="1600" b="1" kern="1200" dirty="0" smtClean="0">
              <a:cs typeface="B Homa" panose="00000400000000000000" pitchFamily="2" charset="-78"/>
            </a:rPr>
            <a:t>الغاء فئودالیته و پیش نویس قانون اساسی</a:t>
          </a:r>
          <a:endParaRPr lang="en-US" sz="1600" kern="1200" dirty="0">
            <a:cs typeface="B Homa" panose="00000400000000000000" pitchFamily="2" charset="-78"/>
          </a:endParaRPr>
        </a:p>
      </dsp:txBody>
      <dsp:txXfrm>
        <a:off x="6599417" y="4661353"/>
        <a:ext cx="1821815" cy="12198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56F40-BFE6-4552-AD97-D8DF28E30237}">
      <dsp:nvSpPr>
        <dsp:cNvPr id="0" name=""/>
        <dsp:cNvSpPr/>
      </dsp:nvSpPr>
      <dsp:spPr>
        <a:xfrm>
          <a:off x="6008952" y="138452"/>
          <a:ext cx="2679228" cy="1053953"/>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fa-IR" sz="1600" kern="1200" dirty="0" smtClean="0">
              <a:cs typeface="B Homa" panose="00000400000000000000" pitchFamily="2" charset="-78"/>
            </a:rPr>
            <a:t>مه 1789</a:t>
          </a:r>
          <a:endParaRPr lang="en-US" sz="1600" kern="1200" dirty="0">
            <a:cs typeface="B Homa" panose="00000400000000000000" pitchFamily="2" charset="-78"/>
          </a:endParaRPr>
        </a:p>
      </dsp:txBody>
      <dsp:txXfrm>
        <a:off x="6008952" y="138452"/>
        <a:ext cx="2679228" cy="1053953"/>
      </dsp:txXfrm>
    </dsp:sp>
    <dsp:sp modelId="{1A8791F0-B661-403E-B1B1-B28383C89D14}">
      <dsp:nvSpPr>
        <dsp:cNvPr id="0" name=""/>
        <dsp:cNvSpPr/>
      </dsp:nvSpPr>
      <dsp:spPr>
        <a:xfrm>
          <a:off x="6031124" y="1192406"/>
          <a:ext cx="2634883" cy="3977797"/>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پادشاه فرانسه، لوئی شانزدهم، همه اعضای مجلس را فرا می خواند و از آنها می خواهد تا مالیتها را افزایش دهند.</a:t>
          </a:r>
          <a:endParaRPr lang="en-US" sz="1800" kern="1200" dirty="0">
            <a:cs typeface="B Homa" panose="00000400000000000000" pitchFamily="2" charset="-78"/>
          </a:endParaRPr>
        </a:p>
      </dsp:txBody>
      <dsp:txXfrm>
        <a:off x="6031124" y="1192406"/>
        <a:ext cx="2634883" cy="3977797"/>
      </dsp:txXfrm>
    </dsp:sp>
    <dsp:sp modelId="{02C7C2A2-8CD1-444C-8E2B-0F24C3E67963}">
      <dsp:nvSpPr>
        <dsp:cNvPr id="0" name=""/>
        <dsp:cNvSpPr/>
      </dsp:nvSpPr>
      <dsp:spPr>
        <a:xfrm>
          <a:off x="3005185" y="138452"/>
          <a:ext cx="2634883" cy="1053953"/>
        </a:xfrm>
        <a:prstGeom prst="rect">
          <a:avLst/>
        </a:prstGeom>
        <a:gradFill rotWithShape="0">
          <a:gsLst>
            <a:gs pos="0">
              <a:schemeClr val="accent3">
                <a:hueOff val="3283952"/>
                <a:satOff val="-25316"/>
                <a:lumOff val="686"/>
                <a:alphaOff val="0"/>
                <a:tint val="98000"/>
                <a:lumMod val="114000"/>
              </a:schemeClr>
            </a:gs>
            <a:gs pos="100000">
              <a:schemeClr val="accent3">
                <a:hueOff val="3283952"/>
                <a:satOff val="-25316"/>
                <a:lumOff val="686"/>
                <a:alphaOff val="0"/>
                <a:shade val="90000"/>
                <a:lumMod val="84000"/>
              </a:schemeClr>
            </a:gs>
          </a:gsLst>
          <a:lin ang="5400000" scaled="0"/>
        </a:gradFill>
        <a:ln w="9525" cap="rnd" cmpd="sng" algn="ctr">
          <a:solidFill>
            <a:schemeClr val="accent3">
              <a:hueOff val="3283952"/>
              <a:satOff val="-25316"/>
              <a:lumOff val="686"/>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ژوئن 1789</a:t>
          </a:r>
          <a:endParaRPr lang="en-US" sz="1600" kern="1200" dirty="0">
            <a:cs typeface="B Homa" panose="00000400000000000000" pitchFamily="2" charset="-78"/>
          </a:endParaRPr>
        </a:p>
      </dsp:txBody>
      <dsp:txXfrm>
        <a:off x="3005185" y="138452"/>
        <a:ext cx="2634883" cy="1053953"/>
      </dsp:txXfrm>
    </dsp:sp>
    <dsp:sp modelId="{4AD4C864-7305-47BE-A0CF-E59C682F321E}">
      <dsp:nvSpPr>
        <dsp:cNvPr id="0" name=""/>
        <dsp:cNvSpPr/>
      </dsp:nvSpPr>
      <dsp:spPr>
        <a:xfrm>
          <a:off x="3005185" y="1192406"/>
          <a:ext cx="2634883" cy="3977797"/>
        </a:xfrm>
        <a:prstGeom prst="rect">
          <a:avLst/>
        </a:prstGeom>
        <a:solidFill>
          <a:schemeClr val="accent3">
            <a:tint val="40000"/>
            <a:alpha val="90000"/>
            <a:hueOff val="3416492"/>
            <a:satOff val="-23690"/>
            <a:lumOff val="-1144"/>
            <a:alphaOff val="0"/>
          </a:schemeClr>
        </a:solidFill>
        <a:ln w="9525" cap="rnd" cmpd="sng" algn="ctr">
          <a:solidFill>
            <a:schemeClr val="accent3">
              <a:tint val="40000"/>
              <a:alpha val="90000"/>
              <a:hueOff val="3416492"/>
              <a:satOff val="-23690"/>
              <a:lumOff val="-1144"/>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اعضای مجلس سوم در زمین تنیس قصر پادشاه در ورسای تحصن می کنند و قسم یاد می کنند تا تغییر شیوه اداره فرانسه، با یکدیگر متحد باقی بمانند. آنها خود را به عنوان مجمع ملی اعلام می نمایند.</a:t>
          </a:r>
          <a:endParaRPr lang="en-US" sz="1800" kern="1200" dirty="0">
            <a:cs typeface="B Homa" panose="00000400000000000000" pitchFamily="2" charset="-78"/>
          </a:endParaRPr>
        </a:p>
      </dsp:txBody>
      <dsp:txXfrm>
        <a:off x="3005185" y="1192406"/>
        <a:ext cx="2634883" cy="3977797"/>
      </dsp:txXfrm>
    </dsp:sp>
    <dsp:sp modelId="{A4CC12AC-1639-489D-8195-A2B8E558B4AC}">
      <dsp:nvSpPr>
        <dsp:cNvPr id="0" name=""/>
        <dsp:cNvSpPr/>
      </dsp:nvSpPr>
      <dsp:spPr>
        <a:xfrm>
          <a:off x="1418" y="138452"/>
          <a:ext cx="2634883" cy="1053953"/>
        </a:xfrm>
        <a:prstGeom prst="rect">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w="9525" cap="rnd" cmpd="sng" algn="ctr">
          <a:solidFill>
            <a:schemeClr val="accent3">
              <a:hueOff val="6567904"/>
              <a:satOff val="-50632"/>
              <a:lumOff val="1373"/>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14 ژوئیه 1789</a:t>
          </a:r>
          <a:endParaRPr lang="en-US" sz="1600" kern="1200" dirty="0">
            <a:cs typeface="B Homa" panose="00000400000000000000" pitchFamily="2" charset="-78"/>
          </a:endParaRPr>
        </a:p>
      </dsp:txBody>
      <dsp:txXfrm>
        <a:off x="1418" y="138452"/>
        <a:ext cx="2634883" cy="1053953"/>
      </dsp:txXfrm>
    </dsp:sp>
    <dsp:sp modelId="{E22D7ECC-9FF6-4475-9793-3856E5267360}">
      <dsp:nvSpPr>
        <dsp:cNvPr id="0" name=""/>
        <dsp:cNvSpPr/>
      </dsp:nvSpPr>
      <dsp:spPr>
        <a:xfrm>
          <a:off x="1418" y="1192406"/>
          <a:ext cx="2634883" cy="3977797"/>
        </a:xfrm>
        <a:prstGeom prst="rect">
          <a:avLst/>
        </a:prstGeom>
        <a:solidFill>
          <a:schemeClr val="accent3">
            <a:tint val="40000"/>
            <a:alpha val="90000"/>
            <a:hueOff val="6832984"/>
            <a:satOff val="-47380"/>
            <a:lumOff val="-2289"/>
            <a:alphaOff val="0"/>
          </a:schemeClr>
        </a:solidFill>
        <a:ln w="9525" cap="rnd" cmpd="sng" algn="ctr">
          <a:solidFill>
            <a:schemeClr val="accent3">
              <a:tint val="40000"/>
              <a:alpha val="90000"/>
              <a:hueOff val="6832984"/>
              <a:satOff val="-47380"/>
              <a:lumOff val="-2289"/>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پاریسی های خشمگین با شنیدن اینکه سربازان پادشاه در راه هستند، 30000 تفنگ سرپر را از اسلحه خانه سلطنتی می دزدند. سپس آنها به زندان باستیل هجوم آورند. نبرد آغاز می گردد، اما زندان بدست مردم افتاده و قیام سراسر فرانسه را در بر می گیرد.</a:t>
          </a:r>
          <a:endParaRPr lang="en-US" sz="1800" kern="1200" dirty="0">
            <a:cs typeface="B Homa" panose="00000400000000000000" pitchFamily="2" charset="-78"/>
          </a:endParaRPr>
        </a:p>
      </dsp:txBody>
      <dsp:txXfrm>
        <a:off x="1418" y="1192406"/>
        <a:ext cx="2634883" cy="39777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56F40-BFE6-4552-AD97-D8DF28E30237}">
      <dsp:nvSpPr>
        <dsp:cNvPr id="0" name=""/>
        <dsp:cNvSpPr/>
      </dsp:nvSpPr>
      <dsp:spPr>
        <a:xfrm>
          <a:off x="5901249" y="191566"/>
          <a:ext cx="2587103" cy="56243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fa-IR" sz="1900" kern="1200" dirty="0" smtClean="0">
              <a:cs typeface="B Homa" panose="00000400000000000000" pitchFamily="2" charset="-78"/>
            </a:rPr>
            <a:t>27 اوت 1789</a:t>
          </a:r>
          <a:endParaRPr lang="en-US" sz="1900" kern="1200" dirty="0">
            <a:cs typeface="B Homa" panose="00000400000000000000" pitchFamily="2" charset="-78"/>
          </a:endParaRPr>
        </a:p>
      </dsp:txBody>
      <dsp:txXfrm>
        <a:off x="5901249" y="191566"/>
        <a:ext cx="2587103" cy="562438"/>
      </dsp:txXfrm>
    </dsp:sp>
    <dsp:sp modelId="{1A8791F0-B661-403E-B1B1-B28383C89D14}">
      <dsp:nvSpPr>
        <dsp:cNvPr id="0" name=""/>
        <dsp:cNvSpPr/>
      </dsp:nvSpPr>
      <dsp:spPr>
        <a:xfrm>
          <a:off x="5901249" y="754005"/>
          <a:ext cx="2587103" cy="4632015"/>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just" defTabSz="844550" rtl="1">
            <a:lnSpc>
              <a:spcPct val="90000"/>
            </a:lnSpc>
            <a:spcBef>
              <a:spcPct val="0"/>
            </a:spcBef>
            <a:spcAft>
              <a:spcPct val="15000"/>
            </a:spcAft>
            <a:buChar char="••"/>
          </a:pPr>
          <a:r>
            <a:rPr lang="fa-IR" sz="1900" kern="1200" dirty="0" smtClean="0">
              <a:cs typeface="B Homa" panose="00000400000000000000" pitchFamily="2" charset="-78"/>
            </a:rPr>
            <a:t>مجمع ملی، بیانیه حقوق بشر و شهروندان را تصویب می کند. بر طبق این بیانیه، </a:t>
          </a:r>
          <a:r>
            <a:rPr lang="fa-IR" sz="1900" b="1" kern="1200" dirty="0" smtClean="0">
              <a:cs typeface="B Homa" panose="00000400000000000000" pitchFamily="2" charset="-78"/>
            </a:rPr>
            <a:t>آزادی، یک حق طبیعی محسوب و تساوی تمام شهروندان </a:t>
          </a:r>
          <a:r>
            <a:rPr lang="fa-IR" sz="1900" kern="1200" dirty="0" smtClean="0">
              <a:cs typeface="B Homa" panose="00000400000000000000" pitchFamily="2" charset="-78"/>
            </a:rPr>
            <a:t>در برابر قانون تضمین می گردد.</a:t>
          </a:r>
          <a:endParaRPr lang="en-US" sz="1900" kern="1200" dirty="0">
            <a:cs typeface="B Homa" panose="00000400000000000000" pitchFamily="2" charset="-78"/>
          </a:endParaRPr>
        </a:p>
      </dsp:txBody>
      <dsp:txXfrm>
        <a:off x="5901249" y="754005"/>
        <a:ext cx="2587103" cy="4632015"/>
      </dsp:txXfrm>
    </dsp:sp>
    <dsp:sp modelId="{02C7C2A2-8CD1-444C-8E2B-0F24C3E67963}">
      <dsp:nvSpPr>
        <dsp:cNvPr id="0" name=""/>
        <dsp:cNvSpPr/>
      </dsp:nvSpPr>
      <dsp:spPr>
        <a:xfrm>
          <a:off x="2951951" y="191566"/>
          <a:ext cx="2587103" cy="562438"/>
        </a:xfrm>
        <a:prstGeom prst="rect">
          <a:avLst/>
        </a:prstGeom>
        <a:gradFill rotWithShape="0">
          <a:gsLst>
            <a:gs pos="0">
              <a:schemeClr val="accent3">
                <a:hueOff val="3283952"/>
                <a:satOff val="-25316"/>
                <a:lumOff val="686"/>
                <a:alphaOff val="0"/>
                <a:tint val="98000"/>
                <a:lumMod val="114000"/>
              </a:schemeClr>
            </a:gs>
            <a:gs pos="100000">
              <a:schemeClr val="accent3">
                <a:hueOff val="3283952"/>
                <a:satOff val="-25316"/>
                <a:lumOff val="686"/>
                <a:alphaOff val="0"/>
                <a:shade val="90000"/>
                <a:lumMod val="84000"/>
              </a:schemeClr>
            </a:gs>
          </a:gsLst>
          <a:lin ang="5400000" scaled="0"/>
        </a:gradFill>
        <a:ln w="9525" cap="rnd" cmpd="sng" algn="ctr">
          <a:solidFill>
            <a:schemeClr val="accent3">
              <a:hueOff val="3283952"/>
              <a:satOff val="-25316"/>
              <a:lumOff val="686"/>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1">
            <a:lnSpc>
              <a:spcPct val="90000"/>
            </a:lnSpc>
            <a:spcBef>
              <a:spcPct val="0"/>
            </a:spcBef>
            <a:spcAft>
              <a:spcPct val="35000"/>
            </a:spcAft>
          </a:pPr>
          <a:r>
            <a:rPr lang="fa-IR" sz="1900" kern="1200" dirty="0" smtClean="0">
              <a:cs typeface="B Homa" panose="00000400000000000000" pitchFamily="2" charset="-78"/>
            </a:rPr>
            <a:t>اکتبر 1789</a:t>
          </a:r>
          <a:endParaRPr lang="en-US" sz="1900" kern="1200" dirty="0">
            <a:cs typeface="B Homa" panose="00000400000000000000" pitchFamily="2" charset="-78"/>
          </a:endParaRPr>
        </a:p>
      </dsp:txBody>
      <dsp:txXfrm>
        <a:off x="2951951" y="191566"/>
        <a:ext cx="2587103" cy="562438"/>
      </dsp:txXfrm>
    </dsp:sp>
    <dsp:sp modelId="{4AD4C864-7305-47BE-A0CF-E59C682F321E}">
      <dsp:nvSpPr>
        <dsp:cNvPr id="0" name=""/>
        <dsp:cNvSpPr/>
      </dsp:nvSpPr>
      <dsp:spPr>
        <a:xfrm>
          <a:off x="2951951" y="754005"/>
          <a:ext cx="2587103" cy="4632015"/>
        </a:xfrm>
        <a:prstGeom prst="rect">
          <a:avLst/>
        </a:prstGeom>
        <a:solidFill>
          <a:schemeClr val="accent3">
            <a:tint val="40000"/>
            <a:alpha val="90000"/>
            <a:hueOff val="3416492"/>
            <a:satOff val="-23690"/>
            <a:lumOff val="-1144"/>
            <a:alphaOff val="0"/>
          </a:schemeClr>
        </a:solidFill>
        <a:ln w="9525" cap="rnd" cmpd="sng" algn="ctr">
          <a:solidFill>
            <a:schemeClr val="accent3">
              <a:tint val="40000"/>
              <a:alpha val="90000"/>
              <a:hueOff val="3416492"/>
              <a:satOff val="-23690"/>
              <a:lumOff val="-1144"/>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just" defTabSz="844550" rtl="1">
            <a:lnSpc>
              <a:spcPct val="90000"/>
            </a:lnSpc>
            <a:spcBef>
              <a:spcPct val="0"/>
            </a:spcBef>
            <a:spcAft>
              <a:spcPct val="15000"/>
            </a:spcAft>
            <a:buChar char="••"/>
          </a:pPr>
          <a:r>
            <a:rPr lang="fa-IR" sz="1900" b="1" kern="1200" dirty="0" smtClean="0">
              <a:cs typeface="B Homa" panose="00000400000000000000" pitchFamily="2" charset="-78"/>
            </a:rPr>
            <a:t>کمبود مواد غذائی </a:t>
          </a:r>
          <a:r>
            <a:rPr lang="fa-IR" sz="1900" kern="1200" dirty="0" smtClean="0">
              <a:cs typeface="B Homa" panose="00000400000000000000" pitchFamily="2" charset="-78"/>
            </a:rPr>
            <a:t>و شورشها ادامه می یابند. در پنجم اکتبر جمعیتی از مردم که اکثر آنها را </a:t>
          </a:r>
          <a:r>
            <a:rPr lang="fa-IR" sz="1900" b="1" kern="1200" dirty="0" smtClean="0">
              <a:cs typeface="B Homa" panose="00000400000000000000" pitchFamily="2" charset="-78"/>
            </a:rPr>
            <a:t>زنان</a:t>
          </a:r>
          <a:r>
            <a:rPr lang="fa-IR" sz="1900" kern="1200" dirty="0" smtClean="0">
              <a:cs typeface="B Homa" panose="00000400000000000000" pitchFamily="2" charset="-78"/>
            </a:rPr>
            <a:t> تشکیل می دادند از </a:t>
          </a:r>
          <a:r>
            <a:rPr lang="fa-IR" sz="1900" b="1" kern="1200" dirty="0" smtClean="0">
              <a:cs typeface="B Homa" panose="00000400000000000000" pitchFamily="2" charset="-78"/>
            </a:rPr>
            <a:t>پاریس به سمت قصر پادشاه در ورسای</a:t>
          </a:r>
          <a:r>
            <a:rPr lang="fa-IR" sz="1900" kern="1200" dirty="0" smtClean="0">
              <a:cs typeface="B Homa" panose="00000400000000000000" pitchFamily="2" charset="-78"/>
            </a:rPr>
            <a:t>، راهپیمایی و </a:t>
          </a:r>
          <a:r>
            <a:rPr lang="fa-IR" sz="1900" b="1" kern="1200" dirty="0" smtClean="0">
              <a:cs typeface="B Homa" panose="00000400000000000000" pitchFamily="2" charset="-78"/>
            </a:rPr>
            <a:t>تقاضای نان </a:t>
          </a:r>
          <a:r>
            <a:rPr lang="fa-IR" sz="1900" kern="1200" dirty="0" smtClean="0">
              <a:cs typeface="B Homa" panose="00000400000000000000" pitchFamily="2" charset="-78"/>
            </a:rPr>
            <a:t>می کنند. آنها اعضای خانواده سلطنتی را بعنوان اسیر با خود به پاریس می برند.</a:t>
          </a:r>
          <a:endParaRPr lang="en-US" sz="1900" kern="1200" dirty="0">
            <a:cs typeface="B Homa" panose="00000400000000000000" pitchFamily="2" charset="-78"/>
          </a:endParaRPr>
        </a:p>
      </dsp:txBody>
      <dsp:txXfrm>
        <a:off x="2951951" y="754005"/>
        <a:ext cx="2587103" cy="4632015"/>
      </dsp:txXfrm>
    </dsp:sp>
    <dsp:sp modelId="{A4CC12AC-1639-489D-8195-A2B8E558B4AC}">
      <dsp:nvSpPr>
        <dsp:cNvPr id="0" name=""/>
        <dsp:cNvSpPr/>
      </dsp:nvSpPr>
      <dsp:spPr>
        <a:xfrm>
          <a:off x="2653" y="191566"/>
          <a:ext cx="2587103" cy="562438"/>
        </a:xfrm>
        <a:prstGeom prst="rect">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w="9525" cap="rnd" cmpd="sng" algn="ctr">
          <a:solidFill>
            <a:schemeClr val="accent3">
              <a:hueOff val="6567904"/>
              <a:satOff val="-50632"/>
              <a:lumOff val="1373"/>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1">
            <a:lnSpc>
              <a:spcPct val="90000"/>
            </a:lnSpc>
            <a:spcBef>
              <a:spcPct val="0"/>
            </a:spcBef>
            <a:spcAft>
              <a:spcPct val="35000"/>
            </a:spcAft>
          </a:pPr>
          <a:r>
            <a:rPr lang="fa-IR" sz="1900" kern="1200" dirty="0" smtClean="0">
              <a:cs typeface="B Homa" panose="00000400000000000000" pitchFamily="2" charset="-78"/>
            </a:rPr>
            <a:t>ژوئن 1791 (1170شمسی)</a:t>
          </a:r>
          <a:endParaRPr lang="en-US" sz="1900" kern="1200" dirty="0">
            <a:cs typeface="B Homa" panose="00000400000000000000" pitchFamily="2" charset="-78"/>
          </a:endParaRPr>
        </a:p>
      </dsp:txBody>
      <dsp:txXfrm>
        <a:off x="2653" y="191566"/>
        <a:ext cx="2587103" cy="562438"/>
      </dsp:txXfrm>
    </dsp:sp>
    <dsp:sp modelId="{E22D7ECC-9FF6-4475-9793-3856E5267360}">
      <dsp:nvSpPr>
        <dsp:cNvPr id="0" name=""/>
        <dsp:cNvSpPr/>
      </dsp:nvSpPr>
      <dsp:spPr>
        <a:xfrm>
          <a:off x="2653" y="754005"/>
          <a:ext cx="2587103" cy="4632015"/>
        </a:xfrm>
        <a:prstGeom prst="rect">
          <a:avLst/>
        </a:prstGeom>
        <a:solidFill>
          <a:schemeClr val="accent3">
            <a:tint val="40000"/>
            <a:alpha val="90000"/>
            <a:hueOff val="6832984"/>
            <a:satOff val="-47380"/>
            <a:lumOff val="-2289"/>
            <a:alphaOff val="0"/>
          </a:schemeClr>
        </a:solidFill>
        <a:ln w="9525" cap="rnd" cmpd="sng" algn="ctr">
          <a:solidFill>
            <a:schemeClr val="accent3">
              <a:tint val="40000"/>
              <a:alpha val="90000"/>
              <a:hueOff val="6832984"/>
              <a:satOff val="-47380"/>
              <a:lumOff val="-2289"/>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just" defTabSz="844550" rtl="1">
            <a:lnSpc>
              <a:spcPct val="90000"/>
            </a:lnSpc>
            <a:spcBef>
              <a:spcPct val="0"/>
            </a:spcBef>
            <a:spcAft>
              <a:spcPct val="15000"/>
            </a:spcAft>
            <a:buChar char="••"/>
          </a:pPr>
          <a:r>
            <a:rPr lang="fa-IR" sz="1900" kern="1200" dirty="0" smtClean="0">
              <a:cs typeface="B Homa" panose="00000400000000000000" pitchFamily="2" charset="-78"/>
            </a:rPr>
            <a:t>پادشاه و خانواده اش سعی در </a:t>
          </a:r>
          <a:r>
            <a:rPr lang="fa-IR" sz="1900" b="1" kern="1200" dirty="0" smtClean="0">
              <a:cs typeface="B Homa" panose="00000400000000000000" pitchFamily="2" charset="-78"/>
            </a:rPr>
            <a:t>فرار</a:t>
          </a:r>
          <a:r>
            <a:rPr lang="fa-IR" sz="1900" kern="1200" dirty="0" smtClean="0">
              <a:cs typeface="B Homa" panose="00000400000000000000" pitchFamily="2" charset="-78"/>
            </a:rPr>
            <a:t> از فرانسه دارند، اما دستگیر شده و به فرانسه رجعت داده می شوند. هزاران تن از اشراف زادگان ، کشیشها و افسران ارتش که مخالف انقلاب هستند، فرانسه را ترک می گویند.</a:t>
          </a:r>
          <a:endParaRPr lang="en-US" sz="1900" kern="1200" dirty="0">
            <a:cs typeface="B Homa" panose="00000400000000000000" pitchFamily="2" charset="-78"/>
          </a:endParaRPr>
        </a:p>
      </dsp:txBody>
      <dsp:txXfrm>
        <a:off x="2653" y="754005"/>
        <a:ext cx="2587103" cy="46320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56F40-BFE6-4552-AD97-D8DF28E30237}">
      <dsp:nvSpPr>
        <dsp:cNvPr id="0" name=""/>
        <dsp:cNvSpPr/>
      </dsp:nvSpPr>
      <dsp:spPr>
        <a:xfrm>
          <a:off x="5877390" y="152280"/>
          <a:ext cx="2576643" cy="53440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fa-IR" sz="1800" kern="1200" dirty="0" smtClean="0">
              <a:cs typeface="B Homa" panose="00000400000000000000" pitchFamily="2" charset="-78"/>
            </a:rPr>
            <a:t>اوت 1792</a:t>
          </a:r>
          <a:endParaRPr lang="en-US" sz="1800" kern="1200" dirty="0">
            <a:cs typeface="B Homa" panose="00000400000000000000" pitchFamily="2" charset="-78"/>
          </a:endParaRPr>
        </a:p>
      </dsp:txBody>
      <dsp:txXfrm>
        <a:off x="5877390" y="152280"/>
        <a:ext cx="2576643" cy="534408"/>
      </dsp:txXfrm>
    </dsp:sp>
    <dsp:sp modelId="{1A8791F0-B661-403E-B1B1-B28383C89D14}">
      <dsp:nvSpPr>
        <dsp:cNvPr id="0" name=""/>
        <dsp:cNvSpPr/>
      </dsp:nvSpPr>
      <dsp:spPr>
        <a:xfrm>
          <a:off x="5877390" y="686688"/>
          <a:ext cx="2576643" cy="4755712"/>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رژیم پادشاهی و قانون اساسی 1791 در قیامی جدید بر انداخته می شوند</a:t>
          </a:r>
          <a:endParaRPr lang="en-US" sz="1800" kern="1200" dirty="0">
            <a:cs typeface="B Homa" panose="00000400000000000000" pitchFamily="2" charset="-78"/>
          </a:endParaRPr>
        </a:p>
      </dsp:txBody>
      <dsp:txXfrm>
        <a:off x="5877390" y="686688"/>
        <a:ext cx="2576643" cy="4755712"/>
      </dsp:txXfrm>
    </dsp:sp>
    <dsp:sp modelId="{02C7C2A2-8CD1-444C-8E2B-0F24C3E67963}">
      <dsp:nvSpPr>
        <dsp:cNvPr id="0" name=""/>
        <dsp:cNvSpPr/>
      </dsp:nvSpPr>
      <dsp:spPr>
        <a:xfrm>
          <a:off x="2940016" y="152280"/>
          <a:ext cx="2576643" cy="534408"/>
        </a:xfrm>
        <a:prstGeom prst="rect">
          <a:avLst/>
        </a:prstGeom>
        <a:gradFill rotWithShape="0">
          <a:gsLst>
            <a:gs pos="0">
              <a:schemeClr val="accent3">
                <a:hueOff val="3283952"/>
                <a:satOff val="-25316"/>
                <a:lumOff val="686"/>
                <a:alphaOff val="0"/>
                <a:tint val="98000"/>
                <a:lumMod val="114000"/>
              </a:schemeClr>
            </a:gs>
            <a:gs pos="100000">
              <a:schemeClr val="accent3">
                <a:hueOff val="3283952"/>
                <a:satOff val="-25316"/>
                <a:lumOff val="686"/>
                <a:alphaOff val="0"/>
                <a:shade val="90000"/>
                <a:lumMod val="84000"/>
              </a:schemeClr>
            </a:gs>
          </a:gsLst>
          <a:lin ang="5400000" scaled="0"/>
        </a:gradFill>
        <a:ln w="9525" cap="rnd" cmpd="sng" algn="ctr">
          <a:solidFill>
            <a:schemeClr val="accent3">
              <a:hueOff val="3283952"/>
              <a:satOff val="-25316"/>
              <a:lumOff val="686"/>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1">
            <a:lnSpc>
              <a:spcPct val="90000"/>
            </a:lnSpc>
            <a:spcBef>
              <a:spcPct val="0"/>
            </a:spcBef>
            <a:spcAft>
              <a:spcPct val="35000"/>
            </a:spcAft>
          </a:pPr>
          <a:r>
            <a:rPr lang="fa-IR" sz="1800" kern="1200" dirty="0" smtClean="0">
              <a:cs typeface="B Homa" panose="00000400000000000000" pitchFamily="2" charset="-78"/>
            </a:rPr>
            <a:t>سپتامبر 1792</a:t>
          </a:r>
          <a:endParaRPr lang="en-US" sz="1800" kern="1200" dirty="0">
            <a:cs typeface="B Homa" panose="00000400000000000000" pitchFamily="2" charset="-78"/>
          </a:endParaRPr>
        </a:p>
      </dsp:txBody>
      <dsp:txXfrm>
        <a:off x="2940016" y="152280"/>
        <a:ext cx="2576643" cy="534408"/>
      </dsp:txXfrm>
    </dsp:sp>
    <dsp:sp modelId="{4AD4C864-7305-47BE-A0CF-E59C682F321E}">
      <dsp:nvSpPr>
        <dsp:cNvPr id="0" name=""/>
        <dsp:cNvSpPr/>
      </dsp:nvSpPr>
      <dsp:spPr>
        <a:xfrm>
          <a:off x="2940016" y="686688"/>
          <a:ext cx="2576643" cy="4755712"/>
        </a:xfrm>
        <a:prstGeom prst="rect">
          <a:avLst/>
        </a:prstGeom>
        <a:solidFill>
          <a:schemeClr val="accent3">
            <a:tint val="40000"/>
            <a:alpha val="90000"/>
            <a:hueOff val="3416492"/>
            <a:satOff val="-23690"/>
            <a:lumOff val="-1144"/>
            <a:alphaOff val="0"/>
          </a:schemeClr>
        </a:solidFill>
        <a:ln w="9525" cap="rnd" cmpd="sng" algn="ctr">
          <a:solidFill>
            <a:schemeClr val="accent3">
              <a:tint val="40000"/>
              <a:alpha val="90000"/>
              <a:hueOff val="3416492"/>
              <a:satOff val="-23690"/>
              <a:lumOff val="-1144"/>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rtl="1">
            <a:lnSpc>
              <a:spcPct val="90000"/>
            </a:lnSpc>
            <a:spcBef>
              <a:spcPct val="0"/>
            </a:spcBef>
            <a:spcAft>
              <a:spcPct val="15000"/>
            </a:spcAft>
            <a:buChar char="••"/>
          </a:pPr>
          <a:r>
            <a:rPr lang="fa-IR" sz="1800" kern="1200" dirty="0" smtClean="0">
              <a:cs typeface="B Homa" panose="00000400000000000000" pitchFamily="2" charset="-78"/>
            </a:rPr>
            <a:t>انتخابات بر پا می گردد. </a:t>
          </a:r>
          <a:r>
            <a:rPr lang="fa-IR" sz="1800" b="1" kern="1200" dirty="0" smtClean="0">
              <a:cs typeface="B Homa" panose="00000400000000000000" pitchFamily="2" charset="-78"/>
            </a:rPr>
            <a:t>برای اولین بار در تاریخ فرانسه، هر فرانسوی از حق رای برخوردار </a:t>
          </a:r>
          <a:r>
            <a:rPr lang="fa-IR" sz="1800" kern="1200" dirty="0" smtClean="0">
              <a:cs typeface="B Homa" panose="00000400000000000000" pitchFamily="2" charset="-78"/>
            </a:rPr>
            <a:t>است. </a:t>
          </a:r>
          <a:r>
            <a:rPr lang="fa-IR" sz="1800" b="1" kern="1200" dirty="0" smtClean="0">
              <a:cs typeface="B Homa" panose="00000400000000000000" pitchFamily="2" charset="-78"/>
            </a:rPr>
            <a:t>رژیم پادشاهی از میان می رود </a:t>
          </a:r>
          <a:r>
            <a:rPr lang="fa-IR" sz="1800" kern="1200" dirty="0" smtClean="0">
              <a:cs typeface="B Homa" panose="00000400000000000000" pitchFamily="2" charset="-78"/>
            </a:rPr>
            <a:t>و در فرانسه یک </a:t>
          </a:r>
          <a:r>
            <a:rPr lang="fa-IR" sz="1800" b="1" kern="1200" dirty="0" smtClean="0">
              <a:cs typeface="B Homa" panose="00000400000000000000" pitchFamily="2" charset="-78"/>
            </a:rPr>
            <a:t>جمهوری و دولت مردمی اعلام </a:t>
          </a:r>
          <a:r>
            <a:rPr lang="fa-IR" sz="1800" kern="1200" dirty="0" smtClean="0">
              <a:cs typeface="B Homa" panose="00000400000000000000" pitchFamily="2" charset="-78"/>
            </a:rPr>
            <a:t>می گردد. از این پس، حتی پادشاه </a:t>
          </a:r>
          <a:r>
            <a:rPr lang="fa-IR" sz="1800" b="1" kern="1200" dirty="0" smtClean="0">
              <a:cs typeface="B Homa" panose="00000400000000000000" pitchFamily="2" charset="-78"/>
            </a:rPr>
            <a:t>لوئی شانزدهم نیز یک شهروند </a:t>
          </a:r>
          <a:r>
            <a:rPr lang="fa-IR" sz="1800" kern="1200" dirty="0" smtClean="0">
              <a:cs typeface="B Homa" panose="00000400000000000000" pitchFamily="2" charset="-78"/>
            </a:rPr>
            <a:t>خوانده می شود. شروع تقویم انقلابی از 22 سپتامبر است.</a:t>
          </a:r>
          <a:endParaRPr lang="en-US" sz="1800" kern="1200" dirty="0">
            <a:cs typeface="B Homa" panose="00000400000000000000" pitchFamily="2" charset="-78"/>
          </a:endParaRPr>
        </a:p>
      </dsp:txBody>
      <dsp:txXfrm>
        <a:off x="2940016" y="686688"/>
        <a:ext cx="2576643" cy="4755712"/>
      </dsp:txXfrm>
    </dsp:sp>
    <dsp:sp modelId="{A4CC12AC-1639-489D-8195-A2B8E558B4AC}">
      <dsp:nvSpPr>
        <dsp:cNvPr id="0" name=""/>
        <dsp:cNvSpPr/>
      </dsp:nvSpPr>
      <dsp:spPr>
        <a:xfrm>
          <a:off x="2642" y="152280"/>
          <a:ext cx="2576643" cy="534408"/>
        </a:xfrm>
        <a:prstGeom prst="rect">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w="9525" cap="rnd" cmpd="sng" algn="ctr">
          <a:solidFill>
            <a:schemeClr val="accent3">
              <a:hueOff val="6567904"/>
              <a:satOff val="-50632"/>
              <a:lumOff val="1373"/>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1">
            <a:lnSpc>
              <a:spcPct val="90000"/>
            </a:lnSpc>
            <a:spcBef>
              <a:spcPct val="0"/>
            </a:spcBef>
            <a:spcAft>
              <a:spcPct val="35000"/>
            </a:spcAft>
          </a:pPr>
          <a:r>
            <a:rPr lang="fa-IR" sz="1800" kern="1200" dirty="0" smtClean="0">
              <a:cs typeface="B Homa" panose="00000400000000000000" pitchFamily="2" charset="-78"/>
            </a:rPr>
            <a:t>ژانویه 1793</a:t>
          </a:r>
          <a:endParaRPr lang="en-US" sz="1800" kern="1200" dirty="0">
            <a:cs typeface="B Homa" panose="00000400000000000000" pitchFamily="2" charset="-78"/>
          </a:endParaRPr>
        </a:p>
      </dsp:txBody>
      <dsp:txXfrm>
        <a:off x="2642" y="152280"/>
        <a:ext cx="2576643" cy="534408"/>
      </dsp:txXfrm>
    </dsp:sp>
    <dsp:sp modelId="{E22D7ECC-9FF6-4475-9793-3856E5267360}">
      <dsp:nvSpPr>
        <dsp:cNvPr id="0" name=""/>
        <dsp:cNvSpPr/>
      </dsp:nvSpPr>
      <dsp:spPr>
        <a:xfrm>
          <a:off x="2642" y="686688"/>
          <a:ext cx="2576643" cy="4755712"/>
        </a:xfrm>
        <a:prstGeom prst="rect">
          <a:avLst/>
        </a:prstGeom>
        <a:solidFill>
          <a:schemeClr val="accent3">
            <a:tint val="40000"/>
            <a:alpha val="90000"/>
            <a:hueOff val="6832984"/>
            <a:satOff val="-47380"/>
            <a:lumOff val="-2289"/>
            <a:alphaOff val="0"/>
          </a:schemeClr>
        </a:solidFill>
        <a:ln w="9525" cap="rnd" cmpd="sng" algn="ctr">
          <a:solidFill>
            <a:schemeClr val="accent3">
              <a:tint val="40000"/>
              <a:alpha val="90000"/>
              <a:hueOff val="6832984"/>
              <a:satOff val="-47380"/>
              <a:lumOff val="-2289"/>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rtl="1">
            <a:lnSpc>
              <a:spcPct val="90000"/>
            </a:lnSpc>
            <a:spcBef>
              <a:spcPct val="0"/>
            </a:spcBef>
            <a:spcAft>
              <a:spcPct val="15000"/>
            </a:spcAft>
            <a:buChar char="••"/>
          </a:pPr>
          <a:r>
            <a:rPr lang="fa-IR" sz="1800" kern="1200" dirty="0" smtClean="0">
              <a:cs typeface="B Homa" panose="00000400000000000000" pitchFamily="2" charset="-78"/>
            </a:rPr>
            <a:t>در یازدهم ژانویه لوئی شانزدهم به جرم خیانت و شرکت در توطئه با قدرتهای خارجی گناهکار شناخته شده و 10 روز بعد اعدام می گردد.</a:t>
          </a:r>
          <a:endParaRPr lang="en-US" sz="1800" kern="1200" dirty="0">
            <a:cs typeface="B Homa" panose="00000400000000000000" pitchFamily="2" charset="-78"/>
          </a:endParaRPr>
        </a:p>
      </dsp:txBody>
      <dsp:txXfrm>
        <a:off x="2642" y="686688"/>
        <a:ext cx="2576643" cy="47557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56F40-BFE6-4552-AD97-D8DF28E30237}">
      <dsp:nvSpPr>
        <dsp:cNvPr id="0" name=""/>
        <dsp:cNvSpPr/>
      </dsp:nvSpPr>
      <dsp:spPr>
        <a:xfrm>
          <a:off x="5762402" y="99353"/>
          <a:ext cx="2526233" cy="1010493"/>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fa-IR" sz="2000" kern="1200" dirty="0" smtClean="0">
              <a:cs typeface="B Homa" panose="00000400000000000000" pitchFamily="2" charset="-78"/>
            </a:rPr>
            <a:t>اکتبر 1793</a:t>
          </a:r>
          <a:endParaRPr lang="en-US" sz="2000" kern="1200" dirty="0">
            <a:cs typeface="B Homa" panose="00000400000000000000" pitchFamily="2" charset="-78"/>
          </a:endParaRPr>
        </a:p>
      </dsp:txBody>
      <dsp:txXfrm>
        <a:off x="5762402" y="99353"/>
        <a:ext cx="2526233" cy="1010493"/>
      </dsp:txXfrm>
    </dsp:sp>
    <dsp:sp modelId="{1A8791F0-B661-403E-B1B1-B28383C89D14}">
      <dsp:nvSpPr>
        <dsp:cNvPr id="0" name=""/>
        <dsp:cNvSpPr/>
      </dsp:nvSpPr>
      <dsp:spPr>
        <a:xfrm>
          <a:off x="5762402" y="1109846"/>
          <a:ext cx="2526233" cy="2854800"/>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just" defTabSz="889000" rtl="1">
            <a:lnSpc>
              <a:spcPct val="90000"/>
            </a:lnSpc>
            <a:spcBef>
              <a:spcPct val="0"/>
            </a:spcBef>
            <a:spcAft>
              <a:spcPct val="15000"/>
            </a:spcAft>
            <a:buChar char="••"/>
          </a:pPr>
          <a:r>
            <a:rPr lang="fa-IR" sz="2000" kern="1200" dirty="0" smtClean="0">
              <a:cs typeface="B Homa" panose="00000400000000000000" pitchFamily="2" charset="-78"/>
            </a:rPr>
            <a:t>همسر لوئی شانزدهم، ماری آنتوانت، اعدام می گردد.</a:t>
          </a:r>
          <a:endParaRPr lang="en-US" sz="2000" kern="1200" dirty="0">
            <a:cs typeface="B Homa" panose="00000400000000000000" pitchFamily="2" charset="-78"/>
          </a:endParaRPr>
        </a:p>
      </dsp:txBody>
      <dsp:txXfrm>
        <a:off x="5762402" y="1109846"/>
        <a:ext cx="2526233" cy="2854800"/>
      </dsp:txXfrm>
    </dsp:sp>
    <dsp:sp modelId="{02C7C2A2-8CD1-444C-8E2B-0F24C3E67963}">
      <dsp:nvSpPr>
        <dsp:cNvPr id="0" name=""/>
        <dsp:cNvSpPr/>
      </dsp:nvSpPr>
      <dsp:spPr>
        <a:xfrm>
          <a:off x="2882496" y="99353"/>
          <a:ext cx="2526233" cy="1010493"/>
        </a:xfrm>
        <a:prstGeom prst="rect">
          <a:avLst/>
        </a:prstGeom>
        <a:gradFill rotWithShape="0">
          <a:gsLst>
            <a:gs pos="0">
              <a:schemeClr val="accent3">
                <a:hueOff val="3283952"/>
                <a:satOff val="-25316"/>
                <a:lumOff val="686"/>
                <a:alphaOff val="0"/>
                <a:tint val="98000"/>
                <a:lumMod val="114000"/>
              </a:schemeClr>
            </a:gs>
            <a:gs pos="100000">
              <a:schemeClr val="accent3">
                <a:hueOff val="3283952"/>
                <a:satOff val="-25316"/>
                <a:lumOff val="686"/>
                <a:alphaOff val="0"/>
                <a:shade val="90000"/>
                <a:lumMod val="84000"/>
              </a:schemeClr>
            </a:gs>
          </a:gsLst>
          <a:lin ang="5400000" scaled="0"/>
        </a:gradFill>
        <a:ln w="9525" cap="rnd" cmpd="sng" algn="ctr">
          <a:solidFill>
            <a:schemeClr val="accent3">
              <a:hueOff val="3283952"/>
              <a:satOff val="-25316"/>
              <a:lumOff val="686"/>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ژوئیه 1794</a:t>
          </a:r>
          <a:endParaRPr lang="en-US" sz="2000" kern="1200" dirty="0">
            <a:cs typeface="B Homa" panose="00000400000000000000" pitchFamily="2" charset="-78"/>
          </a:endParaRPr>
        </a:p>
      </dsp:txBody>
      <dsp:txXfrm>
        <a:off x="2882496" y="99353"/>
        <a:ext cx="2526233" cy="1010493"/>
      </dsp:txXfrm>
    </dsp:sp>
    <dsp:sp modelId="{4AD4C864-7305-47BE-A0CF-E59C682F321E}">
      <dsp:nvSpPr>
        <dsp:cNvPr id="0" name=""/>
        <dsp:cNvSpPr/>
      </dsp:nvSpPr>
      <dsp:spPr>
        <a:xfrm>
          <a:off x="2882496" y="1109846"/>
          <a:ext cx="2526233" cy="2854800"/>
        </a:xfrm>
        <a:prstGeom prst="rect">
          <a:avLst/>
        </a:prstGeom>
        <a:solidFill>
          <a:schemeClr val="accent3">
            <a:tint val="40000"/>
            <a:alpha val="90000"/>
            <a:hueOff val="3416492"/>
            <a:satOff val="-23690"/>
            <a:lumOff val="-1144"/>
            <a:alphaOff val="0"/>
          </a:schemeClr>
        </a:solidFill>
        <a:ln w="9525" cap="rnd" cmpd="sng" algn="ctr">
          <a:solidFill>
            <a:schemeClr val="accent3">
              <a:tint val="40000"/>
              <a:alpha val="90000"/>
              <a:hueOff val="3416492"/>
              <a:satOff val="-23690"/>
              <a:lumOff val="-1144"/>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just" defTabSz="889000" rtl="1">
            <a:lnSpc>
              <a:spcPct val="90000"/>
            </a:lnSpc>
            <a:spcBef>
              <a:spcPct val="0"/>
            </a:spcBef>
            <a:spcAft>
              <a:spcPct val="15000"/>
            </a:spcAft>
            <a:buChar char="••"/>
          </a:pPr>
          <a:r>
            <a:rPr lang="fa-IR" sz="2000" kern="1200" dirty="0" smtClean="0">
              <a:cs typeface="B Homa" panose="00000400000000000000" pitchFamily="2" charset="-78"/>
            </a:rPr>
            <a:t>با اعدام روبسپیر و 21 تن از یارانش دوره وحشت پایان می پذیرد.</a:t>
          </a:r>
          <a:endParaRPr lang="en-US" sz="2000" kern="1200" dirty="0">
            <a:cs typeface="B Homa" panose="00000400000000000000" pitchFamily="2" charset="-78"/>
          </a:endParaRPr>
        </a:p>
      </dsp:txBody>
      <dsp:txXfrm>
        <a:off x="2882496" y="1109846"/>
        <a:ext cx="2526233" cy="2854800"/>
      </dsp:txXfrm>
    </dsp:sp>
    <dsp:sp modelId="{A4CC12AC-1639-489D-8195-A2B8E558B4AC}">
      <dsp:nvSpPr>
        <dsp:cNvPr id="0" name=""/>
        <dsp:cNvSpPr/>
      </dsp:nvSpPr>
      <dsp:spPr>
        <a:xfrm>
          <a:off x="2591" y="99353"/>
          <a:ext cx="2526233" cy="1010493"/>
        </a:xfrm>
        <a:prstGeom prst="rect">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w="9525" cap="rnd" cmpd="sng" algn="ctr">
          <a:solidFill>
            <a:schemeClr val="accent3">
              <a:hueOff val="6567904"/>
              <a:satOff val="-50632"/>
              <a:lumOff val="1373"/>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1799</a:t>
          </a:r>
          <a:endParaRPr lang="en-US" sz="2000" kern="1200" dirty="0">
            <a:cs typeface="B Homa" panose="00000400000000000000" pitchFamily="2" charset="-78"/>
          </a:endParaRPr>
        </a:p>
      </dsp:txBody>
      <dsp:txXfrm>
        <a:off x="2591" y="99353"/>
        <a:ext cx="2526233" cy="1010493"/>
      </dsp:txXfrm>
    </dsp:sp>
    <dsp:sp modelId="{E22D7ECC-9FF6-4475-9793-3856E5267360}">
      <dsp:nvSpPr>
        <dsp:cNvPr id="0" name=""/>
        <dsp:cNvSpPr/>
      </dsp:nvSpPr>
      <dsp:spPr>
        <a:xfrm>
          <a:off x="2591" y="1109846"/>
          <a:ext cx="2526233" cy="2854800"/>
        </a:xfrm>
        <a:prstGeom prst="rect">
          <a:avLst/>
        </a:prstGeom>
        <a:solidFill>
          <a:schemeClr val="accent3">
            <a:tint val="40000"/>
            <a:alpha val="90000"/>
            <a:hueOff val="6832984"/>
            <a:satOff val="-47380"/>
            <a:lumOff val="-2289"/>
            <a:alphaOff val="0"/>
          </a:schemeClr>
        </a:solidFill>
        <a:ln w="9525" cap="rnd" cmpd="sng" algn="ctr">
          <a:solidFill>
            <a:schemeClr val="accent3">
              <a:tint val="40000"/>
              <a:alpha val="90000"/>
              <a:hueOff val="6832984"/>
              <a:satOff val="-47380"/>
              <a:lumOff val="-2289"/>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just" defTabSz="889000" rtl="1">
            <a:lnSpc>
              <a:spcPct val="90000"/>
            </a:lnSpc>
            <a:spcBef>
              <a:spcPct val="0"/>
            </a:spcBef>
            <a:spcAft>
              <a:spcPct val="15000"/>
            </a:spcAft>
            <a:buChar char="••"/>
          </a:pPr>
          <a:r>
            <a:rPr lang="fa-IR" sz="2000" kern="1200" dirty="0" smtClean="0">
              <a:cs typeface="B Homa" panose="00000400000000000000" pitchFamily="2" charset="-78"/>
            </a:rPr>
            <a:t>ناپلئون بناپارت، یک ژنرال ارتش انقلابی، قدرت را در دست می گیرد. ناپلئون بسرعت امنیت را برقرار می سازد.</a:t>
          </a:r>
          <a:endParaRPr lang="en-US" sz="2000" kern="1200" dirty="0">
            <a:cs typeface="B Homa" panose="00000400000000000000" pitchFamily="2" charset="-78"/>
          </a:endParaRPr>
        </a:p>
      </dsp:txBody>
      <dsp:txXfrm>
        <a:off x="2591" y="1109846"/>
        <a:ext cx="2526233" cy="28548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B1A7C-A831-49C9-A48E-78B514D66F9B}">
      <dsp:nvSpPr>
        <dsp:cNvPr id="0" name=""/>
        <dsp:cNvSpPr/>
      </dsp:nvSpPr>
      <dsp:spPr>
        <a:xfrm>
          <a:off x="2370603" y="490382"/>
          <a:ext cx="3278094" cy="3278094"/>
        </a:xfrm>
        <a:prstGeom prst="blockArc">
          <a:avLst>
            <a:gd name="adj1" fmla="val 5400000"/>
            <a:gd name="adj2" fmla="val 16200000"/>
            <a:gd name="adj3" fmla="val 4636"/>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F81CB70E-C70E-4A1F-B8C5-54804668A370}">
      <dsp:nvSpPr>
        <dsp:cNvPr id="0" name=""/>
        <dsp:cNvSpPr/>
      </dsp:nvSpPr>
      <dsp:spPr>
        <a:xfrm>
          <a:off x="2370603" y="490382"/>
          <a:ext cx="3278094" cy="3278094"/>
        </a:xfrm>
        <a:prstGeom prst="blockArc">
          <a:avLst>
            <a:gd name="adj1" fmla="val 16200000"/>
            <a:gd name="adj2" fmla="val 5400000"/>
            <a:gd name="adj3" fmla="val 4636"/>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EABFFD64-F20D-4400-9FBF-6F96BFD57E40}">
      <dsp:nvSpPr>
        <dsp:cNvPr id="0" name=""/>
        <dsp:cNvSpPr/>
      </dsp:nvSpPr>
      <dsp:spPr>
        <a:xfrm>
          <a:off x="3255883" y="1375662"/>
          <a:ext cx="1507534" cy="1507534"/>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a-IR" sz="1800" kern="1200" dirty="0" smtClean="0">
              <a:cs typeface="B Homa" panose="00000400000000000000" pitchFamily="2" charset="-78"/>
            </a:rPr>
            <a:t>قانون 1807 (1186</a:t>
          </a:r>
        </a:p>
        <a:p>
          <a:pPr lvl="0" algn="ctr" defTabSz="800100">
            <a:lnSpc>
              <a:spcPct val="90000"/>
            </a:lnSpc>
            <a:spcBef>
              <a:spcPct val="0"/>
            </a:spcBef>
            <a:spcAft>
              <a:spcPct val="35000"/>
            </a:spcAft>
          </a:pPr>
          <a:r>
            <a:rPr lang="fa-IR" sz="1800" kern="1200" dirty="0" smtClean="0">
              <a:cs typeface="B Homa" panose="00000400000000000000" pitchFamily="2" charset="-78"/>
            </a:rPr>
            <a:t>شمسی)</a:t>
          </a:r>
          <a:endParaRPr lang="en-US" sz="1800" kern="1200" dirty="0">
            <a:cs typeface="B Homa" panose="00000400000000000000" pitchFamily="2" charset="-78"/>
          </a:endParaRPr>
        </a:p>
      </dsp:txBody>
      <dsp:txXfrm>
        <a:off x="3476656" y="1596435"/>
        <a:ext cx="1065988" cy="1065988"/>
      </dsp:txXfrm>
    </dsp:sp>
    <dsp:sp modelId="{46C8E874-3386-41B0-9F7C-102216E5BFAC}">
      <dsp:nvSpPr>
        <dsp:cNvPr id="0" name=""/>
        <dsp:cNvSpPr/>
      </dsp:nvSpPr>
      <dsp:spPr>
        <a:xfrm>
          <a:off x="3482013" y="735"/>
          <a:ext cx="1055274" cy="1055274"/>
        </a:xfrm>
        <a:prstGeom prst="ellips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dirty="0" smtClean="0">
              <a:cs typeface="B Homa" panose="00000400000000000000" pitchFamily="2" charset="-78"/>
            </a:rPr>
            <a:t>ایجاد فضاهای عمومی</a:t>
          </a:r>
          <a:endParaRPr lang="en-US" sz="1400" kern="1200" dirty="0">
            <a:cs typeface="B Homa" panose="00000400000000000000" pitchFamily="2" charset="-78"/>
          </a:endParaRPr>
        </a:p>
      </dsp:txBody>
      <dsp:txXfrm>
        <a:off x="3636554" y="155276"/>
        <a:ext cx="746192" cy="746192"/>
      </dsp:txXfrm>
    </dsp:sp>
    <dsp:sp modelId="{EE641DC0-CA27-4D56-A0F3-6FD3D7DE0874}">
      <dsp:nvSpPr>
        <dsp:cNvPr id="0" name=""/>
        <dsp:cNvSpPr/>
      </dsp:nvSpPr>
      <dsp:spPr>
        <a:xfrm>
          <a:off x="3482013" y="3202849"/>
          <a:ext cx="1055274" cy="1055274"/>
        </a:xfrm>
        <a:prstGeom prst="ellipse">
          <a:avLst/>
        </a:prstGeom>
        <a:gradFill rotWithShape="0">
          <a:gsLst>
            <a:gs pos="0">
              <a:schemeClr val="accent3">
                <a:hueOff val="6567904"/>
                <a:satOff val="-50632"/>
                <a:lumOff val="1373"/>
                <a:alphaOff val="0"/>
                <a:tint val="98000"/>
                <a:lumMod val="114000"/>
              </a:schemeClr>
            </a:gs>
            <a:gs pos="100000">
              <a:schemeClr val="accent3">
                <a:hueOff val="6567904"/>
                <a:satOff val="-50632"/>
                <a:lumOff val="1373"/>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dirty="0" smtClean="0">
              <a:cs typeface="B Homa" panose="00000400000000000000" pitchFamily="2" charset="-78"/>
            </a:rPr>
            <a:t>بهبود شرایط کالبدی</a:t>
          </a:r>
          <a:endParaRPr lang="en-US" sz="1400" kern="1200" dirty="0">
            <a:cs typeface="B Homa" panose="00000400000000000000" pitchFamily="2" charset="-78"/>
          </a:endParaRPr>
        </a:p>
      </dsp:txBody>
      <dsp:txXfrm>
        <a:off x="3636554" y="3357390"/>
        <a:ext cx="746192" cy="7461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14ECCF-1DBA-4727-B4BE-F5362A7B0211}">
      <dsp:nvSpPr>
        <dsp:cNvPr id="0" name=""/>
        <dsp:cNvSpPr/>
      </dsp:nvSpPr>
      <dsp:spPr>
        <a:xfrm>
          <a:off x="0" y="3333360"/>
          <a:ext cx="3948842" cy="729257"/>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fa-IR" sz="1400" b="0" kern="1200" dirty="0" smtClean="0">
              <a:effectLst/>
              <a:cs typeface="B Homa" panose="00000400000000000000" pitchFamily="2" charset="-78"/>
            </a:rPr>
            <a:t>تجهیز شهرداری ها</a:t>
          </a:r>
          <a:endParaRPr lang="en-US" sz="1400" b="0" kern="1200" dirty="0">
            <a:effectLst/>
            <a:cs typeface="B Homa" panose="00000400000000000000" pitchFamily="2" charset="-78"/>
          </a:endParaRPr>
        </a:p>
      </dsp:txBody>
      <dsp:txXfrm>
        <a:off x="0" y="3333360"/>
        <a:ext cx="3948842" cy="729257"/>
      </dsp:txXfrm>
    </dsp:sp>
    <dsp:sp modelId="{23F03709-D722-4B02-AF62-0A49C3454D98}">
      <dsp:nvSpPr>
        <dsp:cNvPr id="0" name=""/>
        <dsp:cNvSpPr/>
      </dsp:nvSpPr>
      <dsp:spPr>
        <a:xfrm rot="10800000">
          <a:off x="0" y="2222700"/>
          <a:ext cx="3948842" cy="1121598"/>
        </a:xfrm>
        <a:prstGeom prst="upArrowCallout">
          <a:avLst/>
        </a:prstGeom>
        <a:solidFill>
          <a:schemeClr val="accent3">
            <a:hueOff val="2189301"/>
            <a:satOff val="-16877"/>
            <a:lumOff val="45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fa-IR" sz="1400" b="0" kern="1200" dirty="0" smtClean="0">
              <a:effectLst/>
              <a:cs typeface="B Homa" panose="00000400000000000000" pitchFamily="2" charset="-78"/>
            </a:rPr>
            <a:t>بهبود شبکه راه ها </a:t>
          </a:r>
          <a:endParaRPr lang="en-US" sz="1400" b="0" kern="1200" dirty="0">
            <a:effectLst/>
            <a:cs typeface="B Homa" panose="00000400000000000000" pitchFamily="2" charset="-78"/>
          </a:endParaRPr>
        </a:p>
      </dsp:txBody>
      <dsp:txXfrm rot="10800000">
        <a:off x="0" y="2222700"/>
        <a:ext cx="3948842" cy="728781"/>
      </dsp:txXfrm>
    </dsp:sp>
    <dsp:sp modelId="{3C44891A-C4BD-4FC1-9984-0357894AB67F}">
      <dsp:nvSpPr>
        <dsp:cNvPr id="0" name=""/>
        <dsp:cNvSpPr/>
      </dsp:nvSpPr>
      <dsp:spPr>
        <a:xfrm rot="10800000">
          <a:off x="0" y="1112041"/>
          <a:ext cx="3948842" cy="1121598"/>
        </a:xfrm>
        <a:prstGeom prst="upArrowCallout">
          <a:avLst/>
        </a:prstGeom>
        <a:solidFill>
          <a:schemeClr val="accent3">
            <a:hueOff val="4378603"/>
            <a:satOff val="-33755"/>
            <a:lumOff val="91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fa-IR" sz="1400" b="0" kern="1200" dirty="0" smtClean="0">
              <a:effectLst/>
              <a:cs typeface="B Homa" panose="00000400000000000000" pitchFamily="2" charset="-78"/>
            </a:rPr>
            <a:t>خانه سازی</a:t>
          </a:r>
          <a:endParaRPr lang="en-US" sz="1400" b="0" kern="1200" dirty="0">
            <a:effectLst/>
            <a:cs typeface="B Homa" panose="00000400000000000000" pitchFamily="2" charset="-78"/>
          </a:endParaRPr>
        </a:p>
      </dsp:txBody>
      <dsp:txXfrm rot="10800000">
        <a:off x="0" y="1112041"/>
        <a:ext cx="3948842" cy="728781"/>
      </dsp:txXfrm>
    </dsp:sp>
    <dsp:sp modelId="{C247371E-7E44-4FE9-8E4B-3E204AEB7309}">
      <dsp:nvSpPr>
        <dsp:cNvPr id="0" name=""/>
        <dsp:cNvSpPr/>
      </dsp:nvSpPr>
      <dsp:spPr>
        <a:xfrm rot="10800000">
          <a:off x="0" y="1381"/>
          <a:ext cx="3948842" cy="1121598"/>
        </a:xfrm>
        <a:prstGeom prst="upArrowCallout">
          <a:avLst/>
        </a:prstGeom>
        <a:solidFill>
          <a:schemeClr val="accent3">
            <a:hueOff val="6567904"/>
            <a:satOff val="-50632"/>
            <a:lumOff val="137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fa-IR" sz="1400" b="0" kern="1200" dirty="0" smtClean="0">
              <a:effectLst/>
              <a:cs typeface="B Homa" panose="00000400000000000000" pitchFamily="2" charset="-78"/>
            </a:rPr>
            <a:t>بهسازی و بازسازی شهری</a:t>
          </a:r>
          <a:endParaRPr lang="en-US" sz="1400" b="0" kern="1200" dirty="0">
            <a:effectLst/>
            <a:cs typeface="B Homa" panose="00000400000000000000" pitchFamily="2" charset="-78"/>
          </a:endParaRPr>
        </a:p>
      </dsp:txBody>
      <dsp:txXfrm rot="10800000">
        <a:off x="0" y="1381"/>
        <a:ext cx="3948842" cy="72878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00FE0A8-8B13-4003-B3B6-811E8D21E660}" type="datetimeFigureOut">
              <a:rPr lang="fa-IR" smtClean="0"/>
              <a:t>22/04/1441</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B01FBC2-69DF-4BCF-B3EF-50FFAEE3731F}" type="slidenum">
              <a:rPr lang="fa-IR" smtClean="0"/>
              <a:t>‹#›</a:t>
            </a:fld>
            <a:endParaRPr lang="fa-IR"/>
          </a:p>
        </p:txBody>
      </p:sp>
    </p:spTree>
    <p:extLst>
      <p:ext uri="{BB962C8B-B14F-4D97-AF65-F5344CB8AC3E}">
        <p14:creationId xmlns:p14="http://schemas.microsoft.com/office/powerpoint/2010/main" val="17618713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FB01FBC2-69DF-4BCF-B3EF-50FFAEE3731F}" type="slidenum">
              <a:rPr lang="fa-IR" smtClean="0"/>
              <a:t>1</a:t>
            </a:fld>
            <a:endParaRPr lang="fa-IR"/>
          </a:p>
        </p:txBody>
      </p:sp>
    </p:spTree>
    <p:extLst>
      <p:ext uri="{BB962C8B-B14F-4D97-AF65-F5344CB8AC3E}">
        <p14:creationId xmlns:p14="http://schemas.microsoft.com/office/powerpoint/2010/main" val="3809506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2662321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9283C9-8EF0-422B-B9D3-C74761B86203}"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2175578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3070161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739375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2596534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34558556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2369023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4206508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1893928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4011715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66297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9283C9-8EF0-422B-B9D3-C74761B86203}"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4272680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19283C9-8EF0-422B-B9D3-C74761B86203}" type="datetimeFigureOut">
              <a:rPr lang="fa-IR" smtClean="0"/>
              <a:t>22/04/1441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1773970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2482510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3133145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519283C9-8EF0-422B-B9D3-C74761B86203}" type="datetimeFigureOut">
              <a:rPr lang="fa-IR" smtClean="0"/>
              <a:t>22/04/1441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321647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9283C9-8EF0-422B-B9D3-C74761B86203}"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9DAD2BB-8EBF-433D-8507-87D48A44873C}" type="slidenum">
              <a:rPr lang="fa-IR" smtClean="0"/>
              <a:t>‹#›</a:t>
            </a:fld>
            <a:endParaRPr lang="fa-IR"/>
          </a:p>
        </p:txBody>
      </p:sp>
    </p:spTree>
    <p:extLst>
      <p:ext uri="{BB962C8B-B14F-4D97-AF65-F5344CB8AC3E}">
        <p14:creationId xmlns:p14="http://schemas.microsoft.com/office/powerpoint/2010/main" val="1414663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19283C9-8EF0-422B-B9D3-C74761B86203}" type="datetimeFigureOut">
              <a:rPr lang="fa-IR" smtClean="0"/>
              <a:t>22/04/1441</a:t>
            </a:fld>
            <a:endParaRPr lang="fa-I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89DAD2BB-8EBF-433D-8507-87D48A44873C}" type="slidenum">
              <a:rPr lang="fa-IR" smtClean="0"/>
              <a:t>‹#›</a:t>
            </a:fld>
            <a:endParaRPr lang="fa-IR"/>
          </a:p>
        </p:txBody>
      </p:sp>
    </p:spTree>
    <p:extLst>
      <p:ext uri="{BB962C8B-B14F-4D97-AF65-F5344CB8AC3E}">
        <p14:creationId xmlns:p14="http://schemas.microsoft.com/office/powerpoint/2010/main" val="33849209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8467" y="2980394"/>
            <a:ext cx="6870031" cy="707886"/>
          </a:xfrm>
          <a:prstGeom prst="rect">
            <a:avLst/>
          </a:prstGeom>
          <a:noFill/>
        </p:spPr>
        <p:txBody>
          <a:bodyPr wrap="square" rtlCol="1">
            <a:spAutoFit/>
          </a:bodyPr>
          <a:lstStyle/>
          <a:p>
            <a:pPr algn="ctr"/>
            <a:r>
              <a:rPr lang="fa-IR" sz="4000" dirty="0" smtClean="0">
                <a:cs typeface="B Homa" panose="00000400000000000000" pitchFamily="2" charset="-78"/>
              </a:rPr>
              <a:t>معرفی و بررسی انقلاب کبیر فرانسه</a:t>
            </a:r>
            <a:endParaRPr lang="fa-IR" sz="4000" dirty="0">
              <a:cs typeface="B Homa" panose="00000400000000000000" pitchFamily="2" charset="-78"/>
            </a:endParaRPr>
          </a:p>
        </p:txBody>
      </p:sp>
    </p:spTree>
    <p:extLst>
      <p:ext uri="{BB962C8B-B14F-4D97-AF65-F5344CB8AC3E}">
        <p14:creationId xmlns:p14="http://schemas.microsoft.com/office/powerpoint/2010/main" val="343922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6726" y="1915761"/>
            <a:ext cx="8551742" cy="2308324"/>
          </a:xfrm>
          <a:prstGeom prst="rect">
            <a:avLst/>
          </a:prstGeom>
        </p:spPr>
        <p:txBody>
          <a:bodyPr wrap="square">
            <a:spAutoFit/>
          </a:bodyPr>
          <a:lstStyle/>
          <a:p>
            <a:pPr algn="r" rtl="1"/>
            <a:r>
              <a:rPr lang="fa-IR" dirty="0">
                <a:latin typeface="Calibri" panose="020F0502020204030204" pitchFamily="34" charset="0"/>
                <a:ea typeface="Calibri" panose="020F0502020204030204" pitchFamily="34" charset="0"/>
                <a:cs typeface="B Homa" panose="00000400000000000000" pitchFamily="2" charset="-78"/>
              </a:rPr>
              <a:t>به موجب این قانون</a:t>
            </a:r>
          </a:p>
          <a:p>
            <a:pPr algn="r" rtl="1"/>
            <a:endParaRPr lang="fa-IR" dirty="0">
              <a:latin typeface="Calibri" panose="020F0502020204030204" pitchFamily="34" charset="0"/>
              <a:ea typeface="Calibri" panose="020F0502020204030204" pitchFamily="34" charset="0"/>
              <a:cs typeface="B Homa" panose="00000400000000000000" pitchFamily="2" charset="-78"/>
            </a:endParaRPr>
          </a:p>
          <a:p>
            <a:pPr marL="285750" indent="-285750">
              <a:buFont typeface="Arial" panose="020B0604020202020204" pitchFamily="34" charset="0"/>
              <a:buChar char="•"/>
            </a:pPr>
            <a:r>
              <a:rPr lang="fa-IR" dirty="0">
                <a:cs typeface="B Homa" panose="00000400000000000000" pitchFamily="2" charset="-78"/>
              </a:rPr>
              <a:t>شهرداری ها ضمن تنظیم </a:t>
            </a:r>
            <a:r>
              <a:rPr lang="fa-IR" dirty="0">
                <a:solidFill>
                  <a:srgbClr val="FF0000"/>
                </a:solidFill>
                <a:cs typeface="B Homa" panose="00000400000000000000" pitchFamily="2" charset="-78"/>
              </a:rPr>
              <a:t>برنامه</a:t>
            </a:r>
            <a:r>
              <a:rPr lang="fa-IR" dirty="0">
                <a:cs typeface="B Homa" panose="00000400000000000000" pitchFamily="2" charset="-78"/>
              </a:rPr>
              <a:t> هایی به منظور </a:t>
            </a:r>
            <a:r>
              <a:rPr lang="fa-IR" dirty="0">
                <a:solidFill>
                  <a:srgbClr val="FF0000"/>
                </a:solidFill>
                <a:cs typeface="B Homa" panose="00000400000000000000" pitchFamily="2" charset="-78"/>
              </a:rPr>
              <a:t>رفع نیازمندی های عمومی</a:t>
            </a:r>
            <a:r>
              <a:rPr lang="fa-IR" dirty="0">
                <a:cs typeface="B Homa" panose="00000400000000000000" pitchFamily="2" charset="-78"/>
              </a:rPr>
              <a:t>،</a:t>
            </a:r>
          </a:p>
          <a:p>
            <a:pPr algn="r" rtl="1"/>
            <a:r>
              <a:rPr lang="fa-IR" dirty="0">
                <a:cs typeface="B Homa" panose="00000400000000000000" pitchFamily="2" charset="-78"/>
              </a:rPr>
              <a:t>به </a:t>
            </a:r>
            <a:r>
              <a:rPr lang="fa-IR" dirty="0">
                <a:solidFill>
                  <a:srgbClr val="FF0000"/>
                </a:solidFill>
                <a:cs typeface="B Homa" panose="00000400000000000000" pitchFamily="2" charset="-78"/>
              </a:rPr>
              <a:t>خیابان کشی </a:t>
            </a:r>
            <a:r>
              <a:rPr lang="fa-IR" dirty="0">
                <a:cs typeface="B Homa" panose="00000400000000000000" pitchFamily="2" charset="-78"/>
              </a:rPr>
              <a:t>نیز می پرداختند و خسارات وارده را به صاحبان املاک آن ها پرداخت می کردند.</a:t>
            </a:r>
          </a:p>
          <a:p>
            <a:pPr marL="285750" indent="-285750">
              <a:buFont typeface="Arial" panose="020B0604020202020204" pitchFamily="34" charset="0"/>
              <a:buChar char="•"/>
            </a:pPr>
            <a:r>
              <a:rPr lang="fa-IR" dirty="0">
                <a:cs typeface="B Homa" panose="00000400000000000000" pitchFamily="2" charset="-78"/>
              </a:rPr>
              <a:t>در همین زمان به </a:t>
            </a:r>
            <a:r>
              <a:rPr lang="fa-IR" dirty="0">
                <a:solidFill>
                  <a:srgbClr val="FF0000"/>
                </a:solidFill>
                <a:cs typeface="B Homa" panose="00000400000000000000" pitchFamily="2" charset="-78"/>
              </a:rPr>
              <a:t>خرید اجباری زمین </a:t>
            </a:r>
            <a:r>
              <a:rPr lang="fa-IR" dirty="0">
                <a:cs typeface="B Homa" panose="00000400000000000000" pitchFamily="2" charset="-78"/>
              </a:rPr>
              <a:t>به منظور رفع نیازمندی نیز اقدام می شد.</a:t>
            </a:r>
          </a:p>
          <a:p>
            <a:pPr algn="r" rtl="1"/>
            <a:endParaRPr lang="fa-IR" dirty="0">
              <a:cs typeface="B Homa" panose="00000400000000000000" pitchFamily="2" charset="-78"/>
            </a:endParaRPr>
          </a:p>
          <a:p>
            <a:pPr marL="285750" indent="-285750">
              <a:buFont typeface="Arial" panose="020B0604020202020204" pitchFamily="34" charset="0"/>
              <a:buChar char="•"/>
            </a:pPr>
            <a:r>
              <a:rPr lang="fa-IR" dirty="0">
                <a:solidFill>
                  <a:srgbClr val="FF0000"/>
                </a:solidFill>
                <a:cs typeface="B Homa" panose="00000400000000000000" pitchFamily="2" charset="-78"/>
              </a:rPr>
              <a:t>احداث خیابان های جدید </a:t>
            </a:r>
            <a:r>
              <a:rPr lang="fa-IR" dirty="0">
                <a:cs typeface="B Homa" panose="00000400000000000000" pitchFamily="2" charset="-78"/>
              </a:rPr>
              <a:t>نیز باعث افزایش قیمت اراضی اطراف خود می شد که به منظور نظارت بر آن اقداماتی مانند </a:t>
            </a:r>
            <a:r>
              <a:rPr lang="fa-IR" dirty="0">
                <a:solidFill>
                  <a:srgbClr val="FF0000"/>
                </a:solidFill>
                <a:cs typeface="B Homa" panose="00000400000000000000" pitchFamily="2" charset="-78"/>
              </a:rPr>
              <a:t>اخذ مالیات </a:t>
            </a:r>
            <a:r>
              <a:rPr lang="fa-IR" dirty="0">
                <a:cs typeface="B Homa" panose="00000400000000000000" pitchFamily="2" charset="-78"/>
              </a:rPr>
              <a:t>پرداخته می شد.</a:t>
            </a:r>
            <a:endParaRPr lang="en-US" dirty="0">
              <a:cs typeface="B Homa" panose="00000400000000000000" pitchFamily="2" charset="-78"/>
            </a:endParaRPr>
          </a:p>
        </p:txBody>
      </p:sp>
      <p:sp>
        <p:nvSpPr>
          <p:cNvPr id="3" name="Rectangle 2"/>
          <p:cNvSpPr/>
          <p:nvPr/>
        </p:nvSpPr>
        <p:spPr>
          <a:xfrm>
            <a:off x="276726" y="1109360"/>
            <a:ext cx="8551742" cy="646331"/>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Homa" panose="00000400000000000000" pitchFamily="2" charset="-78"/>
              </a:rPr>
              <a:t>بر مبنای مقررات بعد از انقلاب کبیر فرانسه و در دهه 1790، به منظور بهبود شرایط پاریس مقرراتی وضع شد که برای بسیاری از شهر ها نیز عمومیت یافت.</a:t>
            </a:r>
            <a:endParaRPr lang="en-US" dirty="0"/>
          </a:p>
        </p:txBody>
      </p:sp>
      <p:sp>
        <p:nvSpPr>
          <p:cNvPr id="5" name="Rectangle 4"/>
          <p:cNvSpPr/>
          <p:nvPr/>
        </p:nvSpPr>
        <p:spPr>
          <a:xfrm>
            <a:off x="517358" y="5538317"/>
            <a:ext cx="8311110" cy="646331"/>
          </a:xfrm>
          <a:prstGeom prst="rect">
            <a:avLst/>
          </a:prstGeom>
        </p:spPr>
        <p:txBody>
          <a:bodyPr wrap="square">
            <a:spAutoFit/>
          </a:bodyPr>
          <a:lstStyle/>
          <a:p>
            <a:pPr algn="r" rtl="1"/>
            <a:r>
              <a:rPr lang="fa-IR" dirty="0">
                <a:latin typeface="Calibri" panose="020F0502020204030204" pitchFamily="34" charset="0"/>
                <a:ea typeface="Calibri" panose="020F0502020204030204" pitchFamily="34" charset="0"/>
                <a:cs typeface="B Homa" panose="00000400000000000000" pitchFamily="2" charset="-78"/>
              </a:rPr>
              <a:t>بهبود شرایط خیابان ها و اراضی نیز برای شهرداری ها هزینه های سنگینی را در بر داشت. از همین رو به اجرا در آمدن ان ها مدتی به طول انجامید.</a:t>
            </a:r>
            <a:endParaRPr lang="en-US" dirty="0"/>
          </a:p>
        </p:txBody>
      </p:sp>
      <p:sp>
        <p:nvSpPr>
          <p:cNvPr id="6" name="Rectangle 5"/>
          <p:cNvSpPr/>
          <p:nvPr/>
        </p:nvSpPr>
        <p:spPr>
          <a:xfrm>
            <a:off x="276726" y="4571846"/>
            <a:ext cx="8551742" cy="646331"/>
          </a:xfrm>
          <a:prstGeom prst="rect">
            <a:avLst/>
          </a:prstGeom>
        </p:spPr>
        <p:txBody>
          <a:bodyPr wrap="square">
            <a:spAutoFit/>
          </a:bodyPr>
          <a:lstStyle/>
          <a:p>
            <a:pPr algn="r"/>
            <a:r>
              <a:rPr lang="fa-IR" dirty="0">
                <a:latin typeface="Calibri" panose="020F0502020204030204" pitchFamily="34" charset="0"/>
                <a:ea typeface="Calibri" panose="020F0502020204030204" pitchFamily="34" charset="0"/>
                <a:cs typeface="B Homa" panose="00000400000000000000" pitchFamily="2" charset="-78"/>
              </a:rPr>
              <a:t>بر مبنای قوانین دیگری که در دهه اول قرن نوزدهم به تصویب رسید، زمینه بهبود شهر های فرانسه آماده شده بود. </a:t>
            </a:r>
          </a:p>
        </p:txBody>
      </p:sp>
    </p:spTree>
    <p:extLst>
      <p:ext uri="{BB962C8B-B14F-4D97-AF65-F5344CB8AC3E}">
        <p14:creationId xmlns:p14="http://schemas.microsoft.com/office/powerpoint/2010/main" val="238701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481761439"/>
              </p:ext>
            </p:extLst>
          </p:nvPr>
        </p:nvGraphicFramePr>
        <p:xfrm>
          <a:off x="397042" y="650024"/>
          <a:ext cx="8019302" cy="4258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649705" y="5649368"/>
            <a:ext cx="8191642" cy="388696"/>
          </a:xfrm>
          <a:prstGeom prst="rect">
            <a:avLst/>
          </a:prstGeom>
        </p:spPr>
        <p:txBody>
          <a:bodyPr wrap="square">
            <a:spAutoFit/>
          </a:bodyPr>
          <a:lstStyle/>
          <a:p>
            <a:pPr algn="ctr">
              <a:lnSpc>
                <a:spcPct val="107000"/>
              </a:lnSpc>
              <a:spcAft>
                <a:spcPts val="800"/>
              </a:spcAft>
            </a:pPr>
            <a:r>
              <a:rPr lang="fa-IR" dirty="0">
                <a:latin typeface="Calibri" panose="020F0502020204030204" pitchFamily="34" charset="0"/>
                <a:ea typeface="Calibri" panose="020F0502020204030204" pitchFamily="34" charset="0"/>
                <a:cs typeface="B Homa" panose="00000400000000000000" pitchFamily="2" charset="-78"/>
              </a:rPr>
              <a:t>شهرداری ها به سامان دهی نسبی وضع شهر ها از طریق ضوابط ساختمانی و خیابان کشی اقدام کردند.</a:t>
            </a:r>
            <a:endParaRPr lang="en-US"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769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4853" y="552651"/>
            <a:ext cx="8519335" cy="2585323"/>
          </a:xfrm>
          <a:prstGeom prst="rect">
            <a:avLst/>
          </a:prstGeom>
        </p:spPr>
        <p:txBody>
          <a:bodyPr wrap="square">
            <a:spAutoFit/>
          </a:bodyPr>
          <a:lstStyle/>
          <a:p>
            <a:pPr algn="just" rtl="1"/>
            <a:r>
              <a:rPr lang="fa-IR" dirty="0">
                <a:latin typeface="Calibri" panose="020F0502020204030204" pitchFamily="34" charset="0"/>
                <a:ea typeface="Calibri" panose="020F0502020204030204" pitchFamily="34" charset="0"/>
                <a:cs typeface="B Homa" panose="00000400000000000000" pitchFamily="2" charset="-78"/>
              </a:rPr>
              <a:t>مقدمات گسترش صنعت در فرانسه از دهه 1820 فراهم آمد</a:t>
            </a:r>
          </a:p>
          <a:p>
            <a:pPr algn="just" rtl="1"/>
            <a:endParaRPr lang="fa-IR" dirty="0">
              <a:latin typeface="Calibri" panose="020F0502020204030204" pitchFamily="34" charset="0"/>
              <a:ea typeface="Calibri" panose="020F0502020204030204" pitchFamily="34" charset="0"/>
              <a:cs typeface="B Homa" panose="00000400000000000000" pitchFamily="2" charset="-78"/>
            </a:endParaRPr>
          </a:p>
          <a:p>
            <a:pPr algn="just" rtl="1"/>
            <a:r>
              <a:rPr lang="fa-IR" dirty="0">
                <a:cs typeface="B Homa" panose="00000400000000000000" pitchFamily="2" charset="-78"/>
              </a:rPr>
              <a:t>در همین دوران سازمان های شهری فرانسه بر مشکلات فائق آمده و صاحبان زمین را متقاعد می ساختند که اگر در تفکیک اراضی خود نسبت به </a:t>
            </a:r>
            <a:r>
              <a:rPr lang="fa-IR" dirty="0">
                <a:solidFill>
                  <a:srgbClr val="FF0000"/>
                </a:solidFill>
                <a:cs typeface="B Homa" panose="00000400000000000000" pitchFamily="2" charset="-78"/>
              </a:rPr>
              <a:t>رعایت معیارهای راه سازی</a:t>
            </a:r>
            <a:r>
              <a:rPr lang="fa-IR" dirty="0">
                <a:cs typeface="B Homa" panose="00000400000000000000" pitchFamily="2" charset="-78"/>
              </a:rPr>
              <a:t>، </a:t>
            </a:r>
            <a:r>
              <a:rPr lang="fa-IR" dirty="0">
                <a:solidFill>
                  <a:srgbClr val="FF0000"/>
                </a:solidFill>
                <a:cs typeface="B Homa" panose="00000400000000000000" pitchFamily="2" charset="-78"/>
              </a:rPr>
              <a:t>طرح شبکه های زیربنایی و خیابان های جدید </a:t>
            </a:r>
            <a:r>
              <a:rPr lang="fa-IR" dirty="0">
                <a:cs typeface="B Homa" panose="00000400000000000000" pitchFamily="2" charset="-78"/>
              </a:rPr>
              <a:t>اقدام ننمایند، طرح آن ها مورد تایید شهر داری ها قرار نخواهد گرفت. </a:t>
            </a:r>
          </a:p>
          <a:p>
            <a:pPr algn="just" rtl="1"/>
            <a:r>
              <a:rPr lang="fa-IR" dirty="0">
                <a:cs typeface="B Homa" panose="00000400000000000000" pitchFamily="2" charset="-78"/>
              </a:rPr>
              <a:t>این ضوابط در هنگامی صورت می گرفت که تاثیرات انقلاب کبیر فرانسه بسیاری از اراضی اطراف شهر ها </a:t>
            </a:r>
            <a:r>
              <a:rPr lang="fa-IR" dirty="0">
                <a:solidFill>
                  <a:srgbClr val="FF0000"/>
                </a:solidFill>
                <a:cs typeface="B Homa" panose="00000400000000000000" pitchFamily="2" charset="-78"/>
              </a:rPr>
              <a:t>قطعه قطعه </a:t>
            </a:r>
            <a:r>
              <a:rPr lang="fa-IR" dirty="0">
                <a:cs typeface="B Homa" panose="00000400000000000000" pitchFamily="2" charset="-78"/>
              </a:rPr>
              <a:t>کرده بود و بسیاری از </a:t>
            </a:r>
            <a:r>
              <a:rPr lang="fa-IR" dirty="0">
                <a:solidFill>
                  <a:srgbClr val="FF0000"/>
                </a:solidFill>
                <a:cs typeface="B Homa" panose="00000400000000000000" pitchFamily="2" charset="-78"/>
              </a:rPr>
              <a:t>اراضی نیز توسط مردم تفکیک </a:t>
            </a:r>
            <a:r>
              <a:rPr lang="fa-IR" dirty="0">
                <a:cs typeface="B Homa" panose="00000400000000000000" pitchFamily="2" charset="-78"/>
              </a:rPr>
              <a:t>شده و یا در </a:t>
            </a:r>
            <a:r>
              <a:rPr lang="fa-IR" dirty="0">
                <a:solidFill>
                  <a:srgbClr val="FF0000"/>
                </a:solidFill>
                <a:cs typeface="B Homa" panose="00000400000000000000" pitchFamily="2" charset="-78"/>
              </a:rPr>
              <a:t>اجاره مستاجران </a:t>
            </a:r>
            <a:r>
              <a:rPr lang="fa-IR" dirty="0">
                <a:cs typeface="B Homa" panose="00000400000000000000" pitchFamily="2" charset="-78"/>
              </a:rPr>
              <a:t>در آمده بود.</a:t>
            </a:r>
          </a:p>
          <a:p>
            <a:pPr algn="just" rtl="1"/>
            <a:endParaRPr lang="fa-IR" dirty="0">
              <a:cs typeface="B Homa" panose="00000400000000000000" pitchFamily="2" charset="-78"/>
            </a:endParaRPr>
          </a:p>
          <a:p>
            <a:pPr algn="just" rtl="1"/>
            <a:endParaRPr lang="fa-IR" dirty="0">
              <a:cs typeface="B Homa" panose="00000400000000000000" pitchFamily="2" charset="-78"/>
            </a:endParaRPr>
          </a:p>
        </p:txBody>
      </p:sp>
      <p:graphicFrame>
        <p:nvGraphicFramePr>
          <p:cNvPr id="3" name="Diagram 2"/>
          <p:cNvGraphicFramePr/>
          <p:nvPr>
            <p:extLst>
              <p:ext uri="{D42A27DB-BD31-4B8C-83A1-F6EECF244321}">
                <p14:modId xmlns:p14="http://schemas.microsoft.com/office/powerpoint/2010/main" val="3768940099"/>
              </p:ext>
            </p:extLst>
          </p:nvPr>
        </p:nvGraphicFramePr>
        <p:xfrm>
          <a:off x="324853" y="2675634"/>
          <a:ext cx="394884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4403558" y="3137974"/>
            <a:ext cx="4752961" cy="2031325"/>
          </a:xfrm>
          <a:prstGeom prst="rect">
            <a:avLst/>
          </a:prstGeom>
        </p:spPr>
        <p:txBody>
          <a:bodyPr wrap="square">
            <a:spAutoFit/>
          </a:bodyPr>
          <a:lstStyle/>
          <a:p>
            <a:pPr algn="just" rtl="1"/>
            <a:r>
              <a:rPr lang="fa-IR" dirty="0">
                <a:cs typeface="B Homa" panose="00000400000000000000" pitchFamily="2" charset="-78"/>
              </a:rPr>
              <a:t>اگرچه در نیمه دوم قرن هجدهم و نیمه اول قرن نوزدهم توسعه شهری در فرانسه محدود بود، ولی در نیمه دوم قرن نوزدهم و به ویژه در سال های دهه 1870</a:t>
            </a:r>
            <a:endParaRPr lang="en-US" dirty="0">
              <a:cs typeface="B Homa" panose="00000400000000000000" pitchFamily="2" charset="-78"/>
            </a:endParaRPr>
          </a:p>
          <a:p>
            <a:pPr algn="just" rtl="1"/>
            <a:r>
              <a:rPr lang="fa-IR" dirty="0">
                <a:cs typeface="B Homa" panose="00000400000000000000" pitchFamily="2" charset="-78"/>
              </a:rPr>
              <a:t> </a:t>
            </a:r>
          </a:p>
          <a:p>
            <a:pPr algn="just" rtl="1"/>
            <a:r>
              <a:rPr lang="fa-IR" dirty="0">
                <a:cs typeface="B Homa" panose="00000400000000000000" pitchFamily="2" charset="-78"/>
              </a:rPr>
              <a:t>در اثر رشد شهر ها و افزایش جمعیت آنها، بهسازی و بازسازی شهری، خانه سازی، بهبود شبکه راه ها و تجهیز شهرداری ها در شهر های این کشور رونق گرفت.</a:t>
            </a:r>
            <a:endParaRPr lang="en-US" dirty="0">
              <a:cs typeface="B Homa" panose="00000400000000000000" pitchFamily="2" charset="-78"/>
            </a:endParaRPr>
          </a:p>
        </p:txBody>
      </p:sp>
    </p:spTree>
    <p:extLst>
      <p:ext uri="{BB962C8B-B14F-4D97-AF65-F5344CB8AC3E}">
        <p14:creationId xmlns:p14="http://schemas.microsoft.com/office/powerpoint/2010/main" val="93689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0948" y="687834"/>
            <a:ext cx="8271966" cy="2862322"/>
          </a:xfrm>
          <a:prstGeom prst="rect">
            <a:avLst/>
          </a:prstGeom>
          <a:noFill/>
        </p:spPr>
        <p:txBody>
          <a:bodyPr wrap="square" rtlCol="0">
            <a:spAutoFit/>
          </a:bodyPr>
          <a:lstStyle/>
          <a:p>
            <a:pPr algn="r" rtl="1"/>
            <a:r>
              <a:rPr lang="fa-IR" dirty="0">
                <a:cs typeface="B Homa" panose="00000400000000000000" pitchFamily="2" charset="-78"/>
              </a:rPr>
              <a:t>انقلاب فرانسه دوره ای تحولات اجتماعی سیاسی در تاریخ سیاسی فرانسه و اروپا به دست ملت فرانسه بود.</a:t>
            </a:r>
          </a:p>
          <a:p>
            <a:r>
              <a:rPr lang="fa-IR" dirty="0">
                <a:cs typeface="B Homa" panose="00000400000000000000" pitchFamily="2" charset="-78"/>
              </a:rPr>
              <a:t>این انقلاب یکی از چند انقلاب مادر در طول تاریخ جهان است که در </a:t>
            </a:r>
            <a:r>
              <a:rPr lang="fa-IR" dirty="0" smtClean="0">
                <a:cs typeface="B Homa" panose="00000400000000000000" pitchFamily="2" charset="-78"/>
              </a:rPr>
              <a:t>آن تغییر یافت.</a:t>
            </a:r>
          </a:p>
          <a:p>
            <a:pPr algn="r" rtl="1"/>
            <a:endParaRPr lang="fa-IR" dirty="0">
              <a:cs typeface="B Homa" panose="00000400000000000000" pitchFamily="2" charset="-78"/>
            </a:endParaRPr>
          </a:p>
          <a:p>
            <a:pPr algn="r" rtl="1"/>
            <a:endParaRPr lang="fa-IR" dirty="0">
              <a:cs typeface="B Homa" panose="00000400000000000000" pitchFamily="2" charset="-78"/>
            </a:endParaRPr>
          </a:p>
          <a:p>
            <a:pPr algn="r" rtl="1"/>
            <a:endParaRPr lang="fa-IR" dirty="0">
              <a:cs typeface="B Homa" panose="00000400000000000000" pitchFamily="2" charset="-78"/>
            </a:endParaRPr>
          </a:p>
          <a:p>
            <a:pPr algn="r" rtl="1"/>
            <a:endParaRPr lang="fa-IR" dirty="0">
              <a:cs typeface="B Homa" panose="00000400000000000000" pitchFamily="2" charset="-78"/>
            </a:endParaRPr>
          </a:p>
          <a:p>
            <a:pPr algn="r" rtl="1"/>
            <a:endParaRPr lang="fa-IR" dirty="0">
              <a:cs typeface="B Homa" panose="00000400000000000000" pitchFamily="2" charset="-78"/>
            </a:endParaRPr>
          </a:p>
          <a:p>
            <a:pPr algn="r" rtl="1"/>
            <a:endParaRPr lang="fa-IR" dirty="0">
              <a:cs typeface="B Homa" panose="00000400000000000000" pitchFamily="2" charset="-78"/>
            </a:endParaRPr>
          </a:p>
          <a:p>
            <a:pPr algn="r" rtl="1"/>
            <a:endParaRPr lang="fa-IR" dirty="0">
              <a:cs typeface="B Homa" panose="00000400000000000000" pitchFamily="2" charset="-78"/>
            </a:endParaRPr>
          </a:p>
        </p:txBody>
      </p:sp>
      <p:graphicFrame>
        <p:nvGraphicFramePr>
          <p:cNvPr id="6" name="Diagram 5"/>
          <p:cNvGraphicFramePr/>
          <p:nvPr>
            <p:extLst>
              <p:ext uri="{D42A27DB-BD31-4B8C-83A1-F6EECF244321}">
                <p14:modId xmlns:p14="http://schemas.microsoft.com/office/powerpoint/2010/main" val="1614065825"/>
              </p:ext>
            </p:extLst>
          </p:nvPr>
        </p:nvGraphicFramePr>
        <p:xfrm>
          <a:off x="2395790" y="1892954"/>
          <a:ext cx="4202282" cy="1146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833352" y="3450454"/>
            <a:ext cx="6040192" cy="369332"/>
          </a:xfrm>
          <a:prstGeom prst="rect">
            <a:avLst/>
          </a:prstGeom>
          <a:noFill/>
        </p:spPr>
        <p:txBody>
          <a:bodyPr wrap="square" rtlCol="0">
            <a:spAutoFit/>
          </a:bodyPr>
          <a:lstStyle/>
          <a:p>
            <a:pPr algn="r" rtl="1"/>
            <a:r>
              <a:rPr lang="fa-IR" b="1" dirty="0">
                <a:cs typeface="B Homa" panose="00000400000000000000" pitchFamily="2" charset="-78"/>
              </a:rPr>
              <a:t>تغییرات بنیادی در ساختار حکومتی فرانسه</a:t>
            </a:r>
            <a:endParaRPr lang="en-US" b="1" dirty="0">
              <a:cs typeface="B Homa" panose="00000400000000000000" pitchFamily="2" charset="-78"/>
            </a:endParaRPr>
          </a:p>
        </p:txBody>
      </p:sp>
      <p:graphicFrame>
        <p:nvGraphicFramePr>
          <p:cNvPr id="8" name="Diagram 7"/>
          <p:cNvGraphicFramePr/>
          <p:nvPr>
            <p:extLst>
              <p:ext uri="{D42A27DB-BD31-4B8C-83A1-F6EECF244321}">
                <p14:modId xmlns:p14="http://schemas.microsoft.com/office/powerpoint/2010/main" val="380620023"/>
              </p:ext>
            </p:extLst>
          </p:nvPr>
        </p:nvGraphicFramePr>
        <p:xfrm>
          <a:off x="1701273" y="4230708"/>
          <a:ext cx="5591315" cy="191394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60659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9863" y="1202652"/>
            <a:ext cx="7919660" cy="3454920"/>
          </a:xfrm>
          <a:prstGeom prst="rect">
            <a:avLst/>
          </a:prstGeom>
          <a:noFill/>
        </p:spPr>
        <p:txBody>
          <a:bodyPr wrap="square" rtlCol="0">
            <a:spAutoFit/>
          </a:bodyPr>
          <a:lstStyle/>
          <a:p>
            <a:pPr algn="just">
              <a:lnSpc>
                <a:spcPct val="107000"/>
              </a:lnSpc>
              <a:spcAft>
                <a:spcPts val="800"/>
              </a:spcAft>
            </a:pPr>
            <a:r>
              <a:rPr lang="fa-IR" dirty="0">
                <a:latin typeface="Calibri" panose="020F0502020204030204" pitchFamily="34" charset="0"/>
                <a:ea typeface="Calibri" panose="020F0502020204030204" pitchFamily="34" charset="0"/>
                <a:cs typeface="B Homa" panose="00000400000000000000" pitchFamily="2" charset="-78"/>
              </a:rPr>
              <a:t>با این حال این تغییرات با اشفتگی های خشونت امیزی شامل اعدام ها و سرکوبی ها در طی دوران حکمرانی وحشت و جنگ های انقلابی فرانسه همرام بود.وقایع بعدی که می شود ان ها را به انقلاب فرانسه ربط داد شامل : </a:t>
            </a:r>
            <a:r>
              <a:rPr lang="fa-IR" b="1" dirty="0">
                <a:solidFill>
                  <a:schemeClr val="accent1"/>
                </a:solidFill>
                <a:latin typeface="Calibri" panose="020F0502020204030204" pitchFamily="34" charset="0"/>
                <a:ea typeface="Calibri" panose="020F0502020204030204" pitchFamily="34" charset="0"/>
                <a:cs typeface="B Homa" panose="00000400000000000000" pitchFamily="2" charset="-78"/>
              </a:rPr>
              <a:t>جنگ های ناپلئونی و بازگرداندن رژیم سلطنتی </a:t>
            </a:r>
            <a:r>
              <a:rPr lang="fa-IR" dirty="0">
                <a:latin typeface="Calibri" panose="020F0502020204030204" pitchFamily="34" charset="0"/>
                <a:ea typeface="Calibri" panose="020F0502020204030204" pitchFamily="34" charset="0"/>
                <a:cs typeface="B Homa" panose="00000400000000000000" pitchFamily="2" charset="-78"/>
              </a:rPr>
              <a:t>و دو انقلاب دیگر که فرانسه امروزی را شکل داد است. اگرچه برخی از اندیشمندان هم عصر انقلاب، معتقد هستند که با وجود آن همه تلاش برای وقوع انقلاب، </a:t>
            </a:r>
            <a:r>
              <a:rPr lang="fa-IR" b="1" dirty="0">
                <a:latin typeface="Calibri" panose="020F0502020204030204" pitchFamily="34" charset="0"/>
                <a:ea typeface="Calibri" panose="020F0502020204030204" pitchFamily="34" charset="0"/>
                <a:cs typeface="B Homa" panose="00000400000000000000" pitchFamily="2" charset="-78"/>
              </a:rPr>
              <a:t>نتیجه کار دموکراسی نیست</a:t>
            </a:r>
            <a:r>
              <a:rPr lang="fa-IR" dirty="0">
                <a:latin typeface="Calibri" panose="020F0502020204030204" pitchFamily="34" charset="0"/>
                <a:ea typeface="Calibri" panose="020F0502020204030204" pitchFamily="34" charset="0"/>
                <a:cs typeface="B Homa" panose="00000400000000000000" pitchFamily="2" charset="-78"/>
              </a:rPr>
              <a:t>. شاید به همین دلیل است که برخلاف بسیاری، سال ۱۷۸۹ ( شروع انقلاب) را سال پایان انقلاب می‌دانند.</a:t>
            </a:r>
          </a:p>
          <a:p>
            <a:pPr algn="just">
              <a:lnSpc>
                <a:spcPct val="107000"/>
              </a:lnSpc>
              <a:spcAft>
                <a:spcPts val="800"/>
              </a:spcAft>
            </a:pPr>
            <a:r>
              <a:rPr lang="fa-IR" dirty="0">
                <a:latin typeface="Calibri" panose="020F0502020204030204" pitchFamily="34" charset="0"/>
                <a:ea typeface="Calibri" panose="020F0502020204030204" pitchFamily="34" charset="0"/>
                <a:cs typeface="B Homa" panose="00000400000000000000" pitchFamily="2" charset="-78"/>
              </a:rPr>
              <a:t> با اینحال بنظر بسیاری، انقلاب با </a:t>
            </a:r>
            <a:r>
              <a:rPr lang="fa-IR" b="1" dirty="0">
                <a:solidFill>
                  <a:srgbClr val="FF0000"/>
                </a:solidFill>
                <a:latin typeface="Calibri" panose="020F0502020204030204" pitchFamily="34" charset="0"/>
                <a:ea typeface="Calibri" panose="020F0502020204030204" pitchFamily="34" charset="0"/>
                <a:cs typeface="B Homa" panose="00000400000000000000" pitchFamily="2" charset="-78"/>
              </a:rPr>
              <a:t>سقوط</a:t>
            </a:r>
            <a:r>
              <a:rPr lang="fa-IR" dirty="0">
                <a:solidFill>
                  <a:srgbClr val="FF0000"/>
                </a:solidFill>
                <a:latin typeface="Calibri" panose="020F0502020204030204" pitchFamily="34" charset="0"/>
                <a:ea typeface="Calibri" panose="020F0502020204030204" pitchFamily="34" charset="0"/>
                <a:cs typeface="B Homa" panose="00000400000000000000" pitchFamily="2" charset="-78"/>
              </a:rPr>
              <a:t> </a:t>
            </a:r>
            <a:r>
              <a:rPr lang="fa-IR" b="1" dirty="0">
                <a:solidFill>
                  <a:srgbClr val="FF0000"/>
                </a:solidFill>
                <a:latin typeface="Calibri" panose="020F0502020204030204" pitchFamily="34" charset="0"/>
                <a:ea typeface="Calibri" panose="020F0502020204030204" pitchFamily="34" charset="0"/>
                <a:cs typeface="B Homa" panose="00000400000000000000" pitchFamily="2" charset="-78"/>
              </a:rPr>
              <a:t>باستیل</a:t>
            </a:r>
            <a:r>
              <a:rPr lang="fa-IR" dirty="0">
                <a:solidFill>
                  <a:srgbClr val="FF0000"/>
                </a:solidFill>
                <a:latin typeface="Calibri" panose="020F0502020204030204" pitchFamily="34" charset="0"/>
                <a:ea typeface="Calibri" panose="020F0502020204030204" pitchFamily="34" charset="0"/>
                <a:cs typeface="B Homa" panose="00000400000000000000" pitchFamily="2" charset="-78"/>
              </a:rPr>
              <a:t> </a:t>
            </a:r>
            <a:r>
              <a:rPr lang="fa-IR" dirty="0">
                <a:latin typeface="Calibri" panose="020F0502020204030204" pitchFamily="34" charset="0"/>
                <a:ea typeface="Calibri" panose="020F0502020204030204" pitchFamily="34" charset="0"/>
                <a:cs typeface="B Homa" panose="00000400000000000000" pitchFamily="2" charset="-78"/>
              </a:rPr>
              <a:t>در سال ۱۷۸۹(1168 شمسی) شروع شد. شاه، لویی شانزدهم، در سال ۱۷۹۳ اعدام شد و سرانجام، در سال </a:t>
            </a:r>
            <a:r>
              <a:rPr lang="fa-IR" b="1" dirty="0">
                <a:latin typeface="Calibri" panose="020F0502020204030204" pitchFamily="34" charset="0"/>
                <a:ea typeface="Calibri" panose="020F0502020204030204" pitchFamily="34" charset="0"/>
                <a:cs typeface="B Homa" panose="00000400000000000000" pitchFamily="2" charset="-78"/>
              </a:rPr>
              <a:t>۱۷۹۹</a:t>
            </a:r>
            <a:r>
              <a:rPr lang="fa-IR" dirty="0">
                <a:latin typeface="Calibri" panose="020F0502020204030204" pitchFamily="34" charset="0"/>
                <a:ea typeface="Calibri" panose="020F0502020204030204" pitchFamily="34" charset="0"/>
                <a:cs typeface="B Homa" panose="00000400000000000000" pitchFamily="2" charset="-78"/>
              </a:rPr>
              <a:t> (1178 شمسی) هنگامی که ناپلئون بناپارت به قدرت رسید، انقلاب پایان پذیرفت. پس از ناپلئون دوباره نظام جمهوری جایگزین شد تا اینکه برادرزاده ناپلئون، کودتا نموده و سپس امپراتوری دیگری به راه انداخت و پس از آن جمهوری های متعدد شکل گرفت.</a:t>
            </a:r>
            <a:endParaRPr lang="en-US" dirty="0">
              <a:latin typeface="Calibri" panose="020F0502020204030204" pitchFamily="34" charset="0"/>
              <a:ea typeface="Calibri" panose="020F0502020204030204" pitchFamily="34" charset="0"/>
              <a:cs typeface="B Homa" panose="00000400000000000000" pitchFamily="2" charset="-78"/>
            </a:endParaRPr>
          </a:p>
        </p:txBody>
      </p:sp>
      <p:sp>
        <p:nvSpPr>
          <p:cNvPr id="5" name="TextBox 4"/>
          <p:cNvSpPr txBox="1"/>
          <p:nvPr/>
        </p:nvSpPr>
        <p:spPr>
          <a:xfrm>
            <a:off x="1146390" y="5045298"/>
            <a:ext cx="6413679" cy="9233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fa-IR" b="1" dirty="0">
                <a:latin typeface="Calibri" panose="020F0502020204030204" pitchFamily="34" charset="0"/>
                <a:ea typeface="Calibri" panose="020F0502020204030204" pitchFamily="34" charset="0"/>
                <a:cs typeface="B Homa" panose="00000400000000000000" pitchFamily="2" charset="-78"/>
              </a:rPr>
              <a:t>بدین ترتیب در کمتر از یک قرن، بر فرانسه به شکل های مختلفی مانند جمهوری، دیکتاتوری، سلطنت مشروطه و دو امپراطوری متفاوت حکمفرمایی شد.تا به امروز که جمهوری پنجم بر فرانسه حکمفرماست</a:t>
            </a:r>
            <a:endParaRPr lang="en-US" b="1" dirty="0">
              <a:cs typeface="B Homa" panose="00000400000000000000" pitchFamily="2" charset="-78"/>
            </a:endParaRPr>
          </a:p>
        </p:txBody>
      </p:sp>
    </p:spTree>
    <p:extLst>
      <p:ext uri="{BB962C8B-B14F-4D97-AF65-F5344CB8AC3E}">
        <p14:creationId xmlns:p14="http://schemas.microsoft.com/office/powerpoint/2010/main" val="1048850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91703" y="311147"/>
            <a:ext cx="1709122" cy="421654"/>
          </a:xfrm>
          <a:prstGeom prst="rect">
            <a:avLst/>
          </a:prstGeom>
        </p:spPr>
        <p:txBody>
          <a:bodyPr wrap="none">
            <a:sp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زمینه های انقلاب</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4289906108"/>
              </p:ext>
            </p:extLst>
          </p:nvPr>
        </p:nvGraphicFramePr>
        <p:xfrm>
          <a:off x="180474" y="732802"/>
          <a:ext cx="8654426" cy="5951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371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3761" y="246754"/>
            <a:ext cx="3331361" cy="421654"/>
          </a:xfrm>
          <a:prstGeom prst="rect">
            <a:avLst/>
          </a:prstGeom>
        </p:spPr>
        <p:txBody>
          <a:bodyPr wrap="none">
            <a:sp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وقایع مهم در طول سال های انقلاب</a:t>
            </a:r>
            <a:endParaRPr lang="en-US"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2976589174"/>
              </p:ext>
            </p:extLst>
          </p:nvPr>
        </p:nvGraphicFramePr>
        <p:xfrm>
          <a:off x="108284" y="1152302"/>
          <a:ext cx="8689599" cy="5308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9527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623761" y="246754"/>
            <a:ext cx="3331361" cy="421654"/>
          </a:xfrm>
          <a:prstGeom prst="rect">
            <a:avLst/>
          </a:prstGeom>
        </p:spPr>
        <p:txBody>
          <a:bodyPr wrap="none">
            <a:sp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وقایع مهم در طول سال های انقلاب</a:t>
            </a:r>
            <a:endParaRPr lang="en-US"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Diagram 4"/>
          <p:cNvGraphicFramePr/>
          <p:nvPr>
            <p:extLst>
              <p:ext uri="{D42A27DB-BD31-4B8C-83A1-F6EECF244321}">
                <p14:modId xmlns:p14="http://schemas.microsoft.com/office/powerpoint/2010/main" val="2536483511"/>
              </p:ext>
            </p:extLst>
          </p:nvPr>
        </p:nvGraphicFramePr>
        <p:xfrm>
          <a:off x="252664" y="1087907"/>
          <a:ext cx="8491006" cy="5577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7507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175327382"/>
              </p:ext>
            </p:extLst>
          </p:nvPr>
        </p:nvGraphicFramePr>
        <p:xfrm>
          <a:off x="481263" y="914402"/>
          <a:ext cx="8456677" cy="5594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623761" y="246754"/>
            <a:ext cx="3331361" cy="421654"/>
          </a:xfrm>
          <a:prstGeom prst="rect">
            <a:avLst/>
          </a:prstGeom>
        </p:spPr>
        <p:txBody>
          <a:bodyPr wrap="none">
            <a:sp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وقایع مهم در طول سال های انقلاب</a:t>
            </a:r>
            <a:endParaRPr lang="en-US"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08410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740268601"/>
              </p:ext>
            </p:extLst>
          </p:nvPr>
        </p:nvGraphicFramePr>
        <p:xfrm>
          <a:off x="397042" y="1490880"/>
          <a:ext cx="8291227"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5623761" y="246754"/>
            <a:ext cx="3331361" cy="421654"/>
          </a:xfrm>
          <a:prstGeom prst="rect">
            <a:avLst/>
          </a:prstGeom>
        </p:spPr>
        <p:txBody>
          <a:bodyPr wrap="none">
            <a:sp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وقایع مهم در طول سال های انقلاب</a:t>
            </a:r>
            <a:endParaRPr lang="en-US"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22706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94296" y="208117"/>
            <a:ext cx="3190297" cy="421654"/>
          </a:xfrm>
          <a:prstGeom prst="rect">
            <a:avLst/>
          </a:prstGeom>
        </p:spPr>
        <p:txBody>
          <a:bodyPr wrap="none">
            <a:sp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پیامد های شهری انقلاب در فرانسه</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240632" y="970093"/>
            <a:ext cx="8494294" cy="646331"/>
          </a:xfrm>
          <a:prstGeom prst="rect">
            <a:avLst/>
          </a:prstGeom>
        </p:spPr>
        <p:txBody>
          <a:bodyPr wrap="square">
            <a:spAutoFit/>
          </a:bodyPr>
          <a:lstStyle/>
          <a:p>
            <a:r>
              <a:rPr lang="fa-IR" dirty="0" smtClean="0">
                <a:cs typeface="B Homa" panose="00000400000000000000" pitchFamily="2" charset="-78"/>
              </a:rPr>
              <a:t>عمده این اقدامات در پاریس و توسط امپراطوری فرانسه که قانونا خیابان های پاریس جزء املاک آن به حساب می آمد، صورت می پذیرفت.</a:t>
            </a:r>
            <a:endParaRPr lang="fa-IR" dirty="0">
              <a:cs typeface="B Homa" panose="00000400000000000000" pitchFamily="2" charset="-78"/>
            </a:endParaRPr>
          </a:p>
        </p:txBody>
      </p:sp>
      <p:pic>
        <p:nvPicPr>
          <p:cNvPr id="7" name="Picture 6"/>
          <p:cNvPicPr>
            <a:picLocks noChangeAspect="1"/>
          </p:cNvPicPr>
          <p:nvPr/>
        </p:nvPicPr>
        <p:blipFill>
          <a:blip r:embed="rId2"/>
          <a:stretch>
            <a:fillRect/>
          </a:stretch>
        </p:blipFill>
        <p:spPr>
          <a:xfrm>
            <a:off x="1036013" y="1616424"/>
            <a:ext cx="7071973" cy="4072481"/>
          </a:xfrm>
          <a:prstGeom prst="rect">
            <a:avLst/>
          </a:prstGeom>
        </p:spPr>
      </p:pic>
    </p:spTree>
    <p:extLst>
      <p:ext uri="{BB962C8B-B14F-4D97-AF65-F5344CB8AC3E}">
        <p14:creationId xmlns:p14="http://schemas.microsoft.com/office/powerpoint/2010/main" val="2200887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58</TotalTime>
  <Words>1357</Words>
  <Application>Microsoft Office PowerPoint</Application>
  <PresentationFormat>On-screen Show (4:3)</PresentationFormat>
  <Paragraphs>90</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B Homa</vt:lpstr>
      <vt:lpstr>Calibri</vt:lpstr>
      <vt:lpstr>Century Gothic</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pedram shm</cp:lastModifiedBy>
  <cp:revision>7</cp:revision>
  <dcterms:created xsi:type="dcterms:W3CDTF">2019-12-15T15:55:00Z</dcterms:created>
  <dcterms:modified xsi:type="dcterms:W3CDTF">2019-12-18T23:00:23Z</dcterms:modified>
</cp:coreProperties>
</file>