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5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6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43"/>
  </p:notesMasterIdLst>
  <p:handoutMasterIdLst>
    <p:handoutMasterId r:id="rId44"/>
  </p:handoutMasterIdLst>
  <p:sldIdLst>
    <p:sldId id="257" r:id="rId2"/>
    <p:sldId id="258" r:id="rId3"/>
    <p:sldId id="259" r:id="rId4"/>
    <p:sldId id="260" r:id="rId5"/>
    <p:sldId id="271" r:id="rId6"/>
    <p:sldId id="261" r:id="rId7"/>
    <p:sldId id="274" r:id="rId8"/>
    <p:sldId id="273" r:id="rId9"/>
    <p:sldId id="262" r:id="rId10"/>
    <p:sldId id="263" r:id="rId11"/>
    <p:sldId id="283" r:id="rId12"/>
    <p:sldId id="264" r:id="rId13"/>
    <p:sldId id="265" r:id="rId14"/>
    <p:sldId id="287" r:id="rId15"/>
    <p:sldId id="275" r:id="rId16"/>
    <p:sldId id="272" r:id="rId17"/>
    <p:sldId id="291" r:id="rId18"/>
    <p:sldId id="292" r:id="rId19"/>
    <p:sldId id="293" r:id="rId20"/>
    <p:sldId id="294" r:id="rId21"/>
    <p:sldId id="295" r:id="rId22"/>
    <p:sldId id="296" r:id="rId23"/>
    <p:sldId id="297" r:id="rId24"/>
    <p:sldId id="298" r:id="rId25"/>
    <p:sldId id="299" r:id="rId26"/>
    <p:sldId id="289" r:id="rId27"/>
    <p:sldId id="277" r:id="rId28"/>
    <p:sldId id="300" r:id="rId29"/>
    <p:sldId id="278" r:id="rId30"/>
    <p:sldId id="279" r:id="rId31"/>
    <p:sldId id="304" r:id="rId32"/>
    <p:sldId id="305" r:id="rId33"/>
    <p:sldId id="306" r:id="rId34"/>
    <p:sldId id="307" r:id="rId35"/>
    <p:sldId id="280" r:id="rId36"/>
    <p:sldId id="308" r:id="rId37"/>
    <p:sldId id="309" r:id="rId38"/>
    <p:sldId id="303" r:id="rId39"/>
    <p:sldId id="302" r:id="rId40"/>
    <p:sldId id="282" r:id="rId41"/>
    <p:sldId id="290" r:id="rId4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296" userDrawn="1">
          <p15:clr>
            <a:srgbClr val="A4A3A4"/>
          </p15:clr>
        </p15:guide>
        <p15:guide id="4" orient="horz" pos="412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06" autoAdjust="0"/>
    <p:restoredTop sz="89911" autoAdjust="0"/>
  </p:normalViewPr>
  <p:slideViewPr>
    <p:cSldViewPr snapToGrid="0">
      <p:cViewPr varScale="1">
        <p:scale>
          <a:sx n="80" d="100"/>
          <a:sy n="80" d="100"/>
        </p:scale>
        <p:origin x="234" y="78"/>
      </p:cViewPr>
      <p:guideLst>
        <p:guide orient="horz" pos="2160"/>
        <p:guide pos="3840"/>
        <p:guide pos="7296"/>
        <p:guide orient="horz" pos="412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76" d="100"/>
          <a:sy n="76" d="100"/>
        </p:scale>
        <p:origin x="2538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9748ED7-5D5E-4271-AE74-3240665CC896}" type="doc">
      <dgm:prSet loTypeId="urn:microsoft.com/office/officeart/2008/layout/HorizontalMultiLevelHierarchy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DDEF411-198A-4DA2-BE00-42A4B1F7C3B6}">
      <dgm:prSet phldrT="[Text]" custT="1"/>
      <dgm:spPr/>
      <dgm:t>
        <a:bodyPr/>
        <a:lstStyle/>
        <a:p>
          <a:r>
            <a:rPr lang="fa-IR" sz="2000" dirty="0" smtClean="0">
              <a:cs typeface="B Kourosh" panose="00000400000000000000" pitchFamily="2" charset="-78"/>
            </a:rPr>
            <a:t>انقلاب مشروطیت</a:t>
          </a:r>
        </a:p>
        <a:p>
          <a:r>
            <a:rPr lang="fa-IR" sz="2000" dirty="0" smtClean="0">
              <a:cs typeface="B Kourosh" panose="00000400000000000000" pitchFamily="2" charset="-78"/>
            </a:rPr>
            <a:t>1285ه.ش،1906م،1324ه.ق  </a:t>
          </a:r>
        </a:p>
      </dgm:t>
    </dgm:pt>
    <dgm:pt modelId="{98C40FD6-D903-47CF-B263-EEA5C508891F}" type="parTrans" cxnId="{2247B7D2-B547-46A3-830F-DFD4F15E8822}">
      <dgm:prSet custT="1"/>
      <dgm:spPr/>
      <dgm:t>
        <a:bodyPr/>
        <a:lstStyle/>
        <a:p>
          <a:endParaRPr lang="en-US" sz="700">
            <a:cs typeface="B Kourosh" panose="00000400000000000000" pitchFamily="2" charset="-78"/>
          </a:endParaRPr>
        </a:p>
      </dgm:t>
    </dgm:pt>
    <dgm:pt modelId="{E8707D25-2677-451C-B377-40BD825FDE40}" type="sibTrans" cxnId="{2247B7D2-B547-46A3-830F-DFD4F15E8822}">
      <dgm:prSet/>
      <dgm:spPr/>
      <dgm:t>
        <a:bodyPr/>
        <a:lstStyle/>
        <a:p>
          <a:endParaRPr lang="en-US" sz="2400">
            <a:cs typeface="B Kourosh" panose="00000400000000000000" pitchFamily="2" charset="-78"/>
          </a:endParaRPr>
        </a:p>
      </dgm:t>
    </dgm:pt>
    <dgm:pt modelId="{D439B651-FC8C-4EE8-B8A7-7E2E7A3B6D4E}">
      <dgm:prSet phldrT="[Text]" custT="1"/>
      <dgm:spPr/>
      <dgm:t>
        <a:bodyPr/>
        <a:lstStyle/>
        <a:p>
          <a:r>
            <a:rPr lang="fa-IR" sz="2000" dirty="0" smtClean="0">
              <a:cs typeface="B Kourosh" panose="00000400000000000000" pitchFamily="2" charset="-78"/>
            </a:rPr>
            <a:t>پهلوی اول</a:t>
          </a:r>
        </a:p>
        <a:p>
          <a:r>
            <a:rPr lang="fa-IR" sz="2000" dirty="0" smtClean="0">
              <a:cs typeface="B Kourosh" panose="00000400000000000000" pitchFamily="2" charset="-78"/>
            </a:rPr>
            <a:t>1304ه.ش،1925م،1344ه.ق</a:t>
          </a:r>
          <a:endParaRPr lang="en-US" sz="2000" dirty="0">
            <a:cs typeface="B Kourosh" panose="00000400000000000000" pitchFamily="2" charset="-78"/>
          </a:endParaRPr>
        </a:p>
      </dgm:t>
    </dgm:pt>
    <dgm:pt modelId="{52077A0C-C145-4C9C-9134-6BFD58D8D609}" type="parTrans" cxnId="{E5CDAF46-8F2E-4DF2-99DA-47EDB2E93B96}">
      <dgm:prSet custT="1"/>
      <dgm:spPr/>
      <dgm:t>
        <a:bodyPr/>
        <a:lstStyle/>
        <a:p>
          <a:endParaRPr lang="en-US" sz="700">
            <a:cs typeface="B Kourosh" panose="00000400000000000000" pitchFamily="2" charset="-78"/>
          </a:endParaRPr>
        </a:p>
      </dgm:t>
    </dgm:pt>
    <dgm:pt modelId="{4588D6B1-6ED4-47D9-A5A7-646AF78236C2}" type="sibTrans" cxnId="{E5CDAF46-8F2E-4DF2-99DA-47EDB2E93B96}">
      <dgm:prSet/>
      <dgm:spPr/>
      <dgm:t>
        <a:bodyPr/>
        <a:lstStyle/>
        <a:p>
          <a:endParaRPr lang="en-US" sz="2400">
            <a:cs typeface="B Kourosh" panose="00000400000000000000" pitchFamily="2" charset="-78"/>
          </a:endParaRPr>
        </a:p>
      </dgm:t>
    </dgm:pt>
    <dgm:pt modelId="{583ADD9C-38BE-45AF-8BDE-3C2E0B41ADC8}">
      <dgm:prSet phldrT="[Text]" phldr="1" custT="1"/>
      <dgm:spPr/>
      <dgm:t>
        <a:bodyPr/>
        <a:lstStyle/>
        <a:p>
          <a:endParaRPr lang="en-US" sz="400" dirty="0">
            <a:cs typeface="B Kourosh" panose="00000400000000000000" pitchFamily="2" charset="-78"/>
          </a:endParaRPr>
        </a:p>
      </dgm:t>
    </dgm:pt>
    <dgm:pt modelId="{AEF85CA5-B065-4121-8E41-EBF24C2A8579}" type="sibTrans" cxnId="{B9750414-9799-4E41-B4F9-A1200B2E61E0}">
      <dgm:prSet/>
      <dgm:spPr/>
      <dgm:t>
        <a:bodyPr/>
        <a:lstStyle/>
        <a:p>
          <a:endParaRPr lang="en-US" sz="2400">
            <a:cs typeface="B Kourosh" panose="00000400000000000000" pitchFamily="2" charset="-78"/>
          </a:endParaRPr>
        </a:p>
      </dgm:t>
    </dgm:pt>
    <dgm:pt modelId="{56434238-F690-47B7-BE11-3B0F6A8F41EE}" type="parTrans" cxnId="{B9750414-9799-4E41-B4F9-A1200B2E61E0}">
      <dgm:prSet/>
      <dgm:spPr/>
      <dgm:t>
        <a:bodyPr/>
        <a:lstStyle/>
        <a:p>
          <a:endParaRPr lang="en-US" sz="2400">
            <a:cs typeface="B Kourosh" panose="00000400000000000000" pitchFamily="2" charset="-78"/>
          </a:endParaRPr>
        </a:p>
      </dgm:t>
    </dgm:pt>
    <dgm:pt modelId="{75AB55E1-4FC9-4550-93AD-D5552C4CB150}" type="pres">
      <dgm:prSet presAssocID="{B9748ED7-5D5E-4271-AE74-3240665CC896}" presName="Name0" presStyleCnt="0">
        <dgm:presLayoutVars>
          <dgm:chPref val="1"/>
          <dgm:dir val="rev"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E9070E7-6B2D-4D36-AD19-8371F0FB7057}" type="pres">
      <dgm:prSet presAssocID="{583ADD9C-38BE-45AF-8BDE-3C2E0B41ADC8}" presName="root1" presStyleCnt="0"/>
      <dgm:spPr/>
    </dgm:pt>
    <dgm:pt modelId="{2EEF39D5-0069-48C2-AA64-0566B2BB0046}" type="pres">
      <dgm:prSet presAssocID="{583ADD9C-38BE-45AF-8BDE-3C2E0B41ADC8}" presName="LevelOneTextNode" presStyleLbl="node0" presStyleIdx="0" presStyleCnt="1" custFlipHor="1" custScaleY="130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47D163C-BE92-4324-8097-CF1051AE92ED}" type="pres">
      <dgm:prSet presAssocID="{583ADD9C-38BE-45AF-8BDE-3C2E0B41ADC8}" presName="level2hierChild" presStyleCnt="0"/>
      <dgm:spPr/>
    </dgm:pt>
    <dgm:pt modelId="{FAC28BB9-965A-413B-AFB9-01254C9B74B5}" type="pres">
      <dgm:prSet presAssocID="{98C40FD6-D903-47CF-B263-EEA5C508891F}" presName="conn2-1" presStyleLbl="parChTrans1D2" presStyleIdx="0" presStyleCnt="2"/>
      <dgm:spPr/>
      <dgm:t>
        <a:bodyPr/>
        <a:lstStyle/>
        <a:p>
          <a:endParaRPr lang="en-US"/>
        </a:p>
      </dgm:t>
    </dgm:pt>
    <dgm:pt modelId="{27D79D55-6879-4EB1-95DB-8F393FBA1A40}" type="pres">
      <dgm:prSet presAssocID="{98C40FD6-D903-47CF-B263-EEA5C508891F}" presName="connTx" presStyleLbl="parChTrans1D2" presStyleIdx="0" presStyleCnt="2"/>
      <dgm:spPr/>
      <dgm:t>
        <a:bodyPr/>
        <a:lstStyle/>
        <a:p>
          <a:endParaRPr lang="en-US"/>
        </a:p>
      </dgm:t>
    </dgm:pt>
    <dgm:pt modelId="{F8F398ED-8FD7-4E16-9039-024257854C14}" type="pres">
      <dgm:prSet presAssocID="{DDDEF411-198A-4DA2-BE00-42A4B1F7C3B6}" presName="root2" presStyleCnt="0"/>
      <dgm:spPr/>
    </dgm:pt>
    <dgm:pt modelId="{C1F7B938-82AD-4294-B757-89EF2D52FFEA}" type="pres">
      <dgm:prSet presAssocID="{DDDEF411-198A-4DA2-BE00-42A4B1F7C3B6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F764373-5ADB-4133-8D53-62494B0E7981}" type="pres">
      <dgm:prSet presAssocID="{DDDEF411-198A-4DA2-BE00-42A4B1F7C3B6}" presName="level3hierChild" presStyleCnt="0"/>
      <dgm:spPr/>
    </dgm:pt>
    <dgm:pt modelId="{C2EBE688-0B26-45AA-B033-A23B4934264A}" type="pres">
      <dgm:prSet presAssocID="{52077A0C-C145-4C9C-9134-6BFD58D8D609}" presName="conn2-1" presStyleLbl="parChTrans1D2" presStyleIdx="1" presStyleCnt="2"/>
      <dgm:spPr/>
      <dgm:t>
        <a:bodyPr/>
        <a:lstStyle/>
        <a:p>
          <a:endParaRPr lang="en-US"/>
        </a:p>
      </dgm:t>
    </dgm:pt>
    <dgm:pt modelId="{BE2D7B9F-2963-4448-AB75-1D1CBF293497}" type="pres">
      <dgm:prSet presAssocID="{52077A0C-C145-4C9C-9134-6BFD58D8D609}" presName="connTx" presStyleLbl="parChTrans1D2" presStyleIdx="1" presStyleCnt="2"/>
      <dgm:spPr/>
      <dgm:t>
        <a:bodyPr/>
        <a:lstStyle/>
        <a:p>
          <a:endParaRPr lang="en-US"/>
        </a:p>
      </dgm:t>
    </dgm:pt>
    <dgm:pt modelId="{A35E79DD-7883-4D55-BAEA-871CE93939D1}" type="pres">
      <dgm:prSet presAssocID="{D439B651-FC8C-4EE8-B8A7-7E2E7A3B6D4E}" presName="root2" presStyleCnt="0"/>
      <dgm:spPr/>
    </dgm:pt>
    <dgm:pt modelId="{FE041368-1387-4FDB-AD1E-87D4B89EEB90}" type="pres">
      <dgm:prSet presAssocID="{D439B651-FC8C-4EE8-B8A7-7E2E7A3B6D4E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36F0350-5F8E-4F2C-87F2-236B99651ACD}" type="pres">
      <dgm:prSet presAssocID="{D439B651-FC8C-4EE8-B8A7-7E2E7A3B6D4E}" presName="level3hierChild" presStyleCnt="0"/>
      <dgm:spPr/>
    </dgm:pt>
  </dgm:ptLst>
  <dgm:cxnLst>
    <dgm:cxn modelId="{83A397B5-0F3C-4823-9C91-BAAD94DFF377}" type="presOf" srcId="{DDDEF411-198A-4DA2-BE00-42A4B1F7C3B6}" destId="{C1F7B938-82AD-4294-B757-89EF2D52FFEA}" srcOrd="0" destOrd="0" presId="urn:microsoft.com/office/officeart/2008/layout/HorizontalMultiLevelHierarchy"/>
    <dgm:cxn modelId="{E5CDAF46-8F2E-4DF2-99DA-47EDB2E93B96}" srcId="{583ADD9C-38BE-45AF-8BDE-3C2E0B41ADC8}" destId="{D439B651-FC8C-4EE8-B8A7-7E2E7A3B6D4E}" srcOrd="1" destOrd="0" parTransId="{52077A0C-C145-4C9C-9134-6BFD58D8D609}" sibTransId="{4588D6B1-6ED4-47D9-A5A7-646AF78236C2}"/>
    <dgm:cxn modelId="{D3BC706D-BD01-4F56-A539-0194E746B944}" type="presOf" srcId="{D439B651-FC8C-4EE8-B8A7-7E2E7A3B6D4E}" destId="{FE041368-1387-4FDB-AD1E-87D4B89EEB90}" srcOrd="0" destOrd="0" presId="urn:microsoft.com/office/officeart/2008/layout/HorizontalMultiLevelHierarchy"/>
    <dgm:cxn modelId="{B6522972-A36C-4E1A-9541-D8BD63CED40A}" type="presOf" srcId="{583ADD9C-38BE-45AF-8BDE-3C2E0B41ADC8}" destId="{2EEF39D5-0069-48C2-AA64-0566B2BB0046}" srcOrd="0" destOrd="0" presId="urn:microsoft.com/office/officeart/2008/layout/HorizontalMultiLevelHierarchy"/>
    <dgm:cxn modelId="{A10239EC-0CBC-45B6-BFD8-053AD7E49F77}" type="presOf" srcId="{52077A0C-C145-4C9C-9134-6BFD58D8D609}" destId="{BE2D7B9F-2963-4448-AB75-1D1CBF293497}" srcOrd="1" destOrd="0" presId="urn:microsoft.com/office/officeart/2008/layout/HorizontalMultiLevelHierarchy"/>
    <dgm:cxn modelId="{DCE742F4-C643-40EC-A625-552F08879239}" type="presOf" srcId="{52077A0C-C145-4C9C-9134-6BFD58D8D609}" destId="{C2EBE688-0B26-45AA-B033-A23B4934264A}" srcOrd="0" destOrd="0" presId="urn:microsoft.com/office/officeart/2008/layout/HorizontalMultiLevelHierarchy"/>
    <dgm:cxn modelId="{23B7F48D-9EC6-4788-B267-92BC285615A8}" type="presOf" srcId="{98C40FD6-D903-47CF-B263-EEA5C508891F}" destId="{27D79D55-6879-4EB1-95DB-8F393FBA1A40}" srcOrd="1" destOrd="0" presId="urn:microsoft.com/office/officeart/2008/layout/HorizontalMultiLevelHierarchy"/>
    <dgm:cxn modelId="{434480A3-73F9-49C6-8F58-ADD200BDC24D}" type="presOf" srcId="{98C40FD6-D903-47CF-B263-EEA5C508891F}" destId="{FAC28BB9-965A-413B-AFB9-01254C9B74B5}" srcOrd="0" destOrd="0" presId="urn:microsoft.com/office/officeart/2008/layout/HorizontalMultiLevelHierarchy"/>
    <dgm:cxn modelId="{76474958-5415-4651-B9E1-5A8575C67CBE}" type="presOf" srcId="{B9748ED7-5D5E-4271-AE74-3240665CC896}" destId="{75AB55E1-4FC9-4550-93AD-D5552C4CB150}" srcOrd="0" destOrd="0" presId="urn:microsoft.com/office/officeart/2008/layout/HorizontalMultiLevelHierarchy"/>
    <dgm:cxn modelId="{2247B7D2-B547-46A3-830F-DFD4F15E8822}" srcId="{583ADD9C-38BE-45AF-8BDE-3C2E0B41ADC8}" destId="{DDDEF411-198A-4DA2-BE00-42A4B1F7C3B6}" srcOrd="0" destOrd="0" parTransId="{98C40FD6-D903-47CF-B263-EEA5C508891F}" sibTransId="{E8707D25-2677-451C-B377-40BD825FDE40}"/>
    <dgm:cxn modelId="{B9750414-9799-4E41-B4F9-A1200B2E61E0}" srcId="{B9748ED7-5D5E-4271-AE74-3240665CC896}" destId="{583ADD9C-38BE-45AF-8BDE-3C2E0B41ADC8}" srcOrd="0" destOrd="0" parTransId="{56434238-F690-47B7-BE11-3B0F6A8F41EE}" sibTransId="{AEF85CA5-B065-4121-8E41-EBF24C2A8579}"/>
    <dgm:cxn modelId="{AC0C47D0-0CD3-49A8-8AD9-13DFA6647379}" type="presParOf" srcId="{75AB55E1-4FC9-4550-93AD-D5552C4CB150}" destId="{4E9070E7-6B2D-4D36-AD19-8371F0FB7057}" srcOrd="0" destOrd="0" presId="urn:microsoft.com/office/officeart/2008/layout/HorizontalMultiLevelHierarchy"/>
    <dgm:cxn modelId="{58D8D424-A4E3-4607-89EB-450602E0D4F0}" type="presParOf" srcId="{4E9070E7-6B2D-4D36-AD19-8371F0FB7057}" destId="{2EEF39D5-0069-48C2-AA64-0566B2BB0046}" srcOrd="0" destOrd="0" presId="urn:microsoft.com/office/officeart/2008/layout/HorizontalMultiLevelHierarchy"/>
    <dgm:cxn modelId="{A5202419-5457-43BE-8BD9-AD9391E84290}" type="presParOf" srcId="{4E9070E7-6B2D-4D36-AD19-8371F0FB7057}" destId="{247D163C-BE92-4324-8097-CF1051AE92ED}" srcOrd="1" destOrd="0" presId="urn:microsoft.com/office/officeart/2008/layout/HorizontalMultiLevelHierarchy"/>
    <dgm:cxn modelId="{36FFCEE3-74B1-49A9-BE5C-EDB25DAB7E5D}" type="presParOf" srcId="{247D163C-BE92-4324-8097-CF1051AE92ED}" destId="{FAC28BB9-965A-413B-AFB9-01254C9B74B5}" srcOrd="0" destOrd="0" presId="urn:microsoft.com/office/officeart/2008/layout/HorizontalMultiLevelHierarchy"/>
    <dgm:cxn modelId="{59B79C27-DD26-4C32-9AB5-562AEA5E6577}" type="presParOf" srcId="{FAC28BB9-965A-413B-AFB9-01254C9B74B5}" destId="{27D79D55-6879-4EB1-95DB-8F393FBA1A40}" srcOrd="0" destOrd="0" presId="urn:microsoft.com/office/officeart/2008/layout/HorizontalMultiLevelHierarchy"/>
    <dgm:cxn modelId="{D07F0F3C-1568-43CE-B0A6-43F4D89BD9FF}" type="presParOf" srcId="{247D163C-BE92-4324-8097-CF1051AE92ED}" destId="{F8F398ED-8FD7-4E16-9039-024257854C14}" srcOrd="1" destOrd="0" presId="urn:microsoft.com/office/officeart/2008/layout/HorizontalMultiLevelHierarchy"/>
    <dgm:cxn modelId="{15D83117-718F-4788-ADC8-EB2FF936D3CE}" type="presParOf" srcId="{F8F398ED-8FD7-4E16-9039-024257854C14}" destId="{C1F7B938-82AD-4294-B757-89EF2D52FFEA}" srcOrd="0" destOrd="0" presId="urn:microsoft.com/office/officeart/2008/layout/HorizontalMultiLevelHierarchy"/>
    <dgm:cxn modelId="{BEB9789F-3338-436E-9536-C6919E0FE4DE}" type="presParOf" srcId="{F8F398ED-8FD7-4E16-9039-024257854C14}" destId="{5F764373-5ADB-4133-8D53-62494B0E7981}" srcOrd="1" destOrd="0" presId="urn:microsoft.com/office/officeart/2008/layout/HorizontalMultiLevelHierarchy"/>
    <dgm:cxn modelId="{9194D678-541B-4AF0-A741-3498A450645A}" type="presParOf" srcId="{247D163C-BE92-4324-8097-CF1051AE92ED}" destId="{C2EBE688-0B26-45AA-B033-A23B4934264A}" srcOrd="2" destOrd="0" presId="urn:microsoft.com/office/officeart/2008/layout/HorizontalMultiLevelHierarchy"/>
    <dgm:cxn modelId="{6B162DB9-354A-4996-B955-86938F50621F}" type="presParOf" srcId="{C2EBE688-0B26-45AA-B033-A23B4934264A}" destId="{BE2D7B9F-2963-4448-AB75-1D1CBF293497}" srcOrd="0" destOrd="0" presId="urn:microsoft.com/office/officeart/2008/layout/HorizontalMultiLevelHierarchy"/>
    <dgm:cxn modelId="{49317EE4-B0BE-47D9-835C-754836527BCB}" type="presParOf" srcId="{247D163C-BE92-4324-8097-CF1051AE92ED}" destId="{A35E79DD-7883-4D55-BAEA-871CE93939D1}" srcOrd="3" destOrd="0" presId="urn:microsoft.com/office/officeart/2008/layout/HorizontalMultiLevelHierarchy"/>
    <dgm:cxn modelId="{DD89EC3D-B702-4FB1-8BE2-AB2F212E5F94}" type="presParOf" srcId="{A35E79DD-7883-4D55-BAEA-871CE93939D1}" destId="{FE041368-1387-4FDB-AD1E-87D4B89EEB90}" srcOrd="0" destOrd="0" presId="urn:microsoft.com/office/officeart/2008/layout/HorizontalMultiLevelHierarchy"/>
    <dgm:cxn modelId="{D74AEB1D-2857-48F3-A31D-F018599E738C}" type="presParOf" srcId="{A35E79DD-7883-4D55-BAEA-871CE93939D1}" destId="{D36F0350-5F8E-4F2C-87F2-236B99651ACD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AE56A191-75F9-4477-B1D9-D272E1F76CFE}" type="doc">
      <dgm:prSet loTypeId="urn:microsoft.com/office/officeart/2008/layout/HorizontalMultiLevelHierarchy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925F502-8E0A-4071-8AE0-AB9936278860}">
      <dgm:prSet phldrT="[Text]" phldr="1"/>
      <dgm:spPr/>
      <dgm:t>
        <a:bodyPr/>
        <a:lstStyle/>
        <a:p>
          <a:endParaRPr lang="en-US">
            <a:solidFill>
              <a:schemeClr val="accent4">
                <a:lumMod val="50000"/>
              </a:schemeClr>
            </a:solidFill>
          </a:endParaRPr>
        </a:p>
      </dgm:t>
    </dgm:pt>
    <dgm:pt modelId="{22ED5899-7B3E-43D3-9D19-B87711843520}" type="parTrans" cxnId="{EBCAE60F-5DBD-4664-8A7B-C6280C43EA46}">
      <dgm:prSet/>
      <dgm:spPr/>
      <dgm:t>
        <a:bodyPr/>
        <a:lstStyle/>
        <a:p>
          <a:endParaRPr lang="en-US">
            <a:solidFill>
              <a:schemeClr val="accent4">
                <a:lumMod val="50000"/>
              </a:schemeClr>
            </a:solidFill>
          </a:endParaRPr>
        </a:p>
      </dgm:t>
    </dgm:pt>
    <dgm:pt modelId="{DEDF9905-89E7-4F69-8975-206A9C623407}" type="sibTrans" cxnId="{EBCAE60F-5DBD-4664-8A7B-C6280C43EA46}">
      <dgm:prSet/>
      <dgm:spPr/>
      <dgm:t>
        <a:bodyPr/>
        <a:lstStyle/>
        <a:p>
          <a:endParaRPr lang="en-US">
            <a:solidFill>
              <a:schemeClr val="accent4">
                <a:lumMod val="50000"/>
              </a:schemeClr>
            </a:solidFill>
          </a:endParaRPr>
        </a:p>
      </dgm:t>
    </dgm:pt>
    <dgm:pt modelId="{11460A10-BC17-407C-BC8D-A61BFCD0C760}">
      <dgm:prSet phldrT="[Text]"/>
      <dgm:spPr/>
      <dgm:t>
        <a:bodyPr/>
        <a:lstStyle/>
        <a:p>
          <a:pPr rtl="1"/>
          <a:r>
            <a:rPr lang="fa-IR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1- عقب ماندگی (توسعه نیافتگی اقتصادی-اجتماعی-فرهنگی )</a:t>
          </a:r>
          <a:endParaRPr lang="en-US" dirty="0">
            <a:solidFill>
              <a:schemeClr val="accent4">
                <a:lumMod val="50000"/>
              </a:schemeClr>
            </a:solidFill>
          </a:endParaRPr>
        </a:p>
      </dgm:t>
    </dgm:pt>
    <dgm:pt modelId="{71F06731-460B-4DD9-A28A-0F2C6C4DAFF0}" type="parTrans" cxnId="{EA75BA43-4FE9-4A82-B517-3D1CC7F09C59}">
      <dgm:prSet/>
      <dgm:spPr/>
      <dgm:t>
        <a:bodyPr/>
        <a:lstStyle/>
        <a:p>
          <a:endParaRPr lang="en-US">
            <a:solidFill>
              <a:schemeClr val="accent4">
                <a:lumMod val="50000"/>
              </a:schemeClr>
            </a:solidFill>
          </a:endParaRPr>
        </a:p>
      </dgm:t>
    </dgm:pt>
    <dgm:pt modelId="{00391357-F618-43E8-93A7-8190056A5A05}" type="sibTrans" cxnId="{EA75BA43-4FE9-4A82-B517-3D1CC7F09C59}">
      <dgm:prSet/>
      <dgm:spPr/>
      <dgm:t>
        <a:bodyPr/>
        <a:lstStyle/>
        <a:p>
          <a:endParaRPr lang="en-US">
            <a:solidFill>
              <a:schemeClr val="accent4">
                <a:lumMod val="50000"/>
              </a:schemeClr>
            </a:solidFill>
          </a:endParaRPr>
        </a:p>
      </dgm:t>
    </dgm:pt>
    <dgm:pt modelId="{689ABC0A-7A41-4B39-BA1E-7DACFE12232D}">
      <dgm:prSet phldrT="[Text]"/>
      <dgm:spPr/>
      <dgm:t>
        <a:bodyPr/>
        <a:lstStyle/>
        <a:p>
          <a:pPr rtl="1"/>
          <a:r>
            <a:rPr lang="fa-IR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2- وابستگی( سیاسی-اقتصادی)</a:t>
          </a:r>
          <a:endParaRPr lang="en-US" dirty="0">
            <a:solidFill>
              <a:schemeClr val="accent4">
                <a:lumMod val="50000"/>
              </a:schemeClr>
            </a:solidFill>
          </a:endParaRPr>
        </a:p>
      </dgm:t>
    </dgm:pt>
    <dgm:pt modelId="{F21DCDC1-6C52-419A-BB7D-81E6B50F5202}" type="parTrans" cxnId="{88A02188-B782-40D3-9B9D-9758E4DAC34B}">
      <dgm:prSet/>
      <dgm:spPr/>
      <dgm:t>
        <a:bodyPr/>
        <a:lstStyle/>
        <a:p>
          <a:endParaRPr lang="en-US">
            <a:solidFill>
              <a:schemeClr val="accent4">
                <a:lumMod val="50000"/>
              </a:schemeClr>
            </a:solidFill>
          </a:endParaRPr>
        </a:p>
      </dgm:t>
    </dgm:pt>
    <dgm:pt modelId="{0D7CB086-5FFF-41B5-950D-6DAB8EACC6DE}" type="sibTrans" cxnId="{88A02188-B782-40D3-9B9D-9758E4DAC34B}">
      <dgm:prSet/>
      <dgm:spPr/>
      <dgm:t>
        <a:bodyPr/>
        <a:lstStyle/>
        <a:p>
          <a:endParaRPr lang="en-US">
            <a:solidFill>
              <a:schemeClr val="accent4">
                <a:lumMod val="50000"/>
              </a:schemeClr>
            </a:solidFill>
          </a:endParaRPr>
        </a:p>
      </dgm:t>
    </dgm:pt>
    <dgm:pt modelId="{97FEB70A-DF23-4150-B778-1FA7C7A854EC}">
      <dgm:prSet phldrT="[Text]"/>
      <dgm:spPr/>
      <dgm:t>
        <a:bodyPr/>
        <a:lstStyle/>
        <a:p>
          <a:pPr rtl="1"/>
          <a:r>
            <a:rPr lang="fa-IR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3- شیفتگی (فرهنگی – اجتماعی)</a:t>
          </a:r>
          <a:endParaRPr lang="en-US" dirty="0">
            <a:solidFill>
              <a:schemeClr val="accent4">
                <a:lumMod val="50000"/>
              </a:schemeClr>
            </a:solidFill>
          </a:endParaRPr>
        </a:p>
      </dgm:t>
    </dgm:pt>
    <dgm:pt modelId="{E7566674-D85B-4B98-A479-3BB8032A206E}" type="parTrans" cxnId="{9FCB0BFA-9E36-4B20-A67D-3C475E4F9615}">
      <dgm:prSet/>
      <dgm:spPr/>
      <dgm:t>
        <a:bodyPr/>
        <a:lstStyle/>
        <a:p>
          <a:endParaRPr lang="en-US">
            <a:solidFill>
              <a:schemeClr val="accent4">
                <a:lumMod val="50000"/>
              </a:schemeClr>
            </a:solidFill>
          </a:endParaRPr>
        </a:p>
      </dgm:t>
    </dgm:pt>
    <dgm:pt modelId="{42C37F78-52D6-4328-8848-D884F519DA8D}" type="sibTrans" cxnId="{9FCB0BFA-9E36-4B20-A67D-3C475E4F9615}">
      <dgm:prSet/>
      <dgm:spPr/>
      <dgm:t>
        <a:bodyPr/>
        <a:lstStyle/>
        <a:p>
          <a:endParaRPr lang="en-US">
            <a:solidFill>
              <a:schemeClr val="accent4">
                <a:lumMod val="50000"/>
              </a:schemeClr>
            </a:solidFill>
          </a:endParaRPr>
        </a:p>
      </dgm:t>
    </dgm:pt>
    <dgm:pt modelId="{CE350859-AC22-48FD-8558-3F885C4180B5}">
      <dgm:prSet phldrT="[Text]"/>
      <dgm:spPr/>
      <dgm:t>
        <a:bodyPr/>
        <a:lstStyle/>
        <a:p>
          <a:pPr rtl="1"/>
          <a:r>
            <a:rPr lang="fa-IR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4- تقلید بی خردانه از خردگرایی</a:t>
          </a:r>
          <a:endParaRPr lang="en-US" dirty="0">
            <a:solidFill>
              <a:schemeClr val="accent4">
                <a:lumMod val="50000"/>
              </a:schemeClr>
            </a:solidFill>
          </a:endParaRPr>
        </a:p>
      </dgm:t>
    </dgm:pt>
    <dgm:pt modelId="{4C54F1CC-02A6-4427-9911-FD93B5F35549}" type="parTrans" cxnId="{E902C16D-78F1-47F6-886F-51E69D7FBCE4}">
      <dgm:prSet/>
      <dgm:spPr/>
      <dgm:t>
        <a:bodyPr/>
        <a:lstStyle/>
        <a:p>
          <a:endParaRPr lang="en-US">
            <a:solidFill>
              <a:schemeClr val="accent4">
                <a:lumMod val="50000"/>
              </a:schemeClr>
            </a:solidFill>
          </a:endParaRPr>
        </a:p>
      </dgm:t>
    </dgm:pt>
    <dgm:pt modelId="{1BED217C-6AB1-4133-A3D5-D34DA64CD870}" type="sibTrans" cxnId="{E902C16D-78F1-47F6-886F-51E69D7FBCE4}">
      <dgm:prSet/>
      <dgm:spPr/>
      <dgm:t>
        <a:bodyPr/>
        <a:lstStyle/>
        <a:p>
          <a:endParaRPr lang="en-US">
            <a:solidFill>
              <a:schemeClr val="accent4">
                <a:lumMod val="50000"/>
              </a:schemeClr>
            </a:solidFill>
          </a:endParaRPr>
        </a:p>
      </dgm:t>
    </dgm:pt>
    <dgm:pt modelId="{0B7A9F07-440A-4938-A54E-8B22BE03D584}" type="pres">
      <dgm:prSet presAssocID="{AE56A191-75F9-4477-B1D9-D272E1F76CFE}" presName="Name0" presStyleCnt="0">
        <dgm:presLayoutVars>
          <dgm:chPref val="1"/>
          <dgm:dir val="rev"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272ACFC-A2E8-41C6-9BB9-5EFD90D24DF6}" type="pres">
      <dgm:prSet presAssocID="{3925F502-8E0A-4071-8AE0-AB9936278860}" presName="root1" presStyleCnt="0"/>
      <dgm:spPr/>
    </dgm:pt>
    <dgm:pt modelId="{B96226E0-FF27-458B-AC5E-EF3FCD1240DB}" type="pres">
      <dgm:prSet presAssocID="{3925F502-8E0A-4071-8AE0-AB9936278860}" presName="LevelOneTextNode" presStyleLbl="node0" presStyleIdx="0" presStyleCnt="1" custFlipHor="0" custScaleY="5503" custLinFactNeighborX="-8671" custLinFactNeighborY="4166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CCC2622-BD25-4AF5-9B0E-FA3B4F8131D1}" type="pres">
      <dgm:prSet presAssocID="{3925F502-8E0A-4071-8AE0-AB9936278860}" presName="level2hierChild" presStyleCnt="0"/>
      <dgm:spPr/>
    </dgm:pt>
    <dgm:pt modelId="{A5C8CEBF-B9EC-439A-B04A-0110C2D521EF}" type="pres">
      <dgm:prSet presAssocID="{71F06731-460B-4DD9-A28A-0F2C6C4DAFF0}" presName="conn2-1" presStyleLbl="parChTrans1D2" presStyleIdx="0" presStyleCnt="4"/>
      <dgm:spPr/>
      <dgm:t>
        <a:bodyPr/>
        <a:lstStyle/>
        <a:p>
          <a:endParaRPr lang="en-US"/>
        </a:p>
      </dgm:t>
    </dgm:pt>
    <dgm:pt modelId="{9B83A34E-9375-4081-AF8B-DD395DAC6D7A}" type="pres">
      <dgm:prSet presAssocID="{71F06731-460B-4DD9-A28A-0F2C6C4DAFF0}" presName="connTx" presStyleLbl="parChTrans1D2" presStyleIdx="0" presStyleCnt="4"/>
      <dgm:spPr/>
      <dgm:t>
        <a:bodyPr/>
        <a:lstStyle/>
        <a:p>
          <a:endParaRPr lang="en-US"/>
        </a:p>
      </dgm:t>
    </dgm:pt>
    <dgm:pt modelId="{FB056774-B76B-4445-9314-4464C1340676}" type="pres">
      <dgm:prSet presAssocID="{11460A10-BC17-407C-BC8D-A61BFCD0C760}" presName="root2" presStyleCnt="0"/>
      <dgm:spPr/>
    </dgm:pt>
    <dgm:pt modelId="{1451B423-1E21-4F6C-80C2-758657520217}" type="pres">
      <dgm:prSet presAssocID="{11460A10-BC17-407C-BC8D-A61BFCD0C760}" presName="LevelTwoTextNode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4ED86A7-C79C-48C0-BDBB-0A9F236A439F}" type="pres">
      <dgm:prSet presAssocID="{11460A10-BC17-407C-BC8D-A61BFCD0C760}" presName="level3hierChild" presStyleCnt="0"/>
      <dgm:spPr/>
    </dgm:pt>
    <dgm:pt modelId="{74E24B19-77FF-484E-A44D-0C214365355E}" type="pres">
      <dgm:prSet presAssocID="{F21DCDC1-6C52-419A-BB7D-81E6B50F5202}" presName="conn2-1" presStyleLbl="parChTrans1D2" presStyleIdx="1" presStyleCnt="4"/>
      <dgm:spPr/>
      <dgm:t>
        <a:bodyPr/>
        <a:lstStyle/>
        <a:p>
          <a:endParaRPr lang="en-US"/>
        </a:p>
      </dgm:t>
    </dgm:pt>
    <dgm:pt modelId="{01755D6B-8FD5-4FCF-B40B-08E92F211F6B}" type="pres">
      <dgm:prSet presAssocID="{F21DCDC1-6C52-419A-BB7D-81E6B50F5202}" presName="connTx" presStyleLbl="parChTrans1D2" presStyleIdx="1" presStyleCnt="4"/>
      <dgm:spPr/>
      <dgm:t>
        <a:bodyPr/>
        <a:lstStyle/>
        <a:p>
          <a:endParaRPr lang="en-US"/>
        </a:p>
      </dgm:t>
    </dgm:pt>
    <dgm:pt modelId="{5336CB4D-2E05-4E17-ABB0-743DA5601A91}" type="pres">
      <dgm:prSet presAssocID="{689ABC0A-7A41-4B39-BA1E-7DACFE12232D}" presName="root2" presStyleCnt="0"/>
      <dgm:spPr/>
    </dgm:pt>
    <dgm:pt modelId="{6B202194-E710-4D05-9B70-5FDDDF1E5E67}" type="pres">
      <dgm:prSet presAssocID="{689ABC0A-7A41-4B39-BA1E-7DACFE12232D}" presName="LevelTwoTextNode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F45DBF7-B182-4382-818E-3E30DF4CEAAB}" type="pres">
      <dgm:prSet presAssocID="{689ABC0A-7A41-4B39-BA1E-7DACFE12232D}" presName="level3hierChild" presStyleCnt="0"/>
      <dgm:spPr/>
    </dgm:pt>
    <dgm:pt modelId="{AA3BEBA0-F509-48A5-A645-B4EED97C86F4}" type="pres">
      <dgm:prSet presAssocID="{E7566674-D85B-4B98-A479-3BB8032A206E}" presName="conn2-1" presStyleLbl="parChTrans1D2" presStyleIdx="2" presStyleCnt="4"/>
      <dgm:spPr/>
      <dgm:t>
        <a:bodyPr/>
        <a:lstStyle/>
        <a:p>
          <a:endParaRPr lang="en-US"/>
        </a:p>
      </dgm:t>
    </dgm:pt>
    <dgm:pt modelId="{0CC50E5E-7466-47AA-BD94-BE75121344D9}" type="pres">
      <dgm:prSet presAssocID="{E7566674-D85B-4B98-A479-3BB8032A206E}" presName="connTx" presStyleLbl="parChTrans1D2" presStyleIdx="2" presStyleCnt="4"/>
      <dgm:spPr/>
      <dgm:t>
        <a:bodyPr/>
        <a:lstStyle/>
        <a:p>
          <a:endParaRPr lang="en-US"/>
        </a:p>
      </dgm:t>
    </dgm:pt>
    <dgm:pt modelId="{EBAD3FDA-20FC-44B1-B30F-37E80A76B523}" type="pres">
      <dgm:prSet presAssocID="{97FEB70A-DF23-4150-B778-1FA7C7A854EC}" presName="root2" presStyleCnt="0"/>
      <dgm:spPr/>
    </dgm:pt>
    <dgm:pt modelId="{1D11E9B3-05CA-48D1-A1FE-951ADA140A96}" type="pres">
      <dgm:prSet presAssocID="{97FEB70A-DF23-4150-B778-1FA7C7A854EC}" presName="LevelTwoTextNode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9D2A070-8FF1-441D-AB57-0E838C5FDC2B}" type="pres">
      <dgm:prSet presAssocID="{97FEB70A-DF23-4150-B778-1FA7C7A854EC}" presName="level3hierChild" presStyleCnt="0"/>
      <dgm:spPr/>
    </dgm:pt>
    <dgm:pt modelId="{B6A8E870-505F-4F96-97BB-D27AEE26ECC1}" type="pres">
      <dgm:prSet presAssocID="{4C54F1CC-02A6-4427-9911-FD93B5F35549}" presName="conn2-1" presStyleLbl="parChTrans1D2" presStyleIdx="3" presStyleCnt="4"/>
      <dgm:spPr/>
      <dgm:t>
        <a:bodyPr/>
        <a:lstStyle/>
        <a:p>
          <a:endParaRPr lang="en-US"/>
        </a:p>
      </dgm:t>
    </dgm:pt>
    <dgm:pt modelId="{FE65AE2E-B497-4982-BFDC-0A5C961F8B5E}" type="pres">
      <dgm:prSet presAssocID="{4C54F1CC-02A6-4427-9911-FD93B5F35549}" presName="connTx" presStyleLbl="parChTrans1D2" presStyleIdx="3" presStyleCnt="4"/>
      <dgm:spPr/>
      <dgm:t>
        <a:bodyPr/>
        <a:lstStyle/>
        <a:p>
          <a:endParaRPr lang="en-US"/>
        </a:p>
      </dgm:t>
    </dgm:pt>
    <dgm:pt modelId="{85AC25B1-444A-48F0-A5AB-7D5C7869E41E}" type="pres">
      <dgm:prSet presAssocID="{CE350859-AC22-48FD-8558-3F885C4180B5}" presName="root2" presStyleCnt="0"/>
      <dgm:spPr/>
    </dgm:pt>
    <dgm:pt modelId="{152B13BD-935C-4B05-B6C5-FFDFE8B6013C}" type="pres">
      <dgm:prSet presAssocID="{CE350859-AC22-48FD-8558-3F885C4180B5}" presName="LevelTwoTextNode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FBC3D7E-38B0-4D43-A2F1-ECADCD0173E2}" type="pres">
      <dgm:prSet presAssocID="{CE350859-AC22-48FD-8558-3F885C4180B5}" presName="level3hierChild" presStyleCnt="0"/>
      <dgm:spPr/>
    </dgm:pt>
  </dgm:ptLst>
  <dgm:cxnLst>
    <dgm:cxn modelId="{EBCAE60F-5DBD-4664-8A7B-C6280C43EA46}" srcId="{AE56A191-75F9-4477-B1D9-D272E1F76CFE}" destId="{3925F502-8E0A-4071-8AE0-AB9936278860}" srcOrd="0" destOrd="0" parTransId="{22ED5899-7B3E-43D3-9D19-B87711843520}" sibTransId="{DEDF9905-89E7-4F69-8975-206A9C623407}"/>
    <dgm:cxn modelId="{748F5698-3F4B-4309-B84F-CC15F2E05CA5}" type="presOf" srcId="{F21DCDC1-6C52-419A-BB7D-81E6B50F5202}" destId="{74E24B19-77FF-484E-A44D-0C214365355E}" srcOrd="0" destOrd="0" presId="urn:microsoft.com/office/officeart/2008/layout/HorizontalMultiLevelHierarchy"/>
    <dgm:cxn modelId="{98C32707-C7F8-41FA-B1DA-749AFB60A1B0}" type="presOf" srcId="{689ABC0A-7A41-4B39-BA1E-7DACFE12232D}" destId="{6B202194-E710-4D05-9B70-5FDDDF1E5E67}" srcOrd="0" destOrd="0" presId="urn:microsoft.com/office/officeart/2008/layout/HorizontalMultiLevelHierarchy"/>
    <dgm:cxn modelId="{34432FA9-4EB8-494A-BEB8-490CF5A8BDB3}" type="presOf" srcId="{AE56A191-75F9-4477-B1D9-D272E1F76CFE}" destId="{0B7A9F07-440A-4938-A54E-8B22BE03D584}" srcOrd="0" destOrd="0" presId="urn:microsoft.com/office/officeart/2008/layout/HorizontalMultiLevelHierarchy"/>
    <dgm:cxn modelId="{4B4C4EFC-5FDB-4E19-82CF-71D35E85DF1C}" type="presOf" srcId="{71F06731-460B-4DD9-A28A-0F2C6C4DAFF0}" destId="{9B83A34E-9375-4081-AF8B-DD395DAC6D7A}" srcOrd="1" destOrd="0" presId="urn:microsoft.com/office/officeart/2008/layout/HorizontalMultiLevelHierarchy"/>
    <dgm:cxn modelId="{3E8E9E8A-1C61-4EA3-B6A2-193A5E5E0582}" type="presOf" srcId="{CE350859-AC22-48FD-8558-3F885C4180B5}" destId="{152B13BD-935C-4B05-B6C5-FFDFE8B6013C}" srcOrd="0" destOrd="0" presId="urn:microsoft.com/office/officeart/2008/layout/HorizontalMultiLevelHierarchy"/>
    <dgm:cxn modelId="{DA8160BE-C0DE-4A23-92BA-C4DA59829AB1}" type="presOf" srcId="{3925F502-8E0A-4071-8AE0-AB9936278860}" destId="{B96226E0-FF27-458B-AC5E-EF3FCD1240DB}" srcOrd="0" destOrd="0" presId="urn:microsoft.com/office/officeart/2008/layout/HorizontalMultiLevelHierarchy"/>
    <dgm:cxn modelId="{2B039808-2DED-4ECF-88A6-0C528A80F46A}" type="presOf" srcId="{4C54F1CC-02A6-4427-9911-FD93B5F35549}" destId="{FE65AE2E-B497-4982-BFDC-0A5C961F8B5E}" srcOrd="1" destOrd="0" presId="urn:microsoft.com/office/officeart/2008/layout/HorizontalMultiLevelHierarchy"/>
    <dgm:cxn modelId="{14C93F6A-745B-42EE-9A0B-2543AD4C0C7D}" type="presOf" srcId="{F21DCDC1-6C52-419A-BB7D-81E6B50F5202}" destId="{01755D6B-8FD5-4FCF-B40B-08E92F211F6B}" srcOrd="1" destOrd="0" presId="urn:microsoft.com/office/officeart/2008/layout/HorizontalMultiLevelHierarchy"/>
    <dgm:cxn modelId="{3A7287BB-C10B-4475-B98E-EFEBCA11A567}" type="presOf" srcId="{E7566674-D85B-4B98-A479-3BB8032A206E}" destId="{0CC50E5E-7466-47AA-BD94-BE75121344D9}" srcOrd="1" destOrd="0" presId="urn:microsoft.com/office/officeart/2008/layout/HorizontalMultiLevelHierarchy"/>
    <dgm:cxn modelId="{9FCB0BFA-9E36-4B20-A67D-3C475E4F9615}" srcId="{3925F502-8E0A-4071-8AE0-AB9936278860}" destId="{97FEB70A-DF23-4150-B778-1FA7C7A854EC}" srcOrd="2" destOrd="0" parTransId="{E7566674-D85B-4B98-A479-3BB8032A206E}" sibTransId="{42C37F78-52D6-4328-8848-D884F519DA8D}"/>
    <dgm:cxn modelId="{EA75BA43-4FE9-4A82-B517-3D1CC7F09C59}" srcId="{3925F502-8E0A-4071-8AE0-AB9936278860}" destId="{11460A10-BC17-407C-BC8D-A61BFCD0C760}" srcOrd="0" destOrd="0" parTransId="{71F06731-460B-4DD9-A28A-0F2C6C4DAFF0}" sibTransId="{00391357-F618-43E8-93A7-8190056A5A05}"/>
    <dgm:cxn modelId="{917BED6D-A310-4B24-A201-DD096C35BEDE}" type="presOf" srcId="{97FEB70A-DF23-4150-B778-1FA7C7A854EC}" destId="{1D11E9B3-05CA-48D1-A1FE-951ADA140A96}" srcOrd="0" destOrd="0" presId="urn:microsoft.com/office/officeart/2008/layout/HorizontalMultiLevelHierarchy"/>
    <dgm:cxn modelId="{341BDD13-E956-4DB2-968F-A0917723C0FB}" type="presOf" srcId="{11460A10-BC17-407C-BC8D-A61BFCD0C760}" destId="{1451B423-1E21-4F6C-80C2-758657520217}" srcOrd="0" destOrd="0" presId="urn:microsoft.com/office/officeart/2008/layout/HorizontalMultiLevelHierarchy"/>
    <dgm:cxn modelId="{88A02188-B782-40D3-9B9D-9758E4DAC34B}" srcId="{3925F502-8E0A-4071-8AE0-AB9936278860}" destId="{689ABC0A-7A41-4B39-BA1E-7DACFE12232D}" srcOrd="1" destOrd="0" parTransId="{F21DCDC1-6C52-419A-BB7D-81E6B50F5202}" sibTransId="{0D7CB086-5FFF-41B5-950D-6DAB8EACC6DE}"/>
    <dgm:cxn modelId="{24563B02-3C22-41E9-A758-585B3820A926}" type="presOf" srcId="{E7566674-D85B-4B98-A479-3BB8032A206E}" destId="{AA3BEBA0-F509-48A5-A645-B4EED97C86F4}" srcOrd="0" destOrd="0" presId="urn:microsoft.com/office/officeart/2008/layout/HorizontalMultiLevelHierarchy"/>
    <dgm:cxn modelId="{0D23217C-1505-406F-BD1C-6E6A671FC7E8}" type="presOf" srcId="{4C54F1CC-02A6-4427-9911-FD93B5F35549}" destId="{B6A8E870-505F-4F96-97BB-D27AEE26ECC1}" srcOrd="0" destOrd="0" presId="urn:microsoft.com/office/officeart/2008/layout/HorizontalMultiLevelHierarchy"/>
    <dgm:cxn modelId="{E902C16D-78F1-47F6-886F-51E69D7FBCE4}" srcId="{3925F502-8E0A-4071-8AE0-AB9936278860}" destId="{CE350859-AC22-48FD-8558-3F885C4180B5}" srcOrd="3" destOrd="0" parTransId="{4C54F1CC-02A6-4427-9911-FD93B5F35549}" sibTransId="{1BED217C-6AB1-4133-A3D5-D34DA64CD870}"/>
    <dgm:cxn modelId="{9B44EF7A-1030-4712-AB0B-79C9FB284BFB}" type="presOf" srcId="{71F06731-460B-4DD9-A28A-0F2C6C4DAFF0}" destId="{A5C8CEBF-B9EC-439A-B04A-0110C2D521EF}" srcOrd="0" destOrd="0" presId="urn:microsoft.com/office/officeart/2008/layout/HorizontalMultiLevelHierarchy"/>
    <dgm:cxn modelId="{97407FE9-AD0B-4705-90A4-A118FF13E7E1}" type="presParOf" srcId="{0B7A9F07-440A-4938-A54E-8B22BE03D584}" destId="{3272ACFC-A2E8-41C6-9BB9-5EFD90D24DF6}" srcOrd="0" destOrd="0" presId="urn:microsoft.com/office/officeart/2008/layout/HorizontalMultiLevelHierarchy"/>
    <dgm:cxn modelId="{1A503A72-DD79-4782-8946-68F087D57340}" type="presParOf" srcId="{3272ACFC-A2E8-41C6-9BB9-5EFD90D24DF6}" destId="{B96226E0-FF27-458B-AC5E-EF3FCD1240DB}" srcOrd="0" destOrd="0" presId="urn:microsoft.com/office/officeart/2008/layout/HorizontalMultiLevelHierarchy"/>
    <dgm:cxn modelId="{3D109357-647D-4E77-9F2F-A48D50931840}" type="presParOf" srcId="{3272ACFC-A2E8-41C6-9BB9-5EFD90D24DF6}" destId="{9CCC2622-BD25-4AF5-9B0E-FA3B4F8131D1}" srcOrd="1" destOrd="0" presId="urn:microsoft.com/office/officeart/2008/layout/HorizontalMultiLevelHierarchy"/>
    <dgm:cxn modelId="{C0A54C30-7988-4310-B673-FC586C1347AE}" type="presParOf" srcId="{9CCC2622-BD25-4AF5-9B0E-FA3B4F8131D1}" destId="{A5C8CEBF-B9EC-439A-B04A-0110C2D521EF}" srcOrd="0" destOrd="0" presId="urn:microsoft.com/office/officeart/2008/layout/HorizontalMultiLevelHierarchy"/>
    <dgm:cxn modelId="{66937E6D-C800-41AD-BF74-C57BAA651F93}" type="presParOf" srcId="{A5C8CEBF-B9EC-439A-B04A-0110C2D521EF}" destId="{9B83A34E-9375-4081-AF8B-DD395DAC6D7A}" srcOrd="0" destOrd="0" presId="urn:microsoft.com/office/officeart/2008/layout/HorizontalMultiLevelHierarchy"/>
    <dgm:cxn modelId="{4036E39E-D92C-4B2E-8363-8D7BE960393B}" type="presParOf" srcId="{9CCC2622-BD25-4AF5-9B0E-FA3B4F8131D1}" destId="{FB056774-B76B-4445-9314-4464C1340676}" srcOrd="1" destOrd="0" presId="urn:microsoft.com/office/officeart/2008/layout/HorizontalMultiLevelHierarchy"/>
    <dgm:cxn modelId="{CBE75EC6-699E-46B3-913F-F6F0DAB22932}" type="presParOf" srcId="{FB056774-B76B-4445-9314-4464C1340676}" destId="{1451B423-1E21-4F6C-80C2-758657520217}" srcOrd="0" destOrd="0" presId="urn:microsoft.com/office/officeart/2008/layout/HorizontalMultiLevelHierarchy"/>
    <dgm:cxn modelId="{1ACA6595-44B4-4935-BF41-E5E562C0983B}" type="presParOf" srcId="{FB056774-B76B-4445-9314-4464C1340676}" destId="{24ED86A7-C79C-48C0-BDBB-0A9F236A439F}" srcOrd="1" destOrd="0" presId="urn:microsoft.com/office/officeart/2008/layout/HorizontalMultiLevelHierarchy"/>
    <dgm:cxn modelId="{5FA13862-BCA1-42D0-904E-984FFB2D588E}" type="presParOf" srcId="{9CCC2622-BD25-4AF5-9B0E-FA3B4F8131D1}" destId="{74E24B19-77FF-484E-A44D-0C214365355E}" srcOrd="2" destOrd="0" presId="urn:microsoft.com/office/officeart/2008/layout/HorizontalMultiLevelHierarchy"/>
    <dgm:cxn modelId="{F61B85BA-27BC-4189-B317-6758539052E6}" type="presParOf" srcId="{74E24B19-77FF-484E-A44D-0C214365355E}" destId="{01755D6B-8FD5-4FCF-B40B-08E92F211F6B}" srcOrd="0" destOrd="0" presId="urn:microsoft.com/office/officeart/2008/layout/HorizontalMultiLevelHierarchy"/>
    <dgm:cxn modelId="{2FA23300-B93A-40A2-9DF3-F4FF3790A31C}" type="presParOf" srcId="{9CCC2622-BD25-4AF5-9B0E-FA3B4F8131D1}" destId="{5336CB4D-2E05-4E17-ABB0-743DA5601A91}" srcOrd="3" destOrd="0" presId="urn:microsoft.com/office/officeart/2008/layout/HorizontalMultiLevelHierarchy"/>
    <dgm:cxn modelId="{AE80D540-68D2-4F89-B301-0E86FA6722C6}" type="presParOf" srcId="{5336CB4D-2E05-4E17-ABB0-743DA5601A91}" destId="{6B202194-E710-4D05-9B70-5FDDDF1E5E67}" srcOrd="0" destOrd="0" presId="urn:microsoft.com/office/officeart/2008/layout/HorizontalMultiLevelHierarchy"/>
    <dgm:cxn modelId="{B3E78B6F-0B62-4AA7-8D4F-0C903875B40C}" type="presParOf" srcId="{5336CB4D-2E05-4E17-ABB0-743DA5601A91}" destId="{EF45DBF7-B182-4382-818E-3E30DF4CEAAB}" srcOrd="1" destOrd="0" presId="urn:microsoft.com/office/officeart/2008/layout/HorizontalMultiLevelHierarchy"/>
    <dgm:cxn modelId="{1AD282FB-4D67-40BA-9917-138B11DED5DC}" type="presParOf" srcId="{9CCC2622-BD25-4AF5-9B0E-FA3B4F8131D1}" destId="{AA3BEBA0-F509-48A5-A645-B4EED97C86F4}" srcOrd="4" destOrd="0" presId="urn:microsoft.com/office/officeart/2008/layout/HorizontalMultiLevelHierarchy"/>
    <dgm:cxn modelId="{552D1F5E-5215-4F80-9CA2-92BBE18EFE87}" type="presParOf" srcId="{AA3BEBA0-F509-48A5-A645-B4EED97C86F4}" destId="{0CC50E5E-7466-47AA-BD94-BE75121344D9}" srcOrd="0" destOrd="0" presId="urn:microsoft.com/office/officeart/2008/layout/HorizontalMultiLevelHierarchy"/>
    <dgm:cxn modelId="{96D9499D-D9B7-4502-AFE5-C82DED7B1BC1}" type="presParOf" srcId="{9CCC2622-BD25-4AF5-9B0E-FA3B4F8131D1}" destId="{EBAD3FDA-20FC-44B1-B30F-37E80A76B523}" srcOrd="5" destOrd="0" presId="urn:microsoft.com/office/officeart/2008/layout/HorizontalMultiLevelHierarchy"/>
    <dgm:cxn modelId="{A13CE1DD-1E30-4E1F-B123-9E5E57660DB9}" type="presParOf" srcId="{EBAD3FDA-20FC-44B1-B30F-37E80A76B523}" destId="{1D11E9B3-05CA-48D1-A1FE-951ADA140A96}" srcOrd="0" destOrd="0" presId="urn:microsoft.com/office/officeart/2008/layout/HorizontalMultiLevelHierarchy"/>
    <dgm:cxn modelId="{66AA7FA5-2DEA-43D9-9A3D-3303D8B00259}" type="presParOf" srcId="{EBAD3FDA-20FC-44B1-B30F-37E80A76B523}" destId="{89D2A070-8FF1-441D-AB57-0E838C5FDC2B}" srcOrd="1" destOrd="0" presId="urn:microsoft.com/office/officeart/2008/layout/HorizontalMultiLevelHierarchy"/>
    <dgm:cxn modelId="{59D2E1BB-AB63-4C0A-A3AE-567332DFCCE6}" type="presParOf" srcId="{9CCC2622-BD25-4AF5-9B0E-FA3B4F8131D1}" destId="{B6A8E870-505F-4F96-97BB-D27AEE26ECC1}" srcOrd="6" destOrd="0" presId="urn:microsoft.com/office/officeart/2008/layout/HorizontalMultiLevelHierarchy"/>
    <dgm:cxn modelId="{82F37FAC-3DA9-4965-B4EC-B2247416DE45}" type="presParOf" srcId="{B6A8E870-505F-4F96-97BB-D27AEE26ECC1}" destId="{FE65AE2E-B497-4982-BFDC-0A5C961F8B5E}" srcOrd="0" destOrd="0" presId="urn:microsoft.com/office/officeart/2008/layout/HorizontalMultiLevelHierarchy"/>
    <dgm:cxn modelId="{388E0205-9A91-430B-8AC1-3C79B15DFFFD}" type="presParOf" srcId="{9CCC2622-BD25-4AF5-9B0E-FA3B4F8131D1}" destId="{85AC25B1-444A-48F0-A5AB-7D5C7869E41E}" srcOrd="7" destOrd="0" presId="urn:microsoft.com/office/officeart/2008/layout/HorizontalMultiLevelHierarchy"/>
    <dgm:cxn modelId="{9BFE132B-72B8-45C6-872A-92E30F4D29B7}" type="presParOf" srcId="{85AC25B1-444A-48F0-A5AB-7D5C7869E41E}" destId="{152B13BD-935C-4B05-B6C5-FFDFE8B6013C}" srcOrd="0" destOrd="0" presId="urn:microsoft.com/office/officeart/2008/layout/HorizontalMultiLevelHierarchy"/>
    <dgm:cxn modelId="{C1518A8B-9720-4646-A729-4F781BD70560}" type="presParOf" srcId="{85AC25B1-444A-48F0-A5AB-7D5C7869E41E}" destId="{9FBC3D7E-38B0-4D43-A2F1-ECADCD0173E2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8BE39168-E845-4E22-915C-C9AB9FBB4582}" type="doc">
      <dgm:prSet loTypeId="urn:microsoft.com/office/officeart/2005/8/layout/vList3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4BF3A05-F4C4-43D0-8D7A-431C70634312}">
      <dgm:prSet phldrT="[Text]"/>
      <dgm:spPr/>
      <dgm:t>
        <a:bodyPr/>
        <a:lstStyle/>
        <a:p>
          <a:r>
            <a:rPr lang="fa-IR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نگارش اولین قانون اساسی و تشکیل مجلس</a:t>
          </a:r>
          <a:endParaRPr lang="en-US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9D20F251-7936-4E8F-844E-05EA85A2FAE7}" type="parTrans" cxnId="{7B5CA1C4-A670-492C-B65A-AC3F1A7A2FE2}">
      <dgm:prSet/>
      <dgm:spPr/>
      <dgm:t>
        <a:bodyPr/>
        <a:lstStyle/>
        <a:p>
          <a:endParaRPr lang="en-US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9B73F68D-1D1D-4942-B0CE-031132021F55}" type="sibTrans" cxnId="{7B5CA1C4-A670-492C-B65A-AC3F1A7A2FE2}">
      <dgm:prSet/>
      <dgm:spPr/>
      <dgm:t>
        <a:bodyPr/>
        <a:lstStyle/>
        <a:p>
          <a:endParaRPr lang="en-US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AB13EFDF-B451-48D8-A433-BDA89E178700}">
      <dgm:prSet phldrT="[Text]"/>
      <dgm:spPr/>
      <dgm:t>
        <a:bodyPr/>
        <a:lstStyle/>
        <a:p>
          <a:r>
            <a:rPr lang="fa-IR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تقسیمات کشوری مدون</a:t>
          </a:r>
          <a:endParaRPr lang="en-US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3144DE74-C36C-4BE0-B3D2-C83582A61B5F}" type="parTrans" cxnId="{B8A87528-6562-4023-9941-8D9FBFDC9BD2}">
      <dgm:prSet/>
      <dgm:spPr/>
      <dgm:t>
        <a:bodyPr/>
        <a:lstStyle/>
        <a:p>
          <a:endParaRPr lang="en-US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8D516ECE-1F5E-452F-AB1E-0EA3D0C8478C}" type="sibTrans" cxnId="{B8A87528-6562-4023-9941-8D9FBFDC9BD2}">
      <dgm:prSet/>
      <dgm:spPr/>
      <dgm:t>
        <a:bodyPr/>
        <a:lstStyle/>
        <a:p>
          <a:endParaRPr lang="en-US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BF8CC2F0-1D17-4F85-82AC-EA428FFA6C6F}">
      <dgm:prSet phldrT="[Text]"/>
      <dgm:spPr/>
      <dgm:t>
        <a:bodyPr/>
        <a:lstStyle/>
        <a:p>
          <a:r>
            <a:rPr lang="fa-IR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ایجاد اولین تشکیلات مدرن مدیریت شهری</a:t>
          </a:r>
          <a:endParaRPr lang="en-US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336C06D2-F9E7-4C5B-BA60-FDB848B0BA95}" type="parTrans" cxnId="{413C6F8B-FB83-446B-817B-6D92630A0FDE}">
      <dgm:prSet/>
      <dgm:spPr/>
      <dgm:t>
        <a:bodyPr/>
        <a:lstStyle/>
        <a:p>
          <a:endParaRPr lang="en-US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68B4D1CE-D551-4785-B275-2E2AA77EFC6E}" type="sibTrans" cxnId="{413C6F8B-FB83-446B-817B-6D92630A0FDE}">
      <dgm:prSet/>
      <dgm:spPr/>
      <dgm:t>
        <a:bodyPr/>
        <a:lstStyle/>
        <a:p>
          <a:endParaRPr lang="en-US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7A069215-297A-45B7-BAD2-73544E8FC69D}">
      <dgm:prSet phldrT="[Text]"/>
      <dgm:spPr/>
      <dgm:t>
        <a:bodyPr/>
        <a:lstStyle/>
        <a:p>
          <a:r>
            <a:rPr lang="fa-IR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به وجود آمدن طبقات اجتماعی جدید</a:t>
          </a:r>
          <a:endParaRPr lang="en-US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8FE94BD6-5454-41D1-AF03-2B1D116241BC}" type="parTrans" cxnId="{141D6AFD-C3EF-4D3C-A36D-103807EC1BA7}">
      <dgm:prSet/>
      <dgm:spPr/>
      <dgm:t>
        <a:bodyPr/>
        <a:lstStyle/>
        <a:p>
          <a:endParaRPr lang="en-US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496DCE68-2B2C-4947-9731-219823C690F5}" type="sibTrans" cxnId="{141D6AFD-C3EF-4D3C-A36D-103807EC1BA7}">
      <dgm:prSet/>
      <dgm:spPr/>
      <dgm:t>
        <a:bodyPr/>
        <a:lstStyle/>
        <a:p>
          <a:endParaRPr lang="en-US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EE8648B8-6335-479F-A792-07593E74A61D}">
      <dgm:prSet phldrT="[Text]"/>
      <dgm:spPr/>
      <dgm:t>
        <a:bodyPr/>
        <a:lstStyle/>
        <a:p>
          <a:r>
            <a:rPr lang="fa-IR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آغاز وابستگی روستا به شهر</a:t>
          </a:r>
          <a:endParaRPr lang="en-US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B93EC485-136E-4405-83EC-03E712C4C8B0}" type="parTrans" cxnId="{0C96C450-B19A-46CC-B394-8D4B5BB3B540}">
      <dgm:prSet/>
      <dgm:spPr/>
      <dgm:t>
        <a:bodyPr/>
        <a:lstStyle/>
        <a:p>
          <a:endParaRPr lang="en-US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59973EDD-814A-4E1E-AC72-B28E8143A4EC}" type="sibTrans" cxnId="{0C96C450-B19A-46CC-B394-8D4B5BB3B540}">
      <dgm:prSet/>
      <dgm:spPr/>
      <dgm:t>
        <a:bodyPr/>
        <a:lstStyle/>
        <a:p>
          <a:endParaRPr lang="en-US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5B9F1D2B-20B9-4A2F-873A-FE971F2C5334}">
      <dgm:prSet phldrT="[Text]"/>
      <dgm:spPr/>
      <dgm:t>
        <a:bodyPr/>
        <a:lstStyle/>
        <a:p>
          <a:r>
            <a:rPr lang="fa-IR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ریشه های نابسامانی در مشروطه</a:t>
          </a:r>
          <a:endParaRPr lang="en-US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84A772AB-71B0-4A74-B8E7-DEB76C3AD62F}" type="parTrans" cxnId="{F1E613D3-5B83-40CF-9F45-E37B7C18470B}">
      <dgm:prSet/>
      <dgm:spPr/>
      <dgm:t>
        <a:bodyPr/>
        <a:lstStyle/>
        <a:p>
          <a:endParaRPr lang="en-US"/>
        </a:p>
      </dgm:t>
    </dgm:pt>
    <dgm:pt modelId="{A6A83E0B-2CB1-4752-B668-E0F80A54D92F}" type="sibTrans" cxnId="{F1E613D3-5B83-40CF-9F45-E37B7C18470B}">
      <dgm:prSet/>
      <dgm:spPr/>
      <dgm:t>
        <a:bodyPr/>
        <a:lstStyle/>
        <a:p>
          <a:endParaRPr lang="en-US"/>
        </a:p>
      </dgm:t>
    </dgm:pt>
    <dgm:pt modelId="{35D0610D-B208-4E3F-A449-D6C7F6680EB3}" type="pres">
      <dgm:prSet presAssocID="{8BE39168-E845-4E22-915C-C9AB9FBB4582}" presName="linearFlow" presStyleCnt="0">
        <dgm:presLayoutVars>
          <dgm:dir val="rev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2979C85-6915-4ED5-BF1D-8E1B312FFF61}" type="pres">
      <dgm:prSet presAssocID="{44BF3A05-F4C4-43D0-8D7A-431C70634312}" presName="composite" presStyleCnt="0"/>
      <dgm:spPr/>
    </dgm:pt>
    <dgm:pt modelId="{53924562-3B90-4959-8DF7-45508C0E1A91}" type="pres">
      <dgm:prSet presAssocID="{44BF3A05-F4C4-43D0-8D7A-431C70634312}" presName="imgShp" presStyleLbl="fgImgPlace1" presStyleIdx="0" presStyleCnt="6"/>
      <dgm:spPr/>
    </dgm:pt>
    <dgm:pt modelId="{FEB0CE5F-B75A-48EE-A4D1-4D86AACCBF12}" type="pres">
      <dgm:prSet presAssocID="{44BF3A05-F4C4-43D0-8D7A-431C70634312}" presName="txShp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8A1D047-58BD-433A-9331-EF533114F4F9}" type="pres">
      <dgm:prSet presAssocID="{9B73F68D-1D1D-4942-B0CE-031132021F55}" presName="spacing" presStyleCnt="0"/>
      <dgm:spPr/>
    </dgm:pt>
    <dgm:pt modelId="{C0514BDF-02D7-41A1-8FB3-BECAB90CF251}" type="pres">
      <dgm:prSet presAssocID="{AB13EFDF-B451-48D8-A433-BDA89E178700}" presName="composite" presStyleCnt="0"/>
      <dgm:spPr/>
    </dgm:pt>
    <dgm:pt modelId="{9B8B0FCA-31B2-4A29-9C4C-1B64B382C0CE}" type="pres">
      <dgm:prSet presAssocID="{AB13EFDF-B451-48D8-A433-BDA89E178700}" presName="imgShp" presStyleLbl="fgImgPlace1" presStyleIdx="1" presStyleCnt="6"/>
      <dgm:spPr/>
    </dgm:pt>
    <dgm:pt modelId="{AFBEDE9E-ABA6-4CE9-ADBE-92B30EA258BF}" type="pres">
      <dgm:prSet presAssocID="{AB13EFDF-B451-48D8-A433-BDA89E178700}" presName="txShp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35DC8C2-B4D0-4D02-8DC0-2E557BFFEBD0}" type="pres">
      <dgm:prSet presAssocID="{8D516ECE-1F5E-452F-AB1E-0EA3D0C8478C}" presName="spacing" presStyleCnt="0"/>
      <dgm:spPr/>
    </dgm:pt>
    <dgm:pt modelId="{09562FB2-0F4C-46AB-A078-CC7A04A088E6}" type="pres">
      <dgm:prSet presAssocID="{BF8CC2F0-1D17-4F85-82AC-EA428FFA6C6F}" presName="composite" presStyleCnt="0"/>
      <dgm:spPr/>
    </dgm:pt>
    <dgm:pt modelId="{6D59727C-4762-44D3-B566-2169DE84F038}" type="pres">
      <dgm:prSet presAssocID="{BF8CC2F0-1D17-4F85-82AC-EA428FFA6C6F}" presName="imgShp" presStyleLbl="fgImgPlace1" presStyleIdx="2" presStyleCnt="6"/>
      <dgm:spPr/>
    </dgm:pt>
    <dgm:pt modelId="{09D6D981-C0FD-42BE-AC46-9A54F79D1A0A}" type="pres">
      <dgm:prSet presAssocID="{BF8CC2F0-1D17-4F85-82AC-EA428FFA6C6F}" presName="txShp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4A92283-8F6A-43D4-8EC7-9ECE32CF7DF9}" type="pres">
      <dgm:prSet presAssocID="{68B4D1CE-D551-4785-B275-2E2AA77EFC6E}" presName="spacing" presStyleCnt="0"/>
      <dgm:spPr/>
    </dgm:pt>
    <dgm:pt modelId="{DC761215-66B2-48B0-B2B1-76997F2857F5}" type="pres">
      <dgm:prSet presAssocID="{7A069215-297A-45B7-BAD2-73544E8FC69D}" presName="composite" presStyleCnt="0"/>
      <dgm:spPr/>
    </dgm:pt>
    <dgm:pt modelId="{4B95C154-DBFC-404A-BB99-832FCE158132}" type="pres">
      <dgm:prSet presAssocID="{7A069215-297A-45B7-BAD2-73544E8FC69D}" presName="imgShp" presStyleLbl="fgImgPlace1" presStyleIdx="3" presStyleCnt="6"/>
      <dgm:spPr/>
    </dgm:pt>
    <dgm:pt modelId="{FAFB4BBA-EA29-4D58-85AF-2E5050D11FB5}" type="pres">
      <dgm:prSet presAssocID="{7A069215-297A-45B7-BAD2-73544E8FC69D}" presName="txShp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845B375-79CF-44D5-9692-A22B1262C787}" type="pres">
      <dgm:prSet presAssocID="{496DCE68-2B2C-4947-9731-219823C690F5}" presName="spacing" presStyleCnt="0"/>
      <dgm:spPr/>
    </dgm:pt>
    <dgm:pt modelId="{62C8B9F8-C98E-437A-BF25-6E537ED4D80A}" type="pres">
      <dgm:prSet presAssocID="{EE8648B8-6335-479F-A792-07593E74A61D}" presName="composite" presStyleCnt="0"/>
      <dgm:spPr/>
    </dgm:pt>
    <dgm:pt modelId="{59A855AE-1B1C-4BC5-AD44-A28467C27714}" type="pres">
      <dgm:prSet presAssocID="{EE8648B8-6335-479F-A792-07593E74A61D}" presName="imgShp" presStyleLbl="fgImgPlace1" presStyleIdx="4" presStyleCnt="6"/>
      <dgm:spPr/>
    </dgm:pt>
    <dgm:pt modelId="{032C1C9F-7A0C-4806-AA9D-F747BBF29B05}" type="pres">
      <dgm:prSet presAssocID="{EE8648B8-6335-479F-A792-07593E74A61D}" presName="txShp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6CFE237-238A-4BBB-B1D1-9EEB4D896B76}" type="pres">
      <dgm:prSet presAssocID="{59973EDD-814A-4E1E-AC72-B28E8143A4EC}" presName="spacing" presStyleCnt="0"/>
      <dgm:spPr/>
    </dgm:pt>
    <dgm:pt modelId="{4EEA1502-808D-47BB-8D0D-B38B1858E758}" type="pres">
      <dgm:prSet presAssocID="{5B9F1D2B-20B9-4A2F-873A-FE971F2C5334}" presName="composite" presStyleCnt="0"/>
      <dgm:spPr/>
    </dgm:pt>
    <dgm:pt modelId="{A9B23DA9-A319-4809-9E5E-50AD389C57D0}" type="pres">
      <dgm:prSet presAssocID="{5B9F1D2B-20B9-4A2F-873A-FE971F2C5334}" presName="imgShp" presStyleLbl="fgImgPlace1" presStyleIdx="5" presStyleCnt="6"/>
      <dgm:spPr/>
    </dgm:pt>
    <dgm:pt modelId="{3168D786-0F37-4F09-A3E6-2D239A4CE038}" type="pres">
      <dgm:prSet presAssocID="{5B9F1D2B-20B9-4A2F-873A-FE971F2C5334}" presName="txShp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7D9898B-5E69-4C6B-9544-61DC79F3957C}" type="presOf" srcId="{EE8648B8-6335-479F-A792-07593E74A61D}" destId="{032C1C9F-7A0C-4806-AA9D-F747BBF29B05}" srcOrd="0" destOrd="0" presId="urn:microsoft.com/office/officeart/2005/8/layout/vList3"/>
    <dgm:cxn modelId="{31594C16-B0EB-44D6-B310-C8BC038B699F}" type="presOf" srcId="{8BE39168-E845-4E22-915C-C9AB9FBB4582}" destId="{35D0610D-B208-4E3F-A449-D6C7F6680EB3}" srcOrd="0" destOrd="0" presId="urn:microsoft.com/office/officeart/2005/8/layout/vList3"/>
    <dgm:cxn modelId="{F45C9EBB-A951-4094-B2A0-937D7B65A725}" type="presOf" srcId="{AB13EFDF-B451-48D8-A433-BDA89E178700}" destId="{AFBEDE9E-ABA6-4CE9-ADBE-92B30EA258BF}" srcOrd="0" destOrd="0" presId="urn:microsoft.com/office/officeart/2005/8/layout/vList3"/>
    <dgm:cxn modelId="{033CD55B-0D36-4E44-8A8F-C5E521DEBBBC}" type="presOf" srcId="{BF8CC2F0-1D17-4F85-82AC-EA428FFA6C6F}" destId="{09D6D981-C0FD-42BE-AC46-9A54F79D1A0A}" srcOrd="0" destOrd="0" presId="urn:microsoft.com/office/officeart/2005/8/layout/vList3"/>
    <dgm:cxn modelId="{0C96C450-B19A-46CC-B394-8D4B5BB3B540}" srcId="{8BE39168-E845-4E22-915C-C9AB9FBB4582}" destId="{EE8648B8-6335-479F-A792-07593E74A61D}" srcOrd="4" destOrd="0" parTransId="{B93EC485-136E-4405-83EC-03E712C4C8B0}" sibTransId="{59973EDD-814A-4E1E-AC72-B28E8143A4EC}"/>
    <dgm:cxn modelId="{17EA8BC1-B9A1-4EA2-AB48-2AAE623701FE}" type="presOf" srcId="{5B9F1D2B-20B9-4A2F-873A-FE971F2C5334}" destId="{3168D786-0F37-4F09-A3E6-2D239A4CE038}" srcOrd="0" destOrd="0" presId="urn:microsoft.com/office/officeart/2005/8/layout/vList3"/>
    <dgm:cxn modelId="{413C6F8B-FB83-446B-817B-6D92630A0FDE}" srcId="{8BE39168-E845-4E22-915C-C9AB9FBB4582}" destId="{BF8CC2F0-1D17-4F85-82AC-EA428FFA6C6F}" srcOrd="2" destOrd="0" parTransId="{336C06D2-F9E7-4C5B-BA60-FDB848B0BA95}" sibTransId="{68B4D1CE-D551-4785-B275-2E2AA77EFC6E}"/>
    <dgm:cxn modelId="{F5F50498-42CF-41BD-BAFE-9E30A5A85FF7}" type="presOf" srcId="{7A069215-297A-45B7-BAD2-73544E8FC69D}" destId="{FAFB4BBA-EA29-4D58-85AF-2E5050D11FB5}" srcOrd="0" destOrd="0" presId="urn:microsoft.com/office/officeart/2005/8/layout/vList3"/>
    <dgm:cxn modelId="{F1E613D3-5B83-40CF-9F45-E37B7C18470B}" srcId="{8BE39168-E845-4E22-915C-C9AB9FBB4582}" destId="{5B9F1D2B-20B9-4A2F-873A-FE971F2C5334}" srcOrd="5" destOrd="0" parTransId="{84A772AB-71B0-4A74-B8E7-DEB76C3AD62F}" sibTransId="{A6A83E0B-2CB1-4752-B668-E0F80A54D92F}"/>
    <dgm:cxn modelId="{7B5CA1C4-A670-492C-B65A-AC3F1A7A2FE2}" srcId="{8BE39168-E845-4E22-915C-C9AB9FBB4582}" destId="{44BF3A05-F4C4-43D0-8D7A-431C70634312}" srcOrd="0" destOrd="0" parTransId="{9D20F251-7936-4E8F-844E-05EA85A2FAE7}" sibTransId="{9B73F68D-1D1D-4942-B0CE-031132021F55}"/>
    <dgm:cxn modelId="{95B362ED-9C10-47C0-9798-9CD380A434D0}" type="presOf" srcId="{44BF3A05-F4C4-43D0-8D7A-431C70634312}" destId="{FEB0CE5F-B75A-48EE-A4D1-4D86AACCBF12}" srcOrd="0" destOrd="0" presId="urn:microsoft.com/office/officeart/2005/8/layout/vList3"/>
    <dgm:cxn modelId="{B8A87528-6562-4023-9941-8D9FBFDC9BD2}" srcId="{8BE39168-E845-4E22-915C-C9AB9FBB4582}" destId="{AB13EFDF-B451-48D8-A433-BDA89E178700}" srcOrd="1" destOrd="0" parTransId="{3144DE74-C36C-4BE0-B3D2-C83582A61B5F}" sibTransId="{8D516ECE-1F5E-452F-AB1E-0EA3D0C8478C}"/>
    <dgm:cxn modelId="{141D6AFD-C3EF-4D3C-A36D-103807EC1BA7}" srcId="{8BE39168-E845-4E22-915C-C9AB9FBB4582}" destId="{7A069215-297A-45B7-BAD2-73544E8FC69D}" srcOrd="3" destOrd="0" parTransId="{8FE94BD6-5454-41D1-AF03-2B1D116241BC}" sibTransId="{496DCE68-2B2C-4947-9731-219823C690F5}"/>
    <dgm:cxn modelId="{23554EC4-DB34-4538-8C9C-DF962BAE449E}" type="presParOf" srcId="{35D0610D-B208-4E3F-A449-D6C7F6680EB3}" destId="{72979C85-6915-4ED5-BF1D-8E1B312FFF61}" srcOrd="0" destOrd="0" presId="urn:microsoft.com/office/officeart/2005/8/layout/vList3"/>
    <dgm:cxn modelId="{621E109A-8A24-458D-80C3-CF44364D7E34}" type="presParOf" srcId="{72979C85-6915-4ED5-BF1D-8E1B312FFF61}" destId="{53924562-3B90-4959-8DF7-45508C0E1A91}" srcOrd="0" destOrd="0" presId="urn:microsoft.com/office/officeart/2005/8/layout/vList3"/>
    <dgm:cxn modelId="{AF5A925D-1284-4CB6-BE79-C529D26493FD}" type="presParOf" srcId="{72979C85-6915-4ED5-BF1D-8E1B312FFF61}" destId="{FEB0CE5F-B75A-48EE-A4D1-4D86AACCBF12}" srcOrd="1" destOrd="0" presId="urn:microsoft.com/office/officeart/2005/8/layout/vList3"/>
    <dgm:cxn modelId="{03E995AA-745E-488C-8E55-3281A0FB5F79}" type="presParOf" srcId="{35D0610D-B208-4E3F-A449-D6C7F6680EB3}" destId="{68A1D047-58BD-433A-9331-EF533114F4F9}" srcOrd="1" destOrd="0" presId="urn:microsoft.com/office/officeart/2005/8/layout/vList3"/>
    <dgm:cxn modelId="{33C893F7-05DF-460C-A05B-1C3DFBFC125C}" type="presParOf" srcId="{35D0610D-B208-4E3F-A449-D6C7F6680EB3}" destId="{C0514BDF-02D7-41A1-8FB3-BECAB90CF251}" srcOrd="2" destOrd="0" presId="urn:microsoft.com/office/officeart/2005/8/layout/vList3"/>
    <dgm:cxn modelId="{7E5BC691-6949-49CD-AD9A-D29C41FB5616}" type="presParOf" srcId="{C0514BDF-02D7-41A1-8FB3-BECAB90CF251}" destId="{9B8B0FCA-31B2-4A29-9C4C-1B64B382C0CE}" srcOrd="0" destOrd="0" presId="urn:microsoft.com/office/officeart/2005/8/layout/vList3"/>
    <dgm:cxn modelId="{D6BA2271-A27A-462D-B2C4-7FB68DCAB780}" type="presParOf" srcId="{C0514BDF-02D7-41A1-8FB3-BECAB90CF251}" destId="{AFBEDE9E-ABA6-4CE9-ADBE-92B30EA258BF}" srcOrd="1" destOrd="0" presId="urn:microsoft.com/office/officeart/2005/8/layout/vList3"/>
    <dgm:cxn modelId="{25B7F8EC-70B6-42C2-BD59-3682F9C345CE}" type="presParOf" srcId="{35D0610D-B208-4E3F-A449-D6C7F6680EB3}" destId="{435DC8C2-B4D0-4D02-8DC0-2E557BFFEBD0}" srcOrd="3" destOrd="0" presId="urn:microsoft.com/office/officeart/2005/8/layout/vList3"/>
    <dgm:cxn modelId="{8A5C873A-26D8-4FAF-A186-36FF117BFA21}" type="presParOf" srcId="{35D0610D-B208-4E3F-A449-D6C7F6680EB3}" destId="{09562FB2-0F4C-46AB-A078-CC7A04A088E6}" srcOrd="4" destOrd="0" presId="urn:microsoft.com/office/officeart/2005/8/layout/vList3"/>
    <dgm:cxn modelId="{22E57E51-41E5-4AE1-8BEF-AB8E4597772B}" type="presParOf" srcId="{09562FB2-0F4C-46AB-A078-CC7A04A088E6}" destId="{6D59727C-4762-44D3-B566-2169DE84F038}" srcOrd="0" destOrd="0" presId="urn:microsoft.com/office/officeart/2005/8/layout/vList3"/>
    <dgm:cxn modelId="{1E42F4D7-6090-48D5-9FD7-B4CABD64227D}" type="presParOf" srcId="{09562FB2-0F4C-46AB-A078-CC7A04A088E6}" destId="{09D6D981-C0FD-42BE-AC46-9A54F79D1A0A}" srcOrd="1" destOrd="0" presId="urn:microsoft.com/office/officeart/2005/8/layout/vList3"/>
    <dgm:cxn modelId="{FD14D7FB-BFC9-45FA-A93E-4CB38BD2694D}" type="presParOf" srcId="{35D0610D-B208-4E3F-A449-D6C7F6680EB3}" destId="{E4A92283-8F6A-43D4-8EC7-9ECE32CF7DF9}" srcOrd="5" destOrd="0" presId="urn:microsoft.com/office/officeart/2005/8/layout/vList3"/>
    <dgm:cxn modelId="{EC939FA5-AB9F-41E8-A4A0-A16C06DF6213}" type="presParOf" srcId="{35D0610D-B208-4E3F-A449-D6C7F6680EB3}" destId="{DC761215-66B2-48B0-B2B1-76997F2857F5}" srcOrd="6" destOrd="0" presId="urn:microsoft.com/office/officeart/2005/8/layout/vList3"/>
    <dgm:cxn modelId="{177FB00F-5394-4DA3-96C2-E9BAA4517127}" type="presParOf" srcId="{DC761215-66B2-48B0-B2B1-76997F2857F5}" destId="{4B95C154-DBFC-404A-BB99-832FCE158132}" srcOrd="0" destOrd="0" presId="urn:microsoft.com/office/officeart/2005/8/layout/vList3"/>
    <dgm:cxn modelId="{6C478C77-2698-470C-93A3-E97E4731306C}" type="presParOf" srcId="{DC761215-66B2-48B0-B2B1-76997F2857F5}" destId="{FAFB4BBA-EA29-4D58-85AF-2E5050D11FB5}" srcOrd="1" destOrd="0" presId="urn:microsoft.com/office/officeart/2005/8/layout/vList3"/>
    <dgm:cxn modelId="{9FB765C5-0B40-4BE6-AE7F-2941B345B0E0}" type="presParOf" srcId="{35D0610D-B208-4E3F-A449-D6C7F6680EB3}" destId="{7845B375-79CF-44D5-9692-A22B1262C787}" srcOrd="7" destOrd="0" presId="urn:microsoft.com/office/officeart/2005/8/layout/vList3"/>
    <dgm:cxn modelId="{9F15EE55-BE8D-4D78-9B02-B2FFA5740D6F}" type="presParOf" srcId="{35D0610D-B208-4E3F-A449-D6C7F6680EB3}" destId="{62C8B9F8-C98E-437A-BF25-6E537ED4D80A}" srcOrd="8" destOrd="0" presId="urn:microsoft.com/office/officeart/2005/8/layout/vList3"/>
    <dgm:cxn modelId="{E2463481-5493-496E-B146-2EAD8C019D3B}" type="presParOf" srcId="{62C8B9F8-C98E-437A-BF25-6E537ED4D80A}" destId="{59A855AE-1B1C-4BC5-AD44-A28467C27714}" srcOrd="0" destOrd="0" presId="urn:microsoft.com/office/officeart/2005/8/layout/vList3"/>
    <dgm:cxn modelId="{A810DEB5-F675-4384-A7C2-DD00FAF92762}" type="presParOf" srcId="{62C8B9F8-C98E-437A-BF25-6E537ED4D80A}" destId="{032C1C9F-7A0C-4806-AA9D-F747BBF29B05}" srcOrd="1" destOrd="0" presId="urn:microsoft.com/office/officeart/2005/8/layout/vList3"/>
    <dgm:cxn modelId="{9A26E421-4A2F-493C-8409-130C4525965D}" type="presParOf" srcId="{35D0610D-B208-4E3F-A449-D6C7F6680EB3}" destId="{76CFE237-238A-4BBB-B1D1-9EEB4D896B76}" srcOrd="9" destOrd="0" presId="urn:microsoft.com/office/officeart/2005/8/layout/vList3"/>
    <dgm:cxn modelId="{0585E4F8-B46D-43A7-956F-CF273F12F23D}" type="presParOf" srcId="{35D0610D-B208-4E3F-A449-D6C7F6680EB3}" destId="{4EEA1502-808D-47BB-8D0D-B38B1858E758}" srcOrd="10" destOrd="0" presId="urn:microsoft.com/office/officeart/2005/8/layout/vList3"/>
    <dgm:cxn modelId="{EF13FC48-A9C5-4D75-8E97-E9CFC3D48CBD}" type="presParOf" srcId="{4EEA1502-808D-47BB-8D0D-B38B1858E758}" destId="{A9B23DA9-A319-4809-9E5E-50AD389C57D0}" srcOrd="0" destOrd="0" presId="urn:microsoft.com/office/officeart/2005/8/layout/vList3"/>
    <dgm:cxn modelId="{B989C3FF-92C2-448C-AC74-905AA71D8826}" type="presParOf" srcId="{4EEA1502-808D-47BB-8D0D-B38B1858E758}" destId="{3168D786-0F37-4F09-A3E6-2D239A4CE038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002C2572-7E34-4692-9E90-25D5047A06C3}" type="doc">
      <dgm:prSet loTypeId="urn:microsoft.com/office/officeart/2008/layout/HorizontalMultiLevelHierarchy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1FD6890-7242-468F-9478-F6B1B2676418}">
      <dgm:prSet phldrT="[Text]" custT="1"/>
      <dgm:spPr/>
      <dgm:t>
        <a:bodyPr/>
        <a:lstStyle/>
        <a:p>
          <a:r>
            <a:rPr lang="fa-IR" sz="4000" dirty="0" smtClean="0">
              <a:solidFill>
                <a:schemeClr val="accent4">
                  <a:lumMod val="50000"/>
                </a:schemeClr>
              </a:solidFill>
              <a:cs typeface="B Mahsa" panose="00000400000000000000" pitchFamily="2" charset="-78"/>
            </a:rPr>
            <a:t>شرایط جهانی </a:t>
          </a:r>
          <a:endParaRPr lang="en-US" sz="4000" dirty="0">
            <a:solidFill>
              <a:schemeClr val="accent4">
                <a:lumMod val="50000"/>
              </a:schemeClr>
            </a:solidFill>
            <a:cs typeface="B Mahsa" panose="00000400000000000000" pitchFamily="2" charset="-78"/>
          </a:endParaRPr>
        </a:p>
      </dgm:t>
    </dgm:pt>
    <dgm:pt modelId="{2B676C4C-95ED-4549-B220-859A8694FC73}" type="parTrans" cxnId="{26F15C95-4B3B-4470-910B-A5A8DAB0FFDA}">
      <dgm:prSet/>
      <dgm:spPr/>
      <dgm:t>
        <a:bodyPr/>
        <a:lstStyle/>
        <a:p>
          <a:endParaRPr lang="en-US" sz="14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94E1F7D7-C636-4181-93B4-9A5E53B8AE6E}" type="sibTrans" cxnId="{26F15C95-4B3B-4470-910B-A5A8DAB0FFDA}">
      <dgm:prSet/>
      <dgm:spPr/>
      <dgm:t>
        <a:bodyPr/>
        <a:lstStyle/>
        <a:p>
          <a:endParaRPr lang="en-US" sz="14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3F3E51BF-93E0-448F-AD06-6098C133DF2C}">
      <dgm:prSet phldrT="[Text]" custT="1"/>
      <dgm:spPr/>
      <dgm:t>
        <a:bodyPr/>
        <a:lstStyle/>
        <a:p>
          <a:r>
            <a:rPr lang="fa-IR" sz="1800" dirty="0" smtClean="0">
              <a:solidFill>
                <a:srgbClr val="206252"/>
              </a:solidFill>
              <a:cs typeface="B Koodak" panose="00000700000000000000" pitchFamily="2" charset="-78"/>
            </a:rPr>
            <a:t>تکه تکه شدن سرزمین اعراب </a:t>
          </a:r>
          <a:endParaRPr lang="en-US" sz="1800" dirty="0">
            <a:solidFill>
              <a:srgbClr val="206252"/>
            </a:solidFill>
            <a:cs typeface="B Koodak" panose="00000700000000000000" pitchFamily="2" charset="-78"/>
          </a:endParaRPr>
        </a:p>
      </dgm:t>
    </dgm:pt>
    <dgm:pt modelId="{8C71BF2E-B568-4A95-9503-AB9552734D8F}" type="parTrans" cxnId="{7FB4EE0D-1488-46FE-89DC-BDDFF9D0300C}">
      <dgm:prSet custT="1"/>
      <dgm:spPr/>
      <dgm:t>
        <a:bodyPr/>
        <a:lstStyle/>
        <a:p>
          <a:endParaRPr lang="en-US" sz="5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630CC0B0-051D-4073-8078-2E0ECC0E4198}" type="sibTrans" cxnId="{7FB4EE0D-1488-46FE-89DC-BDDFF9D0300C}">
      <dgm:prSet/>
      <dgm:spPr/>
      <dgm:t>
        <a:bodyPr/>
        <a:lstStyle/>
        <a:p>
          <a:endParaRPr lang="en-US" sz="14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F1E53411-C38F-4359-828C-FAC32C95ADB8}">
      <dgm:prSet phldrT="[Text]" custT="1"/>
      <dgm:spPr/>
      <dgm:t>
        <a:bodyPr/>
        <a:lstStyle/>
        <a:p>
          <a:pPr rtl="1"/>
          <a:r>
            <a:rPr lang="fa-IR" sz="1800" dirty="0" smtClean="0">
              <a:solidFill>
                <a:srgbClr val="206252"/>
              </a:solidFill>
              <a:cs typeface="B Koodak" panose="00000700000000000000" pitchFamily="2" charset="-78"/>
            </a:rPr>
            <a:t>انقلاب بلشویک ها در روسیه</a:t>
          </a:r>
          <a:endParaRPr lang="en-US" sz="1800" dirty="0">
            <a:solidFill>
              <a:srgbClr val="206252"/>
            </a:solidFill>
            <a:cs typeface="B Koodak" panose="00000700000000000000" pitchFamily="2" charset="-78"/>
          </a:endParaRPr>
        </a:p>
      </dgm:t>
    </dgm:pt>
    <dgm:pt modelId="{AF311E27-02F4-4B30-A060-7821A5557122}" type="parTrans" cxnId="{DDAF3A99-E848-4BA8-B11B-C3A4DE0059C9}">
      <dgm:prSet custT="1"/>
      <dgm:spPr/>
      <dgm:t>
        <a:bodyPr/>
        <a:lstStyle/>
        <a:p>
          <a:endParaRPr lang="en-US" sz="3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C82CDF8B-B0C4-4B18-B542-6190FCE4665A}" type="sibTrans" cxnId="{DDAF3A99-E848-4BA8-B11B-C3A4DE0059C9}">
      <dgm:prSet/>
      <dgm:spPr/>
      <dgm:t>
        <a:bodyPr/>
        <a:lstStyle/>
        <a:p>
          <a:endParaRPr lang="en-US" sz="14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DD61B689-2D1B-4F11-B267-98D41C79371A}">
      <dgm:prSet phldrT="[Text]" custT="1"/>
      <dgm:spPr/>
      <dgm:t>
        <a:bodyPr/>
        <a:lstStyle/>
        <a:p>
          <a:pPr rtl="1"/>
          <a:r>
            <a:rPr lang="fa-IR" sz="1800" dirty="0" smtClean="0">
              <a:solidFill>
                <a:srgbClr val="206252"/>
              </a:solidFill>
              <a:cs typeface="B Koodak" panose="00000700000000000000" pitchFamily="2" charset="-78"/>
            </a:rPr>
            <a:t>آزادی ایران از تعهدات ترکمان چای و گلستان</a:t>
          </a:r>
          <a:endParaRPr lang="en-US" sz="1800" dirty="0">
            <a:solidFill>
              <a:srgbClr val="206252"/>
            </a:solidFill>
            <a:cs typeface="B Koodak" panose="00000700000000000000" pitchFamily="2" charset="-78"/>
          </a:endParaRPr>
        </a:p>
      </dgm:t>
    </dgm:pt>
    <dgm:pt modelId="{EB56B355-1D75-4622-B789-1743D8984C26}" type="parTrans" cxnId="{59094F93-6D4C-47F7-8F2D-5C02A4CB936E}">
      <dgm:prSet custT="1"/>
      <dgm:spPr/>
      <dgm:t>
        <a:bodyPr/>
        <a:lstStyle/>
        <a:p>
          <a:endParaRPr lang="en-US" sz="3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CEA3B078-6647-4E5C-9995-3A4B9FE48D66}" type="sibTrans" cxnId="{59094F93-6D4C-47F7-8F2D-5C02A4CB936E}">
      <dgm:prSet/>
      <dgm:spPr/>
      <dgm:t>
        <a:bodyPr/>
        <a:lstStyle/>
        <a:p>
          <a:endParaRPr lang="en-US" sz="14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777D108A-D4CC-41A6-9B3B-16571E5B519A}" type="pres">
      <dgm:prSet presAssocID="{002C2572-7E34-4692-9E90-25D5047A06C3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69C311F-051A-4898-A768-53663456A37D}" type="pres">
      <dgm:prSet presAssocID="{01FD6890-7242-468F-9478-F6B1B2676418}" presName="root1" presStyleCnt="0"/>
      <dgm:spPr/>
    </dgm:pt>
    <dgm:pt modelId="{47AEDEAF-256A-485C-811C-BD4EBAF94DA7}" type="pres">
      <dgm:prSet presAssocID="{01FD6890-7242-468F-9478-F6B1B2676418}" presName="LevelOneTextNode" presStyleLbl="node0" presStyleIdx="0" presStyleCnt="1" custLinFactNeighborX="11302" custLinFactNeighborY="30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C11F397-CF14-4274-95C4-0ED7E1087ECE}" type="pres">
      <dgm:prSet presAssocID="{01FD6890-7242-468F-9478-F6B1B2676418}" presName="level2hierChild" presStyleCnt="0"/>
      <dgm:spPr/>
    </dgm:pt>
    <dgm:pt modelId="{9BF2F46B-649F-457F-8EC7-22B039FEB650}" type="pres">
      <dgm:prSet presAssocID="{8C71BF2E-B568-4A95-9503-AB9552734D8F}" presName="conn2-1" presStyleLbl="parChTrans1D2" presStyleIdx="0" presStyleCnt="3"/>
      <dgm:spPr/>
      <dgm:t>
        <a:bodyPr/>
        <a:lstStyle/>
        <a:p>
          <a:endParaRPr lang="en-US"/>
        </a:p>
      </dgm:t>
    </dgm:pt>
    <dgm:pt modelId="{152259D1-2315-47DE-991F-A5BFCC77384D}" type="pres">
      <dgm:prSet presAssocID="{8C71BF2E-B568-4A95-9503-AB9552734D8F}" presName="connTx" presStyleLbl="parChTrans1D2" presStyleIdx="0" presStyleCnt="3"/>
      <dgm:spPr/>
      <dgm:t>
        <a:bodyPr/>
        <a:lstStyle/>
        <a:p>
          <a:endParaRPr lang="en-US"/>
        </a:p>
      </dgm:t>
    </dgm:pt>
    <dgm:pt modelId="{A3812532-C45D-4B67-87B8-3D0149B741FA}" type="pres">
      <dgm:prSet presAssocID="{3F3E51BF-93E0-448F-AD06-6098C133DF2C}" presName="root2" presStyleCnt="0"/>
      <dgm:spPr/>
    </dgm:pt>
    <dgm:pt modelId="{AB8AC49C-AFF9-47D8-80B2-AEA69E106AA0}" type="pres">
      <dgm:prSet presAssocID="{3F3E51BF-93E0-448F-AD06-6098C133DF2C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DBAB24A-B625-4300-8B94-4A604525213C}" type="pres">
      <dgm:prSet presAssocID="{3F3E51BF-93E0-448F-AD06-6098C133DF2C}" presName="level3hierChild" presStyleCnt="0"/>
      <dgm:spPr/>
    </dgm:pt>
    <dgm:pt modelId="{5DEB56FC-048E-4657-AABB-0CD7E981E639}" type="pres">
      <dgm:prSet presAssocID="{AF311E27-02F4-4B30-A060-7821A5557122}" presName="conn2-1" presStyleLbl="parChTrans1D2" presStyleIdx="1" presStyleCnt="3"/>
      <dgm:spPr/>
      <dgm:t>
        <a:bodyPr/>
        <a:lstStyle/>
        <a:p>
          <a:endParaRPr lang="en-US"/>
        </a:p>
      </dgm:t>
    </dgm:pt>
    <dgm:pt modelId="{322EF911-E1BB-4957-8FC6-795BA3B9357F}" type="pres">
      <dgm:prSet presAssocID="{AF311E27-02F4-4B30-A060-7821A5557122}" presName="connTx" presStyleLbl="parChTrans1D2" presStyleIdx="1" presStyleCnt="3"/>
      <dgm:spPr/>
      <dgm:t>
        <a:bodyPr/>
        <a:lstStyle/>
        <a:p>
          <a:endParaRPr lang="en-US"/>
        </a:p>
      </dgm:t>
    </dgm:pt>
    <dgm:pt modelId="{308A8BFF-73A6-4489-B322-901200A0A723}" type="pres">
      <dgm:prSet presAssocID="{F1E53411-C38F-4359-828C-FAC32C95ADB8}" presName="root2" presStyleCnt="0"/>
      <dgm:spPr/>
    </dgm:pt>
    <dgm:pt modelId="{4BB4809C-FB03-481A-9CF3-1780982BA3B3}" type="pres">
      <dgm:prSet presAssocID="{F1E53411-C38F-4359-828C-FAC32C95ADB8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DC6C0AD-BE58-43DA-92C2-B2D1F79A47AD}" type="pres">
      <dgm:prSet presAssocID="{F1E53411-C38F-4359-828C-FAC32C95ADB8}" presName="level3hierChild" presStyleCnt="0"/>
      <dgm:spPr/>
    </dgm:pt>
    <dgm:pt modelId="{08A8E84B-5D01-49D0-9F55-E8B2DF601917}" type="pres">
      <dgm:prSet presAssocID="{EB56B355-1D75-4622-B789-1743D8984C26}" presName="conn2-1" presStyleLbl="parChTrans1D2" presStyleIdx="2" presStyleCnt="3"/>
      <dgm:spPr/>
      <dgm:t>
        <a:bodyPr/>
        <a:lstStyle/>
        <a:p>
          <a:endParaRPr lang="en-US"/>
        </a:p>
      </dgm:t>
    </dgm:pt>
    <dgm:pt modelId="{93272F34-6680-4B4D-BCE7-21A3D459E57D}" type="pres">
      <dgm:prSet presAssocID="{EB56B355-1D75-4622-B789-1743D8984C26}" presName="connTx" presStyleLbl="parChTrans1D2" presStyleIdx="2" presStyleCnt="3"/>
      <dgm:spPr/>
      <dgm:t>
        <a:bodyPr/>
        <a:lstStyle/>
        <a:p>
          <a:endParaRPr lang="en-US"/>
        </a:p>
      </dgm:t>
    </dgm:pt>
    <dgm:pt modelId="{D5EBDDE9-2E15-408F-B001-662DA6A30072}" type="pres">
      <dgm:prSet presAssocID="{DD61B689-2D1B-4F11-B267-98D41C79371A}" presName="root2" presStyleCnt="0"/>
      <dgm:spPr/>
    </dgm:pt>
    <dgm:pt modelId="{6A42D5F4-AB73-4696-B0B6-76D3810B1D52}" type="pres">
      <dgm:prSet presAssocID="{DD61B689-2D1B-4F11-B267-98D41C79371A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4E41E66-0D7F-49BB-A540-7AEF969618DD}" type="pres">
      <dgm:prSet presAssocID="{DD61B689-2D1B-4F11-B267-98D41C79371A}" presName="level3hierChild" presStyleCnt="0"/>
      <dgm:spPr/>
    </dgm:pt>
  </dgm:ptLst>
  <dgm:cxnLst>
    <dgm:cxn modelId="{B06AFAED-0B17-4101-9B2D-858C46E85B38}" type="presOf" srcId="{EB56B355-1D75-4622-B789-1743D8984C26}" destId="{08A8E84B-5D01-49D0-9F55-E8B2DF601917}" srcOrd="0" destOrd="0" presId="urn:microsoft.com/office/officeart/2008/layout/HorizontalMultiLevelHierarchy"/>
    <dgm:cxn modelId="{DDAF3A99-E848-4BA8-B11B-C3A4DE0059C9}" srcId="{01FD6890-7242-468F-9478-F6B1B2676418}" destId="{F1E53411-C38F-4359-828C-FAC32C95ADB8}" srcOrd="1" destOrd="0" parTransId="{AF311E27-02F4-4B30-A060-7821A5557122}" sibTransId="{C82CDF8B-B0C4-4B18-B542-6190FCE4665A}"/>
    <dgm:cxn modelId="{59094F93-6D4C-47F7-8F2D-5C02A4CB936E}" srcId="{01FD6890-7242-468F-9478-F6B1B2676418}" destId="{DD61B689-2D1B-4F11-B267-98D41C79371A}" srcOrd="2" destOrd="0" parTransId="{EB56B355-1D75-4622-B789-1743D8984C26}" sibTransId="{CEA3B078-6647-4E5C-9995-3A4B9FE48D66}"/>
    <dgm:cxn modelId="{79DF3FF7-208B-4247-AA46-AF31EDF8A784}" type="presOf" srcId="{3F3E51BF-93E0-448F-AD06-6098C133DF2C}" destId="{AB8AC49C-AFF9-47D8-80B2-AEA69E106AA0}" srcOrd="0" destOrd="0" presId="urn:microsoft.com/office/officeart/2008/layout/HorizontalMultiLevelHierarchy"/>
    <dgm:cxn modelId="{CC3E9534-C249-4B3E-ABC1-69477F97E085}" type="presOf" srcId="{01FD6890-7242-468F-9478-F6B1B2676418}" destId="{47AEDEAF-256A-485C-811C-BD4EBAF94DA7}" srcOrd="0" destOrd="0" presId="urn:microsoft.com/office/officeart/2008/layout/HorizontalMultiLevelHierarchy"/>
    <dgm:cxn modelId="{CFE6405E-7427-4215-B63C-414F9B86920F}" type="presOf" srcId="{DD61B689-2D1B-4F11-B267-98D41C79371A}" destId="{6A42D5F4-AB73-4696-B0B6-76D3810B1D52}" srcOrd="0" destOrd="0" presId="urn:microsoft.com/office/officeart/2008/layout/HorizontalMultiLevelHierarchy"/>
    <dgm:cxn modelId="{7FB4EE0D-1488-46FE-89DC-BDDFF9D0300C}" srcId="{01FD6890-7242-468F-9478-F6B1B2676418}" destId="{3F3E51BF-93E0-448F-AD06-6098C133DF2C}" srcOrd="0" destOrd="0" parTransId="{8C71BF2E-B568-4A95-9503-AB9552734D8F}" sibTransId="{630CC0B0-051D-4073-8078-2E0ECC0E4198}"/>
    <dgm:cxn modelId="{149F8BF8-0C4C-4501-81BB-E561A98417FC}" type="presOf" srcId="{EB56B355-1D75-4622-B789-1743D8984C26}" destId="{93272F34-6680-4B4D-BCE7-21A3D459E57D}" srcOrd="1" destOrd="0" presId="urn:microsoft.com/office/officeart/2008/layout/HorizontalMultiLevelHierarchy"/>
    <dgm:cxn modelId="{26F15C95-4B3B-4470-910B-A5A8DAB0FFDA}" srcId="{002C2572-7E34-4692-9E90-25D5047A06C3}" destId="{01FD6890-7242-468F-9478-F6B1B2676418}" srcOrd="0" destOrd="0" parTransId="{2B676C4C-95ED-4549-B220-859A8694FC73}" sibTransId="{94E1F7D7-C636-4181-93B4-9A5E53B8AE6E}"/>
    <dgm:cxn modelId="{AA68108B-26FC-4B0A-8AB0-33236951757D}" type="presOf" srcId="{AF311E27-02F4-4B30-A060-7821A5557122}" destId="{5DEB56FC-048E-4657-AABB-0CD7E981E639}" srcOrd="0" destOrd="0" presId="urn:microsoft.com/office/officeart/2008/layout/HorizontalMultiLevelHierarchy"/>
    <dgm:cxn modelId="{6F7AB2E3-BC17-416A-8C71-03B83814C2ED}" type="presOf" srcId="{8C71BF2E-B568-4A95-9503-AB9552734D8F}" destId="{152259D1-2315-47DE-991F-A5BFCC77384D}" srcOrd="1" destOrd="0" presId="urn:microsoft.com/office/officeart/2008/layout/HorizontalMultiLevelHierarchy"/>
    <dgm:cxn modelId="{20891323-127F-497F-8C70-01A6695FEEE0}" type="presOf" srcId="{F1E53411-C38F-4359-828C-FAC32C95ADB8}" destId="{4BB4809C-FB03-481A-9CF3-1780982BA3B3}" srcOrd="0" destOrd="0" presId="urn:microsoft.com/office/officeart/2008/layout/HorizontalMultiLevelHierarchy"/>
    <dgm:cxn modelId="{297E1373-8C68-4044-8DDB-F299C8245A4E}" type="presOf" srcId="{AF311E27-02F4-4B30-A060-7821A5557122}" destId="{322EF911-E1BB-4957-8FC6-795BA3B9357F}" srcOrd="1" destOrd="0" presId="urn:microsoft.com/office/officeart/2008/layout/HorizontalMultiLevelHierarchy"/>
    <dgm:cxn modelId="{2B7C55E4-6F28-4F46-B048-79EBA9573538}" type="presOf" srcId="{8C71BF2E-B568-4A95-9503-AB9552734D8F}" destId="{9BF2F46B-649F-457F-8EC7-22B039FEB650}" srcOrd="0" destOrd="0" presId="urn:microsoft.com/office/officeart/2008/layout/HorizontalMultiLevelHierarchy"/>
    <dgm:cxn modelId="{7415B04A-88D3-422D-8983-C702B5E10A64}" type="presOf" srcId="{002C2572-7E34-4692-9E90-25D5047A06C3}" destId="{777D108A-D4CC-41A6-9B3B-16571E5B519A}" srcOrd="0" destOrd="0" presId="urn:microsoft.com/office/officeart/2008/layout/HorizontalMultiLevelHierarchy"/>
    <dgm:cxn modelId="{115AF256-3036-43CE-8523-A4B9A86EF3FE}" type="presParOf" srcId="{777D108A-D4CC-41A6-9B3B-16571E5B519A}" destId="{B69C311F-051A-4898-A768-53663456A37D}" srcOrd="0" destOrd="0" presId="urn:microsoft.com/office/officeart/2008/layout/HorizontalMultiLevelHierarchy"/>
    <dgm:cxn modelId="{D7997D49-6C75-4029-AA8D-E96AC0FF6C73}" type="presParOf" srcId="{B69C311F-051A-4898-A768-53663456A37D}" destId="{47AEDEAF-256A-485C-811C-BD4EBAF94DA7}" srcOrd="0" destOrd="0" presId="urn:microsoft.com/office/officeart/2008/layout/HorizontalMultiLevelHierarchy"/>
    <dgm:cxn modelId="{F5467719-664D-4F09-9A66-DD2A9FCD7F16}" type="presParOf" srcId="{B69C311F-051A-4898-A768-53663456A37D}" destId="{2C11F397-CF14-4274-95C4-0ED7E1087ECE}" srcOrd="1" destOrd="0" presId="urn:microsoft.com/office/officeart/2008/layout/HorizontalMultiLevelHierarchy"/>
    <dgm:cxn modelId="{33609637-88BA-4B67-908E-85FC6758F396}" type="presParOf" srcId="{2C11F397-CF14-4274-95C4-0ED7E1087ECE}" destId="{9BF2F46B-649F-457F-8EC7-22B039FEB650}" srcOrd="0" destOrd="0" presId="urn:microsoft.com/office/officeart/2008/layout/HorizontalMultiLevelHierarchy"/>
    <dgm:cxn modelId="{9915990A-DCA3-4998-8E16-76E241870206}" type="presParOf" srcId="{9BF2F46B-649F-457F-8EC7-22B039FEB650}" destId="{152259D1-2315-47DE-991F-A5BFCC77384D}" srcOrd="0" destOrd="0" presId="urn:microsoft.com/office/officeart/2008/layout/HorizontalMultiLevelHierarchy"/>
    <dgm:cxn modelId="{BB1AC9BB-7579-44AC-BCE8-7B153173131E}" type="presParOf" srcId="{2C11F397-CF14-4274-95C4-0ED7E1087ECE}" destId="{A3812532-C45D-4B67-87B8-3D0149B741FA}" srcOrd="1" destOrd="0" presId="urn:microsoft.com/office/officeart/2008/layout/HorizontalMultiLevelHierarchy"/>
    <dgm:cxn modelId="{462BCAED-D6D1-4D11-B03C-BE32CEE6638C}" type="presParOf" srcId="{A3812532-C45D-4B67-87B8-3D0149B741FA}" destId="{AB8AC49C-AFF9-47D8-80B2-AEA69E106AA0}" srcOrd="0" destOrd="0" presId="urn:microsoft.com/office/officeart/2008/layout/HorizontalMultiLevelHierarchy"/>
    <dgm:cxn modelId="{0F5D11A5-58BC-4534-8CD0-9872B8488ED8}" type="presParOf" srcId="{A3812532-C45D-4B67-87B8-3D0149B741FA}" destId="{2DBAB24A-B625-4300-8B94-4A604525213C}" srcOrd="1" destOrd="0" presId="urn:microsoft.com/office/officeart/2008/layout/HorizontalMultiLevelHierarchy"/>
    <dgm:cxn modelId="{D653A0C3-602B-4213-86DB-2F3D60128358}" type="presParOf" srcId="{2C11F397-CF14-4274-95C4-0ED7E1087ECE}" destId="{5DEB56FC-048E-4657-AABB-0CD7E981E639}" srcOrd="2" destOrd="0" presId="urn:microsoft.com/office/officeart/2008/layout/HorizontalMultiLevelHierarchy"/>
    <dgm:cxn modelId="{D2F4A34E-DC67-44AB-A5B5-CF18C38B1DC7}" type="presParOf" srcId="{5DEB56FC-048E-4657-AABB-0CD7E981E639}" destId="{322EF911-E1BB-4957-8FC6-795BA3B9357F}" srcOrd="0" destOrd="0" presId="urn:microsoft.com/office/officeart/2008/layout/HorizontalMultiLevelHierarchy"/>
    <dgm:cxn modelId="{9C3BE3EE-1358-4223-A48B-DFDA7171ADDC}" type="presParOf" srcId="{2C11F397-CF14-4274-95C4-0ED7E1087ECE}" destId="{308A8BFF-73A6-4489-B322-901200A0A723}" srcOrd="3" destOrd="0" presId="urn:microsoft.com/office/officeart/2008/layout/HorizontalMultiLevelHierarchy"/>
    <dgm:cxn modelId="{816CB3A3-66B3-4766-81BC-0F1BA8D49BB3}" type="presParOf" srcId="{308A8BFF-73A6-4489-B322-901200A0A723}" destId="{4BB4809C-FB03-481A-9CF3-1780982BA3B3}" srcOrd="0" destOrd="0" presId="urn:microsoft.com/office/officeart/2008/layout/HorizontalMultiLevelHierarchy"/>
    <dgm:cxn modelId="{AA180E8F-A0A2-408F-BB72-9B9F8A1BBAC2}" type="presParOf" srcId="{308A8BFF-73A6-4489-B322-901200A0A723}" destId="{3DC6C0AD-BE58-43DA-92C2-B2D1F79A47AD}" srcOrd="1" destOrd="0" presId="urn:microsoft.com/office/officeart/2008/layout/HorizontalMultiLevelHierarchy"/>
    <dgm:cxn modelId="{15B54E91-0D63-41C2-957C-2C03BD0EB9F8}" type="presParOf" srcId="{2C11F397-CF14-4274-95C4-0ED7E1087ECE}" destId="{08A8E84B-5D01-49D0-9F55-E8B2DF601917}" srcOrd="4" destOrd="0" presId="urn:microsoft.com/office/officeart/2008/layout/HorizontalMultiLevelHierarchy"/>
    <dgm:cxn modelId="{D2ACF5A9-EE97-495C-AD70-103EE92140D6}" type="presParOf" srcId="{08A8E84B-5D01-49D0-9F55-E8B2DF601917}" destId="{93272F34-6680-4B4D-BCE7-21A3D459E57D}" srcOrd="0" destOrd="0" presId="urn:microsoft.com/office/officeart/2008/layout/HorizontalMultiLevelHierarchy"/>
    <dgm:cxn modelId="{F120E055-FE5D-469B-9D17-211A8A2C1CAF}" type="presParOf" srcId="{2C11F397-CF14-4274-95C4-0ED7E1087ECE}" destId="{D5EBDDE9-2E15-408F-B001-662DA6A30072}" srcOrd="5" destOrd="0" presId="urn:microsoft.com/office/officeart/2008/layout/HorizontalMultiLevelHierarchy"/>
    <dgm:cxn modelId="{56E0E29F-5E72-41F7-AC67-4297E8BAC657}" type="presParOf" srcId="{D5EBDDE9-2E15-408F-B001-662DA6A30072}" destId="{6A42D5F4-AB73-4696-B0B6-76D3810B1D52}" srcOrd="0" destOrd="0" presId="urn:microsoft.com/office/officeart/2008/layout/HorizontalMultiLevelHierarchy"/>
    <dgm:cxn modelId="{B6F71D15-A0C4-412A-B879-9275EE99295B}" type="presParOf" srcId="{D5EBDDE9-2E15-408F-B001-662DA6A30072}" destId="{04E41E66-0D7F-49BB-A540-7AEF969618DD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72C3914E-28B9-44B2-BC70-9A6A4C992423}" type="doc">
      <dgm:prSet loTypeId="urn:microsoft.com/office/officeart/2008/layout/AlternatingHexagon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F344268-E061-4D25-A5B0-87FE604043DF}">
      <dgm:prSet phldrT="[Text]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dirty="0" smtClean="0">
              <a:cs typeface="B Koodak" panose="00000700000000000000" pitchFamily="2" charset="-78"/>
            </a:rPr>
            <a:t>افزایش تولید نفت </a:t>
          </a:r>
          <a:endParaRPr lang="en-US" dirty="0">
            <a:cs typeface="B Koodak" panose="00000700000000000000" pitchFamily="2" charset="-78"/>
          </a:endParaRPr>
        </a:p>
      </dgm:t>
    </dgm:pt>
    <dgm:pt modelId="{1CB32206-6F73-4C97-B965-5CD6AF8AF27C}" type="parTrans" cxnId="{9FBEF27B-8F17-4DF0-91DA-4297225753D0}">
      <dgm:prSet/>
      <dgm:spPr/>
      <dgm:t>
        <a:bodyPr/>
        <a:lstStyle/>
        <a:p>
          <a:endParaRPr lang="en-US"/>
        </a:p>
      </dgm:t>
    </dgm:pt>
    <dgm:pt modelId="{1FC82DA9-28C2-4DE6-9A0A-AE52B8C51CE3}" type="sibTrans" cxnId="{9FBEF27B-8F17-4DF0-91DA-4297225753D0}">
      <dgm:prSet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dirty="0" smtClean="0">
              <a:cs typeface="B Koodak" panose="00000700000000000000" pitchFamily="2" charset="-78"/>
            </a:rPr>
            <a:t>تعرفه بالا و بهبود تجارت </a:t>
          </a:r>
          <a:endParaRPr lang="en-US" dirty="0">
            <a:cs typeface="B Koodak" panose="00000700000000000000" pitchFamily="2" charset="-78"/>
          </a:endParaRPr>
        </a:p>
      </dgm:t>
    </dgm:pt>
    <dgm:pt modelId="{897CB38A-8825-4C1A-B4CE-856666D5516D}">
      <dgm:prSet phldrT="[Text]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algn="ctr" rtl="1"/>
          <a:r>
            <a:rPr lang="fa-IR" dirty="0" smtClean="0">
              <a:cs typeface="B Koodak" panose="00000700000000000000" pitchFamily="2" charset="-78"/>
            </a:rPr>
            <a:t>افزایش درامد گمرکات </a:t>
          </a:r>
          <a:endParaRPr lang="en-US" dirty="0">
            <a:cs typeface="B Koodak" panose="00000700000000000000" pitchFamily="2" charset="-78"/>
          </a:endParaRPr>
        </a:p>
      </dgm:t>
    </dgm:pt>
    <dgm:pt modelId="{0B24FC1D-0DAD-4F10-BAA0-99506A9A09B6}" type="parTrans" cxnId="{DA333ECD-FEC1-4EC8-8FA7-A939F1DA3ABE}">
      <dgm:prSet/>
      <dgm:spPr/>
      <dgm:t>
        <a:bodyPr/>
        <a:lstStyle/>
        <a:p>
          <a:endParaRPr lang="en-US"/>
        </a:p>
      </dgm:t>
    </dgm:pt>
    <dgm:pt modelId="{5F4AED1D-09F6-4238-9047-C642B8F42769}" type="sibTrans" cxnId="{DA333ECD-FEC1-4EC8-8FA7-A939F1DA3ABE}">
      <dgm:prSet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fa-IR" dirty="0" smtClean="0">
              <a:cs typeface="B Koodak" panose="00000700000000000000" pitchFamily="2" charset="-78"/>
            </a:rPr>
            <a:t>انحصار خرید و فروش کالاهای اساسی برای دولت  </a:t>
          </a:r>
          <a:endParaRPr lang="en-US" dirty="0">
            <a:cs typeface="B Koodak" panose="00000700000000000000" pitchFamily="2" charset="-78"/>
          </a:endParaRPr>
        </a:p>
      </dgm:t>
    </dgm:pt>
    <dgm:pt modelId="{9F1286D6-969E-439C-8193-1EF4B71F89A3}">
      <dgm:prSet phldrT="[Text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>
          <a:scene3d>
            <a:camera prst="orthographicFront"/>
            <a:lightRig rig="harsh" dir="t"/>
          </a:scene3d>
          <a:sp3d extrusionH="57150" prstMaterial="matte">
            <a:bevelT w="63500" h="12700" prst="angle"/>
            <a:contourClr>
              <a:schemeClr val="bg1">
                <a:lumMod val="65000"/>
              </a:schemeClr>
            </a:contourClr>
          </a:sp3d>
        </a:bodyPr>
        <a:lstStyle/>
        <a:p>
          <a:pPr algn="ctr" rtl="1"/>
          <a:endParaRPr lang="en-US" sz="1800" b="0" cap="none" spc="0" dirty="0">
            <a:ln w="0"/>
            <a:solidFill>
              <a:schemeClr val="bg1"/>
            </a:solidFill>
            <a:effectLst/>
            <a:cs typeface="+mn-cs"/>
          </a:endParaRPr>
        </a:p>
      </dgm:t>
    </dgm:pt>
    <dgm:pt modelId="{71A51E0C-D0A1-4146-BD36-BFD9FC7AC960}" type="sibTrans" cxnId="{6CF1FF3D-3176-4F25-B243-5A53A8AAEC6D}">
      <dgm:prSet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>
        <a:solidFill>
          <a:srgbClr val="63A537"/>
        </a:solidFill>
      </dgm:spPr>
      <dgm:t>
        <a:bodyPr/>
        <a:lstStyle/>
        <a:p>
          <a:pPr rtl="1"/>
          <a:r>
            <a:rPr lang="fa-IR" sz="2000" dirty="0" smtClean="0">
              <a:cs typeface="B Koodak" panose="00000700000000000000" pitchFamily="2" charset="-78"/>
            </a:rPr>
            <a:t>افزایش بودجه در طول 16 سال به </a:t>
          </a:r>
          <a:r>
            <a:rPr lang="fa-IR" sz="2000" b="1" u="sng" dirty="0" smtClean="0">
              <a:cs typeface="B Koodak" panose="00000700000000000000" pitchFamily="2" charset="-78"/>
            </a:rPr>
            <a:t>8 برابر</a:t>
          </a:r>
          <a:endParaRPr lang="en-US" sz="2000" b="1" u="sng" dirty="0"/>
        </a:p>
      </dgm:t>
    </dgm:pt>
    <dgm:pt modelId="{7C7A0AF1-5264-4192-851B-C6618F5CF2FE}" type="parTrans" cxnId="{6CF1FF3D-3176-4F25-B243-5A53A8AAEC6D}">
      <dgm:prSet/>
      <dgm:spPr/>
      <dgm:t>
        <a:bodyPr/>
        <a:lstStyle/>
        <a:p>
          <a:endParaRPr lang="en-US"/>
        </a:p>
      </dgm:t>
    </dgm:pt>
    <dgm:pt modelId="{2EBB9DF5-1F0A-4BD9-A01C-150E4B785FC6}" type="pres">
      <dgm:prSet presAssocID="{72C3914E-28B9-44B2-BC70-9A6A4C992423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2BBE22D6-FA6C-4ED0-AB9E-E0A91BF92D29}" type="pres">
      <dgm:prSet presAssocID="{9F1286D6-969E-439C-8193-1EF4B71F89A3}" presName="composite" presStyleCnt="0"/>
      <dgm:spPr/>
    </dgm:pt>
    <dgm:pt modelId="{4B6C6C97-21EE-485D-BF0C-82D0F1AF625C}" type="pres">
      <dgm:prSet presAssocID="{9F1286D6-969E-439C-8193-1EF4B71F89A3}" presName="Parent1" presStyleLbl="node1" presStyleIdx="0" presStyleCnt="6" custLinFactY="68630" custLinFactNeighborX="-2215" custLinFactNeighborY="10000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EFF9654-0968-4FA1-B263-2D27305D086C}" type="pres">
      <dgm:prSet presAssocID="{9F1286D6-969E-439C-8193-1EF4B71F89A3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F225100-1A1E-4936-910B-477023132174}" type="pres">
      <dgm:prSet presAssocID="{9F1286D6-969E-439C-8193-1EF4B71F89A3}" presName="BalanceSpacing" presStyleCnt="0"/>
      <dgm:spPr/>
    </dgm:pt>
    <dgm:pt modelId="{3AF925FC-87B4-4C8C-A24B-ACE8AFD039DB}" type="pres">
      <dgm:prSet presAssocID="{9F1286D6-969E-439C-8193-1EF4B71F89A3}" presName="BalanceSpacing1" presStyleCnt="0"/>
      <dgm:spPr/>
    </dgm:pt>
    <dgm:pt modelId="{4721F065-C521-4AC6-942E-CCDA03C9A1A4}" type="pres">
      <dgm:prSet presAssocID="{71A51E0C-D0A1-4146-BD36-BFD9FC7AC960}" presName="Accent1Text" presStyleLbl="node1" presStyleIdx="1" presStyleCnt="6" custLinFactNeighborX="737" custLinFactNeighborY="-4488"/>
      <dgm:spPr/>
      <dgm:t>
        <a:bodyPr/>
        <a:lstStyle/>
        <a:p>
          <a:endParaRPr lang="en-US"/>
        </a:p>
      </dgm:t>
    </dgm:pt>
    <dgm:pt modelId="{D4AC3E4E-A925-4F50-8DC5-DA8FBD6A2315}" type="pres">
      <dgm:prSet presAssocID="{71A51E0C-D0A1-4146-BD36-BFD9FC7AC960}" presName="spaceBetweenRectangles" presStyleCnt="0"/>
      <dgm:spPr/>
    </dgm:pt>
    <dgm:pt modelId="{CF02DD88-9858-4982-9D45-B697B0CE219C}" type="pres">
      <dgm:prSet presAssocID="{CF344268-E061-4D25-A5B0-87FE604043DF}" presName="composite" presStyleCnt="0"/>
      <dgm:spPr/>
    </dgm:pt>
    <dgm:pt modelId="{C18CB15A-26F9-4242-B7BC-3312257ADFF3}" type="pres">
      <dgm:prSet presAssocID="{CF344268-E061-4D25-A5B0-87FE604043DF}" presName="Parent1" presStyleLbl="node1" presStyleIdx="2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931B14F-5619-4BC5-820C-D0923211A9B1}" type="pres">
      <dgm:prSet presAssocID="{CF344268-E061-4D25-A5B0-87FE604043DF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AD2FABE-1D5E-4A9D-B067-900B05750E12}" type="pres">
      <dgm:prSet presAssocID="{CF344268-E061-4D25-A5B0-87FE604043DF}" presName="BalanceSpacing" presStyleCnt="0"/>
      <dgm:spPr/>
    </dgm:pt>
    <dgm:pt modelId="{5D97D67A-AC29-4093-A1BC-8F4CCF8F1EC0}" type="pres">
      <dgm:prSet presAssocID="{CF344268-E061-4D25-A5B0-87FE604043DF}" presName="BalanceSpacing1" presStyleCnt="0"/>
      <dgm:spPr/>
    </dgm:pt>
    <dgm:pt modelId="{8700BBB2-3A52-42C7-88C9-5ACA33DC6247}" type="pres">
      <dgm:prSet presAssocID="{1FC82DA9-28C2-4DE6-9A0A-AE52B8C51CE3}" presName="Accent1Text" presStyleLbl="node1" presStyleIdx="3" presStyleCnt="6"/>
      <dgm:spPr/>
      <dgm:t>
        <a:bodyPr/>
        <a:lstStyle/>
        <a:p>
          <a:endParaRPr lang="en-US"/>
        </a:p>
      </dgm:t>
    </dgm:pt>
    <dgm:pt modelId="{F4598B8E-4C3A-4F94-878B-5F9BD56A0692}" type="pres">
      <dgm:prSet presAssocID="{1FC82DA9-28C2-4DE6-9A0A-AE52B8C51CE3}" presName="spaceBetweenRectangles" presStyleCnt="0"/>
      <dgm:spPr/>
    </dgm:pt>
    <dgm:pt modelId="{E91322D3-C8FB-4A0B-9ED0-D923832793C9}" type="pres">
      <dgm:prSet presAssocID="{897CB38A-8825-4C1A-B4CE-856666D5516D}" presName="composite" presStyleCnt="0"/>
      <dgm:spPr/>
    </dgm:pt>
    <dgm:pt modelId="{34AE6C46-8173-4C65-A884-C5B0D6423638}" type="pres">
      <dgm:prSet presAssocID="{897CB38A-8825-4C1A-B4CE-856666D5516D}" presName="Parent1" presStyleLbl="node1" presStyleIdx="4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2EC310-2EED-4DDA-9C7B-D9694C18B36C}" type="pres">
      <dgm:prSet presAssocID="{897CB38A-8825-4C1A-B4CE-856666D5516D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EA0BFB-3DD3-41DD-BD5C-BCB40BD9692B}" type="pres">
      <dgm:prSet presAssocID="{897CB38A-8825-4C1A-B4CE-856666D5516D}" presName="BalanceSpacing" presStyleCnt="0"/>
      <dgm:spPr/>
    </dgm:pt>
    <dgm:pt modelId="{87824573-A1BD-4F24-BE16-2E9DE8C88CF6}" type="pres">
      <dgm:prSet presAssocID="{897CB38A-8825-4C1A-B4CE-856666D5516D}" presName="BalanceSpacing1" presStyleCnt="0"/>
      <dgm:spPr/>
    </dgm:pt>
    <dgm:pt modelId="{8B2435D7-4B74-4D62-A8FE-9DC6447BDE94}" type="pres">
      <dgm:prSet presAssocID="{5F4AED1D-09F6-4238-9047-C642B8F42769}" presName="Accent1Text" presStyleLbl="node1" presStyleIdx="5" presStyleCnt="6"/>
      <dgm:spPr/>
      <dgm:t>
        <a:bodyPr/>
        <a:lstStyle/>
        <a:p>
          <a:endParaRPr lang="en-US"/>
        </a:p>
      </dgm:t>
    </dgm:pt>
  </dgm:ptLst>
  <dgm:cxnLst>
    <dgm:cxn modelId="{7885DADE-668F-4B02-9B6D-A9DCFBF9E00C}" type="presOf" srcId="{71A51E0C-D0A1-4146-BD36-BFD9FC7AC960}" destId="{4721F065-C521-4AC6-942E-CCDA03C9A1A4}" srcOrd="0" destOrd="0" presId="urn:microsoft.com/office/officeart/2008/layout/AlternatingHexagons"/>
    <dgm:cxn modelId="{DA333ECD-FEC1-4EC8-8FA7-A939F1DA3ABE}" srcId="{72C3914E-28B9-44B2-BC70-9A6A4C992423}" destId="{897CB38A-8825-4C1A-B4CE-856666D5516D}" srcOrd="2" destOrd="0" parTransId="{0B24FC1D-0DAD-4F10-BAA0-99506A9A09B6}" sibTransId="{5F4AED1D-09F6-4238-9047-C642B8F42769}"/>
    <dgm:cxn modelId="{3C0A9210-D836-4097-BEE1-70688BB72667}" type="presOf" srcId="{72C3914E-28B9-44B2-BC70-9A6A4C992423}" destId="{2EBB9DF5-1F0A-4BD9-A01C-150E4B785FC6}" srcOrd="0" destOrd="0" presId="urn:microsoft.com/office/officeart/2008/layout/AlternatingHexagons"/>
    <dgm:cxn modelId="{D529968A-C506-4D27-BF49-7E181305E2B9}" type="presOf" srcId="{5F4AED1D-09F6-4238-9047-C642B8F42769}" destId="{8B2435D7-4B74-4D62-A8FE-9DC6447BDE94}" srcOrd="0" destOrd="0" presId="urn:microsoft.com/office/officeart/2008/layout/AlternatingHexagons"/>
    <dgm:cxn modelId="{BCE238AC-0B26-4770-AA3A-1BB924F93606}" type="presOf" srcId="{9F1286D6-969E-439C-8193-1EF4B71F89A3}" destId="{4B6C6C97-21EE-485D-BF0C-82D0F1AF625C}" srcOrd="0" destOrd="0" presId="urn:microsoft.com/office/officeart/2008/layout/AlternatingHexagons"/>
    <dgm:cxn modelId="{8A07D671-4907-48B8-833B-DE6279B034A4}" type="presOf" srcId="{1FC82DA9-28C2-4DE6-9A0A-AE52B8C51CE3}" destId="{8700BBB2-3A52-42C7-88C9-5ACA33DC6247}" srcOrd="0" destOrd="0" presId="urn:microsoft.com/office/officeart/2008/layout/AlternatingHexagons"/>
    <dgm:cxn modelId="{9FBEF27B-8F17-4DF0-91DA-4297225753D0}" srcId="{72C3914E-28B9-44B2-BC70-9A6A4C992423}" destId="{CF344268-E061-4D25-A5B0-87FE604043DF}" srcOrd="1" destOrd="0" parTransId="{1CB32206-6F73-4C97-B965-5CD6AF8AF27C}" sibTransId="{1FC82DA9-28C2-4DE6-9A0A-AE52B8C51CE3}"/>
    <dgm:cxn modelId="{0041B0A8-72D5-45E1-A304-273EBB00050A}" type="presOf" srcId="{897CB38A-8825-4C1A-B4CE-856666D5516D}" destId="{34AE6C46-8173-4C65-A884-C5B0D6423638}" srcOrd="0" destOrd="0" presId="urn:microsoft.com/office/officeart/2008/layout/AlternatingHexagons"/>
    <dgm:cxn modelId="{EA8DE451-22D8-42A7-A56C-2DE11579A892}" type="presOf" srcId="{CF344268-E061-4D25-A5B0-87FE604043DF}" destId="{C18CB15A-26F9-4242-B7BC-3312257ADFF3}" srcOrd="0" destOrd="0" presId="urn:microsoft.com/office/officeart/2008/layout/AlternatingHexagons"/>
    <dgm:cxn modelId="{6CF1FF3D-3176-4F25-B243-5A53A8AAEC6D}" srcId="{72C3914E-28B9-44B2-BC70-9A6A4C992423}" destId="{9F1286D6-969E-439C-8193-1EF4B71F89A3}" srcOrd="0" destOrd="0" parTransId="{7C7A0AF1-5264-4192-851B-C6618F5CF2FE}" sibTransId="{71A51E0C-D0A1-4146-BD36-BFD9FC7AC960}"/>
    <dgm:cxn modelId="{3ACDA8F9-D650-4DAC-BC2D-90129765FDA5}" type="presParOf" srcId="{2EBB9DF5-1F0A-4BD9-A01C-150E4B785FC6}" destId="{2BBE22D6-FA6C-4ED0-AB9E-E0A91BF92D29}" srcOrd="0" destOrd="0" presId="urn:microsoft.com/office/officeart/2008/layout/AlternatingHexagons"/>
    <dgm:cxn modelId="{0954EF62-C785-4681-A7D1-E1277492E0B2}" type="presParOf" srcId="{2BBE22D6-FA6C-4ED0-AB9E-E0A91BF92D29}" destId="{4B6C6C97-21EE-485D-BF0C-82D0F1AF625C}" srcOrd="0" destOrd="0" presId="urn:microsoft.com/office/officeart/2008/layout/AlternatingHexagons"/>
    <dgm:cxn modelId="{28921C79-85AE-47FD-AA53-1F15F89F84B9}" type="presParOf" srcId="{2BBE22D6-FA6C-4ED0-AB9E-E0A91BF92D29}" destId="{5EFF9654-0968-4FA1-B263-2D27305D086C}" srcOrd="1" destOrd="0" presId="urn:microsoft.com/office/officeart/2008/layout/AlternatingHexagons"/>
    <dgm:cxn modelId="{83087657-2439-4A75-8C93-267407F00C3E}" type="presParOf" srcId="{2BBE22D6-FA6C-4ED0-AB9E-E0A91BF92D29}" destId="{AF225100-1A1E-4936-910B-477023132174}" srcOrd="2" destOrd="0" presId="urn:microsoft.com/office/officeart/2008/layout/AlternatingHexagons"/>
    <dgm:cxn modelId="{9E97AADC-70F4-40DB-98F3-1D986109D819}" type="presParOf" srcId="{2BBE22D6-FA6C-4ED0-AB9E-E0A91BF92D29}" destId="{3AF925FC-87B4-4C8C-A24B-ACE8AFD039DB}" srcOrd="3" destOrd="0" presId="urn:microsoft.com/office/officeart/2008/layout/AlternatingHexagons"/>
    <dgm:cxn modelId="{F8816028-4695-4747-9F8B-B422DE2221E8}" type="presParOf" srcId="{2BBE22D6-FA6C-4ED0-AB9E-E0A91BF92D29}" destId="{4721F065-C521-4AC6-942E-CCDA03C9A1A4}" srcOrd="4" destOrd="0" presId="urn:microsoft.com/office/officeart/2008/layout/AlternatingHexagons"/>
    <dgm:cxn modelId="{9A94FF98-8B73-45F4-9CE6-2715F5B98CB1}" type="presParOf" srcId="{2EBB9DF5-1F0A-4BD9-A01C-150E4B785FC6}" destId="{D4AC3E4E-A925-4F50-8DC5-DA8FBD6A2315}" srcOrd="1" destOrd="0" presId="urn:microsoft.com/office/officeart/2008/layout/AlternatingHexagons"/>
    <dgm:cxn modelId="{E2927F2A-1803-4B5F-AE6A-BEC342AC42A0}" type="presParOf" srcId="{2EBB9DF5-1F0A-4BD9-A01C-150E4B785FC6}" destId="{CF02DD88-9858-4982-9D45-B697B0CE219C}" srcOrd="2" destOrd="0" presId="urn:microsoft.com/office/officeart/2008/layout/AlternatingHexagons"/>
    <dgm:cxn modelId="{D2C40DBD-7AD4-47C5-ADEA-34B08F335C1C}" type="presParOf" srcId="{CF02DD88-9858-4982-9D45-B697B0CE219C}" destId="{C18CB15A-26F9-4242-B7BC-3312257ADFF3}" srcOrd="0" destOrd="0" presId="urn:microsoft.com/office/officeart/2008/layout/AlternatingHexagons"/>
    <dgm:cxn modelId="{7CAB7AD7-3096-4EC8-94F6-1D74C31821CD}" type="presParOf" srcId="{CF02DD88-9858-4982-9D45-B697B0CE219C}" destId="{2931B14F-5619-4BC5-820C-D0923211A9B1}" srcOrd="1" destOrd="0" presId="urn:microsoft.com/office/officeart/2008/layout/AlternatingHexagons"/>
    <dgm:cxn modelId="{5DFF0582-AAF3-4461-A02E-ED1F4ED8BE6D}" type="presParOf" srcId="{CF02DD88-9858-4982-9D45-B697B0CE219C}" destId="{3AD2FABE-1D5E-4A9D-B067-900B05750E12}" srcOrd="2" destOrd="0" presId="urn:microsoft.com/office/officeart/2008/layout/AlternatingHexagons"/>
    <dgm:cxn modelId="{E9A0107C-C053-4281-AAA2-DEA657B0FC9D}" type="presParOf" srcId="{CF02DD88-9858-4982-9D45-B697B0CE219C}" destId="{5D97D67A-AC29-4093-A1BC-8F4CCF8F1EC0}" srcOrd="3" destOrd="0" presId="urn:microsoft.com/office/officeart/2008/layout/AlternatingHexagons"/>
    <dgm:cxn modelId="{C41B060E-6B83-4A47-BF98-BD12D850520E}" type="presParOf" srcId="{CF02DD88-9858-4982-9D45-B697B0CE219C}" destId="{8700BBB2-3A52-42C7-88C9-5ACA33DC6247}" srcOrd="4" destOrd="0" presId="urn:microsoft.com/office/officeart/2008/layout/AlternatingHexagons"/>
    <dgm:cxn modelId="{8DE7DFE2-21E1-45A2-9A76-A3672555D1F0}" type="presParOf" srcId="{2EBB9DF5-1F0A-4BD9-A01C-150E4B785FC6}" destId="{F4598B8E-4C3A-4F94-878B-5F9BD56A0692}" srcOrd="3" destOrd="0" presId="urn:microsoft.com/office/officeart/2008/layout/AlternatingHexagons"/>
    <dgm:cxn modelId="{ABC8EAA3-7E4C-4B74-9166-B4665B7BAA02}" type="presParOf" srcId="{2EBB9DF5-1F0A-4BD9-A01C-150E4B785FC6}" destId="{E91322D3-C8FB-4A0B-9ED0-D923832793C9}" srcOrd="4" destOrd="0" presId="urn:microsoft.com/office/officeart/2008/layout/AlternatingHexagons"/>
    <dgm:cxn modelId="{546FF5DB-F530-4602-8C2F-8EA559FF5F1F}" type="presParOf" srcId="{E91322D3-C8FB-4A0B-9ED0-D923832793C9}" destId="{34AE6C46-8173-4C65-A884-C5B0D6423638}" srcOrd="0" destOrd="0" presId="urn:microsoft.com/office/officeart/2008/layout/AlternatingHexagons"/>
    <dgm:cxn modelId="{673E0270-4C8C-4072-93BD-E188B5EEA5A9}" type="presParOf" srcId="{E91322D3-C8FB-4A0B-9ED0-D923832793C9}" destId="{FB2EC310-2EED-4DDA-9C7B-D9694C18B36C}" srcOrd="1" destOrd="0" presId="urn:microsoft.com/office/officeart/2008/layout/AlternatingHexagons"/>
    <dgm:cxn modelId="{5E879284-2291-435D-B8FE-E6D913C55903}" type="presParOf" srcId="{E91322D3-C8FB-4A0B-9ED0-D923832793C9}" destId="{2FEA0BFB-3DD3-41DD-BD5C-BCB40BD9692B}" srcOrd="2" destOrd="0" presId="urn:microsoft.com/office/officeart/2008/layout/AlternatingHexagons"/>
    <dgm:cxn modelId="{0AD36AC7-366E-4E31-9B94-5CD675ABC974}" type="presParOf" srcId="{E91322D3-C8FB-4A0B-9ED0-D923832793C9}" destId="{87824573-A1BD-4F24-BE16-2E9DE8C88CF6}" srcOrd="3" destOrd="0" presId="urn:microsoft.com/office/officeart/2008/layout/AlternatingHexagons"/>
    <dgm:cxn modelId="{21F871B7-F80C-420C-8080-0E26374D6465}" type="presParOf" srcId="{E91322D3-C8FB-4A0B-9ED0-D923832793C9}" destId="{8B2435D7-4B74-4D62-A8FE-9DC6447BDE94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111F9192-35EB-44B6-9A06-722F9425D26B}" type="doc">
      <dgm:prSet loTypeId="urn:microsoft.com/office/officeart/2005/8/layout/list1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2680714-C6B6-4E36-BEE1-B68E0F36BF91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2000" dirty="0" smtClean="0">
              <a:solidFill>
                <a:srgbClr val="206252"/>
              </a:solidFill>
              <a:cs typeface="B Koodak" panose="00000700000000000000" pitchFamily="2" charset="-78"/>
            </a:rPr>
            <a:t>گرسنگی ، قحطی و مرگ و میر ناشی از جنگ جهانی اول</a:t>
          </a:r>
        </a:p>
      </dgm:t>
    </dgm:pt>
    <dgm:pt modelId="{A985889E-1704-49D8-A07A-AB649A91706B}" type="parTrans" cxnId="{CFEC5E8F-FA81-46FD-BF17-52F4ACDC608A}">
      <dgm:prSet/>
      <dgm:spPr/>
      <dgm:t>
        <a:bodyPr/>
        <a:lstStyle/>
        <a:p>
          <a:endParaRPr lang="en-US"/>
        </a:p>
      </dgm:t>
    </dgm:pt>
    <dgm:pt modelId="{5206819D-117D-42DD-9B94-41EE986C25AB}" type="sibTrans" cxnId="{CFEC5E8F-FA81-46FD-BF17-52F4ACDC608A}">
      <dgm:prSet/>
      <dgm:spPr/>
      <dgm:t>
        <a:bodyPr/>
        <a:lstStyle/>
        <a:p>
          <a:endParaRPr lang="en-US"/>
        </a:p>
      </dgm:t>
    </dgm:pt>
    <dgm:pt modelId="{3B787122-CA47-42AE-9247-C1B865AD69BF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2000" dirty="0" smtClean="0">
              <a:solidFill>
                <a:srgbClr val="206252"/>
              </a:solidFill>
              <a:cs typeface="B Koodak" panose="00000700000000000000" pitchFamily="2" charset="-78"/>
            </a:rPr>
            <a:t>جداکردن دین از نظام آموزشی و قضایی</a:t>
          </a:r>
        </a:p>
      </dgm:t>
    </dgm:pt>
    <dgm:pt modelId="{80ECA847-9B5B-4C4E-A007-C400E5F72520}" type="parTrans" cxnId="{5614AC86-6859-430B-9738-D5BD9EA21EAC}">
      <dgm:prSet/>
      <dgm:spPr/>
      <dgm:t>
        <a:bodyPr/>
        <a:lstStyle/>
        <a:p>
          <a:endParaRPr lang="en-US"/>
        </a:p>
      </dgm:t>
    </dgm:pt>
    <dgm:pt modelId="{4CC8C65B-7609-4AEC-8622-3A712A508D50}" type="sibTrans" cxnId="{5614AC86-6859-430B-9738-D5BD9EA21EAC}">
      <dgm:prSet/>
      <dgm:spPr/>
      <dgm:t>
        <a:bodyPr/>
        <a:lstStyle/>
        <a:p>
          <a:endParaRPr lang="en-US"/>
        </a:p>
      </dgm:t>
    </dgm:pt>
    <dgm:pt modelId="{7D2409C1-17C1-42A5-813A-582A4AE966AC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2000" dirty="0" smtClean="0">
              <a:solidFill>
                <a:srgbClr val="206252"/>
              </a:solidFill>
              <a:cs typeface="B Koodak" panose="00000700000000000000" pitchFamily="2" charset="-78"/>
            </a:rPr>
            <a:t>افسران ارتش گروه جدیدی از طبقات جامعه شدند</a:t>
          </a:r>
        </a:p>
      </dgm:t>
    </dgm:pt>
    <dgm:pt modelId="{1FA79C62-C5D1-4140-BFFE-09F8C4B1C380}" type="parTrans" cxnId="{587888C7-0ED7-42C2-A83B-D32D3BDC323E}">
      <dgm:prSet/>
      <dgm:spPr/>
      <dgm:t>
        <a:bodyPr/>
        <a:lstStyle/>
        <a:p>
          <a:endParaRPr lang="en-US"/>
        </a:p>
      </dgm:t>
    </dgm:pt>
    <dgm:pt modelId="{65AF154B-3A0D-4686-A780-A506F0DBB916}" type="sibTrans" cxnId="{587888C7-0ED7-42C2-A83B-D32D3BDC323E}">
      <dgm:prSet/>
      <dgm:spPr/>
      <dgm:t>
        <a:bodyPr/>
        <a:lstStyle/>
        <a:p>
          <a:endParaRPr lang="en-US"/>
        </a:p>
      </dgm:t>
    </dgm:pt>
    <dgm:pt modelId="{8A9BB6D8-2A8C-47B4-9BC4-7C87F219408F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2000" dirty="0" smtClean="0">
              <a:solidFill>
                <a:srgbClr val="206252"/>
              </a:solidFill>
              <a:cs typeface="B Koodak" panose="00000700000000000000" pitchFamily="2" charset="-78"/>
            </a:rPr>
            <a:t>افزایش ظرفیت آموزشی ،فرستادن تعداد زیاذی از دانشجویان به خارج</a:t>
          </a:r>
        </a:p>
      </dgm:t>
    </dgm:pt>
    <dgm:pt modelId="{1400CEBF-393B-40A6-9CDD-1F0C48EEC107}" type="parTrans" cxnId="{10969A8F-6392-49AD-A3FB-22BD11472AA5}">
      <dgm:prSet/>
      <dgm:spPr/>
      <dgm:t>
        <a:bodyPr/>
        <a:lstStyle/>
        <a:p>
          <a:endParaRPr lang="en-US"/>
        </a:p>
      </dgm:t>
    </dgm:pt>
    <dgm:pt modelId="{EFF6E514-AE80-498C-B2A5-1AF12E159381}" type="sibTrans" cxnId="{10969A8F-6392-49AD-A3FB-22BD11472AA5}">
      <dgm:prSet/>
      <dgm:spPr/>
      <dgm:t>
        <a:bodyPr/>
        <a:lstStyle/>
        <a:p>
          <a:endParaRPr lang="en-US"/>
        </a:p>
      </dgm:t>
    </dgm:pt>
    <dgm:pt modelId="{275F8B8C-E72D-4241-A865-8D69E468B904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2000" dirty="0" smtClean="0">
              <a:solidFill>
                <a:srgbClr val="206252"/>
              </a:solidFill>
              <a:cs typeface="B Koodak" panose="00000700000000000000" pitchFamily="2" charset="-78"/>
            </a:rPr>
            <a:t>تاسیس دانشگاه تهران</a:t>
          </a:r>
        </a:p>
      </dgm:t>
    </dgm:pt>
    <dgm:pt modelId="{E5127C90-8E13-4E83-9A44-97248A1A76EF}" type="parTrans" cxnId="{1DEF6310-CA1F-42D3-9B16-E41E872840F2}">
      <dgm:prSet/>
      <dgm:spPr/>
      <dgm:t>
        <a:bodyPr/>
        <a:lstStyle/>
        <a:p>
          <a:endParaRPr lang="en-US"/>
        </a:p>
      </dgm:t>
    </dgm:pt>
    <dgm:pt modelId="{51C17AC3-D7E6-479A-AB6A-520ED956A576}" type="sibTrans" cxnId="{1DEF6310-CA1F-42D3-9B16-E41E872840F2}">
      <dgm:prSet/>
      <dgm:spPr/>
      <dgm:t>
        <a:bodyPr/>
        <a:lstStyle/>
        <a:p>
          <a:endParaRPr lang="en-US"/>
        </a:p>
      </dgm:t>
    </dgm:pt>
    <dgm:pt modelId="{83EB5561-7149-416C-B4FE-34314C7386B1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2000" dirty="0" smtClean="0">
              <a:solidFill>
                <a:srgbClr val="206252"/>
              </a:solidFill>
              <a:cs typeface="B Koodak" panose="00000700000000000000" pitchFamily="2" charset="-78"/>
            </a:rPr>
            <a:t>تجددگرایی طبقه متوسط شهری جدیدی ایجاد کرد . </a:t>
          </a:r>
          <a:r>
            <a:rPr lang="fa-IR" sz="1400" dirty="0" smtClean="0">
              <a:solidFill>
                <a:srgbClr val="206252"/>
              </a:solidFill>
              <a:cs typeface="B Koodak" panose="00000700000000000000" pitchFamily="2" charset="-78"/>
            </a:rPr>
            <a:t>(اشرف و بنو عزیزی، 188:388)</a:t>
          </a:r>
          <a:endParaRPr lang="fa-IR" sz="2000" dirty="0" smtClean="0">
            <a:solidFill>
              <a:srgbClr val="206252"/>
            </a:solidFill>
            <a:cs typeface="B Koodak" panose="00000700000000000000" pitchFamily="2" charset="-78"/>
          </a:endParaRPr>
        </a:p>
      </dgm:t>
    </dgm:pt>
    <dgm:pt modelId="{DC8580B5-F266-4C1B-96D7-C341ADE41EC2}" type="parTrans" cxnId="{5CC311A4-96D7-4F5C-8A58-9E0ECBFC0F07}">
      <dgm:prSet/>
      <dgm:spPr/>
      <dgm:t>
        <a:bodyPr/>
        <a:lstStyle/>
        <a:p>
          <a:endParaRPr lang="en-US"/>
        </a:p>
      </dgm:t>
    </dgm:pt>
    <dgm:pt modelId="{019D761F-9C85-4C44-B782-8486403CE8B3}" type="sibTrans" cxnId="{5CC311A4-96D7-4F5C-8A58-9E0ECBFC0F07}">
      <dgm:prSet/>
      <dgm:spPr/>
      <dgm:t>
        <a:bodyPr/>
        <a:lstStyle/>
        <a:p>
          <a:endParaRPr lang="en-US"/>
        </a:p>
      </dgm:t>
    </dgm:pt>
    <dgm:pt modelId="{ED18374B-462D-43D4-BBF7-295666E68768}" type="pres">
      <dgm:prSet presAssocID="{111F9192-35EB-44B6-9A06-722F9425D26B}" presName="linear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E981DEB-2308-4E38-BEA5-CE95166D7D6B}" type="pres">
      <dgm:prSet presAssocID="{C2680714-C6B6-4E36-BEE1-B68E0F36BF91}" presName="parentLin" presStyleCnt="0"/>
      <dgm:spPr/>
    </dgm:pt>
    <dgm:pt modelId="{5F8EFB57-DB41-486A-9567-5134B2B55038}" type="pres">
      <dgm:prSet presAssocID="{C2680714-C6B6-4E36-BEE1-B68E0F36BF91}" presName="parentLeftMargin" presStyleLbl="node1" presStyleIdx="0" presStyleCnt="6"/>
      <dgm:spPr/>
      <dgm:t>
        <a:bodyPr/>
        <a:lstStyle/>
        <a:p>
          <a:endParaRPr lang="en-US"/>
        </a:p>
      </dgm:t>
    </dgm:pt>
    <dgm:pt modelId="{2554B77A-ACF1-4544-86C8-37E6C6FC4EE6}" type="pres">
      <dgm:prSet presAssocID="{C2680714-C6B6-4E36-BEE1-B68E0F36BF91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77970DA-5BE4-4BFC-B86C-53D23DDD728C}" type="pres">
      <dgm:prSet presAssocID="{C2680714-C6B6-4E36-BEE1-B68E0F36BF91}" presName="negativeSpace" presStyleCnt="0"/>
      <dgm:spPr/>
    </dgm:pt>
    <dgm:pt modelId="{E31F065A-C5B4-412D-88AD-F9E19AB90043}" type="pres">
      <dgm:prSet presAssocID="{C2680714-C6B6-4E36-BEE1-B68E0F36BF91}" presName="childText" presStyleLbl="conFgAcc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68AAC64-1251-4349-ACB8-6C5A8AECC61F}" type="pres">
      <dgm:prSet presAssocID="{5206819D-117D-42DD-9B94-41EE986C25AB}" presName="spaceBetweenRectangles" presStyleCnt="0"/>
      <dgm:spPr/>
    </dgm:pt>
    <dgm:pt modelId="{23A03FCA-E5B4-416F-9880-B4DC9949ED8B}" type="pres">
      <dgm:prSet presAssocID="{3B787122-CA47-42AE-9247-C1B865AD69BF}" presName="parentLin" presStyleCnt="0"/>
      <dgm:spPr/>
    </dgm:pt>
    <dgm:pt modelId="{F4AC37CE-9704-48FD-8105-D91988DAD74A}" type="pres">
      <dgm:prSet presAssocID="{3B787122-CA47-42AE-9247-C1B865AD69BF}" presName="parentLeftMargin" presStyleLbl="node1" presStyleIdx="0" presStyleCnt="6"/>
      <dgm:spPr/>
      <dgm:t>
        <a:bodyPr/>
        <a:lstStyle/>
        <a:p>
          <a:endParaRPr lang="en-US"/>
        </a:p>
      </dgm:t>
    </dgm:pt>
    <dgm:pt modelId="{EC9800A5-BB2F-431E-8F86-17B50F0EA802}" type="pres">
      <dgm:prSet presAssocID="{3B787122-CA47-42AE-9247-C1B865AD69BF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7EBAFA9-B569-4888-BEBC-6BC55E2BB1CF}" type="pres">
      <dgm:prSet presAssocID="{3B787122-CA47-42AE-9247-C1B865AD69BF}" presName="negativeSpace" presStyleCnt="0"/>
      <dgm:spPr/>
    </dgm:pt>
    <dgm:pt modelId="{66BFB729-1CAB-4D61-931C-A4C0307095FE}" type="pres">
      <dgm:prSet presAssocID="{3B787122-CA47-42AE-9247-C1B865AD69BF}" presName="childText" presStyleLbl="conFgAcc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050E9F4-F588-4960-ACA6-8858FCDF2349}" type="pres">
      <dgm:prSet presAssocID="{4CC8C65B-7609-4AEC-8622-3A712A508D50}" presName="spaceBetweenRectangles" presStyleCnt="0"/>
      <dgm:spPr/>
    </dgm:pt>
    <dgm:pt modelId="{15EE7F8B-6871-4FA1-B7C3-CED8EE24091C}" type="pres">
      <dgm:prSet presAssocID="{7D2409C1-17C1-42A5-813A-582A4AE966AC}" presName="parentLin" presStyleCnt="0"/>
      <dgm:spPr/>
    </dgm:pt>
    <dgm:pt modelId="{1ADEFB07-8D98-4A79-A95F-2B3F1D25A6DF}" type="pres">
      <dgm:prSet presAssocID="{7D2409C1-17C1-42A5-813A-582A4AE966AC}" presName="parentLeftMargin" presStyleLbl="node1" presStyleIdx="1" presStyleCnt="6"/>
      <dgm:spPr/>
      <dgm:t>
        <a:bodyPr/>
        <a:lstStyle/>
        <a:p>
          <a:endParaRPr lang="en-US"/>
        </a:p>
      </dgm:t>
    </dgm:pt>
    <dgm:pt modelId="{7A5947CC-4809-40F5-B3C5-51B23CB7CCAA}" type="pres">
      <dgm:prSet presAssocID="{7D2409C1-17C1-42A5-813A-582A4AE966AC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D991A6B-3F81-492A-8066-494A306678E1}" type="pres">
      <dgm:prSet presAssocID="{7D2409C1-17C1-42A5-813A-582A4AE966AC}" presName="negativeSpace" presStyleCnt="0"/>
      <dgm:spPr/>
    </dgm:pt>
    <dgm:pt modelId="{D2C31C5C-1566-4304-A5A0-D6206C3B6EEC}" type="pres">
      <dgm:prSet presAssocID="{7D2409C1-17C1-42A5-813A-582A4AE966AC}" presName="childText" presStyleLbl="conFgAcc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91D3EE8-BE54-424D-8AB8-F7835FF44270}" type="pres">
      <dgm:prSet presAssocID="{65AF154B-3A0D-4686-A780-A506F0DBB916}" presName="spaceBetweenRectangles" presStyleCnt="0"/>
      <dgm:spPr/>
    </dgm:pt>
    <dgm:pt modelId="{B28705A7-5ADF-4B82-8A48-5F06850C8379}" type="pres">
      <dgm:prSet presAssocID="{8A9BB6D8-2A8C-47B4-9BC4-7C87F219408F}" presName="parentLin" presStyleCnt="0"/>
      <dgm:spPr/>
    </dgm:pt>
    <dgm:pt modelId="{15DA78F7-0F77-419E-83F5-219AF365B46F}" type="pres">
      <dgm:prSet presAssocID="{8A9BB6D8-2A8C-47B4-9BC4-7C87F219408F}" presName="parentLeftMargin" presStyleLbl="node1" presStyleIdx="2" presStyleCnt="6"/>
      <dgm:spPr/>
      <dgm:t>
        <a:bodyPr/>
        <a:lstStyle/>
        <a:p>
          <a:endParaRPr lang="en-US"/>
        </a:p>
      </dgm:t>
    </dgm:pt>
    <dgm:pt modelId="{B24F9973-A0BF-48F5-AD9E-F8327A24E035}" type="pres">
      <dgm:prSet presAssocID="{8A9BB6D8-2A8C-47B4-9BC4-7C87F219408F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9823C0-E998-4CBB-8E99-F9CC459D6821}" type="pres">
      <dgm:prSet presAssocID="{8A9BB6D8-2A8C-47B4-9BC4-7C87F219408F}" presName="negativeSpace" presStyleCnt="0"/>
      <dgm:spPr/>
    </dgm:pt>
    <dgm:pt modelId="{94FAFDC4-15D4-4D11-B21E-06D58265D62B}" type="pres">
      <dgm:prSet presAssocID="{8A9BB6D8-2A8C-47B4-9BC4-7C87F219408F}" presName="childText" presStyleLbl="conFgAcc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1745858-8B02-4916-A1B6-AE0A6E4277A4}" type="pres">
      <dgm:prSet presAssocID="{EFF6E514-AE80-498C-B2A5-1AF12E159381}" presName="spaceBetweenRectangles" presStyleCnt="0"/>
      <dgm:spPr/>
    </dgm:pt>
    <dgm:pt modelId="{14A0B85E-340F-43DF-81CE-0C47BAE714D5}" type="pres">
      <dgm:prSet presAssocID="{275F8B8C-E72D-4241-A865-8D69E468B904}" presName="parentLin" presStyleCnt="0"/>
      <dgm:spPr/>
    </dgm:pt>
    <dgm:pt modelId="{F6977619-6AED-4A52-87A8-866B26D054DD}" type="pres">
      <dgm:prSet presAssocID="{275F8B8C-E72D-4241-A865-8D69E468B904}" presName="parentLeftMargin" presStyleLbl="node1" presStyleIdx="3" presStyleCnt="6"/>
      <dgm:spPr/>
      <dgm:t>
        <a:bodyPr/>
        <a:lstStyle/>
        <a:p>
          <a:endParaRPr lang="en-US"/>
        </a:p>
      </dgm:t>
    </dgm:pt>
    <dgm:pt modelId="{38CBDA9D-BAC5-4D24-9BD3-6515A97F2F9F}" type="pres">
      <dgm:prSet presAssocID="{275F8B8C-E72D-4241-A865-8D69E468B904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2667898-2D66-4364-808B-46AFD49E1D0E}" type="pres">
      <dgm:prSet presAssocID="{275F8B8C-E72D-4241-A865-8D69E468B904}" presName="negativeSpace" presStyleCnt="0"/>
      <dgm:spPr/>
    </dgm:pt>
    <dgm:pt modelId="{626FE34B-4A57-4E22-9485-AFB03E2C3A79}" type="pres">
      <dgm:prSet presAssocID="{275F8B8C-E72D-4241-A865-8D69E468B904}" presName="childText" presStyleLbl="conFgAcc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96DF71E-34D6-4128-8FD3-8A9893CADE55}" type="pres">
      <dgm:prSet presAssocID="{51C17AC3-D7E6-479A-AB6A-520ED956A576}" presName="spaceBetweenRectangles" presStyleCnt="0"/>
      <dgm:spPr/>
    </dgm:pt>
    <dgm:pt modelId="{2871AB22-852D-4928-AFD1-C06EE654B618}" type="pres">
      <dgm:prSet presAssocID="{83EB5561-7149-416C-B4FE-34314C7386B1}" presName="parentLin" presStyleCnt="0"/>
      <dgm:spPr/>
    </dgm:pt>
    <dgm:pt modelId="{49C64CA1-2EF4-4913-89FD-9E04C9293BFD}" type="pres">
      <dgm:prSet presAssocID="{83EB5561-7149-416C-B4FE-34314C7386B1}" presName="parentLeftMargin" presStyleLbl="node1" presStyleIdx="4" presStyleCnt="6"/>
      <dgm:spPr/>
      <dgm:t>
        <a:bodyPr/>
        <a:lstStyle/>
        <a:p>
          <a:endParaRPr lang="en-US"/>
        </a:p>
      </dgm:t>
    </dgm:pt>
    <dgm:pt modelId="{2FEE4823-C240-4235-BE27-53AA24608401}" type="pres">
      <dgm:prSet presAssocID="{83EB5561-7149-416C-B4FE-34314C7386B1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4A212E-79C1-4729-B0B7-387A0EEF732C}" type="pres">
      <dgm:prSet presAssocID="{83EB5561-7149-416C-B4FE-34314C7386B1}" presName="negativeSpace" presStyleCnt="0"/>
      <dgm:spPr/>
    </dgm:pt>
    <dgm:pt modelId="{82CFD11F-694A-4C50-9C58-9C9C54816859}" type="pres">
      <dgm:prSet presAssocID="{83EB5561-7149-416C-B4FE-34314C7386B1}" presName="childText" presStyleLbl="conFgAcc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CC311A4-96D7-4F5C-8A58-9E0ECBFC0F07}" srcId="{111F9192-35EB-44B6-9A06-722F9425D26B}" destId="{83EB5561-7149-416C-B4FE-34314C7386B1}" srcOrd="5" destOrd="0" parTransId="{DC8580B5-F266-4C1B-96D7-C341ADE41EC2}" sibTransId="{019D761F-9C85-4C44-B782-8486403CE8B3}"/>
    <dgm:cxn modelId="{CFEC5E8F-FA81-46FD-BF17-52F4ACDC608A}" srcId="{111F9192-35EB-44B6-9A06-722F9425D26B}" destId="{C2680714-C6B6-4E36-BEE1-B68E0F36BF91}" srcOrd="0" destOrd="0" parTransId="{A985889E-1704-49D8-A07A-AB649A91706B}" sibTransId="{5206819D-117D-42DD-9B94-41EE986C25AB}"/>
    <dgm:cxn modelId="{150DAA1F-B7A4-40BB-BF32-00C4DA8566BF}" type="presOf" srcId="{83EB5561-7149-416C-B4FE-34314C7386B1}" destId="{2FEE4823-C240-4235-BE27-53AA24608401}" srcOrd="1" destOrd="0" presId="urn:microsoft.com/office/officeart/2005/8/layout/list1"/>
    <dgm:cxn modelId="{587888C7-0ED7-42C2-A83B-D32D3BDC323E}" srcId="{111F9192-35EB-44B6-9A06-722F9425D26B}" destId="{7D2409C1-17C1-42A5-813A-582A4AE966AC}" srcOrd="2" destOrd="0" parTransId="{1FA79C62-C5D1-4140-BFFE-09F8C4B1C380}" sibTransId="{65AF154B-3A0D-4686-A780-A506F0DBB916}"/>
    <dgm:cxn modelId="{54E96640-CB91-44C4-8DFD-96950A57B498}" type="presOf" srcId="{8A9BB6D8-2A8C-47B4-9BC4-7C87F219408F}" destId="{15DA78F7-0F77-419E-83F5-219AF365B46F}" srcOrd="0" destOrd="0" presId="urn:microsoft.com/office/officeart/2005/8/layout/list1"/>
    <dgm:cxn modelId="{5614AC86-6859-430B-9738-D5BD9EA21EAC}" srcId="{111F9192-35EB-44B6-9A06-722F9425D26B}" destId="{3B787122-CA47-42AE-9247-C1B865AD69BF}" srcOrd="1" destOrd="0" parTransId="{80ECA847-9B5B-4C4E-A007-C400E5F72520}" sibTransId="{4CC8C65B-7609-4AEC-8622-3A712A508D50}"/>
    <dgm:cxn modelId="{52BB2A3F-CAF7-4CF3-86BC-86FD7493F8C1}" type="presOf" srcId="{7D2409C1-17C1-42A5-813A-582A4AE966AC}" destId="{7A5947CC-4809-40F5-B3C5-51B23CB7CCAA}" srcOrd="1" destOrd="0" presId="urn:microsoft.com/office/officeart/2005/8/layout/list1"/>
    <dgm:cxn modelId="{3F48477B-6F3C-46B6-A163-37E2957CF061}" type="presOf" srcId="{111F9192-35EB-44B6-9A06-722F9425D26B}" destId="{ED18374B-462D-43D4-BBF7-295666E68768}" srcOrd="0" destOrd="0" presId="urn:microsoft.com/office/officeart/2005/8/layout/list1"/>
    <dgm:cxn modelId="{0B67AD0B-99B5-4A0C-BDFE-CE62EAC37C54}" type="presOf" srcId="{83EB5561-7149-416C-B4FE-34314C7386B1}" destId="{49C64CA1-2EF4-4913-89FD-9E04C9293BFD}" srcOrd="0" destOrd="0" presId="urn:microsoft.com/office/officeart/2005/8/layout/list1"/>
    <dgm:cxn modelId="{496A41E0-2E79-4418-BA77-46D3AA567F46}" type="presOf" srcId="{8A9BB6D8-2A8C-47B4-9BC4-7C87F219408F}" destId="{B24F9973-A0BF-48F5-AD9E-F8327A24E035}" srcOrd="1" destOrd="0" presId="urn:microsoft.com/office/officeart/2005/8/layout/list1"/>
    <dgm:cxn modelId="{32C49868-0A6B-49BD-B66C-1C713DA762D1}" type="presOf" srcId="{7D2409C1-17C1-42A5-813A-582A4AE966AC}" destId="{1ADEFB07-8D98-4A79-A95F-2B3F1D25A6DF}" srcOrd="0" destOrd="0" presId="urn:microsoft.com/office/officeart/2005/8/layout/list1"/>
    <dgm:cxn modelId="{692C4939-4034-4E90-AA56-7301B76702C5}" type="presOf" srcId="{C2680714-C6B6-4E36-BEE1-B68E0F36BF91}" destId="{5F8EFB57-DB41-486A-9567-5134B2B55038}" srcOrd="0" destOrd="0" presId="urn:microsoft.com/office/officeart/2005/8/layout/list1"/>
    <dgm:cxn modelId="{10969A8F-6392-49AD-A3FB-22BD11472AA5}" srcId="{111F9192-35EB-44B6-9A06-722F9425D26B}" destId="{8A9BB6D8-2A8C-47B4-9BC4-7C87F219408F}" srcOrd="3" destOrd="0" parTransId="{1400CEBF-393B-40A6-9CDD-1F0C48EEC107}" sibTransId="{EFF6E514-AE80-498C-B2A5-1AF12E159381}"/>
    <dgm:cxn modelId="{90153369-05CC-4C0C-A71D-5B58298B7BAC}" type="presOf" srcId="{275F8B8C-E72D-4241-A865-8D69E468B904}" destId="{F6977619-6AED-4A52-87A8-866B26D054DD}" srcOrd="0" destOrd="0" presId="urn:microsoft.com/office/officeart/2005/8/layout/list1"/>
    <dgm:cxn modelId="{04DF52FE-88C6-4CC5-AE74-9AC4E459CE00}" type="presOf" srcId="{3B787122-CA47-42AE-9247-C1B865AD69BF}" destId="{EC9800A5-BB2F-431E-8F86-17B50F0EA802}" srcOrd="1" destOrd="0" presId="urn:microsoft.com/office/officeart/2005/8/layout/list1"/>
    <dgm:cxn modelId="{EE1DA3FD-953B-404E-9EA1-95ED1A1906FB}" type="presOf" srcId="{275F8B8C-E72D-4241-A865-8D69E468B904}" destId="{38CBDA9D-BAC5-4D24-9BD3-6515A97F2F9F}" srcOrd="1" destOrd="0" presId="urn:microsoft.com/office/officeart/2005/8/layout/list1"/>
    <dgm:cxn modelId="{1DEF6310-CA1F-42D3-9B16-E41E872840F2}" srcId="{111F9192-35EB-44B6-9A06-722F9425D26B}" destId="{275F8B8C-E72D-4241-A865-8D69E468B904}" srcOrd="4" destOrd="0" parTransId="{E5127C90-8E13-4E83-9A44-97248A1A76EF}" sibTransId="{51C17AC3-D7E6-479A-AB6A-520ED956A576}"/>
    <dgm:cxn modelId="{36746AC5-D77F-4498-9258-69D5D31FCDDA}" type="presOf" srcId="{C2680714-C6B6-4E36-BEE1-B68E0F36BF91}" destId="{2554B77A-ACF1-4544-86C8-37E6C6FC4EE6}" srcOrd="1" destOrd="0" presId="urn:microsoft.com/office/officeart/2005/8/layout/list1"/>
    <dgm:cxn modelId="{66A4BEBD-C28F-49BC-8648-21ABBF432B41}" type="presOf" srcId="{3B787122-CA47-42AE-9247-C1B865AD69BF}" destId="{F4AC37CE-9704-48FD-8105-D91988DAD74A}" srcOrd="0" destOrd="0" presId="urn:microsoft.com/office/officeart/2005/8/layout/list1"/>
    <dgm:cxn modelId="{248FB1BC-B590-4A02-A376-9E00FB4680B1}" type="presParOf" srcId="{ED18374B-462D-43D4-BBF7-295666E68768}" destId="{AE981DEB-2308-4E38-BEA5-CE95166D7D6B}" srcOrd="0" destOrd="0" presId="urn:microsoft.com/office/officeart/2005/8/layout/list1"/>
    <dgm:cxn modelId="{47E1EC78-FA94-464B-AE7E-67B3B9B530BC}" type="presParOf" srcId="{AE981DEB-2308-4E38-BEA5-CE95166D7D6B}" destId="{5F8EFB57-DB41-486A-9567-5134B2B55038}" srcOrd="0" destOrd="0" presId="urn:microsoft.com/office/officeart/2005/8/layout/list1"/>
    <dgm:cxn modelId="{AB784165-1B6C-4218-907B-71EC26F1F783}" type="presParOf" srcId="{AE981DEB-2308-4E38-BEA5-CE95166D7D6B}" destId="{2554B77A-ACF1-4544-86C8-37E6C6FC4EE6}" srcOrd="1" destOrd="0" presId="urn:microsoft.com/office/officeart/2005/8/layout/list1"/>
    <dgm:cxn modelId="{7D7676C0-EE40-44B5-B087-040D719AE808}" type="presParOf" srcId="{ED18374B-462D-43D4-BBF7-295666E68768}" destId="{277970DA-5BE4-4BFC-B86C-53D23DDD728C}" srcOrd="1" destOrd="0" presId="urn:microsoft.com/office/officeart/2005/8/layout/list1"/>
    <dgm:cxn modelId="{CB4F38F0-B0D1-485A-9900-E39E78638CB6}" type="presParOf" srcId="{ED18374B-462D-43D4-BBF7-295666E68768}" destId="{E31F065A-C5B4-412D-88AD-F9E19AB90043}" srcOrd="2" destOrd="0" presId="urn:microsoft.com/office/officeart/2005/8/layout/list1"/>
    <dgm:cxn modelId="{AD0DBC2C-47CF-475D-89B2-949AC05B98BD}" type="presParOf" srcId="{ED18374B-462D-43D4-BBF7-295666E68768}" destId="{968AAC64-1251-4349-ACB8-6C5A8AECC61F}" srcOrd="3" destOrd="0" presId="urn:microsoft.com/office/officeart/2005/8/layout/list1"/>
    <dgm:cxn modelId="{4A06BEF2-4CEB-4056-AB4C-4722E5EA205E}" type="presParOf" srcId="{ED18374B-462D-43D4-BBF7-295666E68768}" destId="{23A03FCA-E5B4-416F-9880-B4DC9949ED8B}" srcOrd="4" destOrd="0" presId="urn:microsoft.com/office/officeart/2005/8/layout/list1"/>
    <dgm:cxn modelId="{40F09C8A-8145-4046-81C3-4A3D5476FCD2}" type="presParOf" srcId="{23A03FCA-E5B4-416F-9880-B4DC9949ED8B}" destId="{F4AC37CE-9704-48FD-8105-D91988DAD74A}" srcOrd="0" destOrd="0" presId="urn:microsoft.com/office/officeart/2005/8/layout/list1"/>
    <dgm:cxn modelId="{B75068BC-4D45-4F11-A3C1-6BE72BA143F5}" type="presParOf" srcId="{23A03FCA-E5B4-416F-9880-B4DC9949ED8B}" destId="{EC9800A5-BB2F-431E-8F86-17B50F0EA802}" srcOrd="1" destOrd="0" presId="urn:microsoft.com/office/officeart/2005/8/layout/list1"/>
    <dgm:cxn modelId="{4ED32EF5-2503-4460-ADFC-25F91F759C58}" type="presParOf" srcId="{ED18374B-462D-43D4-BBF7-295666E68768}" destId="{B7EBAFA9-B569-4888-BEBC-6BC55E2BB1CF}" srcOrd="5" destOrd="0" presId="urn:microsoft.com/office/officeart/2005/8/layout/list1"/>
    <dgm:cxn modelId="{1DBC4AD5-3C0D-4E90-BE40-E12417459612}" type="presParOf" srcId="{ED18374B-462D-43D4-BBF7-295666E68768}" destId="{66BFB729-1CAB-4D61-931C-A4C0307095FE}" srcOrd="6" destOrd="0" presId="urn:microsoft.com/office/officeart/2005/8/layout/list1"/>
    <dgm:cxn modelId="{0F384C62-3365-437D-B3D4-E3BA8106A8DE}" type="presParOf" srcId="{ED18374B-462D-43D4-BBF7-295666E68768}" destId="{3050E9F4-F588-4960-ACA6-8858FCDF2349}" srcOrd="7" destOrd="0" presId="urn:microsoft.com/office/officeart/2005/8/layout/list1"/>
    <dgm:cxn modelId="{BE7D9BAE-C582-4695-AB18-B69D6B5037C8}" type="presParOf" srcId="{ED18374B-462D-43D4-BBF7-295666E68768}" destId="{15EE7F8B-6871-4FA1-B7C3-CED8EE24091C}" srcOrd="8" destOrd="0" presId="urn:microsoft.com/office/officeart/2005/8/layout/list1"/>
    <dgm:cxn modelId="{4B752050-6D6C-4C97-89F2-2E38E02DBE8E}" type="presParOf" srcId="{15EE7F8B-6871-4FA1-B7C3-CED8EE24091C}" destId="{1ADEFB07-8D98-4A79-A95F-2B3F1D25A6DF}" srcOrd="0" destOrd="0" presId="urn:microsoft.com/office/officeart/2005/8/layout/list1"/>
    <dgm:cxn modelId="{224EF533-5889-4CC4-BC3D-F7AD79DDBA4B}" type="presParOf" srcId="{15EE7F8B-6871-4FA1-B7C3-CED8EE24091C}" destId="{7A5947CC-4809-40F5-B3C5-51B23CB7CCAA}" srcOrd="1" destOrd="0" presId="urn:microsoft.com/office/officeart/2005/8/layout/list1"/>
    <dgm:cxn modelId="{67939413-00F7-4F00-B13C-C25538208255}" type="presParOf" srcId="{ED18374B-462D-43D4-BBF7-295666E68768}" destId="{1D991A6B-3F81-492A-8066-494A306678E1}" srcOrd="9" destOrd="0" presId="urn:microsoft.com/office/officeart/2005/8/layout/list1"/>
    <dgm:cxn modelId="{52E865AC-FEDA-420B-ABCD-FECD7FA2B75E}" type="presParOf" srcId="{ED18374B-462D-43D4-BBF7-295666E68768}" destId="{D2C31C5C-1566-4304-A5A0-D6206C3B6EEC}" srcOrd="10" destOrd="0" presId="urn:microsoft.com/office/officeart/2005/8/layout/list1"/>
    <dgm:cxn modelId="{47B25E73-E987-467C-967C-B08B8C233EA0}" type="presParOf" srcId="{ED18374B-462D-43D4-BBF7-295666E68768}" destId="{691D3EE8-BE54-424D-8AB8-F7835FF44270}" srcOrd="11" destOrd="0" presId="urn:microsoft.com/office/officeart/2005/8/layout/list1"/>
    <dgm:cxn modelId="{EEE8626F-07EC-4144-8155-08914B264334}" type="presParOf" srcId="{ED18374B-462D-43D4-BBF7-295666E68768}" destId="{B28705A7-5ADF-4B82-8A48-5F06850C8379}" srcOrd="12" destOrd="0" presId="urn:microsoft.com/office/officeart/2005/8/layout/list1"/>
    <dgm:cxn modelId="{37CAC92B-EF50-4993-9BCA-556F9CCAF4E0}" type="presParOf" srcId="{B28705A7-5ADF-4B82-8A48-5F06850C8379}" destId="{15DA78F7-0F77-419E-83F5-219AF365B46F}" srcOrd="0" destOrd="0" presId="urn:microsoft.com/office/officeart/2005/8/layout/list1"/>
    <dgm:cxn modelId="{7EDD0F40-9F61-4451-8835-A01A471E67E9}" type="presParOf" srcId="{B28705A7-5ADF-4B82-8A48-5F06850C8379}" destId="{B24F9973-A0BF-48F5-AD9E-F8327A24E035}" srcOrd="1" destOrd="0" presId="urn:microsoft.com/office/officeart/2005/8/layout/list1"/>
    <dgm:cxn modelId="{665B8768-3285-47B0-98BC-246ADDEB7F48}" type="presParOf" srcId="{ED18374B-462D-43D4-BBF7-295666E68768}" destId="{089823C0-E998-4CBB-8E99-F9CC459D6821}" srcOrd="13" destOrd="0" presId="urn:microsoft.com/office/officeart/2005/8/layout/list1"/>
    <dgm:cxn modelId="{620CE9FB-3C9B-481D-9F52-9BDD8C0A2835}" type="presParOf" srcId="{ED18374B-462D-43D4-BBF7-295666E68768}" destId="{94FAFDC4-15D4-4D11-B21E-06D58265D62B}" srcOrd="14" destOrd="0" presId="urn:microsoft.com/office/officeart/2005/8/layout/list1"/>
    <dgm:cxn modelId="{A7FDDD6D-AE97-4743-8AF3-74B756093627}" type="presParOf" srcId="{ED18374B-462D-43D4-BBF7-295666E68768}" destId="{71745858-8B02-4916-A1B6-AE0A6E4277A4}" srcOrd="15" destOrd="0" presId="urn:microsoft.com/office/officeart/2005/8/layout/list1"/>
    <dgm:cxn modelId="{6D783619-6F35-4193-AD0F-83D3A57F10CB}" type="presParOf" srcId="{ED18374B-462D-43D4-BBF7-295666E68768}" destId="{14A0B85E-340F-43DF-81CE-0C47BAE714D5}" srcOrd="16" destOrd="0" presId="urn:microsoft.com/office/officeart/2005/8/layout/list1"/>
    <dgm:cxn modelId="{E82970DD-5E20-4B2B-B974-2A446E1B49EC}" type="presParOf" srcId="{14A0B85E-340F-43DF-81CE-0C47BAE714D5}" destId="{F6977619-6AED-4A52-87A8-866B26D054DD}" srcOrd="0" destOrd="0" presId="urn:microsoft.com/office/officeart/2005/8/layout/list1"/>
    <dgm:cxn modelId="{100EA098-E318-4622-B93F-2F9588385153}" type="presParOf" srcId="{14A0B85E-340F-43DF-81CE-0C47BAE714D5}" destId="{38CBDA9D-BAC5-4D24-9BD3-6515A97F2F9F}" srcOrd="1" destOrd="0" presId="urn:microsoft.com/office/officeart/2005/8/layout/list1"/>
    <dgm:cxn modelId="{58C2E018-5F3D-4EEF-BBB2-A2ECAE23600B}" type="presParOf" srcId="{ED18374B-462D-43D4-BBF7-295666E68768}" destId="{02667898-2D66-4364-808B-46AFD49E1D0E}" srcOrd="17" destOrd="0" presId="urn:microsoft.com/office/officeart/2005/8/layout/list1"/>
    <dgm:cxn modelId="{8A708F40-7142-4AA4-94CE-8B8D9FF5C0C8}" type="presParOf" srcId="{ED18374B-462D-43D4-BBF7-295666E68768}" destId="{626FE34B-4A57-4E22-9485-AFB03E2C3A79}" srcOrd="18" destOrd="0" presId="urn:microsoft.com/office/officeart/2005/8/layout/list1"/>
    <dgm:cxn modelId="{6F5FBA05-0380-41D5-A4A4-D00058A78B1F}" type="presParOf" srcId="{ED18374B-462D-43D4-BBF7-295666E68768}" destId="{896DF71E-34D6-4128-8FD3-8A9893CADE55}" srcOrd="19" destOrd="0" presId="urn:microsoft.com/office/officeart/2005/8/layout/list1"/>
    <dgm:cxn modelId="{9F2F9C5F-B0F6-4776-B362-FEFD39636769}" type="presParOf" srcId="{ED18374B-462D-43D4-BBF7-295666E68768}" destId="{2871AB22-852D-4928-AFD1-C06EE654B618}" srcOrd="20" destOrd="0" presId="urn:microsoft.com/office/officeart/2005/8/layout/list1"/>
    <dgm:cxn modelId="{95A90EB5-AE79-4FC7-81DB-EE1BEC8EBE75}" type="presParOf" srcId="{2871AB22-852D-4928-AFD1-C06EE654B618}" destId="{49C64CA1-2EF4-4913-89FD-9E04C9293BFD}" srcOrd="0" destOrd="0" presId="urn:microsoft.com/office/officeart/2005/8/layout/list1"/>
    <dgm:cxn modelId="{AD37A690-15CB-47AE-8FC0-C0B95D30E405}" type="presParOf" srcId="{2871AB22-852D-4928-AFD1-C06EE654B618}" destId="{2FEE4823-C240-4235-BE27-53AA24608401}" srcOrd="1" destOrd="0" presId="urn:microsoft.com/office/officeart/2005/8/layout/list1"/>
    <dgm:cxn modelId="{7D756238-8A97-4C48-81D1-7993A1DAAB13}" type="presParOf" srcId="{ED18374B-462D-43D4-BBF7-295666E68768}" destId="{874A212E-79C1-4729-B0B7-387A0EEF732C}" srcOrd="21" destOrd="0" presId="urn:microsoft.com/office/officeart/2005/8/layout/list1"/>
    <dgm:cxn modelId="{72BD8D82-961A-4FDC-8748-88967F27032F}" type="presParOf" srcId="{ED18374B-462D-43D4-BBF7-295666E68768}" destId="{82CFD11F-694A-4C50-9C58-9C9C54816859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D7F2B7E4-3883-4BD9-9E33-81A515DACF38}" type="doc">
      <dgm:prSet loTypeId="urn:microsoft.com/office/officeart/2008/layout/VerticalCurvedList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5F22BC2-752A-4414-9191-7780A0FB6C27}">
      <dgm:prSet phldrT="[Text]"/>
      <dgm:spPr/>
      <dgm:t>
        <a:bodyPr/>
        <a:lstStyle/>
        <a:p>
          <a:r>
            <a:rPr lang="fa-IR" dirty="0" smtClean="0">
              <a:solidFill>
                <a:srgbClr val="206252"/>
              </a:solidFill>
              <a:cs typeface="B Koodak" panose="00000700000000000000" pitchFamily="2" charset="-78"/>
            </a:rPr>
            <a:t>گرداوری متون اصلاح شده قانون </a:t>
          </a:r>
          <a:endParaRPr lang="en-US" dirty="0">
            <a:solidFill>
              <a:srgbClr val="206252"/>
            </a:solidFill>
          </a:endParaRPr>
        </a:p>
      </dgm:t>
    </dgm:pt>
    <dgm:pt modelId="{6B94AF26-9BD1-43EF-8F96-727715C81C16}" type="parTrans" cxnId="{8AA9F44F-D405-45EE-B3D9-9439A0C23320}">
      <dgm:prSet/>
      <dgm:spPr/>
      <dgm:t>
        <a:bodyPr/>
        <a:lstStyle/>
        <a:p>
          <a:endParaRPr lang="en-US"/>
        </a:p>
      </dgm:t>
    </dgm:pt>
    <dgm:pt modelId="{9C278C9A-F552-497A-A60F-C223040F7F90}" type="sibTrans" cxnId="{8AA9F44F-D405-45EE-B3D9-9439A0C23320}">
      <dgm:prSet/>
      <dgm:spPr/>
      <dgm:t>
        <a:bodyPr/>
        <a:lstStyle/>
        <a:p>
          <a:endParaRPr lang="en-US"/>
        </a:p>
      </dgm:t>
    </dgm:pt>
    <dgm:pt modelId="{B5FDE1F5-A711-4163-A8AC-A5D605595B50}">
      <dgm:prSet phldrT="[Text]" phldr="1"/>
      <dgm:spPr/>
      <dgm:t>
        <a:bodyPr/>
        <a:lstStyle/>
        <a:p>
          <a:endParaRPr lang="en-US"/>
        </a:p>
      </dgm:t>
    </dgm:pt>
    <dgm:pt modelId="{43B558ED-0DE3-4C10-87F4-E2CA68CD294D}" type="parTrans" cxnId="{DC141832-4DA8-4C27-881A-F2FB25ED1381}">
      <dgm:prSet/>
      <dgm:spPr/>
      <dgm:t>
        <a:bodyPr/>
        <a:lstStyle/>
        <a:p>
          <a:endParaRPr lang="en-US"/>
        </a:p>
      </dgm:t>
    </dgm:pt>
    <dgm:pt modelId="{5A17C0DF-A0DC-44D3-86A0-EDEF5F05EBC2}" type="sibTrans" cxnId="{DC141832-4DA8-4C27-881A-F2FB25ED1381}">
      <dgm:prSet/>
      <dgm:spPr/>
      <dgm:t>
        <a:bodyPr/>
        <a:lstStyle/>
        <a:p>
          <a:endParaRPr lang="en-US"/>
        </a:p>
      </dgm:t>
    </dgm:pt>
    <dgm:pt modelId="{9972C534-559E-45D4-9B6A-0AEEDEBDD13D}">
      <dgm:prSet phldrT="[Text]" phldr="1"/>
      <dgm:spPr/>
      <dgm:t>
        <a:bodyPr/>
        <a:lstStyle/>
        <a:p>
          <a:endParaRPr lang="en-US"/>
        </a:p>
      </dgm:t>
    </dgm:pt>
    <dgm:pt modelId="{396E9D64-CD26-44B4-86FF-6B651C29382F}" type="parTrans" cxnId="{D7F48DFF-A1E5-4A7A-9267-FBC66B8DC325}">
      <dgm:prSet/>
      <dgm:spPr/>
      <dgm:t>
        <a:bodyPr/>
        <a:lstStyle/>
        <a:p>
          <a:endParaRPr lang="en-US"/>
        </a:p>
      </dgm:t>
    </dgm:pt>
    <dgm:pt modelId="{DF5E1178-22E7-4C71-A93E-BAE7A70E1F65}" type="sibTrans" cxnId="{D7F48DFF-A1E5-4A7A-9267-FBC66B8DC325}">
      <dgm:prSet/>
      <dgm:spPr/>
      <dgm:t>
        <a:bodyPr/>
        <a:lstStyle/>
        <a:p>
          <a:endParaRPr lang="en-US"/>
        </a:p>
      </dgm:t>
    </dgm:pt>
    <dgm:pt modelId="{8C3802B2-589B-41B8-8E0A-20703E0FF110}">
      <dgm:prSet/>
      <dgm:spPr/>
      <dgm:t>
        <a:bodyPr/>
        <a:lstStyle/>
        <a:p>
          <a:r>
            <a:rPr lang="fa-IR" dirty="0" smtClean="0">
              <a:solidFill>
                <a:srgbClr val="206252"/>
              </a:solidFill>
              <a:cs typeface="B Koodak" panose="00000700000000000000" pitchFamily="2" charset="-78"/>
            </a:rPr>
            <a:t>ایجاد سلسه مراتب دادگاه کشوری</a:t>
          </a:r>
          <a:endParaRPr lang="en-US" dirty="0">
            <a:solidFill>
              <a:srgbClr val="206252"/>
            </a:solidFill>
          </a:endParaRPr>
        </a:p>
      </dgm:t>
    </dgm:pt>
    <dgm:pt modelId="{5C4D3DDC-A428-4035-84AC-D0EDD267146A}" type="parTrans" cxnId="{6B8E5076-F33F-4FE6-87C1-635A9210AD9A}">
      <dgm:prSet/>
      <dgm:spPr/>
      <dgm:t>
        <a:bodyPr/>
        <a:lstStyle/>
        <a:p>
          <a:endParaRPr lang="en-US"/>
        </a:p>
      </dgm:t>
    </dgm:pt>
    <dgm:pt modelId="{334854BB-9473-477D-B12E-154FC1563974}" type="sibTrans" cxnId="{6B8E5076-F33F-4FE6-87C1-635A9210AD9A}">
      <dgm:prSet/>
      <dgm:spPr/>
      <dgm:t>
        <a:bodyPr/>
        <a:lstStyle/>
        <a:p>
          <a:endParaRPr lang="en-US"/>
        </a:p>
      </dgm:t>
    </dgm:pt>
    <dgm:pt modelId="{C3C5FC1D-2534-4B3B-BB0E-F945364181C5}">
      <dgm:prSet/>
      <dgm:spPr/>
      <dgm:t>
        <a:bodyPr/>
        <a:lstStyle/>
        <a:p>
          <a:pPr rtl="1"/>
          <a:r>
            <a:rPr lang="fa-IR" dirty="0" smtClean="0">
              <a:solidFill>
                <a:srgbClr val="206252"/>
              </a:solidFill>
              <a:cs typeface="B Koodak" panose="00000700000000000000" pitchFamily="2" charset="-78"/>
            </a:rPr>
            <a:t>ورود زنان به حوزه های زندگی اجتماعی و طرح موضوع حقوق زنان</a:t>
          </a:r>
          <a:endParaRPr lang="en-US" dirty="0">
            <a:solidFill>
              <a:srgbClr val="206252"/>
            </a:solidFill>
          </a:endParaRPr>
        </a:p>
      </dgm:t>
    </dgm:pt>
    <dgm:pt modelId="{A001ABC5-289E-422E-BDEC-57B25428E8AE}" type="parTrans" cxnId="{7989B15B-010F-4F04-A5EC-A50B5BC11AAF}">
      <dgm:prSet/>
      <dgm:spPr/>
      <dgm:t>
        <a:bodyPr/>
        <a:lstStyle/>
        <a:p>
          <a:endParaRPr lang="en-US"/>
        </a:p>
      </dgm:t>
    </dgm:pt>
    <dgm:pt modelId="{4E582663-4BAA-4511-9764-67248C3F7DEE}" type="sibTrans" cxnId="{7989B15B-010F-4F04-A5EC-A50B5BC11AAF}">
      <dgm:prSet/>
      <dgm:spPr/>
      <dgm:t>
        <a:bodyPr/>
        <a:lstStyle/>
        <a:p>
          <a:endParaRPr lang="en-US"/>
        </a:p>
      </dgm:t>
    </dgm:pt>
    <dgm:pt modelId="{E9A3906E-BA5E-4DA0-B430-7684F86FDBAE}">
      <dgm:prSet/>
      <dgm:spPr/>
      <dgm:t>
        <a:bodyPr/>
        <a:lstStyle/>
        <a:p>
          <a:pPr rtl="1"/>
          <a:r>
            <a:rPr lang="fa-IR" smtClean="0">
              <a:solidFill>
                <a:srgbClr val="206252"/>
              </a:solidFill>
              <a:cs typeface="B Koodak" panose="00000700000000000000" pitchFamily="2" charset="-78"/>
            </a:rPr>
            <a:t>کاهش حضور روحانیون در مجلس و فرمان تصرف کلیه موقوفات مذهبی </a:t>
          </a:r>
          <a:endParaRPr lang="en-US" dirty="0">
            <a:solidFill>
              <a:srgbClr val="206252"/>
            </a:solidFill>
          </a:endParaRPr>
        </a:p>
      </dgm:t>
    </dgm:pt>
    <dgm:pt modelId="{DF27D853-7DA7-455F-BCC2-E3481799A917}" type="parTrans" cxnId="{C16D2929-3818-4560-B93B-7353E4794950}">
      <dgm:prSet/>
      <dgm:spPr/>
      <dgm:t>
        <a:bodyPr/>
        <a:lstStyle/>
        <a:p>
          <a:endParaRPr lang="en-US"/>
        </a:p>
      </dgm:t>
    </dgm:pt>
    <dgm:pt modelId="{D1F5E916-A62C-479A-BFF4-F91324C58837}" type="sibTrans" cxnId="{C16D2929-3818-4560-B93B-7353E4794950}">
      <dgm:prSet/>
      <dgm:spPr/>
      <dgm:t>
        <a:bodyPr/>
        <a:lstStyle/>
        <a:p>
          <a:endParaRPr lang="en-US"/>
        </a:p>
      </dgm:t>
    </dgm:pt>
    <dgm:pt modelId="{D86AC190-FE3C-4876-BA81-E059364EC5B1}">
      <dgm:prSet/>
      <dgm:spPr/>
      <dgm:t>
        <a:bodyPr/>
        <a:lstStyle/>
        <a:p>
          <a:pPr rtl="1"/>
          <a:r>
            <a:rPr lang="fa-IR" smtClean="0">
              <a:solidFill>
                <a:srgbClr val="206252"/>
              </a:solidFill>
              <a:cs typeface="B Koodak" panose="00000700000000000000" pitchFamily="2" charset="-78"/>
            </a:rPr>
            <a:t>تعیین پوشش واحد</a:t>
          </a:r>
          <a:endParaRPr lang="en-US" dirty="0">
            <a:solidFill>
              <a:srgbClr val="206252"/>
            </a:solidFill>
          </a:endParaRPr>
        </a:p>
      </dgm:t>
    </dgm:pt>
    <dgm:pt modelId="{E05ED6BC-7113-4B29-9796-65A8792C84C1}" type="parTrans" cxnId="{F118BD42-B9C9-4F28-9221-3C6B135878FD}">
      <dgm:prSet/>
      <dgm:spPr/>
      <dgm:t>
        <a:bodyPr/>
        <a:lstStyle/>
        <a:p>
          <a:endParaRPr lang="en-US"/>
        </a:p>
      </dgm:t>
    </dgm:pt>
    <dgm:pt modelId="{B00117C0-29DA-4F38-A341-FA3AC714001D}" type="sibTrans" cxnId="{F118BD42-B9C9-4F28-9221-3C6B135878FD}">
      <dgm:prSet/>
      <dgm:spPr/>
      <dgm:t>
        <a:bodyPr/>
        <a:lstStyle/>
        <a:p>
          <a:endParaRPr lang="en-US"/>
        </a:p>
      </dgm:t>
    </dgm:pt>
    <dgm:pt modelId="{3C1B068A-CFB9-4DA7-8DD5-BDD8BE15673A}">
      <dgm:prSet/>
      <dgm:spPr/>
      <dgm:t>
        <a:bodyPr/>
        <a:lstStyle/>
        <a:p>
          <a:pPr rtl="1"/>
          <a:r>
            <a:rPr lang="fa-IR" dirty="0" smtClean="0">
              <a:solidFill>
                <a:srgbClr val="206252"/>
              </a:solidFill>
              <a:cs typeface="B Koodak" panose="00000700000000000000" pitchFamily="2" charset="-78"/>
            </a:rPr>
            <a:t>بازسازی وزارت دادگستری</a:t>
          </a:r>
          <a:endParaRPr lang="fa-IR" dirty="0">
            <a:solidFill>
              <a:srgbClr val="206252"/>
            </a:solidFill>
            <a:cs typeface="B Koodak" panose="00000700000000000000" pitchFamily="2" charset="-78"/>
          </a:endParaRPr>
        </a:p>
      </dgm:t>
    </dgm:pt>
    <dgm:pt modelId="{66E5843B-21A3-4D34-9310-670C1FFE9B6A}" type="parTrans" cxnId="{37CF2BED-61F6-4B59-B9C9-445E93C6AB80}">
      <dgm:prSet/>
      <dgm:spPr/>
      <dgm:t>
        <a:bodyPr/>
        <a:lstStyle/>
        <a:p>
          <a:endParaRPr lang="en-US"/>
        </a:p>
      </dgm:t>
    </dgm:pt>
    <dgm:pt modelId="{EA29BBE6-EDC3-4114-AFFC-982C86595E8B}" type="sibTrans" cxnId="{37CF2BED-61F6-4B59-B9C9-445E93C6AB80}">
      <dgm:prSet/>
      <dgm:spPr/>
      <dgm:t>
        <a:bodyPr/>
        <a:lstStyle/>
        <a:p>
          <a:endParaRPr lang="en-US"/>
        </a:p>
      </dgm:t>
    </dgm:pt>
    <dgm:pt modelId="{8A7960FD-63A1-4F77-B426-6594C6957D1D}">
      <dgm:prSet/>
      <dgm:spPr/>
      <dgm:t>
        <a:bodyPr/>
        <a:lstStyle/>
        <a:p>
          <a:r>
            <a:rPr lang="fa-IR" dirty="0" smtClean="0">
              <a:solidFill>
                <a:srgbClr val="206252"/>
              </a:solidFill>
              <a:cs typeface="B Koodak" panose="00000700000000000000" pitchFamily="2" charset="-78"/>
            </a:rPr>
            <a:t>گرفتن امتیاز ثبت اسناد از روحانیون</a:t>
          </a:r>
          <a:endParaRPr lang="en-US" dirty="0">
            <a:solidFill>
              <a:srgbClr val="206252"/>
            </a:solidFill>
          </a:endParaRPr>
        </a:p>
      </dgm:t>
    </dgm:pt>
    <dgm:pt modelId="{1043AB7D-E4C2-4B0C-BDFF-4A414B9D32A6}" type="parTrans" cxnId="{FB31F60A-ABEC-4D54-96FE-5DCC533D6174}">
      <dgm:prSet/>
      <dgm:spPr/>
      <dgm:t>
        <a:bodyPr/>
        <a:lstStyle/>
        <a:p>
          <a:endParaRPr lang="en-US"/>
        </a:p>
      </dgm:t>
    </dgm:pt>
    <dgm:pt modelId="{823F6EC0-1893-45CD-BBAE-6C913D94742D}" type="sibTrans" cxnId="{FB31F60A-ABEC-4D54-96FE-5DCC533D6174}">
      <dgm:prSet/>
      <dgm:spPr/>
      <dgm:t>
        <a:bodyPr/>
        <a:lstStyle/>
        <a:p>
          <a:endParaRPr lang="en-US"/>
        </a:p>
      </dgm:t>
    </dgm:pt>
    <dgm:pt modelId="{724C7F09-E3F9-430E-9587-6E5A553CA1CF}" type="pres">
      <dgm:prSet presAssocID="{D7F2B7E4-3883-4BD9-9E33-81A515DACF38}" presName="Name0" presStyleCnt="0">
        <dgm:presLayoutVars>
          <dgm:chMax val="7"/>
          <dgm:chPref val="7"/>
          <dgm:dir val="rev"/>
        </dgm:presLayoutVars>
      </dgm:prSet>
      <dgm:spPr/>
      <dgm:t>
        <a:bodyPr/>
        <a:lstStyle/>
        <a:p>
          <a:endParaRPr lang="en-US"/>
        </a:p>
      </dgm:t>
    </dgm:pt>
    <dgm:pt modelId="{AE840DC5-72A8-43CD-ADA1-F98FD4663C7D}" type="pres">
      <dgm:prSet presAssocID="{D7F2B7E4-3883-4BD9-9E33-81A515DACF38}" presName="Name1" presStyleCnt="0"/>
      <dgm:spPr/>
    </dgm:pt>
    <dgm:pt modelId="{BA31688A-9156-47F3-B2E6-7D38977825DE}" type="pres">
      <dgm:prSet presAssocID="{D7F2B7E4-3883-4BD9-9E33-81A515DACF38}" presName="cycle" presStyleCnt="0"/>
      <dgm:spPr/>
    </dgm:pt>
    <dgm:pt modelId="{624191B9-6A7B-42C8-97C5-DE49D5AC0ED8}" type="pres">
      <dgm:prSet presAssocID="{D7F2B7E4-3883-4BD9-9E33-81A515DACF38}" presName="srcNode" presStyleLbl="node1" presStyleIdx="0" presStyleCnt="7"/>
      <dgm:spPr/>
    </dgm:pt>
    <dgm:pt modelId="{FDE0EAD6-97BC-452B-8ABD-EBD64B0E27CD}" type="pres">
      <dgm:prSet presAssocID="{D7F2B7E4-3883-4BD9-9E33-81A515DACF38}" presName="conn" presStyleLbl="parChTrans1D2" presStyleIdx="0" presStyleCnt="1"/>
      <dgm:spPr/>
      <dgm:t>
        <a:bodyPr/>
        <a:lstStyle/>
        <a:p>
          <a:endParaRPr lang="en-US"/>
        </a:p>
      </dgm:t>
    </dgm:pt>
    <dgm:pt modelId="{26C451B4-7A88-49B9-8E38-569DA06E6997}" type="pres">
      <dgm:prSet presAssocID="{D7F2B7E4-3883-4BD9-9E33-81A515DACF38}" presName="extraNode" presStyleLbl="node1" presStyleIdx="0" presStyleCnt="7"/>
      <dgm:spPr/>
    </dgm:pt>
    <dgm:pt modelId="{3828E7D3-A37F-41C0-91E6-43CC8585CE87}" type="pres">
      <dgm:prSet presAssocID="{D7F2B7E4-3883-4BD9-9E33-81A515DACF38}" presName="dstNode" presStyleLbl="node1" presStyleIdx="0" presStyleCnt="7"/>
      <dgm:spPr/>
    </dgm:pt>
    <dgm:pt modelId="{240ADEBC-82D8-4634-A588-90BF5C0A6835}" type="pres">
      <dgm:prSet presAssocID="{45F22BC2-752A-4414-9191-7780A0FB6C27}" presName="text_1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966B604-E5D7-4957-BED2-B53AA6F89CAE}" type="pres">
      <dgm:prSet presAssocID="{45F22BC2-752A-4414-9191-7780A0FB6C27}" presName="accent_1" presStyleCnt="0"/>
      <dgm:spPr/>
    </dgm:pt>
    <dgm:pt modelId="{7F12D524-D35A-4DDF-8106-4380138DF4CE}" type="pres">
      <dgm:prSet presAssocID="{45F22BC2-752A-4414-9191-7780A0FB6C27}" presName="accentRepeatNode" presStyleLbl="solidFgAcc1" presStyleIdx="0" presStyleCnt="7"/>
      <dgm:spPr/>
    </dgm:pt>
    <dgm:pt modelId="{619914CD-0DC8-410C-B99F-57206E844A30}" type="pres">
      <dgm:prSet presAssocID="{3C1B068A-CFB9-4DA7-8DD5-BDD8BE15673A}" presName="text_2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FA0A18-94CA-4337-B82F-4F7D5BA8293D}" type="pres">
      <dgm:prSet presAssocID="{3C1B068A-CFB9-4DA7-8DD5-BDD8BE15673A}" presName="accent_2" presStyleCnt="0"/>
      <dgm:spPr/>
    </dgm:pt>
    <dgm:pt modelId="{13AE7028-EFEB-4C7D-A238-D35C2AE9BD57}" type="pres">
      <dgm:prSet presAssocID="{3C1B068A-CFB9-4DA7-8DD5-BDD8BE15673A}" presName="accentRepeatNode" presStyleLbl="solidFgAcc1" presStyleIdx="1" presStyleCnt="7"/>
      <dgm:spPr/>
    </dgm:pt>
    <dgm:pt modelId="{547F1B7A-33CD-4521-922C-9ED0C11C1C53}" type="pres">
      <dgm:prSet presAssocID="{8C3802B2-589B-41B8-8E0A-20703E0FF110}" presName="text_3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10DFB4-7D84-49DB-86B3-F2EB4548AFF6}" type="pres">
      <dgm:prSet presAssocID="{8C3802B2-589B-41B8-8E0A-20703E0FF110}" presName="accent_3" presStyleCnt="0"/>
      <dgm:spPr/>
    </dgm:pt>
    <dgm:pt modelId="{642AA6E3-ECFC-40FD-9CE3-BFA2BA6C6C2F}" type="pres">
      <dgm:prSet presAssocID="{8C3802B2-589B-41B8-8E0A-20703E0FF110}" presName="accentRepeatNode" presStyleLbl="solidFgAcc1" presStyleIdx="2" presStyleCnt="7"/>
      <dgm:spPr/>
    </dgm:pt>
    <dgm:pt modelId="{04B2B3C4-9877-4754-910B-9BB76A2CAEDD}" type="pres">
      <dgm:prSet presAssocID="{8A7960FD-63A1-4F77-B426-6594C6957D1D}" presName="text_4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E273710-7515-404D-9F06-7F202751F393}" type="pres">
      <dgm:prSet presAssocID="{8A7960FD-63A1-4F77-B426-6594C6957D1D}" presName="accent_4" presStyleCnt="0"/>
      <dgm:spPr/>
    </dgm:pt>
    <dgm:pt modelId="{76400953-3C5D-40CD-B545-B9A80A83E9C2}" type="pres">
      <dgm:prSet presAssocID="{8A7960FD-63A1-4F77-B426-6594C6957D1D}" presName="accentRepeatNode" presStyleLbl="solidFgAcc1" presStyleIdx="3" presStyleCnt="7"/>
      <dgm:spPr/>
    </dgm:pt>
    <dgm:pt modelId="{E3847290-FFBE-4B73-9F52-6934128C47BA}" type="pres">
      <dgm:prSet presAssocID="{C3C5FC1D-2534-4B3B-BB0E-F945364181C5}" presName="text_5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50FE5A4-856B-4177-BDC2-258D4AA30357}" type="pres">
      <dgm:prSet presAssocID="{C3C5FC1D-2534-4B3B-BB0E-F945364181C5}" presName="accent_5" presStyleCnt="0"/>
      <dgm:spPr/>
    </dgm:pt>
    <dgm:pt modelId="{17DA194A-14B2-4DD3-AFC2-0B20270D3DDB}" type="pres">
      <dgm:prSet presAssocID="{C3C5FC1D-2534-4B3B-BB0E-F945364181C5}" presName="accentRepeatNode" presStyleLbl="solidFgAcc1" presStyleIdx="4" presStyleCnt="7"/>
      <dgm:spPr/>
    </dgm:pt>
    <dgm:pt modelId="{AA9D76A1-0CD7-4514-8F59-0A7D80CA8693}" type="pres">
      <dgm:prSet presAssocID="{E9A3906E-BA5E-4DA0-B430-7684F86FDBAE}" presName="text_6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6CDC077-6FDF-4D52-9D2D-2958DABA38E7}" type="pres">
      <dgm:prSet presAssocID="{E9A3906E-BA5E-4DA0-B430-7684F86FDBAE}" presName="accent_6" presStyleCnt="0"/>
      <dgm:spPr/>
    </dgm:pt>
    <dgm:pt modelId="{FE742774-FD06-4DE9-8BDE-FE9C7B462471}" type="pres">
      <dgm:prSet presAssocID="{E9A3906E-BA5E-4DA0-B430-7684F86FDBAE}" presName="accentRepeatNode" presStyleLbl="solidFgAcc1" presStyleIdx="5" presStyleCnt="7"/>
      <dgm:spPr/>
    </dgm:pt>
    <dgm:pt modelId="{19D74154-6936-4C11-8C00-DD492E4066A2}" type="pres">
      <dgm:prSet presAssocID="{D86AC190-FE3C-4876-BA81-E059364EC5B1}" presName="text_7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4023CA0-239F-41A4-92A4-346528CFEF69}" type="pres">
      <dgm:prSet presAssocID="{D86AC190-FE3C-4876-BA81-E059364EC5B1}" presName="accent_7" presStyleCnt="0"/>
      <dgm:spPr/>
    </dgm:pt>
    <dgm:pt modelId="{6E1D2A98-1A89-4308-85E5-EA9AEC7ED105}" type="pres">
      <dgm:prSet presAssocID="{D86AC190-FE3C-4876-BA81-E059364EC5B1}" presName="accentRepeatNode" presStyleLbl="solidFgAcc1" presStyleIdx="6" presStyleCnt="7"/>
      <dgm:spPr/>
    </dgm:pt>
  </dgm:ptLst>
  <dgm:cxnLst>
    <dgm:cxn modelId="{D7F48DFF-A1E5-4A7A-9267-FBC66B8DC325}" srcId="{D7F2B7E4-3883-4BD9-9E33-81A515DACF38}" destId="{9972C534-559E-45D4-9B6A-0AEEDEBDD13D}" srcOrd="8" destOrd="0" parTransId="{396E9D64-CD26-44B4-86FF-6B651C29382F}" sibTransId="{DF5E1178-22E7-4C71-A93E-BAE7A70E1F65}"/>
    <dgm:cxn modelId="{752A36E4-37F4-4C39-890D-1499AE5D671A}" type="presOf" srcId="{9C278C9A-F552-497A-A60F-C223040F7F90}" destId="{FDE0EAD6-97BC-452B-8ABD-EBD64B0E27CD}" srcOrd="0" destOrd="0" presId="urn:microsoft.com/office/officeart/2008/layout/VerticalCurvedList"/>
    <dgm:cxn modelId="{F118BD42-B9C9-4F28-9221-3C6B135878FD}" srcId="{D7F2B7E4-3883-4BD9-9E33-81A515DACF38}" destId="{D86AC190-FE3C-4876-BA81-E059364EC5B1}" srcOrd="6" destOrd="0" parTransId="{E05ED6BC-7113-4B29-9796-65A8792C84C1}" sibTransId="{B00117C0-29DA-4F38-A341-FA3AC714001D}"/>
    <dgm:cxn modelId="{C16D2929-3818-4560-B93B-7353E4794950}" srcId="{D7F2B7E4-3883-4BD9-9E33-81A515DACF38}" destId="{E9A3906E-BA5E-4DA0-B430-7684F86FDBAE}" srcOrd="5" destOrd="0" parTransId="{DF27D853-7DA7-455F-BCC2-E3481799A917}" sibTransId="{D1F5E916-A62C-479A-BFF4-F91324C58837}"/>
    <dgm:cxn modelId="{7989B15B-010F-4F04-A5EC-A50B5BC11AAF}" srcId="{D7F2B7E4-3883-4BD9-9E33-81A515DACF38}" destId="{C3C5FC1D-2534-4B3B-BB0E-F945364181C5}" srcOrd="4" destOrd="0" parTransId="{A001ABC5-289E-422E-BDEC-57B25428E8AE}" sibTransId="{4E582663-4BAA-4511-9764-67248C3F7DEE}"/>
    <dgm:cxn modelId="{4B6F1342-CC98-4502-9EBE-EB89AE9637D7}" type="presOf" srcId="{E9A3906E-BA5E-4DA0-B430-7684F86FDBAE}" destId="{AA9D76A1-0CD7-4514-8F59-0A7D80CA8693}" srcOrd="0" destOrd="0" presId="urn:microsoft.com/office/officeart/2008/layout/VerticalCurvedList"/>
    <dgm:cxn modelId="{84AECDBC-842C-468B-BB56-1D9FAA549848}" type="presOf" srcId="{8C3802B2-589B-41B8-8E0A-20703E0FF110}" destId="{547F1B7A-33CD-4521-922C-9ED0C11C1C53}" srcOrd="0" destOrd="0" presId="urn:microsoft.com/office/officeart/2008/layout/VerticalCurvedList"/>
    <dgm:cxn modelId="{8AA9F44F-D405-45EE-B3D9-9439A0C23320}" srcId="{D7F2B7E4-3883-4BD9-9E33-81A515DACF38}" destId="{45F22BC2-752A-4414-9191-7780A0FB6C27}" srcOrd="0" destOrd="0" parTransId="{6B94AF26-9BD1-43EF-8F96-727715C81C16}" sibTransId="{9C278C9A-F552-497A-A60F-C223040F7F90}"/>
    <dgm:cxn modelId="{37CF2BED-61F6-4B59-B9C9-445E93C6AB80}" srcId="{D7F2B7E4-3883-4BD9-9E33-81A515DACF38}" destId="{3C1B068A-CFB9-4DA7-8DD5-BDD8BE15673A}" srcOrd="1" destOrd="0" parTransId="{66E5843B-21A3-4D34-9310-670C1FFE9B6A}" sibTransId="{EA29BBE6-EDC3-4114-AFFC-982C86595E8B}"/>
    <dgm:cxn modelId="{6B8E5076-F33F-4FE6-87C1-635A9210AD9A}" srcId="{D7F2B7E4-3883-4BD9-9E33-81A515DACF38}" destId="{8C3802B2-589B-41B8-8E0A-20703E0FF110}" srcOrd="2" destOrd="0" parTransId="{5C4D3DDC-A428-4035-84AC-D0EDD267146A}" sibTransId="{334854BB-9473-477D-B12E-154FC1563974}"/>
    <dgm:cxn modelId="{89DE23F4-F742-4776-906A-166EDEAF108B}" type="presOf" srcId="{8A7960FD-63A1-4F77-B426-6594C6957D1D}" destId="{04B2B3C4-9877-4754-910B-9BB76A2CAEDD}" srcOrd="0" destOrd="0" presId="urn:microsoft.com/office/officeart/2008/layout/VerticalCurvedList"/>
    <dgm:cxn modelId="{574D7693-C0A7-41D4-BE74-B42932C31932}" type="presOf" srcId="{45F22BC2-752A-4414-9191-7780A0FB6C27}" destId="{240ADEBC-82D8-4634-A588-90BF5C0A6835}" srcOrd="0" destOrd="0" presId="urn:microsoft.com/office/officeart/2008/layout/VerticalCurvedList"/>
    <dgm:cxn modelId="{FB31F60A-ABEC-4D54-96FE-5DCC533D6174}" srcId="{D7F2B7E4-3883-4BD9-9E33-81A515DACF38}" destId="{8A7960FD-63A1-4F77-B426-6594C6957D1D}" srcOrd="3" destOrd="0" parTransId="{1043AB7D-E4C2-4B0C-BDFF-4A414B9D32A6}" sibTransId="{823F6EC0-1893-45CD-BBAE-6C913D94742D}"/>
    <dgm:cxn modelId="{7214B68F-7C53-42D4-A0B3-57C8179061D5}" type="presOf" srcId="{D7F2B7E4-3883-4BD9-9E33-81A515DACF38}" destId="{724C7F09-E3F9-430E-9587-6E5A553CA1CF}" srcOrd="0" destOrd="0" presId="urn:microsoft.com/office/officeart/2008/layout/VerticalCurvedList"/>
    <dgm:cxn modelId="{5544B1C9-B206-4D0E-BCBA-AB539BDE5811}" type="presOf" srcId="{D86AC190-FE3C-4876-BA81-E059364EC5B1}" destId="{19D74154-6936-4C11-8C00-DD492E4066A2}" srcOrd="0" destOrd="0" presId="urn:microsoft.com/office/officeart/2008/layout/VerticalCurvedList"/>
    <dgm:cxn modelId="{A8FFD5F4-153E-4E47-9B1A-A04970B7F43F}" type="presOf" srcId="{C3C5FC1D-2534-4B3B-BB0E-F945364181C5}" destId="{E3847290-FFBE-4B73-9F52-6934128C47BA}" srcOrd="0" destOrd="0" presId="urn:microsoft.com/office/officeart/2008/layout/VerticalCurvedList"/>
    <dgm:cxn modelId="{DC141832-4DA8-4C27-881A-F2FB25ED1381}" srcId="{D7F2B7E4-3883-4BD9-9E33-81A515DACF38}" destId="{B5FDE1F5-A711-4163-A8AC-A5D605595B50}" srcOrd="7" destOrd="0" parTransId="{43B558ED-0DE3-4C10-87F4-E2CA68CD294D}" sibTransId="{5A17C0DF-A0DC-44D3-86A0-EDEF5F05EBC2}"/>
    <dgm:cxn modelId="{E66DA316-3506-434C-936F-A2B4B14AA991}" type="presOf" srcId="{3C1B068A-CFB9-4DA7-8DD5-BDD8BE15673A}" destId="{619914CD-0DC8-410C-B99F-57206E844A30}" srcOrd="0" destOrd="0" presId="urn:microsoft.com/office/officeart/2008/layout/VerticalCurvedList"/>
    <dgm:cxn modelId="{E904DDE3-8CA4-4566-AD38-343765BD5E41}" type="presParOf" srcId="{724C7F09-E3F9-430E-9587-6E5A553CA1CF}" destId="{AE840DC5-72A8-43CD-ADA1-F98FD4663C7D}" srcOrd="0" destOrd="0" presId="urn:microsoft.com/office/officeart/2008/layout/VerticalCurvedList"/>
    <dgm:cxn modelId="{15362B59-A7F1-47CF-A0DD-5BE87E9AB23B}" type="presParOf" srcId="{AE840DC5-72A8-43CD-ADA1-F98FD4663C7D}" destId="{BA31688A-9156-47F3-B2E6-7D38977825DE}" srcOrd="0" destOrd="0" presId="urn:microsoft.com/office/officeart/2008/layout/VerticalCurvedList"/>
    <dgm:cxn modelId="{3AF0944A-9D16-4D37-8FE9-5B9E2EC71BA3}" type="presParOf" srcId="{BA31688A-9156-47F3-B2E6-7D38977825DE}" destId="{624191B9-6A7B-42C8-97C5-DE49D5AC0ED8}" srcOrd="0" destOrd="0" presId="urn:microsoft.com/office/officeart/2008/layout/VerticalCurvedList"/>
    <dgm:cxn modelId="{8EAA6496-F84B-478F-AC27-B72E7DD63BA4}" type="presParOf" srcId="{BA31688A-9156-47F3-B2E6-7D38977825DE}" destId="{FDE0EAD6-97BC-452B-8ABD-EBD64B0E27CD}" srcOrd="1" destOrd="0" presId="urn:microsoft.com/office/officeart/2008/layout/VerticalCurvedList"/>
    <dgm:cxn modelId="{A342F4AD-4510-48FB-9997-4320B750ABC4}" type="presParOf" srcId="{BA31688A-9156-47F3-B2E6-7D38977825DE}" destId="{26C451B4-7A88-49B9-8E38-569DA06E6997}" srcOrd="2" destOrd="0" presId="urn:microsoft.com/office/officeart/2008/layout/VerticalCurvedList"/>
    <dgm:cxn modelId="{4B21D3D2-995E-41F3-88C8-83E16B63BF1A}" type="presParOf" srcId="{BA31688A-9156-47F3-B2E6-7D38977825DE}" destId="{3828E7D3-A37F-41C0-91E6-43CC8585CE87}" srcOrd="3" destOrd="0" presId="urn:microsoft.com/office/officeart/2008/layout/VerticalCurvedList"/>
    <dgm:cxn modelId="{7EFDB18C-3527-461F-8696-69A2B98CBB77}" type="presParOf" srcId="{AE840DC5-72A8-43CD-ADA1-F98FD4663C7D}" destId="{240ADEBC-82D8-4634-A588-90BF5C0A6835}" srcOrd="1" destOrd="0" presId="urn:microsoft.com/office/officeart/2008/layout/VerticalCurvedList"/>
    <dgm:cxn modelId="{E4EC850C-99B5-4C02-92E0-A49383372C3B}" type="presParOf" srcId="{AE840DC5-72A8-43CD-ADA1-F98FD4663C7D}" destId="{2966B604-E5D7-4957-BED2-B53AA6F89CAE}" srcOrd="2" destOrd="0" presId="urn:microsoft.com/office/officeart/2008/layout/VerticalCurvedList"/>
    <dgm:cxn modelId="{AC2D3196-400C-463A-A2F9-BDBCA02FB375}" type="presParOf" srcId="{2966B604-E5D7-4957-BED2-B53AA6F89CAE}" destId="{7F12D524-D35A-4DDF-8106-4380138DF4CE}" srcOrd="0" destOrd="0" presId="urn:microsoft.com/office/officeart/2008/layout/VerticalCurvedList"/>
    <dgm:cxn modelId="{7BA26A63-A408-48CA-BB73-46817D9C95A3}" type="presParOf" srcId="{AE840DC5-72A8-43CD-ADA1-F98FD4663C7D}" destId="{619914CD-0DC8-410C-B99F-57206E844A30}" srcOrd="3" destOrd="0" presId="urn:microsoft.com/office/officeart/2008/layout/VerticalCurvedList"/>
    <dgm:cxn modelId="{E8DEF978-11DE-4BCE-8F08-5F25512EFA2D}" type="presParOf" srcId="{AE840DC5-72A8-43CD-ADA1-F98FD4663C7D}" destId="{D1FA0A18-94CA-4337-B82F-4F7D5BA8293D}" srcOrd="4" destOrd="0" presId="urn:microsoft.com/office/officeart/2008/layout/VerticalCurvedList"/>
    <dgm:cxn modelId="{194B185C-8F8D-4106-9F29-16855DDAC4EB}" type="presParOf" srcId="{D1FA0A18-94CA-4337-B82F-4F7D5BA8293D}" destId="{13AE7028-EFEB-4C7D-A238-D35C2AE9BD57}" srcOrd="0" destOrd="0" presId="urn:microsoft.com/office/officeart/2008/layout/VerticalCurvedList"/>
    <dgm:cxn modelId="{887336FD-5C4F-4509-A971-855675F94895}" type="presParOf" srcId="{AE840DC5-72A8-43CD-ADA1-F98FD4663C7D}" destId="{547F1B7A-33CD-4521-922C-9ED0C11C1C53}" srcOrd="5" destOrd="0" presId="urn:microsoft.com/office/officeart/2008/layout/VerticalCurvedList"/>
    <dgm:cxn modelId="{8A6FCC2C-8A5D-4440-BDD6-4492954D491D}" type="presParOf" srcId="{AE840DC5-72A8-43CD-ADA1-F98FD4663C7D}" destId="{9F10DFB4-7D84-49DB-86B3-F2EB4548AFF6}" srcOrd="6" destOrd="0" presId="urn:microsoft.com/office/officeart/2008/layout/VerticalCurvedList"/>
    <dgm:cxn modelId="{0F230A44-ED02-4C08-8F1E-4FD1A516204B}" type="presParOf" srcId="{9F10DFB4-7D84-49DB-86B3-F2EB4548AFF6}" destId="{642AA6E3-ECFC-40FD-9CE3-BFA2BA6C6C2F}" srcOrd="0" destOrd="0" presId="urn:microsoft.com/office/officeart/2008/layout/VerticalCurvedList"/>
    <dgm:cxn modelId="{B839BE08-7CB9-4D79-B615-EA090DF0AE4F}" type="presParOf" srcId="{AE840DC5-72A8-43CD-ADA1-F98FD4663C7D}" destId="{04B2B3C4-9877-4754-910B-9BB76A2CAEDD}" srcOrd="7" destOrd="0" presId="urn:microsoft.com/office/officeart/2008/layout/VerticalCurvedList"/>
    <dgm:cxn modelId="{AB61AFE0-1080-4FA3-8140-178B81ED18C9}" type="presParOf" srcId="{AE840DC5-72A8-43CD-ADA1-F98FD4663C7D}" destId="{0E273710-7515-404D-9F06-7F202751F393}" srcOrd="8" destOrd="0" presId="urn:microsoft.com/office/officeart/2008/layout/VerticalCurvedList"/>
    <dgm:cxn modelId="{F4A7F16E-9F76-4883-A8B8-2F28649BC6CD}" type="presParOf" srcId="{0E273710-7515-404D-9F06-7F202751F393}" destId="{76400953-3C5D-40CD-B545-B9A80A83E9C2}" srcOrd="0" destOrd="0" presId="urn:microsoft.com/office/officeart/2008/layout/VerticalCurvedList"/>
    <dgm:cxn modelId="{E38F1FBC-5583-40F7-9C60-26A838159AF8}" type="presParOf" srcId="{AE840DC5-72A8-43CD-ADA1-F98FD4663C7D}" destId="{E3847290-FFBE-4B73-9F52-6934128C47BA}" srcOrd="9" destOrd="0" presId="urn:microsoft.com/office/officeart/2008/layout/VerticalCurvedList"/>
    <dgm:cxn modelId="{13D1F17C-84E1-44AC-B4DF-8A0C1C859605}" type="presParOf" srcId="{AE840DC5-72A8-43CD-ADA1-F98FD4663C7D}" destId="{C50FE5A4-856B-4177-BDC2-258D4AA30357}" srcOrd="10" destOrd="0" presId="urn:microsoft.com/office/officeart/2008/layout/VerticalCurvedList"/>
    <dgm:cxn modelId="{0C4F0CB9-A81E-48FB-AEE9-AD86270A704F}" type="presParOf" srcId="{C50FE5A4-856B-4177-BDC2-258D4AA30357}" destId="{17DA194A-14B2-4DD3-AFC2-0B20270D3DDB}" srcOrd="0" destOrd="0" presId="urn:microsoft.com/office/officeart/2008/layout/VerticalCurvedList"/>
    <dgm:cxn modelId="{89EC64DA-5DD6-42BB-955D-583ABE3C1923}" type="presParOf" srcId="{AE840DC5-72A8-43CD-ADA1-F98FD4663C7D}" destId="{AA9D76A1-0CD7-4514-8F59-0A7D80CA8693}" srcOrd="11" destOrd="0" presId="urn:microsoft.com/office/officeart/2008/layout/VerticalCurvedList"/>
    <dgm:cxn modelId="{9E0E46F6-CFF4-4D77-9554-B24C0BDC5411}" type="presParOf" srcId="{AE840DC5-72A8-43CD-ADA1-F98FD4663C7D}" destId="{46CDC077-6FDF-4D52-9D2D-2958DABA38E7}" srcOrd="12" destOrd="0" presId="urn:microsoft.com/office/officeart/2008/layout/VerticalCurvedList"/>
    <dgm:cxn modelId="{B9CC4E05-518E-45E7-B8B0-C40A15B7C454}" type="presParOf" srcId="{46CDC077-6FDF-4D52-9D2D-2958DABA38E7}" destId="{FE742774-FD06-4DE9-8BDE-FE9C7B462471}" srcOrd="0" destOrd="0" presId="urn:microsoft.com/office/officeart/2008/layout/VerticalCurvedList"/>
    <dgm:cxn modelId="{C35A9E07-4A7E-4140-8CD7-910671C3BD1C}" type="presParOf" srcId="{AE840DC5-72A8-43CD-ADA1-F98FD4663C7D}" destId="{19D74154-6936-4C11-8C00-DD492E4066A2}" srcOrd="13" destOrd="0" presId="urn:microsoft.com/office/officeart/2008/layout/VerticalCurvedList"/>
    <dgm:cxn modelId="{DE996D2B-93AD-4C09-88A4-C49C417876C7}" type="presParOf" srcId="{AE840DC5-72A8-43CD-ADA1-F98FD4663C7D}" destId="{F4023CA0-239F-41A4-92A4-346528CFEF69}" srcOrd="14" destOrd="0" presId="urn:microsoft.com/office/officeart/2008/layout/VerticalCurvedList"/>
    <dgm:cxn modelId="{AA2EB57F-C31E-4F30-9D00-C244EDFBA412}" type="presParOf" srcId="{F4023CA0-239F-41A4-92A4-346528CFEF69}" destId="{6E1D2A98-1A89-4308-85E5-EA9AEC7ED105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765D542D-156D-4662-B4F1-254ED26EA28E}" type="doc">
      <dgm:prSet loTypeId="urn:microsoft.com/office/officeart/2005/8/layout/chevron1" loCatId="process" qsTypeId="urn:microsoft.com/office/officeart/2005/8/quickstyle/simple2" qsCatId="simple" csTypeId="urn:microsoft.com/office/officeart/2005/8/colors/accent1_3" csCatId="accent1" phldr="1"/>
      <dgm:spPr/>
    </dgm:pt>
    <dgm:pt modelId="{98DFE8F4-A098-46FA-B3F6-F00A07EF7E12}">
      <dgm:prSet phldrT="[Text]" custT="1"/>
      <dgm:spPr/>
      <dgm:t>
        <a:bodyPr/>
        <a:lstStyle/>
        <a:p>
          <a:r>
            <a:rPr lang="fa-IR" sz="1400" dirty="0" smtClean="0">
              <a:cs typeface="B Koodak" panose="00000700000000000000" pitchFamily="2" charset="-78"/>
            </a:rPr>
            <a:t>جمعیت ایران سال 1304 ه.ش،1925م،1344ه.ق</a:t>
          </a:r>
          <a:endParaRPr lang="en-US" sz="1400" dirty="0">
            <a:cs typeface="B Koodak" panose="00000700000000000000" pitchFamily="2" charset="-78"/>
          </a:endParaRPr>
        </a:p>
      </dgm:t>
    </dgm:pt>
    <dgm:pt modelId="{7C41C6C3-E1E3-4551-A04C-58ABAA75F8FF}" type="parTrans" cxnId="{E702A015-14F1-43E9-BB2F-D40FF410BA05}">
      <dgm:prSet/>
      <dgm:spPr/>
      <dgm:t>
        <a:bodyPr/>
        <a:lstStyle/>
        <a:p>
          <a:endParaRPr lang="en-US"/>
        </a:p>
      </dgm:t>
    </dgm:pt>
    <dgm:pt modelId="{47FDCB8F-6D97-48E8-BA9C-5B0D1AA28935}" type="sibTrans" cxnId="{E702A015-14F1-43E9-BB2F-D40FF410BA05}">
      <dgm:prSet/>
      <dgm:spPr/>
      <dgm:t>
        <a:bodyPr/>
        <a:lstStyle/>
        <a:p>
          <a:endParaRPr lang="en-US"/>
        </a:p>
      </dgm:t>
    </dgm:pt>
    <dgm:pt modelId="{45F802CD-A2C7-4D1C-889F-6D948626A9D4}">
      <dgm:prSet phldrT="[Text]" custT="1"/>
      <dgm:spPr/>
      <dgm:t>
        <a:bodyPr/>
        <a:lstStyle/>
        <a:p>
          <a:r>
            <a:rPr lang="fa-IR" sz="2200" b="0" dirty="0" smtClean="0">
              <a:cs typeface="B Koodak" panose="00000700000000000000" pitchFamily="2" charset="-78"/>
            </a:rPr>
            <a:t>11/8 میلیون نفر </a:t>
          </a:r>
          <a:endParaRPr lang="en-US" sz="2200" b="0" dirty="0">
            <a:cs typeface="B Koodak" panose="00000700000000000000" pitchFamily="2" charset="-78"/>
          </a:endParaRPr>
        </a:p>
      </dgm:t>
    </dgm:pt>
    <dgm:pt modelId="{427640C8-E244-4B4F-9FB0-9D9EDCA86807}" type="parTrans" cxnId="{A20CD497-533A-4B90-881B-1342A9B78DA7}">
      <dgm:prSet/>
      <dgm:spPr/>
      <dgm:t>
        <a:bodyPr/>
        <a:lstStyle/>
        <a:p>
          <a:endParaRPr lang="en-US"/>
        </a:p>
      </dgm:t>
    </dgm:pt>
    <dgm:pt modelId="{77EC18EA-B698-4958-B5C6-806B75FA1DCB}" type="sibTrans" cxnId="{A20CD497-533A-4B90-881B-1342A9B78DA7}">
      <dgm:prSet/>
      <dgm:spPr/>
      <dgm:t>
        <a:bodyPr/>
        <a:lstStyle/>
        <a:p>
          <a:endParaRPr lang="en-US"/>
        </a:p>
      </dgm:t>
    </dgm:pt>
    <dgm:pt modelId="{306E7DE0-3FFB-4454-A8F0-D191CF987C96}">
      <dgm:prSet phldrT="[Text]" custT="1"/>
      <dgm:spPr/>
      <dgm:t>
        <a:bodyPr/>
        <a:lstStyle/>
        <a:p>
          <a:r>
            <a:rPr lang="fa-IR" sz="2200" dirty="0" smtClean="0">
              <a:cs typeface="B Koodak" panose="00000700000000000000" pitchFamily="2" charset="-78"/>
            </a:rPr>
            <a:t>2/5 میلیون نفر شهر نشین </a:t>
          </a:r>
          <a:endParaRPr lang="en-US" sz="2200" dirty="0">
            <a:cs typeface="B Koodak" panose="00000700000000000000" pitchFamily="2" charset="-78"/>
          </a:endParaRPr>
        </a:p>
      </dgm:t>
    </dgm:pt>
    <dgm:pt modelId="{6043C882-9F8D-4BB5-92CA-2B34F8C8A7B6}" type="parTrans" cxnId="{68F2DD61-28C7-4D36-AB76-B0A944A12F3F}">
      <dgm:prSet/>
      <dgm:spPr/>
      <dgm:t>
        <a:bodyPr/>
        <a:lstStyle/>
        <a:p>
          <a:endParaRPr lang="en-US"/>
        </a:p>
      </dgm:t>
    </dgm:pt>
    <dgm:pt modelId="{BA7D8384-DE61-4754-B1BE-276A2748C582}" type="sibTrans" cxnId="{68F2DD61-28C7-4D36-AB76-B0A944A12F3F}">
      <dgm:prSet/>
      <dgm:spPr/>
      <dgm:t>
        <a:bodyPr/>
        <a:lstStyle/>
        <a:p>
          <a:endParaRPr lang="en-US"/>
        </a:p>
      </dgm:t>
    </dgm:pt>
    <dgm:pt modelId="{9AF9E9E7-2BDC-4BED-BFB8-61D372068509}" type="pres">
      <dgm:prSet presAssocID="{765D542D-156D-4662-B4F1-254ED26EA28E}" presName="Name0" presStyleCnt="0">
        <dgm:presLayoutVars>
          <dgm:dir val="rev"/>
          <dgm:animLvl val="lvl"/>
          <dgm:resizeHandles val="exact"/>
        </dgm:presLayoutVars>
      </dgm:prSet>
      <dgm:spPr/>
    </dgm:pt>
    <dgm:pt modelId="{71203174-D7A7-4C68-967C-0BAF580BC99D}" type="pres">
      <dgm:prSet presAssocID="{98DFE8F4-A098-46FA-B3F6-F00A07EF7E12}" presName="parTxOnly" presStyleLbl="node1" presStyleIdx="0" presStyleCnt="3" custScaleX="99995" custLinFactNeighborX="821" custLinFactNeighborY="-124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7317D6-601E-4F21-987A-94EA59607689}" type="pres">
      <dgm:prSet presAssocID="{47FDCB8F-6D97-48E8-BA9C-5B0D1AA28935}" presName="parTxOnlySpace" presStyleCnt="0"/>
      <dgm:spPr/>
    </dgm:pt>
    <dgm:pt modelId="{C24B0CA6-EB25-46E8-A2E6-9F15ED86C78D}" type="pres">
      <dgm:prSet presAssocID="{45F802CD-A2C7-4D1C-889F-6D948626A9D4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F158ED0-0870-47C9-89F6-0185371B3B9D}" type="pres">
      <dgm:prSet presAssocID="{77EC18EA-B698-4958-B5C6-806B75FA1DCB}" presName="parTxOnlySpace" presStyleCnt="0"/>
      <dgm:spPr/>
    </dgm:pt>
    <dgm:pt modelId="{6E8C34FA-62CB-40D8-8FA2-6AF81305EAFF}" type="pres">
      <dgm:prSet presAssocID="{306E7DE0-3FFB-4454-A8F0-D191CF987C96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702A015-14F1-43E9-BB2F-D40FF410BA05}" srcId="{765D542D-156D-4662-B4F1-254ED26EA28E}" destId="{98DFE8F4-A098-46FA-B3F6-F00A07EF7E12}" srcOrd="0" destOrd="0" parTransId="{7C41C6C3-E1E3-4551-A04C-58ABAA75F8FF}" sibTransId="{47FDCB8F-6D97-48E8-BA9C-5B0D1AA28935}"/>
    <dgm:cxn modelId="{C1A0A618-1E57-41D0-B6EC-0B8628EC2C4E}" type="presOf" srcId="{765D542D-156D-4662-B4F1-254ED26EA28E}" destId="{9AF9E9E7-2BDC-4BED-BFB8-61D372068509}" srcOrd="0" destOrd="0" presId="urn:microsoft.com/office/officeart/2005/8/layout/chevron1"/>
    <dgm:cxn modelId="{6B0655B0-150C-4868-AC15-8611A50DB005}" type="presOf" srcId="{306E7DE0-3FFB-4454-A8F0-D191CF987C96}" destId="{6E8C34FA-62CB-40D8-8FA2-6AF81305EAFF}" srcOrd="0" destOrd="0" presId="urn:microsoft.com/office/officeart/2005/8/layout/chevron1"/>
    <dgm:cxn modelId="{68F2DD61-28C7-4D36-AB76-B0A944A12F3F}" srcId="{765D542D-156D-4662-B4F1-254ED26EA28E}" destId="{306E7DE0-3FFB-4454-A8F0-D191CF987C96}" srcOrd="2" destOrd="0" parTransId="{6043C882-9F8D-4BB5-92CA-2B34F8C8A7B6}" sibTransId="{BA7D8384-DE61-4754-B1BE-276A2748C582}"/>
    <dgm:cxn modelId="{9CFD4CEA-78D8-440E-8EE2-A093E357C8D2}" type="presOf" srcId="{98DFE8F4-A098-46FA-B3F6-F00A07EF7E12}" destId="{71203174-D7A7-4C68-967C-0BAF580BC99D}" srcOrd="0" destOrd="0" presId="urn:microsoft.com/office/officeart/2005/8/layout/chevron1"/>
    <dgm:cxn modelId="{A20CD497-533A-4B90-881B-1342A9B78DA7}" srcId="{765D542D-156D-4662-B4F1-254ED26EA28E}" destId="{45F802CD-A2C7-4D1C-889F-6D948626A9D4}" srcOrd="1" destOrd="0" parTransId="{427640C8-E244-4B4F-9FB0-9D9EDCA86807}" sibTransId="{77EC18EA-B698-4958-B5C6-806B75FA1DCB}"/>
    <dgm:cxn modelId="{78BFF468-C481-4355-B588-7DCD045C0147}" type="presOf" srcId="{45F802CD-A2C7-4D1C-889F-6D948626A9D4}" destId="{C24B0CA6-EB25-46E8-A2E6-9F15ED86C78D}" srcOrd="0" destOrd="0" presId="urn:microsoft.com/office/officeart/2005/8/layout/chevron1"/>
    <dgm:cxn modelId="{33C86C02-C28F-4CA9-8F9D-8DFAB2AB43C1}" type="presParOf" srcId="{9AF9E9E7-2BDC-4BED-BFB8-61D372068509}" destId="{71203174-D7A7-4C68-967C-0BAF580BC99D}" srcOrd="0" destOrd="0" presId="urn:microsoft.com/office/officeart/2005/8/layout/chevron1"/>
    <dgm:cxn modelId="{740469B8-4E2A-44AB-9A5A-7B787EFDE521}" type="presParOf" srcId="{9AF9E9E7-2BDC-4BED-BFB8-61D372068509}" destId="{E07317D6-601E-4F21-987A-94EA59607689}" srcOrd="1" destOrd="0" presId="urn:microsoft.com/office/officeart/2005/8/layout/chevron1"/>
    <dgm:cxn modelId="{F55BE6E0-CB78-422E-8B11-069C866D96C8}" type="presParOf" srcId="{9AF9E9E7-2BDC-4BED-BFB8-61D372068509}" destId="{C24B0CA6-EB25-46E8-A2E6-9F15ED86C78D}" srcOrd="2" destOrd="0" presId="urn:microsoft.com/office/officeart/2005/8/layout/chevron1"/>
    <dgm:cxn modelId="{75B1B7A0-5519-403B-A662-F92FF233FF64}" type="presParOf" srcId="{9AF9E9E7-2BDC-4BED-BFB8-61D372068509}" destId="{BF158ED0-0870-47C9-89F6-0185371B3B9D}" srcOrd="3" destOrd="0" presId="urn:microsoft.com/office/officeart/2005/8/layout/chevron1"/>
    <dgm:cxn modelId="{06481B98-5110-4AB7-BCF9-C49A08FA6A9B}" type="presParOf" srcId="{9AF9E9E7-2BDC-4BED-BFB8-61D372068509}" destId="{6E8C34FA-62CB-40D8-8FA2-6AF81305EAFF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186EEE5D-8903-42C2-8C4D-E6A5D1DD0D0D}" type="doc">
      <dgm:prSet loTypeId="urn:microsoft.com/office/officeart/2005/8/layout/orgChart1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D454A74-068A-4C8E-ADE6-23E668FAF246}">
      <dgm:prSet phldrT="[Text]"/>
      <dgm:spPr/>
      <dgm:t>
        <a:bodyPr/>
        <a:lstStyle/>
        <a:p>
          <a:r>
            <a:rPr lang="fa-IR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الگوهای رشد شهر</a:t>
          </a:r>
          <a:endParaRPr lang="en-US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B21B937D-1CDF-48B3-95BE-CE0A919D453E}" type="parTrans" cxnId="{86B9738B-B121-4A73-BA52-2DDE3C04E8E9}">
      <dgm:prSet/>
      <dgm:spPr/>
      <dgm:t>
        <a:bodyPr/>
        <a:lstStyle/>
        <a:p>
          <a:endParaRPr lang="en-US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E8947CF7-BECD-4F10-A4C1-A31126A0AB34}" type="sibTrans" cxnId="{86B9738B-B121-4A73-BA52-2DDE3C04E8E9}">
      <dgm:prSet/>
      <dgm:spPr/>
      <dgm:t>
        <a:bodyPr/>
        <a:lstStyle/>
        <a:p>
          <a:endParaRPr lang="en-US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1A3C4B98-6FCD-42E1-8FC8-BFB3A13D53CC}">
      <dgm:prSet phldrT="[Text]"/>
      <dgm:spPr/>
      <dgm:t>
        <a:bodyPr/>
        <a:lstStyle/>
        <a:p>
          <a:r>
            <a:rPr lang="fa-IR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ایجاد شهرهای جدید</a:t>
          </a:r>
          <a:endParaRPr lang="en-US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D32DC3DB-C1C5-4CBB-8BF5-48BE2E01DF14}" type="parTrans" cxnId="{0D3EE9D3-06A8-40EF-A0F0-5643EB30A8A8}">
      <dgm:prSet/>
      <dgm:spPr/>
      <dgm:t>
        <a:bodyPr/>
        <a:lstStyle/>
        <a:p>
          <a:endParaRPr lang="en-US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5274E282-82F9-4F15-9A8F-A3B5862A7A9E}" type="sibTrans" cxnId="{0D3EE9D3-06A8-40EF-A0F0-5643EB30A8A8}">
      <dgm:prSet/>
      <dgm:spPr/>
      <dgm:t>
        <a:bodyPr/>
        <a:lstStyle/>
        <a:p>
          <a:endParaRPr lang="en-US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625E5149-851A-4CD6-BF01-BE36DCB63C97}">
      <dgm:prSet phldrT="[Text]"/>
      <dgm:spPr/>
      <dgm:t>
        <a:bodyPr/>
        <a:lstStyle/>
        <a:p>
          <a:r>
            <a:rPr lang="fa-IR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گسترش شهرهای قدیمی</a:t>
          </a:r>
          <a:endParaRPr lang="en-US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3ED59816-7102-4506-A3A9-FC044029F77B}" type="parTrans" cxnId="{A458E2C1-54FA-44E4-955F-33EE6A18BB54}">
      <dgm:prSet/>
      <dgm:spPr/>
      <dgm:t>
        <a:bodyPr/>
        <a:lstStyle/>
        <a:p>
          <a:endParaRPr lang="en-US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8F8F9B85-E58F-4719-A90D-5CB1FF717AF5}" type="sibTrans" cxnId="{A458E2C1-54FA-44E4-955F-33EE6A18BB54}">
      <dgm:prSet/>
      <dgm:spPr/>
      <dgm:t>
        <a:bodyPr/>
        <a:lstStyle/>
        <a:p>
          <a:endParaRPr lang="en-US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1BC40BA6-784D-42E7-9488-F1488B40B930}">
      <dgm:prSet phldrT="[Text]"/>
      <dgm:spPr/>
      <dgm:t>
        <a:bodyPr/>
        <a:lstStyle/>
        <a:p>
          <a:r>
            <a:rPr lang="fa-IR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نوسازی شهرهای سنتی</a:t>
          </a:r>
          <a:endParaRPr lang="en-US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C1EB4AA7-5F55-47E1-9402-CD87A41C9221}" type="parTrans" cxnId="{662EE6BA-EFA4-4A56-A821-6ED5A0CA239F}">
      <dgm:prSet/>
      <dgm:spPr/>
      <dgm:t>
        <a:bodyPr/>
        <a:lstStyle/>
        <a:p>
          <a:endParaRPr lang="en-US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A630909D-9DDA-4C6C-B099-A23D84A332F5}" type="sibTrans" cxnId="{662EE6BA-EFA4-4A56-A821-6ED5A0CA239F}">
      <dgm:prSet/>
      <dgm:spPr/>
      <dgm:t>
        <a:bodyPr/>
        <a:lstStyle/>
        <a:p>
          <a:endParaRPr lang="en-US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F54DFD36-BE5F-4FF9-8BE0-B420757B8DC4}" type="pres">
      <dgm:prSet presAssocID="{186EEE5D-8903-42C2-8C4D-E6A5D1DD0D0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CD75769B-4D0B-4705-9CD2-B630832DC610}" type="pres">
      <dgm:prSet presAssocID="{1D454A74-068A-4C8E-ADE6-23E668FAF246}" presName="hierRoot1" presStyleCnt="0">
        <dgm:presLayoutVars>
          <dgm:hierBranch val="init"/>
        </dgm:presLayoutVars>
      </dgm:prSet>
      <dgm:spPr/>
    </dgm:pt>
    <dgm:pt modelId="{E9CBB596-DA44-4230-B8ED-1E3214341EFB}" type="pres">
      <dgm:prSet presAssocID="{1D454A74-068A-4C8E-ADE6-23E668FAF246}" presName="rootComposite1" presStyleCnt="0"/>
      <dgm:spPr/>
    </dgm:pt>
    <dgm:pt modelId="{C5C797CB-4823-47FB-B1C7-39B061704DA0}" type="pres">
      <dgm:prSet presAssocID="{1D454A74-068A-4C8E-ADE6-23E668FAF246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30A2A21-1A2E-40F1-A7E8-47B2D551EF98}" type="pres">
      <dgm:prSet presAssocID="{1D454A74-068A-4C8E-ADE6-23E668FAF246}" presName="rootConnector1" presStyleLbl="node1" presStyleIdx="0" presStyleCnt="0"/>
      <dgm:spPr/>
      <dgm:t>
        <a:bodyPr/>
        <a:lstStyle/>
        <a:p>
          <a:endParaRPr lang="en-US"/>
        </a:p>
      </dgm:t>
    </dgm:pt>
    <dgm:pt modelId="{140BE7F5-EAFE-4F83-8470-7767FAC6E8E8}" type="pres">
      <dgm:prSet presAssocID="{1D454A74-068A-4C8E-ADE6-23E668FAF246}" presName="hierChild2" presStyleCnt="0"/>
      <dgm:spPr/>
    </dgm:pt>
    <dgm:pt modelId="{081A9E29-E9CF-42E0-A5B3-9B3D6D890F30}" type="pres">
      <dgm:prSet presAssocID="{D32DC3DB-C1C5-4CBB-8BF5-48BE2E01DF14}" presName="Name37" presStyleLbl="parChTrans1D2" presStyleIdx="0" presStyleCnt="3"/>
      <dgm:spPr/>
      <dgm:t>
        <a:bodyPr/>
        <a:lstStyle/>
        <a:p>
          <a:endParaRPr lang="en-US"/>
        </a:p>
      </dgm:t>
    </dgm:pt>
    <dgm:pt modelId="{082328D2-E1C6-46A8-A2DE-DEA822040E56}" type="pres">
      <dgm:prSet presAssocID="{1A3C4B98-6FCD-42E1-8FC8-BFB3A13D53CC}" presName="hierRoot2" presStyleCnt="0">
        <dgm:presLayoutVars>
          <dgm:hierBranch val="init"/>
        </dgm:presLayoutVars>
      </dgm:prSet>
      <dgm:spPr/>
    </dgm:pt>
    <dgm:pt modelId="{A94C5D6F-6D95-475E-A843-57128CAA5826}" type="pres">
      <dgm:prSet presAssocID="{1A3C4B98-6FCD-42E1-8FC8-BFB3A13D53CC}" presName="rootComposite" presStyleCnt="0"/>
      <dgm:spPr/>
    </dgm:pt>
    <dgm:pt modelId="{03A33024-03F9-4EC2-92C4-76088081599C}" type="pres">
      <dgm:prSet presAssocID="{1A3C4B98-6FCD-42E1-8FC8-BFB3A13D53CC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F2114F1-3281-4783-9753-BC2F882E433A}" type="pres">
      <dgm:prSet presAssocID="{1A3C4B98-6FCD-42E1-8FC8-BFB3A13D53CC}" presName="rootConnector" presStyleLbl="node2" presStyleIdx="0" presStyleCnt="3"/>
      <dgm:spPr/>
      <dgm:t>
        <a:bodyPr/>
        <a:lstStyle/>
        <a:p>
          <a:endParaRPr lang="en-US"/>
        </a:p>
      </dgm:t>
    </dgm:pt>
    <dgm:pt modelId="{9045DC41-AFE4-4D17-AE0F-C2FE2C204C2A}" type="pres">
      <dgm:prSet presAssocID="{1A3C4B98-6FCD-42E1-8FC8-BFB3A13D53CC}" presName="hierChild4" presStyleCnt="0"/>
      <dgm:spPr/>
    </dgm:pt>
    <dgm:pt modelId="{3FAB45B4-17D8-4F17-B431-7DE10310BCBD}" type="pres">
      <dgm:prSet presAssocID="{1A3C4B98-6FCD-42E1-8FC8-BFB3A13D53CC}" presName="hierChild5" presStyleCnt="0"/>
      <dgm:spPr/>
    </dgm:pt>
    <dgm:pt modelId="{576387FD-199B-4CA1-98CA-1ACAF6731FB4}" type="pres">
      <dgm:prSet presAssocID="{3ED59816-7102-4506-A3A9-FC044029F77B}" presName="Name37" presStyleLbl="parChTrans1D2" presStyleIdx="1" presStyleCnt="3"/>
      <dgm:spPr/>
      <dgm:t>
        <a:bodyPr/>
        <a:lstStyle/>
        <a:p>
          <a:endParaRPr lang="en-US"/>
        </a:p>
      </dgm:t>
    </dgm:pt>
    <dgm:pt modelId="{5FBBF0AC-3A4B-442E-8E24-A539FABB3BD4}" type="pres">
      <dgm:prSet presAssocID="{625E5149-851A-4CD6-BF01-BE36DCB63C97}" presName="hierRoot2" presStyleCnt="0">
        <dgm:presLayoutVars>
          <dgm:hierBranch val="init"/>
        </dgm:presLayoutVars>
      </dgm:prSet>
      <dgm:spPr/>
    </dgm:pt>
    <dgm:pt modelId="{651507A3-714E-4C87-A956-0B0CAA70DC3D}" type="pres">
      <dgm:prSet presAssocID="{625E5149-851A-4CD6-BF01-BE36DCB63C97}" presName="rootComposite" presStyleCnt="0"/>
      <dgm:spPr/>
    </dgm:pt>
    <dgm:pt modelId="{F52C12DB-C1E1-40F1-9080-E45C272FE42C}" type="pres">
      <dgm:prSet presAssocID="{625E5149-851A-4CD6-BF01-BE36DCB63C97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38F311C-E7E7-4298-8078-82F1BB17F06E}" type="pres">
      <dgm:prSet presAssocID="{625E5149-851A-4CD6-BF01-BE36DCB63C97}" presName="rootConnector" presStyleLbl="node2" presStyleIdx="1" presStyleCnt="3"/>
      <dgm:spPr/>
      <dgm:t>
        <a:bodyPr/>
        <a:lstStyle/>
        <a:p>
          <a:endParaRPr lang="en-US"/>
        </a:p>
      </dgm:t>
    </dgm:pt>
    <dgm:pt modelId="{27ACEBFE-4E67-4B5F-97E1-CE3655A1CE10}" type="pres">
      <dgm:prSet presAssocID="{625E5149-851A-4CD6-BF01-BE36DCB63C97}" presName="hierChild4" presStyleCnt="0"/>
      <dgm:spPr/>
    </dgm:pt>
    <dgm:pt modelId="{75246D5F-4249-45E0-80AC-E0BD58C2AE8A}" type="pres">
      <dgm:prSet presAssocID="{625E5149-851A-4CD6-BF01-BE36DCB63C97}" presName="hierChild5" presStyleCnt="0"/>
      <dgm:spPr/>
    </dgm:pt>
    <dgm:pt modelId="{1AB39CB7-9A4D-4769-BBD3-CC72567EB160}" type="pres">
      <dgm:prSet presAssocID="{C1EB4AA7-5F55-47E1-9402-CD87A41C9221}" presName="Name37" presStyleLbl="parChTrans1D2" presStyleIdx="2" presStyleCnt="3"/>
      <dgm:spPr/>
      <dgm:t>
        <a:bodyPr/>
        <a:lstStyle/>
        <a:p>
          <a:endParaRPr lang="en-US"/>
        </a:p>
      </dgm:t>
    </dgm:pt>
    <dgm:pt modelId="{FA5D2EA1-9CF4-4C07-AEEB-E610212F9587}" type="pres">
      <dgm:prSet presAssocID="{1BC40BA6-784D-42E7-9488-F1488B40B930}" presName="hierRoot2" presStyleCnt="0">
        <dgm:presLayoutVars>
          <dgm:hierBranch val="r"/>
        </dgm:presLayoutVars>
      </dgm:prSet>
      <dgm:spPr/>
    </dgm:pt>
    <dgm:pt modelId="{743C97D1-B405-428A-9830-61B362BC38F3}" type="pres">
      <dgm:prSet presAssocID="{1BC40BA6-784D-42E7-9488-F1488B40B930}" presName="rootComposite" presStyleCnt="0"/>
      <dgm:spPr/>
    </dgm:pt>
    <dgm:pt modelId="{2867DF92-3B42-426B-AF02-D7ADBD8C5BC1}" type="pres">
      <dgm:prSet presAssocID="{1BC40BA6-784D-42E7-9488-F1488B40B930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6794E69-1840-4256-80E2-CDF3D97107FD}" type="pres">
      <dgm:prSet presAssocID="{1BC40BA6-784D-42E7-9488-F1488B40B930}" presName="rootConnector" presStyleLbl="node2" presStyleIdx="2" presStyleCnt="3"/>
      <dgm:spPr/>
      <dgm:t>
        <a:bodyPr/>
        <a:lstStyle/>
        <a:p>
          <a:endParaRPr lang="en-US"/>
        </a:p>
      </dgm:t>
    </dgm:pt>
    <dgm:pt modelId="{96093BF4-EAAC-4A03-AAFB-B9673BC7FE3A}" type="pres">
      <dgm:prSet presAssocID="{1BC40BA6-784D-42E7-9488-F1488B40B930}" presName="hierChild4" presStyleCnt="0"/>
      <dgm:spPr/>
    </dgm:pt>
    <dgm:pt modelId="{C0CBEEF8-BA3B-4AAA-8187-5D6E6A315BBC}" type="pres">
      <dgm:prSet presAssocID="{1BC40BA6-784D-42E7-9488-F1488B40B930}" presName="hierChild5" presStyleCnt="0"/>
      <dgm:spPr/>
    </dgm:pt>
    <dgm:pt modelId="{11F431BF-3AF3-4EB0-AF40-76A5EC591A00}" type="pres">
      <dgm:prSet presAssocID="{1D454A74-068A-4C8E-ADE6-23E668FAF246}" presName="hierChild3" presStyleCnt="0"/>
      <dgm:spPr/>
    </dgm:pt>
  </dgm:ptLst>
  <dgm:cxnLst>
    <dgm:cxn modelId="{2CEB8C25-999D-4982-9EED-F4D0D0595CDD}" type="presOf" srcId="{3ED59816-7102-4506-A3A9-FC044029F77B}" destId="{576387FD-199B-4CA1-98CA-1ACAF6731FB4}" srcOrd="0" destOrd="0" presId="urn:microsoft.com/office/officeart/2005/8/layout/orgChart1"/>
    <dgm:cxn modelId="{86B9738B-B121-4A73-BA52-2DDE3C04E8E9}" srcId="{186EEE5D-8903-42C2-8C4D-E6A5D1DD0D0D}" destId="{1D454A74-068A-4C8E-ADE6-23E668FAF246}" srcOrd="0" destOrd="0" parTransId="{B21B937D-1CDF-48B3-95BE-CE0A919D453E}" sibTransId="{E8947CF7-BECD-4F10-A4C1-A31126A0AB34}"/>
    <dgm:cxn modelId="{594F46CC-9ADA-4165-8CA1-2696A9220AA2}" type="presOf" srcId="{1D454A74-068A-4C8E-ADE6-23E668FAF246}" destId="{C5C797CB-4823-47FB-B1C7-39B061704DA0}" srcOrd="0" destOrd="0" presId="urn:microsoft.com/office/officeart/2005/8/layout/orgChart1"/>
    <dgm:cxn modelId="{322CAD72-3102-4EB0-B5F8-27D60CF34591}" type="presOf" srcId="{625E5149-851A-4CD6-BF01-BE36DCB63C97}" destId="{F52C12DB-C1E1-40F1-9080-E45C272FE42C}" srcOrd="0" destOrd="0" presId="urn:microsoft.com/office/officeart/2005/8/layout/orgChart1"/>
    <dgm:cxn modelId="{0D3EE9D3-06A8-40EF-A0F0-5643EB30A8A8}" srcId="{1D454A74-068A-4C8E-ADE6-23E668FAF246}" destId="{1A3C4B98-6FCD-42E1-8FC8-BFB3A13D53CC}" srcOrd="0" destOrd="0" parTransId="{D32DC3DB-C1C5-4CBB-8BF5-48BE2E01DF14}" sibTransId="{5274E282-82F9-4F15-9A8F-A3B5862A7A9E}"/>
    <dgm:cxn modelId="{67DABA30-9AC0-4589-89D0-F845EF0E74E5}" type="presOf" srcId="{1D454A74-068A-4C8E-ADE6-23E668FAF246}" destId="{F30A2A21-1A2E-40F1-A7E8-47B2D551EF98}" srcOrd="1" destOrd="0" presId="urn:microsoft.com/office/officeart/2005/8/layout/orgChart1"/>
    <dgm:cxn modelId="{53B82AD1-BDFD-4BAA-BC0F-9B57A4BD4467}" type="presOf" srcId="{1A3C4B98-6FCD-42E1-8FC8-BFB3A13D53CC}" destId="{03A33024-03F9-4EC2-92C4-76088081599C}" srcOrd="0" destOrd="0" presId="urn:microsoft.com/office/officeart/2005/8/layout/orgChart1"/>
    <dgm:cxn modelId="{A458E2C1-54FA-44E4-955F-33EE6A18BB54}" srcId="{1D454A74-068A-4C8E-ADE6-23E668FAF246}" destId="{625E5149-851A-4CD6-BF01-BE36DCB63C97}" srcOrd="1" destOrd="0" parTransId="{3ED59816-7102-4506-A3A9-FC044029F77B}" sibTransId="{8F8F9B85-E58F-4719-A90D-5CB1FF717AF5}"/>
    <dgm:cxn modelId="{20073B76-47DB-41EA-9642-4B27431E710A}" type="presOf" srcId="{1BC40BA6-784D-42E7-9488-F1488B40B930}" destId="{86794E69-1840-4256-80E2-CDF3D97107FD}" srcOrd="1" destOrd="0" presId="urn:microsoft.com/office/officeart/2005/8/layout/orgChart1"/>
    <dgm:cxn modelId="{2B7D2D07-5645-4203-92AC-48A527E53749}" type="presOf" srcId="{625E5149-851A-4CD6-BF01-BE36DCB63C97}" destId="{038F311C-E7E7-4298-8078-82F1BB17F06E}" srcOrd="1" destOrd="0" presId="urn:microsoft.com/office/officeart/2005/8/layout/orgChart1"/>
    <dgm:cxn modelId="{35516C84-EEB1-4F22-A09B-00085C9FF02A}" type="presOf" srcId="{1BC40BA6-784D-42E7-9488-F1488B40B930}" destId="{2867DF92-3B42-426B-AF02-D7ADBD8C5BC1}" srcOrd="0" destOrd="0" presId="urn:microsoft.com/office/officeart/2005/8/layout/orgChart1"/>
    <dgm:cxn modelId="{161596D1-5C1E-4D4B-8FEE-E68A4D73183B}" type="presOf" srcId="{186EEE5D-8903-42C2-8C4D-E6A5D1DD0D0D}" destId="{F54DFD36-BE5F-4FF9-8BE0-B420757B8DC4}" srcOrd="0" destOrd="0" presId="urn:microsoft.com/office/officeart/2005/8/layout/orgChart1"/>
    <dgm:cxn modelId="{77C4345A-B1E4-47F7-B421-EB0CF60D236D}" type="presOf" srcId="{1A3C4B98-6FCD-42E1-8FC8-BFB3A13D53CC}" destId="{EF2114F1-3281-4783-9753-BC2F882E433A}" srcOrd="1" destOrd="0" presId="urn:microsoft.com/office/officeart/2005/8/layout/orgChart1"/>
    <dgm:cxn modelId="{EFD0D11F-17EF-45DC-9D6E-D6BC0FDD1165}" type="presOf" srcId="{D32DC3DB-C1C5-4CBB-8BF5-48BE2E01DF14}" destId="{081A9E29-E9CF-42E0-A5B3-9B3D6D890F30}" srcOrd="0" destOrd="0" presId="urn:microsoft.com/office/officeart/2005/8/layout/orgChart1"/>
    <dgm:cxn modelId="{662EE6BA-EFA4-4A56-A821-6ED5A0CA239F}" srcId="{1D454A74-068A-4C8E-ADE6-23E668FAF246}" destId="{1BC40BA6-784D-42E7-9488-F1488B40B930}" srcOrd="2" destOrd="0" parTransId="{C1EB4AA7-5F55-47E1-9402-CD87A41C9221}" sibTransId="{A630909D-9DDA-4C6C-B099-A23D84A332F5}"/>
    <dgm:cxn modelId="{55D2907F-8FAF-4A5D-A382-F9939531D06C}" type="presOf" srcId="{C1EB4AA7-5F55-47E1-9402-CD87A41C9221}" destId="{1AB39CB7-9A4D-4769-BBD3-CC72567EB160}" srcOrd="0" destOrd="0" presId="urn:microsoft.com/office/officeart/2005/8/layout/orgChart1"/>
    <dgm:cxn modelId="{A7DAC6FB-A5A9-4556-98FF-84867B7E27CD}" type="presParOf" srcId="{F54DFD36-BE5F-4FF9-8BE0-B420757B8DC4}" destId="{CD75769B-4D0B-4705-9CD2-B630832DC610}" srcOrd="0" destOrd="0" presId="urn:microsoft.com/office/officeart/2005/8/layout/orgChart1"/>
    <dgm:cxn modelId="{F92218DC-03C1-4A21-B3F9-067A9C53019C}" type="presParOf" srcId="{CD75769B-4D0B-4705-9CD2-B630832DC610}" destId="{E9CBB596-DA44-4230-B8ED-1E3214341EFB}" srcOrd="0" destOrd="0" presId="urn:microsoft.com/office/officeart/2005/8/layout/orgChart1"/>
    <dgm:cxn modelId="{BDF20387-8C8C-4FB1-B26F-BCA214748FA7}" type="presParOf" srcId="{E9CBB596-DA44-4230-B8ED-1E3214341EFB}" destId="{C5C797CB-4823-47FB-B1C7-39B061704DA0}" srcOrd="0" destOrd="0" presId="urn:microsoft.com/office/officeart/2005/8/layout/orgChart1"/>
    <dgm:cxn modelId="{30B08004-838A-4930-88CE-85C874001813}" type="presParOf" srcId="{E9CBB596-DA44-4230-B8ED-1E3214341EFB}" destId="{F30A2A21-1A2E-40F1-A7E8-47B2D551EF98}" srcOrd="1" destOrd="0" presId="urn:microsoft.com/office/officeart/2005/8/layout/orgChart1"/>
    <dgm:cxn modelId="{106B5FA7-4D8B-4EB3-96D7-6B48ACBA396C}" type="presParOf" srcId="{CD75769B-4D0B-4705-9CD2-B630832DC610}" destId="{140BE7F5-EAFE-4F83-8470-7767FAC6E8E8}" srcOrd="1" destOrd="0" presId="urn:microsoft.com/office/officeart/2005/8/layout/orgChart1"/>
    <dgm:cxn modelId="{B9C41585-62DB-4334-A0EE-5635BA4E8A92}" type="presParOf" srcId="{140BE7F5-EAFE-4F83-8470-7767FAC6E8E8}" destId="{081A9E29-E9CF-42E0-A5B3-9B3D6D890F30}" srcOrd="0" destOrd="0" presId="urn:microsoft.com/office/officeart/2005/8/layout/orgChart1"/>
    <dgm:cxn modelId="{8D3C1A2F-4682-4B4C-B7F2-83620E9F2255}" type="presParOf" srcId="{140BE7F5-EAFE-4F83-8470-7767FAC6E8E8}" destId="{082328D2-E1C6-46A8-A2DE-DEA822040E56}" srcOrd="1" destOrd="0" presId="urn:microsoft.com/office/officeart/2005/8/layout/orgChart1"/>
    <dgm:cxn modelId="{27EDE7CB-9DE2-4796-B90A-3CC3E5B3E6D5}" type="presParOf" srcId="{082328D2-E1C6-46A8-A2DE-DEA822040E56}" destId="{A94C5D6F-6D95-475E-A843-57128CAA5826}" srcOrd="0" destOrd="0" presId="urn:microsoft.com/office/officeart/2005/8/layout/orgChart1"/>
    <dgm:cxn modelId="{4183E703-4252-4181-95CC-CEEC55519473}" type="presParOf" srcId="{A94C5D6F-6D95-475E-A843-57128CAA5826}" destId="{03A33024-03F9-4EC2-92C4-76088081599C}" srcOrd="0" destOrd="0" presId="urn:microsoft.com/office/officeart/2005/8/layout/orgChart1"/>
    <dgm:cxn modelId="{E9E877ED-4D9E-4EA9-84A8-1CB6A96BCECD}" type="presParOf" srcId="{A94C5D6F-6D95-475E-A843-57128CAA5826}" destId="{EF2114F1-3281-4783-9753-BC2F882E433A}" srcOrd="1" destOrd="0" presId="urn:microsoft.com/office/officeart/2005/8/layout/orgChart1"/>
    <dgm:cxn modelId="{CF8A1774-75DD-474C-B414-3C2A85AA682D}" type="presParOf" srcId="{082328D2-E1C6-46A8-A2DE-DEA822040E56}" destId="{9045DC41-AFE4-4D17-AE0F-C2FE2C204C2A}" srcOrd="1" destOrd="0" presId="urn:microsoft.com/office/officeart/2005/8/layout/orgChart1"/>
    <dgm:cxn modelId="{BC761E5E-84AE-4526-9FAA-49708B008EC4}" type="presParOf" srcId="{082328D2-E1C6-46A8-A2DE-DEA822040E56}" destId="{3FAB45B4-17D8-4F17-B431-7DE10310BCBD}" srcOrd="2" destOrd="0" presId="urn:microsoft.com/office/officeart/2005/8/layout/orgChart1"/>
    <dgm:cxn modelId="{B8D0A8D5-F593-4B62-AB33-BD06879BB1DD}" type="presParOf" srcId="{140BE7F5-EAFE-4F83-8470-7767FAC6E8E8}" destId="{576387FD-199B-4CA1-98CA-1ACAF6731FB4}" srcOrd="2" destOrd="0" presId="urn:microsoft.com/office/officeart/2005/8/layout/orgChart1"/>
    <dgm:cxn modelId="{771DF89D-1171-416A-8C78-ACF2813FD4F1}" type="presParOf" srcId="{140BE7F5-EAFE-4F83-8470-7767FAC6E8E8}" destId="{5FBBF0AC-3A4B-442E-8E24-A539FABB3BD4}" srcOrd="3" destOrd="0" presId="urn:microsoft.com/office/officeart/2005/8/layout/orgChart1"/>
    <dgm:cxn modelId="{1BCEA426-13DC-405E-A1A3-53AE43212476}" type="presParOf" srcId="{5FBBF0AC-3A4B-442E-8E24-A539FABB3BD4}" destId="{651507A3-714E-4C87-A956-0B0CAA70DC3D}" srcOrd="0" destOrd="0" presId="urn:microsoft.com/office/officeart/2005/8/layout/orgChart1"/>
    <dgm:cxn modelId="{38D6C79A-B9C1-4145-82A6-DC00B05DECEA}" type="presParOf" srcId="{651507A3-714E-4C87-A956-0B0CAA70DC3D}" destId="{F52C12DB-C1E1-40F1-9080-E45C272FE42C}" srcOrd="0" destOrd="0" presId="urn:microsoft.com/office/officeart/2005/8/layout/orgChart1"/>
    <dgm:cxn modelId="{C0DD48C6-4CF0-4680-96A9-4709B63DC9AF}" type="presParOf" srcId="{651507A3-714E-4C87-A956-0B0CAA70DC3D}" destId="{038F311C-E7E7-4298-8078-82F1BB17F06E}" srcOrd="1" destOrd="0" presId="urn:microsoft.com/office/officeart/2005/8/layout/orgChart1"/>
    <dgm:cxn modelId="{F14980DD-DF1A-4D9A-BAC8-F47193E93770}" type="presParOf" srcId="{5FBBF0AC-3A4B-442E-8E24-A539FABB3BD4}" destId="{27ACEBFE-4E67-4B5F-97E1-CE3655A1CE10}" srcOrd="1" destOrd="0" presId="urn:microsoft.com/office/officeart/2005/8/layout/orgChart1"/>
    <dgm:cxn modelId="{AB94E57E-7A0A-4E67-90A4-3ACE2C7C3166}" type="presParOf" srcId="{5FBBF0AC-3A4B-442E-8E24-A539FABB3BD4}" destId="{75246D5F-4249-45E0-80AC-E0BD58C2AE8A}" srcOrd="2" destOrd="0" presId="urn:microsoft.com/office/officeart/2005/8/layout/orgChart1"/>
    <dgm:cxn modelId="{E8C98D20-7864-4F3C-9949-113B0C052F06}" type="presParOf" srcId="{140BE7F5-EAFE-4F83-8470-7767FAC6E8E8}" destId="{1AB39CB7-9A4D-4769-BBD3-CC72567EB160}" srcOrd="4" destOrd="0" presId="urn:microsoft.com/office/officeart/2005/8/layout/orgChart1"/>
    <dgm:cxn modelId="{FD137BD9-9C4F-4D81-B2AF-086919A1A967}" type="presParOf" srcId="{140BE7F5-EAFE-4F83-8470-7767FAC6E8E8}" destId="{FA5D2EA1-9CF4-4C07-AEEB-E610212F9587}" srcOrd="5" destOrd="0" presId="urn:microsoft.com/office/officeart/2005/8/layout/orgChart1"/>
    <dgm:cxn modelId="{23F1BEA0-D724-4BBF-830E-8F41C5BDE555}" type="presParOf" srcId="{FA5D2EA1-9CF4-4C07-AEEB-E610212F9587}" destId="{743C97D1-B405-428A-9830-61B362BC38F3}" srcOrd="0" destOrd="0" presId="urn:microsoft.com/office/officeart/2005/8/layout/orgChart1"/>
    <dgm:cxn modelId="{E358FF01-603E-4A9E-9CA8-751977BCA48F}" type="presParOf" srcId="{743C97D1-B405-428A-9830-61B362BC38F3}" destId="{2867DF92-3B42-426B-AF02-D7ADBD8C5BC1}" srcOrd="0" destOrd="0" presId="urn:microsoft.com/office/officeart/2005/8/layout/orgChart1"/>
    <dgm:cxn modelId="{4FFF231F-E73E-4DB9-BD8D-953100EA1A53}" type="presParOf" srcId="{743C97D1-B405-428A-9830-61B362BC38F3}" destId="{86794E69-1840-4256-80E2-CDF3D97107FD}" srcOrd="1" destOrd="0" presId="urn:microsoft.com/office/officeart/2005/8/layout/orgChart1"/>
    <dgm:cxn modelId="{A854B177-F66B-432F-9CAA-40CE3EE514F5}" type="presParOf" srcId="{FA5D2EA1-9CF4-4C07-AEEB-E610212F9587}" destId="{96093BF4-EAAC-4A03-AAFB-B9673BC7FE3A}" srcOrd="1" destOrd="0" presId="urn:microsoft.com/office/officeart/2005/8/layout/orgChart1"/>
    <dgm:cxn modelId="{F5173DCD-8CF9-482E-AD90-543563569D5C}" type="presParOf" srcId="{FA5D2EA1-9CF4-4C07-AEEB-E610212F9587}" destId="{C0CBEEF8-BA3B-4AAA-8187-5D6E6A315BBC}" srcOrd="2" destOrd="0" presId="urn:microsoft.com/office/officeart/2005/8/layout/orgChart1"/>
    <dgm:cxn modelId="{75735380-D37B-464A-8EF2-8B3971AFF2DF}" type="presParOf" srcId="{CD75769B-4D0B-4705-9CD2-B630832DC610}" destId="{11F431BF-3AF3-4EB0-AF40-76A5EC591A00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A82EAFCE-7915-46D8-858F-0874E7A6F3F8}" type="doc">
      <dgm:prSet loTypeId="urn:microsoft.com/office/officeart/2005/8/layout/radial4" loCatId="relationship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A85BA60-8D73-45D5-87F3-E85CC98CB55D}">
      <dgm:prSet phldrT="[Text]" custT="1"/>
      <dgm:spPr/>
      <dgm:t>
        <a:bodyPr/>
        <a:lstStyle/>
        <a:p>
          <a:r>
            <a:rPr lang="fa-IR" sz="14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شهرداری بر خلاف اروپا نهادی دولتی بود نه عمومی</a:t>
          </a:r>
          <a:endParaRPr lang="en-US" sz="14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27941AAB-E3F1-499D-874D-0D659790835A}" type="parTrans" cxnId="{28E1C8ED-7823-4D1F-B5C7-A91EA8F4283F}">
      <dgm:prSet/>
      <dgm:spPr/>
      <dgm:t>
        <a:bodyPr/>
        <a:lstStyle/>
        <a:p>
          <a:endParaRPr lang="en-US" sz="11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30538815-02C5-456C-A145-E38147F16B27}" type="sibTrans" cxnId="{28E1C8ED-7823-4D1F-B5C7-A91EA8F4283F}">
      <dgm:prSet/>
      <dgm:spPr/>
      <dgm:t>
        <a:bodyPr/>
        <a:lstStyle/>
        <a:p>
          <a:endParaRPr lang="en-US" sz="11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51B57112-65A7-4BD0-BCA8-CCE4DDD34B4D}">
      <dgm:prSet phldrT="[Text]" custT="1"/>
      <dgm:spPr/>
      <dgm:t>
        <a:bodyPr/>
        <a:lstStyle/>
        <a:p>
          <a:r>
            <a:rPr lang="fa-IR" sz="16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وابستگی مالی به نفت</a:t>
          </a:r>
          <a:endParaRPr lang="en-US" sz="16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388F7E9D-4423-4F1D-82C2-442001C2DF8E}" type="parTrans" cxnId="{E8673AB2-CAF4-494E-A6AE-1C071B39F9E2}">
      <dgm:prSet/>
      <dgm:spPr/>
      <dgm:t>
        <a:bodyPr/>
        <a:lstStyle/>
        <a:p>
          <a:endParaRPr lang="en-US" sz="11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006BF89B-5B4D-4261-8AE8-9D66E5855C08}" type="sibTrans" cxnId="{E8673AB2-CAF4-494E-A6AE-1C071B39F9E2}">
      <dgm:prSet/>
      <dgm:spPr/>
      <dgm:t>
        <a:bodyPr/>
        <a:lstStyle/>
        <a:p>
          <a:endParaRPr lang="en-US" sz="11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79FC3CFC-49A0-44F4-ABCC-60F8A118762E}">
      <dgm:prSet phldrT="[Text]" custT="1"/>
      <dgm:spPr/>
      <dgm:t>
        <a:bodyPr/>
        <a:lstStyle/>
        <a:p>
          <a:r>
            <a:rPr lang="fa-IR" sz="16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وابستگی در اختیارات به دولت</a:t>
          </a:r>
          <a:endParaRPr lang="en-US" sz="16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B3E12EDC-BD84-4BD1-94E6-CC321208E0E7}" type="parTrans" cxnId="{DEF7636F-58A2-402D-8423-DA114248A0AC}">
      <dgm:prSet/>
      <dgm:spPr/>
      <dgm:t>
        <a:bodyPr/>
        <a:lstStyle/>
        <a:p>
          <a:endParaRPr lang="en-US" sz="11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F3476913-3849-4E62-AB0E-8F8BE33F0B18}" type="sibTrans" cxnId="{DEF7636F-58A2-402D-8423-DA114248A0AC}">
      <dgm:prSet/>
      <dgm:spPr/>
      <dgm:t>
        <a:bodyPr/>
        <a:lstStyle/>
        <a:p>
          <a:endParaRPr lang="en-US" sz="11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AFD12AD1-7A16-40A2-858F-C13AA12ADF9E}">
      <dgm:prSet phldrT="[Text]" custT="1"/>
      <dgm:spPr/>
      <dgm:t>
        <a:bodyPr/>
        <a:lstStyle/>
        <a:p>
          <a:r>
            <a:rPr lang="fa-IR" sz="16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وابستگی فکری به متخصصین تحصیل کرده در غرب</a:t>
          </a:r>
          <a:endParaRPr lang="en-US" sz="16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E26F1A0F-24CE-4A45-9F77-7A2017885084}" type="parTrans" cxnId="{55D17BD9-D27A-4DED-8271-505D48A90158}">
      <dgm:prSet/>
      <dgm:spPr/>
      <dgm:t>
        <a:bodyPr/>
        <a:lstStyle/>
        <a:p>
          <a:endParaRPr lang="en-US" sz="11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2D13AA89-51DB-4F39-A197-9470E884D73A}" type="sibTrans" cxnId="{55D17BD9-D27A-4DED-8271-505D48A90158}">
      <dgm:prSet/>
      <dgm:spPr/>
      <dgm:t>
        <a:bodyPr/>
        <a:lstStyle/>
        <a:p>
          <a:endParaRPr lang="en-US" sz="11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47B3FF4E-16E6-4C54-850C-28F27E900060}" type="pres">
      <dgm:prSet presAssocID="{A82EAFCE-7915-46D8-858F-0874E7A6F3F8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AA3732B-18C4-4E71-B2AF-BE630B6F4380}" type="pres">
      <dgm:prSet presAssocID="{CA85BA60-8D73-45D5-87F3-E85CC98CB55D}" presName="centerShape" presStyleLbl="node0" presStyleIdx="0" presStyleCnt="1"/>
      <dgm:spPr/>
      <dgm:t>
        <a:bodyPr/>
        <a:lstStyle/>
        <a:p>
          <a:endParaRPr lang="en-US"/>
        </a:p>
      </dgm:t>
    </dgm:pt>
    <dgm:pt modelId="{9D21D0E9-911A-4221-94B6-B3202F9CB7B7}" type="pres">
      <dgm:prSet presAssocID="{388F7E9D-4423-4F1D-82C2-442001C2DF8E}" presName="parTrans" presStyleLbl="bgSibTrans2D1" presStyleIdx="0" presStyleCnt="3"/>
      <dgm:spPr/>
      <dgm:t>
        <a:bodyPr/>
        <a:lstStyle/>
        <a:p>
          <a:endParaRPr lang="en-US"/>
        </a:p>
      </dgm:t>
    </dgm:pt>
    <dgm:pt modelId="{5C881779-AF5F-489E-8688-BCE20338A3B6}" type="pres">
      <dgm:prSet presAssocID="{51B57112-65A7-4BD0-BCA8-CCE4DDD34B4D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E33D616-5025-45DD-BDA3-0EAE5390717C}" type="pres">
      <dgm:prSet presAssocID="{B3E12EDC-BD84-4BD1-94E6-CC321208E0E7}" presName="parTrans" presStyleLbl="bgSibTrans2D1" presStyleIdx="1" presStyleCnt="3"/>
      <dgm:spPr/>
      <dgm:t>
        <a:bodyPr/>
        <a:lstStyle/>
        <a:p>
          <a:endParaRPr lang="en-US"/>
        </a:p>
      </dgm:t>
    </dgm:pt>
    <dgm:pt modelId="{2C82D87E-B911-465D-B0CF-C043A42198DA}" type="pres">
      <dgm:prSet presAssocID="{79FC3CFC-49A0-44F4-ABCC-60F8A118762E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7CB7789-D351-4216-B095-83A393D17AC3}" type="pres">
      <dgm:prSet presAssocID="{E26F1A0F-24CE-4A45-9F77-7A2017885084}" presName="parTrans" presStyleLbl="bgSibTrans2D1" presStyleIdx="2" presStyleCnt="3"/>
      <dgm:spPr/>
      <dgm:t>
        <a:bodyPr/>
        <a:lstStyle/>
        <a:p>
          <a:endParaRPr lang="en-US"/>
        </a:p>
      </dgm:t>
    </dgm:pt>
    <dgm:pt modelId="{5340ABAA-CC22-46C3-8F40-C4E84EB2F5AF}" type="pres">
      <dgm:prSet presAssocID="{AFD12AD1-7A16-40A2-858F-C13AA12ADF9E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DFE4789-05B5-48C4-823E-1E41FE28EAD9}" type="presOf" srcId="{B3E12EDC-BD84-4BD1-94E6-CC321208E0E7}" destId="{5E33D616-5025-45DD-BDA3-0EAE5390717C}" srcOrd="0" destOrd="0" presId="urn:microsoft.com/office/officeart/2005/8/layout/radial4"/>
    <dgm:cxn modelId="{34FB6001-5212-4588-8757-0E789F715D15}" type="presOf" srcId="{51B57112-65A7-4BD0-BCA8-CCE4DDD34B4D}" destId="{5C881779-AF5F-489E-8688-BCE20338A3B6}" srcOrd="0" destOrd="0" presId="urn:microsoft.com/office/officeart/2005/8/layout/radial4"/>
    <dgm:cxn modelId="{4586B024-F9FD-4244-AD62-D67B6DA83D59}" type="presOf" srcId="{388F7E9D-4423-4F1D-82C2-442001C2DF8E}" destId="{9D21D0E9-911A-4221-94B6-B3202F9CB7B7}" srcOrd="0" destOrd="0" presId="urn:microsoft.com/office/officeart/2005/8/layout/radial4"/>
    <dgm:cxn modelId="{2DE5836D-A2AC-40FC-89B4-84D6A723A4D8}" type="presOf" srcId="{CA85BA60-8D73-45D5-87F3-E85CC98CB55D}" destId="{9AA3732B-18C4-4E71-B2AF-BE630B6F4380}" srcOrd="0" destOrd="0" presId="urn:microsoft.com/office/officeart/2005/8/layout/radial4"/>
    <dgm:cxn modelId="{13EAB2C9-0440-45AA-8FEB-F87EA5FFB44F}" type="presOf" srcId="{79FC3CFC-49A0-44F4-ABCC-60F8A118762E}" destId="{2C82D87E-B911-465D-B0CF-C043A42198DA}" srcOrd="0" destOrd="0" presId="urn:microsoft.com/office/officeart/2005/8/layout/radial4"/>
    <dgm:cxn modelId="{ACEF1236-A039-487E-B301-6B57919E224D}" type="presOf" srcId="{E26F1A0F-24CE-4A45-9F77-7A2017885084}" destId="{A7CB7789-D351-4216-B095-83A393D17AC3}" srcOrd="0" destOrd="0" presId="urn:microsoft.com/office/officeart/2005/8/layout/radial4"/>
    <dgm:cxn modelId="{DEF7636F-58A2-402D-8423-DA114248A0AC}" srcId="{CA85BA60-8D73-45D5-87F3-E85CC98CB55D}" destId="{79FC3CFC-49A0-44F4-ABCC-60F8A118762E}" srcOrd="1" destOrd="0" parTransId="{B3E12EDC-BD84-4BD1-94E6-CC321208E0E7}" sibTransId="{F3476913-3849-4E62-AB0E-8F8BE33F0B18}"/>
    <dgm:cxn modelId="{28E1C8ED-7823-4D1F-B5C7-A91EA8F4283F}" srcId="{A82EAFCE-7915-46D8-858F-0874E7A6F3F8}" destId="{CA85BA60-8D73-45D5-87F3-E85CC98CB55D}" srcOrd="0" destOrd="0" parTransId="{27941AAB-E3F1-499D-874D-0D659790835A}" sibTransId="{30538815-02C5-456C-A145-E38147F16B27}"/>
    <dgm:cxn modelId="{5C80FCCA-36EC-49BD-8FF7-5A45D8E2F975}" type="presOf" srcId="{A82EAFCE-7915-46D8-858F-0874E7A6F3F8}" destId="{47B3FF4E-16E6-4C54-850C-28F27E900060}" srcOrd="0" destOrd="0" presId="urn:microsoft.com/office/officeart/2005/8/layout/radial4"/>
    <dgm:cxn modelId="{535BB637-84D7-49B7-B85C-3A401E92C4B1}" type="presOf" srcId="{AFD12AD1-7A16-40A2-858F-C13AA12ADF9E}" destId="{5340ABAA-CC22-46C3-8F40-C4E84EB2F5AF}" srcOrd="0" destOrd="0" presId="urn:microsoft.com/office/officeart/2005/8/layout/radial4"/>
    <dgm:cxn modelId="{E8673AB2-CAF4-494E-A6AE-1C071B39F9E2}" srcId="{CA85BA60-8D73-45D5-87F3-E85CC98CB55D}" destId="{51B57112-65A7-4BD0-BCA8-CCE4DDD34B4D}" srcOrd="0" destOrd="0" parTransId="{388F7E9D-4423-4F1D-82C2-442001C2DF8E}" sibTransId="{006BF89B-5B4D-4261-8AE8-9D66E5855C08}"/>
    <dgm:cxn modelId="{55D17BD9-D27A-4DED-8271-505D48A90158}" srcId="{CA85BA60-8D73-45D5-87F3-E85CC98CB55D}" destId="{AFD12AD1-7A16-40A2-858F-C13AA12ADF9E}" srcOrd="2" destOrd="0" parTransId="{E26F1A0F-24CE-4A45-9F77-7A2017885084}" sibTransId="{2D13AA89-51DB-4F39-A197-9470E884D73A}"/>
    <dgm:cxn modelId="{098F27DC-C3ED-4599-BB61-90EAD76291D6}" type="presParOf" srcId="{47B3FF4E-16E6-4C54-850C-28F27E900060}" destId="{9AA3732B-18C4-4E71-B2AF-BE630B6F4380}" srcOrd="0" destOrd="0" presId="urn:microsoft.com/office/officeart/2005/8/layout/radial4"/>
    <dgm:cxn modelId="{262AEBF9-FC1B-4162-87BC-1D2C103E5596}" type="presParOf" srcId="{47B3FF4E-16E6-4C54-850C-28F27E900060}" destId="{9D21D0E9-911A-4221-94B6-B3202F9CB7B7}" srcOrd="1" destOrd="0" presId="urn:microsoft.com/office/officeart/2005/8/layout/radial4"/>
    <dgm:cxn modelId="{9CC4E799-50D0-4286-A5DA-10178C55B457}" type="presParOf" srcId="{47B3FF4E-16E6-4C54-850C-28F27E900060}" destId="{5C881779-AF5F-489E-8688-BCE20338A3B6}" srcOrd="2" destOrd="0" presId="urn:microsoft.com/office/officeart/2005/8/layout/radial4"/>
    <dgm:cxn modelId="{8AEF7E05-17AE-46CF-8139-1FE020765A6A}" type="presParOf" srcId="{47B3FF4E-16E6-4C54-850C-28F27E900060}" destId="{5E33D616-5025-45DD-BDA3-0EAE5390717C}" srcOrd="3" destOrd="0" presId="urn:microsoft.com/office/officeart/2005/8/layout/radial4"/>
    <dgm:cxn modelId="{D787AB2A-71B9-4A6E-8F84-90482A96DFC5}" type="presParOf" srcId="{47B3FF4E-16E6-4C54-850C-28F27E900060}" destId="{2C82D87E-B911-465D-B0CF-C043A42198DA}" srcOrd="4" destOrd="0" presId="urn:microsoft.com/office/officeart/2005/8/layout/radial4"/>
    <dgm:cxn modelId="{5DFFACFA-AFE9-492F-8F3E-353E89F5B8F0}" type="presParOf" srcId="{47B3FF4E-16E6-4C54-850C-28F27E900060}" destId="{A7CB7789-D351-4216-B095-83A393D17AC3}" srcOrd="5" destOrd="0" presId="urn:microsoft.com/office/officeart/2005/8/layout/radial4"/>
    <dgm:cxn modelId="{1B75AA3B-3CE6-4BC6-A683-763F3040CB86}" type="presParOf" srcId="{47B3FF4E-16E6-4C54-850C-28F27E900060}" destId="{5340ABAA-CC22-46C3-8F40-C4E84EB2F5AF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0A637E0E-3CDE-428C-A5F3-D9DBA0280CA1}" type="doc">
      <dgm:prSet loTypeId="urn:microsoft.com/office/officeart/2005/8/layout/hChevron3" loCatId="process" qsTypeId="urn:microsoft.com/office/officeart/2005/8/quickstyle/simple3" qsCatId="simple" csTypeId="urn:microsoft.com/office/officeart/2005/8/colors/accent1_2" csCatId="accent1" phldr="1"/>
      <dgm:spPr/>
    </dgm:pt>
    <dgm:pt modelId="{47C011DD-A40A-47E1-9B2A-5068BFAECAD8}">
      <dgm:prSet phldrT="[Text]"/>
      <dgm:spPr/>
      <dgm:t>
        <a:bodyPr/>
        <a:lstStyle/>
        <a:p>
          <a:r>
            <a:rPr lang="fa-IR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جدایی گزینی قومیتی  </a:t>
          </a:r>
          <a:endParaRPr lang="en-US" dirty="0">
            <a:solidFill>
              <a:schemeClr val="accent4">
                <a:lumMod val="50000"/>
              </a:schemeClr>
            </a:solidFill>
          </a:endParaRPr>
        </a:p>
      </dgm:t>
    </dgm:pt>
    <dgm:pt modelId="{7C2FCD9D-0926-48F9-BD94-1C262043EEE6}" type="parTrans" cxnId="{01324F65-0867-4C35-9B30-FE9B53489FD2}">
      <dgm:prSet/>
      <dgm:spPr/>
      <dgm:t>
        <a:bodyPr/>
        <a:lstStyle/>
        <a:p>
          <a:endParaRPr lang="en-US">
            <a:solidFill>
              <a:schemeClr val="accent4">
                <a:lumMod val="50000"/>
              </a:schemeClr>
            </a:solidFill>
          </a:endParaRPr>
        </a:p>
      </dgm:t>
    </dgm:pt>
    <dgm:pt modelId="{7AA670D0-D1FD-4A09-BBD5-588202D0B609}" type="sibTrans" cxnId="{01324F65-0867-4C35-9B30-FE9B53489FD2}">
      <dgm:prSet/>
      <dgm:spPr/>
      <dgm:t>
        <a:bodyPr/>
        <a:lstStyle/>
        <a:p>
          <a:endParaRPr lang="en-US">
            <a:solidFill>
              <a:schemeClr val="accent4">
                <a:lumMod val="50000"/>
              </a:schemeClr>
            </a:solidFill>
          </a:endParaRPr>
        </a:p>
      </dgm:t>
    </dgm:pt>
    <dgm:pt modelId="{B8964DDE-EC85-4BEE-9611-A84B99E0715A}">
      <dgm:prSet phldrT="[Text]"/>
      <dgm:spPr/>
      <dgm:t>
        <a:bodyPr/>
        <a:lstStyle/>
        <a:p>
          <a:pPr rtl="1"/>
          <a:r>
            <a:rPr lang="fa-IR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جدایی گزینی طبقاتی</a:t>
          </a:r>
          <a:endParaRPr lang="en-US" dirty="0">
            <a:solidFill>
              <a:schemeClr val="accent4">
                <a:lumMod val="50000"/>
              </a:schemeClr>
            </a:solidFill>
          </a:endParaRPr>
        </a:p>
      </dgm:t>
    </dgm:pt>
    <dgm:pt modelId="{B312E372-35A6-4E71-9F17-2386C2F0300C}" type="sibTrans" cxnId="{44093B4C-59F6-488A-8A6B-3FFA3E0D59F9}">
      <dgm:prSet/>
      <dgm:spPr/>
      <dgm:t>
        <a:bodyPr/>
        <a:lstStyle/>
        <a:p>
          <a:endParaRPr lang="en-US">
            <a:solidFill>
              <a:schemeClr val="accent4">
                <a:lumMod val="50000"/>
              </a:schemeClr>
            </a:solidFill>
          </a:endParaRPr>
        </a:p>
      </dgm:t>
    </dgm:pt>
    <dgm:pt modelId="{1F047B53-8C5A-45FF-9ED4-47A0B03FA779}" type="parTrans" cxnId="{44093B4C-59F6-488A-8A6B-3FFA3E0D59F9}">
      <dgm:prSet/>
      <dgm:spPr/>
      <dgm:t>
        <a:bodyPr/>
        <a:lstStyle/>
        <a:p>
          <a:endParaRPr lang="en-US">
            <a:solidFill>
              <a:schemeClr val="accent4">
                <a:lumMod val="50000"/>
              </a:schemeClr>
            </a:solidFill>
          </a:endParaRPr>
        </a:p>
      </dgm:t>
    </dgm:pt>
    <dgm:pt modelId="{F0D590B2-6ECC-46E7-8C7D-884A750557E6}" type="pres">
      <dgm:prSet presAssocID="{0A637E0E-3CDE-428C-A5F3-D9DBA0280CA1}" presName="Name0" presStyleCnt="0">
        <dgm:presLayoutVars>
          <dgm:dir val="rev"/>
          <dgm:resizeHandles val="exact"/>
        </dgm:presLayoutVars>
      </dgm:prSet>
      <dgm:spPr/>
    </dgm:pt>
    <dgm:pt modelId="{9513D360-B6F3-49F9-89B2-6740095B95BE}" type="pres">
      <dgm:prSet presAssocID="{47C011DD-A40A-47E1-9B2A-5068BFAECAD8}" presName="parTxOnly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542B18-118A-4E68-B7F0-0A30AFA97294}" type="pres">
      <dgm:prSet presAssocID="{7AA670D0-D1FD-4A09-BBD5-588202D0B609}" presName="parSpace" presStyleCnt="0"/>
      <dgm:spPr/>
    </dgm:pt>
    <dgm:pt modelId="{41DE640C-C030-4E01-9C03-5070E2A6068B}" type="pres">
      <dgm:prSet presAssocID="{B8964DDE-EC85-4BEE-9611-A84B99E0715A}" presName="parTxOnly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1324F65-0867-4C35-9B30-FE9B53489FD2}" srcId="{0A637E0E-3CDE-428C-A5F3-D9DBA0280CA1}" destId="{47C011DD-A40A-47E1-9B2A-5068BFAECAD8}" srcOrd="0" destOrd="0" parTransId="{7C2FCD9D-0926-48F9-BD94-1C262043EEE6}" sibTransId="{7AA670D0-D1FD-4A09-BBD5-588202D0B609}"/>
    <dgm:cxn modelId="{4A8C8D31-0698-4817-935E-0703075805C3}" type="presOf" srcId="{47C011DD-A40A-47E1-9B2A-5068BFAECAD8}" destId="{9513D360-B6F3-49F9-89B2-6740095B95BE}" srcOrd="0" destOrd="0" presId="urn:microsoft.com/office/officeart/2005/8/layout/hChevron3"/>
    <dgm:cxn modelId="{01DBBA78-AAA1-4CDA-8D5B-F8DA91276BC9}" type="presOf" srcId="{0A637E0E-3CDE-428C-A5F3-D9DBA0280CA1}" destId="{F0D590B2-6ECC-46E7-8C7D-884A750557E6}" srcOrd="0" destOrd="0" presId="urn:microsoft.com/office/officeart/2005/8/layout/hChevron3"/>
    <dgm:cxn modelId="{C12D66F9-2D56-40ED-8818-519A7D1C791C}" type="presOf" srcId="{B8964DDE-EC85-4BEE-9611-A84B99E0715A}" destId="{41DE640C-C030-4E01-9C03-5070E2A6068B}" srcOrd="0" destOrd="0" presId="urn:microsoft.com/office/officeart/2005/8/layout/hChevron3"/>
    <dgm:cxn modelId="{44093B4C-59F6-488A-8A6B-3FFA3E0D59F9}" srcId="{0A637E0E-3CDE-428C-A5F3-D9DBA0280CA1}" destId="{B8964DDE-EC85-4BEE-9611-A84B99E0715A}" srcOrd="1" destOrd="0" parTransId="{1F047B53-8C5A-45FF-9ED4-47A0B03FA779}" sibTransId="{B312E372-35A6-4E71-9F17-2386C2F0300C}"/>
    <dgm:cxn modelId="{87E76BDC-0E84-4AC3-A5BA-E83F64D6BDAE}" type="presParOf" srcId="{F0D590B2-6ECC-46E7-8C7D-884A750557E6}" destId="{9513D360-B6F3-49F9-89B2-6740095B95BE}" srcOrd="0" destOrd="0" presId="urn:microsoft.com/office/officeart/2005/8/layout/hChevron3"/>
    <dgm:cxn modelId="{03971D4B-DD7D-44D1-BE0C-0684EAF3568B}" type="presParOf" srcId="{F0D590B2-6ECC-46E7-8C7D-884A750557E6}" destId="{45542B18-118A-4E68-B7F0-0A30AFA97294}" srcOrd="1" destOrd="0" presId="urn:microsoft.com/office/officeart/2005/8/layout/hChevron3"/>
    <dgm:cxn modelId="{678F6800-AF12-446F-8080-D892D3272048}" type="presParOf" srcId="{F0D590B2-6ECC-46E7-8C7D-884A750557E6}" destId="{41DE640C-C030-4E01-9C03-5070E2A6068B}" srcOrd="2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6423E4C-EFB5-453F-AFA7-EA199A5314BA}" type="doc">
      <dgm:prSet loTypeId="urn:microsoft.com/office/officeart/2005/8/layout/hierarchy3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D383857-2466-4E6D-B582-69F5259ED130}">
      <dgm:prSet phldrT="[Text]" custT="1"/>
      <dgm:spPr/>
      <dgm:t>
        <a:bodyPr/>
        <a:lstStyle/>
        <a:p>
          <a:r>
            <a:rPr lang="fa-IR" sz="3200" dirty="0" smtClean="0">
              <a:cs typeface="B Kourosh" panose="00000400000000000000" pitchFamily="2" charset="-78"/>
            </a:rPr>
            <a:t>انقلاب مشروطیت و پهلوی اول</a:t>
          </a:r>
          <a:endParaRPr lang="en-US" sz="3200" dirty="0">
            <a:cs typeface="B Kourosh" panose="00000400000000000000" pitchFamily="2" charset="-78"/>
          </a:endParaRPr>
        </a:p>
      </dgm:t>
    </dgm:pt>
    <dgm:pt modelId="{9EF7D8F9-CD72-47FA-9A64-87502673181F}" type="parTrans" cxnId="{CD3701C2-0795-4292-8619-7E24EFD7D759}">
      <dgm:prSet/>
      <dgm:spPr/>
      <dgm:t>
        <a:bodyPr/>
        <a:lstStyle/>
        <a:p>
          <a:endParaRPr lang="en-US" sz="1600">
            <a:cs typeface="B Kourosh" panose="00000400000000000000" pitchFamily="2" charset="-78"/>
          </a:endParaRPr>
        </a:p>
      </dgm:t>
    </dgm:pt>
    <dgm:pt modelId="{3C592A21-C132-43DD-BDBE-4B56D2659A50}" type="sibTrans" cxnId="{CD3701C2-0795-4292-8619-7E24EFD7D759}">
      <dgm:prSet/>
      <dgm:spPr/>
      <dgm:t>
        <a:bodyPr/>
        <a:lstStyle/>
        <a:p>
          <a:endParaRPr lang="en-US" sz="1600">
            <a:cs typeface="B Kourosh" panose="00000400000000000000" pitchFamily="2" charset="-78"/>
          </a:endParaRPr>
        </a:p>
      </dgm:t>
    </dgm:pt>
    <dgm:pt modelId="{79CF1EB2-9C2B-4A77-89D1-EF80140C1A86}">
      <dgm:prSet phldrT="[Text]" custT="1"/>
      <dgm:spPr/>
      <dgm:t>
        <a:bodyPr/>
        <a:lstStyle/>
        <a:p>
          <a:pPr rtl="1"/>
          <a:r>
            <a:rPr lang="fa-IR" sz="3200" dirty="0" smtClean="0">
              <a:cs typeface="B Kourosh" panose="00000400000000000000" pitchFamily="2" charset="-78"/>
            </a:rPr>
            <a:t>تحولات سیاسی و نظامی</a:t>
          </a:r>
          <a:endParaRPr lang="en-US" sz="3200" dirty="0">
            <a:cs typeface="B Kourosh" panose="00000400000000000000" pitchFamily="2" charset="-78"/>
          </a:endParaRPr>
        </a:p>
      </dgm:t>
    </dgm:pt>
    <dgm:pt modelId="{60DADC5E-D02C-40BD-9C12-30CD9E9836DC}" type="parTrans" cxnId="{DAB79D52-A385-4F95-833F-2AC512A451F3}">
      <dgm:prSet/>
      <dgm:spPr/>
      <dgm:t>
        <a:bodyPr/>
        <a:lstStyle/>
        <a:p>
          <a:endParaRPr lang="en-US" sz="1600">
            <a:cs typeface="B Kourosh" panose="00000400000000000000" pitchFamily="2" charset="-78"/>
          </a:endParaRPr>
        </a:p>
      </dgm:t>
    </dgm:pt>
    <dgm:pt modelId="{FF7CFC7E-9C7B-4E49-8FD9-AB3E63A94FA3}" type="sibTrans" cxnId="{DAB79D52-A385-4F95-833F-2AC512A451F3}">
      <dgm:prSet/>
      <dgm:spPr/>
      <dgm:t>
        <a:bodyPr/>
        <a:lstStyle/>
        <a:p>
          <a:endParaRPr lang="en-US" sz="1600">
            <a:cs typeface="B Kourosh" panose="00000400000000000000" pitchFamily="2" charset="-78"/>
          </a:endParaRPr>
        </a:p>
      </dgm:t>
    </dgm:pt>
    <dgm:pt modelId="{6B163AED-C2F1-4AA0-B564-41F0EC9D7499}">
      <dgm:prSet phldrT="[Text]" custT="1"/>
      <dgm:spPr/>
      <dgm:t>
        <a:bodyPr/>
        <a:lstStyle/>
        <a:p>
          <a:pPr rtl="1"/>
          <a:r>
            <a:rPr lang="fa-IR" sz="3200" dirty="0" smtClean="0">
              <a:cs typeface="B Kourosh" panose="00000400000000000000" pitchFamily="2" charset="-78"/>
            </a:rPr>
            <a:t>تحولات اقتصادی</a:t>
          </a:r>
          <a:endParaRPr lang="en-US" sz="3200" dirty="0">
            <a:cs typeface="B Kourosh" panose="00000400000000000000" pitchFamily="2" charset="-78"/>
          </a:endParaRPr>
        </a:p>
      </dgm:t>
    </dgm:pt>
    <dgm:pt modelId="{7D137258-9610-4809-849A-4D3BC9450951}" type="parTrans" cxnId="{5AE0F03D-7142-415C-8B36-FFE46EBDE82E}">
      <dgm:prSet/>
      <dgm:spPr/>
      <dgm:t>
        <a:bodyPr/>
        <a:lstStyle/>
        <a:p>
          <a:endParaRPr lang="en-US" sz="1600">
            <a:cs typeface="B Kourosh" panose="00000400000000000000" pitchFamily="2" charset="-78"/>
          </a:endParaRPr>
        </a:p>
      </dgm:t>
    </dgm:pt>
    <dgm:pt modelId="{ADCDBE1F-B1DA-4566-AB5D-87FC0D598AC4}" type="sibTrans" cxnId="{5AE0F03D-7142-415C-8B36-FFE46EBDE82E}">
      <dgm:prSet/>
      <dgm:spPr/>
      <dgm:t>
        <a:bodyPr/>
        <a:lstStyle/>
        <a:p>
          <a:endParaRPr lang="en-US" sz="1600">
            <a:cs typeface="B Kourosh" panose="00000400000000000000" pitchFamily="2" charset="-78"/>
          </a:endParaRPr>
        </a:p>
      </dgm:t>
    </dgm:pt>
    <dgm:pt modelId="{2DF4F7AB-831F-4C6D-A522-E21AB11CC15F}">
      <dgm:prSet phldrT="[Text]" custT="1"/>
      <dgm:spPr/>
      <dgm:t>
        <a:bodyPr/>
        <a:lstStyle/>
        <a:p>
          <a:pPr rtl="1"/>
          <a:r>
            <a:rPr lang="fa-IR" sz="3200" dirty="0" smtClean="0">
              <a:cs typeface="B Kourosh" panose="00000400000000000000" pitchFamily="2" charset="-78"/>
            </a:rPr>
            <a:t>تحولات فرهنگی</a:t>
          </a:r>
          <a:endParaRPr lang="en-US" sz="3200" dirty="0">
            <a:cs typeface="B Kourosh" panose="00000400000000000000" pitchFamily="2" charset="-78"/>
          </a:endParaRPr>
        </a:p>
      </dgm:t>
    </dgm:pt>
    <dgm:pt modelId="{64262F72-AC41-47DF-835A-D03370DAB1BF}" type="parTrans" cxnId="{357B8CA3-5072-48A8-98AD-00834BE5DE81}">
      <dgm:prSet/>
      <dgm:spPr/>
      <dgm:t>
        <a:bodyPr/>
        <a:lstStyle/>
        <a:p>
          <a:endParaRPr lang="en-US" sz="1600">
            <a:cs typeface="B Kourosh" panose="00000400000000000000" pitchFamily="2" charset="-78"/>
          </a:endParaRPr>
        </a:p>
      </dgm:t>
    </dgm:pt>
    <dgm:pt modelId="{E2534552-5DE3-4165-A6E3-7377D104A02D}" type="sibTrans" cxnId="{357B8CA3-5072-48A8-98AD-00834BE5DE81}">
      <dgm:prSet/>
      <dgm:spPr/>
      <dgm:t>
        <a:bodyPr/>
        <a:lstStyle/>
        <a:p>
          <a:endParaRPr lang="en-US" sz="1600">
            <a:cs typeface="B Kourosh" panose="00000400000000000000" pitchFamily="2" charset="-78"/>
          </a:endParaRPr>
        </a:p>
      </dgm:t>
    </dgm:pt>
    <dgm:pt modelId="{CD2E3BE8-73BA-419B-85C5-EDDC014A8E99}">
      <dgm:prSet phldrT="[Text]" custT="1"/>
      <dgm:spPr/>
      <dgm:t>
        <a:bodyPr/>
        <a:lstStyle/>
        <a:p>
          <a:pPr rtl="1"/>
          <a:r>
            <a:rPr lang="fa-IR" sz="3200" dirty="0" smtClean="0">
              <a:cs typeface="B Kourosh" panose="00000400000000000000" pitchFamily="2" charset="-78"/>
            </a:rPr>
            <a:t>تحولات اجتماعی</a:t>
          </a:r>
          <a:endParaRPr lang="en-US" sz="3200" dirty="0">
            <a:cs typeface="B Kourosh" panose="00000400000000000000" pitchFamily="2" charset="-78"/>
          </a:endParaRPr>
        </a:p>
      </dgm:t>
    </dgm:pt>
    <dgm:pt modelId="{B0B76796-D54F-46C4-9D12-1D79FF4F51C9}" type="parTrans" cxnId="{1E9FE65D-A5FB-4EF9-B6AE-B6393626856D}">
      <dgm:prSet/>
      <dgm:spPr/>
      <dgm:t>
        <a:bodyPr/>
        <a:lstStyle/>
        <a:p>
          <a:endParaRPr lang="en-US" sz="1600">
            <a:cs typeface="B Kourosh" panose="00000400000000000000" pitchFamily="2" charset="-78"/>
          </a:endParaRPr>
        </a:p>
      </dgm:t>
    </dgm:pt>
    <dgm:pt modelId="{79EBA562-68FC-4621-AF70-C6ABFCE318BC}" type="sibTrans" cxnId="{1E9FE65D-A5FB-4EF9-B6AE-B6393626856D}">
      <dgm:prSet/>
      <dgm:spPr/>
      <dgm:t>
        <a:bodyPr/>
        <a:lstStyle/>
        <a:p>
          <a:endParaRPr lang="en-US" sz="1600">
            <a:cs typeface="B Kourosh" panose="00000400000000000000" pitchFamily="2" charset="-78"/>
          </a:endParaRPr>
        </a:p>
      </dgm:t>
    </dgm:pt>
    <dgm:pt modelId="{D6A658D1-D319-46E0-B291-33B175D7439B}">
      <dgm:prSet phldrT="[Text]" custT="1"/>
      <dgm:spPr/>
      <dgm:t>
        <a:bodyPr/>
        <a:lstStyle/>
        <a:p>
          <a:pPr rtl="1"/>
          <a:r>
            <a:rPr lang="fa-IR" sz="3200" dirty="0" smtClean="0">
              <a:cs typeface="B Kourosh" panose="00000400000000000000" pitchFamily="2" charset="-78"/>
            </a:rPr>
            <a:t>تحولات فضایی</a:t>
          </a:r>
          <a:endParaRPr lang="en-US" sz="3200" dirty="0">
            <a:cs typeface="B Kourosh" panose="00000400000000000000" pitchFamily="2" charset="-78"/>
          </a:endParaRPr>
        </a:p>
      </dgm:t>
    </dgm:pt>
    <dgm:pt modelId="{C5A7C835-0924-4388-8ECE-97DBCC18F424}" type="parTrans" cxnId="{E0FFBBD9-CD8D-47AB-BA0B-72D2C1A5BA27}">
      <dgm:prSet/>
      <dgm:spPr/>
      <dgm:t>
        <a:bodyPr/>
        <a:lstStyle/>
        <a:p>
          <a:endParaRPr lang="en-US" sz="1600">
            <a:cs typeface="B Kourosh" panose="00000400000000000000" pitchFamily="2" charset="-78"/>
          </a:endParaRPr>
        </a:p>
      </dgm:t>
    </dgm:pt>
    <dgm:pt modelId="{4CEA43D1-D6A6-4289-A36E-CD572B30D6A3}" type="sibTrans" cxnId="{E0FFBBD9-CD8D-47AB-BA0B-72D2C1A5BA27}">
      <dgm:prSet/>
      <dgm:spPr/>
      <dgm:t>
        <a:bodyPr/>
        <a:lstStyle/>
        <a:p>
          <a:endParaRPr lang="en-US" sz="1600">
            <a:cs typeface="B Kourosh" panose="00000400000000000000" pitchFamily="2" charset="-78"/>
          </a:endParaRPr>
        </a:p>
      </dgm:t>
    </dgm:pt>
    <dgm:pt modelId="{D446AC9A-5833-4FF1-BD73-4930F70E5DD3}" type="pres">
      <dgm:prSet presAssocID="{46423E4C-EFB5-453F-AFA7-EA199A5314BA}" presName="diagram" presStyleCnt="0">
        <dgm:presLayoutVars>
          <dgm:chPref val="1"/>
          <dgm:dir val="rev"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DC93636D-1A3F-48C3-8D17-210B874E1ED3}" type="pres">
      <dgm:prSet presAssocID="{8D383857-2466-4E6D-B582-69F5259ED130}" presName="root" presStyleCnt="0"/>
      <dgm:spPr/>
    </dgm:pt>
    <dgm:pt modelId="{727E4F41-BB58-47B0-89B1-830725326B61}" type="pres">
      <dgm:prSet presAssocID="{8D383857-2466-4E6D-B582-69F5259ED130}" presName="rootComposite" presStyleCnt="0"/>
      <dgm:spPr/>
    </dgm:pt>
    <dgm:pt modelId="{3BD1C5E6-21E5-44F2-A464-730140FB10CB}" type="pres">
      <dgm:prSet presAssocID="{8D383857-2466-4E6D-B582-69F5259ED130}" presName="rootText" presStyleLbl="node1" presStyleIdx="0" presStyleCnt="1" custScaleX="317993"/>
      <dgm:spPr/>
      <dgm:t>
        <a:bodyPr/>
        <a:lstStyle/>
        <a:p>
          <a:endParaRPr lang="en-US"/>
        </a:p>
      </dgm:t>
    </dgm:pt>
    <dgm:pt modelId="{3FE70EDE-F60E-42BA-872D-928F1CDD6730}" type="pres">
      <dgm:prSet presAssocID="{8D383857-2466-4E6D-B582-69F5259ED130}" presName="rootConnector" presStyleLbl="node1" presStyleIdx="0" presStyleCnt="1"/>
      <dgm:spPr/>
      <dgm:t>
        <a:bodyPr/>
        <a:lstStyle/>
        <a:p>
          <a:endParaRPr lang="en-US"/>
        </a:p>
      </dgm:t>
    </dgm:pt>
    <dgm:pt modelId="{A73049C2-58A3-4D6B-861E-8C821B15FF69}" type="pres">
      <dgm:prSet presAssocID="{8D383857-2466-4E6D-B582-69F5259ED130}" presName="childShape" presStyleCnt="0"/>
      <dgm:spPr/>
    </dgm:pt>
    <dgm:pt modelId="{F68170BB-6873-4807-8249-9BAA2D5ABB03}" type="pres">
      <dgm:prSet presAssocID="{60DADC5E-D02C-40BD-9C12-30CD9E9836DC}" presName="Name13" presStyleLbl="parChTrans1D2" presStyleIdx="0" presStyleCnt="5"/>
      <dgm:spPr/>
      <dgm:t>
        <a:bodyPr/>
        <a:lstStyle/>
        <a:p>
          <a:endParaRPr lang="en-US"/>
        </a:p>
      </dgm:t>
    </dgm:pt>
    <dgm:pt modelId="{40BB8BAC-791E-4010-A6C9-949D2234EF41}" type="pres">
      <dgm:prSet presAssocID="{79CF1EB2-9C2B-4A77-89D1-EF80140C1A86}" presName="childText" presStyleLbl="bgAcc1" presStyleIdx="0" presStyleCnt="5" custScaleX="38724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6D2E91-96F4-440F-8A62-D97DBF287E70}" type="pres">
      <dgm:prSet presAssocID="{7D137258-9610-4809-849A-4D3BC9450951}" presName="Name13" presStyleLbl="parChTrans1D2" presStyleIdx="1" presStyleCnt="5"/>
      <dgm:spPr/>
      <dgm:t>
        <a:bodyPr/>
        <a:lstStyle/>
        <a:p>
          <a:endParaRPr lang="en-US"/>
        </a:p>
      </dgm:t>
    </dgm:pt>
    <dgm:pt modelId="{B7C518BA-55C7-4FE0-968E-3F0D81E0FD74}" type="pres">
      <dgm:prSet presAssocID="{6B163AED-C2F1-4AA0-B564-41F0EC9D7499}" presName="childText" presStyleLbl="bgAcc1" presStyleIdx="1" presStyleCnt="5" custScaleX="38477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3242CC2-7CF1-4F35-A6AA-DF53EBDB5BF5}" type="pres">
      <dgm:prSet presAssocID="{64262F72-AC41-47DF-835A-D03370DAB1BF}" presName="Name13" presStyleLbl="parChTrans1D2" presStyleIdx="2" presStyleCnt="5"/>
      <dgm:spPr/>
      <dgm:t>
        <a:bodyPr/>
        <a:lstStyle/>
        <a:p>
          <a:endParaRPr lang="en-US"/>
        </a:p>
      </dgm:t>
    </dgm:pt>
    <dgm:pt modelId="{3DCB094B-5B5F-4188-9F98-A37E0940A754}" type="pres">
      <dgm:prSet presAssocID="{2DF4F7AB-831F-4C6D-A522-E21AB11CC15F}" presName="childText" presStyleLbl="bgAcc1" presStyleIdx="2" presStyleCnt="5" custScaleX="38530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FD66D85-6592-4492-8D14-F244C7F22A4D}" type="pres">
      <dgm:prSet presAssocID="{B0B76796-D54F-46C4-9D12-1D79FF4F51C9}" presName="Name13" presStyleLbl="parChTrans1D2" presStyleIdx="3" presStyleCnt="5"/>
      <dgm:spPr/>
      <dgm:t>
        <a:bodyPr/>
        <a:lstStyle/>
        <a:p>
          <a:endParaRPr lang="en-US"/>
        </a:p>
      </dgm:t>
    </dgm:pt>
    <dgm:pt modelId="{6909A4D9-8126-4BEE-AA67-6DD00D3FFF99}" type="pres">
      <dgm:prSet presAssocID="{CD2E3BE8-73BA-419B-85C5-EDDC014A8E99}" presName="childText" presStyleLbl="bgAcc1" presStyleIdx="3" presStyleCnt="5" custScaleX="38314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5318D83-62E5-4001-9223-1EF15339B638}" type="pres">
      <dgm:prSet presAssocID="{C5A7C835-0924-4388-8ECE-97DBCC18F424}" presName="Name13" presStyleLbl="parChTrans1D2" presStyleIdx="4" presStyleCnt="5"/>
      <dgm:spPr/>
      <dgm:t>
        <a:bodyPr/>
        <a:lstStyle/>
        <a:p>
          <a:endParaRPr lang="en-US"/>
        </a:p>
      </dgm:t>
    </dgm:pt>
    <dgm:pt modelId="{A2A23B63-DBB6-4DAF-997B-E0C5245DBD7F}" type="pres">
      <dgm:prSet presAssocID="{D6A658D1-D319-46E0-B291-33B175D7439B}" presName="childText" presStyleLbl="bgAcc1" presStyleIdx="4" presStyleCnt="5" custScaleX="38292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93FD4C3-98E1-4CC6-80E5-6B3A4E85C4AD}" type="presOf" srcId="{8D383857-2466-4E6D-B582-69F5259ED130}" destId="{3BD1C5E6-21E5-44F2-A464-730140FB10CB}" srcOrd="0" destOrd="0" presId="urn:microsoft.com/office/officeart/2005/8/layout/hierarchy3"/>
    <dgm:cxn modelId="{DAB79D52-A385-4F95-833F-2AC512A451F3}" srcId="{8D383857-2466-4E6D-B582-69F5259ED130}" destId="{79CF1EB2-9C2B-4A77-89D1-EF80140C1A86}" srcOrd="0" destOrd="0" parTransId="{60DADC5E-D02C-40BD-9C12-30CD9E9836DC}" sibTransId="{FF7CFC7E-9C7B-4E49-8FD9-AB3E63A94FA3}"/>
    <dgm:cxn modelId="{196A9781-DA45-478D-81B8-56852DBED9DD}" type="presOf" srcId="{8D383857-2466-4E6D-B582-69F5259ED130}" destId="{3FE70EDE-F60E-42BA-872D-928F1CDD6730}" srcOrd="1" destOrd="0" presId="urn:microsoft.com/office/officeart/2005/8/layout/hierarchy3"/>
    <dgm:cxn modelId="{2011286E-3A15-49EF-BD65-64BC9570DA73}" type="presOf" srcId="{7D137258-9610-4809-849A-4D3BC9450951}" destId="{5D6D2E91-96F4-440F-8A62-D97DBF287E70}" srcOrd="0" destOrd="0" presId="urn:microsoft.com/office/officeart/2005/8/layout/hierarchy3"/>
    <dgm:cxn modelId="{5AE0F03D-7142-415C-8B36-FFE46EBDE82E}" srcId="{8D383857-2466-4E6D-B582-69F5259ED130}" destId="{6B163AED-C2F1-4AA0-B564-41F0EC9D7499}" srcOrd="1" destOrd="0" parTransId="{7D137258-9610-4809-849A-4D3BC9450951}" sibTransId="{ADCDBE1F-B1DA-4566-AB5D-87FC0D598AC4}"/>
    <dgm:cxn modelId="{E0FFBBD9-CD8D-47AB-BA0B-72D2C1A5BA27}" srcId="{8D383857-2466-4E6D-B582-69F5259ED130}" destId="{D6A658D1-D319-46E0-B291-33B175D7439B}" srcOrd="4" destOrd="0" parTransId="{C5A7C835-0924-4388-8ECE-97DBCC18F424}" sibTransId="{4CEA43D1-D6A6-4289-A36E-CD572B30D6A3}"/>
    <dgm:cxn modelId="{CD3701C2-0795-4292-8619-7E24EFD7D759}" srcId="{46423E4C-EFB5-453F-AFA7-EA199A5314BA}" destId="{8D383857-2466-4E6D-B582-69F5259ED130}" srcOrd="0" destOrd="0" parTransId="{9EF7D8F9-CD72-47FA-9A64-87502673181F}" sibTransId="{3C592A21-C132-43DD-BDBE-4B56D2659A50}"/>
    <dgm:cxn modelId="{B887AC87-3D8C-4D34-A84D-E10C446C598E}" type="presOf" srcId="{2DF4F7AB-831F-4C6D-A522-E21AB11CC15F}" destId="{3DCB094B-5B5F-4188-9F98-A37E0940A754}" srcOrd="0" destOrd="0" presId="urn:microsoft.com/office/officeart/2005/8/layout/hierarchy3"/>
    <dgm:cxn modelId="{BE9CF3F6-1ED2-4E6B-AD5F-8F86B9E90247}" type="presOf" srcId="{64262F72-AC41-47DF-835A-D03370DAB1BF}" destId="{D3242CC2-7CF1-4F35-A6AA-DF53EBDB5BF5}" srcOrd="0" destOrd="0" presId="urn:microsoft.com/office/officeart/2005/8/layout/hierarchy3"/>
    <dgm:cxn modelId="{26CBFF46-31F2-4885-9FBA-A650A0E6F009}" type="presOf" srcId="{6B163AED-C2F1-4AA0-B564-41F0EC9D7499}" destId="{B7C518BA-55C7-4FE0-968E-3F0D81E0FD74}" srcOrd="0" destOrd="0" presId="urn:microsoft.com/office/officeart/2005/8/layout/hierarchy3"/>
    <dgm:cxn modelId="{9AFA078E-6991-4FC4-82E2-B1DB4C34F0D9}" type="presOf" srcId="{B0B76796-D54F-46C4-9D12-1D79FF4F51C9}" destId="{1FD66D85-6592-4492-8D14-F244C7F22A4D}" srcOrd="0" destOrd="0" presId="urn:microsoft.com/office/officeart/2005/8/layout/hierarchy3"/>
    <dgm:cxn modelId="{8DE23C1C-F312-4202-A8B2-273BD83728B4}" type="presOf" srcId="{D6A658D1-D319-46E0-B291-33B175D7439B}" destId="{A2A23B63-DBB6-4DAF-997B-E0C5245DBD7F}" srcOrd="0" destOrd="0" presId="urn:microsoft.com/office/officeart/2005/8/layout/hierarchy3"/>
    <dgm:cxn modelId="{1E9FE65D-A5FB-4EF9-B6AE-B6393626856D}" srcId="{8D383857-2466-4E6D-B582-69F5259ED130}" destId="{CD2E3BE8-73BA-419B-85C5-EDDC014A8E99}" srcOrd="3" destOrd="0" parTransId="{B0B76796-D54F-46C4-9D12-1D79FF4F51C9}" sibTransId="{79EBA562-68FC-4621-AF70-C6ABFCE318BC}"/>
    <dgm:cxn modelId="{07EA9B40-EFA3-46CC-A4A8-FE3A84C9B308}" type="presOf" srcId="{C5A7C835-0924-4388-8ECE-97DBCC18F424}" destId="{F5318D83-62E5-4001-9223-1EF15339B638}" srcOrd="0" destOrd="0" presId="urn:microsoft.com/office/officeart/2005/8/layout/hierarchy3"/>
    <dgm:cxn modelId="{14A0C245-50F2-4039-ACC0-63C15025744D}" type="presOf" srcId="{46423E4C-EFB5-453F-AFA7-EA199A5314BA}" destId="{D446AC9A-5833-4FF1-BD73-4930F70E5DD3}" srcOrd="0" destOrd="0" presId="urn:microsoft.com/office/officeart/2005/8/layout/hierarchy3"/>
    <dgm:cxn modelId="{9AC00C8A-B4B9-4C5A-96BB-061CE9F8E401}" type="presOf" srcId="{79CF1EB2-9C2B-4A77-89D1-EF80140C1A86}" destId="{40BB8BAC-791E-4010-A6C9-949D2234EF41}" srcOrd="0" destOrd="0" presId="urn:microsoft.com/office/officeart/2005/8/layout/hierarchy3"/>
    <dgm:cxn modelId="{52C4CBE5-198A-4B39-A753-676AF98BB50A}" type="presOf" srcId="{CD2E3BE8-73BA-419B-85C5-EDDC014A8E99}" destId="{6909A4D9-8126-4BEE-AA67-6DD00D3FFF99}" srcOrd="0" destOrd="0" presId="urn:microsoft.com/office/officeart/2005/8/layout/hierarchy3"/>
    <dgm:cxn modelId="{357B8CA3-5072-48A8-98AD-00834BE5DE81}" srcId="{8D383857-2466-4E6D-B582-69F5259ED130}" destId="{2DF4F7AB-831F-4C6D-A522-E21AB11CC15F}" srcOrd="2" destOrd="0" parTransId="{64262F72-AC41-47DF-835A-D03370DAB1BF}" sibTransId="{E2534552-5DE3-4165-A6E3-7377D104A02D}"/>
    <dgm:cxn modelId="{321FB725-A1B5-4EE3-B68B-82789F3E59CA}" type="presOf" srcId="{60DADC5E-D02C-40BD-9C12-30CD9E9836DC}" destId="{F68170BB-6873-4807-8249-9BAA2D5ABB03}" srcOrd="0" destOrd="0" presId="urn:microsoft.com/office/officeart/2005/8/layout/hierarchy3"/>
    <dgm:cxn modelId="{DA83B7F5-CA95-4F6C-94FB-84C7C858F070}" type="presParOf" srcId="{D446AC9A-5833-4FF1-BD73-4930F70E5DD3}" destId="{DC93636D-1A3F-48C3-8D17-210B874E1ED3}" srcOrd="0" destOrd="0" presId="urn:microsoft.com/office/officeart/2005/8/layout/hierarchy3"/>
    <dgm:cxn modelId="{C3648F8D-5F9E-4C57-8D47-A6E2E9725AC1}" type="presParOf" srcId="{DC93636D-1A3F-48C3-8D17-210B874E1ED3}" destId="{727E4F41-BB58-47B0-89B1-830725326B61}" srcOrd="0" destOrd="0" presId="urn:microsoft.com/office/officeart/2005/8/layout/hierarchy3"/>
    <dgm:cxn modelId="{415519E5-E1BC-47B2-8695-1880A78D2DFB}" type="presParOf" srcId="{727E4F41-BB58-47B0-89B1-830725326B61}" destId="{3BD1C5E6-21E5-44F2-A464-730140FB10CB}" srcOrd="0" destOrd="0" presId="urn:microsoft.com/office/officeart/2005/8/layout/hierarchy3"/>
    <dgm:cxn modelId="{B33A6C5A-FAAC-4FBB-B64C-56692F870A3B}" type="presParOf" srcId="{727E4F41-BB58-47B0-89B1-830725326B61}" destId="{3FE70EDE-F60E-42BA-872D-928F1CDD6730}" srcOrd="1" destOrd="0" presId="urn:microsoft.com/office/officeart/2005/8/layout/hierarchy3"/>
    <dgm:cxn modelId="{BDE6DCBB-C85E-484C-A105-0622334C60DD}" type="presParOf" srcId="{DC93636D-1A3F-48C3-8D17-210B874E1ED3}" destId="{A73049C2-58A3-4D6B-861E-8C821B15FF69}" srcOrd="1" destOrd="0" presId="urn:microsoft.com/office/officeart/2005/8/layout/hierarchy3"/>
    <dgm:cxn modelId="{77B4C001-C069-4D8D-AC41-C1C5243174CA}" type="presParOf" srcId="{A73049C2-58A3-4D6B-861E-8C821B15FF69}" destId="{F68170BB-6873-4807-8249-9BAA2D5ABB03}" srcOrd="0" destOrd="0" presId="urn:microsoft.com/office/officeart/2005/8/layout/hierarchy3"/>
    <dgm:cxn modelId="{6F2686C5-36DB-4098-BFE6-8E5D226C7D3F}" type="presParOf" srcId="{A73049C2-58A3-4D6B-861E-8C821B15FF69}" destId="{40BB8BAC-791E-4010-A6C9-949D2234EF41}" srcOrd="1" destOrd="0" presId="urn:microsoft.com/office/officeart/2005/8/layout/hierarchy3"/>
    <dgm:cxn modelId="{38E35F83-3031-431C-82FA-CD2B519C2D42}" type="presParOf" srcId="{A73049C2-58A3-4D6B-861E-8C821B15FF69}" destId="{5D6D2E91-96F4-440F-8A62-D97DBF287E70}" srcOrd="2" destOrd="0" presId="urn:microsoft.com/office/officeart/2005/8/layout/hierarchy3"/>
    <dgm:cxn modelId="{6CEA0B7A-C7F5-4E88-9F43-4960C0736B94}" type="presParOf" srcId="{A73049C2-58A3-4D6B-861E-8C821B15FF69}" destId="{B7C518BA-55C7-4FE0-968E-3F0D81E0FD74}" srcOrd="3" destOrd="0" presId="urn:microsoft.com/office/officeart/2005/8/layout/hierarchy3"/>
    <dgm:cxn modelId="{10607BFB-4670-4BCE-81B9-31DBF5E7AA68}" type="presParOf" srcId="{A73049C2-58A3-4D6B-861E-8C821B15FF69}" destId="{D3242CC2-7CF1-4F35-A6AA-DF53EBDB5BF5}" srcOrd="4" destOrd="0" presId="urn:microsoft.com/office/officeart/2005/8/layout/hierarchy3"/>
    <dgm:cxn modelId="{81C4CB2C-8991-4C53-BB59-D737712AE065}" type="presParOf" srcId="{A73049C2-58A3-4D6B-861E-8C821B15FF69}" destId="{3DCB094B-5B5F-4188-9F98-A37E0940A754}" srcOrd="5" destOrd="0" presId="urn:microsoft.com/office/officeart/2005/8/layout/hierarchy3"/>
    <dgm:cxn modelId="{69F8F366-706C-4791-89DD-2615886C8345}" type="presParOf" srcId="{A73049C2-58A3-4D6B-861E-8C821B15FF69}" destId="{1FD66D85-6592-4492-8D14-F244C7F22A4D}" srcOrd="6" destOrd="0" presId="urn:microsoft.com/office/officeart/2005/8/layout/hierarchy3"/>
    <dgm:cxn modelId="{AD7EC9A6-8D6A-45B9-B64A-5AB6491FCD4E}" type="presParOf" srcId="{A73049C2-58A3-4D6B-861E-8C821B15FF69}" destId="{6909A4D9-8126-4BEE-AA67-6DD00D3FFF99}" srcOrd="7" destOrd="0" presId="urn:microsoft.com/office/officeart/2005/8/layout/hierarchy3"/>
    <dgm:cxn modelId="{557FEAB7-582C-4192-A618-EE75EDB11765}" type="presParOf" srcId="{A73049C2-58A3-4D6B-861E-8C821B15FF69}" destId="{F5318D83-62E5-4001-9223-1EF15339B638}" srcOrd="8" destOrd="0" presId="urn:microsoft.com/office/officeart/2005/8/layout/hierarchy3"/>
    <dgm:cxn modelId="{F3CEE267-8511-4ECD-AC76-3E58CAB5FDF2}" type="presParOf" srcId="{A73049C2-58A3-4D6B-861E-8C821B15FF69}" destId="{A2A23B63-DBB6-4DAF-997B-E0C5245DBD7F}" srcOrd="9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51B7BD6-77A3-4184-98DD-A2B3F3E461B7}" type="doc">
      <dgm:prSet loTypeId="urn:microsoft.com/office/officeart/2005/8/layout/hChevron3" loCatId="process" qsTypeId="urn:microsoft.com/office/officeart/2005/8/quickstyle/simple3" qsCatId="simple" csTypeId="urn:microsoft.com/office/officeart/2005/8/colors/accent1_2" csCatId="accent1" phldr="1"/>
      <dgm:spPr/>
    </dgm:pt>
    <dgm:pt modelId="{EEADA364-021A-4A6F-BB27-4AD4E5EC9BCB}">
      <dgm:prSet phldrT="[Text]" custT="1"/>
      <dgm:spPr/>
      <dgm:t>
        <a:bodyPr/>
        <a:lstStyle/>
        <a:p>
          <a:pPr algn="r" rtl="1"/>
          <a:r>
            <a:rPr lang="fa-IR" sz="24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هدف انقلاب</a:t>
          </a:r>
          <a:endParaRPr lang="en-US" sz="24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81C01B5F-F2A3-4BAB-8351-B7F305FD387F}" type="parTrans" cxnId="{14D7CF9E-2C52-4C34-B22C-08403326863A}">
      <dgm:prSet/>
      <dgm:spPr/>
      <dgm:t>
        <a:bodyPr/>
        <a:lstStyle/>
        <a:p>
          <a:endParaRPr lang="en-US"/>
        </a:p>
      </dgm:t>
    </dgm:pt>
    <dgm:pt modelId="{07101839-8848-4C9C-8209-0E327A4D5C30}" type="sibTrans" cxnId="{14D7CF9E-2C52-4C34-B22C-08403326863A}">
      <dgm:prSet/>
      <dgm:spPr/>
      <dgm:t>
        <a:bodyPr/>
        <a:lstStyle/>
        <a:p>
          <a:endParaRPr lang="en-US"/>
        </a:p>
      </dgm:t>
    </dgm:pt>
    <dgm:pt modelId="{E4870A9F-BA05-4C54-8316-0F3E65C02032}">
      <dgm:prSet phldrT="[Text]"/>
      <dgm:spPr/>
      <dgm:t>
        <a:bodyPr/>
        <a:lstStyle/>
        <a:p>
          <a:r>
            <a:rPr lang="fa-IR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قدرت محدود برای شاه و ایجاد حاکمیت بر اساس قانون</a:t>
          </a:r>
          <a:endParaRPr lang="en-US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138C916E-6284-4AF1-8A3A-15B52AC8BEB5}" type="parTrans" cxnId="{9831C18F-89FA-4227-A54C-9E937596DBE9}">
      <dgm:prSet/>
      <dgm:spPr/>
      <dgm:t>
        <a:bodyPr/>
        <a:lstStyle/>
        <a:p>
          <a:endParaRPr lang="en-US"/>
        </a:p>
      </dgm:t>
    </dgm:pt>
    <dgm:pt modelId="{7498962A-9EAB-4C93-B131-FA379FF6C045}" type="sibTrans" cxnId="{9831C18F-89FA-4227-A54C-9E937596DBE9}">
      <dgm:prSet/>
      <dgm:spPr/>
      <dgm:t>
        <a:bodyPr/>
        <a:lstStyle/>
        <a:p>
          <a:endParaRPr lang="en-US"/>
        </a:p>
      </dgm:t>
    </dgm:pt>
    <dgm:pt modelId="{83E617E4-C0D2-4A04-8DE4-438C3CF9866A}" type="pres">
      <dgm:prSet presAssocID="{D51B7BD6-77A3-4184-98DD-A2B3F3E461B7}" presName="Name0" presStyleCnt="0">
        <dgm:presLayoutVars>
          <dgm:dir val="rev"/>
          <dgm:resizeHandles val="exact"/>
        </dgm:presLayoutVars>
      </dgm:prSet>
      <dgm:spPr/>
    </dgm:pt>
    <dgm:pt modelId="{3F0795DA-1E9C-4C19-A034-D87281C5588A}" type="pres">
      <dgm:prSet presAssocID="{EEADA364-021A-4A6F-BB27-4AD4E5EC9BCB}" presName="parTxOnly" presStyleLbl="node1" presStyleIdx="0" presStyleCnt="2" custScaleX="5358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C923CCD-44C7-4190-B413-D869531B4EA8}" type="pres">
      <dgm:prSet presAssocID="{07101839-8848-4C9C-8209-0E327A4D5C30}" presName="parSpace" presStyleCnt="0"/>
      <dgm:spPr/>
    </dgm:pt>
    <dgm:pt modelId="{F5ACC3F3-C209-4693-BC40-D7FA9E542CFC}" type="pres">
      <dgm:prSet presAssocID="{E4870A9F-BA05-4C54-8316-0F3E65C02032}" presName="parTxOnly" presStyleLbl="node1" presStyleIdx="1" presStyleCnt="2" custLinFactNeighborX="-12726" custLinFactNeighborY="3010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E592834-9269-4171-92D5-E0B61AF08E41}" type="presOf" srcId="{EEADA364-021A-4A6F-BB27-4AD4E5EC9BCB}" destId="{3F0795DA-1E9C-4C19-A034-D87281C5588A}" srcOrd="0" destOrd="0" presId="urn:microsoft.com/office/officeart/2005/8/layout/hChevron3"/>
    <dgm:cxn modelId="{14D7CF9E-2C52-4C34-B22C-08403326863A}" srcId="{D51B7BD6-77A3-4184-98DD-A2B3F3E461B7}" destId="{EEADA364-021A-4A6F-BB27-4AD4E5EC9BCB}" srcOrd="0" destOrd="0" parTransId="{81C01B5F-F2A3-4BAB-8351-B7F305FD387F}" sibTransId="{07101839-8848-4C9C-8209-0E327A4D5C30}"/>
    <dgm:cxn modelId="{952812F1-061E-4BC1-BF0F-C14B54C06C11}" type="presOf" srcId="{D51B7BD6-77A3-4184-98DD-A2B3F3E461B7}" destId="{83E617E4-C0D2-4A04-8DE4-438C3CF9866A}" srcOrd="0" destOrd="0" presId="urn:microsoft.com/office/officeart/2005/8/layout/hChevron3"/>
    <dgm:cxn modelId="{9831C18F-89FA-4227-A54C-9E937596DBE9}" srcId="{D51B7BD6-77A3-4184-98DD-A2B3F3E461B7}" destId="{E4870A9F-BA05-4C54-8316-0F3E65C02032}" srcOrd="1" destOrd="0" parTransId="{138C916E-6284-4AF1-8A3A-15B52AC8BEB5}" sibTransId="{7498962A-9EAB-4C93-B131-FA379FF6C045}"/>
    <dgm:cxn modelId="{DE6005B5-0D26-4902-8928-483E366EA0C4}" type="presOf" srcId="{E4870A9F-BA05-4C54-8316-0F3E65C02032}" destId="{F5ACC3F3-C209-4693-BC40-D7FA9E542CFC}" srcOrd="0" destOrd="0" presId="urn:microsoft.com/office/officeart/2005/8/layout/hChevron3"/>
    <dgm:cxn modelId="{DE673237-A09A-452D-AF71-DC1BF3294257}" type="presParOf" srcId="{83E617E4-C0D2-4A04-8DE4-438C3CF9866A}" destId="{3F0795DA-1E9C-4C19-A034-D87281C5588A}" srcOrd="0" destOrd="0" presId="urn:microsoft.com/office/officeart/2005/8/layout/hChevron3"/>
    <dgm:cxn modelId="{C003D58F-2FE4-488A-962B-918326A7FFD0}" type="presParOf" srcId="{83E617E4-C0D2-4A04-8DE4-438C3CF9866A}" destId="{DC923CCD-44C7-4190-B413-D869531B4EA8}" srcOrd="1" destOrd="0" presId="urn:microsoft.com/office/officeart/2005/8/layout/hChevron3"/>
    <dgm:cxn modelId="{1F3EF7BD-6773-4BA6-AFAC-AFC19932F1F2}" type="presParOf" srcId="{83E617E4-C0D2-4A04-8DE4-438C3CF9866A}" destId="{F5ACC3F3-C209-4693-BC40-D7FA9E542CFC}" srcOrd="2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0BCCF17-7C10-4A4E-80B5-2E2F02F58172}" type="doc">
      <dgm:prSet loTypeId="urn:microsoft.com/office/officeart/2005/8/layout/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33EB844-02CA-4C6C-BC5C-ECB421AF6368}">
      <dgm:prSet phldrT="[Text]" custT="1"/>
      <dgm:spPr/>
      <dgm:t>
        <a:bodyPr/>
        <a:lstStyle/>
        <a:p>
          <a:r>
            <a:rPr lang="fa-IR" sz="20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قتل ناصرالدین شاه و به قدرت رسیدن مظفرالدین شاه</a:t>
          </a:r>
          <a:endParaRPr lang="en-US" sz="20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E2244CC9-7EA8-42FC-BF9D-E4DE68960B3C}" type="parTrans" cxnId="{71F7AB0D-6C5B-4E30-AF94-9A8F04B207B7}">
      <dgm:prSet/>
      <dgm:spPr/>
      <dgm:t>
        <a:bodyPr/>
        <a:lstStyle/>
        <a:p>
          <a:endParaRPr lang="en-US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F1D68718-E96C-499C-94B9-34CFBBF02874}" type="sibTrans" cxnId="{71F7AB0D-6C5B-4E30-AF94-9A8F04B207B7}">
      <dgm:prSet/>
      <dgm:spPr/>
      <dgm:t>
        <a:bodyPr/>
        <a:lstStyle/>
        <a:p>
          <a:endParaRPr lang="en-US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92C548CB-2895-4ECA-ADFE-80E8EFDD8D54}">
      <dgm:prSet phldrT="[Text]" custT="1"/>
      <dgm:spPr/>
      <dgm:t>
        <a:bodyPr/>
        <a:lstStyle/>
        <a:p>
          <a:r>
            <a:rPr lang="fa-IR" sz="20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واگذاری امور گمرکی و مالی به انگلستان</a:t>
          </a:r>
          <a:endParaRPr lang="en-US" sz="20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C069EED8-1B2C-43B4-89E7-FFB82494006B}" type="parTrans" cxnId="{33AD7493-F7B9-48A3-846F-0072D4FE7890}">
      <dgm:prSet/>
      <dgm:spPr/>
      <dgm:t>
        <a:bodyPr/>
        <a:lstStyle/>
        <a:p>
          <a:endParaRPr lang="en-US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DD4ABA6A-B72B-4AFA-B7E6-E16BDFE29FFA}" type="sibTrans" cxnId="{33AD7493-F7B9-48A3-846F-0072D4FE7890}">
      <dgm:prSet/>
      <dgm:spPr/>
      <dgm:t>
        <a:bodyPr/>
        <a:lstStyle/>
        <a:p>
          <a:endParaRPr lang="en-US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57ACDF6F-1C3D-4874-BC2F-4BBCA375A679}">
      <dgm:prSet phldrT="[Text]" custT="1"/>
      <dgm:spPr/>
      <dgm:t>
        <a:bodyPr/>
        <a:lstStyle/>
        <a:p>
          <a:r>
            <a:rPr lang="fa-IR" sz="16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قرارداد وثوق 1919(1298ه.ش،1338ه.ق) : تمام امور کشوری و لشکری زیر نظر مستشاران انگلیسی</a:t>
          </a:r>
          <a:endParaRPr lang="en-US" sz="16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D33C3BE6-0A2E-4BD2-9F17-4B78D16E53E5}" type="parTrans" cxnId="{D2AE8450-F8A3-411D-9D08-75CE987E3335}">
      <dgm:prSet/>
      <dgm:spPr/>
      <dgm:t>
        <a:bodyPr/>
        <a:lstStyle/>
        <a:p>
          <a:endParaRPr lang="en-US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CC84418E-E19D-477F-A395-9D01F6924BA7}" type="sibTrans" cxnId="{D2AE8450-F8A3-411D-9D08-75CE987E3335}">
      <dgm:prSet/>
      <dgm:spPr/>
      <dgm:t>
        <a:bodyPr/>
        <a:lstStyle/>
        <a:p>
          <a:endParaRPr lang="en-US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04B24A2E-6603-44A9-BD6D-39CED393E291}">
      <dgm:prSet phldrT="[Text]" custT="1"/>
      <dgm:spPr/>
      <dgm:t>
        <a:bodyPr/>
        <a:lstStyle/>
        <a:p>
          <a:r>
            <a:rPr lang="fa-IR" sz="16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انجام اولین اصلاحات توسط امین الدوله:تاسیس مدارس و اداره منظم گمرک و خزانه</a:t>
          </a:r>
          <a:endParaRPr lang="en-US" sz="16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C7522A16-239C-454B-8BC3-061185BA0E3E}" type="parTrans" cxnId="{51A9522C-C224-4046-9223-278F7AF238AB}">
      <dgm:prSet/>
      <dgm:spPr/>
      <dgm:t>
        <a:bodyPr/>
        <a:lstStyle/>
        <a:p>
          <a:endParaRPr lang="en-US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B9ECADE5-61AF-45AE-900B-6441BC901413}" type="sibTrans" cxnId="{51A9522C-C224-4046-9223-278F7AF238AB}">
      <dgm:prSet/>
      <dgm:spPr/>
      <dgm:t>
        <a:bodyPr/>
        <a:lstStyle/>
        <a:p>
          <a:endParaRPr lang="en-US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5D67509D-FCC9-4F47-9FCC-A0425E3B6C68}">
      <dgm:prSet phldrT="[Text]" custT="1"/>
      <dgm:spPr/>
      <dgm:t>
        <a:bodyPr/>
        <a:lstStyle/>
        <a:p>
          <a:r>
            <a:rPr lang="fa-IR" sz="20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تعیین مرزهای رسمی بلوچستان</a:t>
          </a:r>
          <a:endParaRPr lang="en-US" sz="20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20FCED80-D8F1-42A9-A29E-C6B460536549}" type="parTrans" cxnId="{8F3CA968-51C6-41FB-93A2-E237703A1CFE}">
      <dgm:prSet/>
      <dgm:spPr/>
      <dgm:t>
        <a:bodyPr/>
        <a:lstStyle/>
        <a:p>
          <a:endParaRPr lang="en-US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C7A808AF-4C28-48AA-99B1-8ECD2AC68996}" type="sibTrans" cxnId="{8F3CA968-51C6-41FB-93A2-E237703A1CFE}">
      <dgm:prSet/>
      <dgm:spPr/>
      <dgm:t>
        <a:bodyPr/>
        <a:lstStyle/>
        <a:p>
          <a:endParaRPr lang="en-US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98BD62A6-BCAC-4702-91EF-E2EC301C32B9}">
      <dgm:prSet phldrT="[Text]" custT="1"/>
      <dgm:spPr/>
      <dgm:t>
        <a:bodyPr/>
        <a:lstStyle/>
        <a:p>
          <a:r>
            <a:rPr lang="fa-IR" sz="20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جنگ جهانی اول و اشغال ایران</a:t>
          </a:r>
          <a:endParaRPr lang="en-US" sz="20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11E0AAE6-FCCA-432C-9F92-F2C89175C620}" type="parTrans" cxnId="{ABD299BF-BE86-4466-91C5-F08C40F6B003}">
      <dgm:prSet/>
      <dgm:spPr/>
      <dgm:t>
        <a:bodyPr/>
        <a:lstStyle/>
        <a:p>
          <a:endParaRPr lang="en-US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F38BCFDD-B1B8-4BBC-92B6-C1470DBB97F3}" type="sibTrans" cxnId="{ABD299BF-BE86-4466-91C5-F08C40F6B003}">
      <dgm:prSet/>
      <dgm:spPr/>
      <dgm:t>
        <a:bodyPr/>
        <a:lstStyle/>
        <a:p>
          <a:endParaRPr lang="en-US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677312C7-F387-418D-9B89-6D59CF3E9EE5}">
      <dgm:prSet phldrT="[Text]" custT="1"/>
      <dgm:spPr/>
      <dgm:t>
        <a:bodyPr/>
        <a:lstStyle/>
        <a:p>
          <a:r>
            <a:rPr lang="fa-IR" sz="20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انقلاب 1917 روسیه(1296ه.ش،1336ه.ق) و خروج نیروهای روسیه از ایران</a:t>
          </a:r>
          <a:endParaRPr lang="en-US" sz="20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0BFBB83C-5405-478E-9C3E-D0F0A743EECD}" type="parTrans" cxnId="{4155966D-D3FB-406D-A71B-1F37D988F1E5}">
      <dgm:prSet/>
      <dgm:spPr/>
      <dgm:t>
        <a:bodyPr/>
        <a:lstStyle/>
        <a:p>
          <a:endParaRPr lang="en-US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7DB5F5DA-F7EB-4D8C-A393-38856F140F34}" type="sibTrans" cxnId="{4155966D-D3FB-406D-A71B-1F37D988F1E5}">
      <dgm:prSet/>
      <dgm:spPr/>
      <dgm:t>
        <a:bodyPr/>
        <a:lstStyle/>
        <a:p>
          <a:endParaRPr lang="en-US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1624D016-9455-4191-9B48-DC1206E58FB6}" type="pres">
      <dgm:prSet presAssocID="{40BCCF17-7C10-4A4E-80B5-2E2F02F58172}" presName="linear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69CF016-CA9F-43C4-86CA-3D4F84F7C6D9}" type="pres">
      <dgm:prSet presAssocID="{F33EB844-02CA-4C6C-BC5C-ECB421AF6368}" presName="parentLin" presStyleCnt="0"/>
      <dgm:spPr/>
    </dgm:pt>
    <dgm:pt modelId="{D11873A6-CD66-4057-8ED9-BDC212854E6C}" type="pres">
      <dgm:prSet presAssocID="{F33EB844-02CA-4C6C-BC5C-ECB421AF6368}" presName="parentLeftMargin" presStyleLbl="node1" presStyleIdx="0" presStyleCnt="7"/>
      <dgm:spPr/>
      <dgm:t>
        <a:bodyPr/>
        <a:lstStyle/>
        <a:p>
          <a:endParaRPr lang="en-US"/>
        </a:p>
      </dgm:t>
    </dgm:pt>
    <dgm:pt modelId="{D16113B7-32B5-4EB3-B505-20BC2F8CD3E5}" type="pres">
      <dgm:prSet presAssocID="{F33EB844-02CA-4C6C-BC5C-ECB421AF6368}" presName="parentText" presStyleLbl="node1" presStyleIdx="0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1D8C1D-A50F-4400-939B-9D8692D86765}" type="pres">
      <dgm:prSet presAssocID="{F33EB844-02CA-4C6C-BC5C-ECB421AF6368}" presName="negativeSpace" presStyleCnt="0"/>
      <dgm:spPr/>
    </dgm:pt>
    <dgm:pt modelId="{D1373684-8E5B-4582-B9DB-5DF883724C08}" type="pres">
      <dgm:prSet presAssocID="{F33EB844-02CA-4C6C-BC5C-ECB421AF6368}" presName="childText" presStyleLbl="conFgAcc1" presStyleIdx="0" presStyleCnt="7">
        <dgm:presLayoutVars>
          <dgm:bulletEnabled val="1"/>
        </dgm:presLayoutVars>
      </dgm:prSet>
      <dgm:spPr/>
    </dgm:pt>
    <dgm:pt modelId="{08C59A02-CC48-49B2-8784-451FF6D3D3DC}" type="pres">
      <dgm:prSet presAssocID="{F1D68718-E96C-499C-94B9-34CFBBF02874}" presName="spaceBetweenRectangles" presStyleCnt="0"/>
      <dgm:spPr/>
    </dgm:pt>
    <dgm:pt modelId="{5F89790E-3B99-4D3D-9AD1-E2A4EFC0890C}" type="pres">
      <dgm:prSet presAssocID="{04B24A2E-6603-44A9-BD6D-39CED393E291}" presName="parentLin" presStyleCnt="0"/>
      <dgm:spPr/>
    </dgm:pt>
    <dgm:pt modelId="{ACE25428-FDB6-4997-904E-D0F306640785}" type="pres">
      <dgm:prSet presAssocID="{04B24A2E-6603-44A9-BD6D-39CED393E291}" presName="parentLeftMargin" presStyleLbl="node1" presStyleIdx="0" presStyleCnt="7"/>
      <dgm:spPr/>
      <dgm:t>
        <a:bodyPr/>
        <a:lstStyle/>
        <a:p>
          <a:endParaRPr lang="en-US"/>
        </a:p>
      </dgm:t>
    </dgm:pt>
    <dgm:pt modelId="{3033686B-7A1A-4CF4-B25C-FDE16D04B2B7}" type="pres">
      <dgm:prSet presAssocID="{04B24A2E-6603-44A9-BD6D-39CED393E291}" presName="parentText" presStyleLbl="node1" presStyleIdx="1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70558C7-42C0-4E4B-99E3-A153304976F1}" type="pres">
      <dgm:prSet presAssocID="{04B24A2E-6603-44A9-BD6D-39CED393E291}" presName="negativeSpace" presStyleCnt="0"/>
      <dgm:spPr/>
    </dgm:pt>
    <dgm:pt modelId="{B3CFBCA1-5357-4642-BE41-93697416AA9A}" type="pres">
      <dgm:prSet presAssocID="{04B24A2E-6603-44A9-BD6D-39CED393E291}" presName="childText" presStyleLbl="conFgAcc1" presStyleIdx="1" presStyleCnt="7">
        <dgm:presLayoutVars>
          <dgm:bulletEnabled val="1"/>
        </dgm:presLayoutVars>
      </dgm:prSet>
      <dgm:spPr/>
    </dgm:pt>
    <dgm:pt modelId="{6A501DD4-18B1-4CE4-B27E-F1C46FFE3F96}" type="pres">
      <dgm:prSet presAssocID="{B9ECADE5-61AF-45AE-900B-6441BC901413}" presName="spaceBetweenRectangles" presStyleCnt="0"/>
      <dgm:spPr/>
    </dgm:pt>
    <dgm:pt modelId="{82F8E6FB-29F1-4D5C-A447-1A96EC48D9BD}" type="pres">
      <dgm:prSet presAssocID="{5D67509D-FCC9-4F47-9FCC-A0425E3B6C68}" presName="parentLin" presStyleCnt="0"/>
      <dgm:spPr/>
    </dgm:pt>
    <dgm:pt modelId="{A8E1FDB4-D9AB-454F-9F3B-1BFF6F975C31}" type="pres">
      <dgm:prSet presAssocID="{5D67509D-FCC9-4F47-9FCC-A0425E3B6C68}" presName="parentLeftMargin" presStyleLbl="node1" presStyleIdx="1" presStyleCnt="7"/>
      <dgm:spPr/>
      <dgm:t>
        <a:bodyPr/>
        <a:lstStyle/>
        <a:p>
          <a:endParaRPr lang="en-US"/>
        </a:p>
      </dgm:t>
    </dgm:pt>
    <dgm:pt modelId="{D59C193D-EAAC-49FE-9F3C-8B761AF40036}" type="pres">
      <dgm:prSet presAssocID="{5D67509D-FCC9-4F47-9FCC-A0425E3B6C68}" presName="parentText" presStyleLbl="node1" presStyleIdx="2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66485CE-D6A1-413B-95BE-488FB1D7B95B}" type="pres">
      <dgm:prSet presAssocID="{5D67509D-FCC9-4F47-9FCC-A0425E3B6C68}" presName="negativeSpace" presStyleCnt="0"/>
      <dgm:spPr/>
    </dgm:pt>
    <dgm:pt modelId="{C9539E13-76D7-4627-9669-19189E5F11A9}" type="pres">
      <dgm:prSet presAssocID="{5D67509D-FCC9-4F47-9FCC-A0425E3B6C68}" presName="childText" presStyleLbl="conFgAcc1" presStyleIdx="2" presStyleCnt="7">
        <dgm:presLayoutVars>
          <dgm:bulletEnabled val="1"/>
        </dgm:presLayoutVars>
      </dgm:prSet>
      <dgm:spPr/>
    </dgm:pt>
    <dgm:pt modelId="{89DA1A62-F2CC-472F-B270-7860BE53C8CD}" type="pres">
      <dgm:prSet presAssocID="{C7A808AF-4C28-48AA-99B1-8ECD2AC68996}" presName="spaceBetweenRectangles" presStyleCnt="0"/>
      <dgm:spPr/>
    </dgm:pt>
    <dgm:pt modelId="{AC7B345E-4B92-4268-88D6-129333C432B1}" type="pres">
      <dgm:prSet presAssocID="{98BD62A6-BCAC-4702-91EF-E2EC301C32B9}" presName="parentLin" presStyleCnt="0"/>
      <dgm:spPr/>
    </dgm:pt>
    <dgm:pt modelId="{2B008081-95A3-4FB8-AE04-CF32895DCA6B}" type="pres">
      <dgm:prSet presAssocID="{98BD62A6-BCAC-4702-91EF-E2EC301C32B9}" presName="parentLeftMargin" presStyleLbl="node1" presStyleIdx="2" presStyleCnt="7"/>
      <dgm:spPr/>
      <dgm:t>
        <a:bodyPr/>
        <a:lstStyle/>
        <a:p>
          <a:endParaRPr lang="en-US"/>
        </a:p>
      </dgm:t>
    </dgm:pt>
    <dgm:pt modelId="{1C2C8447-1EA5-48EC-8EC2-C0FE1A526A23}" type="pres">
      <dgm:prSet presAssocID="{98BD62A6-BCAC-4702-91EF-E2EC301C32B9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2650B7A-1822-4B23-B59E-4BDABACA60F5}" type="pres">
      <dgm:prSet presAssocID="{98BD62A6-BCAC-4702-91EF-E2EC301C32B9}" presName="negativeSpace" presStyleCnt="0"/>
      <dgm:spPr/>
    </dgm:pt>
    <dgm:pt modelId="{AA725513-236D-442F-A709-D29A864070ED}" type="pres">
      <dgm:prSet presAssocID="{98BD62A6-BCAC-4702-91EF-E2EC301C32B9}" presName="childText" presStyleLbl="conFgAcc1" presStyleIdx="3" presStyleCnt="7">
        <dgm:presLayoutVars>
          <dgm:bulletEnabled val="1"/>
        </dgm:presLayoutVars>
      </dgm:prSet>
      <dgm:spPr/>
    </dgm:pt>
    <dgm:pt modelId="{0400EC7E-FDE1-4039-ABA1-23941C0F6A22}" type="pres">
      <dgm:prSet presAssocID="{F38BCFDD-B1B8-4BBC-92B6-C1470DBB97F3}" presName="spaceBetweenRectangles" presStyleCnt="0"/>
      <dgm:spPr/>
    </dgm:pt>
    <dgm:pt modelId="{8BFEC74E-649E-4B84-B7CF-ED797DA5D918}" type="pres">
      <dgm:prSet presAssocID="{677312C7-F387-418D-9B89-6D59CF3E9EE5}" presName="parentLin" presStyleCnt="0"/>
      <dgm:spPr/>
    </dgm:pt>
    <dgm:pt modelId="{3DC37E8B-681A-415D-9B86-3A995EFE7A7B}" type="pres">
      <dgm:prSet presAssocID="{677312C7-F387-418D-9B89-6D59CF3E9EE5}" presName="parentLeftMargin" presStyleLbl="node1" presStyleIdx="3" presStyleCnt="7"/>
      <dgm:spPr/>
      <dgm:t>
        <a:bodyPr/>
        <a:lstStyle/>
        <a:p>
          <a:endParaRPr lang="en-US"/>
        </a:p>
      </dgm:t>
    </dgm:pt>
    <dgm:pt modelId="{B07DA128-2953-4AD4-9EE8-1BD1312D4C7E}" type="pres">
      <dgm:prSet presAssocID="{677312C7-F387-418D-9B89-6D59CF3E9EE5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A59D583-63CC-438C-A29B-9D7A92423F46}" type="pres">
      <dgm:prSet presAssocID="{677312C7-F387-418D-9B89-6D59CF3E9EE5}" presName="negativeSpace" presStyleCnt="0"/>
      <dgm:spPr/>
    </dgm:pt>
    <dgm:pt modelId="{C060370A-64FD-41A4-867E-51144D25FDD1}" type="pres">
      <dgm:prSet presAssocID="{677312C7-F387-418D-9B89-6D59CF3E9EE5}" presName="childText" presStyleLbl="conFgAcc1" presStyleIdx="4" presStyleCnt="7">
        <dgm:presLayoutVars>
          <dgm:bulletEnabled val="1"/>
        </dgm:presLayoutVars>
      </dgm:prSet>
      <dgm:spPr/>
    </dgm:pt>
    <dgm:pt modelId="{69AFF398-B74A-407E-BE63-9EE2FA00607C}" type="pres">
      <dgm:prSet presAssocID="{7DB5F5DA-F7EB-4D8C-A393-38856F140F34}" presName="spaceBetweenRectangles" presStyleCnt="0"/>
      <dgm:spPr/>
    </dgm:pt>
    <dgm:pt modelId="{D59F0CFB-B00C-4381-BDBB-439791CA127A}" type="pres">
      <dgm:prSet presAssocID="{92C548CB-2895-4ECA-ADFE-80E8EFDD8D54}" presName="parentLin" presStyleCnt="0"/>
      <dgm:spPr/>
    </dgm:pt>
    <dgm:pt modelId="{3583A18C-E8CD-4EBB-9E7C-3D2ACF3DF356}" type="pres">
      <dgm:prSet presAssocID="{92C548CB-2895-4ECA-ADFE-80E8EFDD8D54}" presName="parentLeftMargin" presStyleLbl="node1" presStyleIdx="4" presStyleCnt="7"/>
      <dgm:spPr/>
      <dgm:t>
        <a:bodyPr/>
        <a:lstStyle/>
        <a:p>
          <a:endParaRPr lang="en-US"/>
        </a:p>
      </dgm:t>
    </dgm:pt>
    <dgm:pt modelId="{D44D8567-6751-4CED-97BA-B97E2332BAF6}" type="pres">
      <dgm:prSet presAssocID="{92C548CB-2895-4ECA-ADFE-80E8EFDD8D54}" presName="parentText" presStyleLbl="node1" presStyleIdx="5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61334E2-E066-4CB8-9673-F48366723863}" type="pres">
      <dgm:prSet presAssocID="{92C548CB-2895-4ECA-ADFE-80E8EFDD8D54}" presName="negativeSpace" presStyleCnt="0"/>
      <dgm:spPr/>
    </dgm:pt>
    <dgm:pt modelId="{F5675710-5A2E-44F2-8386-B97A54FAF46E}" type="pres">
      <dgm:prSet presAssocID="{92C548CB-2895-4ECA-ADFE-80E8EFDD8D54}" presName="childText" presStyleLbl="conFgAcc1" presStyleIdx="5" presStyleCnt="7">
        <dgm:presLayoutVars>
          <dgm:bulletEnabled val="1"/>
        </dgm:presLayoutVars>
      </dgm:prSet>
      <dgm:spPr/>
    </dgm:pt>
    <dgm:pt modelId="{92D4DF3A-1BF9-4FDC-A6EC-406B96258261}" type="pres">
      <dgm:prSet presAssocID="{DD4ABA6A-B72B-4AFA-B7E6-E16BDFE29FFA}" presName="spaceBetweenRectangles" presStyleCnt="0"/>
      <dgm:spPr/>
    </dgm:pt>
    <dgm:pt modelId="{87C869F6-C57C-4872-B104-CC1F46C16444}" type="pres">
      <dgm:prSet presAssocID="{57ACDF6F-1C3D-4874-BC2F-4BBCA375A679}" presName="parentLin" presStyleCnt="0"/>
      <dgm:spPr/>
    </dgm:pt>
    <dgm:pt modelId="{DAA18B4E-73DD-444E-AFF4-22148D636D1A}" type="pres">
      <dgm:prSet presAssocID="{57ACDF6F-1C3D-4874-BC2F-4BBCA375A679}" presName="parentLeftMargin" presStyleLbl="node1" presStyleIdx="5" presStyleCnt="7"/>
      <dgm:spPr/>
      <dgm:t>
        <a:bodyPr/>
        <a:lstStyle/>
        <a:p>
          <a:endParaRPr lang="en-US"/>
        </a:p>
      </dgm:t>
    </dgm:pt>
    <dgm:pt modelId="{590E4CC5-6F24-4E48-B382-C2DA23398FFB}" type="pres">
      <dgm:prSet presAssocID="{57ACDF6F-1C3D-4874-BC2F-4BBCA375A679}" presName="parentText" presStyleLbl="node1" presStyleIdx="6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C1158AF-A115-4CF8-9FF4-E525D0BD4783}" type="pres">
      <dgm:prSet presAssocID="{57ACDF6F-1C3D-4874-BC2F-4BBCA375A679}" presName="negativeSpace" presStyleCnt="0"/>
      <dgm:spPr/>
    </dgm:pt>
    <dgm:pt modelId="{E62692DD-6B74-410B-BCA1-FBEC73C9205A}" type="pres">
      <dgm:prSet presAssocID="{57ACDF6F-1C3D-4874-BC2F-4BBCA375A679}" presName="childText" presStyleLbl="conFgAcc1" presStyleIdx="6" presStyleCnt="7">
        <dgm:presLayoutVars>
          <dgm:bulletEnabled val="1"/>
        </dgm:presLayoutVars>
      </dgm:prSet>
      <dgm:spPr/>
    </dgm:pt>
  </dgm:ptLst>
  <dgm:cxnLst>
    <dgm:cxn modelId="{4155966D-D3FB-406D-A71B-1F37D988F1E5}" srcId="{40BCCF17-7C10-4A4E-80B5-2E2F02F58172}" destId="{677312C7-F387-418D-9B89-6D59CF3E9EE5}" srcOrd="4" destOrd="0" parTransId="{0BFBB83C-5405-478E-9C3E-D0F0A743EECD}" sibTransId="{7DB5F5DA-F7EB-4D8C-A393-38856F140F34}"/>
    <dgm:cxn modelId="{2AF9309C-4009-4BED-ACB3-834C3D11E6B5}" type="presOf" srcId="{04B24A2E-6603-44A9-BD6D-39CED393E291}" destId="{3033686B-7A1A-4CF4-B25C-FDE16D04B2B7}" srcOrd="1" destOrd="0" presId="urn:microsoft.com/office/officeart/2005/8/layout/list1"/>
    <dgm:cxn modelId="{8F3CA968-51C6-41FB-93A2-E237703A1CFE}" srcId="{40BCCF17-7C10-4A4E-80B5-2E2F02F58172}" destId="{5D67509D-FCC9-4F47-9FCC-A0425E3B6C68}" srcOrd="2" destOrd="0" parTransId="{20FCED80-D8F1-42A9-A29E-C6B460536549}" sibTransId="{C7A808AF-4C28-48AA-99B1-8ECD2AC68996}"/>
    <dgm:cxn modelId="{A64BE5C1-7CEB-40BD-A57B-6C7F741289E3}" type="presOf" srcId="{57ACDF6F-1C3D-4874-BC2F-4BBCA375A679}" destId="{DAA18B4E-73DD-444E-AFF4-22148D636D1A}" srcOrd="0" destOrd="0" presId="urn:microsoft.com/office/officeart/2005/8/layout/list1"/>
    <dgm:cxn modelId="{22252B83-F6B2-47F1-AB9A-8507EC8DE5AC}" type="presOf" srcId="{677312C7-F387-418D-9B89-6D59CF3E9EE5}" destId="{3DC37E8B-681A-415D-9B86-3A995EFE7A7B}" srcOrd="0" destOrd="0" presId="urn:microsoft.com/office/officeart/2005/8/layout/list1"/>
    <dgm:cxn modelId="{402037A2-F91D-4473-A281-DD50C4F56353}" type="presOf" srcId="{677312C7-F387-418D-9B89-6D59CF3E9EE5}" destId="{B07DA128-2953-4AD4-9EE8-1BD1312D4C7E}" srcOrd="1" destOrd="0" presId="urn:microsoft.com/office/officeart/2005/8/layout/list1"/>
    <dgm:cxn modelId="{012ACF5B-3A32-4A34-A566-98843AE8AFA0}" type="presOf" srcId="{F33EB844-02CA-4C6C-BC5C-ECB421AF6368}" destId="{D11873A6-CD66-4057-8ED9-BDC212854E6C}" srcOrd="0" destOrd="0" presId="urn:microsoft.com/office/officeart/2005/8/layout/list1"/>
    <dgm:cxn modelId="{7937C72A-41A8-4885-A77C-8A22E6C815D3}" type="presOf" srcId="{5D67509D-FCC9-4F47-9FCC-A0425E3B6C68}" destId="{D59C193D-EAAC-49FE-9F3C-8B761AF40036}" srcOrd="1" destOrd="0" presId="urn:microsoft.com/office/officeart/2005/8/layout/list1"/>
    <dgm:cxn modelId="{33AD7493-F7B9-48A3-846F-0072D4FE7890}" srcId="{40BCCF17-7C10-4A4E-80B5-2E2F02F58172}" destId="{92C548CB-2895-4ECA-ADFE-80E8EFDD8D54}" srcOrd="5" destOrd="0" parTransId="{C069EED8-1B2C-43B4-89E7-FFB82494006B}" sibTransId="{DD4ABA6A-B72B-4AFA-B7E6-E16BDFE29FFA}"/>
    <dgm:cxn modelId="{A5B9A7BB-38BB-4144-81C6-730F8D12433D}" type="presOf" srcId="{92C548CB-2895-4ECA-ADFE-80E8EFDD8D54}" destId="{D44D8567-6751-4CED-97BA-B97E2332BAF6}" srcOrd="1" destOrd="0" presId="urn:microsoft.com/office/officeart/2005/8/layout/list1"/>
    <dgm:cxn modelId="{385D7B12-73DB-40A3-8366-E623FB6CF931}" type="presOf" srcId="{98BD62A6-BCAC-4702-91EF-E2EC301C32B9}" destId="{2B008081-95A3-4FB8-AE04-CF32895DCA6B}" srcOrd="0" destOrd="0" presId="urn:microsoft.com/office/officeart/2005/8/layout/list1"/>
    <dgm:cxn modelId="{71F7AB0D-6C5B-4E30-AF94-9A8F04B207B7}" srcId="{40BCCF17-7C10-4A4E-80B5-2E2F02F58172}" destId="{F33EB844-02CA-4C6C-BC5C-ECB421AF6368}" srcOrd="0" destOrd="0" parTransId="{E2244CC9-7EA8-42FC-BF9D-E4DE68960B3C}" sibTransId="{F1D68718-E96C-499C-94B9-34CFBBF02874}"/>
    <dgm:cxn modelId="{9D7A540F-09AD-4532-9EDD-149582C44836}" type="presOf" srcId="{40BCCF17-7C10-4A4E-80B5-2E2F02F58172}" destId="{1624D016-9455-4191-9B48-DC1206E58FB6}" srcOrd="0" destOrd="0" presId="urn:microsoft.com/office/officeart/2005/8/layout/list1"/>
    <dgm:cxn modelId="{13AB42C6-E8A3-41E0-B8D6-D22528734DEF}" type="presOf" srcId="{57ACDF6F-1C3D-4874-BC2F-4BBCA375A679}" destId="{590E4CC5-6F24-4E48-B382-C2DA23398FFB}" srcOrd="1" destOrd="0" presId="urn:microsoft.com/office/officeart/2005/8/layout/list1"/>
    <dgm:cxn modelId="{17F34FBB-B2F3-4CCA-BAC4-4AEDA15C2666}" type="presOf" srcId="{5D67509D-FCC9-4F47-9FCC-A0425E3B6C68}" destId="{A8E1FDB4-D9AB-454F-9F3B-1BFF6F975C31}" srcOrd="0" destOrd="0" presId="urn:microsoft.com/office/officeart/2005/8/layout/list1"/>
    <dgm:cxn modelId="{177D37E3-E6E4-40AD-A1E4-F49C86D72243}" type="presOf" srcId="{F33EB844-02CA-4C6C-BC5C-ECB421AF6368}" destId="{D16113B7-32B5-4EB3-B505-20BC2F8CD3E5}" srcOrd="1" destOrd="0" presId="urn:microsoft.com/office/officeart/2005/8/layout/list1"/>
    <dgm:cxn modelId="{51A9522C-C224-4046-9223-278F7AF238AB}" srcId="{40BCCF17-7C10-4A4E-80B5-2E2F02F58172}" destId="{04B24A2E-6603-44A9-BD6D-39CED393E291}" srcOrd="1" destOrd="0" parTransId="{C7522A16-239C-454B-8BC3-061185BA0E3E}" sibTransId="{B9ECADE5-61AF-45AE-900B-6441BC901413}"/>
    <dgm:cxn modelId="{E0D6FD65-ABEA-4EBE-A6BE-04A74A0E115F}" type="presOf" srcId="{98BD62A6-BCAC-4702-91EF-E2EC301C32B9}" destId="{1C2C8447-1EA5-48EC-8EC2-C0FE1A526A23}" srcOrd="1" destOrd="0" presId="urn:microsoft.com/office/officeart/2005/8/layout/list1"/>
    <dgm:cxn modelId="{B8A6EABC-8C97-4FEC-8750-BED7F886879B}" type="presOf" srcId="{92C548CB-2895-4ECA-ADFE-80E8EFDD8D54}" destId="{3583A18C-E8CD-4EBB-9E7C-3D2ACF3DF356}" srcOrd="0" destOrd="0" presId="urn:microsoft.com/office/officeart/2005/8/layout/list1"/>
    <dgm:cxn modelId="{16399DE6-66B4-4DC1-A24D-779565BFAFAB}" type="presOf" srcId="{04B24A2E-6603-44A9-BD6D-39CED393E291}" destId="{ACE25428-FDB6-4997-904E-D0F306640785}" srcOrd="0" destOrd="0" presId="urn:microsoft.com/office/officeart/2005/8/layout/list1"/>
    <dgm:cxn modelId="{ABD299BF-BE86-4466-91C5-F08C40F6B003}" srcId="{40BCCF17-7C10-4A4E-80B5-2E2F02F58172}" destId="{98BD62A6-BCAC-4702-91EF-E2EC301C32B9}" srcOrd="3" destOrd="0" parTransId="{11E0AAE6-FCCA-432C-9F92-F2C89175C620}" sibTransId="{F38BCFDD-B1B8-4BBC-92B6-C1470DBB97F3}"/>
    <dgm:cxn modelId="{D2AE8450-F8A3-411D-9D08-75CE987E3335}" srcId="{40BCCF17-7C10-4A4E-80B5-2E2F02F58172}" destId="{57ACDF6F-1C3D-4874-BC2F-4BBCA375A679}" srcOrd="6" destOrd="0" parTransId="{D33C3BE6-0A2E-4BD2-9F17-4B78D16E53E5}" sibTransId="{CC84418E-E19D-477F-A395-9D01F6924BA7}"/>
    <dgm:cxn modelId="{5FC8D262-2C00-49D4-B757-1D23F6FBE065}" type="presParOf" srcId="{1624D016-9455-4191-9B48-DC1206E58FB6}" destId="{669CF016-CA9F-43C4-86CA-3D4F84F7C6D9}" srcOrd="0" destOrd="0" presId="urn:microsoft.com/office/officeart/2005/8/layout/list1"/>
    <dgm:cxn modelId="{F2D8A782-71F0-46A8-A418-1AC3A8FFA862}" type="presParOf" srcId="{669CF016-CA9F-43C4-86CA-3D4F84F7C6D9}" destId="{D11873A6-CD66-4057-8ED9-BDC212854E6C}" srcOrd="0" destOrd="0" presId="urn:microsoft.com/office/officeart/2005/8/layout/list1"/>
    <dgm:cxn modelId="{C495D019-BF73-4BF8-9AF7-D1F383C73B33}" type="presParOf" srcId="{669CF016-CA9F-43C4-86CA-3D4F84F7C6D9}" destId="{D16113B7-32B5-4EB3-B505-20BC2F8CD3E5}" srcOrd="1" destOrd="0" presId="urn:microsoft.com/office/officeart/2005/8/layout/list1"/>
    <dgm:cxn modelId="{D712DD86-42D7-4A72-A872-BF78217BCACC}" type="presParOf" srcId="{1624D016-9455-4191-9B48-DC1206E58FB6}" destId="{281D8C1D-A50F-4400-939B-9D8692D86765}" srcOrd="1" destOrd="0" presId="urn:microsoft.com/office/officeart/2005/8/layout/list1"/>
    <dgm:cxn modelId="{14D15B7A-00C5-43CB-95AF-B945F6241531}" type="presParOf" srcId="{1624D016-9455-4191-9B48-DC1206E58FB6}" destId="{D1373684-8E5B-4582-B9DB-5DF883724C08}" srcOrd="2" destOrd="0" presId="urn:microsoft.com/office/officeart/2005/8/layout/list1"/>
    <dgm:cxn modelId="{66B5BF7C-FC6B-4F2C-9EE9-CEB19DD8617E}" type="presParOf" srcId="{1624D016-9455-4191-9B48-DC1206E58FB6}" destId="{08C59A02-CC48-49B2-8784-451FF6D3D3DC}" srcOrd="3" destOrd="0" presId="urn:microsoft.com/office/officeart/2005/8/layout/list1"/>
    <dgm:cxn modelId="{75016510-E298-45C1-AD21-4937B7EB42CE}" type="presParOf" srcId="{1624D016-9455-4191-9B48-DC1206E58FB6}" destId="{5F89790E-3B99-4D3D-9AD1-E2A4EFC0890C}" srcOrd="4" destOrd="0" presId="urn:microsoft.com/office/officeart/2005/8/layout/list1"/>
    <dgm:cxn modelId="{86A42F09-C143-481D-9232-964CAFEAD489}" type="presParOf" srcId="{5F89790E-3B99-4D3D-9AD1-E2A4EFC0890C}" destId="{ACE25428-FDB6-4997-904E-D0F306640785}" srcOrd="0" destOrd="0" presId="urn:microsoft.com/office/officeart/2005/8/layout/list1"/>
    <dgm:cxn modelId="{437CD0CC-9B66-4BEA-A5A6-F36D67E1F6D3}" type="presParOf" srcId="{5F89790E-3B99-4D3D-9AD1-E2A4EFC0890C}" destId="{3033686B-7A1A-4CF4-B25C-FDE16D04B2B7}" srcOrd="1" destOrd="0" presId="urn:microsoft.com/office/officeart/2005/8/layout/list1"/>
    <dgm:cxn modelId="{A1A69B33-3F03-4D1C-9C36-7F5C3678BB22}" type="presParOf" srcId="{1624D016-9455-4191-9B48-DC1206E58FB6}" destId="{B70558C7-42C0-4E4B-99E3-A153304976F1}" srcOrd="5" destOrd="0" presId="urn:microsoft.com/office/officeart/2005/8/layout/list1"/>
    <dgm:cxn modelId="{5F117FBE-2234-4074-88C6-96782319171D}" type="presParOf" srcId="{1624D016-9455-4191-9B48-DC1206E58FB6}" destId="{B3CFBCA1-5357-4642-BE41-93697416AA9A}" srcOrd="6" destOrd="0" presId="urn:microsoft.com/office/officeart/2005/8/layout/list1"/>
    <dgm:cxn modelId="{D526F290-332A-42AB-A88D-D61189716D7E}" type="presParOf" srcId="{1624D016-9455-4191-9B48-DC1206E58FB6}" destId="{6A501DD4-18B1-4CE4-B27E-F1C46FFE3F96}" srcOrd="7" destOrd="0" presId="urn:microsoft.com/office/officeart/2005/8/layout/list1"/>
    <dgm:cxn modelId="{AA63C530-E4F0-4AC4-B5EB-0E45308167D6}" type="presParOf" srcId="{1624D016-9455-4191-9B48-DC1206E58FB6}" destId="{82F8E6FB-29F1-4D5C-A447-1A96EC48D9BD}" srcOrd="8" destOrd="0" presId="urn:microsoft.com/office/officeart/2005/8/layout/list1"/>
    <dgm:cxn modelId="{C8305A14-0068-4D66-9C9D-C79D28DE5D23}" type="presParOf" srcId="{82F8E6FB-29F1-4D5C-A447-1A96EC48D9BD}" destId="{A8E1FDB4-D9AB-454F-9F3B-1BFF6F975C31}" srcOrd="0" destOrd="0" presId="urn:microsoft.com/office/officeart/2005/8/layout/list1"/>
    <dgm:cxn modelId="{EF64B6C4-299E-419A-9553-C5ED24AF70D1}" type="presParOf" srcId="{82F8E6FB-29F1-4D5C-A447-1A96EC48D9BD}" destId="{D59C193D-EAAC-49FE-9F3C-8B761AF40036}" srcOrd="1" destOrd="0" presId="urn:microsoft.com/office/officeart/2005/8/layout/list1"/>
    <dgm:cxn modelId="{C1853CDE-8FB4-4336-B49F-A5921F04190D}" type="presParOf" srcId="{1624D016-9455-4191-9B48-DC1206E58FB6}" destId="{866485CE-D6A1-413B-95BE-488FB1D7B95B}" srcOrd="9" destOrd="0" presId="urn:microsoft.com/office/officeart/2005/8/layout/list1"/>
    <dgm:cxn modelId="{3CCDB31C-92BA-4716-9DC7-2AB851D68298}" type="presParOf" srcId="{1624D016-9455-4191-9B48-DC1206E58FB6}" destId="{C9539E13-76D7-4627-9669-19189E5F11A9}" srcOrd="10" destOrd="0" presId="urn:microsoft.com/office/officeart/2005/8/layout/list1"/>
    <dgm:cxn modelId="{3201EF0B-8E44-4509-95F6-C9F41BEE00EE}" type="presParOf" srcId="{1624D016-9455-4191-9B48-DC1206E58FB6}" destId="{89DA1A62-F2CC-472F-B270-7860BE53C8CD}" srcOrd="11" destOrd="0" presId="urn:microsoft.com/office/officeart/2005/8/layout/list1"/>
    <dgm:cxn modelId="{97752A7E-93B2-4B04-8932-D01501E35CAC}" type="presParOf" srcId="{1624D016-9455-4191-9B48-DC1206E58FB6}" destId="{AC7B345E-4B92-4268-88D6-129333C432B1}" srcOrd="12" destOrd="0" presId="urn:microsoft.com/office/officeart/2005/8/layout/list1"/>
    <dgm:cxn modelId="{BFF6E9A3-6017-4B31-B31B-375AF946B032}" type="presParOf" srcId="{AC7B345E-4B92-4268-88D6-129333C432B1}" destId="{2B008081-95A3-4FB8-AE04-CF32895DCA6B}" srcOrd="0" destOrd="0" presId="urn:microsoft.com/office/officeart/2005/8/layout/list1"/>
    <dgm:cxn modelId="{79D48185-C4B9-4189-8139-B47C6D1A90E2}" type="presParOf" srcId="{AC7B345E-4B92-4268-88D6-129333C432B1}" destId="{1C2C8447-1EA5-48EC-8EC2-C0FE1A526A23}" srcOrd="1" destOrd="0" presId="urn:microsoft.com/office/officeart/2005/8/layout/list1"/>
    <dgm:cxn modelId="{8A441E5C-E5E4-468D-A774-8E720153B5FD}" type="presParOf" srcId="{1624D016-9455-4191-9B48-DC1206E58FB6}" destId="{92650B7A-1822-4B23-B59E-4BDABACA60F5}" srcOrd="13" destOrd="0" presId="urn:microsoft.com/office/officeart/2005/8/layout/list1"/>
    <dgm:cxn modelId="{D176F3B3-3FCE-4133-80A5-F5C12EBAB735}" type="presParOf" srcId="{1624D016-9455-4191-9B48-DC1206E58FB6}" destId="{AA725513-236D-442F-A709-D29A864070ED}" srcOrd="14" destOrd="0" presId="urn:microsoft.com/office/officeart/2005/8/layout/list1"/>
    <dgm:cxn modelId="{CC9B5937-788A-4BA7-9EE4-E4097E47DDFE}" type="presParOf" srcId="{1624D016-9455-4191-9B48-DC1206E58FB6}" destId="{0400EC7E-FDE1-4039-ABA1-23941C0F6A22}" srcOrd="15" destOrd="0" presId="urn:microsoft.com/office/officeart/2005/8/layout/list1"/>
    <dgm:cxn modelId="{5AABDE86-DA4A-4A8B-8967-B0034598E138}" type="presParOf" srcId="{1624D016-9455-4191-9B48-DC1206E58FB6}" destId="{8BFEC74E-649E-4B84-B7CF-ED797DA5D918}" srcOrd="16" destOrd="0" presId="urn:microsoft.com/office/officeart/2005/8/layout/list1"/>
    <dgm:cxn modelId="{732D6B11-B9AD-43A5-BCE8-6CA6FAFA66BF}" type="presParOf" srcId="{8BFEC74E-649E-4B84-B7CF-ED797DA5D918}" destId="{3DC37E8B-681A-415D-9B86-3A995EFE7A7B}" srcOrd="0" destOrd="0" presId="urn:microsoft.com/office/officeart/2005/8/layout/list1"/>
    <dgm:cxn modelId="{DFD3AB97-C3B7-4D27-9966-9F582FBE3648}" type="presParOf" srcId="{8BFEC74E-649E-4B84-B7CF-ED797DA5D918}" destId="{B07DA128-2953-4AD4-9EE8-1BD1312D4C7E}" srcOrd="1" destOrd="0" presId="urn:microsoft.com/office/officeart/2005/8/layout/list1"/>
    <dgm:cxn modelId="{F03F62CF-D76A-4BBA-840A-2D0B1B699B40}" type="presParOf" srcId="{1624D016-9455-4191-9B48-DC1206E58FB6}" destId="{7A59D583-63CC-438C-A29B-9D7A92423F46}" srcOrd="17" destOrd="0" presId="urn:microsoft.com/office/officeart/2005/8/layout/list1"/>
    <dgm:cxn modelId="{0E4C31D2-5E28-496B-AB9D-E5CFAF7B390D}" type="presParOf" srcId="{1624D016-9455-4191-9B48-DC1206E58FB6}" destId="{C060370A-64FD-41A4-867E-51144D25FDD1}" srcOrd="18" destOrd="0" presId="urn:microsoft.com/office/officeart/2005/8/layout/list1"/>
    <dgm:cxn modelId="{70CB2531-096F-4F8E-8C39-C7E97A8B314B}" type="presParOf" srcId="{1624D016-9455-4191-9B48-DC1206E58FB6}" destId="{69AFF398-B74A-407E-BE63-9EE2FA00607C}" srcOrd="19" destOrd="0" presId="urn:microsoft.com/office/officeart/2005/8/layout/list1"/>
    <dgm:cxn modelId="{A2F16C26-99DB-4F50-9E68-1EB53F0907FB}" type="presParOf" srcId="{1624D016-9455-4191-9B48-DC1206E58FB6}" destId="{D59F0CFB-B00C-4381-BDBB-439791CA127A}" srcOrd="20" destOrd="0" presId="urn:microsoft.com/office/officeart/2005/8/layout/list1"/>
    <dgm:cxn modelId="{5B0BABA0-A845-4389-8C9F-FA001D801B78}" type="presParOf" srcId="{D59F0CFB-B00C-4381-BDBB-439791CA127A}" destId="{3583A18C-E8CD-4EBB-9E7C-3D2ACF3DF356}" srcOrd="0" destOrd="0" presId="urn:microsoft.com/office/officeart/2005/8/layout/list1"/>
    <dgm:cxn modelId="{0E918AE5-82F5-401D-99B6-596903F22BAC}" type="presParOf" srcId="{D59F0CFB-B00C-4381-BDBB-439791CA127A}" destId="{D44D8567-6751-4CED-97BA-B97E2332BAF6}" srcOrd="1" destOrd="0" presId="urn:microsoft.com/office/officeart/2005/8/layout/list1"/>
    <dgm:cxn modelId="{B811D3D0-13BA-4552-8314-61D8C7207C7A}" type="presParOf" srcId="{1624D016-9455-4191-9B48-DC1206E58FB6}" destId="{E61334E2-E066-4CB8-9673-F48366723863}" srcOrd="21" destOrd="0" presId="urn:microsoft.com/office/officeart/2005/8/layout/list1"/>
    <dgm:cxn modelId="{459F3F7D-3D0D-452D-AFC8-6E0509A5F672}" type="presParOf" srcId="{1624D016-9455-4191-9B48-DC1206E58FB6}" destId="{F5675710-5A2E-44F2-8386-B97A54FAF46E}" srcOrd="22" destOrd="0" presId="urn:microsoft.com/office/officeart/2005/8/layout/list1"/>
    <dgm:cxn modelId="{3F730E1E-57A8-4EA1-BB7D-F81A8008123B}" type="presParOf" srcId="{1624D016-9455-4191-9B48-DC1206E58FB6}" destId="{92D4DF3A-1BF9-4FDC-A6EC-406B96258261}" srcOrd="23" destOrd="0" presId="urn:microsoft.com/office/officeart/2005/8/layout/list1"/>
    <dgm:cxn modelId="{870EC9C1-295B-4810-9A0B-F3833259ADCE}" type="presParOf" srcId="{1624D016-9455-4191-9B48-DC1206E58FB6}" destId="{87C869F6-C57C-4872-B104-CC1F46C16444}" srcOrd="24" destOrd="0" presId="urn:microsoft.com/office/officeart/2005/8/layout/list1"/>
    <dgm:cxn modelId="{0BED28C9-7870-4CBF-84C5-4D2CAEF562CF}" type="presParOf" srcId="{87C869F6-C57C-4872-B104-CC1F46C16444}" destId="{DAA18B4E-73DD-444E-AFF4-22148D636D1A}" srcOrd="0" destOrd="0" presId="urn:microsoft.com/office/officeart/2005/8/layout/list1"/>
    <dgm:cxn modelId="{722CE9F8-1EFD-4B8B-8EB8-15E401963A66}" type="presParOf" srcId="{87C869F6-C57C-4872-B104-CC1F46C16444}" destId="{590E4CC5-6F24-4E48-B382-C2DA23398FFB}" srcOrd="1" destOrd="0" presId="urn:microsoft.com/office/officeart/2005/8/layout/list1"/>
    <dgm:cxn modelId="{4E26EE34-CD24-45F8-AED4-04B9A6442688}" type="presParOf" srcId="{1624D016-9455-4191-9B48-DC1206E58FB6}" destId="{AC1158AF-A115-4CF8-9FF4-E525D0BD4783}" srcOrd="25" destOrd="0" presId="urn:microsoft.com/office/officeart/2005/8/layout/list1"/>
    <dgm:cxn modelId="{807AAA1E-31B2-4D88-BDB5-82B6656CEFB9}" type="presParOf" srcId="{1624D016-9455-4191-9B48-DC1206E58FB6}" destId="{E62692DD-6B74-410B-BCA1-FBEC73C9205A}" srcOrd="2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C53A84B-7C46-408D-8DC5-3FAD1564A141}" type="doc">
      <dgm:prSet loTypeId="urn:microsoft.com/office/officeart/2005/8/layout/orgChart1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B0C89A7-61A1-4695-B962-8C44F84EAC1C}">
      <dgm:prSet phldrT="[Text]" custT="1"/>
      <dgm:spPr/>
      <dgm:t>
        <a:bodyPr/>
        <a:lstStyle/>
        <a:p>
          <a:r>
            <a:rPr lang="fa-IR" sz="14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کشمکش روسیه و انگلیس بر سر ایران و افغانستان</a:t>
          </a:r>
          <a:endParaRPr lang="en-US" sz="14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F5EB6858-3382-4FDC-A427-CC28E0894D7F}" type="parTrans" cxnId="{38E2236D-95C7-4EA7-B8B5-9FF16304C98B}">
      <dgm:prSet/>
      <dgm:spPr/>
      <dgm:t>
        <a:bodyPr/>
        <a:lstStyle/>
        <a:p>
          <a:endParaRPr lang="en-US" sz="20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081B083A-0719-4290-B093-CE31F2D89AC0}" type="sibTrans" cxnId="{38E2236D-95C7-4EA7-B8B5-9FF16304C98B}">
      <dgm:prSet/>
      <dgm:spPr/>
      <dgm:t>
        <a:bodyPr/>
        <a:lstStyle/>
        <a:p>
          <a:endParaRPr lang="en-US" sz="20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05E5CA20-C0C9-4E6E-AABC-5A10B656A962}">
      <dgm:prSet phldrT="[Text]" custT="1"/>
      <dgm:spPr/>
      <dgm:t>
        <a:bodyPr/>
        <a:lstStyle/>
        <a:p>
          <a:r>
            <a:rPr lang="fa-IR" sz="14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نزاع فرانسه و آلمان بر سر آفریقای استوایی و مراکش</a:t>
          </a:r>
          <a:endParaRPr lang="en-US" sz="14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28DDFA78-A141-457B-9FEE-09B6B61D7FF8}" type="parTrans" cxnId="{98E6BB0D-CF47-4324-AD30-8D4294CE8992}">
      <dgm:prSet/>
      <dgm:spPr/>
      <dgm:t>
        <a:bodyPr/>
        <a:lstStyle/>
        <a:p>
          <a:endParaRPr lang="en-US" sz="20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B87BDE16-94D0-4279-9EF0-ED5C82882165}" type="sibTrans" cxnId="{98E6BB0D-CF47-4324-AD30-8D4294CE8992}">
      <dgm:prSet/>
      <dgm:spPr/>
      <dgm:t>
        <a:bodyPr/>
        <a:lstStyle/>
        <a:p>
          <a:endParaRPr lang="en-US" sz="20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974C655A-63E4-425B-BF67-CD2AAFAA61CE}">
      <dgm:prSet phldrT="[Text]" custT="1"/>
      <dgm:spPr/>
      <dgm:t>
        <a:bodyPr/>
        <a:lstStyle/>
        <a:p>
          <a:r>
            <a:rPr lang="fa-IR" sz="14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اختلاف انگلیس و فرانسه بر سر سودان</a:t>
          </a:r>
          <a:endParaRPr lang="en-US" sz="14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C0279D8D-C503-4CD0-B0A2-D1C44EB9AF0C}" type="parTrans" cxnId="{7E470E2E-FE2A-4700-9D45-179D915BCE75}">
      <dgm:prSet/>
      <dgm:spPr/>
      <dgm:t>
        <a:bodyPr/>
        <a:lstStyle/>
        <a:p>
          <a:endParaRPr lang="en-US" sz="20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F25432C2-1671-4177-8BD4-58030336B173}" type="sibTrans" cxnId="{7E470E2E-FE2A-4700-9D45-179D915BCE75}">
      <dgm:prSet/>
      <dgm:spPr/>
      <dgm:t>
        <a:bodyPr/>
        <a:lstStyle/>
        <a:p>
          <a:endParaRPr lang="en-US" sz="20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D25883B9-53BA-48AF-B94F-E31DBCBA5E21}">
      <dgm:prSet phldrT="[Text]" phldr="1" custT="1"/>
      <dgm:spPr/>
      <dgm:t>
        <a:bodyPr/>
        <a:lstStyle/>
        <a:p>
          <a:endParaRPr lang="en-US" sz="14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87699551-0FFF-4162-BB50-8CEAD2C7C4CC}" type="sibTrans" cxnId="{F4D257B8-52F4-4E78-96D8-167A4BC78F36}">
      <dgm:prSet/>
      <dgm:spPr/>
      <dgm:t>
        <a:bodyPr/>
        <a:lstStyle/>
        <a:p>
          <a:endParaRPr lang="en-US" sz="20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3558E7ED-5100-4A2A-BDDB-9035D2E9CBC5}" type="parTrans" cxnId="{F4D257B8-52F4-4E78-96D8-167A4BC78F36}">
      <dgm:prSet/>
      <dgm:spPr/>
      <dgm:t>
        <a:bodyPr/>
        <a:lstStyle/>
        <a:p>
          <a:endParaRPr lang="en-US" sz="20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8920BF1E-A040-4E8D-B1ED-29AEA8D9D45D}">
      <dgm:prSet phldrT="[Text]" custT="1"/>
      <dgm:spPr/>
      <dgm:t>
        <a:bodyPr/>
        <a:lstStyle/>
        <a:p>
          <a:r>
            <a:rPr lang="fa-IR" sz="14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درگیری آلمان و انگلیس بر سر عثمانی و خاورمیانه</a:t>
          </a:r>
          <a:endParaRPr lang="en-US" sz="14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2EFE0915-0A00-4265-83DC-999E3A521B20}" type="parTrans" cxnId="{0A03CA8B-0670-4D49-9B64-E62AB74E1342}">
      <dgm:prSet/>
      <dgm:spPr/>
      <dgm:t>
        <a:bodyPr/>
        <a:lstStyle/>
        <a:p>
          <a:endParaRPr lang="en-US" sz="20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11FAE0C7-0670-43BA-963D-ED4E602131F6}" type="sibTrans" cxnId="{0A03CA8B-0670-4D49-9B64-E62AB74E1342}">
      <dgm:prSet/>
      <dgm:spPr/>
      <dgm:t>
        <a:bodyPr/>
        <a:lstStyle/>
        <a:p>
          <a:endParaRPr lang="en-US" sz="20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D212A065-A2B9-440B-AD87-5D1F65D9FC4A}">
      <dgm:prSet phldrT="[Text]" custT="1"/>
      <dgm:spPr/>
      <dgm:t>
        <a:bodyPr/>
        <a:lstStyle/>
        <a:p>
          <a:r>
            <a:rPr lang="fa-IR" sz="14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نزاع روسیه و ژاپن بر سر منچوری</a:t>
          </a:r>
          <a:endParaRPr lang="en-US" sz="14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FFEBFEA5-BB85-446A-886F-52A0EF2DE54E}" type="parTrans" cxnId="{F18DB83F-6B18-4157-9C79-35CEA8C78CAE}">
      <dgm:prSet/>
      <dgm:spPr/>
      <dgm:t>
        <a:bodyPr/>
        <a:lstStyle/>
        <a:p>
          <a:endParaRPr lang="en-US" sz="20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172061CC-96FD-4692-A689-D9001D719FD6}" type="sibTrans" cxnId="{F18DB83F-6B18-4157-9C79-35CEA8C78CAE}">
      <dgm:prSet/>
      <dgm:spPr/>
      <dgm:t>
        <a:bodyPr/>
        <a:lstStyle/>
        <a:p>
          <a:endParaRPr lang="en-US" sz="20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C0109A0D-5C90-4E0C-AED1-67ED57E16C7F}" type="pres">
      <dgm:prSet presAssocID="{3C53A84B-7C46-408D-8DC5-3FAD1564A141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E8819E97-3CA2-4EF7-AF69-9EB1AA76C827}" type="pres">
      <dgm:prSet presAssocID="{D25883B9-53BA-48AF-B94F-E31DBCBA5E21}" presName="hierRoot1" presStyleCnt="0">
        <dgm:presLayoutVars>
          <dgm:hierBranch val="init"/>
        </dgm:presLayoutVars>
      </dgm:prSet>
      <dgm:spPr/>
    </dgm:pt>
    <dgm:pt modelId="{93265D8B-327C-4D79-89E9-D0D3FBE2AB17}" type="pres">
      <dgm:prSet presAssocID="{D25883B9-53BA-48AF-B94F-E31DBCBA5E21}" presName="rootComposite1" presStyleCnt="0"/>
      <dgm:spPr/>
    </dgm:pt>
    <dgm:pt modelId="{75D8D337-FBE6-4ACF-9A1F-002A2857C231}" type="pres">
      <dgm:prSet presAssocID="{D25883B9-53BA-48AF-B94F-E31DBCBA5E21}" presName="rootText1" presStyleLbl="node0" presStyleIdx="0" presStyleCnt="1" custScaleX="1381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DCA5AB9-C6E3-4CE6-B2CA-FD6AB345DB2F}" type="pres">
      <dgm:prSet presAssocID="{D25883B9-53BA-48AF-B94F-E31DBCBA5E21}" presName="rootConnector1" presStyleLbl="node1" presStyleIdx="0" presStyleCnt="0"/>
      <dgm:spPr/>
      <dgm:t>
        <a:bodyPr/>
        <a:lstStyle/>
        <a:p>
          <a:endParaRPr lang="en-US"/>
        </a:p>
      </dgm:t>
    </dgm:pt>
    <dgm:pt modelId="{46E60706-4B13-4321-A508-E21C82C15801}" type="pres">
      <dgm:prSet presAssocID="{D25883B9-53BA-48AF-B94F-E31DBCBA5E21}" presName="hierChild2" presStyleCnt="0"/>
      <dgm:spPr/>
    </dgm:pt>
    <dgm:pt modelId="{EFBC5E7C-A5DC-4A38-8B00-801D5DAD35AE}" type="pres">
      <dgm:prSet presAssocID="{F5EB6858-3382-4FDC-A427-CC28E0894D7F}" presName="Name37" presStyleLbl="parChTrans1D2" presStyleIdx="0" presStyleCnt="5"/>
      <dgm:spPr/>
      <dgm:t>
        <a:bodyPr/>
        <a:lstStyle/>
        <a:p>
          <a:endParaRPr lang="en-US"/>
        </a:p>
      </dgm:t>
    </dgm:pt>
    <dgm:pt modelId="{0A20E6BD-4131-4C9B-AF94-DDDA5670BFA7}" type="pres">
      <dgm:prSet presAssocID="{5B0C89A7-61A1-4695-B962-8C44F84EAC1C}" presName="hierRoot2" presStyleCnt="0">
        <dgm:presLayoutVars>
          <dgm:hierBranch val="init"/>
        </dgm:presLayoutVars>
      </dgm:prSet>
      <dgm:spPr/>
    </dgm:pt>
    <dgm:pt modelId="{B49CCC94-B447-4FD5-B8A5-DB674D7A972B}" type="pres">
      <dgm:prSet presAssocID="{5B0C89A7-61A1-4695-B962-8C44F84EAC1C}" presName="rootComposite" presStyleCnt="0"/>
      <dgm:spPr/>
    </dgm:pt>
    <dgm:pt modelId="{3600A719-976B-4847-85D3-8DECD4AF6CB3}" type="pres">
      <dgm:prSet presAssocID="{5B0C89A7-61A1-4695-B962-8C44F84EAC1C}" presName="rootText" presStyleLbl="node2" presStyleIdx="0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F6D8264-AD8D-4BD9-888F-04D2D7F6FDC7}" type="pres">
      <dgm:prSet presAssocID="{5B0C89A7-61A1-4695-B962-8C44F84EAC1C}" presName="rootConnector" presStyleLbl="node2" presStyleIdx="0" presStyleCnt="5"/>
      <dgm:spPr/>
      <dgm:t>
        <a:bodyPr/>
        <a:lstStyle/>
        <a:p>
          <a:endParaRPr lang="en-US"/>
        </a:p>
      </dgm:t>
    </dgm:pt>
    <dgm:pt modelId="{AB96AD9A-61C1-4BA0-9095-B5DF2E4F78DA}" type="pres">
      <dgm:prSet presAssocID="{5B0C89A7-61A1-4695-B962-8C44F84EAC1C}" presName="hierChild4" presStyleCnt="0"/>
      <dgm:spPr/>
    </dgm:pt>
    <dgm:pt modelId="{67A4171D-DD7A-4BCB-BF96-091A28BD95EE}" type="pres">
      <dgm:prSet presAssocID="{5B0C89A7-61A1-4695-B962-8C44F84EAC1C}" presName="hierChild5" presStyleCnt="0"/>
      <dgm:spPr/>
    </dgm:pt>
    <dgm:pt modelId="{C50C5EE4-573B-4729-B8AD-46B45CAC63B3}" type="pres">
      <dgm:prSet presAssocID="{2EFE0915-0A00-4265-83DC-999E3A521B20}" presName="Name37" presStyleLbl="parChTrans1D2" presStyleIdx="1" presStyleCnt="5"/>
      <dgm:spPr/>
      <dgm:t>
        <a:bodyPr/>
        <a:lstStyle/>
        <a:p>
          <a:endParaRPr lang="en-US"/>
        </a:p>
      </dgm:t>
    </dgm:pt>
    <dgm:pt modelId="{73A3B7E3-F8E4-4E53-8CED-D4C0EA22400A}" type="pres">
      <dgm:prSet presAssocID="{8920BF1E-A040-4E8D-B1ED-29AEA8D9D45D}" presName="hierRoot2" presStyleCnt="0">
        <dgm:presLayoutVars>
          <dgm:hierBranch val="init"/>
        </dgm:presLayoutVars>
      </dgm:prSet>
      <dgm:spPr/>
    </dgm:pt>
    <dgm:pt modelId="{1C888B91-C397-4EBA-9715-B4B667D344D9}" type="pres">
      <dgm:prSet presAssocID="{8920BF1E-A040-4E8D-B1ED-29AEA8D9D45D}" presName="rootComposite" presStyleCnt="0"/>
      <dgm:spPr/>
    </dgm:pt>
    <dgm:pt modelId="{5E8CABE9-2301-4F87-832D-C66BDBDCD22E}" type="pres">
      <dgm:prSet presAssocID="{8920BF1E-A040-4E8D-B1ED-29AEA8D9D45D}" presName="rootText" presStyleLbl="node2" presStyleIdx="1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239D2D0-C0BB-4A43-AEFB-A712959803A0}" type="pres">
      <dgm:prSet presAssocID="{8920BF1E-A040-4E8D-B1ED-29AEA8D9D45D}" presName="rootConnector" presStyleLbl="node2" presStyleIdx="1" presStyleCnt="5"/>
      <dgm:spPr/>
      <dgm:t>
        <a:bodyPr/>
        <a:lstStyle/>
        <a:p>
          <a:endParaRPr lang="en-US"/>
        </a:p>
      </dgm:t>
    </dgm:pt>
    <dgm:pt modelId="{D15871CE-8B53-46D9-A74F-E13D332DFD31}" type="pres">
      <dgm:prSet presAssocID="{8920BF1E-A040-4E8D-B1ED-29AEA8D9D45D}" presName="hierChild4" presStyleCnt="0"/>
      <dgm:spPr/>
    </dgm:pt>
    <dgm:pt modelId="{3ACE134A-7D88-4784-8F01-D48905AA2A29}" type="pres">
      <dgm:prSet presAssocID="{8920BF1E-A040-4E8D-B1ED-29AEA8D9D45D}" presName="hierChild5" presStyleCnt="0"/>
      <dgm:spPr/>
    </dgm:pt>
    <dgm:pt modelId="{4F3C0175-3F7D-4308-8075-6B4BFC7951E1}" type="pres">
      <dgm:prSet presAssocID="{FFEBFEA5-BB85-446A-886F-52A0EF2DE54E}" presName="Name37" presStyleLbl="parChTrans1D2" presStyleIdx="2" presStyleCnt="5"/>
      <dgm:spPr/>
      <dgm:t>
        <a:bodyPr/>
        <a:lstStyle/>
        <a:p>
          <a:endParaRPr lang="en-US"/>
        </a:p>
      </dgm:t>
    </dgm:pt>
    <dgm:pt modelId="{9D9EF26F-74C5-4CE2-9645-7EEFC4F224D7}" type="pres">
      <dgm:prSet presAssocID="{D212A065-A2B9-440B-AD87-5D1F65D9FC4A}" presName="hierRoot2" presStyleCnt="0">
        <dgm:presLayoutVars>
          <dgm:hierBranch val="init"/>
        </dgm:presLayoutVars>
      </dgm:prSet>
      <dgm:spPr/>
    </dgm:pt>
    <dgm:pt modelId="{AE30E7FB-099C-48D2-AADD-79CEAC277F6D}" type="pres">
      <dgm:prSet presAssocID="{D212A065-A2B9-440B-AD87-5D1F65D9FC4A}" presName="rootComposite" presStyleCnt="0"/>
      <dgm:spPr/>
    </dgm:pt>
    <dgm:pt modelId="{01F7F7DC-AD8A-47A4-9C9F-220F14080858}" type="pres">
      <dgm:prSet presAssocID="{D212A065-A2B9-440B-AD87-5D1F65D9FC4A}" presName="rootText" presStyleLbl="node2" presStyleIdx="2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AD92995-9E4E-461D-B17F-9DE9768B7DA6}" type="pres">
      <dgm:prSet presAssocID="{D212A065-A2B9-440B-AD87-5D1F65D9FC4A}" presName="rootConnector" presStyleLbl="node2" presStyleIdx="2" presStyleCnt="5"/>
      <dgm:spPr/>
      <dgm:t>
        <a:bodyPr/>
        <a:lstStyle/>
        <a:p>
          <a:endParaRPr lang="en-US"/>
        </a:p>
      </dgm:t>
    </dgm:pt>
    <dgm:pt modelId="{189CDAA3-50FA-43A3-B011-C72438A1E7E8}" type="pres">
      <dgm:prSet presAssocID="{D212A065-A2B9-440B-AD87-5D1F65D9FC4A}" presName="hierChild4" presStyleCnt="0"/>
      <dgm:spPr/>
    </dgm:pt>
    <dgm:pt modelId="{DC0B25AF-31F8-4FF4-B397-2E18C80EFE4A}" type="pres">
      <dgm:prSet presAssocID="{D212A065-A2B9-440B-AD87-5D1F65D9FC4A}" presName="hierChild5" presStyleCnt="0"/>
      <dgm:spPr/>
    </dgm:pt>
    <dgm:pt modelId="{D057CA5E-1D75-4DFE-8AED-89B405AD9525}" type="pres">
      <dgm:prSet presAssocID="{28DDFA78-A141-457B-9FEE-09B6B61D7FF8}" presName="Name37" presStyleLbl="parChTrans1D2" presStyleIdx="3" presStyleCnt="5"/>
      <dgm:spPr/>
      <dgm:t>
        <a:bodyPr/>
        <a:lstStyle/>
        <a:p>
          <a:endParaRPr lang="en-US"/>
        </a:p>
      </dgm:t>
    </dgm:pt>
    <dgm:pt modelId="{94D97483-2BBC-424A-A516-A5F90779D8BD}" type="pres">
      <dgm:prSet presAssocID="{05E5CA20-C0C9-4E6E-AABC-5A10B656A962}" presName="hierRoot2" presStyleCnt="0">
        <dgm:presLayoutVars>
          <dgm:hierBranch val="init"/>
        </dgm:presLayoutVars>
      </dgm:prSet>
      <dgm:spPr/>
    </dgm:pt>
    <dgm:pt modelId="{00A01D6C-8C2F-4586-8B7D-6FA7B709F57F}" type="pres">
      <dgm:prSet presAssocID="{05E5CA20-C0C9-4E6E-AABC-5A10B656A962}" presName="rootComposite" presStyleCnt="0"/>
      <dgm:spPr/>
    </dgm:pt>
    <dgm:pt modelId="{F9C81CEC-8642-4D5F-8E41-B9A3FEA3C156}" type="pres">
      <dgm:prSet presAssocID="{05E5CA20-C0C9-4E6E-AABC-5A10B656A962}" presName="rootText" presStyleLbl="node2" presStyleIdx="3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0923A84-EEB2-4004-89C1-A29030451170}" type="pres">
      <dgm:prSet presAssocID="{05E5CA20-C0C9-4E6E-AABC-5A10B656A962}" presName="rootConnector" presStyleLbl="node2" presStyleIdx="3" presStyleCnt="5"/>
      <dgm:spPr/>
      <dgm:t>
        <a:bodyPr/>
        <a:lstStyle/>
        <a:p>
          <a:endParaRPr lang="en-US"/>
        </a:p>
      </dgm:t>
    </dgm:pt>
    <dgm:pt modelId="{B3B50A20-7083-4E70-A8A4-5F8BDE9FCEBD}" type="pres">
      <dgm:prSet presAssocID="{05E5CA20-C0C9-4E6E-AABC-5A10B656A962}" presName="hierChild4" presStyleCnt="0"/>
      <dgm:spPr/>
    </dgm:pt>
    <dgm:pt modelId="{0A2E6A82-FEE0-4442-A821-D6BE2151B8CC}" type="pres">
      <dgm:prSet presAssocID="{05E5CA20-C0C9-4E6E-AABC-5A10B656A962}" presName="hierChild5" presStyleCnt="0"/>
      <dgm:spPr/>
    </dgm:pt>
    <dgm:pt modelId="{28B257CC-A07F-48AE-9B96-FB78053630F0}" type="pres">
      <dgm:prSet presAssocID="{C0279D8D-C503-4CD0-B0A2-D1C44EB9AF0C}" presName="Name37" presStyleLbl="parChTrans1D2" presStyleIdx="4" presStyleCnt="5"/>
      <dgm:spPr/>
      <dgm:t>
        <a:bodyPr/>
        <a:lstStyle/>
        <a:p>
          <a:endParaRPr lang="en-US"/>
        </a:p>
      </dgm:t>
    </dgm:pt>
    <dgm:pt modelId="{4141348D-63EB-4EE9-A482-A9CC54322317}" type="pres">
      <dgm:prSet presAssocID="{974C655A-63E4-425B-BF67-CD2AAFAA61CE}" presName="hierRoot2" presStyleCnt="0">
        <dgm:presLayoutVars>
          <dgm:hierBranch val="init"/>
        </dgm:presLayoutVars>
      </dgm:prSet>
      <dgm:spPr/>
    </dgm:pt>
    <dgm:pt modelId="{F95F4842-AD7F-418B-B52D-3F2732F946FE}" type="pres">
      <dgm:prSet presAssocID="{974C655A-63E4-425B-BF67-CD2AAFAA61CE}" presName="rootComposite" presStyleCnt="0"/>
      <dgm:spPr/>
    </dgm:pt>
    <dgm:pt modelId="{E60F3A19-9F82-48C4-9D05-C77EDC3F1BD9}" type="pres">
      <dgm:prSet presAssocID="{974C655A-63E4-425B-BF67-CD2AAFAA61CE}" presName="rootText" presStyleLbl="node2" presStyleIdx="4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3066462-4852-4724-B426-86925BB45082}" type="pres">
      <dgm:prSet presAssocID="{974C655A-63E4-425B-BF67-CD2AAFAA61CE}" presName="rootConnector" presStyleLbl="node2" presStyleIdx="4" presStyleCnt="5"/>
      <dgm:spPr/>
      <dgm:t>
        <a:bodyPr/>
        <a:lstStyle/>
        <a:p>
          <a:endParaRPr lang="en-US"/>
        </a:p>
      </dgm:t>
    </dgm:pt>
    <dgm:pt modelId="{42300EC5-193E-4293-A886-B0CA13EEC29B}" type="pres">
      <dgm:prSet presAssocID="{974C655A-63E4-425B-BF67-CD2AAFAA61CE}" presName="hierChild4" presStyleCnt="0"/>
      <dgm:spPr/>
    </dgm:pt>
    <dgm:pt modelId="{71AE233D-1680-4DD3-9CC8-A4A10C8415DA}" type="pres">
      <dgm:prSet presAssocID="{974C655A-63E4-425B-BF67-CD2AAFAA61CE}" presName="hierChild5" presStyleCnt="0"/>
      <dgm:spPr/>
    </dgm:pt>
    <dgm:pt modelId="{CFCFC752-6073-49CB-ADE6-ADF85469F40A}" type="pres">
      <dgm:prSet presAssocID="{D25883B9-53BA-48AF-B94F-E31DBCBA5E21}" presName="hierChild3" presStyleCnt="0"/>
      <dgm:spPr/>
    </dgm:pt>
  </dgm:ptLst>
  <dgm:cxnLst>
    <dgm:cxn modelId="{38E2236D-95C7-4EA7-B8B5-9FF16304C98B}" srcId="{D25883B9-53BA-48AF-B94F-E31DBCBA5E21}" destId="{5B0C89A7-61A1-4695-B962-8C44F84EAC1C}" srcOrd="0" destOrd="0" parTransId="{F5EB6858-3382-4FDC-A427-CC28E0894D7F}" sibTransId="{081B083A-0719-4290-B093-CE31F2D89AC0}"/>
    <dgm:cxn modelId="{7E470E2E-FE2A-4700-9D45-179D915BCE75}" srcId="{D25883B9-53BA-48AF-B94F-E31DBCBA5E21}" destId="{974C655A-63E4-425B-BF67-CD2AAFAA61CE}" srcOrd="4" destOrd="0" parTransId="{C0279D8D-C503-4CD0-B0A2-D1C44EB9AF0C}" sibTransId="{F25432C2-1671-4177-8BD4-58030336B173}"/>
    <dgm:cxn modelId="{772CB756-B92C-4FAA-834A-8217C8F235FC}" type="presOf" srcId="{8920BF1E-A040-4E8D-B1ED-29AEA8D9D45D}" destId="{6239D2D0-C0BB-4A43-AEFB-A712959803A0}" srcOrd="1" destOrd="0" presId="urn:microsoft.com/office/officeart/2005/8/layout/orgChart1"/>
    <dgm:cxn modelId="{60AB7102-8E89-4F01-A121-0DF02FEC796E}" type="presOf" srcId="{5B0C89A7-61A1-4695-B962-8C44F84EAC1C}" destId="{3600A719-976B-4847-85D3-8DECD4AF6CB3}" srcOrd="0" destOrd="0" presId="urn:microsoft.com/office/officeart/2005/8/layout/orgChart1"/>
    <dgm:cxn modelId="{F18DB83F-6B18-4157-9C79-35CEA8C78CAE}" srcId="{D25883B9-53BA-48AF-B94F-E31DBCBA5E21}" destId="{D212A065-A2B9-440B-AD87-5D1F65D9FC4A}" srcOrd="2" destOrd="0" parTransId="{FFEBFEA5-BB85-446A-886F-52A0EF2DE54E}" sibTransId="{172061CC-96FD-4692-A689-D9001D719FD6}"/>
    <dgm:cxn modelId="{DAA4F72A-B800-47DF-8044-917C4A1A3D1D}" type="presOf" srcId="{D25883B9-53BA-48AF-B94F-E31DBCBA5E21}" destId="{FDCA5AB9-C6E3-4CE6-B2CA-FD6AB345DB2F}" srcOrd="1" destOrd="0" presId="urn:microsoft.com/office/officeart/2005/8/layout/orgChart1"/>
    <dgm:cxn modelId="{36425587-F059-42C8-B4AD-64A041A5FF1C}" type="presOf" srcId="{5B0C89A7-61A1-4695-B962-8C44F84EAC1C}" destId="{7F6D8264-AD8D-4BD9-888F-04D2D7F6FDC7}" srcOrd="1" destOrd="0" presId="urn:microsoft.com/office/officeart/2005/8/layout/orgChart1"/>
    <dgm:cxn modelId="{76EB6EED-A198-47E9-A121-F669591331AB}" type="presOf" srcId="{F5EB6858-3382-4FDC-A427-CC28E0894D7F}" destId="{EFBC5E7C-A5DC-4A38-8B00-801D5DAD35AE}" srcOrd="0" destOrd="0" presId="urn:microsoft.com/office/officeart/2005/8/layout/orgChart1"/>
    <dgm:cxn modelId="{98E6BB0D-CF47-4324-AD30-8D4294CE8992}" srcId="{D25883B9-53BA-48AF-B94F-E31DBCBA5E21}" destId="{05E5CA20-C0C9-4E6E-AABC-5A10B656A962}" srcOrd="3" destOrd="0" parTransId="{28DDFA78-A141-457B-9FEE-09B6B61D7FF8}" sibTransId="{B87BDE16-94D0-4279-9EF0-ED5C82882165}"/>
    <dgm:cxn modelId="{4988B829-7751-46EE-A55A-262BBEE75F6E}" type="presOf" srcId="{05E5CA20-C0C9-4E6E-AABC-5A10B656A962}" destId="{F9C81CEC-8642-4D5F-8E41-B9A3FEA3C156}" srcOrd="0" destOrd="0" presId="urn:microsoft.com/office/officeart/2005/8/layout/orgChart1"/>
    <dgm:cxn modelId="{98A25809-BEA9-4E28-BD3F-9CA003C2F639}" type="presOf" srcId="{8920BF1E-A040-4E8D-B1ED-29AEA8D9D45D}" destId="{5E8CABE9-2301-4F87-832D-C66BDBDCD22E}" srcOrd="0" destOrd="0" presId="urn:microsoft.com/office/officeart/2005/8/layout/orgChart1"/>
    <dgm:cxn modelId="{9D6F68FB-E2D9-4A30-AD70-C4CCAC0D36A3}" type="presOf" srcId="{974C655A-63E4-425B-BF67-CD2AAFAA61CE}" destId="{E60F3A19-9F82-48C4-9D05-C77EDC3F1BD9}" srcOrd="0" destOrd="0" presId="urn:microsoft.com/office/officeart/2005/8/layout/orgChart1"/>
    <dgm:cxn modelId="{F4D257B8-52F4-4E78-96D8-167A4BC78F36}" srcId="{3C53A84B-7C46-408D-8DC5-3FAD1564A141}" destId="{D25883B9-53BA-48AF-B94F-E31DBCBA5E21}" srcOrd="0" destOrd="0" parTransId="{3558E7ED-5100-4A2A-BDDB-9035D2E9CBC5}" sibTransId="{87699551-0FFF-4162-BB50-8CEAD2C7C4CC}"/>
    <dgm:cxn modelId="{0A03CA8B-0670-4D49-9B64-E62AB74E1342}" srcId="{D25883B9-53BA-48AF-B94F-E31DBCBA5E21}" destId="{8920BF1E-A040-4E8D-B1ED-29AEA8D9D45D}" srcOrd="1" destOrd="0" parTransId="{2EFE0915-0A00-4265-83DC-999E3A521B20}" sibTransId="{11FAE0C7-0670-43BA-963D-ED4E602131F6}"/>
    <dgm:cxn modelId="{25110C67-C839-4EFC-B0B2-67845F83C04D}" type="presOf" srcId="{C0279D8D-C503-4CD0-B0A2-D1C44EB9AF0C}" destId="{28B257CC-A07F-48AE-9B96-FB78053630F0}" srcOrd="0" destOrd="0" presId="urn:microsoft.com/office/officeart/2005/8/layout/orgChart1"/>
    <dgm:cxn modelId="{B174774F-F288-4568-B265-C9B552575C7A}" type="presOf" srcId="{D212A065-A2B9-440B-AD87-5D1F65D9FC4A}" destId="{01F7F7DC-AD8A-47A4-9C9F-220F14080858}" srcOrd="0" destOrd="0" presId="urn:microsoft.com/office/officeart/2005/8/layout/orgChart1"/>
    <dgm:cxn modelId="{833658DB-D90A-47C8-AB2D-3897EDCFE8E1}" type="presOf" srcId="{D25883B9-53BA-48AF-B94F-E31DBCBA5E21}" destId="{75D8D337-FBE6-4ACF-9A1F-002A2857C231}" srcOrd="0" destOrd="0" presId="urn:microsoft.com/office/officeart/2005/8/layout/orgChart1"/>
    <dgm:cxn modelId="{96A89848-CD3F-46F6-B8A6-F384DBB084DD}" type="presOf" srcId="{3C53A84B-7C46-408D-8DC5-3FAD1564A141}" destId="{C0109A0D-5C90-4E0C-AED1-67ED57E16C7F}" srcOrd="0" destOrd="0" presId="urn:microsoft.com/office/officeart/2005/8/layout/orgChart1"/>
    <dgm:cxn modelId="{38AB7805-D0B7-4B42-9C9E-8670FD33E248}" type="presOf" srcId="{FFEBFEA5-BB85-446A-886F-52A0EF2DE54E}" destId="{4F3C0175-3F7D-4308-8075-6B4BFC7951E1}" srcOrd="0" destOrd="0" presId="urn:microsoft.com/office/officeart/2005/8/layout/orgChart1"/>
    <dgm:cxn modelId="{E72D4C95-A4D6-4838-8474-AC4ADCE9989F}" type="presOf" srcId="{2EFE0915-0A00-4265-83DC-999E3A521B20}" destId="{C50C5EE4-573B-4729-B8AD-46B45CAC63B3}" srcOrd="0" destOrd="0" presId="urn:microsoft.com/office/officeart/2005/8/layout/orgChart1"/>
    <dgm:cxn modelId="{2B7B079A-E5FC-4D5C-96C3-966B67549D85}" type="presOf" srcId="{28DDFA78-A141-457B-9FEE-09B6B61D7FF8}" destId="{D057CA5E-1D75-4DFE-8AED-89B405AD9525}" srcOrd="0" destOrd="0" presId="urn:microsoft.com/office/officeart/2005/8/layout/orgChart1"/>
    <dgm:cxn modelId="{6FC1EFA3-3810-4D06-864D-6C67AC3A274D}" type="presOf" srcId="{D212A065-A2B9-440B-AD87-5D1F65D9FC4A}" destId="{CAD92995-9E4E-461D-B17F-9DE9768B7DA6}" srcOrd="1" destOrd="0" presId="urn:microsoft.com/office/officeart/2005/8/layout/orgChart1"/>
    <dgm:cxn modelId="{73290703-A9ED-4414-A671-98618264B260}" type="presOf" srcId="{05E5CA20-C0C9-4E6E-AABC-5A10B656A962}" destId="{60923A84-EEB2-4004-89C1-A29030451170}" srcOrd="1" destOrd="0" presId="urn:microsoft.com/office/officeart/2005/8/layout/orgChart1"/>
    <dgm:cxn modelId="{3468E20F-C40C-4F9D-91B6-325909553F97}" type="presOf" srcId="{974C655A-63E4-425B-BF67-CD2AAFAA61CE}" destId="{13066462-4852-4724-B426-86925BB45082}" srcOrd="1" destOrd="0" presId="urn:microsoft.com/office/officeart/2005/8/layout/orgChart1"/>
    <dgm:cxn modelId="{89AE26E0-F960-440E-81C9-69C0A68FF48B}" type="presParOf" srcId="{C0109A0D-5C90-4E0C-AED1-67ED57E16C7F}" destId="{E8819E97-3CA2-4EF7-AF69-9EB1AA76C827}" srcOrd="0" destOrd="0" presId="urn:microsoft.com/office/officeart/2005/8/layout/orgChart1"/>
    <dgm:cxn modelId="{74ADA9AB-126C-433F-AB6A-89086CBD2D13}" type="presParOf" srcId="{E8819E97-3CA2-4EF7-AF69-9EB1AA76C827}" destId="{93265D8B-327C-4D79-89E9-D0D3FBE2AB17}" srcOrd="0" destOrd="0" presId="urn:microsoft.com/office/officeart/2005/8/layout/orgChart1"/>
    <dgm:cxn modelId="{9F1D20B0-CB6C-4738-96E7-30CA9D9ABA6B}" type="presParOf" srcId="{93265D8B-327C-4D79-89E9-D0D3FBE2AB17}" destId="{75D8D337-FBE6-4ACF-9A1F-002A2857C231}" srcOrd="0" destOrd="0" presId="urn:microsoft.com/office/officeart/2005/8/layout/orgChart1"/>
    <dgm:cxn modelId="{37882C72-9228-428C-BCFE-579FF1BBB9E6}" type="presParOf" srcId="{93265D8B-327C-4D79-89E9-D0D3FBE2AB17}" destId="{FDCA5AB9-C6E3-4CE6-B2CA-FD6AB345DB2F}" srcOrd="1" destOrd="0" presId="urn:microsoft.com/office/officeart/2005/8/layout/orgChart1"/>
    <dgm:cxn modelId="{7471CF1A-AB39-4B46-B090-D744F3E946A9}" type="presParOf" srcId="{E8819E97-3CA2-4EF7-AF69-9EB1AA76C827}" destId="{46E60706-4B13-4321-A508-E21C82C15801}" srcOrd="1" destOrd="0" presId="urn:microsoft.com/office/officeart/2005/8/layout/orgChart1"/>
    <dgm:cxn modelId="{FEAA9CC3-D5B4-4F45-AFFC-29158F0D2B13}" type="presParOf" srcId="{46E60706-4B13-4321-A508-E21C82C15801}" destId="{EFBC5E7C-A5DC-4A38-8B00-801D5DAD35AE}" srcOrd="0" destOrd="0" presId="urn:microsoft.com/office/officeart/2005/8/layout/orgChart1"/>
    <dgm:cxn modelId="{537F2183-8874-4832-8199-B7B5DC6C3CD3}" type="presParOf" srcId="{46E60706-4B13-4321-A508-E21C82C15801}" destId="{0A20E6BD-4131-4C9B-AF94-DDDA5670BFA7}" srcOrd="1" destOrd="0" presId="urn:microsoft.com/office/officeart/2005/8/layout/orgChart1"/>
    <dgm:cxn modelId="{2BA3A2DE-D955-41BB-AD48-F98C963D0B24}" type="presParOf" srcId="{0A20E6BD-4131-4C9B-AF94-DDDA5670BFA7}" destId="{B49CCC94-B447-4FD5-B8A5-DB674D7A972B}" srcOrd="0" destOrd="0" presId="urn:microsoft.com/office/officeart/2005/8/layout/orgChart1"/>
    <dgm:cxn modelId="{D4EF7751-A35E-4071-90A3-9A6E1BC5FBA0}" type="presParOf" srcId="{B49CCC94-B447-4FD5-B8A5-DB674D7A972B}" destId="{3600A719-976B-4847-85D3-8DECD4AF6CB3}" srcOrd="0" destOrd="0" presId="urn:microsoft.com/office/officeart/2005/8/layout/orgChart1"/>
    <dgm:cxn modelId="{77FDBAE8-0272-4303-B1A7-4023495A3DDB}" type="presParOf" srcId="{B49CCC94-B447-4FD5-B8A5-DB674D7A972B}" destId="{7F6D8264-AD8D-4BD9-888F-04D2D7F6FDC7}" srcOrd="1" destOrd="0" presId="urn:microsoft.com/office/officeart/2005/8/layout/orgChart1"/>
    <dgm:cxn modelId="{FBE127A6-15D9-446E-9A43-2C6C666319C2}" type="presParOf" srcId="{0A20E6BD-4131-4C9B-AF94-DDDA5670BFA7}" destId="{AB96AD9A-61C1-4BA0-9095-B5DF2E4F78DA}" srcOrd="1" destOrd="0" presId="urn:microsoft.com/office/officeart/2005/8/layout/orgChart1"/>
    <dgm:cxn modelId="{F084D153-9D90-472C-843D-E16E1191EE90}" type="presParOf" srcId="{0A20E6BD-4131-4C9B-AF94-DDDA5670BFA7}" destId="{67A4171D-DD7A-4BCB-BF96-091A28BD95EE}" srcOrd="2" destOrd="0" presId="urn:microsoft.com/office/officeart/2005/8/layout/orgChart1"/>
    <dgm:cxn modelId="{0B81FF24-57A0-412B-87A6-4911C57480F8}" type="presParOf" srcId="{46E60706-4B13-4321-A508-E21C82C15801}" destId="{C50C5EE4-573B-4729-B8AD-46B45CAC63B3}" srcOrd="2" destOrd="0" presId="urn:microsoft.com/office/officeart/2005/8/layout/orgChart1"/>
    <dgm:cxn modelId="{B864E475-405B-4F26-9FD4-B66DFFCA0210}" type="presParOf" srcId="{46E60706-4B13-4321-A508-E21C82C15801}" destId="{73A3B7E3-F8E4-4E53-8CED-D4C0EA22400A}" srcOrd="3" destOrd="0" presId="urn:microsoft.com/office/officeart/2005/8/layout/orgChart1"/>
    <dgm:cxn modelId="{D933153C-F341-4C7E-A4FF-A5FAF4751EC5}" type="presParOf" srcId="{73A3B7E3-F8E4-4E53-8CED-D4C0EA22400A}" destId="{1C888B91-C397-4EBA-9715-B4B667D344D9}" srcOrd="0" destOrd="0" presId="urn:microsoft.com/office/officeart/2005/8/layout/orgChart1"/>
    <dgm:cxn modelId="{1273E37C-C7E3-4FA1-A7E5-A19FBD9CEA67}" type="presParOf" srcId="{1C888B91-C397-4EBA-9715-B4B667D344D9}" destId="{5E8CABE9-2301-4F87-832D-C66BDBDCD22E}" srcOrd="0" destOrd="0" presId="urn:microsoft.com/office/officeart/2005/8/layout/orgChart1"/>
    <dgm:cxn modelId="{5A64B617-5266-483C-A0B0-F67BD732D1CE}" type="presParOf" srcId="{1C888B91-C397-4EBA-9715-B4B667D344D9}" destId="{6239D2D0-C0BB-4A43-AEFB-A712959803A0}" srcOrd="1" destOrd="0" presId="urn:microsoft.com/office/officeart/2005/8/layout/orgChart1"/>
    <dgm:cxn modelId="{9DE23D6C-A82E-47FE-B276-9304F6E4A460}" type="presParOf" srcId="{73A3B7E3-F8E4-4E53-8CED-D4C0EA22400A}" destId="{D15871CE-8B53-46D9-A74F-E13D332DFD31}" srcOrd="1" destOrd="0" presId="urn:microsoft.com/office/officeart/2005/8/layout/orgChart1"/>
    <dgm:cxn modelId="{1CCEE029-2203-4431-92AE-CEF76E720D2D}" type="presParOf" srcId="{73A3B7E3-F8E4-4E53-8CED-D4C0EA22400A}" destId="{3ACE134A-7D88-4784-8F01-D48905AA2A29}" srcOrd="2" destOrd="0" presId="urn:microsoft.com/office/officeart/2005/8/layout/orgChart1"/>
    <dgm:cxn modelId="{F6A8D885-4BB4-4BE8-9246-5FAF04B4DD36}" type="presParOf" srcId="{46E60706-4B13-4321-A508-E21C82C15801}" destId="{4F3C0175-3F7D-4308-8075-6B4BFC7951E1}" srcOrd="4" destOrd="0" presId="urn:microsoft.com/office/officeart/2005/8/layout/orgChart1"/>
    <dgm:cxn modelId="{AEF5EB0D-C376-41C0-B024-40236C5A4E99}" type="presParOf" srcId="{46E60706-4B13-4321-A508-E21C82C15801}" destId="{9D9EF26F-74C5-4CE2-9645-7EEFC4F224D7}" srcOrd="5" destOrd="0" presId="urn:microsoft.com/office/officeart/2005/8/layout/orgChart1"/>
    <dgm:cxn modelId="{B4218BE2-100A-4A90-9B1B-3F9AD11305EA}" type="presParOf" srcId="{9D9EF26F-74C5-4CE2-9645-7EEFC4F224D7}" destId="{AE30E7FB-099C-48D2-AADD-79CEAC277F6D}" srcOrd="0" destOrd="0" presId="urn:microsoft.com/office/officeart/2005/8/layout/orgChart1"/>
    <dgm:cxn modelId="{463F34AC-7303-4900-BFBC-E93A739B9076}" type="presParOf" srcId="{AE30E7FB-099C-48D2-AADD-79CEAC277F6D}" destId="{01F7F7DC-AD8A-47A4-9C9F-220F14080858}" srcOrd="0" destOrd="0" presId="urn:microsoft.com/office/officeart/2005/8/layout/orgChart1"/>
    <dgm:cxn modelId="{2085D65F-0D0C-4D18-A1E0-7788D5DDAAAE}" type="presParOf" srcId="{AE30E7FB-099C-48D2-AADD-79CEAC277F6D}" destId="{CAD92995-9E4E-461D-B17F-9DE9768B7DA6}" srcOrd="1" destOrd="0" presId="urn:microsoft.com/office/officeart/2005/8/layout/orgChart1"/>
    <dgm:cxn modelId="{1969EB8D-3B74-44C1-B7FF-5F4C27729F89}" type="presParOf" srcId="{9D9EF26F-74C5-4CE2-9645-7EEFC4F224D7}" destId="{189CDAA3-50FA-43A3-B011-C72438A1E7E8}" srcOrd="1" destOrd="0" presId="urn:microsoft.com/office/officeart/2005/8/layout/orgChart1"/>
    <dgm:cxn modelId="{E07176B8-70BE-4E45-A273-F508FB5E7250}" type="presParOf" srcId="{9D9EF26F-74C5-4CE2-9645-7EEFC4F224D7}" destId="{DC0B25AF-31F8-4FF4-B397-2E18C80EFE4A}" srcOrd="2" destOrd="0" presId="urn:microsoft.com/office/officeart/2005/8/layout/orgChart1"/>
    <dgm:cxn modelId="{2D004C3E-636F-4479-BBE6-A4F4877215AA}" type="presParOf" srcId="{46E60706-4B13-4321-A508-E21C82C15801}" destId="{D057CA5E-1D75-4DFE-8AED-89B405AD9525}" srcOrd="6" destOrd="0" presId="urn:microsoft.com/office/officeart/2005/8/layout/orgChart1"/>
    <dgm:cxn modelId="{2B7B5F85-0328-4A34-9530-85978BAD760F}" type="presParOf" srcId="{46E60706-4B13-4321-A508-E21C82C15801}" destId="{94D97483-2BBC-424A-A516-A5F90779D8BD}" srcOrd="7" destOrd="0" presId="urn:microsoft.com/office/officeart/2005/8/layout/orgChart1"/>
    <dgm:cxn modelId="{3ABCC5BE-0143-40E5-A0E2-2393966B20CE}" type="presParOf" srcId="{94D97483-2BBC-424A-A516-A5F90779D8BD}" destId="{00A01D6C-8C2F-4586-8B7D-6FA7B709F57F}" srcOrd="0" destOrd="0" presId="urn:microsoft.com/office/officeart/2005/8/layout/orgChart1"/>
    <dgm:cxn modelId="{AFE716C4-8744-4357-84B5-3EBAE585AC63}" type="presParOf" srcId="{00A01D6C-8C2F-4586-8B7D-6FA7B709F57F}" destId="{F9C81CEC-8642-4D5F-8E41-B9A3FEA3C156}" srcOrd="0" destOrd="0" presId="urn:microsoft.com/office/officeart/2005/8/layout/orgChart1"/>
    <dgm:cxn modelId="{01E3A016-EFFA-42E5-84AB-44F0D9238D36}" type="presParOf" srcId="{00A01D6C-8C2F-4586-8B7D-6FA7B709F57F}" destId="{60923A84-EEB2-4004-89C1-A29030451170}" srcOrd="1" destOrd="0" presId="urn:microsoft.com/office/officeart/2005/8/layout/orgChart1"/>
    <dgm:cxn modelId="{B1DA3C8A-49E2-46C9-A4B4-1396AB6574E9}" type="presParOf" srcId="{94D97483-2BBC-424A-A516-A5F90779D8BD}" destId="{B3B50A20-7083-4E70-A8A4-5F8BDE9FCEBD}" srcOrd="1" destOrd="0" presId="urn:microsoft.com/office/officeart/2005/8/layout/orgChart1"/>
    <dgm:cxn modelId="{C9B1DBEE-1930-4DC9-8478-01B81FC9C2C6}" type="presParOf" srcId="{94D97483-2BBC-424A-A516-A5F90779D8BD}" destId="{0A2E6A82-FEE0-4442-A821-D6BE2151B8CC}" srcOrd="2" destOrd="0" presId="urn:microsoft.com/office/officeart/2005/8/layout/orgChart1"/>
    <dgm:cxn modelId="{88798FAE-2EB6-4F7B-8F2C-FD2E54787EDB}" type="presParOf" srcId="{46E60706-4B13-4321-A508-E21C82C15801}" destId="{28B257CC-A07F-48AE-9B96-FB78053630F0}" srcOrd="8" destOrd="0" presId="urn:microsoft.com/office/officeart/2005/8/layout/orgChart1"/>
    <dgm:cxn modelId="{81273551-046A-4108-9C1F-B7BAE8DD59AC}" type="presParOf" srcId="{46E60706-4B13-4321-A508-E21C82C15801}" destId="{4141348D-63EB-4EE9-A482-A9CC54322317}" srcOrd="9" destOrd="0" presId="urn:microsoft.com/office/officeart/2005/8/layout/orgChart1"/>
    <dgm:cxn modelId="{3B2689D2-79F4-42D1-A8FD-CAF6EBA5C354}" type="presParOf" srcId="{4141348D-63EB-4EE9-A482-A9CC54322317}" destId="{F95F4842-AD7F-418B-B52D-3F2732F946FE}" srcOrd="0" destOrd="0" presId="urn:microsoft.com/office/officeart/2005/8/layout/orgChart1"/>
    <dgm:cxn modelId="{30C15BC6-E2A5-4817-9196-43E365ED0646}" type="presParOf" srcId="{F95F4842-AD7F-418B-B52D-3F2732F946FE}" destId="{E60F3A19-9F82-48C4-9D05-C77EDC3F1BD9}" srcOrd="0" destOrd="0" presId="urn:microsoft.com/office/officeart/2005/8/layout/orgChart1"/>
    <dgm:cxn modelId="{785C177A-F867-41B4-8012-1084A4A4EE57}" type="presParOf" srcId="{F95F4842-AD7F-418B-B52D-3F2732F946FE}" destId="{13066462-4852-4724-B426-86925BB45082}" srcOrd="1" destOrd="0" presId="urn:microsoft.com/office/officeart/2005/8/layout/orgChart1"/>
    <dgm:cxn modelId="{CD04D088-92AB-4740-AA15-6D4D41346858}" type="presParOf" srcId="{4141348D-63EB-4EE9-A482-A9CC54322317}" destId="{42300EC5-193E-4293-A886-B0CA13EEC29B}" srcOrd="1" destOrd="0" presId="urn:microsoft.com/office/officeart/2005/8/layout/orgChart1"/>
    <dgm:cxn modelId="{EB968F0B-6309-4547-A2A5-C3B63B828BA7}" type="presParOf" srcId="{4141348D-63EB-4EE9-A482-A9CC54322317}" destId="{71AE233D-1680-4DD3-9CC8-A4A10C8415DA}" srcOrd="2" destOrd="0" presId="urn:microsoft.com/office/officeart/2005/8/layout/orgChart1"/>
    <dgm:cxn modelId="{E3AD7BB5-BEE1-4CFE-A7C4-9EFFD104700B}" type="presParOf" srcId="{E8819E97-3CA2-4EF7-AF69-9EB1AA76C827}" destId="{CFCFC752-6073-49CB-ADE6-ADF85469F40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1591665-356B-4BF4-8BCF-C438D6F2775E}" type="doc">
      <dgm:prSet loTypeId="urn:microsoft.com/office/officeart/2005/8/layout/process1" loCatId="process" qsTypeId="urn:microsoft.com/office/officeart/2005/8/quickstyle/simple3" qsCatId="simple" csTypeId="urn:microsoft.com/office/officeart/2005/8/colors/accent1_2" csCatId="accent1" phldr="1"/>
      <dgm:spPr/>
    </dgm:pt>
    <dgm:pt modelId="{7295F222-6C77-4C1D-98CD-5A97B842D091}">
      <dgm:prSet phldrT="[Text]" custT="1"/>
      <dgm:spPr/>
      <dgm:t>
        <a:bodyPr/>
        <a:lstStyle/>
        <a:p>
          <a:r>
            <a:rPr lang="fa-IR" sz="20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همزمانی انقلاب مشروطیت با سربرآوردن قدرت های جدید</a:t>
          </a:r>
          <a:endParaRPr lang="en-US" sz="20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BDE9E183-F36C-4CDA-9DDA-A333B4E74289}" type="parTrans" cxnId="{015DCFB3-B753-451E-B5A8-8CA31B501197}">
      <dgm:prSet/>
      <dgm:spPr/>
      <dgm:t>
        <a:bodyPr/>
        <a:lstStyle/>
        <a:p>
          <a:endParaRPr lang="en-US" sz="20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71631714-E1BB-473E-873E-197DBA12B48E}" type="sibTrans" cxnId="{015DCFB3-B753-451E-B5A8-8CA31B501197}">
      <dgm:prSet custT="1"/>
      <dgm:spPr/>
      <dgm:t>
        <a:bodyPr/>
        <a:lstStyle/>
        <a:p>
          <a:endParaRPr lang="en-US" sz="16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F595B901-0C66-4AB2-AF48-7540D68FB9D4}">
      <dgm:prSet phldrT="[Text]" custT="1"/>
      <dgm:spPr/>
      <dgm:t>
        <a:bodyPr/>
        <a:lstStyle/>
        <a:p>
          <a:r>
            <a:rPr lang="fa-IR" sz="20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تقاضای تقسیم بازار میان قدرت های جدید</a:t>
          </a:r>
          <a:endParaRPr lang="en-US" sz="20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C8BBD7A4-AB5B-4168-86D2-36B8439B8D21}" type="parTrans" cxnId="{88E965C7-6879-42E4-97B1-0BED937FEEDB}">
      <dgm:prSet/>
      <dgm:spPr/>
      <dgm:t>
        <a:bodyPr/>
        <a:lstStyle/>
        <a:p>
          <a:endParaRPr lang="en-US" sz="20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20EB21CE-7440-4261-BF77-65BCBE8DEF9B}" type="sibTrans" cxnId="{88E965C7-6879-42E4-97B1-0BED937FEEDB}">
      <dgm:prSet custT="1"/>
      <dgm:spPr/>
      <dgm:t>
        <a:bodyPr/>
        <a:lstStyle/>
        <a:p>
          <a:endParaRPr lang="en-US" sz="16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FA0EA98D-7B17-4A88-A5AC-4F577E7C9689}">
      <dgm:prSet phldrT="[Text]" custT="1"/>
      <dgm:spPr/>
      <dgm:t>
        <a:bodyPr/>
        <a:lstStyle/>
        <a:p>
          <a:r>
            <a:rPr lang="fa-IR" sz="20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ایجاد نزاع میان دولت های اروپایی</a:t>
          </a:r>
          <a:endParaRPr lang="en-US" sz="20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8CF8FF16-CF90-476D-B6A1-FE75F3CBE629}" type="parTrans" cxnId="{4AF6874D-8B52-4FB7-9BD3-EA4D0530BCCE}">
      <dgm:prSet/>
      <dgm:spPr/>
      <dgm:t>
        <a:bodyPr/>
        <a:lstStyle/>
        <a:p>
          <a:endParaRPr lang="en-US" sz="20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6E217D88-D199-4C9B-858D-5C08E972C76E}" type="sibTrans" cxnId="{4AF6874D-8B52-4FB7-9BD3-EA4D0530BCCE}">
      <dgm:prSet/>
      <dgm:spPr/>
      <dgm:t>
        <a:bodyPr/>
        <a:lstStyle/>
        <a:p>
          <a:endParaRPr lang="en-US" sz="20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CB854438-DAF2-4356-A64B-F7586FB0DF27}" type="pres">
      <dgm:prSet presAssocID="{B1591665-356B-4BF4-8BCF-C438D6F2775E}" presName="Name0" presStyleCnt="0">
        <dgm:presLayoutVars>
          <dgm:dir val="rev"/>
          <dgm:resizeHandles val="exact"/>
        </dgm:presLayoutVars>
      </dgm:prSet>
      <dgm:spPr/>
    </dgm:pt>
    <dgm:pt modelId="{B169A111-8106-428F-BB86-FE3B31FB2D15}" type="pres">
      <dgm:prSet presAssocID="{7295F222-6C77-4C1D-98CD-5A97B842D091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21D66B-16DC-4A8E-868E-C9137086D850}" type="pres">
      <dgm:prSet presAssocID="{71631714-E1BB-473E-873E-197DBA12B48E}" presName="sibTrans" presStyleLbl="sibTrans2D1" presStyleIdx="0" presStyleCnt="2"/>
      <dgm:spPr/>
      <dgm:t>
        <a:bodyPr/>
        <a:lstStyle/>
        <a:p>
          <a:endParaRPr lang="en-US"/>
        </a:p>
      </dgm:t>
    </dgm:pt>
    <dgm:pt modelId="{92118122-231F-460D-88AE-4AE8F6976096}" type="pres">
      <dgm:prSet presAssocID="{71631714-E1BB-473E-873E-197DBA12B48E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2D9BAB2B-CCFA-43F0-AC2C-604DCC98302D}" type="pres">
      <dgm:prSet presAssocID="{F595B901-0C66-4AB2-AF48-7540D68FB9D4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2D5E753-8EDD-4467-8272-0D712D38C6E0}" type="pres">
      <dgm:prSet presAssocID="{20EB21CE-7440-4261-BF77-65BCBE8DEF9B}" presName="sibTrans" presStyleLbl="sibTrans2D1" presStyleIdx="1" presStyleCnt="2"/>
      <dgm:spPr/>
      <dgm:t>
        <a:bodyPr/>
        <a:lstStyle/>
        <a:p>
          <a:endParaRPr lang="en-US"/>
        </a:p>
      </dgm:t>
    </dgm:pt>
    <dgm:pt modelId="{CEC77D7D-43AE-45FB-B4F0-BF4F29032CE3}" type="pres">
      <dgm:prSet presAssocID="{20EB21CE-7440-4261-BF77-65BCBE8DEF9B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7850C8BC-560F-409E-8649-0B16641CE16A}" type="pres">
      <dgm:prSet presAssocID="{FA0EA98D-7B17-4A88-A5AC-4F577E7C9689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30E2CEA-CA21-4CB1-9D46-828C7B0849F2}" type="presOf" srcId="{71631714-E1BB-473E-873E-197DBA12B48E}" destId="{9121D66B-16DC-4A8E-868E-C9137086D850}" srcOrd="0" destOrd="0" presId="urn:microsoft.com/office/officeart/2005/8/layout/process1"/>
    <dgm:cxn modelId="{88E965C7-6879-42E4-97B1-0BED937FEEDB}" srcId="{B1591665-356B-4BF4-8BCF-C438D6F2775E}" destId="{F595B901-0C66-4AB2-AF48-7540D68FB9D4}" srcOrd="1" destOrd="0" parTransId="{C8BBD7A4-AB5B-4168-86D2-36B8439B8D21}" sibTransId="{20EB21CE-7440-4261-BF77-65BCBE8DEF9B}"/>
    <dgm:cxn modelId="{82C9E053-4C06-4A28-B2FB-76439C16E7D0}" type="presOf" srcId="{FA0EA98D-7B17-4A88-A5AC-4F577E7C9689}" destId="{7850C8BC-560F-409E-8649-0B16641CE16A}" srcOrd="0" destOrd="0" presId="urn:microsoft.com/office/officeart/2005/8/layout/process1"/>
    <dgm:cxn modelId="{015DCFB3-B753-451E-B5A8-8CA31B501197}" srcId="{B1591665-356B-4BF4-8BCF-C438D6F2775E}" destId="{7295F222-6C77-4C1D-98CD-5A97B842D091}" srcOrd="0" destOrd="0" parTransId="{BDE9E183-F36C-4CDA-9DDA-A333B4E74289}" sibTransId="{71631714-E1BB-473E-873E-197DBA12B48E}"/>
    <dgm:cxn modelId="{AF6B0FAF-3D7E-49C3-83E6-25FF992A553B}" type="presOf" srcId="{F595B901-0C66-4AB2-AF48-7540D68FB9D4}" destId="{2D9BAB2B-CCFA-43F0-AC2C-604DCC98302D}" srcOrd="0" destOrd="0" presId="urn:microsoft.com/office/officeart/2005/8/layout/process1"/>
    <dgm:cxn modelId="{5CEFB456-8069-48DF-BCFC-9796112543B1}" type="presOf" srcId="{20EB21CE-7440-4261-BF77-65BCBE8DEF9B}" destId="{CEC77D7D-43AE-45FB-B4F0-BF4F29032CE3}" srcOrd="1" destOrd="0" presId="urn:microsoft.com/office/officeart/2005/8/layout/process1"/>
    <dgm:cxn modelId="{4AF6874D-8B52-4FB7-9BD3-EA4D0530BCCE}" srcId="{B1591665-356B-4BF4-8BCF-C438D6F2775E}" destId="{FA0EA98D-7B17-4A88-A5AC-4F577E7C9689}" srcOrd="2" destOrd="0" parTransId="{8CF8FF16-CF90-476D-B6A1-FE75F3CBE629}" sibTransId="{6E217D88-D199-4C9B-858D-5C08E972C76E}"/>
    <dgm:cxn modelId="{F9EBA71E-D6BD-4F1E-9D93-CC9049CAD147}" type="presOf" srcId="{7295F222-6C77-4C1D-98CD-5A97B842D091}" destId="{B169A111-8106-428F-BB86-FE3B31FB2D15}" srcOrd="0" destOrd="0" presId="urn:microsoft.com/office/officeart/2005/8/layout/process1"/>
    <dgm:cxn modelId="{66604C32-13D7-4840-8A77-89F9BAC1603C}" type="presOf" srcId="{20EB21CE-7440-4261-BF77-65BCBE8DEF9B}" destId="{F2D5E753-8EDD-4467-8272-0D712D38C6E0}" srcOrd="0" destOrd="0" presId="urn:microsoft.com/office/officeart/2005/8/layout/process1"/>
    <dgm:cxn modelId="{1C6E78D8-C7CB-47ED-A9F0-7564E9CA0579}" type="presOf" srcId="{71631714-E1BB-473E-873E-197DBA12B48E}" destId="{92118122-231F-460D-88AE-4AE8F6976096}" srcOrd="1" destOrd="0" presId="urn:microsoft.com/office/officeart/2005/8/layout/process1"/>
    <dgm:cxn modelId="{23A3D20E-CB15-459E-86E4-B35635CC4027}" type="presOf" srcId="{B1591665-356B-4BF4-8BCF-C438D6F2775E}" destId="{CB854438-DAF2-4356-A64B-F7586FB0DF27}" srcOrd="0" destOrd="0" presId="urn:microsoft.com/office/officeart/2005/8/layout/process1"/>
    <dgm:cxn modelId="{ACEE357E-F34C-4082-88C3-52BB865D429F}" type="presParOf" srcId="{CB854438-DAF2-4356-A64B-F7586FB0DF27}" destId="{B169A111-8106-428F-BB86-FE3B31FB2D15}" srcOrd="0" destOrd="0" presId="urn:microsoft.com/office/officeart/2005/8/layout/process1"/>
    <dgm:cxn modelId="{4D96A0E0-8DBB-400F-B180-5216D8E80370}" type="presParOf" srcId="{CB854438-DAF2-4356-A64B-F7586FB0DF27}" destId="{9121D66B-16DC-4A8E-868E-C9137086D850}" srcOrd="1" destOrd="0" presId="urn:microsoft.com/office/officeart/2005/8/layout/process1"/>
    <dgm:cxn modelId="{371E6996-225D-4F98-8DEF-705A501E0273}" type="presParOf" srcId="{9121D66B-16DC-4A8E-868E-C9137086D850}" destId="{92118122-231F-460D-88AE-4AE8F6976096}" srcOrd="0" destOrd="0" presId="urn:microsoft.com/office/officeart/2005/8/layout/process1"/>
    <dgm:cxn modelId="{C9B36801-E743-4E8D-BDA1-55DF06EC24A7}" type="presParOf" srcId="{CB854438-DAF2-4356-A64B-F7586FB0DF27}" destId="{2D9BAB2B-CCFA-43F0-AC2C-604DCC98302D}" srcOrd="2" destOrd="0" presId="urn:microsoft.com/office/officeart/2005/8/layout/process1"/>
    <dgm:cxn modelId="{50C5BD1C-D8FC-4CEF-BB2C-A32CB0A7033C}" type="presParOf" srcId="{CB854438-DAF2-4356-A64B-F7586FB0DF27}" destId="{F2D5E753-8EDD-4467-8272-0D712D38C6E0}" srcOrd="3" destOrd="0" presId="urn:microsoft.com/office/officeart/2005/8/layout/process1"/>
    <dgm:cxn modelId="{2A2115F7-EBA8-4725-BAB3-F2AE495761C8}" type="presParOf" srcId="{F2D5E753-8EDD-4467-8272-0D712D38C6E0}" destId="{CEC77D7D-43AE-45FB-B4F0-BF4F29032CE3}" srcOrd="0" destOrd="0" presId="urn:microsoft.com/office/officeart/2005/8/layout/process1"/>
    <dgm:cxn modelId="{62A263DC-6AD2-462F-AB32-26AB09129986}" type="presParOf" srcId="{CB854438-DAF2-4356-A64B-F7586FB0DF27}" destId="{7850C8BC-560F-409E-8649-0B16641CE16A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F5B55DE-7BA9-46B9-8754-B52E6155B46D}" type="doc">
      <dgm:prSet loTypeId="urn:microsoft.com/office/officeart/2005/8/layout/bProcess3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3DAAD27-116D-46B7-AF0F-7814BD3CBD63}">
      <dgm:prSet phldrT="[Text]" custT="1"/>
      <dgm:spPr/>
      <dgm:t>
        <a:bodyPr/>
        <a:lstStyle/>
        <a:p>
          <a:r>
            <a:rPr lang="fa-IR" sz="20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جامعه روستایی : بیش از نیمی از جمعیت ایران</a:t>
          </a:r>
          <a:endParaRPr lang="en-US" sz="20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D4661EF4-7B42-4E34-9185-731CBCDF7413}" type="parTrans" cxnId="{59FAC0D8-8918-4787-B945-F44BE5C18287}">
      <dgm:prSet/>
      <dgm:spPr/>
      <dgm:t>
        <a:bodyPr/>
        <a:lstStyle/>
        <a:p>
          <a:endParaRPr lang="en-US" sz="24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C3F91838-F159-483E-AA3A-29E52C4FB0F7}" type="sibTrans" cxnId="{59FAC0D8-8918-4787-B945-F44BE5C18287}">
      <dgm:prSet custT="1"/>
      <dgm:spPr/>
      <dgm:t>
        <a:bodyPr/>
        <a:lstStyle/>
        <a:p>
          <a:endParaRPr lang="en-US" sz="7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5EE14806-A277-48BA-BEEE-473F5425A42C}">
      <dgm:prSet phldrT="[Text]" custT="1"/>
      <dgm:spPr/>
      <dgm:t>
        <a:bodyPr/>
        <a:lstStyle/>
        <a:p>
          <a:r>
            <a:rPr lang="fa-IR" sz="20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واحدهای اصلی اقتصادی و فرهنگی در ایران</a:t>
          </a:r>
          <a:endParaRPr lang="en-US" sz="20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64B518DA-D693-46F1-82FA-FD9611BD7463}" type="parTrans" cxnId="{D865EA7D-43AB-41C6-B6B0-29E127F18E60}">
      <dgm:prSet/>
      <dgm:spPr/>
      <dgm:t>
        <a:bodyPr/>
        <a:lstStyle/>
        <a:p>
          <a:endParaRPr lang="en-US" sz="24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85F24049-C2B4-45E8-900A-B13EBAB7BA5A}" type="sibTrans" cxnId="{D865EA7D-43AB-41C6-B6B0-29E127F18E60}">
      <dgm:prSet custT="1"/>
      <dgm:spPr/>
      <dgm:t>
        <a:bodyPr/>
        <a:lstStyle/>
        <a:p>
          <a:endParaRPr lang="en-US" sz="7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A27371CD-EAB9-4BCD-ABCC-0785DBE7349E}">
      <dgm:prSet phldrT="[Text]" custT="1"/>
      <dgm:spPr/>
      <dgm:t>
        <a:bodyPr/>
        <a:lstStyle/>
        <a:p>
          <a:r>
            <a:rPr lang="fa-IR" sz="18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تحت تأثیر سرمایه گذاری خارجی قرار گرفت و به شهرها وابسته شد</a:t>
          </a:r>
          <a:endParaRPr lang="en-US" sz="18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99F9C9CA-FE0C-414E-B5D0-EE85E88EA7B5}" type="parTrans" cxnId="{E1195C41-9AA3-4005-8150-4771EF031F90}">
      <dgm:prSet/>
      <dgm:spPr/>
      <dgm:t>
        <a:bodyPr/>
        <a:lstStyle/>
        <a:p>
          <a:endParaRPr lang="en-US" sz="24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E56FF6EE-4F8D-4CE3-B9F7-B31FEA467EC5}" type="sibTrans" cxnId="{E1195C41-9AA3-4005-8150-4771EF031F90}">
      <dgm:prSet custT="1"/>
      <dgm:spPr/>
      <dgm:t>
        <a:bodyPr/>
        <a:lstStyle/>
        <a:p>
          <a:endParaRPr lang="en-US" sz="7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D55C7E9B-F5E2-43D2-83D2-E43B614BCEDA}">
      <dgm:prSet phldrT="[Text]" custT="1"/>
      <dgm:spPr/>
      <dgm:t>
        <a:bodyPr/>
        <a:lstStyle/>
        <a:p>
          <a:r>
            <a:rPr lang="fa-IR" sz="18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از بین رفتن صنایع روستایی مانند ریسندگی،بافندگی،ظروف برنجی و...</a:t>
          </a:r>
          <a:endParaRPr lang="en-US" sz="18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E92D67A6-5C9C-43A2-9A45-A90C243C4C67}" type="parTrans" cxnId="{74C32C03-30A2-49F5-9732-498A73AEA274}">
      <dgm:prSet/>
      <dgm:spPr/>
      <dgm:t>
        <a:bodyPr/>
        <a:lstStyle/>
        <a:p>
          <a:endParaRPr lang="en-US" sz="24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704AE9C0-3BD4-49F2-A9C4-359B5BEC0F62}" type="sibTrans" cxnId="{74C32C03-30A2-49F5-9732-498A73AEA274}">
      <dgm:prSet custT="1"/>
      <dgm:spPr/>
      <dgm:t>
        <a:bodyPr/>
        <a:lstStyle/>
        <a:p>
          <a:endParaRPr lang="en-US" sz="7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57AFD4A8-3AEC-4953-847A-A460837049EB}">
      <dgm:prSet phldrT="[Text]" custT="1"/>
      <dgm:spPr/>
      <dgm:t>
        <a:bodyPr/>
        <a:lstStyle/>
        <a:p>
          <a:r>
            <a:rPr lang="fa-IR" sz="20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تولید محصولات کشاورزی مورد نیاز بازار جهانی</a:t>
          </a:r>
          <a:endParaRPr lang="en-US" sz="20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7AE9E45A-7A67-4FF0-8F2D-AA3F0E9F983C}" type="parTrans" cxnId="{2F6E6781-84FB-41F4-8BD6-38025BCF293C}">
      <dgm:prSet/>
      <dgm:spPr/>
      <dgm:t>
        <a:bodyPr/>
        <a:lstStyle/>
        <a:p>
          <a:endParaRPr lang="en-US" sz="24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A84D1332-46CF-4F32-8B24-75684A3FB30C}" type="sibTrans" cxnId="{2F6E6781-84FB-41F4-8BD6-38025BCF293C}">
      <dgm:prSet/>
      <dgm:spPr/>
      <dgm:t>
        <a:bodyPr/>
        <a:lstStyle/>
        <a:p>
          <a:endParaRPr lang="en-US" sz="24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40B0CDF0-4D88-42CD-8326-61F54D4A1A63}" type="pres">
      <dgm:prSet presAssocID="{0F5B55DE-7BA9-46B9-8754-B52E6155B46D}" presName="Name0" presStyleCnt="0">
        <dgm:presLayoutVars>
          <dgm:dir val="rev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A3952BF-FAF8-4E84-B1C0-6B82E0033679}" type="pres">
      <dgm:prSet presAssocID="{43DAAD27-116D-46B7-AF0F-7814BD3CBD63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9A68DA7-D124-4BFB-9A3E-020A81ECE4DB}" type="pres">
      <dgm:prSet presAssocID="{C3F91838-F159-483E-AA3A-29E52C4FB0F7}" presName="sibTrans" presStyleLbl="sibTrans1D1" presStyleIdx="0" presStyleCnt="4"/>
      <dgm:spPr/>
      <dgm:t>
        <a:bodyPr/>
        <a:lstStyle/>
        <a:p>
          <a:endParaRPr lang="en-US"/>
        </a:p>
      </dgm:t>
    </dgm:pt>
    <dgm:pt modelId="{B690BEEE-2297-45F2-B232-075CACB60E4B}" type="pres">
      <dgm:prSet presAssocID="{C3F91838-F159-483E-AA3A-29E52C4FB0F7}" presName="connectorText" presStyleLbl="sibTrans1D1" presStyleIdx="0" presStyleCnt="4"/>
      <dgm:spPr/>
      <dgm:t>
        <a:bodyPr/>
        <a:lstStyle/>
        <a:p>
          <a:endParaRPr lang="en-US"/>
        </a:p>
      </dgm:t>
    </dgm:pt>
    <dgm:pt modelId="{5063634E-3BF9-40AD-9D22-7D1786FBCB39}" type="pres">
      <dgm:prSet presAssocID="{5EE14806-A277-48BA-BEEE-473F5425A42C}" presName="node" presStyleLbl="node1" presStyleIdx="1" presStyleCnt="5" custLinFactNeighborY="-5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297BFB-25C8-407A-97B3-35EAA6BD901B}" type="pres">
      <dgm:prSet presAssocID="{85F24049-C2B4-45E8-900A-B13EBAB7BA5A}" presName="sibTrans" presStyleLbl="sibTrans1D1" presStyleIdx="1" presStyleCnt="4"/>
      <dgm:spPr/>
      <dgm:t>
        <a:bodyPr/>
        <a:lstStyle/>
        <a:p>
          <a:endParaRPr lang="en-US"/>
        </a:p>
      </dgm:t>
    </dgm:pt>
    <dgm:pt modelId="{5B3D0350-E5FB-420D-B58D-9ACC91C889AD}" type="pres">
      <dgm:prSet presAssocID="{85F24049-C2B4-45E8-900A-B13EBAB7BA5A}" presName="connectorText" presStyleLbl="sibTrans1D1" presStyleIdx="1" presStyleCnt="4"/>
      <dgm:spPr/>
      <dgm:t>
        <a:bodyPr/>
        <a:lstStyle/>
        <a:p>
          <a:endParaRPr lang="en-US"/>
        </a:p>
      </dgm:t>
    </dgm:pt>
    <dgm:pt modelId="{A5FF4C0D-64D8-4EA6-B2C2-4730678F814F}" type="pres">
      <dgm:prSet presAssocID="{A27371CD-EAB9-4BCD-ABCC-0785DBE7349E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169917E-A9FD-4C3B-82E8-D4D123990364}" type="pres">
      <dgm:prSet presAssocID="{E56FF6EE-4F8D-4CE3-B9F7-B31FEA467EC5}" presName="sibTrans" presStyleLbl="sibTrans1D1" presStyleIdx="2" presStyleCnt="4"/>
      <dgm:spPr/>
      <dgm:t>
        <a:bodyPr/>
        <a:lstStyle/>
        <a:p>
          <a:endParaRPr lang="en-US"/>
        </a:p>
      </dgm:t>
    </dgm:pt>
    <dgm:pt modelId="{422BA23D-C87D-4B14-AB9B-C274CE891E20}" type="pres">
      <dgm:prSet presAssocID="{E56FF6EE-4F8D-4CE3-B9F7-B31FEA467EC5}" presName="connectorText" presStyleLbl="sibTrans1D1" presStyleIdx="2" presStyleCnt="4"/>
      <dgm:spPr/>
      <dgm:t>
        <a:bodyPr/>
        <a:lstStyle/>
        <a:p>
          <a:endParaRPr lang="en-US"/>
        </a:p>
      </dgm:t>
    </dgm:pt>
    <dgm:pt modelId="{0EC755C6-B3A0-4475-B4BB-C3396998F7CE}" type="pres">
      <dgm:prSet presAssocID="{D55C7E9B-F5E2-43D2-83D2-E43B614BCEDA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59959B4-3369-41A7-9F32-B9B30AC08894}" type="pres">
      <dgm:prSet presAssocID="{704AE9C0-3BD4-49F2-A9C4-359B5BEC0F62}" presName="sibTrans" presStyleLbl="sibTrans1D1" presStyleIdx="3" presStyleCnt="4"/>
      <dgm:spPr/>
      <dgm:t>
        <a:bodyPr/>
        <a:lstStyle/>
        <a:p>
          <a:endParaRPr lang="en-US"/>
        </a:p>
      </dgm:t>
    </dgm:pt>
    <dgm:pt modelId="{39169CB7-E386-43C6-9EF0-76FFA75017A1}" type="pres">
      <dgm:prSet presAssocID="{704AE9C0-3BD4-49F2-A9C4-359B5BEC0F62}" presName="connectorText" presStyleLbl="sibTrans1D1" presStyleIdx="3" presStyleCnt="4"/>
      <dgm:spPr/>
      <dgm:t>
        <a:bodyPr/>
        <a:lstStyle/>
        <a:p>
          <a:endParaRPr lang="en-US"/>
        </a:p>
      </dgm:t>
    </dgm:pt>
    <dgm:pt modelId="{9796D1DB-F41B-4933-848C-5A2412914286}" type="pres">
      <dgm:prSet presAssocID="{57AFD4A8-3AEC-4953-847A-A460837049EB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63A18A0-A1A2-460A-B8CA-CBD077FD71B6}" type="presOf" srcId="{43DAAD27-116D-46B7-AF0F-7814BD3CBD63}" destId="{CA3952BF-FAF8-4E84-B1C0-6B82E0033679}" srcOrd="0" destOrd="0" presId="urn:microsoft.com/office/officeart/2005/8/layout/bProcess3"/>
    <dgm:cxn modelId="{A4CDD7EC-4648-497A-BB15-8EA051AEEB13}" type="presOf" srcId="{704AE9C0-3BD4-49F2-A9C4-359B5BEC0F62}" destId="{A59959B4-3369-41A7-9F32-B9B30AC08894}" srcOrd="0" destOrd="0" presId="urn:microsoft.com/office/officeart/2005/8/layout/bProcess3"/>
    <dgm:cxn modelId="{2C9EE4DE-6DA1-4EE3-B70A-58E26319DD54}" type="presOf" srcId="{85F24049-C2B4-45E8-900A-B13EBAB7BA5A}" destId="{5B3D0350-E5FB-420D-B58D-9ACC91C889AD}" srcOrd="1" destOrd="0" presId="urn:microsoft.com/office/officeart/2005/8/layout/bProcess3"/>
    <dgm:cxn modelId="{D865EA7D-43AB-41C6-B6B0-29E127F18E60}" srcId="{0F5B55DE-7BA9-46B9-8754-B52E6155B46D}" destId="{5EE14806-A277-48BA-BEEE-473F5425A42C}" srcOrd="1" destOrd="0" parTransId="{64B518DA-D693-46F1-82FA-FD9611BD7463}" sibTransId="{85F24049-C2B4-45E8-900A-B13EBAB7BA5A}"/>
    <dgm:cxn modelId="{3136B678-4D23-494E-AC6E-CBE8F6233F3B}" type="presOf" srcId="{A27371CD-EAB9-4BCD-ABCC-0785DBE7349E}" destId="{A5FF4C0D-64D8-4EA6-B2C2-4730678F814F}" srcOrd="0" destOrd="0" presId="urn:microsoft.com/office/officeart/2005/8/layout/bProcess3"/>
    <dgm:cxn modelId="{5AA8BC87-27CA-441D-AA26-F8D4980BEDC6}" type="presOf" srcId="{704AE9C0-3BD4-49F2-A9C4-359B5BEC0F62}" destId="{39169CB7-E386-43C6-9EF0-76FFA75017A1}" srcOrd="1" destOrd="0" presId="urn:microsoft.com/office/officeart/2005/8/layout/bProcess3"/>
    <dgm:cxn modelId="{789891E2-0BFA-47E1-B013-510ED9036F57}" type="presOf" srcId="{E56FF6EE-4F8D-4CE3-B9F7-B31FEA467EC5}" destId="{A169917E-A9FD-4C3B-82E8-D4D123990364}" srcOrd="0" destOrd="0" presId="urn:microsoft.com/office/officeart/2005/8/layout/bProcess3"/>
    <dgm:cxn modelId="{D78E028C-4A29-4EF4-A19D-79AE5770F430}" type="presOf" srcId="{C3F91838-F159-483E-AA3A-29E52C4FB0F7}" destId="{B690BEEE-2297-45F2-B232-075CACB60E4B}" srcOrd="1" destOrd="0" presId="urn:microsoft.com/office/officeart/2005/8/layout/bProcess3"/>
    <dgm:cxn modelId="{195A51EA-E1EF-4FCE-AC57-36F3802C9110}" type="presOf" srcId="{0F5B55DE-7BA9-46B9-8754-B52E6155B46D}" destId="{40B0CDF0-4D88-42CD-8326-61F54D4A1A63}" srcOrd="0" destOrd="0" presId="urn:microsoft.com/office/officeart/2005/8/layout/bProcess3"/>
    <dgm:cxn modelId="{2F9AB811-B04D-4BE3-AF5C-854FF7C82A51}" type="presOf" srcId="{5EE14806-A277-48BA-BEEE-473F5425A42C}" destId="{5063634E-3BF9-40AD-9D22-7D1786FBCB39}" srcOrd="0" destOrd="0" presId="urn:microsoft.com/office/officeart/2005/8/layout/bProcess3"/>
    <dgm:cxn modelId="{C23653E7-0498-45B6-B066-1060FAAEBEF2}" type="presOf" srcId="{E56FF6EE-4F8D-4CE3-B9F7-B31FEA467EC5}" destId="{422BA23D-C87D-4B14-AB9B-C274CE891E20}" srcOrd="1" destOrd="0" presId="urn:microsoft.com/office/officeart/2005/8/layout/bProcess3"/>
    <dgm:cxn modelId="{461D302D-B4DE-41AA-ACE5-199E51E3F878}" type="presOf" srcId="{57AFD4A8-3AEC-4953-847A-A460837049EB}" destId="{9796D1DB-F41B-4933-848C-5A2412914286}" srcOrd="0" destOrd="0" presId="urn:microsoft.com/office/officeart/2005/8/layout/bProcess3"/>
    <dgm:cxn modelId="{74C32C03-30A2-49F5-9732-498A73AEA274}" srcId="{0F5B55DE-7BA9-46B9-8754-B52E6155B46D}" destId="{D55C7E9B-F5E2-43D2-83D2-E43B614BCEDA}" srcOrd="3" destOrd="0" parTransId="{E92D67A6-5C9C-43A2-9A45-A90C243C4C67}" sibTransId="{704AE9C0-3BD4-49F2-A9C4-359B5BEC0F62}"/>
    <dgm:cxn modelId="{71B4C833-DFC5-404F-B098-EF56380DF10B}" type="presOf" srcId="{C3F91838-F159-483E-AA3A-29E52C4FB0F7}" destId="{D9A68DA7-D124-4BFB-9A3E-020A81ECE4DB}" srcOrd="0" destOrd="0" presId="urn:microsoft.com/office/officeart/2005/8/layout/bProcess3"/>
    <dgm:cxn modelId="{E1195C41-9AA3-4005-8150-4771EF031F90}" srcId="{0F5B55DE-7BA9-46B9-8754-B52E6155B46D}" destId="{A27371CD-EAB9-4BCD-ABCC-0785DBE7349E}" srcOrd="2" destOrd="0" parTransId="{99F9C9CA-FE0C-414E-B5D0-EE85E88EA7B5}" sibTransId="{E56FF6EE-4F8D-4CE3-B9F7-B31FEA467EC5}"/>
    <dgm:cxn modelId="{2F6E6781-84FB-41F4-8BD6-38025BCF293C}" srcId="{0F5B55DE-7BA9-46B9-8754-B52E6155B46D}" destId="{57AFD4A8-3AEC-4953-847A-A460837049EB}" srcOrd="4" destOrd="0" parTransId="{7AE9E45A-7A67-4FF0-8F2D-AA3F0E9F983C}" sibTransId="{A84D1332-46CF-4F32-8B24-75684A3FB30C}"/>
    <dgm:cxn modelId="{82E1BCCB-4E59-4ABE-B66D-4AAC59C33864}" type="presOf" srcId="{85F24049-C2B4-45E8-900A-B13EBAB7BA5A}" destId="{DB297BFB-25C8-407A-97B3-35EAA6BD901B}" srcOrd="0" destOrd="0" presId="urn:microsoft.com/office/officeart/2005/8/layout/bProcess3"/>
    <dgm:cxn modelId="{59FAC0D8-8918-4787-B945-F44BE5C18287}" srcId="{0F5B55DE-7BA9-46B9-8754-B52E6155B46D}" destId="{43DAAD27-116D-46B7-AF0F-7814BD3CBD63}" srcOrd="0" destOrd="0" parTransId="{D4661EF4-7B42-4E34-9185-731CBCDF7413}" sibTransId="{C3F91838-F159-483E-AA3A-29E52C4FB0F7}"/>
    <dgm:cxn modelId="{E17FEB22-2754-458D-B7B0-9F4F7A019664}" type="presOf" srcId="{D55C7E9B-F5E2-43D2-83D2-E43B614BCEDA}" destId="{0EC755C6-B3A0-4475-B4BB-C3396998F7CE}" srcOrd="0" destOrd="0" presId="urn:microsoft.com/office/officeart/2005/8/layout/bProcess3"/>
    <dgm:cxn modelId="{25654BAB-7F18-41B9-BC32-5778CABD8914}" type="presParOf" srcId="{40B0CDF0-4D88-42CD-8326-61F54D4A1A63}" destId="{CA3952BF-FAF8-4E84-B1C0-6B82E0033679}" srcOrd="0" destOrd="0" presId="urn:microsoft.com/office/officeart/2005/8/layout/bProcess3"/>
    <dgm:cxn modelId="{8643B5D9-72D0-470E-B906-E5C659882DA0}" type="presParOf" srcId="{40B0CDF0-4D88-42CD-8326-61F54D4A1A63}" destId="{D9A68DA7-D124-4BFB-9A3E-020A81ECE4DB}" srcOrd="1" destOrd="0" presId="urn:microsoft.com/office/officeart/2005/8/layout/bProcess3"/>
    <dgm:cxn modelId="{F46D3170-B0B1-4BF8-B0EB-C0AE8A62F81C}" type="presParOf" srcId="{D9A68DA7-D124-4BFB-9A3E-020A81ECE4DB}" destId="{B690BEEE-2297-45F2-B232-075CACB60E4B}" srcOrd="0" destOrd="0" presId="urn:microsoft.com/office/officeart/2005/8/layout/bProcess3"/>
    <dgm:cxn modelId="{77A045A2-C66E-4D11-B896-3D59B70C2A9C}" type="presParOf" srcId="{40B0CDF0-4D88-42CD-8326-61F54D4A1A63}" destId="{5063634E-3BF9-40AD-9D22-7D1786FBCB39}" srcOrd="2" destOrd="0" presId="urn:microsoft.com/office/officeart/2005/8/layout/bProcess3"/>
    <dgm:cxn modelId="{9957A1ED-565C-41BA-AF5C-516DE4E320AF}" type="presParOf" srcId="{40B0CDF0-4D88-42CD-8326-61F54D4A1A63}" destId="{DB297BFB-25C8-407A-97B3-35EAA6BD901B}" srcOrd="3" destOrd="0" presId="urn:microsoft.com/office/officeart/2005/8/layout/bProcess3"/>
    <dgm:cxn modelId="{65D65A63-835B-4B84-8CF9-F875CEE72456}" type="presParOf" srcId="{DB297BFB-25C8-407A-97B3-35EAA6BD901B}" destId="{5B3D0350-E5FB-420D-B58D-9ACC91C889AD}" srcOrd="0" destOrd="0" presId="urn:microsoft.com/office/officeart/2005/8/layout/bProcess3"/>
    <dgm:cxn modelId="{C9E3BC89-0E20-4BBE-B4D1-5A599882599D}" type="presParOf" srcId="{40B0CDF0-4D88-42CD-8326-61F54D4A1A63}" destId="{A5FF4C0D-64D8-4EA6-B2C2-4730678F814F}" srcOrd="4" destOrd="0" presId="urn:microsoft.com/office/officeart/2005/8/layout/bProcess3"/>
    <dgm:cxn modelId="{7252FA4D-EB84-44B6-A308-C55F726DD58D}" type="presParOf" srcId="{40B0CDF0-4D88-42CD-8326-61F54D4A1A63}" destId="{A169917E-A9FD-4C3B-82E8-D4D123990364}" srcOrd="5" destOrd="0" presId="urn:microsoft.com/office/officeart/2005/8/layout/bProcess3"/>
    <dgm:cxn modelId="{557D2455-E538-449E-8333-DB5BB4D64347}" type="presParOf" srcId="{A169917E-A9FD-4C3B-82E8-D4D123990364}" destId="{422BA23D-C87D-4B14-AB9B-C274CE891E20}" srcOrd="0" destOrd="0" presId="urn:microsoft.com/office/officeart/2005/8/layout/bProcess3"/>
    <dgm:cxn modelId="{46F84511-3D73-4B29-A4DB-F39A293D7C46}" type="presParOf" srcId="{40B0CDF0-4D88-42CD-8326-61F54D4A1A63}" destId="{0EC755C6-B3A0-4475-B4BB-C3396998F7CE}" srcOrd="6" destOrd="0" presId="urn:microsoft.com/office/officeart/2005/8/layout/bProcess3"/>
    <dgm:cxn modelId="{13990410-EA6A-4B34-9BF9-1C96E236C25C}" type="presParOf" srcId="{40B0CDF0-4D88-42CD-8326-61F54D4A1A63}" destId="{A59959B4-3369-41A7-9F32-B9B30AC08894}" srcOrd="7" destOrd="0" presId="urn:microsoft.com/office/officeart/2005/8/layout/bProcess3"/>
    <dgm:cxn modelId="{DBAF401D-B63D-49F4-AC0D-6D0F0C557566}" type="presParOf" srcId="{A59959B4-3369-41A7-9F32-B9B30AC08894}" destId="{39169CB7-E386-43C6-9EF0-76FFA75017A1}" srcOrd="0" destOrd="0" presId="urn:microsoft.com/office/officeart/2005/8/layout/bProcess3"/>
    <dgm:cxn modelId="{B0847EE6-999A-4D3F-BD2D-78FFB1B1E5DE}" type="presParOf" srcId="{40B0CDF0-4D88-42CD-8326-61F54D4A1A63}" destId="{9796D1DB-F41B-4933-848C-5A2412914286}" srcOrd="8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02C2572-7E34-4692-9E90-25D5047A06C3}" type="doc">
      <dgm:prSet loTypeId="urn:microsoft.com/office/officeart/2008/layout/HorizontalMultiLevelHierarchy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1FD6890-7242-468F-9478-F6B1B2676418}">
      <dgm:prSet phldrT="[Text]" custT="1"/>
      <dgm:spPr/>
      <dgm:t>
        <a:bodyPr/>
        <a:lstStyle/>
        <a:p>
          <a:r>
            <a:rPr lang="fa-IR" sz="40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تغییرات واژگان</a:t>
          </a:r>
          <a:endParaRPr lang="en-US" sz="40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2B676C4C-95ED-4549-B220-859A8694FC73}" type="parTrans" cxnId="{26F15C95-4B3B-4470-910B-A5A8DAB0FFDA}">
      <dgm:prSet/>
      <dgm:spPr/>
      <dgm:t>
        <a:bodyPr/>
        <a:lstStyle/>
        <a:p>
          <a:endParaRPr lang="en-US" sz="14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94E1F7D7-C636-4181-93B4-9A5E53B8AE6E}" type="sibTrans" cxnId="{26F15C95-4B3B-4470-910B-A5A8DAB0FFDA}">
      <dgm:prSet/>
      <dgm:spPr/>
      <dgm:t>
        <a:bodyPr/>
        <a:lstStyle/>
        <a:p>
          <a:endParaRPr lang="en-US" sz="14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3F3E51BF-93E0-448F-AD06-6098C133DF2C}">
      <dgm:prSet phldrT="[Text]" custT="1"/>
      <dgm:spPr/>
      <dgm:t>
        <a:bodyPr/>
        <a:lstStyle/>
        <a:p>
          <a:r>
            <a:rPr lang="fa-IR" sz="18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ملت : از پیروان پیامبر به ساکنین یک کشور</a:t>
          </a:r>
          <a:endParaRPr lang="en-US" sz="18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8C71BF2E-B568-4A95-9503-AB9552734D8F}" type="parTrans" cxnId="{7FB4EE0D-1488-46FE-89DC-BDDFF9D0300C}">
      <dgm:prSet custT="1"/>
      <dgm:spPr/>
      <dgm:t>
        <a:bodyPr/>
        <a:lstStyle/>
        <a:p>
          <a:endParaRPr lang="en-US" sz="5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630CC0B0-051D-4073-8078-2E0ECC0E4198}" type="sibTrans" cxnId="{7FB4EE0D-1488-46FE-89DC-BDDFF9D0300C}">
      <dgm:prSet/>
      <dgm:spPr/>
      <dgm:t>
        <a:bodyPr/>
        <a:lstStyle/>
        <a:p>
          <a:endParaRPr lang="en-US" sz="14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F1E53411-C38F-4359-828C-FAC32C95ADB8}">
      <dgm:prSet phldrT="[Text]" custT="1"/>
      <dgm:spPr/>
      <dgm:t>
        <a:bodyPr/>
        <a:lstStyle/>
        <a:p>
          <a:r>
            <a:rPr lang="fa-IR" sz="18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وطن از شهر و محله به سرزمین مادری</a:t>
          </a:r>
          <a:endParaRPr lang="en-US" sz="18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AF311E27-02F4-4B30-A060-7821A5557122}" type="parTrans" cxnId="{DDAF3A99-E848-4BA8-B11B-C3A4DE0059C9}">
      <dgm:prSet custT="1"/>
      <dgm:spPr/>
      <dgm:t>
        <a:bodyPr/>
        <a:lstStyle/>
        <a:p>
          <a:endParaRPr lang="en-US" sz="3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C82CDF8B-B0C4-4B18-B542-6190FCE4665A}" type="sibTrans" cxnId="{DDAF3A99-E848-4BA8-B11B-C3A4DE0059C9}">
      <dgm:prSet/>
      <dgm:spPr/>
      <dgm:t>
        <a:bodyPr/>
        <a:lstStyle/>
        <a:p>
          <a:endParaRPr lang="en-US" sz="14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DD61B689-2D1B-4F11-B267-98D41C79371A}">
      <dgm:prSet phldrT="[Text]" custT="1"/>
      <dgm:spPr/>
      <dgm:t>
        <a:bodyPr/>
        <a:lstStyle/>
        <a:p>
          <a:r>
            <a:rPr lang="fa-IR" sz="18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مردم : از مردم بی سواد و رعیت به مردم دارای حق تعیین سرنوشت</a:t>
          </a:r>
          <a:endParaRPr lang="en-US" sz="18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EB56B355-1D75-4622-B789-1743D8984C26}" type="parTrans" cxnId="{59094F93-6D4C-47F7-8F2D-5C02A4CB936E}">
      <dgm:prSet custT="1"/>
      <dgm:spPr/>
      <dgm:t>
        <a:bodyPr/>
        <a:lstStyle/>
        <a:p>
          <a:endParaRPr lang="en-US" sz="3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CEA3B078-6647-4E5C-9995-3A4B9FE48D66}" type="sibTrans" cxnId="{59094F93-6D4C-47F7-8F2D-5C02A4CB936E}">
      <dgm:prSet/>
      <dgm:spPr/>
      <dgm:t>
        <a:bodyPr/>
        <a:lstStyle/>
        <a:p>
          <a:endParaRPr lang="en-US" sz="14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68A2CDC7-A40A-42B2-AC90-75548EE3AA3F}">
      <dgm:prSet phldrT="[Text]" custT="1"/>
      <dgm:spPr/>
      <dgm:t>
        <a:bodyPr/>
        <a:lstStyle/>
        <a:p>
          <a:r>
            <a:rPr lang="fa-IR" sz="16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ورود لغات خاص به طبقه مردم مانند راست ، چپ ، اصلاح طلب ، مشروطه ، مشروعه و </a:t>
          </a:r>
          <a:r>
            <a:rPr lang="fa-IR" sz="18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..</a:t>
          </a:r>
          <a:endParaRPr lang="en-US" sz="18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2EF0B46E-C320-4E78-92B5-85F88E0F55A1}" type="parTrans" cxnId="{07CC2249-BDCF-4D97-840E-E55AC4364D23}">
      <dgm:prSet custT="1"/>
      <dgm:spPr/>
      <dgm:t>
        <a:bodyPr/>
        <a:lstStyle/>
        <a:p>
          <a:endParaRPr lang="en-US" sz="5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59F03D2A-3D69-49D5-BED1-DDC32BDAEFB8}" type="sibTrans" cxnId="{07CC2249-BDCF-4D97-840E-E55AC4364D23}">
      <dgm:prSet/>
      <dgm:spPr/>
      <dgm:t>
        <a:bodyPr/>
        <a:lstStyle/>
        <a:p>
          <a:endParaRPr lang="en-US" sz="14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777D108A-D4CC-41A6-9B3B-16571E5B519A}" type="pres">
      <dgm:prSet presAssocID="{002C2572-7E34-4692-9E90-25D5047A06C3}" presName="Name0" presStyleCnt="0">
        <dgm:presLayoutVars>
          <dgm:chPref val="1"/>
          <dgm:dir val="rev"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69C311F-051A-4898-A768-53663456A37D}" type="pres">
      <dgm:prSet presAssocID="{01FD6890-7242-468F-9478-F6B1B2676418}" presName="root1" presStyleCnt="0"/>
      <dgm:spPr/>
    </dgm:pt>
    <dgm:pt modelId="{47AEDEAF-256A-485C-811C-BD4EBAF94DA7}" type="pres">
      <dgm:prSet presAssocID="{01FD6890-7242-468F-9478-F6B1B2676418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C11F397-CF14-4274-95C4-0ED7E1087ECE}" type="pres">
      <dgm:prSet presAssocID="{01FD6890-7242-468F-9478-F6B1B2676418}" presName="level2hierChild" presStyleCnt="0"/>
      <dgm:spPr/>
    </dgm:pt>
    <dgm:pt modelId="{9BF2F46B-649F-457F-8EC7-22B039FEB650}" type="pres">
      <dgm:prSet presAssocID="{8C71BF2E-B568-4A95-9503-AB9552734D8F}" presName="conn2-1" presStyleLbl="parChTrans1D2" presStyleIdx="0" presStyleCnt="4"/>
      <dgm:spPr/>
      <dgm:t>
        <a:bodyPr/>
        <a:lstStyle/>
        <a:p>
          <a:endParaRPr lang="en-US"/>
        </a:p>
      </dgm:t>
    </dgm:pt>
    <dgm:pt modelId="{152259D1-2315-47DE-991F-A5BFCC77384D}" type="pres">
      <dgm:prSet presAssocID="{8C71BF2E-B568-4A95-9503-AB9552734D8F}" presName="connTx" presStyleLbl="parChTrans1D2" presStyleIdx="0" presStyleCnt="4"/>
      <dgm:spPr/>
      <dgm:t>
        <a:bodyPr/>
        <a:lstStyle/>
        <a:p>
          <a:endParaRPr lang="en-US"/>
        </a:p>
      </dgm:t>
    </dgm:pt>
    <dgm:pt modelId="{A3812532-C45D-4B67-87B8-3D0149B741FA}" type="pres">
      <dgm:prSet presAssocID="{3F3E51BF-93E0-448F-AD06-6098C133DF2C}" presName="root2" presStyleCnt="0"/>
      <dgm:spPr/>
    </dgm:pt>
    <dgm:pt modelId="{AB8AC49C-AFF9-47D8-80B2-AEA69E106AA0}" type="pres">
      <dgm:prSet presAssocID="{3F3E51BF-93E0-448F-AD06-6098C133DF2C}" presName="LevelTwoTextNode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DBAB24A-B625-4300-8B94-4A604525213C}" type="pres">
      <dgm:prSet presAssocID="{3F3E51BF-93E0-448F-AD06-6098C133DF2C}" presName="level3hierChild" presStyleCnt="0"/>
      <dgm:spPr/>
    </dgm:pt>
    <dgm:pt modelId="{5DEB56FC-048E-4657-AABB-0CD7E981E639}" type="pres">
      <dgm:prSet presAssocID="{AF311E27-02F4-4B30-A060-7821A5557122}" presName="conn2-1" presStyleLbl="parChTrans1D2" presStyleIdx="1" presStyleCnt="4"/>
      <dgm:spPr/>
      <dgm:t>
        <a:bodyPr/>
        <a:lstStyle/>
        <a:p>
          <a:endParaRPr lang="en-US"/>
        </a:p>
      </dgm:t>
    </dgm:pt>
    <dgm:pt modelId="{322EF911-E1BB-4957-8FC6-795BA3B9357F}" type="pres">
      <dgm:prSet presAssocID="{AF311E27-02F4-4B30-A060-7821A5557122}" presName="connTx" presStyleLbl="parChTrans1D2" presStyleIdx="1" presStyleCnt="4"/>
      <dgm:spPr/>
      <dgm:t>
        <a:bodyPr/>
        <a:lstStyle/>
        <a:p>
          <a:endParaRPr lang="en-US"/>
        </a:p>
      </dgm:t>
    </dgm:pt>
    <dgm:pt modelId="{308A8BFF-73A6-4489-B322-901200A0A723}" type="pres">
      <dgm:prSet presAssocID="{F1E53411-C38F-4359-828C-FAC32C95ADB8}" presName="root2" presStyleCnt="0"/>
      <dgm:spPr/>
    </dgm:pt>
    <dgm:pt modelId="{4BB4809C-FB03-481A-9CF3-1780982BA3B3}" type="pres">
      <dgm:prSet presAssocID="{F1E53411-C38F-4359-828C-FAC32C95ADB8}" presName="LevelTwoTextNode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DC6C0AD-BE58-43DA-92C2-B2D1F79A47AD}" type="pres">
      <dgm:prSet presAssocID="{F1E53411-C38F-4359-828C-FAC32C95ADB8}" presName="level3hierChild" presStyleCnt="0"/>
      <dgm:spPr/>
    </dgm:pt>
    <dgm:pt modelId="{08A8E84B-5D01-49D0-9F55-E8B2DF601917}" type="pres">
      <dgm:prSet presAssocID="{EB56B355-1D75-4622-B789-1743D8984C26}" presName="conn2-1" presStyleLbl="parChTrans1D2" presStyleIdx="2" presStyleCnt="4"/>
      <dgm:spPr/>
      <dgm:t>
        <a:bodyPr/>
        <a:lstStyle/>
        <a:p>
          <a:endParaRPr lang="en-US"/>
        </a:p>
      </dgm:t>
    </dgm:pt>
    <dgm:pt modelId="{93272F34-6680-4B4D-BCE7-21A3D459E57D}" type="pres">
      <dgm:prSet presAssocID="{EB56B355-1D75-4622-B789-1743D8984C26}" presName="connTx" presStyleLbl="parChTrans1D2" presStyleIdx="2" presStyleCnt="4"/>
      <dgm:spPr/>
      <dgm:t>
        <a:bodyPr/>
        <a:lstStyle/>
        <a:p>
          <a:endParaRPr lang="en-US"/>
        </a:p>
      </dgm:t>
    </dgm:pt>
    <dgm:pt modelId="{D5EBDDE9-2E15-408F-B001-662DA6A30072}" type="pres">
      <dgm:prSet presAssocID="{DD61B689-2D1B-4F11-B267-98D41C79371A}" presName="root2" presStyleCnt="0"/>
      <dgm:spPr/>
    </dgm:pt>
    <dgm:pt modelId="{6A42D5F4-AB73-4696-B0B6-76D3810B1D52}" type="pres">
      <dgm:prSet presAssocID="{DD61B689-2D1B-4F11-B267-98D41C79371A}" presName="LevelTwoTextNode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4E41E66-0D7F-49BB-A540-7AEF969618DD}" type="pres">
      <dgm:prSet presAssocID="{DD61B689-2D1B-4F11-B267-98D41C79371A}" presName="level3hierChild" presStyleCnt="0"/>
      <dgm:spPr/>
    </dgm:pt>
    <dgm:pt modelId="{0A17AE23-E2CB-4142-BCE9-6D4A18EAB91B}" type="pres">
      <dgm:prSet presAssocID="{2EF0B46E-C320-4E78-92B5-85F88E0F55A1}" presName="conn2-1" presStyleLbl="parChTrans1D2" presStyleIdx="3" presStyleCnt="4"/>
      <dgm:spPr/>
      <dgm:t>
        <a:bodyPr/>
        <a:lstStyle/>
        <a:p>
          <a:endParaRPr lang="en-US"/>
        </a:p>
      </dgm:t>
    </dgm:pt>
    <dgm:pt modelId="{A4121965-97C6-4E48-A642-2DD598A8DCC6}" type="pres">
      <dgm:prSet presAssocID="{2EF0B46E-C320-4E78-92B5-85F88E0F55A1}" presName="connTx" presStyleLbl="parChTrans1D2" presStyleIdx="3" presStyleCnt="4"/>
      <dgm:spPr/>
      <dgm:t>
        <a:bodyPr/>
        <a:lstStyle/>
        <a:p>
          <a:endParaRPr lang="en-US"/>
        </a:p>
      </dgm:t>
    </dgm:pt>
    <dgm:pt modelId="{23C3EE70-BA96-4792-AACF-767B2621E11D}" type="pres">
      <dgm:prSet presAssocID="{68A2CDC7-A40A-42B2-AC90-75548EE3AA3F}" presName="root2" presStyleCnt="0"/>
      <dgm:spPr/>
    </dgm:pt>
    <dgm:pt modelId="{6E05ED33-F4B1-4E52-9A78-275CB9FCDEF4}" type="pres">
      <dgm:prSet presAssocID="{68A2CDC7-A40A-42B2-AC90-75548EE3AA3F}" presName="LevelTwoTextNode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84A33EB-9410-44DE-9654-D3828235D2CE}" type="pres">
      <dgm:prSet presAssocID="{68A2CDC7-A40A-42B2-AC90-75548EE3AA3F}" presName="level3hierChild" presStyleCnt="0"/>
      <dgm:spPr/>
    </dgm:pt>
  </dgm:ptLst>
  <dgm:cxnLst>
    <dgm:cxn modelId="{7923E574-2977-4679-B06B-C831040FA8BF}" type="presOf" srcId="{68A2CDC7-A40A-42B2-AC90-75548EE3AA3F}" destId="{6E05ED33-F4B1-4E52-9A78-275CB9FCDEF4}" srcOrd="0" destOrd="0" presId="urn:microsoft.com/office/officeart/2008/layout/HorizontalMultiLevelHierarchy"/>
    <dgm:cxn modelId="{07CC2249-BDCF-4D97-840E-E55AC4364D23}" srcId="{01FD6890-7242-468F-9478-F6B1B2676418}" destId="{68A2CDC7-A40A-42B2-AC90-75548EE3AA3F}" srcOrd="3" destOrd="0" parTransId="{2EF0B46E-C320-4E78-92B5-85F88E0F55A1}" sibTransId="{59F03D2A-3D69-49D5-BED1-DDC32BDAEFB8}"/>
    <dgm:cxn modelId="{EB862D7D-2D26-48F3-8DF7-90428B1F22A4}" type="presOf" srcId="{AF311E27-02F4-4B30-A060-7821A5557122}" destId="{322EF911-E1BB-4957-8FC6-795BA3B9357F}" srcOrd="1" destOrd="0" presId="urn:microsoft.com/office/officeart/2008/layout/HorizontalMultiLevelHierarchy"/>
    <dgm:cxn modelId="{59094F93-6D4C-47F7-8F2D-5C02A4CB936E}" srcId="{01FD6890-7242-468F-9478-F6B1B2676418}" destId="{DD61B689-2D1B-4F11-B267-98D41C79371A}" srcOrd="2" destOrd="0" parTransId="{EB56B355-1D75-4622-B789-1743D8984C26}" sibTransId="{CEA3B078-6647-4E5C-9995-3A4B9FE48D66}"/>
    <dgm:cxn modelId="{AAA9B48F-51E9-4E52-AA9F-5AD470834DD6}" type="presOf" srcId="{2EF0B46E-C320-4E78-92B5-85F88E0F55A1}" destId="{A4121965-97C6-4E48-A642-2DD598A8DCC6}" srcOrd="1" destOrd="0" presId="urn:microsoft.com/office/officeart/2008/layout/HorizontalMultiLevelHierarchy"/>
    <dgm:cxn modelId="{207E068A-4B23-415B-8634-F84F06038FDA}" type="presOf" srcId="{8C71BF2E-B568-4A95-9503-AB9552734D8F}" destId="{9BF2F46B-649F-457F-8EC7-22B039FEB650}" srcOrd="0" destOrd="0" presId="urn:microsoft.com/office/officeart/2008/layout/HorizontalMultiLevelHierarchy"/>
    <dgm:cxn modelId="{3CC6A5C7-BA76-4596-A8EA-CA6422F18254}" type="presOf" srcId="{8C71BF2E-B568-4A95-9503-AB9552734D8F}" destId="{152259D1-2315-47DE-991F-A5BFCC77384D}" srcOrd="1" destOrd="0" presId="urn:microsoft.com/office/officeart/2008/layout/HorizontalMultiLevelHierarchy"/>
    <dgm:cxn modelId="{DDAF3A99-E848-4BA8-B11B-C3A4DE0059C9}" srcId="{01FD6890-7242-468F-9478-F6B1B2676418}" destId="{F1E53411-C38F-4359-828C-FAC32C95ADB8}" srcOrd="1" destOrd="0" parTransId="{AF311E27-02F4-4B30-A060-7821A5557122}" sibTransId="{C82CDF8B-B0C4-4B18-B542-6190FCE4665A}"/>
    <dgm:cxn modelId="{7FB4EE0D-1488-46FE-89DC-BDDFF9D0300C}" srcId="{01FD6890-7242-468F-9478-F6B1B2676418}" destId="{3F3E51BF-93E0-448F-AD06-6098C133DF2C}" srcOrd="0" destOrd="0" parTransId="{8C71BF2E-B568-4A95-9503-AB9552734D8F}" sibTransId="{630CC0B0-051D-4073-8078-2E0ECC0E4198}"/>
    <dgm:cxn modelId="{3B9F50F6-54F7-4933-8C62-4B7AEEA6EAE1}" type="presOf" srcId="{F1E53411-C38F-4359-828C-FAC32C95ADB8}" destId="{4BB4809C-FB03-481A-9CF3-1780982BA3B3}" srcOrd="0" destOrd="0" presId="urn:microsoft.com/office/officeart/2008/layout/HorizontalMultiLevelHierarchy"/>
    <dgm:cxn modelId="{4229D5CE-1CD8-4A5C-807A-A3ECFB95307D}" type="presOf" srcId="{EB56B355-1D75-4622-B789-1743D8984C26}" destId="{93272F34-6680-4B4D-BCE7-21A3D459E57D}" srcOrd="1" destOrd="0" presId="urn:microsoft.com/office/officeart/2008/layout/HorizontalMultiLevelHierarchy"/>
    <dgm:cxn modelId="{0AE28443-9694-479F-B214-C638A634E015}" type="presOf" srcId="{DD61B689-2D1B-4F11-B267-98D41C79371A}" destId="{6A42D5F4-AB73-4696-B0B6-76D3810B1D52}" srcOrd="0" destOrd="0" presId="urn:microsoft.com/office/officeart/2008/layout/HorizontalMultiLevelHierarchy"/>
    <dgm:cxn modelId="{26F15C95-4B3B-4470-910B-A5A8DAB0FFDA}" srcId="{002C2572-7E34-4692-9E90-25D5047A06C3}" destId="{01FD6890-7242-468F-9478-F6B1B2676418}" srcOrd="0" destOrd="0" parTransId="{2B676C4C-95ED-4549-B220-859A8694FC73}" sibTransId="{94E1F7D7-C636-4181-93B4-9A5E53B8AE6E}"/>
    <dgm:cxn modelId="{53A7287A-F956-48AB-94C2-FD0C2B800E43}" type="presOf" srcId="{002C2572-7E34-4692-9E90-25D5047A06C3}" destId="{777D108A-D4CC-41A6-9B3B-16571E5B519A}" srcOrd="0" destOrd="0" presId="urn:microsoft.com/office/officeart/2008/layout/HorizontalMultiLevelHierarchy"/>
    <dgm:cxn modelId="{561988E6-6584-4C64-B4A7-17A972A7BBA0}" type="presOf" srcId="{3F3E51BF-93E0-448F-AD06-6098C133DF2C}" destId="{AB8AC49C-AFF9-47D8-80B2-AEA69E106AA0}" srcOrd="0" destOrd="0" presId="urn:microsoft.com/office/officeart/2008/layout/HorizontalMultiLevelHierarchy"/>
    <dgm:cxn modelId="{AF511E66-1FAF-4414-B9C1-87A37DCE4964}" type="presOf" srcId="{AF311E27-02F4-4B30-A060-7821A5557122}" destId="{5DEB56FC-048E-4657-AABB-0CD7E981E639}" srcOrd="0" destOrd="0" presId="urn:microsoft.com/office/officeart/2008/layout/HorizontalMultiLevelHierarchy"/>
    <dgm:cxn modelId="{CA048D65-A403-4F74-B0BB-C8BCDAC02E55}" type="presOf" srcId="{2EF0B46E-C320-4E78-92B5-85F88E0F55A1}" destId="{0A17AE23-E2CB-4142-BCE9-6D4A18EAB91B}" srcOrd="0" destOrd="0" presId="urn:microsoft.com/office/officeart/2008/layout/HorizontalMultiLevelHierarchy"/>
    <dgm:cxn modelId="{1CE95D3C-00DA-452F-80E3-8D56A4E05F0B}" type="presOf" srcId="{01FD6890-7242-468F-9478-F6B1B2676418}" destId="{47AEDEAF-256A-485C-811C-BD4EBAF94DA7}" srcOrd="0" destOrd="0" presId="urn:microsoft.com/office/officeart/2008/layout/HorizontalMultiLevelHierarchy"/>
    <dgm:cxn modelId="{18BC9567-510B-4027-A190-1AEA5C15171B}" type="presOf" srcId="{EB56B355-1D75-4622-B789-1743D8984C26}" destId="{08A8E84B-5D01-49D0-9F55-E8B2DF601917}" srcOrd="0" destOrd="0" presId="urn:microsoft.com/office/officeart/2008/layout/HorizontalMultiLevelHierarchy"/>
    <dgm:cxn modelId="{C441415A-312F-4C28-9E80-E094452884AD}" type="presParOf" srcId="{777D108A-D4CC-41A6-9B3B-16571E5B519A}" destId="{B69C311F-051A-4898-A768-53663456A37D}" srcOrd="0" destOrd="0" presId="urn:microsoft.com/office/officeart/2008/layout/HorizontalMultiLevelHierarchy"/>
    <dgm:cxn modelId="{606A318E-0E61-47AD-909C-C652F31E752C}" type="presParOf" srcId="{B69C311F-051A-4898-A768-53663456A37D}" destId="{47AEDEAF-256A-485C-811C-BD4EBAF94DA7}" srcOrd="0" destOrd="0" presId="urn:microsoft.com/office/officeart/2008/layout/HorizontalMultiLevelHierarchy"/>
    <dgm:cxn modelId="{0DC55754-5473-40E9-94F5-4CCAFA93BABA}" type="presParOf" srcId="{B69C311F-051A-4898-A768-53663456A37D}" destId="{2C11F397-CF14-4274-95C4-0ED7E1087ECE}" srcOrd="1" destOrd="0" presId="urn:microsoft.com/office/officeart/2008/layout/HorizontalMultiLevelHierarchy"/>
    <dgm:cxn modelId="{F2DC108C-120A-4D63-977B-168D30626377}" type="presParOf" srcId="{2C11F397-CF14-4274-95C4-0ED7E1087ECE}" destId="{9BF2F46B-649F-457F-8EC7-22B039FEB650}" srcOrd="0" destOrd="0" presId="urn:microsoft.com/office/officeart/2008/layout/HorizontalMultiLevelHierarchy"/>
    <dgm:cxn modelId="{321D102C-9135-4E71-87AD-2EDDF7A7E17E}" type="presParOf" srcId="{9BF2F46B-649F-457F-8EC7-22B039FEB650}" destId="{152259D1-2315-47DE-991F-A5BFCC77384D}" srcOrd="0" destOrd="0" presId="urn:microsoft.com/office/officeart/2008/layout/HorizontalMultiLevelHierarchy"/>
    <dgm:cxn modelId="{87600E3E-664A-4B95-B70E-416B88DF7D8A}" type="presParOf" srcId="{2C11F397-CF14-4274-95C4-0ED7E1087ECE}" destId="{A3812532-C45D-4B67-87B8-3D0149B741FA}" srcOrd="1" destOrd="0" presId="urn:microsoft.com/office/officeart/2008/layout/HorizontalMultiLevelHierarchy"/>
    <dgm:cxn modelId="{D2D1C16F-E9F2-4A2F-B8BD-65336C1F648A}" type="presParOf" srcId="{A3812532-C45D-4B67-87B8-3D0149B741FA}" destId="{AB8AC49C-AFF9-47D8-80B2-AEA69E106AA0}" srcOrd="0" destOrd="0" presId="urn:microsoft.com/office/officeart/2008/layout/HorizontalMultiLevelHierarchy"/>
    <dgm:cxn modelId="{1D0A6A33-4D8B-48A1-B4AD-E63E95F30AEA}" type="presParOf" srcId="{A3812532-C45D-4B67-87B8-3D0149B741FA}" destId="{2DBAB24A-B625-4300-8B94-4A604525213C}" srcOrd="1" destOrd="0" presId="urn:microsoft.com/office/officeart/2008/layout/HorizontalMultiLevelHierarchy"/>
    <dgm:cxn modelId="{B8CFCA80-5DDE-4985-BC3B-8A5BB8424105}" type="presParOf" srcId="{2C11F397-CF14-4274-95C4-0ED7E1087ECE}" destId="{5DEB56FC-048E-4657-AABB-0CD7E981E639}" srcOrd="2" destOrd="0" presId="urn:microsoft.com/office/officeart/2008/layout/HorizontalMultiLevelHierarchy"/>
    <dgm:cxn modelId="{46F7846C-48DA-4E9F-B3EB-FD6084B10451}" type="presParOf" srcId="{5DEB56FC-048E-4657-AABB-0CD7E981E639}" destId="{322EF911-E1BB-4957-8FC6-795BA3B9357F}" srcOrd="0" destOrd="0" presId="urn:microsoft.com/office/officeart/2008/layout/HorizontalMultiLevelHierarchy"/>
    <dgm:cxn modelId="{59CA73DC-92DC-41A3-822F-5F405B665BD2}" type="presParOf" srcId="{2C11F397-CF14-4274-95C4-0ED7E1087ECE}" destId="{308A8BFF-73A6-4489-B322-901200A0A723}" srcOrd="3" destOrd="0" presId="urn:microsoft.com/office/officeart/2008/layout/HorizontalMultiLevelHierarchy"/>
    <dgm:cxn modelId="{CB7DC3D7-8570-4941-AAAD-06CFFB4BF83E}" type="presParOf" srcId="{308A8BFF-73A6-4489-B322-901200A0A723}" destId="{4BB4809C-FB03-481A-9CF3-1780982BA3B3}" srcOrd="0" destOrd="0" presId="urn:microsoft.com/office/officeart/2008/layout/HorizontalMultiLevelHierarchy"/>
    <dgm:cxn modelId="{B6A1218A-ABAC-45A6-9D9F-34CC044189AC}" type="presParOf" srcId="{308A8BFF-73A6-4489-B322-901200A0A723}" destId="{3DC6C0AD-BE58-43DA-92C2-B2D1F79A47AD}" srcOrd="1" destOrd="0" presId="urn:microsoft.com/office/officeart/2008/layout/HorizontalMultiLevelHierarchy"/>
    <dgm:cxn modelId="{342D0AC7-1E5A-448E-86D1-CC0BBBF57F8D}" type="presParOf" srcId="{2C11F397-CF14-4274-95C4-0ED7E1087ECE}" destId="{08A8E84B-5D01-49D0-9F55-E8B2DF601917}" srcOrd="4" destOrd="0" presId="urn:microsoft.com/office/officeart/2008/layout/HorizontalMultiLevelHierarchy"/>
    <dgm:cxn modelId="{5115CB56-D266-4B1E-BC32-EC9A9A3A6997}" type="presParOf" srcId="{08A8E84B-5D01-49D0-9F55-E8B2DF601917}" destId="{93272F34-6680-4B4D-BCE7-21A3D459E57D}" srcOrd="0" destOrd="0" presId="urn:microsoft.com/office/officeart/2008/layout/HorizontalMultiLevelHierarchy"/>
    <dgm:cxn modelId="{6522F7E5-14E6-4304-90C3-51B935E44FAE}" type="presParOf" srcId="{2C11F397-CF14-4274-95C4-0ED7E1087ECE}" destId="{D5EBDDE9-2E15-408F-B001-662DA6A30072}" srcOrd="5" destOrd="0" presId="urn:microsoft.com/office/officeart/2008/layout/HorizontalMultiLevelHierarchy"/>
    <dgm:cxn modelId="{717200C4-3020-458E-BD70-E3A826D98D9C}" type="presParOf" srcId="{D5EBDDE9-2E15-408F-B001-662DA6A30072}" destId="{6A42D5F4-AB73-4696-B0B6-76D3810B1D52}" srcOrd="0" destOrd="0" presId="urn:microsoft.com/office/officeart/2008/layout/HorizontalMultiLevelHierarchy"/>
    <dgm:cxn modelId="{06FBD25F-934E-4E48-92A4-C3C7DB65048A}" type="presParOf" srcId="{D5EBDDE9-2E15-408F-B001-662DA6A30072}" destId="{04E41E66-0D7F-49BB-A540-7AEF969618DD}" srcOrd="1" destOrd="0" presId="urn:microsoft.com/office/officeart/2008/layout/HorizontalMultiLevelHierarchy"/>
    <dgm:cxn modelId="{DAED1114-0AA6-4057-AB11-E32156E9AE37}" type="presParOf" srcId="{2C11F397-CF14-4274-95C4-0ED7E1087ECE}" destId="{0A17AE23-E2CB-4142-BCE9-6D4A18EAB91B}" srcOrd="6" destOrd="0" presId="urn:microsoft.com/office/officeart/2008/layout/HorizontalMultiLevelHierarchy"/>
    <dgm:cxn modelId="{177F4865-0CCF-4124-9901-9E23A5BAB7DC}" type="presParOf" srcId="{0A17AE23-E2CB-4142-BCE9-6D4A18EAB91B}" destId="{A4121965-97C6-4E48-A642-2DD598A8DCC6}" srcOrd="0" destOrd="0" presId="urn:microsoft.com/office/officeart/2008/layout/HorizontalMultiLevelHierarchy"/>
    <dgm:cxn modelId="{B0EACB7C-62B1-4BCF-B89D-9F1274434870}" type="presParOf" srcId="{2C11F397-CF14-4274-95C4-0ED7E1087ECE}" destId="{23C3EE70-BA96-4792-AACF-767B2621E11D}" srcOrd="7" destOrd="0" presId="urn:microsoft.com/office/officeart/2008/layout/HorizontalMultiLevelHierarchy"/>
    <dgm:cxn modelId="{F2C9579F-3C64-48DD-A4AE-285342BDA4C3}" type="presParOf" srcId="{23C3EE70-BA96-4792-AACF-767B2621E11D}" destId="{6E05ED33-F4B1-4E52-9A78-275CB9FCDEF4}" srcOrd="0" destOrd="0" presId="urn:microsoft.com/office/officeart/2008/layout/HorizontalMultiLevelHierarchy"/>
    <dgm:cxn modelId="{DBD03D18-0404-4468-8244-5EE740B689D6}" type="presParOf" srcId="{23C3EE70-BA96-4792-AACF-767B2621E11D}" destId="{484A33EB-9410-44DE-9654-D3828235D2CE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EAC61B81-32A6-4A7E-9A0A-04AA08AA35C7}" type="doc">
      <dgm:prSet loTypeId="urn:microsoft.com/office/officeart/2005/8/layout/vProcess5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0D583BE-E2EE-40C5-9287-C958B2E2B236}">
      <dgm:prSet phldrT="[Text]" custT="1"/>
      <dgm:spPr/>
      <dgm:t>
        <a:bodyPr/>
        <a:lstStyle/>
        <a:p>
          <a:r>
            <a:rPr lang="fa-IR" sz="16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تصویب قانون بلدیه در سال 1286 (1907م،1325ه.ق) در 108 ماده که هدف آن تأمین منافع مردم و رفع نیازهایشان </a:t>
          </a:r>
          <a:endParaRPr lang="en-US" sz="16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B682D5D0-61ED-4E7E-8906-1549EB733A1F}" type="parTrans" cxnId="{240AA0F4-9691-4648-A5DD-2EDC1479CDCD}">
      <dgm:prSet/>
      <dgm:spPr/>
      <dgm:t>
        <a:bodyPr/>
        <a:lstStyle/>
        <a:p>
          <a:endParaRPr lang="en-US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6B17B97C-EC57-49FB-91C2-C28E0556927B}" type="sibTrans" cxnId="{240AA0F4-9691-4648-A5DD-2EDC1479CDCD}">
      <dgm:prSet/>
      <dgm:spPr/>
      <dgm:t>
        <a:bodyPr/>
        <a:lstStyle/>
        <a:p>
          <a:endParaRPr lang="en-US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A894DD23-0686-46DC-8C9C-7662F2A6E9EF}">
      <dgm:prSet phldrT="[Text]" custT="1"/>
      <dgm:spPr/>
      <dgm:t>
        <a:bodyPr/>
        <a:lstStyle/>
        <a:p>
          <a:r>
            <a:rPr lang="fa-IR" sz="20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مردم اعضای انجمن بلدیه را نتخاب می کردند.</a:t>
          </a:r>
          <a:endParaRPr lang="en-US" sz="20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4FB0FB6C-A5CF-4B7B-82D7-9DD186BCF75F}" type="parTrans" cxnId="{F5817CA8-7387-4186-8A18-9F3EF13C6054}">
      <dgm:prSet/>
      <dgm:spPr/>
      <dgm:t>
        <a:bodyPr/>
        <a:lstStyle/>
        <a:p>
          <a:endParaRPr lang="en-US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AC9F32EF-473F-45C0-BE24-DEE008C07F7C}" type="sibTrans" cxnId="{F5817CA8-7387-4186-8A18-9F3EF13C6054}">
      <dgm:prSet/>
      <dgm:spPr/>
      <dgm:t>
        <a:bodyPr/>
        <a:lstStyle/>
        <a:p>
          <a:endParaRPr lang="en-US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D7882B56-90F5-464A-80E5-A2D0E1280B2E}">
      <dgm:prSet phldrT="[Text]" custT="1"/>
      <dgm:spPr/>
      <dgm:t>
        <a:bodyPr/>
        <a:lstStyle/>
        <a:p>
          <a:r>
            <a:rPr lang="fa-IR" sz="16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ریاست بلدیه بر عهده رئیس انجمن بلدیه بود که کلانتر نامیده می شد.</a:t>
          </a:r>
          <a:endParaRPr lang="en-US" sz="16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4151EB5C-10EA-49C3-B332-F27C12FA3225}" type="parTrans" cxnId="{3BB3A119-937E-430A-B847-CBFE38556584}">
      <dgm:prSet/>
      <dgm:spPr/>
      <dgm:t>
        <a:bodyPr/>
        <a:lstStyle/>
        <a:p>
          <a:endParaRPr lang="en-US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776C4765-8B81-4E73-AE2F-1D6435CE48CF}" type="sibTrans" cxnId="{3BB3A119-937E-430A-B847-CBFE38556584}">
      <dgm:prSet/>
      <dgm:spPr/>
      <dgm:t>
        <a:bodyPr/>
        <a:lstStyle/>
        <a:p>
          <a:endParaRPr lang="en-US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A82A7711-2BFC-4D09-B5E8-A484F97A8E9E}">
      <dgm:prSet phldrT="[Text]" custT="1"/>
      <dgm:spPr/>
      <dgm:t>
        <a:bodyPr/>
        <a:lstStyle/>
        <a:p>
          <a:r>
            <a:rPr lang="fa-IR" sz="20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اولین بلدیه در تهران در سال 1289(1910م،1328ه.ق)</a:t>
          </a:r>
          <a:endParaRPr lang="en-US" sz="20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24A7D39A-E9B5-47A5-A254-62C474C1BD83}" type="parTrans" cxnId="{9A1C747C-2D35-483E-97CA-5541B3857095}">
      <dgm:prSet/>
      <dgm:spPr/>
      <dgm:t>
        <a:bodyPr/>
        <a:lstStyle/>
        <a:p>
          <a:endParaRPr lang="en-US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8F74333E-1FBF-4759-827A-A31B859CF8B7}" type="sibTrans" cxnId="{9A1C747C-2D35-483E-97CA-5541B3857095}">
      <dgm:prSet/>
      <dgm:spPr/>
      <dgm:t>
        <a:bodyPr/>
        <a:lstStyle/>
        <a:p>
          <a:endParaRPr lang="en-US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9ABAA7D2-B364-4E7E-8A85-42ABB0C66D19}">
      <dgm:prSet phldrT="[Text]" custT="1"/>
      <dgm:spPr/>
      <dgm:t>
        <a:bodyPr/>
        <a:lstStyle/>
        <a:p>
          <a:r>
            <a:rPr lang="fa-IR" sz="16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با کودتا 1299(1920م،1339ه.ق)  بلدیه از انتخاب مردم خارج شد و زیر مجموعه دولت گشت.</a:t>
          </a:r>
          <a:endParaRPr lang="en-US" sz="16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CA5A57D7-BD60-438F-95F1-0A43B592D831}" type="parTrans" cxnId="{43E9E79F-FFBA-446A-B62C-9632E6526539}">
      <dgm:prSet/>
      <dgm:spPr/>
      <dgm:t>
        <a:bodyPr/>
        <a:lstStyle/>
        <a:p>
          <a:endParaRPr lang="en-US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29F8D570-28D4-47C5-A14B-D1A2B534C68C}" type="sibTrans" cxnId="{43E9E79F-FFBA-446A-B62C-9632E6526539}">
      <dgm:prSet/>
      <dgm:spPr/>
      <dgm:t>
        <a:bodyPr/>
        <a:lstStyle/>
        <a:p>
          <a:endParaRPr lang="en-US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gm:t>
    </dgm:pt>
    <dgm:pt modelId="{2092D000-9851-4B2B-97B5-9528AF36242A}" type="pres">
      <dgm:prSet presAssocID="{EAC61B81-32A6-4A7E-9A0A-04AA08AA35C7}" presName="outerComposite" presStyleCnt="0">
        <dgm:presLayoutVars>
          <dgm:chMax val="5"/>
          <dgm:dir val="rev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13FA450-7D77-475C-8D8B-9692283BB8E5}" type="pres">
      <dgm:prSet presAssocID="{EAC61B81-32A6-4A7E-9A0A-04AA08AA35C7}" presName="dummyMaxCanvas" presStyleCnt="0">
        <dgm:presLayoutVars/>
      </dgm:prSet>
      <dgm:spPr/>
    </dgm:pt>
    <dgm:pt modelId="{A6695AAB-E7BC-48D4-8C30-B295388BA826}" type="pres">
      <dgm:prSet presAssocID="{EAC61B81-32A6-4A7E-9A0A-04AA08AA35C7}" presName="FiveNodes_1" presStyleLbl="node1" presStyleIdx="0" presStyleCnt="5" custLinFactNeighborX="10479" custLinFactNeighborY="-1789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C5C4FC-0877-4F27-AA15-28E05ECE6B64}" type="pres">
      <dgm:prSet presAssocID="{EAC61B81-32A6-4A7E-9A0A-04AA08AA35C7}" presName="FiveNodes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FF7BBBB-E095-49A2-9F18-B22D16D14FBE}" type="pres">
      <dgm:prSet presAssocID="{EAC61B81-32A6-4A7E-9A0A-04AA08AA35C7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2A4CACC-6FE8-45C6-B08B-A641B016C383}" type="pres">
      <dgm:prSet presAssocID="{EAC61B81-32A6-4A7E-9A0A-04AA08AA35C7}" presName="FiveNodes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87782B-18AB-4EEE-BFE5-DE66C2B531D3}" type="pres">
      <dgm:prSet presAssocID="{EAC61B81-32A6-4A7E-9A0A-04AA08AA35C7}" presName="FiveNodes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4DC4B4-1022-45FC-B0FC-1D55EAFAAA88}" type="pres">
      <dgm:prSet presAssocID="{EAC61B81-32A6-4A7E-9A0A-04AA08AA35C7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F17F8F-1F27-4BB4-86EE-0415F6EFA811}" type="pres">
      <dgm:prSet presAssocID="{EAC61B81-32A6-4A7E-9A0A-04AA08AA35C7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E0BCD9-ACFF-4BD3-B838-D42B91791F44}" type="pres">
      <dgm:prSet presAssocID="{EAC61B81-32A6-4A7E-9A0A-04AA08AA35C7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443A08-74EF-4B60-B88E-F8A53C04E952}" type="pres">
      <dgm:prSet presAssocID="{EAC61B81-32A6-4A7E-9A0A-04AA08AA35C7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C1CFD7-5BB4-4C26-BE4B-D28D3B5B938B}" type="pres">
      <dgm:prSet presAssocID="{EAC61B81-32A6-4A7E-9A0A-04AA08AA35C7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BDC14FC-A27B-43E9-929E-07141A2F92B0}" type="pres">
      <dgm:prSet presAssocID="{EAC61B81-32A6-4A7E-9A0A-04AA08AA35C7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66CC16-6C51-4023-A835-7A5008D1FCA1}" type="pres">
      <dgm:prSet presAssocID="{EAC61B81-32A6-4A7E-9A0A-04AA08AA35C7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8851B81-8AD2-49DE-B276-AA8E5B5532DF}" type="pres">
      <dgm:prSet presAssocID="{EAC61B81-32A6-4A7E-9A0A-04AA08AA35C7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F75AC2D-F7CE-4A8F-9B92-946E0357774A}" type="pres">
      <dgm:prSet presAssocID="{EAC61B81-32A6-4A7E-9A0A-04AA08AA35C7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F06D983-374B-4CBC-B853-43C58F8A8C1F}" type="presOf" srcId="{A82A7711-2BFC-4D09-B5E8-A484F97A8E9E}" destId="{E2A4CACC-6FE8-45C6-B08B-A641B016C383}" srcOrd="0" destOrd="0" presId="urn:microsoft.com/office/officeart/2005/8/layout/vProcess5"/>
    <dgm:cxn modelId="{DC9C280D-ADDB-4F55-AFF7-CA8252436770}" type="presOf" srcId="{A0D583BE-E2EE-40C5-9287-C958B2E2B236}" destId="{F3C1CFD7-5BB4-4C26-BE4B-D28D3B5B938B}" srcOrd="1" destOrd="0" presId="urn:microsoft.com/office/officeart/2005/8/layout/vProcess5"/>
    <dgm:cxn modelId="{5E6A22BA-C4F6-4EE5-847B-931029418567}" type="presOf" srcId="{A0D583BE-E2EE-40C5-9287-C958B2E2B236}" destId="{A6695AAB-E7BC-48D4-8C30-B295388BA826}" srcOrd="0" destOrd="0" presId="urn:microsoft.com/office/officeart/2005/8/layout/vProcess5"/>
    <dgm:cxn modelId="{F930D6D5-59D0-4D56-A117-E804A354604D}" type="presOf" srcId="{EAC61B81-32A6-4A7E-9A0A-04AA08AA35C7}" destId="{2092D000-9851-4B2B-97B5-9528AF36242A}" srcOrd="0" destOrd="0" presId="urn:microsoft.com/office/officeart/2005/8/layout/vProcess5"/>
    <dgm:cxn modelId="{43E9E79F-FFBA-446A-B62C-9632E6526539}" srcId="{EAC61B81-32A6-4A7E-9A0A-04AA08AA35C7}" destId="{9ABAA7D2-B364-4E7E-8A85-42ABB0C66D19}" srcOrd="4" destOrd="0" parTransId="{CA5A57D7-BD60-438F-95F1-0A43B592D831}" sibTransId="{29F8D570-28D4-47C5-A14B-D1A2B534C68C}"/>
    <dgm:cxn modelId="{881688F7-965F-4DB8-AD61-2A990334E5FC}" type="presOf" srcId="{D7882B56-90F5-464A-80E5-A2D0E1280B2E}" destId="{EFF7BBBB-E095-49A2-9F18-B22D16D14FBE}" srcOrd="0" destOrd="0" presId="urn:microsoft.com/office/officeart/2005/8/layout/vProcess5"/>
    <dgm:cxn modelId="{7DB2F53A-A77A-446C-9229-418BE4986225}" type="presOf" srcId="{776C4765-8B81-4E73-AE2F-1D6435CE48CF}" destId="{DAE0BCD9-ACFF-4BD3-B838-D42B91791F44}" srcOrd="0" destOrd="0" presId="urn:microsoft.com/office/officeart/2005/8/layout/vProcess5"/>
    <dgm:cxn modelId="{EFE13BEF-0E59-487E-BA5F-C65F5614CCCC}" type="presOf" srcId="{9ABAA7D2-B364-4E7E-8A85-42ABB0C66D19}" destId="{EF75AC2D-F7CE-4A8F-9B92-946E0357774A}" srcOrd="1" destOrd="0" presId="urn:microsoft.com/office/officeart/2005/8/layout/vProcess5"/>
    <dgm:cxn modelId="{9A1C747C-2D35-483E-97CA-5541B3857095}" srcId="{EAC61B81-32A6-4A7E-9A0A-04AA08AA35C7}" destId="{A82A7711-2BFC-4D09-B5E8-A484F97A8E9E}" srcOrd="3" destOrd="0" parTransId="{24A7D39A-E9B5-47A5-A254-62C474C1BD83}" sibTransId="{8F74333E-1FBF-4759-827A-A31B859CF8B7}"/>
    <dgm:cxn modelId="{240AA0F4-9691-4648-A5DD-2EDC1479CDCD}" srcId="{EAC61B81-32A6-4A7E-9A0A-04AA08AA35C7}" destId="{A0D583BE-E2EE-40C5-9287-C958B2E2B236}" srcOrd="0" destOrd="0" parTransId="{B682D5D0-61ED-4E7E-8906-1549EB733A1F}" sibTransId="{6B17B97C-EC57-49FB-91C2-C28E0556927B}"/>
    <dgm:cxn modelId="{F5817CA8-7387-4186-8A18-9F3EF13C6054}" srcId="{EAC61B81-32A6-4A7E-9A0A-04AA08AA35C7}" destId="{A894DD23-0686-46DC-8C9C-7662F2A6E9EF}" srcOrd="1" destOrd="0" parTransId="{4FB0FB6C-A5CF-4B7B-82D7-9DD186BCF75F}" sibTransId="{AC9F32EF-473F-45C0-BE24-DEE008C07F7C}"/>
    <dgm:cxn modelId="{C89D5B3C-EDFF-49E7-B7AC-8F09C8F45B88}" type="presOf" srcId="{A82A7711-2BFC-4D09-B5E8-A484F97A8E9E}" destId="{18851B81-8AD2-49DE-B276-AA8E5B5532DF}" srcOrd="1" destOrd="0" presId="urn:microsoft.com/office/officeart/2005/8/layout/vProcess5"/>
    <dgm:cxn modelId="{32E27CF5-AD78-47BA-B92D-F8D4483E401D}" type="presOf" srcId="{6B17B97C-EC57-49FB-91C2-C28E0556927B}" destId="{564DC4B4-1022-45FC-B0FC-1D55EAFAAA88}" srcOrd="0" destOrd="0" presId="urn:microsoft.com/office/officeart/2005/8/layout/vProcess5"/>
    <dgm:cxn modelId="{3E77DBE4-8BAF-4646-9F9A-DAB17D10151D}" type="presOf" srcId="{D7882B56-90F5-464A-80E5-A2D0E1280B2E}" destId="{6566CC16-6C51-4023-A835-7A5008D1FCA1}" srcOrd="1" destOrd="0" presId="urn:microsoft.com/office/officeart/2005/8/layout/vProcess5"/>
    <dgm:cxn modelId="{F76029F1-EC1C-45A1-80B9-BDAC3E7DBDFB}" type="presOf" srcId="{8F74333E-1FBF-4759-827A-A31B859CF8B7}" destId="{05443A08-74EF-4B60-B88E-F8A53C04E952}" srcOrd="0" destOrd="0" presId="urn:microsoft.com/office/officeart/2005/8/layout/vProcess5"/>
    <dgm:cxn modelId="{0D947B02-B6C8-4C74-95E2-F2EE6B89C3CF}" type="presOf" srcId="{A894DD23-0686-46DC-8C9C-7662F2A6E9EF}" destId="{DDC5C4FC-0877-4F27-AA15-28E05ECE6B64}" srcOrd="0" destOrd="0" presId="urn:microsoft.com/office/officeart/2005/8/layout/vProcess5"/>
    <dgm:cxn modelId="{3BB3A119-937E-430A-B847-CBFE38556584}" srcId="{EAC61B81-32A6-4A7E-9A0A-04AA08AA35C7}" destId="{D7882B56-90F5-464A-80E5-A2D0E1280B2E}" srcOrd="2" destOrd="0" parTransId="{4151EB5C-10EA-49C3-B332-F27C12FA3225}" sibTransId="{776C4765-8B81-4E73-AE2F-1D6435CE48CF}"/>
    <dgm:cxn modelId="{5C6345D2-5ADB-484B-8D45-9AA97C83FDD1}" type="presOf" srcId="{9ABAA7D2-B364-4E7E-8A85-42ABB0C66D19}" destId="{0587782B-18AB-4EEE-BFE5-DE66C2B531D3}" srcOrd="0" destOrd="0" presId="urn:microsoft.com/office/officeart/2005/8/layout/vProcess5"/>
    <dgm:cxn modelId="{1B3C9FF6-4A1D-473B-A465-0B4294D32E9D}" type="presOf" srcId="{AC9F32EF-473F-45C0-BE24-DEE008C07F7C}" destId="{13F17F8F-1F27-4BB4-86EE-0415F6EFA811}" srcOrd="0" destOrd="0" presId="urn:microsoft.com/office/officeart/2005/8/layout/vProcess5"/>
    <dgm:cxn modelId="{F7F4BB51-91E2-4914-8619-5986525A6EA5}" type="presOf" srcId="{A894DD23-0686-46DC-8C9C-7662F2A6E9EF}" destId="{5BDC14FC-A27B-43E9-929E-07141A2F92B0}" srcOrd="1" destOrd="0" presId="urn:microsoft.com/office/officeart/2005/8/layout/vProcess5"/>
    <dgm:cxn modelId="{A1D4DCD0-6051-42C2-9F70-E9A434B503C6}" type="presParOf" srcId="{2092D000-9851-4B2B-97B5-9528AF36242A}" destId="{113FA450-7D77-475C-8D8B-9692283BB8E5}" srcOrd="0" destOrd="0" presId="urn:microsoft.com/office/officeart/2005/8/layout/vProcess5"/>
    <dgm:cxn modelId="{564E296C-7751-42FE-95B1-478AE1271344}" type="presParOf" srcId="{2092D000-9851-4B2B-97B5-9528AF36242A}" destId="{A6695AAB-E7BC-48D4-8C30-B295388BA826}" srcOrd="1" destOrd="0" presId="urn:microsoft.com/office/officeart/2005/8/layout/vProcess5"/>
    <dgm:cxn modelId="{539CE06C-1DD5-4B17-9CEC-21AE3A484E86}" type="presParOf" srcId="{2092D000-9851-4B2B-97B5-9528AF36242A}" destId="{DDC5C4FC-0877-4F27-AA15-28E05ECE6B64}" srcOrd="2" destOrd="0" presId="urn:microsoft.com/office/officeart/2005/8/layout/vProcess5"/>
    <dgm:cxn modelId="{A098E809-AF44-4AC9-ADC0-3CD64A72C2A2}" type="presParOf" srcId="{2092D000-9851-4B2B-97B5-9528AF36242A}" destId="{EFF7BBBB-E095-49A2-9F18-B22D16D14FBE}" srcOrd="3" destOrd="0" presId="urn:microsoft.com/office/officeart/2005/8/layout/vProcess5"/>
    <dgm:cxn modelId="{E3DFA1E3-6DA8-418C-82CE-5C7EA552997E}" type="presParOf" srcId="{2092D000-9851-4B2B-97B5-9528AF36242A}" destId="{E2A4CACC-6FE8-45C6-B08B-A641B016C383}" srcOrd="4" destOrd="0" presId="urn:microsoft.com/office/officeart/2005/8/layout/vProcess5"/>
    <dgm:cxn modelId="{BEC65A8F-6E84-4D19-AFAC-B796D98ABE9A}" type="presParOf" srcId="{2092D000-9851-4B2B-97B5-9528AF36242A}" destId="{0587782B-18AB-4EEE-BFE5-DE66C2B531D3}" srcOrd="5" destOrd="0" presId="urn:microsoft.com/office/officeart/2005/8/layout/vProcess5"/>
    <dgm:cxn modelId="{CA07EBBA-4163-4C8C-986B-E75F7D7A5975}" type="presParOf" srcId="{2092D000-9851-4B2B-97B5-9528AF36242A}" destId="{564DC4B4-1022-45FC-B0FC-1D55EAFAAA88}" srcOrd="6" destOrd="0" presId="urn:microsoft.com/office/officeart/2005/8/layout/vProcess5"/>
    <dgm:cxn modelId="{66518527-1F4B-4412-8F0C-90DF3F944AF5}" type="presParOf" srcId="{2092D000-9851-4B2B-97B5-9528AF36242A}" destId="{13F17F8F-1F27-4BB4-86EE-0415F6EFA811}" srcOrd="7" destOrd="0" presId="urn:microsoft.com/office/officeart/2005/8/layout/vProcess5"/>
    <dgm:cxn modelId="{D174CB34-4A0C-4CD3-8DFB-1F3D77032702}" type="presParOf" srcId="{2092D000-9851-4B2B-97B5-9528AF36242A}" destId="{DAE0BCD9-ACFF-4BD3-B838-D42B91791F44}" srcOrd="8" destOrd="0" presId="urn:microsoft.com/office/officeart/2005/8/layout/vProcess5"/>
    <dgm:cxn modelId="{2DBC05E4-D8F3-40EA-9E25-E435A03A7A6D}" type="presParOf" srcId="{2092D000-9851-4B2B-97B5-9528AF36242A}" destId="{05443A08-74EF-4B60-B88E-F8A53C04E952}" srcOrd="9" destOrd="0" presId="urn:microsoft.com/office/officeart/2005/8/layout/vProcess5"/>
    <dgm:cxn modelId="{9F2571F7-8D11-4640-B730-46B4F18753CE}" type="presParOf" srcId="{2092D000-9851-4B2B-97B5-9528AF36242A}" destId="{F3C1CFD7-5BB4-4C26-BE4B-D28D3B5B938B}" srcOrd="10" destOrd="0" presId="urn:microsoft.com/office/officeart/2005/8/layout/vProcess5"/>
    <dgm:cxn modelId="{32ECA0C3-B869-48B1-9D7B-C9007B58D2B7}" type="presParOf" srcId="{2092D000-9851-4B2B-97B5-9528AF36242A}" destId="{5BDC14FC-A27B-43E9-929E-07141A2F92B0}" srcOrd="11" destOrd="0" presId="urn:microsoft.com/office/officeart/2005/8/layout/vProcess5"/>
    <dgm:cxn modelId="{B04EDE5D-4C1B-4E4B-8E52-49274EDCE062}" type="presParOf" srcId="{2092D000-9851-4B2B-97B5-9528AF36242A}" destId="{6566CC16-6C51-4023-A835-7A5008D1FCA1}" srcOrd="12" destOrd="0" presId="urn:microsoft.com/office/officeart/2005/8/layout/vProcess5"/>
    <dgm:cxn modelId="{A7FB996D-B238-4B49-84ED-E95A080E975D}" type="presParOf" srcId="{2092D000-9851-4B2B-97B5-9528AF36242A}" destId="{18851B81-8AD2-49DE-B276-AA8E5B5532DF}" srcOrd="13" destOrd="0" presId="urn:microsoft.com/office/officeart/2005/8/layout/vProcess5"/>
    <dgm:cxn modelId="{2F45C599-4258-41B1-AD88-4E8717491D35}" type="presParOf" srcId="{2092D000-9851-4B2B-97B5-9528AF36242A}" destId="{EF75AC2D-F7CE-4A8F-9B92-946E0357774A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EBE688-0B26-45AA-B033-A23B4934264A}">
      <dsp:nvSpPr>
        <dsp:cNvPr id="0" name=""/>
        <dsp:cNvSpPr/>
      </dsp:nvSpPr>
      <dsp:spPr>
        <a:xfrm>
          <a:off x="4010071" y="1899633"/>
          <a:ext cx="472616" cy="450282"/>
        </a:xfrm>
        <a:custGeom>
          <a:avLst/>
          <a:gdLst/>
          <a:ahLst/>
          <a:cxnLst/>
          <a:rect l="0" t="0" r="0" b="0"/>
          <a:pathLst>
            <a:path>
              <a:moveTo>
                <a:pt x="472616" y="0"/>
              </a:moveTo>
              <a:lnTo>
                <a:pt x="236308" y="0"/>
              </a:lnTo>
              <a:lnTo>
                <a:pt x="236308" y="450282"/>
              </a:lnTo>
              <a:lnTo>
                <a:pt x="0" y="45028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>
            <a:cs typeface="B Kourosh" panose="00000400000000000000" pitchFamily="2" charset="-78"/>
          </a:endParaRPr>
        </a:p>
      </dsp:txBody>
      <dsp:txXfrm>
        <a:off x="4230059" y="2108455"/>
        <a:ext cx="32638" cy="32638"/>
      </dsp:txXfrm>
    </dsp:sp>
    <dsp:sp modelId="{FAC28BB9-965A-413B-AFB9-01254C9B74B5}">
      <dsp:nvSpPr>
        <dsp:cNvPr id="0" name=""/>
        <dsp:cNvSpPr/>
      </dsp:nvSpPr>
      <dsp:spPr>
        <a:xfrm>
          <a:off x="4010071" y="1449351"/>
          <a:ext cx="472616" cy="450282"/>
        </a:xfrm>
        <a:custGeom>
          <a:avLst/>
          <a:gdLst/>
          <a:ahLst/>
          <a:cxnLst/>
          <a:rect l="0" t="0" r="0" b="0"/>
          <a:pathLst>
            <a:path>
              <a:moveTo>
                <a:pt x="472616" y="450282"/>
              </a:moveTo>
              <a:lnTo>
                <a:pt x="236308" y="450282"/>
              </a:lnTo>
              <a:lnTo>
                <a:pt x="236308" y="0"/>
              </a:lnTo>
              <a:lnTo>
                <a:pt x="0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>
            <a:cs typeface="B Kourosh" panose="00000400000000000000" pitchFamily="2" charset="-78"/>
          </a:endParaRPr>
        </a:p>
      </dsp:txBody>
      <dsp:txXfrm>
        <a:off x="4230059" y="1658172"/>
        <a:ext cx="32638" cy="32638"/>
      </dsp:txXfrm>
    </dsp:sp>
    <dsp:sp modelId="{2EEF39D5-0069-48C2-AA64-0566B2BB0046}">
      <dsp:nvSpPr>
        <dsp:cNvPr id="0" name=""/>
        <dsp:cNvSpPr/>
      </dsp:nvSpPr>
      <dsp:spPr>
        <a:xfrm rot="16200000" flipH="1">
          <a:off x="4818133" y="1539407"/>
          <a:ext cx="49559" cy="72045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" tIns="2540" rIns="2540" bIns="2540" numCol="1" spcCol="1270" anchor="ctr" anchorCtr="0">
          <a:noAutofit/>
        </a:bodyPr>
        <a:lstStyle/>
        <a:p>
          <a:pPr lvl="0" algn="ctr" defTabSz="177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400" kern="1200" dirty="0">
            <a:cs typeface="B Kourosh" panose="00000400000000000000" pitchFamily="2" charset="-78"/>
          </a:endParaRPr>
        </a:p>
      </dsp:txBody>
      <dsp:txXfrm>
        <a:off x="4818133" y="1539407"/>
        <a:ext cx="49559" cy="720451"/>
      </dsp:txXfrm>
    </dsp:sp>
    <dsp:sp modelId="{C1F7B938-82AD-4294-B757-89EF2D52FFEA}">
      <dsp:nvSpPr>
        <dsp:cNvPr id="0" name=""/>
        <dsp:cNvSpPr/>
      </dsp:nvSpPr>
      <dsp:spPr>
        <a:xfrm>
          <a:off x="1646990" y="1089125"/>
          <a:ext cx="2363081" cy="72045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B Kourosh" panose="00000400000000000000" pitchFamily="2" charset="-78"/>
            </a:rPr>
            <a:t>انقلاب مشروطیت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B Kourosh" panose="00000400000000000000" pitchFamily="2" charset="-78"/>
            </a:rPr>
            <a:t>1285ه.ش،1906م،1324ه.ق  </a:t>
          </a:r>
        </a:p>
      </dsp:txBody>
      <dsp:txXfrm>
        <a:off x="1646990" y="1089125"/>
        <a:ext cx="2363081" cy="720451"/>
      </dsp:txXfrm>
    </dsp:sp>
    <dsp:sp modelId="{FE041368-1387-4FDB-AD1E-87D4B89EEB90}">
      <dsp:nvSpPr>
        <dsp:cNvPr id="0" name=""/>
        <dsp:cNvSpPr/>
      </dsp:nvSpPr>
      <dsp:spPr>
        <a:xfrm>
          <a:off x="1646990" y="1989689"/>
          <a:ext cx="2363081" cy="72045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B Kourosh" panose="00000400000000000000" pitchFamily="2" charset="-78"/>
            </a:rPr>
            <a:t>پهلوی اول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B Kourosh" panose="00000400000000000000" pitchFamily="2" charset="-78"/>
            </a:rPr>
            <a:t>1304ه.ش،1925م،1344ه.ق</a:t>
          </a:r>
          <a:endParaRPr lang="en-US" sz="2000" kern="1200" dirty="0">
            <a:cs typeface="B Kourosh" panose="00000400000000000000" pitchFamily="2" charset="-78"/>
          </a:endParaRPr>
        </a:p>
      </dsp:txBody>
      <dsp:txXfrm>
        <a:off x="1646990" y="1989689"/>
        <a:ext cx="2363081" cy="720451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A8E870-505F-4F96-97BB-D27AEE26ECC1}">
      <dsp:nvSpPr>
        <dsp:cNvPr id="0" name=""/>
        <dsp:cNvSpPr/>
      </dsp:nvSpPr>
      <dsp:spPr>
        <a:xfrm>
          <a:off x="7057513" y="3348993"/>
          <a:ext cx="423058" cy="236355"/>
        </a:xfrm>
        <a:custGeom>
          <a:avLst/>
          <a:gdLst/>
          <a:ahLst/>
          <a:cxnLst/>
          <a:rect l="0" t="0" r="0" b="0"/>
          <a:pathLst>
            <a:path>
              <a:moveTo>
                <a:pt x="423058" y="236355"/>
              </a:moveTo>
              <a:lnTo>
                <a:pt x="211529" y="236355"/>
              </a:lnTo>
              <a:lnTo>
                <a:pt x="211529" y="0"/>
              </a:lnTo>
              <a:lnTo>
                <a:pt x="0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>
            <a:solidFill>
              <a:schemeClr val="accent4">
                <a:lumMod val="50000"/>
              </a:schemeClr>
            </a:solidFill>
          </a:endParaRPr>
        </a:p>
      </dsp:txBody>
      <dsp:txXfrm>
        <a:off x="7256927" y="3455056"/>
        <a:ext cx="24230" cy="24230"/>
      </dsp:txXfrm>
    </dsp:sp>
    <dsp:sp modelId="{AA3BEBA0-F509-48A5-A645-B4EED97C86F4}">
      <dsp:nvSpPr>
        <dsp:cNvPr id="0" name=""/>
        <dsp:cNvSpPr/>
      </dsp:nvSpPr>
      <dsp:spPr>
        <a:xfrm>
          <a:off x="7057513" y="2420075"/>
          <a:ext cx="423058" cy="1165273"/>
        </a:xfrm>
        <a:custGeom>
          <a:avLst/>
          <a:gdLst/>
          <a:ahLst/>
          <a:cxnLst/>
          <a:rect l="0" t="0" r="0" b="0"/>
          <a:pathLst>
            <a:path>
              <a:moveTo>
                <a:pt x="423058" y="1165273"/>
              </a:moveTo>
              <a:lnTo>
                <a:pt x="211529" y="1165273"/>
              </a:lnTo>
              <a:lnTo>
                <a:pt x="211529" y="0"/>
              </a:lnTo>
              <a:lnTo>
                <a:pt x="0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>
            <a:solidFill>
              <a:schemeClr val="accent4">
                <a:lumMod val="50000"/>
              </a:schemeClr>
            </a:solidFill>
          </a:endParaRPr>
        </a:p>
      </dsp:txBody>
      <dsp:txXfrm>
        <a:off x="7238050" y="2971719"/>
        <a:ext cx="61984" cy="61984"/>
      </dsp:txXfrm>
    </dsp:sp>
    <dsp:sp modelId="{74E24B19-77FF-484E-A44D-0C214365355E}">
      <dsp:nvSpPr>
        <dsp:cNvPr id="0" name=""/>
        <dsp:cNvSpPr/>
      </dsp:nvSpPr>
      <dsp:spPr>
        <a:xfrm>
          <a:off x="7057513" y="1491157"/>
          <a:ext cx="423058" cy="2094191"/>
        </a:xfrm>
        <a:custGeom>
          <a:avLst/>
          <a:gdLst/>
          <a:ahLst/>
          <a:cxnLst/>
          <a:rect l="0" t="0" r="0" b="0"/>
          <a:pathLst>
            <a:path>
              <a:moveTo>
                <a:pt x="423058" y="2094191"/>
              </a:moveTo>
              <a:lnTo>
                <a:pt x="211529" y="2094191"/>
              </a:lnTo>
              <a:lnTo>
                <a:pt x="211529" y="0"/>
              </a:lnTo>
              <a:lnTo>
                <a:pt x="0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>
            <a:solidFill>
              <a:schemeClr val="accent4">
                <a:lumMod val="50000"/>
              </a:schemeClr>
            </a:solidFill>
          </a:endParaRPr>
        </a:p>
      </dsp:txBody>
      <dsp:txXfrm>
        <a:off x="7215630" y="2484840"/>
        <a:ext cx="106824" cy="106824"/>
      </dsp:txXfrm>
    </dsp:sp>
    <dsp:sp modelId="{A5C8CEBF-B9EC-439A-B04A-0110C2D521EF}">
      <dsp:nvSpPr>
        <dsp:cNvPr id="0" name=""/>
        <dsp:cNvSpPr/>
      </dsp:nvSpPr>
      <dsp:spPr>
        <a:xfrm>
          <a:off x="7057513" y="562239"/>
          <a:ext cx="423058" cy="3023109"/>
        </a:xfrm>
        <a:custGeom>
          <a:avLst/>
          <a:gdLst/>
          <a:ahLst/>
          <a:cxnLst/>
          <a:rect l="0" t="0" r="0" b="0"/>
          <a:pathLst>
            <a:path>
              <a:moveTo>
                <a:pt x="423058" y="3023109"/>
              </a:moveTo>
              <a:lnTo>
                <a:pt x="211529" y="3023109"/>
              </a:lnTo>
              <a:lnTo>
                <a:pt x="211529" y="0"/>
              </a:lnTo>
              <a:lnTo>
                <a:pt x="0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>
            <a:solidFill>
              <a:schemeClr val="accent4">
                <a:lumMod val="50000"/>
              </a:schemeClr>
            </a:solidFill>
          </a:endParaRPr>
        </a:p>
      </dsp:txBody>
      <dsp:txXfrm>
        <a:off x="7192728" y="1997480"/>
        <a:ext cx="152628" cy="152628"/>
      </dsp:txXfrm>
    </dsp:sp>
    <dsp:sp modelId="{B96226E0-FF27-458B-AC5E-EF3FCD1240DB}">
      <dsp:nvSpPr>
        <dsp:cNvPr id="0" name=""/>
        <dsp:cNvSpPr/>
      </dsp:nvSpPr>
      <dsp:spPr>
        <a:xfrm rot="5400000">
          <a:off x="7744521" y="3213781"/>
          <a:ext cx="215235" cy="74313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" tIns="3810" rIns="3810" bIns="381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00" kern="1200">
            <a:solidFill>
              <a:schemeClr val="accent4">
                <a:lumMod val="50000"/>
              </a:schemeClr>
            </a:solidFill>
          </a:endParaRPr>
        </a:p>
      </dsp:txBody>
      <dsp:txXfrm>
        <a:off x="7744521" y="3213781"/>
        <a:ext cx="215235" cy="743134"/>
      </dsp:txXfrm>
    </dsp:sp>
    <dsp:sp modelId="{1451B423-1E21-4F6C-80C2-758657520217}">
      <dsp:nvSpPr>
        <dsp:cNvPr id="0" name=""/>
        <dsp:cNvSpPr/>
      </dsp:nvSpPr>
      <dsp:spPr>
        <a:xfrm>
          <a:off x="4620033" y="190672"/>
          <a:ext cx="2437480" cy="74313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700" kern="12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1- عقب ماندگی (توسعه نیافتگی اقتصادی-اجتماعی-فرهنگی )</a:t>
          </a:r>
          <a:endParaRPr lang="en-US" sz="1700" kern="1200" dirty="0">
            <a:solidFill>
              <a:schemeClr val="accent4">
                <a:lumMod val="50000"/>
              </a:schemeClr>
            </a:solidFill>
          </a:endParaRPr>
        </a:p>
      </dsp:txBody>
      <dsp:txXfrm>
        <a:off x="4620033" y="190672"/>
        <a:ext cx="2437480" cy="743134"/>
      </dsp:txXfrm>
    </dsp:sp>
    <dsp:sp modelId="{6B202194-E710-4D05-9B70-5FDDDF1E5E67}">
      <dsp:nvSpPr>
        <dsp:cNvPr id="0" name=""/>
        <dsp:cNvSpPr/>
      </dsp:nvSpPr>
      <dsp:spPr>
        <a:xfrm>
          <a:off x="4620033" y="1119590"/>
          <a:ext cx="2437480" cy="74313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700" kern="12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2- وابستگی( سیاسی-اقتصادی)</a:t>
          </a:r>
          <a:endParaRPr lang="en-US" sz="1700" kern="1200" dirty="0">
            <a:solidFill>
              <a:schemeClr val="accent4">
                <a:lumMod val="50000"/>
              </a:schemeClr>
            </a:solidFill>
          </a:endParaRPr>
        </a:p>
      </dsp:txBody>
      <dsp:txXfrm>
        <a:off x="4620033" y="1119590"/>
        <a:ext cx="2437480" cy="743134"/>
      </dsp:txXfrm>
    </dsp:sp>
    <dsp:sp modelId="{1D11E9B3-05CA-48D1-A1FE-951ADA140A96}">
      <dsp:nvSpPr>
        <dsp:cNvPr id="0" name=""/>
        <dsp:cNvSpPr/>
      </dsp:nvSpPr>
      <dsp:spPr>
        <a:xfrm>
          <a:off x="4620033" y="2048508"/>
          <a:ext cx="2437480" cy="74313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700" kern="12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3- شیفتگی (فرهنگی – اجتماعی)</a:t>
          </a:r>
          <a:endParaRPr lang="en-US" sz="1700" kern="1200" dirty="0">
            <a:solidFill>
              <a:schemeClr val="accent4">
                <a:lumMod val="50000"/>
              </a:schemeClr>
            </a:solidFill>
          </a:endParaRPr>
        </a:p>
      </dsp:txBody>
      <dsp:txXfrm>
        <a:off x="4620033" y="2048508"/>
        <a:ext cx="2437480" cy="743134"/>
      </dsp:txXfrm>
    </dsp:sp>
    <dsp:sp modelId="{152B13BD-935C-4B05-B6C5-FFDFE8B6013C}">
      <dsp:nvSpPr>
        <dsp:cNvPr id="0" name=""/>
        <dsp:cNvSpPr/>
      </dsp:nvSpPr>
      <dsp:spPr>
        <a:xfrm>
          <a:off x="4620033" y="2977426"/>
          <a:ext cx="2437480" cy="74313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700" kern="12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4- تقلید بی خردانه از خردگرایی</a:t>
          </a:r>
          <a:endParaRPr lang="en-US" sz="1700" kern="1200" dirty="0">
            <a:solidFill>
              <a:schemeClr val="accent4">
                <a:lumMod val="50000"/>
              </a:schemeClr>
            </a:solidFill>
          </a:endParaRPr>
        </a:p>
      </dsp:txBody>
      <dsp:txXfrm>
        <a:off x="4620033" y="2977426"/>
        <a:ext cx="2437480" cy="743134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B0CE5F-B75A-48EE-A4D1-4D86AACCBF12}">
      <dsp:nvSpPr>
        <dsp:cNvPr id="0" name=""/>
        <dsp:cNvSpPr/>
      </dsp:nvSpPr>
      <dsp:spPr>
        <a:xfrm>
          <a:off x="1220675" y="1930"/>
          <a:ext cx="5405120" cy="563056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76200" rIns="248292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نگارش اولین قانون اساسی و تشکیل مجلس</a:t>
          </a:r>
          <a:endParaRPr lang="en-US" sz="2000" kern="12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sp:txBody>
      <dsp:txXfrm>
        <a:off x="1220675" y="1930"/>
        <a:ext cx="5264356" cy="563056"/>
      </dsp:txXfrm>
    </dsp:sp>
    <dsp:sp modelId="{53924562-3B90-4959-8DF7-45508C0E1A91}">
      <dsp:nvSpPr>
        <dsp:cNvPr id="0" name=""/>
        <dsp:cNvSpPr/>
      </dsp:nvSpPr>
      <dsp:spPr>
        <a:xfrm>
          <a:off x="6344267" y="1930"/>
          <a:ext cx="563056" cy="563056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AFBEDE9E-ABA6-4CE9-ADBE-92B30EA258BF}">
      <dsp:nvSpPr>
        <dsp:cNvPr id="0" name=""/>
        <dsp:cNvSpPr/>
      </dsp:nvSpPr>
      <dsp:spPr>
        <a:xfrm>
          <a:off x="1220675" y="733063"/>
          <a:ext cx="5405120" cy="563056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76200" rIns="248292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تقسیمات کشوری مدون</a:t>
          </a:r>
          <a:endParaRPr lang="en-US" sz="2000" kern="12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sp:txBody>
      <dsp:txXfrm>
        <a:off x="1220675" y="733063"/>
        <a:ext cx="5264356" cy="563056"/>
      </dsp:txXfrm>
    </dsp:sp>
    <dsp:sp modelId="{9B8B0FCA-31B2-4A29-9C4C-1B64B382C0CE}">
      <dsp:nvSpPr>
        <dsp:cNvPr id="0" name=""/>
        <dsp:cNvSpPr/>
      </dsp:nvSpPr>
      <dsp:spPr>
        <a:xfrm>
          <a:off x="6344267" y="733063"/>
          <a:ext cx="563056" cy="563056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9D6D981-C0FD-42BE-AC46-9A54F79D1A0A}">
      <dsp:nvSpPr>
        <dsp:cNvPr id="0" name=""/>
        <dsp:cNvSpPr/>
      </dsp:nvSpPr>
      <dsp:spPr>
        <a:xfrm>
          <a:off x="1220675" y="1464196"/>
          <a:ext cx="5405120" cy="563056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76200" rIns="248292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ایجاد اولین تشکیلات مدرن مدیریت شهری</a:t>
          </a:r>
          <a:endParaRPr lang="en-US" sz="2000" kern="12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sp:txBody>
      <dsp:txXfrm>
        <a:off x="1220675" y="1464196"/>
        <a:ext cx="5264356" cy="563056"/>
      </dsp:txXfrm>
    </dsp:sp>
    <dsp:sp modelId="{6D59727C-4762-44D3-B566-2169DE84F038}">
      <dsp:nvSpPr>
        <dsp:cNvPr id="0" name=""/>
        <dsp:cNvSpPr/>
      </dsp:nvSpPr>
      <dsp:spPr>
        <a:xfrm>
          <a:off x="6344267" y="1464196"/>
          <a:ext cx="563056" cy="563056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FAFB4BBA-EA29-4D58-85AF-2E5050D11FB5}">
      <dsp:nvSpPr>
        <dsp:cNvPr id="0" name=""/>
        <dsp:cNvSpPr/>
      </dsp:nvSpPr>
      <dsp:spPr>
        <a:xfrm>
          <a:off x="1220675" y="2195329"/>
          <a:ext cx="5405120" cy="563056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76200" rIns="248292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به وجود آمدن طبقات اجتماعی جدید</a:t>
          </a:r>
          <a:endParaRPr lang="en-US" sz="2000" kern="12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sp:txBody>
      <dsp:txXfrm>
        <a:off x="1220675" y="2195329"/>
        <a:ext cx="5264356" cy="563056"/>
      </dsp:txXfrm>
    </dsp:sp>
    <dsp:sp modelId="{4B95C154-DBFC-404A-BB99-832FCE158132}">
      <dsp:nvSpPr>
        <dsp:cNvPr id="0" name=""/>
        <dsp:cNvSpPr/>
      </dsp:nvSpPr>
      <dsp:spPr>
        <a:xfrm>
          <a:off x="6344267" y="2195329"/>
          <a:ext cx="563056" cy="563056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32C1C9F-7A0C-4806-AA9D-F747BBF29B05}">
      <dsp:nvSpPr>
        <dsp:cNvPr id="0" name=""/>
        <dsp:cNvSpPr/>
      </dsp:nvSpPr>
      <dsp:spPr>
        <a:xfrm>
          <a:off x="1220675" y="2926462"/>
          <a:ext cx="5405120" cy="563056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76200" rIns="248292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آغاز وابستگی روستا به شهر</a:t>
          </a:r>
          <a:endParaRPr lang="en-US" sz="2000" kern="12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sp:txBody>
      <dsp:txXfrm>
        <a:off x="1220675" y="2926462"/>
        <a:ext cx="5264356" cy="563056"/>
      </dsp:txXfrm>
    </dsp:sp>
    <dsp:sp modelId="{59A855AE-1B1C-4BC5-AD44-A28467C27714}">
      <dsp:nvSpPr>
        <dsp:cNvPr id="0" name=""/>
        <dsp:cNvSpPr/>
      </dsp:nvSpPr>
      <dsp:spPr>
        <a:xfrm>
          <a:off x="6344267" y="2926462"/>
          <a:ext cx="563056" cy="563056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3168D786-0F37-4F09-A3E6-2D239A4CE038}">
      <dsp:nvSpPr>
        <dsp:cNvPr id="0" name=""/>
        <dsp:cNvSpPr/>
      </dsp:nvSpPr>
      <dsp:spPr>
        <a:xfrm>
          <a:off x="1220675" y="3657595"/>
          <a:ext cx="5405120" cy="563056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76200" rIns="248292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ریشه های نابسامانی در مشروطه</a:t>
          </a:r>
          <a:endParaRPr lang="en-US" sz="2000" kern="12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sp:txBody>
      <dsp:txXfrm>
        <a:off x="1220675" y="3657595"/>
        <a:ext cx="5264356" cy="563056"/>
      </dsp:txXfrm>
    </dsp:sp>
    <dsp:sp modelId="{A9B23DA9-A319-4809-9E5E-50AD389C57D0}">
      <dsp:nvSpPr>
        <dsp:cNvPr id="0" name=""/>
        <dsp:cNvSpPr/>
      </dsp:nvSpPr>
      <dsp:spPr>
        <a:xfrm>
          <a:off x="6344267" y="3657595"/>
          <a:ext cx="563056" cy="563056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A8E84B-5D01-49D0-9F55-E8B2DF601917}">
      <dsp:nvSpPr>
        <dsp:cNvPr id="0" name=""/>
        <dsp:cNvSpPr/>
      </dsp:nvSpPr>
      <dsp:spPr>
        <a:xfrm>
          <a:off x="2981052" y="2103251"/>
          <a:ext cx="433968" cy="9990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16984" y="0"/>
              </a:lnTo>
              <a:lnTo>
                <a:pt x="216984" y="999044"/>
              </a:lnTo>
              <a:lnTo>
                <a:pt x="433968" y="9990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33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00" kern="12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sp:txBody>
      <dsp:txXfrm>
        <a:off x="3170805" y="2575542"/>
        <a:ext cx="54461" cy="54461"/>
      </dsp:txXfrm>
    </dsp:sp>
    <dsp:sp modelId="{5DEB56FC-048E-4657-AABB-0CD7E981E639}">
      <dsp:nvSpPr>
        <dsp:cNvPr id="0" name=""/>
        <dsp:cNvSpPr/>
      </dsp:nvSpPr>
      <dsp:spPr>
        <a:xfrm>
          <a:off x="2981052" y="2057531"/>
          <a:ext cx="43396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33968" y="4572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33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00" kern="12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sp:txBody>
      <dsp:txXfrm>
        <a:off x="3187187" y="2092401"/>
        <a:ext cx="21698" cy="21698"/>
      </dsp:txXfrm>
    </dsp:sp>
    <dsp:sp modelId="{9BF2F46B-649F-457F-8EC7-22B039FEB650}">
      <dsp:nvSpPr>
        <dsp:cNvPr id="0" name=""/>
        <dsp:cNvSpPr/>
      </dsp:nvSpPr>
      <dsp:spPr>
        <a:xfrm>
          <a:off x="2981052" y="1104206"/>
          <a:ext cx="433968" cy="999044"/>
        </a:xfrm>
        <a:custGeom>
          <a:avLst/>
          <a:gdLst/>
          <a:ahLst/>
          <a:cxnLst/>
          <a:rect l="0" t="0" r="0" b="0"/>
          <a:pathLst>
            <a:path>
              <a:moveTo>
                <a:pt x="0" y="999044"/>
              </a:moveTo>
              <a:lnTo>
                <a:pt x="216984" y="999044"/>
              </a:lnTo>
              <a:lnTo>
                <a:pt x="216984" y="0"/>
              </a:lnTo>
              <a:lnTo>
                <a:pt x="433968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sp:txBody>
      <dsp:txXfrm>
        <a:off x="3170805" y="1576498"/>
        <a:ext cx="54461" cy="54461"/>
      </dsp:txXfrm>
    </dsp:sp>
    <dsp:sp modelId="{47AEDEAF-256A-485C-811C-BD4EBAF94DA7}">
      <dsp:nvSpPr>
        <dsp:cNvPr id="0" name=""/>
        <dsp:cNvSpPr/>
      </dsp:nvSpPr>
      <dsp:spPr>
        <a:xfrm rot="16200000">
          <a:off x="478183" y="1703633"/>
          <a:ext cx="4206502" cy="79923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000" kern="1200" dirty="0" smtClean="0">
              <a:solidFill>
                <a:schemeClr val="accent4">
                  <a:lumMod val="50000"/>
                </a:schemeClr>
              </a:solidFill>
              <a:cs typeface="B Mahsa" panose="00000400000000000000" pitchFamily="2" charset="-78"/>
            </a:rPr>
            <a:t>شرایط جهانی </a:t>
          </a:r>
          <a:endParaRPr lang="en-US" sz="4000" kern="1200" dirty="0">
            <a:solidFill>
              <a:schemeClr val="accent4">
                <a:lumMod val="50000"/>
              </a:schemeClr>
            </a:solidFill>
            <a:cs typeface="B Mahsa" panose="00000400000000000000" pitchFamily="2" charset="-78"/>
          </a:endParaRPr>
        </a:p>
      </dsp:txBody>
      <dsp:txXfrm>
        <a:off x="478183" y="1703633"/>
        <a:ext cx="4206502" cy="799235"/>
      </dsp:txXfrm>
    </dsp:sp>
    <dsp:sp modelId="{AB8AC49C-AFF9-47D8-80B2-AEA69E106AA0}">
      <dsp:nvSpPr>
        <dsp:cNvPr id="0" name=""/>
        <dsp:cNvSpPr/>
      </dsp:nvSpPr>
      <dsp:spPr>
        <a:xfrm>
          <a:off x="3415020" y="704589"/>
          <a:ext cx="2621492" cy="79923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solidFill>
                <a:srgbClr val="206252"/>
              </a:solidFill>
              <a:cs typeface="B Koodak" panose="00000700000000000000" pitchFamily="2" charset="-78"/>
            </a:rPr>
            <a:t>تکه تکه شدن سرزمین اعراب </a:t>
          </a:r>
          <a:endParaRPr lang="en-US" sz="1800" kern="1200" dirty="0">
            <a:solidFill>
              <a:srgbClr val="206252"/>
            </a:solidFill>
            <a:cs typeface="B Koodak" panose="00000700000000000000" pitchFamily="2" charset="-78"/>
          </a:endParaRPr>
        </a:p>
      </dsp:txBody>
      <dsp:txXfrm>
        <a:off x="3415020" y="704589"/>
        <a:ext cx="2621492" cy="799235"/>
      </dsp:txXfrm>
    </dsp:sp>
    <dsp:sp modelId="{4BB4809C-FB03-481A-9CF3-1780982BA3B3}">
      <dsp:nvSpPr>
        <dsp:cNvPr id="0" name=""/>
        <dsp:cNvSpPr/>
      </dsp:nvSpPr>
      <dsp:spPr>
        <a:xfrm>
          <a:off x="3415020" y="1703633"/>
          <a:ext cx="2621492" cy="79923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solidFill>
                <a:srgbClr val="206252"/>
              </a:solidFill>
              <a:cs typeface="B Koodak" panose="00000700000000000000" pitchFamily="2" charset="-78"/>
            </a:rPr>
            <a:t>انقلاب بلشویک ها در روسیه</a:t>
          </a:r>
          <a:endParaRPr lang="en-US" sz="1800" kern="1200" dirty="0">
            <a:solidFill>
              <a:srgbClr val="206252"/>
            </a:solidFill>
            <a:cs typeface="B Koodak" panose="00000700000000000000" pitchFamily="2" charset="-78"/>
          </a:endParaRPr>
        </a:p>
      </dsp:txBody>
      <dsp:txXfrm>
        <a:off x="3415020" y="1703633"/>
        <a:ext cx="2621492" cy="799235"/>
      </dsp:txXfrm>
    </dsp:sp>
    <dsp:sp modelId="{6A42D5F4-AB73-4696-B0B6-76D3810B1D52}">
      <dsp:nvSpPr>
        <dsp:cNvPr id="0" name=""/>
        <dsp:cNvSpPr/>
      </dsp:nvSpPr>
      <dsp:spPr>
        <a:xfrm>
          <a:off x="3415020" y="2702677"/>
          <a:ext cx="2621492" cy="79923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solidFill>
                <a:srgbClr val="206252"/>
              </a:solidFill>
              <a:cs typeface="B Koodak" panose="00000700000000000000" pitchFamily="2" charset="-78"/>
            </a:rPr>
            <a:t>آزادی ایران از تعهدات ترکمان چای و گلستان</a:t>
          </a:r>
          <a:endParaRPr lang="en-US" sz="1800" kern="1200" dirty="0">
            <a:solidFill>
              <a:srgbClr val="206252"/>
            </a:solidFill>
            <a:cs typeface="B Koodak" panose="00000700000000000000" pitchFamily="2" charset="-78"/>
          </a:endParaRPr>
        </a:p>
      </dsp:txBody>
      <dsp:txXfrm>
        <a:off x="3415020" y="2702677"/>
        <a:ext cx="2621492" cy="799235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6C6C97-21EE-485D-BF0C-82D0F1AF625C}">
      <dsp:nvSpPr>
        <dsp:cNvPr id="0" name=""/>
        <dsp:cNvSpPr/>
      </dsp:nvSpPr>
      <dsp:spPr>
        <a:xfrm rot="5400000">
          <a:off x="3205613" y="3315753"/>
          <a:ext cx="1892527" cy="1646499"/>
        </a:xfrm>
        <a:prstGeom prst="hexagon">
          <a:avLst>
            <a:gd name="adj" fmla="val 25000"/>
            <a:gd name="vf" fmla="val 115470"/>
          </a:avLst>
        </a:prstGeom>
        <a:gradFill rotWithShape="1">
          <a:gsLst>
            <a:gs pos="0">
              <a:schemeClr val="accent1">
                <a:satMod val="103000"/>
                <a:lumMod val="102000"/>
                <a:tint val="94000"/>
              </a:schemeClr>
            </a:gs>
            <a:gs pos="50000">
              <a:schemeClr val="accent1">
                <a:satMod val="110000"/>
                <a:lumMod val="100000"/>
                <a:shade val="100000"/>
              </a:schemeClr>
            </a:gs>
            <a:gs pos="100000">
              <a:schemeClr val="accent1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  <a:scene3d>
            <a:camera prst="orthographicFront"/>
            <a:lightRig rig="harsh" dir="t"/>
          </a:scene3d>
          <a:sp3d extrusionH="57150" prstMaterial="matte">
            <a:bevelT w="63500" h="12700" prst="angle"/>
            <a:contourClr>
              <a:schemeClr val="bg1">
                <a:lumMod val="65000"/>
              </a:schemeClr>
            </a:contourClr>
          </a:sp3d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b="0" kern="1200" cap="none" spc="0" dirty="0">
            <a:ln w="0"/>
            <a:solidFill>
              <a:schemeClr val="bg1"/>
            </a:solidFill>
            <a:effectLst/>
            <a:cs typeface="+mn-cs"/>
          </a:endParaRPr>
        </a:p>
      </dsp:txBody>
      <dsp:txXfrm rot="-5400000">
        <a:off x="3585206" y="3487658"/>
        <a:ext cx="1133341" cy="1302689"/>
      </dsp:txXfrm>
    </dsp:sp>
    <dsp:sp modelId="{5EFF9654-0968-4FA1-B263-2D27305D086C}">
      <dsp:nvSpPr>
        <dsp:cNvPr id="0" name=""/>
        <dsp:cNvSpPr/>
      </dsp:nvSpPr>
      <dsp:spPr>
        <a:xfrm>
          <a:off x="5061559" y="379875"/>
          <a:ext cx="2112061" cy="11355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21F065-C521-4AC6-942E-CCDA03C9A1A4}">
      <dsp:nvSpPr>
        <dsp:cNvPr id="0" name=""/>
        <dsp:cNvSpPr/>
      </dsp:nvSpPr>
      <dsp:spPr>
        <a:xfrm rot="5400000">
          <a:off x="1475998" y="123014"/>
          <a:ext cx="1892527" cy="1646499"/>
        </a:xfrm>
        <a:prstGeom prst="hexagon">
          <a:avLst>
            <a:gd name="adj" fmla="val 25000"/>
            <a:gd name="vf" fmla="val 115470"/>
          </a:avLst>
        </a:prstGeom>
        <a:solidFill>
          <a:srgbClr val="63A537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B Koodak" panose="00000700000000000000" pitchFamily="2" charset="-78"/>
            </a:rPr>
            <a:t>افزایش بودجه در طول 16 سال به </a:t>
          </a:r>
          <a:r>
            <a:rPr lang="fa-IR" sz="2000" b="1" u="sng" kern="1200" dirty="0" smtClean="0">
              <a:cs typeface="B Koodak" panose="00000700000000000000" pitchFamily="2" charset="-78"/>
            </a:rPr>
            <a:t>8 برابر</a:t>
          </a:r>
          <a:endParaRPr lang="en-US" sz="2000" b="1" u="sng" kern="1200" dirty="0"/>
        </a:p>
      </dsp:txBody>
      <dsp:txXfrm rot="-5400000">
        <a:off x="1855591" y="294919"/>
        <a:ext cx="1133341" cy="1302689"/>
      </dsp:txXfrm>
    </dsp:sp>
    <dsp:sp modelId="{C18CB15A-26F9-4242-B7BC-3312257ADFF3}">
      <dsp:nvSpPr>
        <dsp:cNvPr id="0" name=""/>
        <dsp:cNvSpPr/>
      </dsp:nvSpPr>
      <dsp:spPr>
        <a:xfrm rot="5400000">
          <a:off x="2349567" y="1730761"/>
          <a:ext cx="1892527" cy="1646499"/>
        </a:xfrm>
        <a:prstGeom prst="hexagon">
          <a:avLst>
            <a:gd name="adj" fmla="val 25000"/>
            <a:gd name="vf" fmla="val 115470"/>
          </a:avLst>
        </a:prstGeom>
        <a:gradFill rotWithShape="1">
          <a:gsLst>
            <a:gs pos="0">
              <a:schemeClr val="accent1">
                <a:satMod val="103000"/>
                <a:lumMod val="102000"/>
                <a:tint val="94000"/>
              </a:schemeClr>
            </a:gs>
            <a:gs pos="50000">
              <a:schemeClr val="accent1">
                <a:satMod val="110000"/>
                <a:lumMod val="100000"/>
                <a:shade val="100000"/>
              </a:schemeClr>
            </a:gs>
            <a:gs pos="100000">
              <a:schemeClr val="accent1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kern="1200" dirty="0" smtClean="0">
              <a:cs typeface="B Koodak" panose="00000700000000000000" pitchFamily="2" charset="-78"/>
            </a:rPr>
            <a:t>افزایش تولید نفت </a:t>
          </a:r>
          <a:endParaRPr lang="en-US" sz="1900" kern="1200" dirty="0">
            <a:cs typeface="B Koodak" panose="00000700000000000000" pitchFamily="2" charset="-78"/>
          </a:endParaRPr>
        </a:p>
      </dsp:txBody>
      <dsp:txXfrm rot="-5400000">
        <a:off x="2729160" y="1902666"/>
        <a:ext cx="1133341" cy="1302689"/>
      </dsp:txXfrm>
    </dsp:sp>
    <dsp:sp modelId="{2931B14F-5619-4BC5-820C-D0923211A9B1}">
      <dsp:nvSpPr>
        <dsp:cNvPr id="0" name=""/>
        <dsp:cNvSpPr/>
      </dsp:nvSpPr>
      <dsp:spPr>
        <a:xfrm>
          <a:off x="360520" y="1986252"/>
          <a:ext cx="2043930" cy="11355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00BBB2-3A52-42C7-88C9-5ACA33DC6247}">
      <dsp:nvSpPr>
        <dsp:cNvPr id="0" name=""/>
        <dsp:cNvSpPr/>
      </dsp:nvSpPr>
      <dsp:spPr>
        <a:xfrm rot="5400000">
          <a:off x="4127786" y="1730761"/>
          <a:ext cx="1892527" cy="1646499"/>
        </a:xfrm>
        <a:prstGeom prst="hexagon">
          <a:avLst>
            <a:gd name="adj" fmla="val 25000"/>
            <a:gd name="vf" fmla="val 115470"/>
          </a:avLst>
        </a:prstGeom>
        <a:gradFill rotWithShape="1">
          <a:gsLst>
            <a:gs pos="0">
              <a:schemeClr val="accent1">
                <a:satMod val="103000"/>
                <a:lumMod val="102000"/>
                <a:tint val="94000"/>
              </a:schemeClr>
            </a:gs>
            <a:gs pos="50000">
              <a:schemeClr val="accent1">
                <a:satMod val="110000"/>
                <a:lumMod val="100000"/>
                <a:shade val="100000"/>
              </a:schemeClr>
            </a:gs>
            <a:gs pos="100000">
              <a:schemeClr val="accent1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100" kern="1200" dirty="0" smtClean="0">
              <a:cs typeface="B Koodak" panose="00000700000000000000" pitchFamily="2" charset="-78"/>
            </a:rPr>
            <a:t>تعرفه بالا و بهبود تجارت </a:t>
          </a:r>
          <a:endParaRPr lang="en-US" sz="2100" kern="1200" dirty="0">
            <a:cs typeface="B Koodak" panose="00000700000000000000" pitchFamily="2" charset="-78"/>
          </a:endParaRPr>
        </a:p>
      </dsp:txBody>
      <dsp:txXfrm rot="-5400000">
        <a:off x="4507379" y="1902666"/>
        <a:ext cx="1133341" cy="1302689"/>
      </dsp:txXfrm>
    </dsp:sp>
    <dsp:sp modelId="{34AE6C46-8173-4C65-A884-C5B0D6423638}">
      <dsp:nvSpPr>
        <dsp:cNvPr id="0" name=""/>
        <dsp:cNvSpPr/>
      </dsp:nvSpPr>
      <dsp:spPr>
        <a:xfrm rot="5400000">
          <a:off x="3242083" y="3337139"/>
          <a:ext cx="1892527" cy="1646499"/>
        </a:xfrm>
        <a:prstGeom prst="hexagon">
          <a:avLst>
            <a:gd name="adj" fmla="val 25000"/>
            <a:gd name="vf" fmla="val 115470"/>
          </a:avLst>
        </a:prstGeom>
        <a:gradFill rotWithShape="1">
          <a:gsLst>
            <a:gs pos="0">
              <a:schemeClr val="accent1">
                <a:satMod val="103000"/>
                <a:lumMod val="102000"/>
                <a:tint val="94000"/>
              </a:schemeClr>
            </a:gs>
            <a:gs pos="50000">
              <a:schemeClr val="accent1">
                <a:satMod val="110000"/>
                <a:lumMod val="100000"/>
                <a:shade val="100000"/>
              </a:schemeClr>
            </a:gs>
            <a:gs pos="100000">
              <a:schemeClr val="accent1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kern="1200" dirty="0" smtClean="0">
              <a:cs typeface="B Koodak" panose="00000700000000000000" pitchFamily="2" charset="-78"/>
            </a:rPr>
            <a:t>افزایش درامد گمرکات </a:t>
          </a:r>
          <a:endParaRPr lang="en-US" sz="1900" kern="1200" dirty="0">
            <a:cs typeface="B Koodak" panose="00000700000000000000" pitchFamily="2" charset="-78"/>
          </a:endParaRPr>
        </a:p>
      </dsp:txBody>
      <dsp:txXfrm rot="-5400000">
        <a:off x="3621676" y="3509044"/>
        <a:ext cx="1133341" cy="1302689"/>
      </dsp:txXfrm>
    </dsp:sp>
    <dsp:sp modelId="{FB2EC310-2EED-4DDA-9C7B-D9694C18B36C}">
      <dsp:nvSpPr>
        <dsp:cNvPr id="0" name=""/>
        <dsp:cNvSpPr/>
      </dsp:nvSpPr>
      <dsp:spPr>
        <a:xfrm>
          <a:off x="5061559" y="3592630"/>
          <a:ext cx="2112061" cy="11355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2435D7-4B74-4D62-A8FE-9DC6447BDE94}">
      <dsp:nvSpPr>
        <dsp:cNvPr id="0" name=""/>
        <dsp:cNvSpPr/>
      </dsp:nvSpPr>
      <dsp:spPr>
        <a:xfrm rot="5400000">
          <a:off x="1463864" y="3337139"/>
          <a:ext cx="1892527" cy="1646499"/>
        </a:xfrm>
        <a:prstGeom prst="hexagon">
          <a:avLst>
            <a:gd name="adj" fmla="val 25000"/>
            <a:gd name="vf" fmla="val 115470"/>
          </a:avLst>
        </a:prstGeom>
        <a:gradFill rotWithShape="1">
          <a:gsLst>
            <a:gs pos="0">
              <a:schemeClr val="accent1">
                <a:satMod val="103000"/>
                <a:lumMod val="102000"/>
                <a:tint val="94000"/>
              </a:schemeClr>
            </a:gs>
            <a:gs pos="50000">
              <a:schemeClr val="accent1">
                <a:satMod val="110000"/>
                <a:lumMod val="100000"/>
                <a:shade val="100000"/>
              </a:schemeClr>
            </a:gs>
            <a:gs pos="100000">
              <a:schemeClr val="accent1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Koodak" panose="00000700000000000000" pitchFamily="2" charset="-78"/>
            </a:rPr>
            <a:t>انحصار خرید و فروش کالاهای اساسی برای دولت  </a:t>
          </a:r>
          <a:endParaRPr lang="en-US" sz="1600" kern="1200" dirty="0">
            <a:cs typeface="B Koodak" panose="00000700000000000000" pitchFamily="2" charset="-78"/>
          </a:endParaRPr>
        </a:p>
      </dsp:txBody>
      <dsp:txXfrm rot="-5400000">
        <a:off x="1843457" y="3509044"/>
        <a:ext cx="1133341" cy="1302689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1F065A-C5B4-412D-88AD-F9E19AB90043}">
      <dsp:nvSpPr>
        <dsp:cNvPr id="0" name=""/>
        <dsp:cNvSpPr/>
      </dsp:nvSpPr>
      <dsp:spPr>
        <a:xfrm>
          <a:off x="0" y="299159"/>
          <a:ext cx="10353183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554B77A-ACF1-4544-86C8-37E6C6FC4EE6}">
      <dsp:nvSpPr>
        <dsp:cNvPr id="0" name=""/>
        <dsp:cNvSpPr/>
      </dsp:nvSpPr>
      <dsp:spPr>
        <a:xfrm>
          <a:off x="2588295" y="18718"/>
          <a:ext cx="7247228" cy="560880"/>
        </a:xfrm>
        <a:prstGeom prst="roundRect">
          <a:avLst/>
        </a:prstGeom>
        <a:gradFill rotWithShape="1">
          <a:gsLst>
            <a:gs pos="0">
              <a:schemeClr val="accent2">
                <a:lumMod val="110000"/>
                <a:satMod val="105000"/>
                <a:tint val="67000"/>
              </a:schemeClr>
            </a:gs>
            <a:gs pos="50000">
              <a:schemeClr val="accent2">
                <a:lumMod val="105000"/>
                <a:satMod val="103000"/>
                <a:tint val="73000"/>
              </a:schemeClr>
            </a:gs>
            <a:gs pos="100000">
              <a:schemeClr val="accent2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73928" tIns="0" rIns="273928" bIns="0" numCol="1" spcCol="1270" anchor="ctr" anchorCtr="0">
          <a:noAutofit/>
        </a:bodyPr>
        <a:lstStyle/>
        <a:p>
          <a:pPr lvl="0" algn="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solidFill>
                <a:srgbClr val="206252"/>
              </a:solidFill>
              <a:cs typeface="B Koodak" panose="00000700000000000000" pitchFamily="2" charset="-78"/>
            </a:rPr>
            <a:t>گرسنگی ، قحطی و مرگ و میر ناشی از جنگ جهانی اول</a:t>
          </a:r>
        </a:p>
      </dsp:txBody>
      <dsp:txXfrm>
        <a:off x="2615675" y="46098"/>
        <a:ext cx="7192468" cy="506120"/>
      </dsp:txXfrm>
    </dsp:sp>
    <dsp:sp modelId="{66BFB729-1CAB-4D61-931C-A4C0307095FE}">
      <dsp:nvSpPr>
        <dsp:cNvPr id="0" name=""/>
        <dsp:cNvSpPr/>
      </dsp:nvSpPr>
      <dsp:spPr>
        <a:xfrm>
          <a:off x="0" y="1160999"/>
          <a:ext cx="10353183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9800A5-BB2F-431E-8F86-17B50F0EA802}">
      <dsp:nvSpPr>
        <dsp:cNvPr id="0" name=""/>
        <dsp:cNvSpPr/>
      </dsp:nvSpPr>
      <dsp:spPr>
        <a:xfrm>
          <a:off x="2588295" y="880559"/>
          <a:ext cx="7247228" cy="560880"/>
        </a:xfrm>
        <a:prstGeom prst="roundRect">
          <a:avLst/>
        </a:prstGeom>
        <a:gradFill rotWithShape="1">
          <a:gsLst>
            <a:gs pos="0">
              <a:schemeClr val="accent2">
                <a:lumMod val="110000"/>
                <a:satMod val="105000"/>
                <a:tint val="67000"/>
              </a:schemeClr>
            </a:gs>
            <a:gs pos="50000">
              <a:schemeClr val="accent2">
                <a:lumMod val="105000"/>
                <a:satMod val="103000"/>
                <a:tint val="73000"/>
              </a:schemeClr>
            </a:gs>
            <a:gs pos="100000">
              <a:schemeClr val="accent2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73928" tIns="0" rIns="273928" bIns="0" numCol="1" spcCol="1270" anchor="ctr" anchorCtr="0">
          <a:noAutofit/>
        </a:bodyPr>
        <a:lstStyle/>
        <a:p>
          <a:pPr lvl="0" algn="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solidFill>
                <a:srgbClr val="206252"/>
              </a:solidFill>
              <a:cs typeface="B Koodak" panose="00000700000000000000" pitchFamily="2" charset="-78"/>
            </a:rPr>
            <a:t>جداکردن دین از نظام آموزشی و قضایی</a:t>
          </a:r>
        </a:p>
      </dsp:txBody>
      <dsp:txXfrm>
        <a:off x="2615675" y="907939"/>
        <a:ext cx="7192468" cy="506120"/>
      </dsp:txXfrm>
    </dsp:sp>
    <dsp:sp modelId="{D2C31C5C-1566-4304-A5A0-D6206C3B6EEC}">
      <dsp:nvSpPr>
        <dsp:cNvPr id="0" name=""/>
        <dsp:cNvSpPr/>
      </dsp:nvSpPr>
      <dsp:spPr>
        <a:xfrm>
          <a:off x="0" y="2022839"/>
          <a:ext cx="10353183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A5947CC-4809-40F5-B3C5-51B23CB7CCAA}">
      <dsp:nvSpPr>
        <dsp:cNvPr id="0" name=""/>
        <dsp:cNvSpPr/>
      </dsp:nvSpPr>
      <dsp:spPr>
        <a:xfrm>
          <a:off x="2588295" y="1742399"/>
          <a:ext cx="7247228" cy="560880"/>
        </a:xfrm>
        <a:prstGeom prst="roundRect">
          <a:avLst/>
        </a:prstGeom>
        <a:gradFill rotWithShape="1">
          <a:gsLst>
            <a:gs pos="0">
              <a:schemeClr val="accent2">
                <a:lumMod val="110000"/>
                <a:satMod val="105000"/>
                <a:tint val="67000"/>
              </a:schemeClr>
            </a:gs>
            <a:gs pos="50000">
              <a:schemeClr val="accent2">
                <a:lumMod val="105000"/>
                <a:satMod val="103000"/>
                <a:tint val="73000"/>
              </a:schemeClr>
            </a:gs>
            <a:gs pos="100000">
              <a:schemeClr val="accent2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73928" tIns="0" rIns="273928" bIns="0" numCol="1" spcCol="1270" anchor="ctr" anchorCtr="0">
          <a:noAutofit/>
        </a:bodyPr>
        <a:lstStyle/>
        <a:p>
          <a:pPr lvl="0" algn="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solidFill>
                <a:srgbClr val="206252"/>
              </a:solidFill>
              <a:cs typeface="B Koodak" panose="00000700000000000000" pitchFamily="2" charset="-78"/>
            </a:rPr>
            <a:t>افسران ارتش گروه جدیدی از طبقات جامعه شدند</a:t>
          </a:r>
        </a:p>
      </dsp:txBody>
      <dsp:txXfrm>
        <a:off x="2615675" y="1769779"/>
        <a:ext cx="7192468" cy="506120"/>
      </dsp:txXfrm>
    </dsp:sp>
    <dsp:sp modelId="{94FAFDC4-15D4-4D11-B21E-06D58265D62B}">
      <dsp:nvSpPr>
        <dsp:cNvPr id="0" name=""/>
        <dsp:cNvSpPr/>
      </dsp:nvSpPr>
      <dsp:spPr>
        <a:xfrm>
          <a:off x="0" y="2884679"/>
          <a:ext cx="10353183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24F9973-A0BF-48F5-AD9E-F8327A24E035}">
      <dsp:nvSpPr>
        <dsp:cNvPr id="0" name=""/>
        <dsp:cNvSpPr/>
      </dsp:nvSpPr>
      <dsp:spPr>
        <a:xfrm>
          <a:off x="2588295" y="2604239"/>
          <a:ext cx="7247228" cy="560880"/>
        </a:xfrm>
        <a:prstGeom prst="roundRect">
          <a:avLst/>
        </a:prstGeom>
        <a:gradFill rotWithShape="1">
          <a:gsLst>
            <a:gs pos="0">
              <a:schemeClr val="accent2">
                <a:lumMod val="110000"/>
                <a:satMod val="105000"/>
                <a:tint val="67000"/>
              </a:schemeClr>
            </a:gs>
            <a:gs pos="50000">
              <a:schemeClr val="accent2">
                <a:lumMod val="105000"/>
                <a:satMod val="103000"/>
                <a:tint val="73000"/>
              </a:schemeClr>
            </a:gs>
            <a:gs pos="100000">
              <a:schemeClr val="accent2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73928" tIns="0" rIns="273928" bIns="0" numCol="1" spcCol="1270" anchor="ctr" anchorCtr="0">
          <a:noAutofit/>
        </a:bodyPr>
        <a:lstStyle/>
        <a:p>
          <a:pPr lvl="0" algn="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solidFill>
                <a:srgbClr val="206252"/>
              </a:solidFill>
              <a:cs typeface="B Koodak" panose="00000700000000000000" pitchFamily="2" charset="-78"/>
            </a:rPr>
            <a:t>افزایش ظرفیت آموزشی ،فرستادن تعداد زیاذی از دانشجویان به خارج</a:t>
          </a:r>
        </a:p>
      </dsp:txBody>
      <dsp:txXfrm>
        <a:off x="2615675" y="2631619"/>
        <a:ext cx="7192468" cy="506120"/>
      </dsp:txXfrm>
    </dsp:sp>
    <dsp:sp modelId="{626FE34B-4A57-4E22-9485-AFB03E2C3A79}">
      <dsp:nvSpPr>
        <dsp:cNvPr id="0" name=""/>
        <dsp:cNvSpPr/>
      </dsp:nvSpPr>
      <dsp:spPr>
        <a:xfrm>
          <a:off x="0" y="3746519"/>
          <a:ext cx="10353183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8CBDA9D-BAC5-4D24-9BD3-6515A97F2F9F}">
      <dsp:nvSpPr>
        <dsp:cNvPr id="0" name=""/>
        <dsp:cNvSpPr/>
      </dsp:nvSpPr>
      <dsp:spPr>
        <a:xfrm>
          <a:off x="2588295" y="3466079"/>
          <a:ext cx="7247228" cy="560880"/>
        </a:xfrm>
        <a:prstGeom prst="roundRect">
          <a:avLst/>
        </a:prstGeom>
        <a:gradFill rotWithShape="1">
          <a:gsLst>
            <a:gs pos="0">
              <a:schemeClr val="accent2">
                <a:lumMod val="110000"/>
                <a:satMod val="105000"/>
                <a:tint val="67000"/>
              </a:schemeClr>
            </a:gs>
            <a:gs pos="50000">
              <a:schemeClr val="accent2">
                <a:lumMod val="105000"/>
                <a:satMod val="103000"/>
                <a:tint val="73000"/>
              </a:schemeClr>
            </a:gs>
            <a:gs pos="100000">
              <a:schemeClr val="accent2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73928" tIns="0" rIns="273928" bIns="0" numCol="1" spcCol="1270" anchor="ctr" anchorCtr="0">
          <a:noAutofit/>
        </a:bodyPr>
        <a:lstStyle/>
        <a:p>
          <a:pPr lvl="0" algn="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solidFill>
                <a:srgbClr val="206252"/>
              </a:solidFill>
              <a:cs typeface="B Koodak" panose="00000700000000000000" pitchFamily="2" charset="-78"/>
            </a:rPr>
            <a:t>تاسیس دانشگاه تهران</a:t>
          </a:r>
        </a:p>
      </dsp:txBody>
      <dsp:txXfrm>
        <a:off x="2615675" y="3493459"/>
        <a:ext cx="7192468" cy="506120"/>
      </dsp:txXfrm>
    </dsp:sp>
    <dsp:sp modelId="{82CFD11F-694A-4C50-9C58-9C9C54816859}">
      <dsp:nvSpPr>
        <dsp:cNvPr id="0" name=""/>
        <dsp:cNvSpPr/>
      </dsp:nvSpPr>
      <dsp:spPr>
        <a:xfrm>
          <a:off x="0" y="4608359"/>
          <a:ext cx="10353183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EE4823-C240-4235-BE27-53AA24608401}">
      <dsp:nvSpPr>
        <dsp:cNvPr id="0" name=""/>
        <dsp:cNvSpPr/>
      </dsp:nvSpPr>
      <dsp:spPr>
        <a:xfrm>
          <a:off x="2588295" y="4327918"/>
          <a:ext cx="7247228" cy="560880"/>
        </a:xfrm>
        <a:prstGeom prst="roundRect">
          <a:avLst/>
        </a:prstGeom>
        <a:gradFill rotWithShape="1">
          <a:gsLst>
            <a:gs pos="0">
              <a:schemeClr val="accent2">
                <a:lumMod val="110000"/>
                <a:satMod val="105000"/>
                <a:tint val="67000"/>
              </a:schemeClr>
            </a:gs>
            <a:gs pos="50000">
              <a:schemeClr val="accent2">
                <a:lumMod val="105000"/>
                <a:satMod val="103000"/>
                <a:tint val="73000"/>
              </a:schemeClr>
            </a:gs>
            <a:gs pos="100000">
              <a:schemeClr val="accent2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73928" tIns="0" rIns="273928" bIns="0" numCol="1" spcCol="1270" anchor="ctr" anchorCtr="0">
          <a:noAutofit/>
        </a:bodyPr>
        <a:lstStyle/>
        <a:p>
          <a:pPr lvl="0" algn="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solidFill>
                <a:srgbClr val="206252"/>
              </a:solidFill>
              <a:cs typeface="B Koodak" panose="00000700000000000000" pitchFamily="2" charset="-78"/>
            </a:rPr>
            <a:t>تجددگرایی طبقه متوسط شهری جدیدی ایجاد کرد . </a:t>
          </a:r>
          <a:r>
            <a:rPr lang="fa-IR" sz="1400" kern="1200" dirty="0" smtClean="0">
              <a:solidFill>
                <a:srgbClr val="206252"/>
              </a:solidFill>
              <a:cs typeface="B Koodak" panose="00000700000000000000" pitchFamily="2" charset="-78"/>
            </a:rPr>
            <a:t>(اشرف و بنو عزیزی، 188:388)</a:t>
          </a:r>
          <a:endParaRPr lang="fa-IR" sz="2000" kern="1200" dirty="0" smtClean="0">
            <a:solidFill>
              <a:srgbClr val="206252"/>
            </a:solidFill>
            <a:cs typeface="B Koodak" panose="00000700000000000000" pitchFamily="2" charset="-78"/>
          </a:endParaRPr>
        </a:p>
      </dsp:txBody>
      <dsp:txXfrm>
        <a:off x="2615675" y="4355298"/>
        <a:ext cx="7192468" cy="506120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E0EAD6-97BC-452B-8ABD-EBD64B0E27CD}">
      <dsp:nvSpPr>
        <dsp:cNvPr id="0" name=""/>
        <dsp:cNvSpPr/>
      </dsp:nvSpPr>
      <dsp:spPr>
        <a:xfrm>
          <a:off x="7294106" y="-934662"/>
          <a:ext cx="7272011" cy="7272011"/>
        </a:xfrm>
        <a:prstGeom prst="blockArc">
          <a:avLst>
            <a:gd name="adj1" fmla="val 8100000"/>
            <a:gd name="adj2" fmla="val 13500000"/>
            <a:gd name="adj3" fmla="val 297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0ADEBC-82D8-4634-A588-90BF5C0A6835}">
      <dsp:nvSpPr>
        <dsp:cNvPr id="0" name=""/>
        <dsp:cNvSpPr/>
      </dsp:nvSpPr>
      <dsp:spPr>
        <a:xfrm>
          <a:off x="72125" y="245606"/>
          <a:ext cx="8010295" cy="49099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260" tIns="48260" rIns="389728" bIns="48260" numCol="1" spcCol="1270" anchor="ctr" anchorCtr="0">
          <a:noAutofit/>
        </a:bodyPr>
        <a:lstStyle/>
        <a:p>
          <a:pPr lvl="0" algn="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kern="1200" dirty="0" smtClean="0">
              <a:solidFill>
                <a:srgbClr val="206252"/>
              </a:solidFill>
              <a:cs typeface="B Koodak" panose="00000700000000000000" pitchFamily="2" charset="-78"/>
            </a:rPr>
            <a:t>گرداوری متون اصلاح شده قانون </a:t>
          </a:r>
          <a:endParaRPr lang="en-US" sz="1900" kern="1200" dirty="0">
            <a:solidFill>
              <a:srgbClr val="206252"/>
            </a:solidFill>
          </a:endParaRPr>
        </a:p>
      </dsp:txBody>
      <dsp:txXfrm>
        <a:off x="72125" y="245606"/>
        <a:ext cx="8010295" cy="490996"/>
      </dsp:txXfrm>
    </dsp:sp>
    <dsp:sp modelId="{7F12D524-D35A-4DDF-8106-4380138DF4CE}">
      <dsp:nvSpPr>
        <dsp:cNvPr id="0" name=""/>
        <dsp:cNvSpPr/>
      </dsp:nvSpPr>
      <dsp:spPr>
        <a:xfrm>
          <a:off x="7775548" y="184231"/>
          <a:ext cx="613745" cy="613745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619914CD-0DC8-410C-B99F-57206E844A30}">
      <dsp:nvSpPr>
        <dsp:cNvPr id="0" name=""/>
        <dsp:cNvSpPr/>
      </dsp:nvSpPr>
      <dsp:spPr>
        <a:xfrm>
          <a:off x="72125" y="982532"/>
          <a:ext cx="7565654" cy="49099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260" tIns="48260" rIns="389728" bIns="48260" numCol="1" spcCol="1270" anchor="ctr" anchorCtr="0">
          <a:noAutofit/>
        </a:bodyPr>
        <a:lstStyle/>
        <a:p>
          <a:pPr lvl="0" algn="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kern="1200" dirty="0" smtClean="0">
              <a:solidFill>
                <a:srgbClr val="206252"/>
              </a:solidFill>
              <a:cs typeface="B Koodak" panose="00000700000000000000" pitchFamily="2" charset="-78"/>
            </a:rPr>
            <a:t>بازسازی وزارت دادگستری</a:t>
          </a:r>
          <a:endParaRPr lang="fa-IR" sz="1900" kern="1200" dirty="0">
            <a:solidFill>
              <a:srgbClr val="206252"/>
            </a:solidFill>
            <a:cs typeface="B Koodak" panose="00000700000000000000" pitchFamily="2" charset="-78"/>
          </a:endParaRPr>
        </a:p>
      </dsp:txBody>
      <dsp:txXfrm>
        <a:off x="72125" y="982532"/>
        <a:ext cx="7565654" cy="490996"/>
      </dsp:txXfrm>
    </dsp:sp>
    <dsp:sp modelId="{13AE7028-EFEB-4C7D-A238-D35C2AE9BD57}">
      <dsp:nvSpPr>
        <dsp:cNvPr id="0" name=""/>
        <dsp:cNvSpPr/>
      </dsp:nvSpPr>
      <dsp:spPr>
        <a:xfrm>
          <a:off x="7330907" y="921158"/>
          <a:ext cx="613745" cy="613745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547F1B7A-33CD-4521-922C-9ED0C11C1C53}">
      <dsp:nvSpPr>
        <dsp:cNvPr id="0" name=""/>
        <dsp:cNvSpPr/>
      </dsp:nvSpPr>
      <dsp:spPr>
        <a:xfrm>
          <a:off x="72125" y="1718918"/>
          <a:ext cx="7321993" cy="49099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260" tIns="48260" rIns="389728" bIns="48260" numCol="1" spcCol="1270" anchor="ctr" anchorCtr="0">
          <a:noAutofit/>
        </a:bodyPr>
        <a:lstStyle/>
        <a:p>
          <a:pPr lvl="0" algn="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kern="1200" dirty="0" smtClean="0">
              <a:solidFill>
                <a:srgbClr val="206252"/>
              </a:solidFill>
              <a:cs typeface="B Koodak" panose="00000700000000000000" pitchFamily="2" charset="-78"/>
            </a:rPr>
            <a:t>ایجاد سلسه مراتب دادگاه کشوری</a:t>
          </a:r>
          <a:endParaRPr lang="en-US" sz="1900" kern="1200" dirty="0">
            <a:solidFill>
              <a:srgbClr val="206252"/>
            </a:solidFill>
          </a:endParaRPr>
        </a:p>
      </dsp:txBody>
      <dsp:txXfrm>
        <a:off x="72125" y="1718918"/>
        <a:ext cx="7321993" cy="490996"/>
      </dsp:txXfrm>
    </dsp:sp>
    <dsp:sp modelId="{642AA6E3-ECFC-40FD-9CE3-BFA2BA6C6C2F}">
      <dsp:nvSpPr>
        <dsp:cNvPr id="0" name=""/>
        <dsp:cNvSpPr/>
      </dsp:nvSpPr>
      <dsp:spPr>
        <a:xfrm>
          <a:off x="7087246" y="1657544"/>
          <a:ext cx="613745" cy="613745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04B2B3C4-9877-4754-910B-9BB76A2CAEDD}">
      <dsp:nvSpPr>
        <dsp:cNvPr id="0" name=""/>
        <dsp:cNvSpPr/>
      </dsp:nvSpPr>
      <dsp:spPr>
        <a:xfrm>
          <a:off x="72125" y="2455845"/>
          <a:ext cx="7244194" cy="49099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260" tIns="48260" rIns="389728" bIns="48260" numCol="1" spcCol="1270" anchor="ctr" anchorCtr="0">
          <a:noAutofit/>
        </a:bodyPr>
        <a:lstStyle/>
        <a:p>
          <a:pPr lvl="0" algn="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kern="1200" dirty="0" smtClean="0">
              <a:solidFill>
                <a:srgbClr val="206252"/>
              </a:solidFill>
              <a:cs typeface="B Koodak" panose="00000700000000000000" pitchFamily="2" charset="-78"/>
            </a:rPr>
            <a:t>گرفتن امتیاز ثبت اسناد از روحانیون</a:t>
          </a:r>
          <a:endParaRPr lang="en-US" sz="1900" kern="1200" dirty="0">
            <a:solidFill>
              <a:srgbClr val="206252"/>
            </a:solidFill>
          </a:endParaRPr>
        </a:p>
      </dsp:txBody>
      <dsp:txXfrm>
        <a:off x="72125" y="2455845"/>
        <a:ext cx="7244194" cy="490996"/>
      </dsp:txXfrm>
    </dsp:sp>
    <dsp:sp modelId="{76400953-3C5D-40CD-B545-B9A80A83E9C2}">
      <dsp:nvSpPr>
        <dsp:cNvPr id="0" name=""/>
        <dsp:cNvSpPr/>
      </dsp:nvSpPr>
      <dsp:spPr>
        <a:xfrm>
          <a:off x="7009447" y="2394470"/>
          <a:ext cx="613745" cy="613745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E3847290-FFBE-4B73-9F52-6934128C47BA}">
      <dsp:nvSpPr>
        <dsp:cNvPr id="0" name=""/>
        <dsp:cNvSpPr/>
      </dsp:nvSpPr>
      <dsp:spPr>
        <a:xfrm>
          <a:off x="72125" y="3192771"/>
          <a:ext cx="7321993" cy="49099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260" tIns="48260" rIns="389728" bIns="48260" numCol="1" spcCol="1270" anchor="ctr" anchorCtr="0">
          <a:noAutofit/>
        </a:bodyPr>
        <a:lstStyle/>
        <a:p>
          <a:pPr lvl="0" algn="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kern="1200" dirty="0" smtClean="0">
              <a:solidFill>
                <a:srgbClr val="206252"/>
              </a:solidFill>
              <a:cs typeface="B Koodak" panose="00000700000000000000" pitchFamily="2" charset="-78"/>
            </a:rPr>
            <a:t>ورود زنان به حوزه های زندگی اجتماعی و طرح موضوع حقوق زنان</a:t>
          </a:r>
          <a:endParaRPr lang="en-US" sz="1900" kern="1200" dirty="0">
            <a:solidFill>
              <a:srgbClr val="206252"/>
            </a:solidFill>
          </a:endParaRPr>
        </a:p>
      </dsp:txBody>
      <dsp:txXfrm>
        <a:off x="72125" y="3192771"/>
        <a:ext cx="7321993" cy="490996"/>
      </dsp:txXfrm>
    </dsp:sp>
    <dsp:sp modelId="{17DA194A-14B2-4DD3-AFC2-0B20270D3DDB}">
      <dsp:nvSpPr>
        <dsp:cNvPr id="0" name=""/>
        <dsp:cNvSpPr/>
      </dsp:nvSpPr>
      <dsp:spPr>
        <a:xfrm>
          <a:off x="7087246" y="3131397"/>
          <a:ext cx="613745" cy="613745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AA9D76A1-0CD7-4514-8F59-0A7D80CA8693}">
      <dsp:nvSpPr>
        <dsp:cNvPr id="0" name=""/>
        <dsp:cNvSpPr/>
      </dsp:nvSpPr>
      <dsp:spPr>
        <a:xfrm>
          <a:off x="72125" y="3929158"/>
          <a:ext cx="7565654" cy="49099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260" tIns="48260" rIns="389728" bIns="48260" numCol="1" spcCol="1270" anchor="ctr" anchorCtr="0">
          <a:noAutofit/>
        </a:bodyPr>
        <a:lstStyle/>
        <a:p>
          <a:pPr lvl="0" algn="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kern="1200" smtClean="0">
              <a:solidFill>
                <a:srgbClr val="206252"/>
              </a:solidFill>
              <a:cs typeface="B Koodak" panose="00000700000000000000" pitchFamily="2" charset="-78"/>
            </a:rPr>
            <a:t>کاهش حضور روحانیون در مجلس و فرمان تصرف کلیه موقوفات مذهبی </a:t>
          </a:r>
          <a:endParaRPr lang="en-US" sz="1900" kern="1200" dirty="0">
            <a:solidFill>
              <a:srgbClr val="206252"/>
            </a:solidFill>
          </a:endParaRPr>
        </a:p>
      </dsp:txBody>
      <dsp:txXfrm>
        <a:off x="72125" y="3929158"/>
        <a:ext cx="7565654" cy="490996"/>
      </dsp:txXfrm>
    </dsp:sp>
    <dsp:sp modelId="{FE742774-FD06-4DE9-8BDE-FE9C7B462471}">
      <dsp:nvSpPr>
        <dsp:cNvPr id="0" name=""/>
        <dsp:cNvSpPr/>
      </dsp:nvSpPr>
      <dsp:spPr>
        <a:xfrm>
          <a:off x="7330907" y="3867783"/>
          <a:ext cx="613745" cy="613745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19D74154-6936-4C11-8C00-DD492E4066A2}">
      <dsp:nvSpPr>
        <dsp:cNvPr id="0" name=""/>
        <dsp:cNvSpPr/>
      </dsp:nvSpPr>
      <dsp:spPr>
        <a:xfrm>
          <a:off x="72125" y="4666084"/>
          <a:ext cx="8010295" cy="49099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260" tIns="48260" rIns="389728" bIns="48260" numCol="1" spcCol="1270" anchor="ctr" anchorCtr="0">
          <a:noAutofit/>
        </a:bodyPr>
        <a:lstStyle/>
        <a:p>
          <a:pPr lvl="0" algn="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kern="1200" smtClean="0">
              <a:solidFill>
                <a:srgbClr val="206252"/>
              </a:solidFill>
              <a:cs typeface="B Koodak" panose="00000700000000000000" pitchFamily="2" charset="-78"/>
            </a:rPr>
            <a:t>تعیین پوشش واحد</a:t>
          </a:r>
          <a:endParaRPr lang="en-US" sz="1900" kern="1200" dirty="0">
            <a:solidFill>
              <a:srgbClr val="206252"/>
            </a:solidFill>
          </a:endParaRPr>
        </a:p>
      </dsp:txBody>
      <dsp:txXfrm>
        <a:off x="72125" y="4666084"/>
        <a:ext cx="8010295" cy="490996"/>
      </dsp:txXfrm>
    </dsp:sp>
    <dsp:sp modelId="{6E1D2A98-1A89-4308-85E5-EA9AEC7ED105}">
      <dsp:nvSpPr>
        <dsp:cNvPr id="0" name=""/>
        <dsp:cNvSpPr/>
      </dsp:nvSpPr>
      <dsp:spPr>
        <a:xfrm>
          <a:off x="7775548" y="4604710"/>
          <a:ext cx="613745" cy="613745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203174-D7A7-4C68-967C-0BAF580BC99D}">
      <dsp:nvSpPr>
        <dsp:cNvPr id="0" name=""/>
        <dsp:cNvSpPr/>
      </dsp:nvSpPr>
      <dsp:spPr>
        <a:xfrm rot="10800000">
          <a:off x="4687201" y="394057"/>
          <a:ext cx="2601461" cy="1040636"/>
        </a:xfrm>
        <a:prstGeom prst="chevron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8669" tIns="18669" rIns="56007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 smtClean="0">
              <a:cs typeface="B Koodak" panose="00000700000000000000" pitchFamily="2" charset="-78"/>
            </a:rPr>
            <a:t>جمعیت ایران سال 1304 ه.ش،1925م،1344ه.ق</a:t>
          </a:r>
          <a:endParaRPr lang="en-US" sz="1400" kern="1200" dirty="0">
            <a:cs typeface="B Koodak" panose="00000700000000000000" pitchFamily="2" charset="-78"/>
          </a:endParaRPr>
        </a:p>
      </dsp:txBody>
      <dsp:txXfrm rot="10800000">
        <a:off x="5207519" y="394057"/>
        <a:ext cx="1560825" cy="1040636"/>
      </dsp:txXfrm>
    </dsp:sp>
    <dsp:sp modelId="{C24B0CA6-EB25-46E8-A2E6-9F15ED86C78D}">
      <dsp:nvSpPr>
        <dsp:cNvPr id="0" name=""/>
        <dsp:cNvSpPr/>
      </dsp:nvSpPr>
      <dsp:spPr>
        <a:xfrm rot="10800000">
          <a:off x="2343632" y="406961"/>
          <a:ext cx="2601591" cy="1040636"/>
        </a:xfrm>
        <a:prstGeom prst="chevron">
          <a:avLst/>
        </a:prstGeom>
        <a:solidFill>
          <a:schemeClr val="accent1">
            <a:shade val="80000"/>
            <a:hueOff val="186491"/>
            <a:satOff val="-4426"/>
            <a:lumOff val="1390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9337" tIns="29337" rIns="88011" bIns="29337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200" b="0" kern="1200" dirty="0" smtClean="0">
              <a:cs typeface="B Koodak" panose="00000700000000000000" pitchFamily="2" charset="-78"/>
            </a:rPr>
            <a:t>11/8 میلیون نفر </a:t>
          </a:r>
          <a:endParaRPr lang="en-US" sz="2200" b="0" kern="1200" dirty="0">
            <a:cs typeface="B Koodak" panose="00000700000000000000" pitchFamily="2" charset="-78"/>
          </a:endParaRPr>
        </a:p>
      </dsp:txBody>
      <dsp:txXfrm rot="10800000">
        <a:off x="2863950" y="406961"/>
        <a:ext cx="1560955" cy="1040636"/>
      </dsp:txXfrm>
    </dsp:sp>
    <dsp:sp modelId="{6E8C34FA-62CB-40D8-8FA2-6AF81305EAFF}">
      <dsp:nvSpPr>
        <dsp:cNvPr id="0" name=""/>
        <dsp:cNvSpPr/>
      </dsp:nvSpPr>
      <dsp:spPr>
        <a:xfrm rot="10800000">
          <a:off x="2200" y="406961"/>
          <a:ext cx="2601591" cy="1040636"/>
        </a:xfrm>
        <a:prstGeom prst="chevron">
          <a:avLst/>
        </a:prstGeom>
        <a:solidFill>
          <a:schemeClr val="accent1">
            <a:shade val="80000"/>
            <a:hueOff val="372983"/>
            <a:satOff val="-8852"/>
            <a:lumOff val="2780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9337" tIns="29337" rIns="88011" bIns="29337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200" kern="1200" dirty="0" smtClean="0">
              <a:cs typeface="B Koodak" panose="00000700000000000000" pitchFamily="2" charset="-78"/>
            </a:rPr>
            <a:t>2/5 میلیون نفر شهر نشین </a:t>
          </a:r>
          <a:endParaRPr lang="en-US" sz="2200" kern="1200" dirty="0">
            <a:cs typeface="B Koodak" panose="00000700000000000000" pitchFamily="2" charset="-78"/>
          </a:endParaRPr>
        </a:p>
      </dsp:txBody>
      <dsp:txXfrm rot="10800000">
        <a:off x="522518" y="406961"/>
        <a:ext cx="1560955" cy="1040636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B39CB7-9A4D-4769-BBD3-CC72567EB160}">
      <dsp:nvSpPr>
        <dsp:cNvPr id="0" name=""/>
        <dsp:cNvSpPr/>
      </dsp:nvSpPr>
      <dsp:spPr>
        <a:xfrm>
          <a:off x="5494270" y="963426"/>
          <a:ext cx="2329095" cy="4042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2111"/>
              </a:lnTo>
              <a:lnTo>
                <a:pt x="2329095" y="202111"/>
              </a:lnTo>
              <a:lnTo>
                <a:pt x="2329095" y="40422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76387FD-199B-4CA1-98CA-1ACAF6731FB4}">
      <dsp:nvSpPr>
        <dsp:cNvPr id="0" name=""/>
        <dsp:cNvSpPr/>
      </dsp:nvSpPr>
      <dsp:spPr>
        <a:xfrm>
          <a:off x="5448550" y="963426"/>
          <a:ext cx="91440" cy="40422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422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1A9E29-E9CF-42E0-A5B3-9B3D6D890F30}">
      <dsp:nvSpPr>
        <dsp:cNvPr id="0" name=""/>
        <dsp:cNvSpPr/>
      </dsp:nvSpPr>
      <dsp:spPr>
        <a:xfrm>
          <a:off x="3165174" y="963426"/>
          <a:ext cx="2329095" cy="404223"/>
        </a:xfrm>
        <a:custGeom>
          <a:avLst/>
          <a:gdLst/>
          <a:ahLst/>
          <a:cxnLst/>
          <a:rect l="0" t="0" r="0" b="0"/>
          <a:pathLst>
            <a:path>
              <a:moveTo>
                <a:pt x="2329095" y="0"/>
              </a:moveTo>
              <a:lnTo>
                <a:pt x="2329095" y="202111"/>
              </a:lnTo>
              <a:lnTo>
                <a:pt x="0" y="202111"/>
              </a:lnTo>
              <a:lnTo>
                <a:pt x="0" y="40422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C797CB-4823-47FB-B1C7-39B061704DA0}">
      <dsp:nvSpPr>
        <dsp:cNvPr id="0" name=""/>
        <dsp:cNvSpPr/>
      </dsp:nvSpPr>
      <dsp:spPr>
        <a:xfrm>
          <a:off x="4531834" y="990"/>
          <a:ext cx="1924872" cy="96243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300" kern="12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الگوهای رشد شهر</a:t>
          </a:r>
          <a:endParaRPr lang="en-US" sz="2300" kern="12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sp:txBody>
      <dsp:txXfrm>
        <a:off x="4531834" y="990"/>
        <a:ext cx="1924872" cy="962436"/>
      </dsp:txXfrm>
    </dsp:sp>
    <dsp:sp modelId="{03A33024-03F9-4EC2-92C4-76088081599C}">
      <dsp:nvSpPr>
        <dsp:cNvPr id="0" name=""/>
        <dsp:cNvSpPr/>
      </dsp:nvSpPr>
      <dsp:spPr>
        <a:xfrm>
          <a:off x="2202738" y="1367649"/>
          <a:ext cx="1924872" cy="96243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300" kern="120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ایجاد شهرهای جدید</a:t>
          </a:r>
          <a:endParaRPr lang="en-US" sz="2300" kern="12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sp:txBody>
      <dsp:txXfrm>
        <a:off x="2202738" y="1367649"/>
        <a:ext cx="1924872" cy="962436"/>
      </dsp:txXfrm>
    </dsp:sp>
    <dsp:sp modelId="{F52C12DB-C1E1-40F1-9080-E45C272FE42C}">
      <dsp:nvSpPr>
        <dsp:cNvPr id="0" name=""/>
        <dsp:cNvSpPr/>
      </dsp:nvSpPr>
      <dsp:spPr>
        <a:xfrm>
          <a:off x="4531834" y="1367649"/>
          <a:ext cx="1924872" cy="96243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300" kern="12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گسترش شهرهای قدیمی</a:t>
          </a:r>
          <a:endParaRPr lang="en-US" sz="2300" kern="12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sp:txBody>
      <dsp:txXfrm>
        <a:off x="4531834" y="1367649"/>
        <a:ext cx="1924872" cy="962436"/>
      </dsp:txXfrm>
    </dsp:sp>
    <dsp:sp modelId="{2867DF92-3B42-426B-AF02-D7ADBD8C5BC1}">
      <dsp:nvSpPr>
        <dsp:cNvPr id="0" name=""/>
        <dsp:cNvSpPr/>
      </dsp:nvSpPr>
      <dsp:spPr>
        <a:xfrm>
          <a:off x="6860930" y="1367649"/>
          <a:ext cx="1924872" cy="96243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300" kern="12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نوسازی شهرهای سنتی</a:t>
          </a:r>
          <a:endParaRPr lang="en-US" sz="2300" kern="12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sp:txBody>
      <dsp:txXfrm>
        <a:off x="6860930" y="1367649"/>
        <a:ext cx="1924872" cy="962436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A3732B-18C4-4E71-B2AF-BE630B6F4380}">
      <dsp:nvSpPr>
        <dsp:cNvPr id="0" name=""/>
        <dsp:cNvSpPr/>
      </dsp:nvSpPr>
      <dsp:spPr>
        <a:xfrm>
          <a:off x="2037008" y="1861311"/>
          <a:ext cx="1506828" cy="1506828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شهرداری بر خلاف اروپا نهادی دولتی بود نه عمومی</a:t>
          </a:r>
          <a:endParaRPr lang="en-US" sz="1400" kern="12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sp:txBody>
      <dsp:txXfrm>
        <a:off x="2257678" y="2081981"/>
        <a:ext cx="1065488" cy="1065488"/>
      </dsp:txXfrm>
    </dsp:sp>
    <dsp:sp modelId="{9D21D0E9-911A-4221-94B6-B3202F9CB7B7}">
      <dsp:nvSpPr>
        <dsp:cNvPr id="0" name=""/>
        <dsp:cNvSpPr/>
      </dsp:nvSpPr>
      <dsp:spPr>
        <a:xfrm rot="12900000">
          <a:off x="1008603" y="1578319"/>
          <a:ext cx="1216669" cy="429446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5C881779-AF5F-489E-8688-BCE20338A3B6}">
      <dsp:nvSpPr>
        <dsp:cNvPr id="0" name=""/>
        <dsp:cNvSpPr/>
      </dsp:nvSpPr>
      <dsp:spPr>
        <a:xfrm>
          <a:off x="402875" y="871521"/>
          <a:ext cx="1431486" cy="114518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وابستگی مالی به نفت</a:t>
          </a:r>
          <a:endParaRPr lang="en-US" sz="1600" kern="12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sp:txBody>
      <dsp:txXfrm>
        <a:off x="436416" y="905062"/>
        <a:ext cx="1364404" cy="1078107"/>
      </dsp:txXfrm>
    </dsp:sp>
    <dsp:sp modelId="{5E33D616-5025-45DD-BDA3-0EAE5390717C}">
      <dsp:nvSpPr>
        <dsp:cNvPr id="0" name=""/>
        <dsp:cNvSpPr/>
      </dsp:nvSpPr>
      <dsp:spPr>
        <a:xfrm rot="16200000">
          <a:off x="2182087" y="967442"/>
          <a:ext cx="1216669" cy="429446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2C82D87E-B911-465D-B0CF-C043A42198DA}">
      <dsp:nvSpPr>
        <dsp:cNvPr id="0" name=""/>
        <dsp:cNvSpPr/>
      </dsp:nvSpPr>
      <dsp:spPr>
        <a:xfrm>
          <a:off x="2074679" y="1235"/>
          <a:ext cx="1431486" cy="114518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وابستگی در اختیارات به دولت</a:t>
          </a:r>
          <a:endParaRPr lang="en-US" sz="1600" kern="12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sp:txBody>
      <dsp:txXfrm>
        <a:off x="2108220" y="34776"/>
        <a:ext cx="1364404" cy="1078107"/>
      </dsp:txXfrm>
    </dsp:sp>
    <dsp:sp modelId="{A7CB7789-D351-4216-B095-83A393D17AC3}">
      <dsp:nvSpPr>
        <dsp:cNvPr id="0" name=""/>
        <dsp:cNvSpPr/>
      </dsp:nvSpPr>
      <dsp:spPr>
        <a:xfrm rot="19500000">
          <a:off x="3355572" y="1578319"/>
          <a:ext cx="1216669" cy="429446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5340ABAA-CC22-46C3-8F40-C4E84EB2F5AF}">
      <dsp:nvSpPr>
        <dsp:cNvPr id="0" name=""/>
        <dsp:cNvSpPr/>
      </dsp:nvSpPr>
      <dsp:spPr>
        <a:xfrm>
          <a:off x="3746482" y="871521"/>
          <a:ext cx="1431486" cy="114518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وابستگی فکری به متخصصین تحصیل کرده در غرب</a:t>
          </a:r>
          <a:endParaRPr lang="en-US" sz="1600" kern="12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sp:txBody>
      <dsp:txXfrm>
        <a:off x="3780023" y="905062"/>
        <a:ext cx="1364404" cy="1078107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13D360-B6F3-49F9-89B2-6740095B95BE}">
      <dsp:nvSpPr>
        <dsp:cNvPr id="0" name=""/>
        <dsp:cNvSpPr/>
      </dsp:nvSpPr>
      <dsp:spPr>
        <a:xfrm rot="10800000">
          <a:off x="3613150" y="0"/>
          <a:ext cx="4508499" cy="536022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6670" tIns="53340" rIns="106680" bIns="533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جدایی گزینی قومیتی  </a:t>
          </a:r>
          <a:endParaRPr lang="en-US" sz="2000" kern="1200" dirty="0">
            <a:solidFill>
              <a:schemeClr val="accent4">
                <a:lumMod val="50000"/>
              </a:schemeClr>
            </a:solidFill>
          </a:endParaRPr>
        </a:p>
      </dsp:txBody>
      <dsp:txXfrm rot="10800000">
        <a:off x="3747155" y="0"/>
        <a:ext cx="4374494" cy="536022"/>
      </dsp:txXfrm>
    </dsp:sp>
    <dsp:sp modelId="{41DE640C-C030-4E01-9C03-5070E2A6068B}">
      <dsp:nvSpPr>
        <dsp:cNvPr id="0" name=""/>
        <dsp:cNvSpPr/>
      </dsp:nvSpPr>
      <dsp:spPr>
        <a:xfrm rot="10800000">
          <a:off x="6350" y="0"/>
          <a:ext cx="4508499" cy="536022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6670" tIns="53340" rIns="8001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جدایی گزینی طبقاتی</a:t>
          </a:r>
          <a:endParaRPr lang="en-US" sz="2000" kern="1200" dirty="0">
            <a:solidFill>
              <a:schemeClr val="accent4">
                <a:lumMod val="50000"/>
              </a:schemeClr>
            </a:solidFill>
          </a:endParaRPr>
        </a:p>
      </dsp:txBody>
      <dsp:txXfrm rot="10800000">
        <a:off x="274361" y="0"/>
        <a:ext cx="3972477" cy="53602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D1C5E6-21E5-44F2-A464-730140FB10CB}">
      <dsp:nvSpPr>
        <dsp:cNvPr id="0" name=""/>
        <dsp:cNvSpPr/>
      </dsp:nvSpPr>
      <dsp:spPr>
        <a:xfrm>
          <a:off x="3217855" y="1902"/>
          <a:ext cx="3617554" cy="56881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kern="1200" dirty="0" smtClean="0">
              <a:cs typeface="B Kourosh" panose="00000400000000000000" pitchFamily="2" charset="-78"/>
            </a:rPr>
            <a:t>انقلاب مشروطیت و پهلوی اول</a:t>
          </a:r>
          <a:endParaRPr lang="en-US" sz="3200" kern="1200" dirty="0">
            <a:cs typeface="B Kourosh" panose="00000400000000000000" pitchFamily="2" charset="-78"/>
          </a:endParaRPr>
        </a:p>
      </dsp:txBody>
      <dsp:txXfrm>
        <a:off x="3234515" y="18562"/>
        <a:ext cx="3584234" cy="535490"/>
      </dsp:txXfrm>
    </dsp:sp>
    <dsp:sp modelId="{F68170BB-6873-4807-8249-9BAA2D5ABB03}">
      <dsp:nvSpPr>
        <dsp:cNvPr id="0" name=""/>
        <dsp:cNvSpPr/>
      </dsp:nvSpPr>
      <dsp:spPr>
        <a:xfrm>
          <a:off x="6111899" y="570712"/>
          <a:ext cx="361755" cy="426607"/>
        </a:xfrm>
        <a:custGeom>
          <a:avLst/>
          <a:gdLst/>
          <a:ahLst/>
          <a:cxnLst/>
          <a:rect l="0" t="0" r="0" b="0"/>
          <a:pathLst>
            <a:path>
              <a:moveTo>
                <a:pt x="361755" y="0"/>
              </a:moveTo>
              <a:lnTo>
                <a:pt x="361755" y="426607"/>
              </a:lnTo>
              <a:lnTo>
                <a:pt x="0" y="42660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0BB8BAC-791E-4010-A6C9-949D2234EF41}">
      <dsp:nvSpPr>
        <dsp:cNvPr id="0" name=""/>
        <dsp:cNvSpPr/>
      </dsp:nvSpPr>
      <dsp:spPr>
        <a:xfrm>
          <a:off x="2587632" y="712914"/>
          <a:ext cx="3524266" cy="56881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kern="1200" dirty="0" smtClean="0">
              <a:cs typeface="B Kourosh" panose="00000400000000000000" pitchFamily="2" charset="-78"/>
            </a:rPr>
            <a:t>تحولات سیاسی و نظامی</a:t>
          </a:r>
          <a:endParaRPr lang="en-US" sz="3200" kern="1200" dirty="0">
            <a:cs typeface="B Kourosh" panose="00000400000000000000" pitchFamily="2" charset="-78"/>
          </a:endParaRPr>
        </a:p>
      </dsp:txBody>
      <dsp:txXfrm>
        <a:off x="2604292" y="729574"/>
        <a:ext cx="3490946" cy="535490"/>
      </dsp:txXfrm>
    </dsp:sp>
    <dsp:sp modelId="{5D6D2E91-96F4-440F-8A62-D97DBF287E70}">
      <dsp:nvSpPr>
        <dsp:cNvPr id="0" name=""/>
        <dsp:cNvSpPr/>
      </dsp:nvSpPr>
      <dsp:spPr>
        <a:xfrm>
          <a:off x="6089428" y="570712"/>
          <a:ext cx="384225" cy="1137620"/>
        </a:xfrm>
        <a:custGeom>
          <a:avLst/>
          <a:gdLst/>
          <a:ahLst/>
          <a:cxnLst/>
          <a:rect l="0" t="0" r="0" b="0"/>
          <a:pathLst>
            <a:path>
              <a:moveTo>
                <a:pt x="384225" y="0"/>
              </a:moveTo>
              <a:lnTo>
                <a:pt x="384225" y="1137620"/>
              </a:lnTo>
              <a:lnTo>
                <a:pt x="0" y="113762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C518BA-55C7-4FE0-968E-3F0D81E0FD74}">
      <dsp:nvSpPr>
        <dsp:cNvPr id="0" name=""/>
        <dsp:cNvSpPr/>
      </dsp:nvSpPr>
      <dsp:spPr>
        <a:xfrm>
          <a:off x="2587632" y="1423927"/>
          <a:ext cx="3501796" cy="56881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kern="1200" dirty="0" smtClean="0">
              <a:cs typeface="B Kourosh" panose="00000400000000000000" pitchFamily="2" charset="-78"/>
            </a:rPr>
            <a:t>تحولات اقتصادی</a:t>
          </a:r>
          <a:endParaRPr lang="en-US" sz="3200" kern="1200" dirty="0">
            <a:cs typeface="B Kourosh" panose="00000400000000000000" pitchFamily="2" charset="-78"/>
          </a:endParaRPr>
        </a:p>
      </dsp:txBody>
      <dsp:txXfrm>
        <a:off x="2604292" y="1440587"/>
        <a:ext cx="3468476" cy="535490"/>
      </dsp:txXfrm>
    </dsp:sp>
    <dsp:sp modelId="{D3242CC2-7CF1-4F35-A6AA-DF53EBDB5BF5}">
      <dsp:nvSpPr>
        <dsp:cNvPr id="0" name=""/>
        <dsp:cNvSpPr/>
      </dsp:nvSpPr>
      <dsp:spPr>
        <a:xfrm>
          <a:off x="6094261" y="570712"/>
          <a:ext cx="379393" cy="1848633"/>
        </a:xfrm>
        <a:custGeom>
          <a:avLst/>
          <a:gdLst/>
          <a:ahLst/>
          <a:cxnLst/>
          <a:rect l="0" t="0" r="0" b="0"/>
          <a:pathLst>
            <a:path>
              <a:moveTo>
                <a:pt x="379393" y="0"/>
              </a:moveTo>
              <a:lnTo>
                <a:pt x="379393" y="1848633"/>
              </a:lnTo>
              <a:lnTo>
                <a:pt x="0" y="184863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CB094B-5B5F-4188-9F98-A37E0940A754}">
      <dsp:nvSpPr>
        <dsp:cNvPr id="0" name=""/>
        <dsp:cNvSpPr/>
      </dsp:nvSpPr>
      <dsp:spPr>
        <a:xfrm>
          <a:off x="2587632" y="2134940"/>
          <a:ext cx="3506629" cy="56881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kern="1200" dirty="0" smtClean="0">
              <a:cs typeface="B Kourosh" panose="00000400000000000000" pitchFamily="2" charset="-78"/>
            </a:rPr>
            <a:t>تحولات فرهنگی</a:t>
          </a:r>
          <a:endParaRPr lang="en-US" sz="3200" kern="1200" dirty="0">
            <a:cs typeface="B Kourosh" panose="00000400000000000000" pitchFamily="2" charset="-78"/>
          </a:endParaRPr>
        </a:p>
      </dsp:txBody>
      <dsp:txXfrm>
        <a:off x="2604292" y="2151600"/>
        <a:ext cx="3473309" cy="535490"/>
      </dsp:txXfrm>
    </dsp:sp>
    <dsp:sp modelId="{1FD66D85-6592-4492-8D14-F244C7F22A4D}">
      <dsp:nvSpPr>
        <dsp:cNvPr id="0" name=""/>
        <dsp:cNvSpPr/>
      </dsp:nvSpPr>
      <dsp:spPr>
        <a:xfrm>
          <a:off x="6074639" y="570712"/>
          <a:ext cx="399014" cy="2559646"/>
        </a:xfrm>
        <a:custGeom>
          <a:avLst/>
          <a:gdLst/>
          <a:ahLst/>
          <a:cxnLst/>
          <a:rect l="0" t="0" r="0" b="0"/>
          <a:pathLst>
            <a:path>
              <a:moveTo>
                <a:pt x="399014" y="0"/>
              </a:moveTo>
              <a:lnTo>
                <a:pt x="399014" y="2559646"/>
              </a:lnTo>
              <a:lnTo>
                <a:pt x="0" y="255964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09A4D9-8126-4BEE-AA67-6DD00D3FFF99}">
      <dsp:nvSpPr>
        <dsp:cNvPr id="0" name=""/>
        <dsp:cNvSpPr/>
      </dsp:nvSpPr>
      <dsp:spPr>
        <a:xfrm>
          <a:off x="2587632" y="2845953"/>
          <a:ext cx="3487007" cy="56881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kern="1200" dirty="0" smtClean="0">
              <a:cs typeface="B Kourosh" panose="00000400000000000000" pitchFamily="2" charset="-78"/>
            </a:rPr>
            <a:t>تحولات اجتماعی</a:t>
          </a:r>
          <a:endParaRPr lang="en-US" sz="3200" kern="1200" dirty="0">
            <a:cs typeface="B Kourosh" panose="00000400000000000000" pitchFamily="2" charset="-78"/>
          </a:endParaRPr>
        </a:p>
      </dsp:txBody>
      <dsp:txXfrm>
        <a:off x="2604292" y="2862613"/>
        <a:ext cx="3453687" cy="535490"/>
      </dsp:txXfrm>
    </dsp:sp>
    <dsp:sp modelId="{F5318D83-62E5-4001-9223-1EF15339B638}">
      <dsp:nvSpPr>
        <dsp:cNvPr id="0" name=""/>
        <dsp:cNvSpPr/>
      </dsp:nvSpPr>
      <dsp:spPr>
        <a:xfrm>
          <a:off x="6072655" y="570712"/>
          <a:ext cx="400998" cy="3270659"/>
        </a:xfrm>
        <a:custGeom>
          <a:avLst/>
          <a:gdLst/>
          <a:ahLst/>
          <a:cxnLst/>
          <a:rect l="0" t="0" r="0" b="0"/>
          <a:pathLst>
            <a:path>
              <a:moveTo>
                <a:pt x="400998" y="0"/>
              </a:moveTo>
              <a:lnTo>
                <a:pt x="400998" y="3270659"/>
              </a:lnTo>
              <a:lnTo>
                <a:pt x="0" y="327065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2A23B63-DBB6-4DAF-997B-E0C5245DBD7F}">
      <dsp:nvSpPr>
        <dsp:cNvPr id="0" name=""/>
        <dsp:cNvSpPr/>
      </dsp:nvSpPr>
      <dsp:spPr>
        <a:xfrm>
          <a:off x="2587632" y="3556966"/>
          <a:ext cx="3485023" cy="56881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kern="1200" dirty="0" smtClean="0">
              <a:cs typeface="B Kourosh" panose="00000400000000000000" pitchFamily="2" charset="-78"/>
            </a:rPr>
            <a:t>تحولات فضایی</a:t>
          </a:r>
          <a:endParaRPr lang="en-US" sz="3200" kern="1200" dirty="0">
            <a:cs typeface="B Kourosh" panose="00000400000000000000" pitchFamily="2" charset="-78"/>
          </a:endParaRPr>
        </a:p>
      </dsp:txBody>
      <dsp:txXfrm>
        <a:off x="2604292" y="3573626"/>
        <a:ext cx="3451703" cy="53549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0795DA-1E9C-4C19-A034-D87281C5588A}">
      <dsp:nvSpPr>
        <dsp:cNvPr id="0" name=""/>
        <dsp:cNvSpPr/>
      </dsp:nvSpPr>
      <dsp:spPr>
        <a:xfrm rot="10800000">
          <a:off x="4867093" y="0"/>
          <a:ext cx="3257913" cy="626175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2004" tIns="64008" rIns="128016" bIns="64008" numCol="1" spcCol="1270" anchor="ctr" anchorCtr="0">
          <a:noAutofit/>
        </a:bodyPr>
        <a:lstStyle/>
        <a:p>
          <a:pPr lvl="0" algn="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هدف انقلاب</a:t>
          </a:r>
          <a:endParaRPr lang="en-US" sz="2400" kern="12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sp:txBody>
      <dsp:txXfrm rot="10800000">
        <a:off x="5023637" y="0"/>
        <a:ext cx="3101369" cy="626175"/>
      </dsp:txXfrm>
    </dsp:sp>
    <dsp:sp modelId="{F5ACC3F3-C209-4693-BC40-D7FA9E542CFC}">
      <dsp:nvSpPr>
        <dsp:cNvPr id="0" name=""/>
        <dsp:cNvSpPr/>
      </dsp:nvSpPr>
      <dsp:spPr>
        <a:xfrm rot="10800000">
          <a:off x="0" y="0"/>
          <a:ext cx="6080124" cy="626175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9337" tIns="58674" rIns="88011" bIns="5867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200" kern="12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قدرت محدود برای شاه و ایجاد حاکمیت بر اساس قانون</a:t>
          </a:r>
          <a:endParaRPr lang="en-US" sz="2200" kern="12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sp:txBody>
      <dsp:txXfrm rot="10800000">
        <a:off x="313087" y="0"/>
        <a:ext cx="5453949" cy="62617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373684-8E5B-4582-B9DB-5DF883724C08}">
      <dsp:nvSpPr>
        <dsp:cNvPr id="0" name=""/>
        <dsp:cNvSpPr/>
      </dsp:nvSpPr>
      <dsp:spPr>
        <a:xfrm>
          <a:off x="0" y="201956"/>
          <a:ext cx="10971368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16113B7-32B5-4EB3-B505-20BC2F8CD3E5}">
      <dsp:nvSpPr>
        <dsp:cNvPr id="0" name=""/>
        <dsp:cNvSpPr/>
      </dsp:nvSpPr>
      <dsp:spPr>
        <a:xfrm>
          <a:off x="2742841" y="10076"/>
          <a:ext cx="7679957" cy="3837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90284" tIns="0" rIns="290284" bIns="0" numCol="1" spcCol="1270" anchor="ctr" anchorCtr="0">
          <a:noAutofit/>
        </a:bodyPr>
        <a:lstStyle/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قتل ناصرالدین شاه و به قدرت رسیدن مظفرالدین شاه</a:t>
          </a:r>
          <a:endParaRPr lang="en-US" sz="2000" kern="12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sp:txBody>
      <dsp:txXfrm>
        <a:off x="2761575" y="28810"/>
        <a:ext cx="7642489" cy="346292"/>
      </dsp:txXfrm>
    </dsp:sp>
    <dsp:sp modelId="{B3CFBCA1-5357-4642-BE41-93697416AA9A}">
      <dsp:nvSpPr>
        <dsp:cNvPr id="0" name=""/>
        <dsp:cNvSpPr/>
      </dsp:nvSpPr>
      <dsp:spPr>
        <a:xfrm>
          <a:off x="0" y="791636"/>
          <a:ext cx="10971368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033686B-7A1A-4CF4-B25C-FDE16D04B2B7}">
      <dsp:nvSpPr>
        <dsp:cNvPr id="0" name=""/>
        <dsp:cNvSpPr/>
      </dsp:nvSpPr>
      <dsp:spPr>
        <a:xfrm>
          <a:off x="2742841" y="599756"/>
          <a:ext cx="7679957" cy="3837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90284" tIns="0" rIns="290284" bIns="0" numCol="1" spcCol="1270" anchor="ctr" anchorCtr="0">
          <a:noAutofit/>
        </a:bodyPr>
        <a:lstStyle/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انجام اولین اصلاحات توسط امین الدوله:تاسیس مدارس و اداره منظم گمرک و خزانه</a:t>
          </a:r>
          <a:endParaRPr lang="en-US" sz="1600" kern="12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sp:txBody>
      <dsp:txXfrm>
        <a:off x="2761575" y="618490"/>
        <a:ext cx="7642489" cy="346292"/>
      </dsp:txXfrm>
    </dsp:sp>
    <dsp:sp modelId="{C9539E13-76D7-4627-9669-19189E5F11A9}">
      <dsp:nvSpPr>
        <dsp:cNvPr id="0" name=""/>
        <dsp:cNvSpPr/>
      </dsp:nvSpPr>
      <dsp:spPr>
        <a:xfrm>
          <a:off x="0" y="1381316"/>
          <a:ext cx="10971368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59C193D-EAAC-49FE-9F3C-8B761AF40036}">
      <dsp:nvSpPr>
        <dsp:cNvPr id="0" name=""/>
        <dsp:cNvSpPr/>
      </dsp:nvSpPr>
      <dsp:spPr>
        <a:xfrm>
          <a:off x="2742841" y="1189436"/>
          <a:ext cx="7679957" cy="3837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90284" tIns="0" rIns="290284" bIns="0" numCol="1" spcCol="1270" anchor="ctr" anchorCtr="0">
          <a:noAutofit/>
        </a:bodyPr>
        <a:lstStyle/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تعیین مرزهای رسمی بلوچستان</a:t>
          </a:r>
          <a:endParaRPr lang="en-US" sz="2000" kern="12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sp:txBody>
      <dsp:txXfrm>
        <a:off x="2761575" y="1208170"/>
        <a:ext cx="7642489" cy="346292"/>
      </dsp:txXfrm>
    </dsp:sp>
    <dsp:sp modelId="{AA725513-236D-442F-A709-D29A864070ED}">
      <dsp:nvSpPr>
        <dsp:cNvPr id="0" name=""/>
        <dsp:cNvSpPr/>
      </dsp:nvSpPr>
      <dsp:spPr>
        <a:xfrm>
          <a:off x="0" y="1970996"/>
          <a:ext cx="10971368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C2C8447-1EA5-48EC-8EC2-C0FE1A526A23}">
      <dsp:nvSpPr>
        <dsp:cNvPr id="0" name=""/>
        <dsp:cNvSpPr/>
      </dsp:nvSpPr>
      <dsp:spPr>
        <a:xfrm>
          <a:off x="2742841" y="1779116"/>
          <a:ext cx="7679957" cy="3837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90284" tIns="0" rIns="290284" bIns="0" numCol="1" spcCol="1270" anchor="ctr" anchorCtr="0">
          <a:noAutofit/>
        </a:bodyPr>
        <a:lstStyle/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جنگ جهانی اول و اشغال ایران</a:t>
          </a:r>
          <a:endParaRPr lang="en-US" sz="2000" kern="12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sp:txBody>
      <dsp:txXfrm>
        <a:off x="2761575" y="1797850"/>
        <a:ext cx="7642489" cy="346292"/>
      </dsp:txXfrm>
    </dsp:sp>
    <dsp:sp modelId="{C060370A-64FD-41A4-867E-51144D25FDD1}">
      <dsp:nvSpPr>
        <dsp:cNvPr id="0" name=""/>
        <dsp:cNvSpPr/>
      </dsp:nvSpPr>
      <dsp:spPr>
        <a:xfrm>
          <a:off x="0" y="2560676"/>
          <a:ext cx="10971368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07DA128-2953-4AD4-9EE8-1BD1312D4C7E}">
      <dsp:nvSpPr>
        <dsp:cNvPr id="0" name=""/>
        <dsp:cNvSpPr/>
      </dsp:nvSpPr>
      <dsp:spPr>
        <a:xfrm>
          <a:off x="2742841" y="2368796"/>
          <a:ext cx="7679957" cy="3837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90284" tIns="0" rIns="290284" bIns="0" numCol="1" spcCol="1270" anchor="ctr" anchorCtr="0">
          <a:noAutofit/>
        </a:bodyPr>
        <a:lstStyle/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انقلاب 1917 روسیه(1296ه.ش،1336ه.ق) و خروج نیروهای روسیه از ایران</a:t>
          </a:r>
          <a:endParaRPr lang="en-US" sz="2000" kern="12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sp:txBody>
      <dsp:txXfrm>
        <a:off x="2761575" y="2387530"/>
        <a:ext cx="7642489" cy="346292"/>
      </dsp:txXfrm>
    </dsp:sp>
    <dsp:sp modelId="{F5675710-5A2E-44F2-8386-B97A54FAF46E}">
      <dsp:nvSpPr>
        <dsp:cNvPr id="0" name=""/>
        <dsp:cNvSpPr/>
      </dsp:nvSpPr>
      <dsp:spPr>
        <a:xfrm>
          <a:off x="0" y="3150356"/>
          <a:ext cx="10971368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4D8567-6751-4CED-97BA-B97E2332BAF6}">
      <dsp:nvSpPr>
        <dsp:cNvPr id="0" name=""/>
        <dsp:cNvSpPr/>
      </dsp:nvSpPr>
      <dsp:spPr>
        <a:xfrm>
          <a:off x="2742841" y="2958476"/>
          <a:ext cx="7679957" cy="3837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90284" tIns="0" rIns="290284" bIns="0" numCol="1" spcCol="1270" anchor="ctr" anchorCtr="0">
          <a:noAutofit/>
        </a:bodyPr>
        <a:lstStyle/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واگذاری امور گمرکی و مالی به انگلستان</a:t>
          </a:r>
          <a:endParaRPr lang="en-US" sz="2000" kern="12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sp:txBody>
      <dsp:txXfrm>
        <a:off x="2761575" y="2977210"/>
        <a:ext cx="7642489" cy="346292"/>
      </dsp:txXfrm>
    </dsp:sp>
    <dsp:sp modelId="{E62692DD-6B74-410B-BCA1-FBEC73C9205A}">
      <dsp:nvSpPr>
        <dsp:cNvPr id="0" name=""/>
        <dsp:cNvSpPr/>
      </dsp:nvSpPr>
      <dsp:spPr>
        <a:xfrm>
          <a:off x="0" y="3740036"/>
          <a:ext cx="10971368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90E4CC5-6F24-4E48-B382-C2DA23398FFB}">
      <dsp:nvSpPr>
        <dsp:cNvPr id="0" name=""/>
        <dsp:cNvSpPr/>
      </dsp:nvSpPr>
      <dsp:spPr>
        <a:xfrm>
          <a:off x="2742841" y="3548156"/>
          <a:ext cx="7679957" cy="3837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90284" tIns="0" rIns="290284" bIns="0" numCol="1" spcCol="1270" anchor="ctr" anchorCtr="0">
          <a:noAutofit/>
        </a:bodyPr>
        <a:lstStyle/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قرارداد وثوق 1919(1298ه.ش،1338ه.ق) : تمام امور کشوری و لشکری زیر نظر مستشاران انگلیسی</a:t>
          </a:r>
          <a:endParaRPr lang="en-US" sz="1600" kern="12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sp:txBody>
      <dsp:txXfrm>
        <a:off x="2761575" y="3566890"/>
        <a:ext cx="7642489" cy="34629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B257CC-A07F-48AE-9B96-FB78053630F0}">
      <dsp:nvSpPr>
        <dsp:cNvPr id="0" name=""/>
        <dsp:cNvSpPr/>
      </dsp:nvSpPr>
      <dsp:spPr>
        <a:xfrm>
          <a:off x="4931893" y="3206608"/>
          <a:ext cx="4086692" cy="3546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15"/>
              </a:lnTo>
              <a:lnTo>
                <a:pt x="4086692" y="177315"/>
              </a:lnTo>
              <a:lnTo>
                <a:pt x="4086692" y="35463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057CA5E-1D75-4DFE-8AED-89B405AD9525}">
      <dsp:nvSpPr>
        <dsp:cNvPr id="0" name=""/>
        <dsp:cNvSpPr/>
      </dsp:nvSpPr>
      <dsp:spPr>
        <a:xfrm>
          <a:off x="4931893" y="3206608"/>
          <a:ext cx="2043346" cy="3546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15"/>
              </a:lnTo>
              <a:lnTo>
                <a:pt x="2043346" y="177315"/>
              </a:lnTo>
              <a:lnTo>
                <a:pt x="2043346" y="35463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F3C0175-3F7D-4308-8075-6B4BFC7951E1}">
      <dsp:nvSpPr>
        <dsp:cNvPr id="0" name=""/>
        <dsp:cNvSpPr/>
      </dsp:nvSpPr>
      <dsp:spPr>
        <a:xfrm>
          <a:off x="4886172" y="3206608"/>
          <a:ext cx="91440" cy="35463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63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0C5EE4-573B-4729-B8AD-46B45CAC63B3}">
      <dsp:nvSpPr>
        <dsp:cNvPr id="0" name=""/>
        <dsp:cNvSpPr/>
      </dsp:nvSpPr>
      <dsp:spPr>
        <a:xfrm>
          <a:off x="2888546" y="3206608"/>
          <a:ext cx="2043346" cy="354630"/>
        </a:xfrm>
        <a:custGeom>
          <a:avLst/>
          <a:gdLst/>
          <a:ahLst/>
          <a:cxnLst/>
          <a:rect l="0" t="0" r="0" b="0"/>
          <a:pathLst>
            <a:path>
              <a:moveTo>
                <a:pt x="2043346" y="0"/>
              </a:moveTo>
              <a:lnTo>
                <a:pt x="2043346" y="177315"/>
              </a:lnTo>
              <a:lnTo>
                <a:pt x="0" y="177315"/>
              </a:lnTo>
              <a:lnTo>
                <a:pt x="0" y="35463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BC5E7C-A5DC-4A38-8B00-801D5DAD35AE}">
      <dsp:nvSpPr>
        <dsp:cNvPr id="0" name=""/>
        <dsp:cNvSpPr/>
      </dsp:nvSpPr>
      <dsp:spPr>
        <a:xfrm>
          <a:off x="845200" y="3206608"/>
          <a:ext cx="4086692" cy="354630"/>
        </a:xfrm>
        <a:custGeom>
          <a:avLst/>
          <a:gdLst/>
          <a:ahLst/>
          <a:cxnLst/>
          <a:rect l="0" t="0" r="0" b="0"/>
          <a:pathLst>
            <a:path>
              <a:moveTo>
                <a:pt x="4086692" y="0"/>
              </a:moveTo>
              <a:lnTo>
                <a:pt x="4086692" y="177315"/>
              </a:lnTo>
              <a:lnTo>
                <a:pt x="0" y="177315"/>
              </a:lnTo>
              <a:lnTo>
                <a:pt x="0" y="35463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5D8D337-FBE6-4ACF-9A1F-002A2857C231}">
      <dsp:nvSpPr>
        <dsp:cNvPr id="0" name=""/>
        <dsp:cNvSpPr/>
      </dsp:nvSpPr>
      <dsp:spPr>
        <a:xfrm>
          <a:off x="4815270" y="2362250"/>
          <a:ext cx="233245" cy="84435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sp:txBody>
      <dsp:txXfrm>
        <a:off x="4815270" y="2362250"/>
        <a:ext cx="233245" cy="844357"/>
      </dsp:txXfrm>
    </dsp:sp>
    <dsp:sp modelId="{3600A719-976B-4847-85D3-8DECD4AF6CB3}">
      <dsp:nvSpPr>
        <dsp:cNvPr id="0" name=""/>
        <dsp:cNvSpPr/>
      </dsp:nvSpPr>
      <dsp:spPr>
        <a:xfrm>
          <a:off x="842" y="3561239"/>
          <a:ext cx="1688715" cy="84435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کشمکش روسیه و انگلیس بر سر ایران و افغانستان</a:t>
          </a:r>
          <a:endParaRPr lang="en-US" sz="1400" kern="12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sp:txBody>
      <dsp:txXfrm>
        <a:off x="842" y="3561239"/>
        <a:ext cx="1688715" cy="844357"/>
      </dsp:txXfrm>
    </dsp:sp>
    <dsp:sp modelId="{5E8CABE9-2301-4F87-832D-C66BDBDCD22E}">
      <dsp:nvSpPr>
        <dsp:cNvPr id="0" name=""/>
        <dsp:cNvSpPr/>
      </dsp:nvSpPr>
      <dsp:spPr>
        <a:xfrm>
          <a:off x="2044188" y="3561239"/>
          <a:ext cx="1688715" cy="84435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درگیری آلمان و انگلیس بر سر عثمانی و خاورمیانه</a:t>
          </a:r>
          <a:endParaRPr lang="en-US" sz="1400" kern="12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sp:txBody>
      <dsp:txXfrm>
        <a:off x="2044188" y="3561239"/>
        <a:ext cx="1688715" cy="844357"/>
      </dsp:txXfrm>
    </dsp:sp>
    <dsp:sp modelId="{01F7F7DC-AD8A-47A4-9C9F-220F14080858}">
      <dsp:nvSpPr>
        <dsp:cNvPr id="0" name=""/>
        <dsp:cNvSpPr/>
      </dsp:nvSpPr>
      <dsp:spPr>
        <a:xfrm>
          <a:off x="4087535" y="3561239"/>
          <a:ext cx="1688715" cy="84435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نزاع روسیه و ژاپن بر سر منچوری</a:t>
          </a:r>
          <a:endParaRPr lang="en-US" sz="1400" kern="12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sp:txBody>
      <dsp:txXfrm>
        <a:off x="4087535" y="3561239"/>
        <a:ext cx="1688715" cy="844357"/>
      </dsp:txXfrm>
    </dsp:sp>
    <dsp:sp modelId="{F9C81CEC-8642-4D5F-8E41-B9A3FEA3C156}">
      <dsp:nvSpPr>
        <dsp:cNvPr id="0" name=""/>
        <dsp:cNvSpPr/>
      </dsp:nvSpPr>
      <dsp:spPr>
        <a:xfrm>
          <a:off x="6130881" y="3561239"/>
          <a:ext cx="1688715" cy="84435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نزاع فرانسه و آلمان بر سر آفریقای استوایی و مراکش</a:t>
          </a:r>
          <a:endParaRPr lang="en-US" sz="1400" kern="12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sp:txBody>
      <dsp:txXfrm>
        <a:off x="6130881" y="3561239"/>
        <a:ext cx="1688715" cy="844357"/>
      </dsp:txXfrm>
    </dsp:sp>
    <dsp:sp modelId="{E60F3A19-9F82-48C4-9D05-C77EDC3F1BD9}">
      <dsp:nvSpPr>
        <dsp:cNvPr id="0" name=""/>
        <dsp:cNvSpPr/>
      </dsp:nvSpPr>
      <dsp:spPr>
        <a:xfrm>
          <a:off x="8174227" y="3561239"/>
          <a:ext cx="1688715" cy="84435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اختلاف انگلیس و فرانسه بر سر سودان</a:t>
          </a:r>
          <a:endParaRPr lang="en-US" sz="1400" kern="12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sp:txBody>
      <dsp:txXfrm>
        <a:off x="8174227" y="3561239"/>
        <a:ext cx="1688715" cy="84435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69A111-8106-428F-BB86-FE3B31FB2D15}">
      <dsp:nvSpPr>
        <dsp:cNvPr id="0" name=""/>
        <dsp:cNvSpPr/>
      </dsp:nvSpPr>
      <dsp:spPr>
        <a:xfrm>
          <a:off x="5985668" y="1115169"/>
          <a:ext cx="2135187" cy="188163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همزمانی انقلاب مشروطیت با سربرآوردن قدرت های جدید</a:t>
          </a:r>
          <a:endParaRPr lang="en-US" sz="2000" kern="12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sp:txBody>
      <dsp:txXfrm>
        <a:off x="6040779" y="1170280"/>
        <a:ext cx="2024965" cy="1771411"/>
      </dsp:txXfrm>
    </dsp:sp>
    <dsp:sp modelId="{9121D66B-16DC-4A8E-868E-C9137086D850}">
      <dsp:nvSpPr>
        <dsp:cNvPr id="0" name=""/>
        <dsp:cNvSpPr/>
      </dsp:nvSpPr>
      <dsp:spPr>
        <a:xfrm rot="10800000">
          <a:off x="5319490" y="1791222"/>
          <a:ext cx="452659" cy="52952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sp:txBody>
      <dsp:txXfrm rot="10800000">
        <a:off x="5455288" y="1897127"/>
        <a:ext cx="316861" cy="317716"/>
      </dsp:txXfrm>
    </dsp:sp>
    <dsp:sp modelId="{2D9BAB2B-CCFA-43F0-AC2C-604DCC98302D}">
      <dsp:nvSpPr>
        <dsp:cNvPr id="0" name=""/>
        <dsp:cNvSpPr/>
      </dsp:nvSpPr>
      <dsp:spPr>
        <a:xfrm>
          <a:off x="2996406" y="1115169"/>
          <a:ext cx="2135187" cy="188163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تقاضای تقسیم بازار میان قدرت های جدید</a:t>
          </a:r>
          <a:endParaRPr lang="en-US" sz="2000" kern="12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sp:txBody>
      <dsp:txXfrm>
        <a:off x="3051517" y="1170280"/>
        <a:ext cx="2024965" cy="1771411"/>
      </dsp:txXfrm>
    </dsp:sp>
    <dsp:sp modelId="{F2D5E753-8EDD-4467-8272-0D712D38C6E0}">
      <dsp:nvSpPr>
        <dsp:cNvPr id="0" name=""/>
        <dsp:cNvSpPr/>
      </dsp:nvSpPr>
      <dsp:spPr>
        <a:xfrm rot="10800000">
          <a:off x="2330227" y="1791222"/>
          <a:ext cx="452659" cy="52952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sp:txBody>
      <dsp:txXfrm rot="10800000">
        <a:off x="2466025" y="1897127"/>
        <a:ext cx="316861" cy="317716"/>
      </dsp:txXfrm>
    </dsp:sp>
    <dsp:sp modelId="{7850C8BC-560F-409E-8649-0B16641CE16A}">
      <dsp:nvSpPr>
        <dsp:cNvPr id="0" name=""/>
        <dsp:cNvSpPr/>
      </dsp:nvSpPr>
      <dsp:spPr>
        <a:xfrm>
          <a:off x="7143" y="1115169"/>
          <a:ext cx="2135187" cy="188163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ایجاد نزاع میان دولت های اروپایی</a:t>
          </a:r>
          <a:endParaRPr lang="en-US" sz="2000" kern="12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sp:txBody>
      <dsp:txXfrm>
        <a:off x="62254" y="1170280"/>
        <a:ext cx="2024965" cy="177141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A68DA7-D124-4BFB-9A3E-020A81ECE4DB}">
      <dsp:nvSpPr>
        <dsp:cNvPr id="0" name=""/>
        <dsp:cNvSpPr/>
      </dsp:nvSpPr>
      <dsp:spPr>
        <a:xfrm>
          <a:off x="6253525" y="614485"/>
          <a:ext cx="475557" cy="91440"/>
        </a:xfrm>
        <a:custGeom>
          <a:avLst/>
          <a:gdLst/>
          <a:ahLst/>
          <a:cxnLst/>
          <a:rect l="0" t="0" r="0" b="0"/>
          <a:pathLst>
            <a:path>
              <a:moveTo>
                <a:pt x="475557" y="48818"/>
              </a:moveTo>
              <a:lnTo>
                <a:pt x="220678" y="48818"/>
              </a:lnTo>
              <a:lnTo>
                <a:pt x="220678" y="45720"/>
              </a:lnTo>
              <a:lnTo>
                <a:pt x="0" y="45720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sp:txBody>
      <dsp:txXfrm>
        <a:off x="6478650" y="657672"/>
        <a:ext cx="25308" cy="5066"/>
      </dsp:txXfrm>
    </dsp:sp>
    <dsp:sp modelId="{CA3952BF-FAF8-4E84-B1C0-6B82E0033679}">
      <dsp:nvSpPr>
        <dsp:cNvPr id="0" name=""/>
        <dsp:cNvSpPr/>
      </dsp:nvSpPr>
      <dsp:spPr>
        <a:xfrm>
          <a:off x="6727283" y="3098"/>
          <a:ext cx="2200685" cy="132041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جامعه روستایی : بیش از نیمی از جمعیت ایران</a:t>
          </a:r>
          <a:endParaRPr lang="en-US" sz="2000" kern="12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sp:txBody>
      <dsp:txXfrm>
        <a:off x="6727283" y="3098"/>
        <a:ext cx="2200685" cy="1320411"/>
      </dsp:txXfrm>
    </dsp:sp>
    <dsp:sp modelId="{DB297BFB-25C8-407A-97B3-35EAA6BD901B}">
      <dsp:nvSpPr>
        <dsp:cNvPr id="0" name=""/>
        <dsp:cNvSpPr/>
      </dsp:nvSpPr>
      <dsp:spPr>
        <a:xfrm>
          <a:off x="3546682" y="614485"/>
          <a:ext cx="475557" cy="91440"/>
        </a:xfrm>
        <a:custGeom>
          <a:avLst/>
          <a:gdLst/>
          <a:ahLst/>
          <a:cxnLst/>
          <a:rect l="0" t="0" r="0" b="0"/>
          <a:pathLst>
            <a:path>
              <a:moveTo>
                <a:pt x="475557" y="45720"/>
              </a:moveTo>
              <a:lnTo>
                <a:pt x="220678" y="45720"/>
              </a:lnTo>
              <a:lnTo>
                <a:pt x="220678" y="48818"/>
              </a:lnTo>
              <a:lnTo>
                <a:pt x="0" y="48818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sp:txBody>
      <dsp:txXfrm>
        <a:off x="3771807" y="657672"/>
        <a:ext cx="25308" cy="5066"/>
      </dsp:txXfrm>
    </dsp:sp>
    <dsp:sp modelId="{5063634E-3BF9-40AD-9D22-7D1786FBCB39}">
      <dsp:nvSpPr>
        <dsp:cNvPr id="0" name=""/>
        <dsp:cNvSpPr/>
      </dsp:nvSpPr>
      <dsp:spPr>
        <a:xfrm>
          <a:off x="4020440" y="0"/>
          <a:ext cx="2200685" cy="132041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واحدهای اصلی اقتصادی و فرهنگی در ایران</a:t>
          </a:r>
          <a:endParaRPr lang="en-US" sz="2000" kern="12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sp:txBody>
      <dsp:txXfrm>
        <a:off x="4020440" y="0"/>
        <a:ext cx="2200685" cy="1320411"/>
      </dsp:txXfrm>
    </dsp:sp>
    <dsp:sp modelId="{A169917E-A9FD-4C3B-82E8-D4D123990364}">
      <dsp:nvSpPr>
        <dsp:cNvPr id="0" name=""/>
        <dsp:cNvSpPr/>
      </dsp:nvSpPr>
      <dsp:spPr>
        <a:xfrm>
          <a:off x="2413939" y="1321709"/>
          <a:ext cx="5413686" cy="4755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4878"/>
              </a:lnTo>
              <a:lnTo>
                <a:pt x="5413686" y="254878"/>
              </a:lnTo>
              <a:lnTo>
                <a:pt x="5413686" y="475557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sp:txBody>
      <dsp:txXfrm>
        <a:off x="4984850" y="1556955"/>
        <a:ext cx="271864" cy="5066"/>
      </dsp:txXfrm>
    </dsp:sp>
    <dsp:sp modelId="{A5FF4C0D-64D8-4EA6-B2C2-4730678F814F}">
      <dsp:nvSpPr>
        <dsp:cNvPr id="0" name=""/>
        <dsp:cNvSpPr/>
      </dsp:nvSpPr>
      <dsp:spPr>
        <a:xfrm>
          <a:off x="1313596" y="3098"/>
          <a:ext cx="2200685" cy="132041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تحت تأثیر سرمایه گذاری خارجی قرار گرفت و به شهرها وابسته شد</a:t>
          </a:r>
          <a:endParaRPr lang="en-US" sz="1800" kern="12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sp:txBody>
      <dsp:txXfrm>
        <a:off x="1313596" y="3098"/>
        <a:ext cx="2200685" cy="1320411"/>
      </dsp:txXfrm>
    </dsp:sp>
    <dsp:sp modelId="{A59959B4-3369-41A7-9F32-B9B30AC08894}">
      <dsp:nvSpPr>
        <dsp:cNvPr id="0" name=""/>
        <dsp:cNvSpPr/>
      </dsp:nvSpPr>
      <dsp:spPr>
        <a:xfrm>
          <a:off x="6253525" y="2444153"/>
          <a:ext cx="475557" cy="91440"/>
        </a:xfrm>
        <a:custGeom>
          <a:avLst/>
          <a:gdLst/>
          <a:ahLst/>
          <a:cxnLst/>
          <a:rect l="0" t="0" r="0" b="0"/>
          <a:pathLst>
            <a:path>
              <a:moveTo>
                <a:pt x="475557" y="45720"/>
              </a:moveTo>
              <a:lnTo>
                <a:pt x="0" y="45720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sp:txBody>
      <dsp:txXfrm>
        <a:off x="6478650" y="2487339"/>
        <a:ext cx="25307" cy="5066"/>
      </dsp:txXfrm>
    </dsp:sp>
    <dsp:sp modelId="{0EC755C6-B3A0-4475-B4BB-C3396998F7CE}">
      <dsp:nvSpPr>
        <dsp:cNvPr id="0" name=""/>
        <dsp:cNvSpPr/>
      </dsp:nvSpPr>
      <dsp:spPr>
        <a:xfrm>
          <a:off x="6727283" y="1829667"/>
          <a:ext cx="2200685" cy="132041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از بین رفتن صنایع روستایی مانند ریسندگی،بافندگی،ظروف برنجی و...</a:t>
          </a:r>
          <a:endParaRPr lang="en-US" sz="1800" kern="12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sp:txBody>
      <dsp:txXfrm>
        <a:off x="6727283" y="1829667"/>
        <a:ext cx="2200685" cy="1320411"/>
      </dsp:txXfrm>
    </dsp:sp>
    <dsp:sp modelId="{9796D1DB-F41B-4933-848C-5A2412914286}">
      <dsp:nvSpPr>
        <dsp:cNvPr id="0" name=""/>
        <dsp:cNvSpPr/>
      </dsp:nvSpPr>
      <dsp:spPr>
        <a:xfrm>
          <a:off x="4020440" y="1829667"/>
          <a:ext cx="2200685" cy="132041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تولید محصولات کشاورزی مورد نیاز بازار جهانی</a:t>
          </a:r>
          <a:endParaRPr lang="en-US" sz="2000" kern="12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sp:txBody>
      <dsp:txXfrm>
        <a:off x="4020440" y="1829667"/>
        <a:ext cx="2200685" cy="1320411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17AE23-E2CB-4142-BCE9-6D4A18EAB91B}">
      <dsp:nvSpPr>
        <dsp:cNvPr id="0" name=""/>
        <dsp:cNvSpPr/>
      </dsp:nvSpPr>
      <dsp:spPr>
        <a:xfrm>
          <a:off x="4711712" y="2103251"/>
          <a:ext cx="523274" cy="1495640"/>
        </a:xfrm>
        <a:custGeom>
          <a:avLst/>
          <a:gdLst/>
          <a:ahLst/>
          <a:cxnLst/>
          <a:rect l="0" t="0" r="0" b="0"/>
          <a:pathLst>
            <a:path>
              <a:moveTo>
                <a:pt x="523274" y="0"/>
              </a:moveTo>
              <a:lnTo>
                <a:pt x="261637" y="0"/>
              </a:lnTo>
              <a:lnTo>
                <a:pt x="261637" y="1495640"/>
              </a:lnTo>
              <a:lnTo>
                <a:pt x="0" y="149564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sp:txBody>
      <dsp:txXfrm>
        <a:off x="4933736" y="2811458"/>
        <a:ext cx="79226" cy="79226"/>
      </dsp:txXfrm>
    </dsp:sp>
    <dsp:sp modelId="{08A8E84B-5D01-49D0-9F55-E8B2DF601917}">
      <dsp:nvSpPr>
        <dsp:cNvPr id="0" name=""/>
        <dsp:cNvSpPr/>
      </dsp:nvSpPr>
      <dsp:spPr>
        <a:xfrm>
          <a:off x="4711712" y="2103251"/>
          <a:ext cx="523274" cy="498546"/>
        </a:xfrm>
        <a:custGeom>
          <a:avLst/>
          <a:gdLst/>
          <a:ahLst/>
          <a:cxnLst/>
          <a:rect l="0" t="0" r="0" b="0"/>
          <a:pathLst>
            <a:path>
              <a:moveTo>
                <a:pt x="523274" y="0"/>
              </a:moveTo>
              <a:lnTo>
                <a:pt x="261637" y="0"/>
              </a:lnTo>
              <a:lnTo>
                <a:pt x="261637" y="498546"/>
              </a:lnTo>
              <a:lnTo>
                <a:pt x="0" y="49854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33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00" kern="12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sp:txBody>
      <dsp:txXfrm>
        <a:off x="4955280" y="2334455"/>
        <a:ext cx="36137" cy="36137"/>
      </dsp:txXfrm>
    </dsp:sp>
    <dsp:sp modelId="{5DEB56FC-048E-4657-AABB-0CD7E981E639}">
      <dsp:nvSpPr>
        <dsp:cNvPr id="0" name=""/>
        <dsp:cNvSpPr/>
      </dsp:nvSpPr>
      <dsp:spPr>
        <a:xfrm>
          <a:off x="4711712" y="1604704"/>
          <a:ext cx="523274" cy="498546"/>
        </a:xfrm>
        <a:custGeom>
          <a:avLst/>
          <a:gdLst/>
          <a:ahLst/>
          <a:cxnLst/>
          <a:rect l="0" t="0" r="0" b="0"/>
          <a:pathLst>
            <a:path>
              <a:moveTo>
                <a:pt x="523274" y="498546"/>
              </a:moveTo>
              <a:lnTo>
                <a:pt x="261637" y="498546"/>
              </a:lnTo>
              <a:lnTo>
                <a:pt x="261637" y="0"/>
              </a:lnTo>
              <a:lnTo>
                <a:pt x="0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33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00" kern="12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sp:txBody>
      <dsp:txXfrm>
        <a:off x="4955280" y="1835908"/>
        <a:ext cx="36137" cy="36137"/>
      </dsp:txXfrm>
    </dsp:sp>
    <dsp:sp modelId="{9BF2F46B-649F-457F-8EC7-22B039FEB650}">
      <dsp:nvSpPr>
        <dsp:cNvPr id="0" name=""/>
        <dsp:cNvSpPr/>
      </dsp:nvSpPr>
      <dsp:spPr>
        <a:xfrm>
          <a:off x="4711712" y="607610"/>
          <a:ext cx="523274" cy="1495640"/>
        </a:xfrm>
        <a:custGeom>
          <a:avLst/>
          <a:gdLst/>
          <a:ahLst/>
          <a:cxnLst/>
          <a:rect l="0" t="0" r="0" b="0"/>
          <a:pathLst>
            <a:path>
              <a:moveTo>
                <a:pt x="523274" y="1495640"/>
              </a:moveTo>
              <a:lnTo>
                <a:pt x="261637" y="1495640"/>
              </a:lnTo>
              <a:lnTo>
                <a:pt x="261637" y="0"/>
              </a:lnTo>
              <a:lnTo>
                <a:pt x="0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sp:txBody>
      <dsp:txXfrm>
        <a:off x="4933736" y="1315817"/>
        <a:ext cx="79226" cy="79226"/>
      </dsp:txXfrm>
    </dsp:sp>
    <dsp:sp modelId="{47AEDEAF-256A-485C-811C-BD4EBAF94DA7}">
      <dsp:nvSpPr>
        <dsp:cNvPr id="0" name=""/>
        <dsp:cNvSpPr/>
      </dsp:nvSpPr>
      <dsp:spPr>
        <a:xfrm rot="5400000">
          <a:off x="3534679" y="1704413"/>
          <a:ext cx="4198290" cy="79767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000" kern="12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تغییرات واژگان</a:t>
          </a:r>
          <a:endParaRPr lang="en-US" sz="4000" kern="12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sp:txBody>
      <dsp:txXfrm>
        <a:off x="3534679" y="1704413"/>
        <a:ext cx="4198290" cy="797675"/>
      </dsp:txXfrm>
    </dsp:sp>
    <dsp:sp modelId="{AB8AC49C-AFF9-47D8-80B2-AEA69E106AA0}">
      <dsp:nvSpPr>
        <dsp:cNvPr id="0" name=""/>
        <dsp:cNvSpPr/>
      </dsp:nvSpPr>
      <dsp:spPr>
        <a:xfrm>
          <a:off x="2095337" y="208772"/>
          <a:ext cx="2616374" cy="79767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ملت : از پیروان پیامبر به ساکنین یک کشور</a:t>
          </a:r>
          <a:endParaRPr lang="en-US" sz="1800" kern="12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sp:txBody>
      <dsp:txXfrm>
        <a:off x="2095337" y="208772"/>
        <a:ext cx="2616374" cy="797675"/>
      </dsp:txXfrm>
    </dsp:sp>
    <dsp:sp modelId="{4BB4809C-FB03-481A-9CF3-1780982BA3B3}">
      <dsp:nvSpPr>
        <dsp:cNvPr id="0" name=""/>
        <dsp:cNvSpPr/>
      </dsp:nvSpPr>
      <dsp:spPr>
        <a:xfrm>
          <a:off x="2095337" y="1205866"/>
          <a:ext cx="2616374" cy="79767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وطن از شهر و محله به سرزمین مادری</a:t>
          </a:r>
          <a:endParaRPr lang="en-US" sz="1800" kern="12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sp:txBody>
      <dsp:txXfrm>
        <a:off x="2095337" y="1205866"/>
        <a:ext cx="2616374" cy="797675"/>
      </dsp:txXfrm>
    </dsp:sp>
    <dsp:sp modelId="{6A42D5F4-AB73-4696-B0B6-76D3810B1D52}">
      <dsp:nvSpPr>
        <dsp:cNvPr id="0" name=""/>
        <dsp:cNvSpPr/>
      </dsp:nvSpPr>
      <dsp:spPr>
        <a:xfrm>
          <a:off x="2095337" y="2202960"/>
          <a:ext cx="2616374" cy="79767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مردم : از مردم بی سواد و رعیت به مردم دارای حق تعیین سرنوشت</a:t>
          </a:r>
          <a:endParaRPr lang="en-US" sz="1800" kern="12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sp:txBody>
      <dsp:txXfrm>
        <a:off x="2095337" y="2202960"/>
        <a:ext cx="2616374" cy="797675"/>
      </dsp:txXfrm>
    </dsp:sp>
    <dsp:sp modelId="{6E05ED33-F4B1-4E52-9A78-275CB9FCDEF4}">
      <dsp:nvSpPr>
        <dsp:cNvPr id="0" name=""/>
        <dsp:cNvSpPr/>
      </dsp:nvSpPr>
      <dsp:spPr>
        <a:xfrm>
          <a:off x="2095337" y="3200054"/>
          <a:ext cx="2616374" cy="79767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ورود لغات خاص به طبقه مردم مانند راست ، چپ ، اصلاح طلب ، مشروطه ، مشروعه و </a:t>
          </a:r>
          <a:r>
            <a:rPr lang="fa-IR" sz="1800" kern="12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..</a:t>
          </a:r>
          <a:endParaRPr lang="en-US" sz="1800" kern="12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sp:txBody>
      <dsp:txXfrm>
        <a:off x="2095337" y="3200054"/>
        <a:ext cx="2616374" cy="79767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695AAB-E7BC-48D4-8C30-B295388BA826}">
      <dsp:nvSpPr>
        <dsp:cNvPr id="0" name=""/>
        <dsp:cNvSpPr/>
      </dsp:nvSpPr>
      <dsp:spPr>
        <a:xfrm>
          <a:off x="1982330" y="0"/>
          <a:ext cx="6636498" cy="79166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تصویب قانون بلدیه در سال 1286 (1907م،1325ه.ق) در 108 ماده که هدف آن تأمین منافع مردم و رفع نیازهایشان </a:t>
          </a:r>
          <a:endParaRPr lang="en-US" sz="1600" kern="12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sp:txBody>
      <dsp:txXfrm>
        <a:off x="2895744" y="23187"/>
        <a:ext cx="5699897" cy="745290"/>
      </dsp:txXfrm>
    </dsp:sp>
    <dsp:sp modelId="{DDC5C4FC-0877-4F27-AA15-28E05ECE6B64}">
      <dsp:nvSpPr>
        <dsp:cNvPr id="0" name=""/>
        <dsp:cNvSpPr/>
      </dsp:nvSpPr>
      <dsp:spPr>
        <a:xfrm>
          <a:off x="1486748" y="901617"/>
          <a:ext cx="6636498" cy="79166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مردم اعضای انجمن بلدیه را نتخاب می کردند.</a:t>
          </a:r>
          <a:endParaRPr lang="en-US" sz="2000" kern="12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sp:txBody>
      <dsp:txXfrm>
        <a:off x="2520099" y="924804"/>
        <a:ext cx="5579959" cy="745290"/>
      </dsp:txXfrm>
    </dsp:sp>
    <dsp:sp modelId="{EFF7BBBB-E095-49A2-9F18-B22D16D14FBE}">
      <dsp:nvSpPr>
        <dsp:cNvPr id="0" name=""/>
        <dsp:cNvSpPr/>
      </dsp:nvSpPr>
      <dsp:spPr>
        <a:xfrm>
          <a:off x="991165" y="1803235"/>
          <a:ext cx="6636498" cy="79166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ریاست بلدیه بر عهده رئیس انجمن بلدیه بود که کلانتر نامیده می شد.</a:t>
          </a:r>
          <a:endParaRPr lang="en-US" sz="1600" kern="12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sp:txBody>
      <dsp:txXfrm>
        <a:off x="2024516" y="1826422"/>
        <a:ext cx="5579959" cy="745290"/>
      </dsp:txXfrm>
    </dsp:sp>
    <dsp:sp modelId="{E2A4CACC-6FE8-45C6-B08B-A641B016C383}">
      <dsp:nvSpPr>
        <dsp:cNvPr id="0" name=""/>
        <dsp:cNvSpPr/>
      </dsp:nvSpPr>
      <dsp:spPr>
        <a:xfrm>
          <a:off x="495582" y="2704853"/>
          <a:ext cx="6636498" cy="79166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اولین بلدیه در تهران در سال 1289(1910م،1328ه.ق)</a:t>
          </a:r>
          <a:endParaRPr lang="en-US" sz="2000" kern="12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sp:txBody>
      <dsp:txXfrm>
        <a:off x="1528934" y="2728040"/>
        <a:ext cx="5579959" cy="745290"/>
      </dsp:txXfrm>
    </dsp:sp>
    <dsp:sp modelId="{0587782B-18AB-4EEE-BFE5-DE66C2B531D3}">
      <dsp:nvSpPr>
        <dsp:cNvPr id="0" name=""/>
        <dsp:cNvSpPr/>
      </dsp:nvSpPr>
      <dsp:spPr>
        <a:xfrm>
          <a:off x="0" y="3606470"/>
          <a:ext cx="6636498" cy="79166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rPr>
            <a:t>با کودتا 1299(1920م،1339ه.ق)  بلدیه از انتخاب مردم خارج شد و زیر مجموعه دولت گشت.</a:t>
          </a:r>
          <a:endParaRPr lang="en-US" sz="1600" kern="1200" dirty="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sp:txBody>
      <dsp:txXfrm>
        <a:off x="1033351" y="3629657"/>
        <a:ext cx="5579959" cy="745290"/>
      </dsp:txXfrm>
    </dsp:sp>
    <dsp:sp modelId="{564DC4B4-1022-45FC-B0FC-1D55EAFAAA88}">
      <dsp:nvSpPr>
        <dsp:cNvPr id="0" name=""/>
        <dsp:cNvSpPr/>
      </dsp:nvSpPr>
      <dsp:spPr>
        <a:xfrm>
          <a:off x="1982330" y="578354"/>
          <a:ext cx="514581" cy="514581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300" kern="12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sp:txBody>
      <dsp:txXfrm>
        <a:off x="2098111" y="578354"/>
        <a:ext cx="283019" cy="387222"/>
      </dsp:txXfrm>
    </dsp:sp>
    <dsp:sp modelId="{13F17F8F-1F27-4BB4-86EE-0415F6EFA811}">
      <dsp:nvSpPr>
        <dsp:cNvPr id="0" name=""/>
        <dsp:cNvSpPr/>
      </dsp:nvSpPr>
      <dsp:spPr>
        <a:xfrm>
          <a:off x="1486748" y="1479972"/>
          <a:ext cx="514581" cy="514581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300" kern="12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sp:txBody>
      <dsp:txXfrm>
        <a:off x="1602529" y="1479972"/>
        <a:ext cx="283019" cy="387222"/>
      </dsp:txXfrm>
    </dsp:sp>
    <dsp:sp modelId="{DAE0BCD9-ACFF-4BD3-B838-D42B91791F44}">
      <dsp:nvSpPr>
        <dsp:cNvPr id="0" name=""/>
        <dsp:cNvSpPr/>
      </dsp:nvSpPr>
      <dsp:spPr>
        <a:xfrm>
          <a:off x="991165" y="2368395"/>
          <a:ext cx="514581" cy="514581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300" kern="12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sp:txBody>
      <dsp:txXfrm>
        <a:off x="1106946" y="2368395"/>
        <a:ext cx="283019" cy="387222"/>
      </dsp:txXfrm>
    </dsp:sp>
    <dsp:sp modelId="{05443A08-74EF-4B60-B88E-F8A53C04E952}">
      <dsp:nvSpPr>
        <dsp:cNvPr id="0" name=""/>
        <dsp:cNvSpPr/>
      </dsp:nvSpPr>
      <dsp:spPr>
        <a:xfrm>
          <a:off x="495582" y="3278809"/>
          <a:ext cx="514581" cy="514581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300" kern="1200">
            <a:solidFill>
              <a:schemeClr val="accent4">
                <a:lumMod val="50000"/>
              </a:schemeClr>
            </a:solidFill>
            <a:cs typeface="B Koodak" panose="00000700000000000000" pitchFamily="2" charset="-78"/>
          </a:endParaRPr>
        </a:p>
      </dsp:txBody>
      <dsp:txXfrm>
        <a:off x="611363" y="3278809"/>
        <a:ext cx="283019" cy="38722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796EA6-6F25-4F19-87BA-7ADCC16DAEFF}" type="datetimeFigureOut">
              <a:rPr lang="en-US" smtClean="0"/>
              <a:t>12/15/2019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4E50CC-F33A-4EF4-9F12-93EC4A21A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32950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9C172E-A8B5-46F6-B05C-DFA3E2E0F207}" type="datetimeFigureOut">
              <a:rPr lang="en-US" smtClean="0"/>
              <a:t>12/15/2019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674CE4-FBD8-4481-AEFB-CA53E599A74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32681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74CE4-FBD8-4481-AEFB-CA53E599A74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79742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How presentation will benefit audience: Adult learners are more interested in a subject if they know how or why it is important to them.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Presenter’s level of expertise in the subject: Briefly state your credentials in this area, or explain why participants should listen to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670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Lesson descriptions should be brief.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58711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Example objectives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At the end of this lesson, you will be able to: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Save files to the team Web server.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Move files to different locations on the team Web server.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Share files on the team Web server.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94413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74CE4-FBD8-4481-AEFB-CA53E599A745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62000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00B302-F4DC-4547-9C74-CF794137D166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86555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0"/>
            <a:ext cx="12192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23" name="Rectangle 22"/>
          <p:cNvSpPr/>
          <p:nvPr/>
        </p:nvSpPr>
        <p:spPr>
          <a:xfrm flipV="1">
            <a:off x="7213577" y="3810001"/>
            <a:ext cx="4978425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24" name="Rectangle 23"/>
          <p:cNvSpPr/>
          <p:nvPr/>
        </p:nvSpPr>
        <p:spPr>
          <a:xfrm flipV="1">
            <a:off x="7213601" y="3897010"/>
            <a:ext cx="49784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25" name="Rectangle 24"/>
          <p:cNvSpPr/>
          <p:nvPr/>
        </p:nvSpPr>
        <p:spPr>
          <a:xfrm flipV="1">
            <a:off x="7213601" y="4115167"/>
            <a:ext cx="49784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26" name="Rectangle 25"/>
          <p:cNvSpPr/>
          <p:nvPr/>
        </p:nvSpPr>
        <p:spPr>
          <a:xfrm flipV="1">
            <a:off x="7213600" y="4164403"/>
            <a:ext cx="262128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27" name="Rectangle 26"/>
          <p:cNvSpPr/>
          <p:nvPr/>
        </p:nvSpPr>
        <p:spPr>
          <a:xfrm flipV="1">
            <a:off x="7213600" y="4199572"/>
            <a:ext cx="262128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7213600" y="3962400"/>
            <a:ext cx="408432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9835343" y="4060983"/>
            <a:ext cx="21336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12192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10" name="Rectangle 9"/>
          <p:cNvSpPr/>
          <p:nvPr/>
        </p:nvSpPr>
        <p:spPr>
          <a:xfrm>
            <a:off x="1" y="3675528"/>
            <a:ext cx="12192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11" name="Rectangle 10"/>
          <p:cNvSpPr/>
          <p:nvPr/>
        </p:nvSpPr>
        <p:spPr>
          <a:xfrm flipV="1">
            <a:off x="8552068" y="3643090"/>
            <a:ext cx="3639933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09600" y="2389009"/>
            <a:ext cx="112776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609600" y="3899938"/>
            <a:ext cx="6604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7265116" y="4205288"/>
            <a:ext cx="1727200" cy="457200"/>
          </a:xfrm>
        </p:spPr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9043832" y="4206240"/>
            <a:ext cx="1280160" cy="457200"/>
          </a:xfrm>
        </p:spPr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4E708F12-96AD-4ED4-8132-A78F5E42C1F5}" type="datetime1">
              <a:rPr lang="en-US" smtClean="0"/>
              <a:pPr/>
              <a:t>12/15/2019</a:t>
            </a:fld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1093451" y="1136"/>
            <a:ext cx="996949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152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5pPr>
              <a:defRPr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FA170-8299-44AD-AEEF-FC686C3D7804}" type="datetime1">
              <a:rPr lang="en-US" smtClean="0"/>
              <a:t>12/15/2019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7844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9042400" y="1143000"/>
            <a:ext cx="2540000" cy="5448300"/>
          </a:xfrm>
        </p:spPr>
        <p:txBody>
          <a:bodyPr vert="eaVert"/>
          <a:lstStyle>
            <a:lvl1pPr>
              <a:defRPr/>
            </a:lvl1pPr>
          </a:lstStyle>
          <a:p>
            <a:r>
              <a:rPr kumimoji="0" lang="en-US" dirty="0"/>
              <a:t>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09600" y="1143000"/>
            <a:ext cx="8331200" cy="5448300"/>
          </a:xfrm>
        </p:spPr>
        <p:txBody>
          <a:bodyPr vert="eaVert"/>
          <a:lstStyle>
            <a:lvl5pPr>
              <a:defRPr/>
            </a:lvl5pPr>
          </a:lstStyle>
          <a:p>
            <a:pPr lvl="0" eaLnBrk="1" latinLnBrk="0" hangingPunct="1"/>
            <a:r>
              <a:rPr lang="en-US" dirty="0"/>
              <a:t>Click to edit Master text styles</a:t>
            </a:r>
          </a:p>
          <a:p>
            <a:pPr lvl="1" eaLnBrk="1" latinLnBrk="0" hangingPunct="1"/>
            <a:r>
              <a:rPr lang="en-US" dirty="0"/>
              <a:t>Second level</a:t>
            </a:r>
          </a:p>
          <a:p>
            <a:pPr lvl="2" eaLnBrk="1" latinLnBrk="0" hangingPunct="1"/>
            <a:r>
              <a:rPr lang="en-US" dirty="0"/>
              <a:t>Third level</a:t>
            </a:r>
          </a:p>
          <a:p>
            <a:pPr lvl="3" eaLnBrk="1" latinLnBrk="0" hangingPunct="1"/>
            <a:r>
              <a:rPr lang="en-US" dirty="0"/>
              <a:t>Fourth level</a:t>
            </a:r>
          </a:p>
          <a:p>
            <a:pPr lvl="4" eaLnBrk="1" latinLnBrk="0" hangingPunct="1"/>
            <a:r>
              <a:rPr lang="en-US" dirty="0"/>
              <a:t>Fifth level</a:t>
            </a:r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1763A-68EC-4ECD-9620-D9FE9CDDD622}" type="datetime1">
              <a:rPr lang="en-US" smtClean="0"/>
              <a:t>12/15/2019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8088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5pPr>
              <a:defRPr/>
            </a:lvl5pPr>
            <a:lvl6pPr>
              <a:defRPr/>
            </a:lvl6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8BEDD-6160-49BB-B372-861DE7DE9BA5}" type="datetime1">
              <a:rPr lang="en-US" smtClean="0"/>
              <a:t>12/15/2019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4303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968322"/>
            <a:ext cx="103632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chemeClr val="accent2"/>
                </a:solidFill>
                <a:effectLst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3367088"/>
            <a:ext cx="103632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E819F-B7FD-4B29-8F66-9E318144BC2A}" type="datetime1">
              <a:rPr lang="en-US" smtClean="0"/>
              <a:t>12/15/2019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512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249425"/>
            <a:ext cx="5384800" cy="4341875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2249425"/>
            <a:ext cx="5384800" cy="4341875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A159C-B6E0-4F10-9F4A-2FA57003B139}" type="datetime1">
              <a:rPr lang="en-US" smtClean="0"/>
              <a:t>12/15/2019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6445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0" orient="horz" pos="2160" userDrawn="1">
          <p15:clr>
            <a:srgbClr val="FBAE40"/>
          </p15:clr>
        </p15:guide>
        <p15:guide id="1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1143000"/>
            <a:ext cx="11176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2244970"/>
            <a:ext cx="5388864" cy="457200"/>
          </a:xfrm>
          <a:solidFill>
            <a:schemeClr val="accent2">
              <a:lumMod val="60000"/>
              <a:lumOff val="4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508000" y="2708519"/>
            <a:ext cx="5388864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294968" y="2244970"/>
            <a:ext cx="5389033" cy="457200"/>
          </a:xfrm>
          <a:solidFill>
            <a:schemeClr val="accent2">
              <a:lumMod val="60000"/>
              <a:lumOff val="4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1073" y="2708519"/>
            <a:ext cx="5389033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 dirty="0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r>
              <a:rPr lang="en-US" dirty="0"/>
              <a:t>Add a footer</a:t>
            </a:r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170CBBB-D1D1-4386-A5E9-07F3477B78F3}" type="datetime1">
              <a:rPr lang="en-US" smtClean="0"/>
              <a:t>12/15/2019</a:t>
            </a:fld>
            <a:endParaRPr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716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43000"/>
            <a:ext cx="109728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7010400" y="612648"/>
            <a:ext cx="1767840" cy="457200"/>
          </a:xfrm>
        </p:spPr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778240" y="612648"/>
            <a:ext cx="1276352" cy="457200"/>
          </a:xfrm>
        </p:spPr>
        <p:txBody>
          <a:bodyPr/>
          <a:lstStyle/>
          <a:p>
            <a:fld id="{9FA4CAD8-0EA7-4615-B69B-B2F199EF3A93}" type="datetime1">
              <a:rPr lang="en-US" smtClean="0"/>
              <a:t>12/15/2019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899648" y="2272"/>
            <a:ext cx="1016000" cy="365760"/>
          </a:xfrm>
        </p:spPr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1952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34BD7-6953-492C-921B-E68B2D7F14C8}" type="datetime1">
              <a:rPr lang="en-US" smtClean="0"/>
              <a:t>12/15/2019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5695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137995" y="1101970"/>
            <a:ext cx="451104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dirty="0"/>
              <a:t>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03200" y="776287"/>
            <a:ext cx="6803136" cy="58050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7137995" y="2010727"/>
            <a:ext cx="4511040" cy="4580573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17D9B-D4D3-4E23-88DF-2E354FA43196}" type="datetime1">
              <a:rPr lang="en-US" smtClean="0"/>
              <a:t>12/15/2019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8685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53913" y="1109161"/>
            <a:ext cx="782404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"/>
          </p:nvPr>
        </p:nvSpPr>
        <p:spPr>
          <a:xfrm>
            <a:off x="538228" y="1143000"/>
            <a:ext cx="6096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17924" y="3274309"/>
            <a:ext cx="34544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F67C5-D04E-4576-B61C-12ABA14BBD6C}" type="datetime1">
              <a:rPr lang="en-US" smtClean="0"/>
              <a:t>12/15/2019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3619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9"/>
            <a:ext cx="12192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12192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30" name="Rectangle 29"/>
          <p:cNvSpPr/>
          <p:nvPr/>
        </p:nvSpPr>
        <p:spPr>
          <a:xfrm>
            <a:off x="1" y="308277"/>
            <a:ext cx="12192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31" name="Rectangle 30"/>
          <p:cNvSpPr/>
          <p:nvPr/>
        </p:nvSpPr>
        <p:spPr>
          <a:xfrm flipV="1">
            <a:off x="7213577" y="360247"/>
            <a:ext cx="4978425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32" name="Rectangle 31"/>
          <p:cNvSpPr/>
          <p:nvPr/>
        </p:nvSpPr>
        <p:spPr>
          <a:xfrm flipV="1">
            <a:off x="7213601" y="440113"/>
            <a:ext cx="49784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7209785" y="497504"/>
            <a:ext cx="408432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9831528" y="588943"/>
            <a:ext cx="21336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35" name="Rectangle 34"/>
          <p:cNvSpPr/>
          <p:nvPr/>
        </p:nvSpPr>
        <p:spPr bwMode="invGray">
          <a:xfrm>
            <a:off x="12113288" y="-2001"/>
            <a:ext cx="76835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12059308" y="-2001"/>
            <a:ext cx="3657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12033904" y="-2001"/>
            <a:ext cx="12192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38" name="Rectangle 37"/>
          <p:cNvSpPr/>
          <p:nvPr/>
        </p:nvSpPr>
        <p:spPr bwMode="invGray">
          <a:xfrm>
            <a:off x="11967231" y="-2001"/>
            <a:ext cx="36576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39" name="Rectangle 38"/>
          <p:cNvSpPr/>
          <p:nvPr/>
        </p:nvSpPr>
        <p:spPr bwMode="invGray">
          <a:xfrm>
            <a:off x="11887569" y="380"/>
            <a:ext cx="73152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40" name="Rectangle 39"/>
          <p:cNvSpPr/>
          <p:nvPr/>
        </p:nvSpPr>
        <p:spPr bwMode="invGray">
          <a:xfrm>
            <a:off x="11831300" y="380"/>
            <a:ext cx="12192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1143000"/>
            <a:ext cx="109728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09600" y="2249424"/>
            <a:ext cx="109728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7010400" y="612648"/>
            <a:ext cx="176784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1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8782048" y="612648"/>
            <a:ext cx="1276352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1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C20F09E4-6EA4-4BF3-9FC8-FF40373B88E6}" type="datetime1">
              <a:rPr lang="en-US" smtClean="0"/>
              <a:pPr/>
              <a:t>12/15/2019</a:t>
            </a:fld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0899648" y="2272"/>
            <a:ext cx="1016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2171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>
            <a:lumMod val="75000"/>
          </a:schemeClr>
        </a:buClr>
        <a:buFont typeface="Georgia"/>
        <a:buChar char="•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>
            <a:lumMod val="75000"/>
          </a:schemeClr>
        </a:buClr>
        <a:buFont typeface="Georgia"/>
        <a:buChar char="▫"/>
        <a:defRPr kumimoji="0" sz="2600" kern="1200">
          <a:solidFill>
            <a:schemeClr val="tx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>
            <a:lumMod val="50000"/>
          </a:schemeClr>
        </a:buClr>
        <a:buFont typeface="Wingdings 2" panose="05020102010507070707" pitchFamily="18" charset="2"/>
        <a:buChar char="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>
            <a:lumMod val="50000"/>
          </a:schemeClr>
        </a:buClr>
        <a:buFont typeface="Wingdings 2" panose="05020102010507070707" pitchFamily="18" charset="2"/>
        <a:buChar char="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1">
            <a:lumMod val="50000"/>
          </a:schemeClr>
        </a:buClr>
        <a:buFont typeface="Wingdings 2" panose="05020102010507070707" pitchFamily="18" charset="2"/>
        <a:buChar char="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1">
            <a:lumMod val="50000"/>
          </a:schemeClr>
        </a:buClr>
        <a:buFont typeface="Wingdings 2" panose="05020102010507070707" pitchFamily="18" charset="2"/>
        <a:buChar char="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1">
            <a:lumMod val="50000"/>
          </a:schemeClr>
        </a:buClr>
        <a:buFont typeface="Wingdings 2" panose="05020102010507070707" pitchFamily="18" charset="2"/>
        <a:buChar char="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1">
            <a:lumMod val="50000"/>
          </a:schemeClr>
        </a:buClr>
        <a:buFont typeface="Wingdings 2" panose="05020102010507070707" pitchFamily="18" charset="2"/>
        <a:buChar char=""/>
        <a:defRPr kumimoji="0" sz="1500" kern="1200">
          <a:solidFill>
            <a:schemeClr val="tx2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1">
            <a:lumMod val="50000"/>
          </a:schemeClr>
        </a:buClr>
        <a:buFont typeface="Wingdings 2" panose="05020102010507070707" pitchFamily="18" charset="2"/>
        <a:buChar char="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0" orient="horz" pos="2160" userDrawn="1">
          <p15:clr>
            <a:srgbClr val="F26B43"/>
          </p15:clr>
        </p15:guide>
        <p15:guide id="1" pos="3840" userDrawn="1">
          <p15:clr>
            <a:srgbClr val="F26B43"/>
          </p15:clr>
        </p15:guide>
        <p15:guide id="2" orient="horz" pos="415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1.xml"/><Relationship Id="rId3" Type="http://schemas.openxmlformats.org/officeDocument/2006/relationships/diagramLayout" Target="../diagrams/layout10.xml"/><Relationship Id="rId7" Type="http://schemas.openxmlformats.org/officeDocument/2006/relationships/diagramData" Target="../diagrams/data11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11" Type="http://schemas.microsoft.com/office/2007/relationships/diagramDrawing" Target="../diagrams/drawing11.xml"/><Relationship Id="rId5" Type="http://schemas.openxmlformats.org/officeDocument/2006/relationships/diagramColors" Target="../diagrams/colors10.xml"/><Relationship Id="rId10" Type="http://schemas.openxmlformats.org/officeDocument/2006/relationships/diagramColors" Target="../diagrams/colors11.xml"/><Relationship Id="rId4" Type="http://schemas.openxmlformats.org/officeDocument/2006/relationships/diagramQuickStyle" Target="../diagrams/quickStyle10.xml"/><Relationship Id="rId9" Type="http://schemas.openxmlformats.org/officeDocument/2006/relationships/diagramQuickStyle" Target="../diagrams/quickStyle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5" Type="http://schemas.microsoft.com/office/2007/relationships/hdphoto" Target="../media/hdphoto3.wdp"/><Relationship Id="rId4" Type="http://schemas.openxmlformats.org/officeDocument/2006/relationships/image" Target="../media/image18.png"/></Relationships>
</file>

<file path=ppt/slides/_rels/slide3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jpg"/><Relationship Id="rId5" Type="http://schemas.microsoft.com/office/2007/relationships/hdphoto" Target="../media/hdphoto6.wdp"/><Relationship Id="rId4" Type="http://schemas.openxmlformats.org/officeDocument/2006/relationships/image" Target="../media/image21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g"/><Relationship Id="rId4" Type="http://schemas.openxmlformats.org/officeDocument/2006/relationships/image" Target="../media/image25.jp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3" Type="http://schemas.openxmlformats.org/officeDocument/2006/relationships/diagramLayout" Target="../diagrams/layout5.xml"/><Relationship Id="rId7" Type="http://schemas.openxmlformats.org/officeDocument/2006/relationships/diagramData" Target="../diagrams/data6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5.xml"/><Relationship Id="rId11" Type="http://schemas.microsoft.com/office/2007/relationships/diagramDrawing" Target="../diagrams/drawing6.xml"/><Relationship Id="rId5" Type="http://schemas.openxmlformats.org/officeDocument/2006/relationships/diagramColors" Target="../diagrams/colors5.xml"/><Relationship Id="rId10" Type="http://schemas.openxmlformats.org/officeDocument/2006/relationships/diagramColors" Target="../diagrams/colors6.xml"/><Relationship Id="rId4" Type="http://schemas.openxmlformats.org/officeDocument/2006/relationships/diagramQuickStyle" Target="../diagrams/quickStyle5.xml"/><Relationship Id="rId9" Type="http://schemas.openxmlformats.org/officeDocument/2006/relationships/diagramQuickStyle" Target="../diagrams/quickStyl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r" rtl="1"/>
            <a:r>
              <a:rPr lang="fa-IR" dirty="0" smtClean="0">
                <a:cs typeface="B Mahsa" panose="00000400000000000000" pitchFamily="2" charset="-78"/>
              </a:rPr>
              <a:t>تحولات شهرسازی ایران</a:t>
            </a:r>
            <a:br>
              <a:rPr lang="fa-IR" dirty="0" smtClean="0">
                <a:cs typeface="B Mahsa" panose="00000400000000000000" pitchFamily="2" charset="-78"/>
              </a:rPr>
            </a:br>
            <a:r>
              <a:rPr lang="fa-IR" dirty="0" smtClean="0">
                <a:cs typeface="B Mahsa" panose="00000400000000000000" pitchFamily="2" charset="-78"/>
              </a:rPr>
              <a:t>از انقلاب مشروطیت تا پهلوی دوم</a:t>
            </a:r>
            <a:endParaRPr lang="en-US" dirty="0">
              <a:cs typeface="B Mahs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06305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8245"/>
            <a:ext cx="10972800" cy="1066800"/>
          </a:xfrm>
        </p:spPr>
        <p:txBody>
          <a:bodyPr>
            <a:normAutofit fontScale="90000"/>
          </a:bodyPr>
          <a:lstStyle/>
          <a:p>
            <a:pPr algn="r" rtl="1"/>
            <a:r>
              <a:rPr lang="fa-IR" sz="4400" dirty="0" smtClean="0">
                <a:cs typeface="B Mahsa" panose="00000400000000000000" pitchFamily="2" charset="-78"/>
              </a:rPr>
              <a:t>تحولات فضایی</a:t>
            </a:r>
            <a:br>
              <a:rPr lang="fa-IR" sz="4400" dirty="0" smtClean="0">
                <a:cs typeface="B Mahsa" panose="00000400000000000000" pitchFamily="2" charset="-78"/>
              </a:rPr>
            </a:br>
            <a:r>
              <a:rPr lang="fa-IR" sz="3100" dirty="0">
                <a:solidFill>
                  <a:schemeClr val="accent4">
                    <a:lumMod val="50000"/>
                  </a:schemeClr>
                </a:solidFill>
                <a:cs typeface="B Kourosh" panose="00000400000000000000" pitchFamily="2" charset="-78"/>
              </a:rPr>
              <a:t>سطح کلان</a:t>
            </a:r>
            <a:r>
              <a:rPr lang="fa-IR" sz="3600" dirty="0">
                <a:solidFill>
                  <a:schemeClr val="accent4">
                    <a:lumMod val="50000"/>
                  </a:schemeClr>
                </a:solidFill>
                <a:cs typeface="B Koodak" panose="00000700000000000000" pitchFamily="2" charset="-78"/>
              </a:rPr>
              <a:t/>
            </a:r>
            <a:br>
              <a:rPr lang="fa-IR" sz="3600" dirty="0">
                <a:solidFill>
                  <a:schemeClr val="accent4">
                    <a:lumMod val="50000"/>
                  </a:schemeClr>
                </a:solidFill>
                <a:cs typeface="B Koodak" panose="00000700000000000000" pitchFamily="2" charset="-78"/>
              </a:rPr>
            </a:br>
            <a:endParaRPr lang="en-US" sz="3600" dirty="0">
              <a:cs typeface="B Mahsa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63915"/>
            <a:ext cx="5803945" cy="4862173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92416" y="2001078"/>
            <a:ext cx="5989983" cy="4573458"/>
          </a:xfrm>
        </p:spPr>
        <p:txBody>
          <a:bodyPr>
            <a:no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dirty="0" smtClean="0">
                <a:solidFill>
                  <a:schemeClr val="accent4">
                    <a:lumMod val="50000"/>
                  </a:schemeClr>
                </a:solidFill>
                <a:cs typeface="B Koodak" panose="00000700000000000000" pitchFamily="2" charset="-78"/>
              </a:rPr>
              <a:t>در سال 1286(1907م،1325ه.ق) نخستین قانون مدون تقسیمات کشوری</a:t>
            </a:r>
          </a:p>
          <a:p>
            <a:pPr algn="r" rtl="1">
              <a:lnSpc>
                <a:spcPct val="150000"/>
              </a:lnSpc>
            </a:pPr>
            <a:r>
              <a:rPr lang="fa-IR" sz="2000" dirty="0" smtClean="0">
                <a:solidFill>
                  <a:schemeClr val="accent4">
                    <a:lumMod val="50000"/>
                  </a:schemeClr>
                </a:solidFill>
                <a:cs typeface="B Koodak" panose="00000700000000000000" pitchFamily="2" charset="-78"/>
              </a:rPr>
              <a:t>تغییر نام کشور از ممالک محروسه به مملکت محروسه</a:t>
            </a:r>
          </a:p>
          <a:p>
            <a:pPr algn="r" rtl="1">
              <a:lnSpc>
                <a:spcPct val="150000"/>
              </a:lnSpc>
            </a:pPr>
            <a:r>
              <a:rPr lang="fa-IR" sz="2000" dirty="0" smtClean="0">
                <a:solidFill>
                  <a:schemeClr val="accent4">
                    <a:lumMod val="50000"/>
                  </a:schemeClr>
                </a:solidFill>
                <a:cs typeface="B Koodak" panose="00000700000000000000" pitchFamily="2" charset="-78"/>
              </a:rPr>
              <a:t>تعریف ایالت : جزئی از مملکت که دارای حکومت و ولایات حاکم نشین است.</a:t>
            </a:r>
          </a:p>
          <a:p>
            <a:pPr marL="109728" indent="0" algn="r" rtl="1">
              <a:lnSpc>
                <a:spcPct val="150000"/>
              </a:lnSpc>
              <a:buNone/>
            </a:pPr>
            <a:r>
              <a:rPr lang="fa-IR" sz="2000" dirty="0" smtClean="0">
                <a:solidFill>
                  <a:schemeClr val="accent4">
                    <a:lumMod val="50000"/>
                  </a:schemeClr>
                </a:solidFill>
                <a:cs typeface="B Koodak" panose="00000700000000000000" pitchFamily="2" charset="-78"/>
              </a:rPr>
              <a:t>4 ایالت : خراسان و سیستان ، کرمان و بلوچستان ، فارس، آذربایجان </a:t>
            </a:r>
          </a:p>
          <a:p>
            <a:pPr algn="r" rtl="1">
              <a:lnSpc>
                <a:spcPct val="150000"/>
              </a:lnSpc>
            </a:pPr>
            <a:r>
              <a:rPr lang="fa-IR" sz="2000" dirty="0" smtClean="0">
                <a:solidFill>
                  <a:schemeClr val="accent4">
                    <a:lumMod val="50000"/>
                  </a:schemeClr>
                </a:solidFill>
                <a:cs typeface="B Koodak" panose="00000700000000000000" pitchFamily="2" charset="-78"/>
              </a:rPr>
              <a:t>ولایت : جزئی از مملکت که دارای یک حاکم نشین و توابع است.می تواند حکومت آن تابع پایتخت یا مرکز ایالت باشد.</a:t>
            </a:r>
          </a:p>
          <a:p>
            <a:pPr marL="109728" indent="0" algn="r" rtl="1">
              <a:lnSpc>
                <a:spcPct val="150000"/>
              </a:lnSpc>
              <a:buNone/>
            </a:pPr>
            <a:r>
              <a:rPr lang="fa-IR" sz="1400" dirty="0" smtClean="0">
                <a:solidFill>
                  <a:schemeClr val="accent4">
                    <a:lumMod val="50000"/>
                  </a:schemeClr>
                </a:solidFill>
                <a:cs typeface="B Koodak" panose="00000700000000000000" pitchFamily="2" charset="-78"/>
              </a:rPr>
              <a:t>(نوحه خوان،115:1391)</a:t>
            </a:r>
            <a:endParaRPr lang="fa-IR" sz="1400" dirty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46085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r" rtl="1">
              <a:lnSpc>
                <a:spcPct val="170000"/>
              </a:lnSpc>
            </a:pPr>
            <a:r>
              <a:rPr lang="fa-IR" dirty="0">
                <a:solidFill>
                  <a:schemeClr val="accent4">
                    <a:lumMod val="50000"/>
                  </a:schemeClr>
                </a:solidFill>
                <a:cs typeface="B Koodak" panose="00000700000000000000" pitchFamily="2" charset="-78"/>
              </a:rPr>
              <a:t>تبدیل دولت به دولت حاکم –خدمت </a:t>
            </a:r>
            <a:r>
              <a:rPr lang="fa-IR" dirty="0" smtClean="0">
                <a:solidFill>
                  <a:schemeClr val="accent4">
                    <a:lumMod val="50000"/>
                  </a:schemeClr>
                </a:solidFill>
                <a:cs typeface="B Koodak" panose="00000700000000000000" pitchFamily="2" charset="-78"/>
              </a:rPr>
              <a:t>گذار</a:t>
            </a:r>
            <a:r>
              <a:rPr lang="fa-IR" sz="2300" dirty="0" smtClean="0">
                <a:solidFill>
                  <a:schemeClr val="accent4">
                    <a:lumMod val="50000"/>
                  </a:schemeClr>
                </a:solidFill>
                <a:cs typeface="B Koodak" panose="00000700000000000000" pitchFamily="2" charset="-78"/>
              </a:rPr>
              <a:t>(رهنمایی،150:1388)</a:t>
            </a:r>
            <a:endParaRPr lang="fa-IR" sz="2300" dirty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endParaRPr>
          </a:p>
          <a:p>
            <a:pPr algn="r" rtl="1">
              <a:lnSpc>
                <a:spcPct val="170000"/>
              </a:lnSpc>
            </a:pPr>
            <a:r>
              <a:rPr lang="fa-IR" dirty="0">
                <a:solidFill>
                  <a:schemeClr val="accent4">
                    <a:lumMod val="50000"/>
                  </a:schemeClr>
                </a:solidFill>
                <a:cs typeface="B Koodak" panose="00000700000000000000" pitchFamily="2" charset="-78"/>
              </a:rPr>
              <a:t>تحولات ساختار حکومت:</a:t>
            </a:r>
          </a:p>
          <a:p>
            <a:pPr marL="109728" indent="0" algn="r" rtl="1">
              <a:lnSpc>
                <a:spcPct val="170000"/>
              </a:lnSpc>
              <a:buNone/>
            </a:pPr>
            <a:r>
              <a:rPr lang="fa-IR" dirty="0">
                <a:solidFill>
                  <a:schemeClr val="accent4">
                    <a:lumMod val="50000"/>
                  </a:schemeClr>
                </a:solidFill>
                <a:cs typeface="B Koodak" panose="00000700000000000000" pitchFamily="2" charset="-78"/>
              </a:rPr>
              <a:t>1- تفکیک مسئولیت ها و تفویض به قوای سه گانه</a:t>
            </a:r>
          </a:p>
          <a:p>
            <a:pPr marL="109728" indent="0" algn="r" rtl="1">
              <a:lnSpc>
                <a:spcPct val="170000"/>
              </a:lnSpc>
              <a:buNone/>
            </a:pPr>
            <a:r>
              <a:rPr lang="fa-IR" dirty="0">
                <a:solidFill>
                  <a:schemeClr val="accent4">
                    <a:lumMod val="50000"/>
                  </a:schemeClr>
                </a:solidFill>
                <a:cs typeface="B Koodak" panose="00000700000000000000" pitchFamily="2" charset="-78"/>
              </a:rPr>
              <a:t>2- ایجاد دیوانسالاری و ساختار قانونی جدید</a:t>
            </a:r>
          </a:p>
          <a:p>
            <a:pPr marL="109728" indent="0" algn="r" rtl="1">
              <a:lnSpc>
                <a:spcPct val="170000"/>
              </a:lnSpc>
              <a:buNone/>
            </a:pPr>
            <a:r>
              <a:rPr lang="fa-IR" dirty="0">
                <a:solidFill>
                  <a:schemeClr val="accent4">
                    <a:lumMod val="50000"/>
                  </a:schemeClr>
                </a:solidFill>
                <a:cs typeface="B Koodak" panose="00000700000000000000" pitchFamily="2" charset="-78"/>
              </a:rPr>
              <a:t>3-تفکیک حکومت و دولت</a:t>
            </a:r>
          </a:p>
          <a:p>
            <a:pPr marL="109728" indent="0" algn="r" rtl="1">
              <a:lnSpc>
                <a:spcPct val="170000"/>
              </a:lnSpc>
              <a:buNone/>
            </a:pPr>
            <a:r>
              <a:rPr lang="fa-IR" dirty="0">
                <a:solidFill>
                  <a:schemeClr val="accent4">
                    <a:lumMod val="50000"/>
                  </a:schemeClr>
                </a:solidFill>
                <a:cs typeface="B Koodak" panose="00000700000000000000" pitchFamily="2" charset="-78"/>
              </a:rPr>
              <a:t>4- تصویب قانون اساسی و انتقال حکومت از شخص به نهاد</a:t>
            </a:r>
          </a:p>
          <a:p>
            <a:pPr marL="109728" indent="0" algn="r" rtl="1">
              <a:lnSpc>
                <a:spcPct val="170000"/>
              </a:lnSpc>
              <a:buNone/>
            </a:pPr>
            <a:r>
              <a:rPr lang="fa-IR" dirty="0">
                <a:solidFill>
                  <a:schemeClr val="accent4">
                    <a:lumMod val="50000"/>
                  </a:schemeClr>
                </a:solidFill>
                <a:cs typeface="B Koodak" panose="00000700000000000000" pitchFamily="2" charset="-78"/>
              </a:rPr>
              <a:t>5- قانونمند کردن منابع مالی دولت</a:t>
            </a:r>
          </a:p>
          <a:p>
            <a:pPr marL="109728" indent="0" algn="r" rtl="1">
              <a:lnSpc>
                <a:spcPct val="170000"/>
              </a:lnSpc>
              <a:buNone/>
            </a:pPr>
            <a:r>
              <a:rPr lang="fa-IR" dirty="0">
                <a:solidFill>
                  <a:schemeClr val="accent4">
                    <a:lumMod val="50000"/>
                  </a:schemeClr>
                </a:solidFill>
                <a:cs typeface="B Koodak" panose="00000700000000000000" pitchFamily="2" charset="-78"/>
              </a:rPr>
              <a:t>6- تبدیل شهر به پایگاه عملیات حکومتی (استقرار نیروهای نظامی در شهرها</a:t>
            </a:r>
            <a:r>
              <a:rPr lang="fa-IR" sz="2400" dirty="0">
                <a:solidFill>
                  <a:schemeClr val="accent4">
                    <a:lumMod val="50000"/>
                  </a:schemeClr>
                </a:solidFill>
                <a:cs typeface="B Koodak" panose="00000700000000000000" pitchFamily="2" charset="-78"/>
              </a:rPr>
              <a:t>)</a:t>
            </a:r>
            <a:endParaRPr lang="en-US" sz="2400" dirty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endParaRPr>
          </a:p>
          <a:p>
            <a:pPr marL="109728" indent="0">
              <a:buNone/>
            </a:pP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609600" y="1046922"/>
            <a:ext cx="10972800" cy="1351721"/>
          </a:xfrm>
          <a:prstGeom prst="rect">
            <a:avLst/>
          </a:prstGeom>
        </p:spPr>
        <p:txBody>
          <a:bodyPr vert="horz" anchor="ctr">
            <a:normAutofit fontScale="52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r>
              <a:rPr lang="fa-IR" sz="7600" dirty="0" smtClean="0">
                <a:cs typeface="B Mahsa" panose="00000400000000000000" pitchFamily="2" charset="-78"/>
              </a:rPr>
              <a:t>تحولات فضایی</a:t>
            </a:r>
            <a:r>
              <a:rPr lang="fa-IR" sz="4400" dirty="0" smtClean="0">
                <a:cs typeface="B Mahsa" panose="00000400000000000000" pitchFamily="2" charset="-78"/>
              </a:rPr>
              <a:t/>
            </a:r>
            <a:br>
              <a:rPr lang="fa-IR" sz="4400" dirty="0" smtClean="0">
                <a:cs typeface="B Mahsa" panose="00000400000000000000" pitchFamily="2" charset="-78"/>
              </a:rPr>
            </a:br>
            <a:r>
              <a:rPr lang="fa-IR" sz="6900" dirty="0" smtClean="0">
                <a:solidFill>
                  <a:schemeClr val="accent4">
                    <a:lumMod val="50000"/>
                  </a:schemeClr>
                </a:solidFill>
                <a:cs typeface="B Kourosh" panose="00000400000000000000" pitchFamily="2" charset="-78"/>
              </a:rPr>
              <a:t>سطح کلان</a:t>
            </a:r>
            <a:r>
              <a:rPr lang="fa-IR" sz="3600" dirty="0" smtClean="0">
                <a:solidFill>
                  <a:schemeClr val="accent4">
                    <a:lumMod val="50000"/>
                  </a:schemeClr>
                </a:solidFill>
                <a:cs typeface="B Koodak" panose="00000700000000000000" pitchFamily="2" charset="-78"/>
              </a:rPr>
              <a:t/>
            </a:r>
            <a:br>
              <a:rPr lang="fa-IR" sz="3600" dirty="0" smtClean="0">
                <a:solidFill>
                  <a:schemeClr val="accent4">
                    <a:lumMod val="50000"/>
                  </a:schemeClr>
                </a:solidFill>
                <a:cs typeface="B Koodak" panose="00000700000000000000" pitchFamily="2" charset="-78"/>
              </a:rPr>
            </a:br>
            <a:endParaRPr lang="en-US" sz="3600" dirty="0">
              <a:cs typeface="B Mahs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34516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43000"/>
            <a:ext cx="10972800" cy="1458532"/>
          </a:xfrm>
        </p:spPr>
        <p:txBody>
          <a:bodyPr>
            <a:normAutofit fontScale="90000"/>
          </a:bodyPr>
          <a:lstStyle/>
          <a:p>
            <a:pPr algn="r" rtl="1">
              <a:lnSpc>
                <a:spcPct val="150000"/>
              </a:lnSpc>
            </a:pPr>
            <a:r>
              <a:rPr lang="fa-IR" sz="4400" dirty="0" smtClean="0">
                <a:cs typeface="B Mahsa" panose="00000400000000000000" pitchFamily="2" charset="-78"/>
              </a:rPr>
              <a:t>تحولات فضایی</a:t>
            </a:r>
            <a:r>
              <a:rPr lang="fa-IR" dirty="0" smtClean="0">
                <a:cs typeface="B Mahsa" panose="00000400000000000000" pitchFamily="2" charset="-78"/>
              </a:rPr>
              <a:t/>
            </a:r>
            <a:br>
              <a:rPr lang="fa-IR" dirty="0" smtClean="0">
                <a:cs typeface="B Mahsa" panose="00000400000000000000" pitchFamily="2" charset="-78"/>
              </a:rPr>
            </a:br>
            <a:r>
              <a:rPr lang="fa-IR" sz="3100" dirty="0">
                <a:cs typeface="B Kourosh" panose="00000400000000000000" pitchFamily="2" charset="-78"/>
              </a:rPr>
              <a:t>سطح </a:t>
            </a:r>
            <a:r>
              <a:rPr lang="fa-IR" sz="3100" dirty="0" smtClean="0">
                <a:cs typeface="B Kourosh" panose="00000400000000000000" pitchFamily="2" charset="-78"/>
              </a:rPr>
              <a:t>میانی</a:t>
            </a:r>
            <a:br>
              <a:rPr lang="fa-IR" sz="3100" dirty="0" smtClean="0">
                <a:cs typeface="B Kourosh" panose="00000400000000000000" pitchFamily="2" charset="-78"/>
              </a:rPr>
            </a:br>
            <a:r>
              <a:rPr lang="fa-IR" sz="1600" dirty="0" smtClean="0">
                <a:cs typeface="B Koodak" panose="00000700000000000000" pitchFamily="2" charset="-78"/>
              </a:rPr>
              <a:t>(پاکزاد،137:1395)</a:t>
            </a:r>
            <a:r>
              <a:rPr lang="fa-IR" dirty="0"/>
              <a:t/>
            </a:r>
            <a:br>
              <a:rPr lang="fa-IR" dirty="0"/>
            </a:br>
            <a:endParaRPr lang="en-US" dirty="0">
              <a:cs typeface="B Mahsa" panose="00000400000000000000" pitchFamily="2" charset="-78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48754309"/>
              </p:ext>
            </p:extLst>
          </p:nvPr>
        </p:nvGraphicFramePr>
        <p:xfrm>
          <a:off x="731232" y="2060620"/>
          <a:ext cx="8618829" cy="43981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1993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 rtl="1"/>
            <a:r>
              <a:rPr lang="fa-IR" sz="4400" dirty="0" smtClean="0">
                <a:cs typeface="B Mahsa" panose="00000400000000000000" pitchFamily="2" charset="-78"/>
              </a:rPr>
              <a:t>تحولات فضایی</a:t>
            </a:r>
            <a:r>
              <a:rPr lang="fa-IR" dirty="0" smtClean="0">
                <a:cs typeface="B Mahsa" panose="00000400000000000000" pitchFamily="2" charset="-78"/>
              </a:rPr>
              <a:t/>
            </a:r>
            <a:br>
              <a:rPr lang="fa-IR" dirty="0" smtClean="0">
                <a:cs typeface="B Mahsa" panose="00000400000000000000" pitchFamily="2" charset="-78"/>
              </a:rPr>
            </a:br>
            <a:r>
              <a:rPr lang="fa-IR" sz="3600" dirty="0">
                <a:cs typeface="B Kourosh" panose="00000400000000000000" pitchFamily="2" charset="-78"/>
              </a:rPr>
              <a:t>سطح خرد</a:t>
            </a:r>
            <a:r>
              <a:rPr lang="fa-IR" dirty="0"/>
              <a:t/>
            </a:r>
            <a:br>
              <a:rPr lang="fa-IR" dirty="0"/>
            </a:br>
            <a:endParaRPr lang="en-US" dirty="0">
              <a:cs typeface="B Mahsa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dirty="0" smtClean="0">
                <a:cs typeface="B Koodak" panose="00000700000000000000" pitchFamily="2" charset="-78"/>
              </a:rPr>
              <a:t>21 دبستان در سطح کشور 17 تا در تهران و مابقی در سایر شهر ها</a:t>
            </a:r>
          </a:p>
          <a:p>
            <a:pPr algn="r" rtl="1">
              <a:lnSpc>
                <a:spcPct val="150000"/>
              </a:lnSpc>
            </a:pPr>
            <a:r>
              <a:rPr lang="fa-IR" sz="2400" dirty="0" smtClean="0">
                <a:cs typeface="B Koodak" panose="00000700000000000000" pitchFamily="2" charset="-78"/>
              </a:rPr>
              <a:t>ایجاد کارخانه های متوسط مانند تولید برق ،شکر ،ابریشم و چنبه پاک کنی و روغن گیری</a:t>
            </a:r>
          </a:p>
          <a:p>
            <a:pPr algn="r" rtl="1">
              <a:lnSpc>
                <a:spcPct val="150000"/>
              </a:lnSpc>
            </a:pPr>
            <a:r>
              <a:rPr lang="fa-IR" sz="2400" dirty="0" smtClean="0">
                <a:cs typeface="B Koodak" panose="00000700000000000000" pitchFamily="2" charset="-78"/>
              </a:rPr>
              <a:t>ورود اولین اتومبیل توسط مظفرالدین شاه.</a:t>
            </a:r>
            <a:r>
              <a:rPr lang="fa-IR" sz="1600" dirty="0" smtClean="0">
                <a:cs typeface="B Koodak" panose="00000700000000000000" pitchFamily="2" charset="-78"/>
              </a:rPr>
              <a:t>(نجمی،414:1362)</a:t>
            </a:r>
          </a:p>
          <a:p>
            <a:pPr marL="109728" indent="0" algn="r" rtl="1">
              <a:lnSpc>
                <a:spcPct val="150000"/>
              </a:lnSpc>
              <a:buNone/>
            </a:pPr>
            <a:endParaRPr lang="en-US" sz="2400" dirty="0"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22598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 rtl="1"/>
            <a:r>
              <a:rPr lang="fa-IR" dirty="0" smtClean="0">
                <a:cs typeface="B Mahsa" panose="00000400000000000000" pitchFamily="2" charset="-78"/>
              </a:rPr>
              <a:t>تحولات </a:t>
            </a:r>
            <a:r>
              <a:rPr lang="fa-IR" dirty="0">
                <a:cs typeface="B Mahsa" panose="00000400000000000000" pitchFamily="2" charset="-78"/>
              </a:rPr>
              <a:t>فضایی</a:t>
            </a:r>
            <a:br>
              <a:rPr lang="fa-IR" dirty="0">
                <a:cs typeface="B Mahsa" panose="00000400000000000000" pitchFamily="2" charset="-78"/>
              </a:rPr>
            </a:br>
            <a:r>
              <a:rPr lang="fa-IR" sz="3600" dirty="0">
                <a:cs typeface="B Kourosh" panose="00000400000000000000" pitchFamily="2" charset="-78"/>
              </a:rPr>
              <a:t>تهران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3633948"/>
            <a:ext cx="4063971" cy="27539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lnSpc>
                <a:spcPct val="150000"/>
              </a:lnSpc>
            </a:pPr>
            <a:r>
              <a:rPr lang="fa-IR" sz="2400" dirty="0">
                <a:cs typeface="B Koodak" panose="00000700000000000000" pitchFamily="2" charset="-78"/>
              </a:rPr>
              <a:t>جمعیت تهران در سال </a:t>
            </a:r>
            <a:r>
              <a:rPr lang="fa-IR" sz="2400" dirty="0" smtClean="0">
                <a:cs typeface="B Koodak" panose="00000700000000000000" pitchFamily="2" charset="-78"/>
              </a:rPr>
              <a:t>1289(1910م،1328ه.ق) </a:t>
            </a:r>
            <a:r>
              <a:rPr lang="fa-IR" sz="2400" dirty="0">
                <a:cs typeface="B Koodak" panose="00000700000000000000" pitchFamily="2" charset="-78"/>
              </a:rPr>
              <a:t>،150 هزار نفر و در 1299، 200 هزار نفر</a:t>
            </a:r>
          </a:p>
          <a:p>
            <a:pPr algn="r" rtl="1">
              <a:lnSpc>
                <a:spcPct val="150000"/>
              </a:lnSpc>
            </a:pPr>
            <a:r>
              <a:rPr lang="fa-IR" sz="2400" dirty="0">
                <a:cs typeface="B Koodak" panose="00000700000000000000" pitchFamily="2" charset="-78"/>
              </a:rPr>
              <a:t>از بناهای عصر مظفرالدین شاه: کاخ فرح آباد</a:t>
            </a:r>
          </a:p>
          <a:p>
            <a:pPr algn="r" rtl="1">
              <a:lnSpc>
                <a:spcPct val="150000"/>
              </a:lnSpc>
            </a:pPr>
            <a:r>
              <a:rPr lang="fa-IR" sz="2400" dirty="0">
                <a:cs typeface="B Koodak" panose="00000700000000000000" pitchFamily="2" charset="-78"/>
              </a:rPr>
              <a:t>تاسیس کارخانه برق توسط امین الضرب برای تامین روشنایی:</a:t>
            </a:r>
          </a:p>
          <a:p>
            <a:pPr marL="109728" indent="0" algn="r" rtl="1">
              <a:lnSpc>
                <a:spcPct val="150000"/>
              </a:lnSpc>
              <a:buNone/>
            </a:pPr>
            <a:r>
              <a:rPr lang="fa-IR" sz="2400" dirty="0">
                <a:cs typeface="B Koodak" panose="00000700000000000000" pitchFamily="2" charset="-78"/>
              </a:rPr>
              <a:t>خیابان لاله زار،سعدی،شاه آباد (جمهوری)،چراغ گاز(امیرکبیر</a:t>
            </a:r>
            <a:r>
              <a:rPr lang="fa-IR" sz="2400" dirty="0" smtClean="0">
                <a:cs typeface="B Koodak" panose="00000700000000000000" pitchFamily="2" charset="-78"/>
              </a:rPr>
              <a:t>)</a:t>
            </a:r>
          </a:p>
          <a:p>
            <a:pPr marL="109728" indent="0" algn="r" rtl="1">
              <a:lnSpc>
                <a:spcPct val="150000"/>
              </a:lnSpc>
              <a:buNone/>
            </a:pPr>
            <a:r>
              <a:rPr lang="fa-IR" sz="1600" dirty="0" smtClean="0">
                <a:cs typeface="B Koodak" panose="00000700000000000000" pitchFamily="2" charset="-78"/>
              </a:rPr>
              <a:t>(کریمان،274:1355)</a:t>
            </a:r>
            <a:endParaRPr lang="fa-IR" sz="1600" dirty="0">
              <a:cs typeface="B Koodak" panose="00000700000000000000" pitchFamily="2" charset="-78"/>
            </a:endParaRPr>
          </a:p>
          <a:p>
            <a:pPr algn="r" rtl="1"/>
            <a:endParaRPr lang="en-US" dirty="0">
              <a:cs typeface="B Koodak" panose="00000700000000000000" pitchFamily="2" charset="-78"/>
            </a:endParaRP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4567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209800"/>
            <a:ext cx="3810000" cy="3746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r" rtl="1">
              <a:lnSpc>
                <a:spcPct val="150000"/>
              </a:lnSpc>
            </a:pPr>
            <a:r>
              <a:rPr lang="fa-IR" sz="2000" dirty="0" smtClean="0">
                <a:cs typeface="B Koodak" panose="00000700000000000000" pitchFamily="2" charset="-78"/>
              </a:rPr>
              <a:t>اولین شهردار تهران :محمد </a:t>
            </a:r>
            <a:r>
              <a:rPr lang="fa-IR" sz="2000" dirty="0">
                <a:cs typeface="B Koodak" panose="00000700000000000000" pitchFamily="2" charset="-78"/>
              </a:rPr>
              <a:t>میرزا </a:t>
            </a:r>
            <a:r>
              <a:rPr lang="fa-IR" sz="2000" dirty="0" smtClean="0">
                <a:cs typeface="B Koodak" panose="00000700000000000000" pitchFamily="2" charset="-78"/>
              </a:rPr>
              <a:t>کاشف‌السلطنه</a:t>
            </a:r>
          </a:p>
          <a:p>
            <a:pPr algn="r" rtl="1">
              <a:lnSpc>
                <a:spcPct val="150000"/>
              </a:lnSpc>
            </a:pPr>
            <a:r>
              <a:rPr lang="fa-IR" sz="2000" dirty="0" smtClean="0">
                <a:cs typeface="B Koodak" panose="00000700000000000000" pitchFamily="2" charset="-78"/>
              </a:rPr>
              <a:t>اقدامات:</a:t>
            </a:r>
          </a:p>
          <a:p>
            <a:pPr marL="109728" indent="0" algn="r" rtl="1">
              <a:lnSpc>
                <a:spcPct val="150000"/>
              </a:lnSpc>
              <a:buNone/>
            </a:pPr>
            <a:r>
              <a:rPr lang="fa-IR" sz="2000" dirty="0" smtClean="0">
                <a:cs typeface="B Koodak" panose="00000700000000000000" pitchFamily="2" charset="-78"/>
              </a:rPr>
              <a:t>1- تدوین جزوه کتابچه قانون بلدیه،وظایف ماموران و اختیارات آنها</a:t>
            </a:r>
          </a:p>
          <a:p>
            <a:pPr marL="109728" indent="0" algn="r" rtl="1">
              <a:lnSpc>
                <a:spcPct val="150000"/>
              </a:lnSpc>
              <a:buNone/>
            </a:pPr>
            <a:r>
              <a:rPr lang="fa-IR" sz="2000" dirty="0" smtClean="0">
                <a:cs typeface="B Koodak" panose="00000700000000000000" pitchFamily="2" charset="-78"/>
              </a:rPr>
              <a:t>2- نام گذاری خیابان ها</a:t>
            </a:r>
          </a:p>
          <a:p>
            <a:pPr marL="109728" indent="0" algn="r" rtl="1">
              <a:lnSpc>
                <a:spcPct val="150000"/>
              </a:lnSpc>
              <a:buNone/>
            </a:pPr>
            <a:r>
              <a:rPr lang="fa-IR" sz="2000" dirty="0" smtClean="0">
                <a:cs typeface="B Koodak" panose="00000700000000000000" pitchFamily="2" charset="-78"/>
              </a:rPr>
              <a:t>3- روشنایی چند خیابان </a:t>
            </a:r>
          </a:p>
          <a:p>
            <a:pPr marL="109728" indent="0" algn="r" rtl="1">
              <a:lnSpc>
                <a:spcPct val="150000"/>
              </a:lnSpc>
              <a:buNone/>
            </a:pPr>
            <a:r>
              <a:rPr lang="fa-IR" sz="2000" dirty="0" smtClean="0">
                <a:cs typeface="B Koodak" panose="00000700000000000000" pitchFamily="2" charset="-78"/>
              </a:rPr>
              <a:t>4- ابرسانی با گاری بشکه دار و نظافت و اب پاشی معابر</a:t>
            </a:r>
          </a:p>
          <a:p>
            <a:pPr marL="109728" indent="0" algn="r" rtl="1">
              <a:lnSpc>
                <a:spcPct val="150000"/>
              </a:lnSpc>
              <a:buNone/>
            </a:pPr>
            <a:r>
              <a:rPr lang="fa-IR" sz="2000" dirty="0" smtClean="0">
                <a:cs typeface="B Koodak" panose="00000700000000000000" pitchFamily="2" charset="-78"/>
              </a:rPr>
              <a:t>بلدیه 6 اداره داشت: </a:t>
            </a:r>
          </a:p>
          <a:p>
            <a:pPr marL="109728" indent="0" algn="r" rtl="1">
              <a:lnSpc>
                <a:spcPct val="150000"/>
              </a:lnSpc>
              <a:buNone/>
            </a:pPr>
            <a:r>
              <a:rPr lang="fa-IR" sz="2000" dirty="0" smtClean="0">
                <a:cs typeface="B Koodak" panose="00000700000000000000" pitchFamily="2" charset="-78"/>
              </a:rPr>
              <a:t>1- صحیحه و معاونت عمومی2- محاسبات و عایدات </a:t>
            </a:r>
          </a:p>
          <a:p>
            <a:pPr marL="109728" indent="0" algn="r" rtl="1">
              <a:lnSpc>
                <a:spcPct val="150000"/>
              </a:lnSpc>
              <a:buNone/>
            </a:pPr>
            <a:r>
              <a:rPr lang="fa-IR" sz="2000" dirty="0" smtClean="0">
                <a:cs typeface="B Koodak" panose="00000700000000000000" pitchFamily="2" charset="-78"/>
              </a:rPr>
              <a:t>3- امور خیریه 4- ساختمان، روشنایی ومیاه (مردگان)</a:t>
            </a:r>
          </a:p>
          <a:p>
            <a:pPr marL="109728" indent="0" algn="r" rtl="1">
              <a:lnSpc>
                <a:spcPct val="150000"/>
              </a:lnSpc>
              <a:buNone/>
            </a:pPr>
            <a:r>
              <a:rPr lang="fa-IR" sz="2000" dirty="0" smtClean="0">
                <a:cs typeface="B Koodak" panose="00000700000000000000" pitchFamily="2" charset="-78"/>
              </a:rPr>
              <a:t>5- تفتیش،سجل احوال ،احصائیه و نشریات</a:t>
            </a:r>
          </a:p>
          <a:p>
            <a:pPr marL="109728" indent="0" algn="r" rtl="1">
              <a:lnSpc>
                <a:spcPct val="150000"/>
              </a:lnSpc>
              <a:buNone/>
            </a:pPr>
            <a:r>
              <a:rPr lang="fa-IR" sz="2000" dirty="0" smtClean="0">
                <a:cs typeface="B Koodak" panose="00000700000000000000" pitchFamily="2" charset="-78"/>
              </a:rPr>
              <a:t>6-کابینه پرسنل ،تنظیمات،ملزومات ،اجرائیات و رسومات</a:t>
            </a:r>
          </a:p>
          <a:p>
            <a:pPr marL="109728" indent="0" algn="r" rtl="1">
              <a:lnSpc>
                <a:spcPct val="150000"/>
              </a:lnSpc>
              <a:buNone/>
            </a:pPr>
            <a:r>
              <a:rPr lang="fa-IR" sz="1800" dirty="0" smtClean="0">
                <a:cs typeface="B Koodak" panose="00000700000000000000" pitchFamily="2" charset="-78"/>
              </a:rPr>
              <a:t>(پاکزاد،145:1395)</a:t>
            </a:r>
            <a:endParaRPr lang="en-US" sz="1800" dirty="0">
              <a:cs typeface="B Koodak" panose="00000700000000000000" pitchFamily="2" charset="-7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 rtl="1"/>
            <a:r>
              <a:rPr lang="fa-IR" dirty="0" smtClean="0">
                <a:cs typeface="B Mahsa" panose="00000400000000000000" pitchFamily="2" charset="-78"/>
              </a:rPr>
              <a:t>تحولات فضایی</a:t>
            </a:r>
            <a:br>
              <a:rPr lang="fa-IR" dirty="0" smtClean="0">
                <a:cs typeface="B Mahsa" panose="00000400000000000000" pitchFamily="2" charset="-78"/>
              </a:rPr>
            </a:br>
            <a:r>
              <a:rPr lang="fa-IR" sz="3600" dirty="0" smtClean="0">
                <a:cs typeface="B Kourosh" panose="00000400000000000000" pitchFamily="2" charset="-78"/>
              </a:rPr>
              <a:t>تهران</a:t>
            </a:r>
            <a:endParaRPr lang="en-US" dirty="0">
              <a:cs typeface="B Kourosh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51021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>
                <a:cs typeface="B Mahsa" panose="00000400000000000000" pitchFamily="2" charset="-78"/>
              </a:rPr>
              <a:t>جمع بندی</a:t>
            </a:r>
            <a:endParaRPr lang="en-US" dirty="0">
              <a:cs typeface="B Mahsa" panose="00000400000000000000" pitchFamily="2" charset="-78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259064883"/>
              </p:ext>
            </p:extLst>
          </p:nvPr>
        </p:nvGraphicFramePr>
        <p:xfrm>
          <a:off x="-1754514" y="2494768"/>
          <a:ext cx="12908177" cy="39112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381843339"/>
              </p:ext>
            </p:extLst>
          </p:nvPr>
        </p:nvGraphicFramePr>
        <p:xfrm>
          <a:off x="4470400" y="2123250"/>
          <a:ext cx="8128000" cy="42225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826147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141" y="616375"/>
            <a:ext cx="11162066" cy="5964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08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>
                <a:cs typeface="B Mahsa" panose="00000400000000000000" pitchFamily="2" charset="-78"/>
              </a:rPr>
              <a:t>پهلوی اول</a:t>
            </a:r>
            <a:r>
              <a:rPr lang="fa-IR" dirty="0" smtClean="0">
                <a:cs typeface="B Kourosh" panose="00000400000000000000" pitchFamily="2" charset="-78"/>
              </a:rPr>
              <a:t>(1305ه.ش،1904م،1344ه.ق)</a:t>
            </a:r>
            <a:endParaRPr lang="en-US" dirty="0">
              <a:cs typeface="B Kourosh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a-IR" sz="2400" dirty="0" smtClean="0">
                <a:cs typeface="B Koodak" panose="00000700000000000000" pitchFamily="2" charset="-78"/>
              </a:rPr>
              <a:t> ابتدا رضاشاه وزیرجنگ بود بعد نخست وزیر شد </a:t>
            </a:r>
          </a:p>
          <a:p>
            <a:pPr algn="r" rtl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a-IR" sz="2400" dirty="0" smtClean="0">
                <a:cs typeface="B Koodak" panose="00000700000000000000" pitchFamily="2" charset="-78"/>
              </a:rPr>
              <a:t>ژاندارمری از زیرمجموعه وزارت کشور به وزارت جنگ رفت</a:t>
            </a:r>
          </a:p>
          <a:p>
            <a:pPr algn="r" rtl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a-IR" sz="2400" dirty="0" smtClean="0">
                <a:cs typeface="B Koodak" panose="00000700000000000000" pitchFamily="2" charset="-78"/>
              </a:rPr>
              <a:t>ابتدا طرح جمهوری شدن به مجلس داده شد سپس پادشاهی</a:t>
            </a:r>
          </a:p>
          <a:p>
            <a:pPr marL="109728" indent="0" algn="r" rtl="1">
              <a:buNone/>
            </a:pPr>
            <a:endParaRPr lang="fa-I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44698" y="3432091"/>
            <a:ext cx="4713668" cy="3142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820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899290"/>
            <a:ext cx="10972800" cy="1066800"/>
          </a:xfrm>
        </p:spPr>
        <p:txBody>
          <a:bodyPr>
            <a:normAutofit fontScale="90000"/>
          </a:bodyPr>
          <a:lstStyle/>
          <a:p>
            <a:pPr marL="365760" lvl="0" indent="-256032" algn="r" rtl="1">
              <a:spcBef>
                <a:spcPts val="300"/>
              </a:spcBef>
            </a:pPr>
            <a:r>
              <a:rPr lang="fa-IR" sz="3100" dirty="0">
                <a:solidFill>
                  <a:srgbClr val="455F51"/>
                </a:solidFill>
                <a:ea typeface="+mn-ea"/>
                <a:cs typeface="B Mahsa" panose="00000400000000000000" pitchFamily="2" charset="-78"/>
              </a:rPr>
              <a:t> </a:t>
            </a:r>
            <a:r>
              <a:rPr lang="fa-IR" sz="3100" dirty="0" smtClean="0">
                <a:solidFill>
                  <a:srgbClr val="455F51"/>
                </a:solidFill>
                <a:ea typeface="+mn-ea"/>
                <a:cs typeface="B Mahsa" panose="00000400000000000000" pitchFamily="2" charset="-78"/>
              </a:rPr>
              <a:t>تحولات </a:t>
            </a:r>
            <a:r>
              <a:rPr lang="fa-IR" sz="3100" dirty="0">
                <a:solidFill>
                  <a:srgbClr val="455F51"/>
                </a:solidFill>
                <a:ea typeface="+mn-ea"/>
                <a:cs typeface="B Mahsa" panose="00000400000000000000" pitchFamily="2" charset="-78"/>
              </a:rPr>
              <a:t>سیاسی – نظامی </a:t>
            </a:r>
            <a:r>
              <a:rPr lang="fa-IR" sz="2000" dirty="0">
                <a:solidFill>
                  <a:srgbClr val="455F51"/>
                </a:solidFill>
                <a:ea typeface="+mn-ea"/>
              </a:rPr>
              <a:t>:</a:t>
            </a:r>
            <a:br>
              <a:rPr lang="fa-IR" sz="2000" dirty="0">
                <a:solidFill>
                  <a:srgbClr val="455F51"/>
                </a:solidFill>
                <a:ea typeface="+mn-ea"/>
              </a:rPr>
            </a:b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9053848" y="1605481"/>
            <a:ext cx="2077979" cy="43255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sz="half" idx="1"/>
          </p:nvPr>
        </p:nvSpPr>
        <p:spPr>
          <a:xfrm>
            <a:off x="609600" y="1540290"/>
            <a:ext cx="11105322" cy="5007354"/>
          </a:xfrm>
        </p:spPr>
        <p:txBody>
          <a:bodyPr>
            <a:normAutofit fontScale="77500" lnSpcReduction="20000"/>
          </a:bodyPr>
          <a:lstStyle/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dirty="0" smtClean="0"/>
              <a:t>  </a:t>
            </a:r>
            <a:r>
              <a:rPr lang="fa-IR" sz="2600" dirty="0" smtClean="0">
                <a:cs typeface="B Kourosh" panose="00000400000000000000" pitchFamily="2" charset="-78"/>
              </a:rPr>
              <a:t>سال 1299 (1920 م،1339ه.ق):</a:t>
            </a:r>
          </a:p>
          <a:p>
            <a:pPr algn="just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200" dirty="0" smtClean="0">
                <a:cs typeface="B Koodak" panose="00000700000000000000" pitchFamily="2" charset="-78"/>
              </a:rPr>
              <a:t> حکومت خودمختار در آذربایجان و گیلان   </a:t>
            </a:r>
          </a:p>
          <a:p>
            <a:pPr algn="just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200" dirty="0" smtClean="0">
                <a:cs typeface="B Koodak" panose="00000700000000000000" pitchFamily="2" charset="-78"/>
              </a:rPr>
              <a:t> تصرف کردستان،خوزستان و بلوچستان توسط عشایر</a:t>
            </a:r>
          </a:p>
          <a:p>
            <a:pPr algn="just" rtl="1">
              <a:lnSpc>
                <a:spcPct val="150000"/>
              </a:lnSpc>
            </a:pPr>
            <a:r>
              <a:rPr lang="en-US" sz="2200" dirty="0" smtClean="0">
                <a:cs typeface="B Koodak" panose="00000700000000000000" pitchFamily="2" charset="-78"/>
              </a:rPr>
              <a:t>  </a:t>
            </a:r>
            <a:r>
              <a:rPr lang="fa-IR" sz="2200" dirty="0" smtClean="0">
                <a:cs typeface="B Koodak" panose="00000700000000000000" pitchFamily="2" charset="-78"/>
              </a:rPr>
              <a:t>تحت قیومیت قراردادن عراق توسط انگلیسی ها</a:t>
            </a:r>
          </a:p>
          <a:p>
            <a:pPr algn="just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200" dirty="0" smtClean="0">
                <a:cs typeface="B Koodak" panose="00000700000000000000" pitchFamily="2" charset="-78"/>
              </a:rPr>
              <a:t>سرکوبی شورش ژاندارمری در تبریز و مشهد و سرکوب قیام جنگل</a:t>
            </a:r>
          </a:p>
          <a:p>
            <a:pPr algn="just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200" dirty="0" smtClean="0">
                <a:cs typeface="B Koodak" panose="00000700000000000000" pitchFamily="2" charset="-78"/>
              </a:rPr>
              <a:t>شکست دادن شیخ خزعل</a:t>
            </a:r>
          </a:p>
          <a:p>
            <a:pPr algn="just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200" b="1" dirty="0" smtClean="0">
                <a:cs typeface="B Koodak" panose="00000700000000000000" pitchFamily="2" charset="-78"/>
              </a:rPr>
              <a:t>ایجاد نظم نوین در کشور                 </a:t>
            </a:r>
            <a:r>
              <a:rPr lang="fa-IR" sz="2200" dirty="0" smtClean="0">
                <a:cs typeface="B Koodak" panose="00000700000000000000" pitchFamily="2" charset="-78"/>
              </a:rPr>
              <a:t>ارتش،  دیوانسالاری ،دربار</a:t>
            </a:r>
          </a:p>
          <a:p>
            <a:pPr algn="just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200" dirty="0" smtClean="0">
                <a:cs typeface="B Koodak" panose="00000700000000000000" pitchFamily="2" charset="-78"/>
              </a:rPr>
              <a:t>افزایش سازمان های حمایت از </a:t>
            </a:r>
            <a:r>
              <a:rPr lang="fa-IR" sz="2200" b="1" u="sng" dirty="0" smtClean="0">
                <a:cs typeface="B Koodak" panose="00000700000000000000" pitchFamily="2" charset="-78"/>
              </a:rPr>
              <a:t>حقوق زنان</a:t>
            </a:r>
          </a:p>
          <a:p>
            <a:pPr algn="just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200" dirty="0" smtClean="0">
                <a:cs typeface="B Koodak" panose="00000700000000000000" pitchFamily="2" charset="-78"/>
              </a:rPr>
              <a:t>پرداخت مالیات برای چای ،قند ،شکر</a:t>
            </a:r>
          </a:p>
          <a:p>
            <a:pPr algn="just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200" u="sng" dirty="0" smtClean="0">
                <a:cs typeface="B Koodak" panose="00000700000000000000" pitchFamily="2" charset="-78"/>
              </a:rPr>
              <a:t>جایگ</a:t>
            </a:r>
            <a:r>
              <a:rPr lang="fa-IR" sz="2200" u="sng" dirty="0">
                <a:cs typeface="B Koodak" panose="00000700000000000000" pitchFamily="2" charset="-78"/>
              </a:rPr>
              <a:t>ز</a:t>
            </a:r>
            <a:r>
              <a:rPr lang="fa-IR" sz="2200" u="sng" dirty="0" smtClean="0">
                <a:cs typeface="B Koodak" panose="00000700000000000000" pitchFamily="2" charset="-78"/>
              </a:rPr>
              <a:t>ینی تقویم شمسی</a:t>
            </a:r>
          </a:p>
          <a:p>
            <a:pPr algn="just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200" dirty="0" smtClean="0">
                <a:cs typeface="B Koodak" panose="00000700000000000000" pitchFamily="2" charset="-78"/>
              </a:rPr>
              <a:t>محدوت کردن قدرت عشایر</a:t>
            </a:r>
          </a:p>
          <a:p>
            <a:pPr algn="just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200" dirty="0" smtClean="0">
                <a:cs typeface="B Koodak" panose="00000700000000000000" pitchFamily="2" charset="-78"/>
              </a:rPr>
              <a:t>باز شدن </a:t>
            </a:r>
            <a:r>
              <a:rPr lang="fa-IR" sz="2200" u="sng" dirty="0" smtClean="0">
                <a:cs typeface="B Koodak" panose="00000700000000000000" pitchFamily="2" charset="-78"/>
              </a:rPr>
              <a:t>درهای اقتصاد </a:t>
            </a:r>
            <a:r>
              <a:rPr lang="fa-IR" sz="2200" dirty="0" smtClean="0">
                <a:cs typeface="B Koodak" panose="00000700000000000000" pitchFamily="2" charset="-78"/>
              </a:rPr>
              <a:t>به روی آلمان نازی </a:t>
            </a:r>
            <a:r>
              <a:rPr lang="fa-IR" sz="1800" dirty="0" smtClean="0">
                <a:cs typeface="B Koodak" panose="00000700000000000000" pitchFamily="2" charset="-78"/>
              </a:rPr>
              <a:t>(پاکزاد، 161:1395)</a:t>
            </a:r>
          </a:p>
        </p:txBody>
      </p:sp>
      <p:graphicFrame>
        <p:nvGraphicFramePr>
          <p:cNvPr id="14" name="Diagram 13"/>
          <p:cNvGraphicFramePr/>
          <p:nvPr>
            <p:extLst>
              <p:ext uri="{D42A27DB-BD31-4B8C-83A1-F6EECF244321}">
                <p14:modId xmlns:p14="http://schemas.microsoft.com/office/powerpoint/2010/main" val="891366941"/>
              </p:ext>
            </p:extLst>
          </p:nvPr>
        </p:nvGraphicFramePr>
        <p:xfrm>
          <a:off x="-950036" y="1615934"/>
          <a:ext cx="8128000" cy="42065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" name="Right Arrow 15"/>
          <p:cNvSpPr/>
          <p:nvPr/>
        </p:nvSpPr>
        <p:spPr>
          <a:xfrm rot="10800000">
            <a:off x="8878958" y="4043967"/>
            <a:ext cx="485102" cy="228086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173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4280807297"/>
              </p:ext>
            </p:extLst>
          </p:nvPr>
        </p:nvGraphicFramePr>
        <p:xfrm>
          <a:off x="1223493" y="605306"/>
          <a:ext cx="6850129" cy="3799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dirty="0" smtClean="0">
                <a:cs typeface="B Mahsa" panose="00000400000000000000" pitchFamily="2" charset="-78"/>
              </a:rPr>
              <a:t>فهرست</a:t>
            </a:r>
            <a:endParaRPr lang="en-US" dirty="0">
              <a:cs typeface="B Mahsa" panose="00000400000000000000" pitchFamily="2" charset="-78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304110904"/>
              </p:ext>
            </p:extLst>
          </p:nvPr>
        </p:nvGraphicFramePr>
        <p:xfrm>
          <a:off x="3193961" y="2209800"/>
          <a:ext cx="9423042" cy="41276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851896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833907"/>
            <a:ext cx="10972800" cy="1066800"/>
          </a:xfrm>
        </p:spPr>
        <p:txBody>
          <a:bodyPr/>
          <a:lstStyle/>
          <a:p>
            <a:pPr algn="r" rtl="1"/>
            <a:r>
              <a:rPr lang="fa-IR" dirty="0" smtClean="0">
                <a:cs typeface="B Mahsa" panose="00000400000000000000" pitchFamily="2" charset="-78"/>
              </a:rPr>
              <a:t>تحولات اقتصادی:</a:t>
            </a:r>
            <a:endParaRPr lang="en-US" dirty="0">
              <a:cs typeface="B Mahsa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609600" y="1803042"/>
            <a:ext cx="10972800" cy="4422777"/>
          </a:xfrm>
          <a:ln>
            <a:noFill/>
          </a:ln>
        </p:spPr>
        <p:txBody>
          <a:bodyPr>
            <a:normAutofit fontScale="85000" lnSpcReduction="20000"/>
          </a:bodyPr>
          <a:lstStyle/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u="sng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B Koodak" panose="00000700000000000000" pitchFamily="2" charset="-78"/>
              </a:rPr>
              <a:t>پایان گرفتن جنگ جهانی اول(1297ه.ش،1918م،1337ه.ق) </a:t>
            </a:r>
            <a:r>
              <a:rPr lang="fa-IR" sz="2400" dirty="0" smtClean="0">
                <a:cs typeface="B Koodak" panose="00000700000000000000" pitchFamily="2" charset="-78"/>
              </a:rPr>
              <a:t>و ایجاد ثبات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 smtClean="0">
                <a:cs typeface="B Koodak" panose="00000700000000000000" pitchFamily="2" charset="-78"/>
              </a:rPr>
              <a:t>امن تر شدن جاده و کم شدن راهزنی ها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 smtClean="0">
                <a:cs typeface="B Koodak" panose="00000700000000000000" pitchFamily="2" charset="-78"/>
              </a:rPr>
              <a:t>تقسیم کار جهانی </a:t>
            </a:r>
            <a:r>
              <a:rPr lang="fa-IR" sz="2400" b="1" u="sng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B Koodak" panose="00000700000000000000" pitchFamily="2" charset="-78"/>
              </a:rPr>
              <a:t>– ایران کشوری تک محصولی و متکی به نفت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 smtClean="0">
                <a:cs typeface="B Koodak" panose="00000700000000000000" pitchFamily="2" charset="-78"/>
              </a:rPr>
              <a:t>تجدید سازمان بودجه ای و مالی کشور و کاهش بدهی دولت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 smtClean="0">
                <a:cs typeface="B Koodak" panose="00000700000000000000" pitchFamily="2" charset="-78"/>
              </a:rPr>
              <a:t>به جز نفت </a:t>
            </a:r>
            <a:r>
              <a:rPr lang="fa-IR" sz="2400" u="sng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B Koodak" panose="00000700000000000000" pitchFamily="2" charset="-78"/>
              </a:rPr>
              <a:t>درامد دولت از گمرک و مالیات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 smtClean="0">
                <a:cs typeface="B Koodak" panose="00000700000000000000" pitchFamily="2" charset="-78"/>
              </a:rPr>
              <a:t>رشد بخش خدمات نسبت به کشاورزی 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 smtClean="0">
                <a:cs typeface="B Koodak" panose="00000700000000000000" pitchFamily="2" charset="-78"/>
              </a:rPr>
              <a:t>کشور از نظر کشاورزی خودکفا بود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 smtClean="0">
                <a:cs typeface="B Koodak" panose="00000700000000000000" pitchFamily="2" charset="-78"/>
              </a:rPr>
              <a:t>جمع شدن کارگاه های کفاشی ،نجاری و خیاطی و ایجاد کارگاه بزرگ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 smtClean="0">
                <a:cs typeface="B Koodak" panose="00000700000000000000" pitchFamily="2" charset="-78"/>
              </a:rPr>
              <a:t>ایجاد </a:t>
            </a:r>
            <a:r>
              <a:rPr lang="fa-IR" sz="2400" u="sng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B Koodak" panose="00000700000000000000" pitchFamily="2" charset="-78"/>
              </a:rPr>
              <a:t>راه اهن سراسری و تعریض جاده ها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 smtClean="0">
                <a:cs typeface="B Koodak" panose="00000700000000000000" pitchFamily="2" charset="-78"/>
              </a:rPr>
              <a:t>افزایش بودجه وزارت جنگ به 40 درصد(</a:t>
            </a:r>
            <a:r>
              <a:rPr lang="fa-IR" sz="1900" dirty="0" smtClean="0">
                <a:cs typeface="B Koodak" panose="00000700000000000000" pitchFamily="2" charset="-78"/>
              </a:rPr>
              <a:t>کاتوزیان،135140:1390</a:t>
            </a:r>
            <a:r>
              <a:rPr lang="fa-IR" sz="2400" dirty="0" smtClean="0">
                <a:cs typeface="B Koodak" panose="00000700000000000000" pitchFamily="2" charset="-78"/>
              </a:rPr>
              <a:t>)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sz="2400" dirty="0">
              <a:cs typeface="B Koodak" panose="00000700000000000000" pitchFamily="2" charset="-78"/>
            </a:endParaRPr>
          </a:p>
        </p:txBody>
      </p:sp>
      <p:graphicFrame>
        <p:nvGraphicFramePr>
          <p:cNvPr id="4" name="Diagram 3"/>
          <p:cNvGraphicFramePr/>
          <p:nvPr>
            <p:extLst/>
          </p:nvPr>
        </p:nvGraphicFramePr>
        <p:xfrm>
          <a:off x="-1210615" y="1092039"/>
          <a:ext cx="7534141" cy="51080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070242" y="5866526"/>
            <a:ext cx="2060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 smtClean="0">
                <a:solidFill>
                  <a:schemeClr val="accent4">
                    <a:lumMod val="50000"/>
                  </a:schemeClr>
                </a:solidFill>
              </a:rPr>
              <a:t>-</a:t>
            </a:r>
            <a:endParaRPr lang="en-US" sz="140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284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2936" y="486178"/>
            <a:ext cx="10972800" cy="1066800"/>
          </a:xfrm>
        </p:spPr>
        <p:txBody>
          <a:bodyPr/>
          <a:lstStyle/>
          <a:p>
            <a:pPr algn="r" rtl="1"/>
            <a:r>
              <a:rPr lang="fa-IR" dirty="0" smtClean="0">
                <a:cs typeface="B Mahsa" panose="00000400000000000000" pitchFamily="2" charset="-78"/>
              </a:rPr>
              <a:t>تحولات اجتماعی</a:t>
            </a:r>
            <a:endParaRPr lang="en-US" dirty="0">
              <a:cs typeface="B Mahsa" panose="00000400000000000000" pitchFamily="2" charset="-78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628153350"/>
              </p:ext>
            </p:extLst>
          </p:nvPr>
        </p:nvGraphicFramePr>
        <p:xfrm>
          <a:off x="1030310" y="1449946"/>
          <a:ext cx="10353183" cy="51058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46519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7330" y="406691"/>
            <a:ext cx="10972800" cy="1066800"/>
          </a:xfrm>
        </p:spPr>
        <p:txBody>
          <a:bodyPr/>
          <a:lstStyle/>
          <a:p>
            <a:pPr algn="r" rtl="1"/>
            <a:r>
              <a:rPr lang="fa-IR" dirty="0" smtClean="0">
                <a:cs typeface="B Mahsa" panose="00000400000000000000" pitchFamily="2" charset="-78"/>
              </a:rPr>
              <a:t>تحولات فرهنگی</a:t>
            </a:r>
            <a:endParaRPr lang="en-US" dirty="0">
              <a:cs typeface="B Mahsa" panose="00000400000000000000" pitchFamily="2" charset="-78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7083381" y="1480941"/>
            <a:ext cx="4717961" cy="59255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8389" y="1545464"/>
            <a:ext cx="11010078" cy="4829577"/>
          </a:xfrm>
        </p:spPr>
        <p:txBody>
          <a:bodyPr>
            <a:noAutofit/>
          </a:bodyPr>
          <a:lstStyle/>
          <a:p>
            <a:pPr marL="109728" indent="0" algn="r" rtl="1">
              <a:buNone/>
            </a:pPr>
            <a:r>
              <a:rPr lang="fa-IR" sz="2300" dirty="0" smtClean="0">
                <a:cs typeface="B Koodak" panose="00000700000000000000" pitchFamily="2" charset="-78"/>
              </a:rPr>
              <a:t>رضاشاه محصول جریان فکری سنت گریز</a:t>
            </a:r>
            <a:endParaRPr lang="en-US" sz="2300" dirty="0" smtClean="0">
              <a:cs typeface="B Koodak" panose="00000700000000000000" pitchFamily="2" charset="-78"/>
            </a:endParaRPr>
          </a:p>
          <a:p>
            <a:pPr marL="109728" indent="0" algn="r" rtl="1">
              <a:buNone/>
            </a:pPr>
            <a:endParaRPr lang="fa-IR" sz="2300" dirty="0" smtClean="0">
              <a:cs typeface="B Koodak" panose="00000700000000000000" pitchFamily="2" charset="-78"/>
            </a:endParaRPr>
          </a:p>
          <a:p>
            <a:pPr marL="109728" indent="0" algn="r" rtl="1">
              <a:buNone/>
            </a:pPr>
            <a:r>
              <a:rPr lang="en-US" sz="2300" dirty="0" smtClean="0">
                <a:cs typeface="B Koodak" panose="00000700000000000000" pitchFamily="2" charset="-78"/>
              </a:rPr>
              <a:t>                                                      </a:t>
            </a:r>
            <a:r>
              <a:rPr lang="fa-IR" sz="2300" dirty="0" smtClean="0">
                <a:cs typeface="B Koodak" panose="00000700000000000000" pitchFamily="2" charset="-78"/>
              </a:rPr>
              <a:t>جدایی بین دین و دولت</a:t>
            </a:r>
          </a:p>
          <a:p>
            <a:pPr marL="109728" indent="0" algn="r" rtl="1">
              <a:buNone/>
            </a:pPr>
            <a:r>
              <a:rPr lang="en-US" sz="2300" dirty="0" smtClean="0">
                <a:cs typeface="B Koodak" panose="00000700000000000000" pitchFamily="2" charset="-78"/>
              </a:rPr>
              <a:t>                                                     </a:t>
            </a:r>
            <a:r>
              <a:rPr lang="fa-IR" sz="2300" dirty="0" smtClean="0">
                <a:cs typeface="B Koodak" panose="00000700000000000000" pitchFamily="2" charset="-78"/>
              </a:rPr>
              <a:t>درگیری با امنا مذهب و عدم همکاری روحانیون با وی</a:t>
            </a:r>
            <a:endParaRPr lang="en-US" sz="2300" dirty="0" smtClean="0">
              <a:cs typeface="B Koodak" panose="00000700000000000000" pitchFamily="2" charset="-78"/>
            </a:endParaRPr>
          </a:p>
          <a:p>
            <a:pPr algn="r" rtl="1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fa-IR" sz="2300" b="1" u="sng" dirty="0" smtClean="0">
                <a:solidFill>
                  <a:srgbClr val="4B6557"/>
                </a:solidFill>
                <a:cs typeface="B Koodak" panose="00000700000000000000" pitchFamily="2" charset="-78"/>
              </a:rPr>
              <a:t>تشکیل سازمان پرورش افکار</a:t>
            </a:r>
          </a:p>
          <a:p>
            <a:pPr algn="r" rtl="1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fa-IR" sz="2300" dirty="0" smtClean="0">
                <a:solidFill>
                  <a:srgbClr val="4B6557"/>
                </a:solidFill>
                <a:cs typeface="B Koodak" panose="00000700000000000000" pitchFamily="2" charset="-78"/>
              </a:rPr>
              <a:t>انجمن آثار ملی</a:t>
            </a:r>
          </a:p>
          <a:p>
            <a:pPr algn="r" rtl="1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fa-IR" sz="2300" dirty="0" smtClean="0">
                <a:solidFill>
                  <a:srgbClr val="4B6557"/>
                </a:solidFill>
                <a:cs typeface="B Koodak" panose="00000700000000000000" pitchFamily="2" charset="-78"/>
              </a:rPr>
              <a:t>تاسیس اداره باستان شناسی</a:t>
            </a:r>
          </a:p>
          <a:p>
            <a:pPr lvl="0" algn="r" rtl="1">
              <a:lnSpc>
                <a:spcPct val="200000"/>
              </a:lnSpc>
              <a:buClr>
                <a:srgbClr val="37A76F">
                  <a:lumMod val="75000"/>
                </a:srgbClr>
              </a:buClr>
              <a:buFont typeface="Wingdings" panose="05000000000000000000" pitchFamily="2" charset="2"/>
              <a:buChar char="§"/>
            </a:pPr>
            <a:r>
              <a:rPr lang="fa-IR" sz="2300" dirty="0" smtClean="0">
                <a:solidFill>
                  <a:srgbClr val="4B6557"/>
                </a:solidFill>
                <a:cs typeface="B Koodak" panose="00000700000000000000" pitchFamily="2" charset="-78"/>
              </a:rPr>
              <a:t>تاسیس فرهنگستان ایران</a:t>
            </a:r>
          </a:p>
          <a:p>
            <a:pPr marL="109728" lvl="0" indent="0" algn="r" rtl="1">
              <a:lnSpc>
                <a:spcPct val="200000"/>
              </a:lnSpc>
              <a:buClr>
                <a:srgbClr val="37A76F">
                  <a:lumMod val="75000"/>
                </a:srgbClr>
              </a:buClr>
              <a:buNone/>
            </a:pPr>
            <a:r>
              <a:rPr lang="fa-IR" sz="1400" dirty="0" smtClean="0">
                <a:solidFill>
                  <a:srgbClr val="4B6557"/>
                </a:solidFill>
                <a:cs typeface="B Koodak" panose="00000700000000000000" pitchFamily="2" charset="-78"/>
              </a:rPr>
              <a:t>(زرین کوب،870:1384 ، آبراهامیان،128:1391 وکاتوزیان،126:1390)</a:t>
            </a:r>
            <a:endParaRPr lang="en-US" sz="1400" dirty="0" smtClean="0">
              <a:solidFill>
                <a:srgbClr val="4B6557"/>
              </a:solidFill>
              <a:cs typeface="B Koodak" panose="00000700000000000000" pitchFamily="2" charset="-78"/>
            </a:endParaRPr>
          </a:p>
          <a:p>
            <a:pPr algn="r" rtl="1">
              <a:lnSpc>
                <a:spcPct val="200000"/>
              </a:lnSpc>
              <a:buFont typeface="Wingdings" panose="05000000000000000000" pitchFamily="2" charset="2"/>
              <a:buChar char="v"/>
            </a:pPr>
            <a:endParaRPr lang="fa-IR" sz="2300" dirty="0" smtClean="0">
              <a:cs typeface="B Koodak" panose="00000700000000000000" pitchFamily="2" charset="-78"/>
            </a:endParaRPr>
          </a:p>
          <a:p>
            <a:pPr algn="r" rtl="1"/>
            <a:endParaRPr lang="en-US" sz="2300" dirty="0">
              <a:cs typeface="B Koodak" panose="00000700000000000000" pitchFamily="2" charset="-78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8023539" y="2395470"/>
            <a:ext cx="371338" cy="678292"/>
            <a:chOff x="8023539" y="2395470"/>
            <a:chExt cx="371338" cy="678292"/>
          </a:xfrm>
        </p:grpSpPr>
        <p:sp>
          <p:nvSpPr>
            <p:cNvPr id="5" name="Chevron 4"/>
            <p:cNvSpPr/>
            <p:nvPr/>
          </p:nvSpPr>
          <p:spPr>
            <a:xfrm flipH="1">
              <a:off x="8023539" y="2395470"/>
              <a:ext cx="231820" cy="319828"/>
            </a:xfrm>
            <a:prstGeom prst="chevron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" name="Chevron 7"/>
            <p:cNvSpPr/>
            <p:nvPr/>
          </p:nvSpPr>
          <p:spPr>
            <a:xfrm flipH="1">
              <a:off x="8201696" y="2459866"/>
              <a:ext cx="182450" cy="214517"/>
            </a:xfrm>
            <a:prstGeom prst="chevron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" name="Chevron 8"/>
            <p:cNvSpPr/>
            <p:nvPr/>
          </p:nvSpPr>
          <p:spPr>
            <a:xfrm flipH="1">
              <a:off x="8034270" y="2753934"/>
              <a:ext cx="231820" cy="319828"/>
            </a:xfrm>
            <a:prstGeom prst="chevron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0" name="Chevron 9"/>
            <p:cNvSpPr/>
            <p:nvPr/>
          </p:nvSpPr>
          <p:spPr>
            <a:xfrm flipH="1">
              <a:off x="8212427" y="2818330"/>
              <a:ext cx="182450" cy="214517"/>
            </a:xfrm>
            <a:prstGeom prst="chevron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/>
          <a:srcRect l="11043" b="22544"/>
          <a:stretch/>
        </p:blipFill>
        <p:spPr>
          <a:xfrm>
            <a:off x="8532470" y="2404149"/>
            <a:ext cx="3215997" cy="51471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BDDE92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054" y="3517541"/>
            <a:ext cx="5486400" cy="28575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2762066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/>
          </p:nvPr>
        </p:nvGraphicFramePr>
        <p:xfrm>
          <a:off x="2871990" y="1262129"/>
          <a:ext cx="8461420" cy="54026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892936" y="692240"/>
            <a:ext cx="10972800" cy="1069848"/>
          </a:xfrm>
        </p:spPr>
        <p:txBody>
          <a:bodyPr>
            <a:normAutofit/>
          </a:bodyPr>
          <a:lstStyle/>
          <a:p>
            <a:pPr marL="342900" lvl="0" indent="-342900" algn="r" rtl="1">
              <a:buFont typeface="Wingdings" panose="05000000000000000000" pitchFamily="2" charset="2"/>
              <a:buChar char="v"/>
            </a:pPr>
            <a:r>
              <a:rPr lang="fa-IR" sz="2800" b="1" dirty="0">
                <a:solidFill>
                  <a:srgbClr val="455F51"/>
                </a:solidFill>
                <a:cs typeface="B Mahsa" panose="00000400000000000000" pitchFamily="2" charset="-78"/>
              </a:rPr>
              <a:t>اقدامات مذهب </a:t>
            </a:r>
            <a:r>
              <a:rPr lang="fa-IR" sz="2800" b="1" dirty="0" smtClean="0">
                <a:solidFill>
                  <a:srgbClr val="455F51"/>
                </a:solidFill>
                <a:cs typeface="B Mahsa" panose="00000400000000000000" pitchFamily="2" charset="-78"/>
              </a:rPr>
              <a:t>زدایانه :</a:t>
            </a:r>
            <a:r>
              <a:rPr lang="fa-IR" sz="2800" b="1" dirty="0">
                <a:solidFill>
                  <a:srgbClr val="455F51"/>
                </a:solidFill>
                <a:cs typeface="B Mahsa" panose="00000400000000000000" pitchFamily="2" charset="-78"/>
              </a:rPr>
              <a:t/>
            </a:r>
            <a:br>
              <a:rPr lang="fa-IR" sz="2800" b="1" dirty="0">
                <a:solidFill>
                  <a:srgbClr val="455F51"/>
                </a:solidFill>
                <a:cs typeface="B Mahsa" panose="00000400000000000000" pitchFamily="2" charset="-78"/>
              </a:rPr>
            </a:br>
            <a:endParaRPr lang="en-US" sz="2800" b="1" dirty="0">
              <a:cs typeface="B Mahsa" panose="00000400000000000000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92936" y="6156101"/>
            <a:ext cx="21894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 smtClean="0">
                <a:solidFill>
                  <a:schemeClr val="accent4">
                    <a:lumMod val="50000"/>
                  </a:schemeClr>
                </a:solidFill>
                <a:cs typeface="B Koodak" panose="00000700000000000000" pitchFamily="2" charset="-78"/>
              </a:rPr>
              <a:t>(کاتوزیان،126:1390)</a:t>
            </a:r>
            <a:endParaRPr lang="en-US" sz="1400" dirty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77127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5966" y="614966"/>
            <a:ext cx="10972800" cy="1066800"/>
          </a:xfrm>
        </p:spPr>
        <p:txBody>
          <a:bodyPr/>
          <a:lstStyle/>
          <a:p>
            <a:pPr algn="r" rtl="1"/>
            <a:r>
              <a:rPr lang="fa-IR" dirty="0" smtClean="0">
                <a:cs typeface="B Mahsa" panose="00000400000000000000" pitchFamily="2" charset="-78"/>
              </a:rPr>
              <a:t>تحولات فضایی</a:t>
            </a:r>
            <a:endParaRPr lang="en-US" dirty="0">
              <a:cs typeface="B Mahs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608" y="1488582"/>
            <a:ext cx="11500834" cy="5105401"/>
          </a:xfrm>
        </p:spPr>
        <p:txBody>
          <a:bodyPr>
            <a:normAutofit/>
          </a:bodyPr>
          <a:lstStyle/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400" dirty="0" smtClean="0">
                <a:cs typeface="B Koodak" panose="00000700000000000000" pitchFamily="2" charset="-78"/>
              </a:rPr>
              <a:t>سطح کلان:</a:t>
            </a:r>
          </a:p>
          <a:p>
            <a:pPr marL="109728" indent="0" algn="just" rtl="1">
              <a:lnSpc>
                <a:spcPct val="150000"/>
              </a:lnSpc>
              <a:buNone/>
            </a:pPr>
            <a:endParaRPr lang="en-US" sz="2400" dirty="0" smtClean="0">
              <a:cs typeface="B Koodak" panose="00000700000000000000" pitchFamily="2" charset="-78"/>
            </a:endParaRPr>
          </a:p>
          <a:p>
            <a:pPr marL="109728" indent="0" algn="just" rtl="1">
              <a:lnSpc>
                <a:spcPct val="150000"/>
              </a:lnSpc>
              <a:buNone/>
            </a:pPr>
            <a:endParaRPr lang="en-US" sz="2400" dirty="0">
              <a:cs typeface="B Koodak" panose="000007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sz="2400" dirty="0" smtClean="0">
                <a:cs typeface="B Koodak" panose="00000700000000000000" pitchFamily="2" charset="-78"/>
              </a:rPr>
              <a:t>نسبت شهر نشینی از 28 درصد ابتدای حکومت رضاشاه به </a:t>
            </a:r>
            <a:r>
              <a:rPr lang="fa-IR" sz="2400" u="sng" dirty="0" smtClean="0">
                <a:solidFill>
                  <a:srgbClr val="C00000"/>
                </a:solidFill>
                <a:cs typeface="B Koodak" panose="00000700000000000000" pitchFamily="2" charset="-78"/>
              </a:rPr>
              <a:t>29/4</a:t>
            </a:r>
            <a:r>
              <a:rPr lang="fa-IR" sz="2400" dirty="0" smtClean="0">
                <a:cs typeface="B Koodak" panose="00000700000000000000" pitchFamily="2" charset="-78"/>
              </a:rPr>
              <a:t> رسید</a:t>
            </a:r>
            <a:r>
              <a:rPr lang="en-US" sz="2400" dirty="0" smtClean="0">
                <a:cs typeface="B Koodak" panose="00000700000000000000" pitchFamily="2" charset="-78"/>
              </a:rPr>
              <a:t>   </a:t>
            </a:r>
            <a:r>
              <a:rPr lang="fa-IR" sz="2400" dirty="0" smtClean="0">
                <a:cs typeface="B Koodak" panose="00000700000000000000" pitchFamily="2" charset="-78"/>
              </a:rPr>
              <a:t>       </a:t>
            </a:r>
          </a:p>
          <a:p>
            <a:pPr algn="just" rtl="1">
              <a:lnSpc>
                <a:spcPct val="150000"/>
              </a:lnSpc>
            </a:pPr>
            <a:r>
              <a:rPr lang="fa-IR" sz="2400" dirty="0" smtClean="0">
                <a:cs typeface="B Koodak" panose="00000700000000000000" pitchFamily="2" charset="-78"/>
              </a:rPr>
              <a:t>دوره تمرکز گرایی شدید و عدم توازن در رشد جغرافیایی</a:t>
            </a:r>
          </a:p>
          <a:p>
            <a:pPr algn="just" rtl="1">
              <a:lnSpc>
                <a:spcPct val="150000"/>
              </a:lnSpc>
            </a:pPr>
            <a:r>
              <a:rPr lang="fa-IR" sz="2400" u="sng" dirty="0" smtClean="0">
                <a:cs typeface="B Koodak" panose="00000700000000000000" pitchFamily="2" charset="-78"/>
              </a:rPr>
              <a:t>تقسیمات کشوری جدید</a:t>
            </a:r>
            <a:r>
              <a:rPr lang="fa-IR" sz="2400" dirty="0" smtClean="0">
                <a:cs typeface="B Koodak" panose="00000700000000000000" pitchFamily="2" charset="-78"/>
              </a:rPr>
              <a:t>- در جهت ایجاد ملتی واحد</a:t>
            </a:r>
          </a:p>
          <a:p>
            <a:pPr algn="just" rtl="1">
              <a:lnSpc>
                <a:spcPct val="150000"/>
              </a:lnSpc>
            </a:pPr>
            <a:r>
              <a:rPr lang="fa-IR" sz="2400" dirty="0" smtClean="0">
                <a:cs typeface="B Koodak" panose="00000700000000000000" pitchFamily="2" charset="-78"/>
              </a:rPr>
              <a:t>اسقرار صنایع در </a:t>
            </a:r>
            <a:r>
              <a:rPr lang="fa-IR" sz="2400" u="sng" dirty="0" smtClean="0">
                <a:cs typeface="B Koodak" panose="00000700000000000000" pitchFamily="2" charset="-78"/>
              </a:rPr>
              <a:t>چالوس،شاهی و بهشهر</a:t>
            </a:r>
          </a:p>
          <a:p>
            <a:pPr marL="109728" indent="0" algn="just" rtl="1">
              <a:lnSpc>
                <a:spcPct val="150000"/>
              </a:lnSpc>
              <a:buNone/>
            </a:pPr>
            <a:r>
              <a:rPr lang="fa-IR" sz="1400" dirty="0" smtClean="0">
                <a:solidFill>
                  <a:schemeClr val="accent4">
                    <a:lumMod val="50000"/>
                  </a:schemeClr>
                </a:solidFill>
                <a:cs typeface="B Koodak" panose="00000700000000000000" pitchFamily="2" charset="-78"/>
              </a:rPr>
              <a:t>(پاکزاد،180:1395)</a:t>
            </a: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633044065"/>
              </p:ext>
            </p:extLst>
          </p:nvPr>
        </p:nvGraphicFramePr>
        <p:xfrm>
          <a:off x="4134833" y="1719060"/>
          <a:ext cx="7288727" cy="18545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Striped Right Arrow 5"/>
          <p:cNvSpPr/>
          <p:nvPr/>
        </p:nvSpPr>
        <p:spPr>
          <a:xfrm rot="10800000">
            <a:off x="3528810" y="3348505"/>
            <a:ext cx="708337" cy="528033"/>
          </a:xfrm>
          <a:prstGeom prst="striped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759854" y="3065171"/>
            <a:ext cx="2640169" cy="1159099"/>
          </a:xfrm>
          <a:prstGeom prst="roundRect">
            <a:avLst/>
          </a:prstGeom>
        </p:spPr>
        <p:style>
          <a:lnRef idx="1">
            <a:schemeClr val="accent2"/>
          </a:lnRef>
          <a:fillRef idx="1002">
            <a:schemeClr val="lt1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cs typeface="B Koodak" panose="00000700000000000000" pitchFamily="2" charset="-78"/>
              </a:rPr>
              <a:t>به دلیل اینکه شیوه تولید سنتی                       هنوز هم در روستاها باقی بود</a:t>
            </a:r>
            <a:endParaRPr lang="en-US" dirty="0">
              <a:solidFill>
                <a:schemeClr val="bg1"/>
              </a:solidFill>
              <a:cs typeface="B Koodak" panose="00000700000000000000" pitchFamily="2" charset="-78"/>
            </a:endParaRPr>
          </a:p>
          <a:p>
            <a:pPr algn="ctr" rtl="1"/>
            <a:endParaRPr lang="en-US" dirty="0">
              <a:solidFill>
                <a:schemeClr val="bg1"/>
              </a:solidFill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59598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en-US" dirty="0"/>
              <a:t>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302" y="903182"/>
            <a:ext cx="6769859" cy="567135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9040969" y="1223493"/>
            <a:ext cx="28591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dirty="0" smtClean="0">
                <a:solidFill>
                  <a:schemeClr val="accent4">
                    <a:lumMod val="50000"/>
                  </a:schemeClr>
                </a:solidFill>
                <a:cs typeface="B Kourosh" panose="00000400000000000000" pitchFamily="2" charset="-78"/>
              </a:rPr>
              <a:t>تقسیمات کشوری در سال 1316ه.ش،1937م،1356ه.ق</a:t>
            </a:r>
            <a:endParaRPr lang="en-US" sz="2400" dirty="0">
              <a:solidFill>
                <a:schemeClr val="accent4">
                  <a:lumMod val="50000"/>
                </a:schemeClr>
              </a:solidFill>
              <a:cs typeface="B Kourosh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48923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dirty="0">
                <a:cs typeface="B Mahsa" panose="00000400000000000000" pitchFamily="2" charset="-78"/>
              </a:rPr>
              <a:t>رابطه شهر و </a:t>
            </a:r>
            <a:r>
              <a:rPr lang="fa-IR" dirty="0" smtClean="0">
                <a:cs typeface="B Mahsa" panose="00000400000000000000" pitchFamily="2" charset="-78"/>
              </a:rPr>
              <a:t>روستا</a:t>
            </a:r>
            <a:endParaRPr lang="en-US" dirty="0">
              <a:cs typeface="B Mahs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r" rtl="1">
              <a:lnSpc>
                <a:spcPct val="150000"/>
              </a:lnSpc>
            </a:pPr>
            <a:r>
              <a:rPr lang="fa-IR" sz="2400" dirty="0" smtClean="0">
                <a:cs typeface="B Koodak" panose="00000700000000000000" pitchFamily="2" charset="-78"/>
              </a:rPr>
              <a:t>در ابتدا روستاها مکان اصلی تولید و استقرار جمعیت بود.</a:t>
            </a:r>
          </a:p>
          <a:p>
            <a:pPr algn="r" rtl="1">
              <a:lnSpc>
                <a:spcPct val="150000"/>
              </a:lnSpc>
            </a:pPr>
            <a:r>
              <a:rPr lang="fa-IR" sz="2400" dirty="0" smtClean="0">
                <a:cs typeface="B Koodak" panose="00000700000000000000" pitchFamily="2" charset="-78"/>
              </a:rPr>
              <a:t>72 درصد جمعیت در روستاها زندگی می کردند.</a:t>
            </a:r>
          </a:p>
          <a:p>
            <a:pPr algn="r" rtl="1">
              <a:lnSpc>
                <a:spcPct val="150000"/>
              </a:lnSpc>
            </a:pPr>
            <a:r>
              <a:rPr lang="fa-IR" sz="2400" dirty="0" smtClean="0">
                <a:cs typeface="B Koodak" panose="00000700000000000000" pitchFamily="2" charset="-78"/>
              </a:rPr>
              <a:t>80 درصد تولید داخلی در بخش کشاورزی بود.</a:t>
            </a:r>
          </a:p>
          <a:p>
            <a:pPr algn="r" rtl="1">
              <a:lnSpc>
                <a:spcPct val="150000"/>
              </a:lnSpc>
            </a:pPr>
            <a:r>
              <a:rPr lang="fa-IR" sz="2400" dirty="0" smtClean="0">
                <a:cs typeface="B Koodak" panose="00000700000000000000" pitchFamily="2" charset="-78"/>
              </a:rPr>
              <a:t>شهرها محل تجارت داخلی بودند و تحولات رضاشاه تنها شهرها را در بر گرفت</a:t>
            </a:r>
          </a:p>
          <a:p>
            <a:pPr algn="r" rtl="1">
              <a:lnSpc>
                <a:spcPct val="150000"/>
              </a:lnSpc>
            </a:pPr>
            <a:r>
              <a:rPr lang="fa-IR" sz="2400" dirty="0" smtClean="0">
                <a:cs typeface="B Koodak" panose="00000700000000000000" pitchFamily="2" charset="-78"/>
              </a:rPr>
              <a:t>شهرها ابتدا محل تبادلات کالاهای روستاها بودند وبه تدریج محل تبادل کالاهای خارجی شدند .</a:t>
            </a:r>
          </a:p>
          <a:p>
            <a:pPr algn="r" rtl="1">
              <a:lnSpc>
                <a:spcPct val="150000"/>
              </a:lnSpc>
            </a:pPr>
            <a:r>
              <a:rPr lang="fa-IR" sz="2400" dirty="0" smtClean="0">
                <a:cs typeface="B Koodak" panose="00000700000000000000" pitchFamily="2" charset="-78"/>
              </a:rPr>
              <a:t>وابستگی حیات روستاها به شهر</a:t>
            </a:r>
          </a:p>
          <a:p>
            <a:pPr algn="r" rtl="1">
              <a:lnSpc>
                <a:spcPct val="150000"/>
              </a:lnSpc>
            </a:pPr>
            <a:r>
              <a:rPr lang="fa-IR" sz="2400" dirty="0" smtClean="0">
                <a:cs typeface="B Koodak" panose="00000700000000000000" pitchFamily="2" charset="-78"/>
              </a:rPr>
              <a:t>افزایش تولید برنج،پنبه و توتون</a:t>
            </a:r>
          </a:p>
          <a:p>
            <a:pPr algn="r" rtl="1">
              <a:lnSpc>
                <a:spcPct val="150000"/>
              </a:lnSpc>
            </a:pPr>
            <a:r>
              <a:rPr lang="fa-IR" sz="1400" dirty="0" smtClean="0">
                <a:solidFill>
                  <a:schemeClr val="accent4">
                    <a:lumMod val="50000"/>
                  </a:schemeClr>
                </a:solidFill>
                <a:cs typeface="B Koodak" panose="00000700000000000000" pitchFamily="2" charset="-78"/>
              </a:rPr>
              <a:t>(حسامیان ودیگران71:1363)</a:t>
            </a:r>
            <a:endParaRPr lang="fa-IR" sz="24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52594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Straight Arrow Connector 15"/>
          <p:cNvCxnSpPr/>
          <p:nvPr/>
        </p:nvCxnSpPr>
        <p:spPr>
          <a:xfrm>
            <a:off x="8435662" y="5228823"/>
            <a:ext cx="0" cy="5924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6115318" y="5228823"/>
            <a:ext cx="0" cy="5924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3694090" y="5228823"/>
            <a:ext cx="0" cy="5924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 rtl="1"/>
            <a:r>
              <a:rPr lang="fa-IR" sz="4400" dirty="0" smtClean="0">
                <a:cs typeface="B Mahsa" panose="00000400000000000000" pitchFamily="2" charset="-78"/>
              </a:rPr>
              <a:t>تحولات فضایی</a:t>
            </a:r>
            <a:r>
              <a:rPr lang="fa-IR" dirty="0" smtClean="0"/>
              <a:t/>
            </a:r>
            <a:br>
              <a:rPr lang="fa-IR" dirty="0" smtClean="0"/>
            </a:br>
            <a:r>
              <a:rPr lang="fa-IR" sz="3600" dirty="0" smtClean="0">
                <a:cs typeface="B Kourosh" panose="00000400000000000000" pitchFamily="2" charset="-78"/>
              </a:rPr>
              <a:t>سطح میانی</a:t>
            </a:r>
            <a:endParaRPr lang="en-US" sz="3600" dirty="0">
              <a:cs typeface="B Kourosh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2249423"/>
            <a:ext cx="10972800" cy="4325112"/>
          </a:xfrm>
        </p:spPr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dirty="0" smtClean="0">
                <a:cs typeface="B Koodak" panose="00000700000000000000" pitchFamily="2" charset="-78"/>
              </a:rPr>
              <a:t>تصویب قانون جدید بلدیه در سال 1309</a:t>
            </a:r>
            <a:r>
              <a:rPr lang="fa-IR" sz="2000" dirty="0" smtClean="0">
                <a:cs typeface="B Koodak" panose="00000700000000000000" pitchFamily="2" charset="-78"/>
              </a:rPr>
              <a:t> (1930م،1349ه.ق)                        </a:t>
            </a:r>
            <a:r>
              <a:rPr lang="fa-IR" sz="2400" dirty="0" smtClean="0">
                <a:cs typeface="B Koodak" panose="00000700000000000000" pitchFamily="2" charset="-78"/>
              </a:rPr>
              <a:t>امکان مداخلات سنگین در بافت</a:t>
            </a:r>
          </a:p>
          <a:p>
            <a:pPr marL="109728" indent="0" algn="r" rtl="1">
              <a:lnSpc>
                <a:spcPct val="150000"/>
              </a:lnSpc>
              <a:buNone/>
            </a:pPr>
            <a:r>
              <a:rPr lang="fa-IR" sz="1600" dirty="0" smtClean="0">
                <a:cs typeface="B Koodak" panose="00000700000000000000" pitchFamily="2" charset="-78"/>
              </a:rPr>
              <a:t>(پاکزاد،182:1395)</a:t>
            </a:r>
          </a:p>
          <a:p>
            <a:pPr algn="r" rtl="1">
              <a:lnSpc>
                <a:spcPct val="150000"/>
              </a:lnSpc>
            </a:pPr>
            <a:r>
              <a:rPr lang="fa-IR" sz="2400" dirty="0" smtClean="0">
                <a:cs typeface="B Koodak" panose="00000700000000000000" pitchFamily="2" charset="-78"/>
              </a:rPr>
              <a:t>شیوه انتخاب افراد</a:t>
            </a:r>
          </a:p>
          <a:p>
            <a:pPr algn="r" rtl="1">
              <a:lnSpc>
                <a:spcPct val="150000"/>
              </a:lnSpc>
            </a:pPr>
            <a:endParaRPr lang="fa-IR" sz="2400" dirty="0" smtClean="0">
              <a:cs typeface="B Koodak" panose="00000700000000000000" pitchFamily="2" charset="-78"/>
            </a:endParaRPr>
          </a:p>
        </p:txBody>
      </p:sp>
      <p:sp>
        <p:nvSpPr>
          <p:cNvPr id="4" name="Right Arrow 3"/>
          <p:cNvSpPr/>
          <p:nvPr/>
        </p:nvSpPr>
        <p:spPr>
          <a:xfrm rot="10800000">
            <a:off x="4121792" y="2503933"/>
            <a:ext cx="1056587" cy="2813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521154954"/>
              </p:ext>
            </p:extLst>
          </p:nvPr>
        </p:nvGraphicFramePr>
        <p:xfrm>
          <a:off x="593859" y="3017780"/>
          <a:ext cx="10988541" cy="23310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6" name="Group 5"/>
          <p:cNvGrpSpPr/>
          <p:nvPr/>
        </p:nvGrpSpPr>
        <p:grpSpPr>
          <a:xfrm>
            <a:off x="7490398" y="5612099"/>
            <a:ext cx="1924872" cy="962436"/>
            <a:chOff x="6860930" y="1367649"/>
            <a:chExt cx="1924872" cy="962436"/>
          </a:xfrm>
          <a:scene3d>
            <a:camera prst="orthographicFront"/>
            <a:lightRig rig="flat" dir="t"/>
          </a:scene3d>
        </p:grpSpPr>
        <p:sp>
          <p:nvSpPr>
            <p:cNvPr id="7" name="Rectangle 6"/>
            <p:cNvSpPr/>
            <p:nvPr/>
          </p:nvSpPr>
          <p:spPr>
            <a:xfrm>
              <a:off x="6860930" y="1367649"/>
              <a:ext cx="1924872" cy="962436"/>
            </a:xfrm>
            <a:prstGeom prst="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6860930" y="1367649"/>
              <a:ext cx="1924872" cy="96243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4605" tIns="14605" rIns="14605" bIns="14605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000" kern="1200" dirty="0" smtClean="0">
                  <a:solidFill>
                    <a:schemeClr val="accent4">
                      <a:lumMod val="50000"/>
                    </a:schemeClr>
                  </a:solidFill>
                  <a:cs typeface="B Koodak" panose="00000700000000000000" pitchFamily="2" charset="-78"/>
                </a:rPr>
                <a:t>ارائه الگو یکسان برای همه شهرها(خیابان های عمود برهم)</a:t>
              </a:r>
              <a:endParaRPr lang="en-US" sz="2000" kern="1200" dirty="0">
                <a:solidFill>
                  <a:schemeClr val="accent4">
                    <a:lumMod val="50000"/>
                  </a:schemeClr>
                </a:solidFill>
                <a:cs typeface="B Koodak" panose="00000700000000000000" pitchFamily="2" charset="-78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5133564" y="5612099"/>
            <a:ext cx="1924872" cy="962436"/>
            <a:chOff x="6860930" y="1367649"/>
            <a:chExt cx="1924872" cy="962436"/>
          </a:xfrm>
          <a:scene3d>
            <a:camera prst="orthographicFront"/>
            <a:lightRig rig="flat" dir="t"/>
          </a:scene3d>
        </p:grpSpPr>
        <p:sp>
          <p:nvSpPr>
            <p:cNvPr id="10" name="Rectangle 9"/>
            <p:cNvSpPr/>
            <p:nvPr/>
          </p:nvSpPr>
          <p:spPr>
            <a:xfrm>
              <a:off x="6860930" y="1367649"/>
              <a:ext cx="1924872" cy="962436"/>
            </a:xfrm>
            <a:prstGeom prst="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1" name="Rectangle 10"/>
            <p:cNvSpPr/>
            <p:nvPr/>
          </p:nvSpPr>
          <p:spPr>
            <a:xfrm>
              <a:off x="6860930" y="1367649"/>
              <a:ext cx="1924872" cy="96243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4605" tIns="14605" rIns="14605" bIns="14605" numCol="1" spcCol="1270" anchor="ctr" anchorCtr="0">
              <a:noAutofit/>
            </a:bodyPr>
            <a:lstStyle/>
            <a:p>
              <a:pPr algn="ctr" rtl="1"/>
              <a:r>
                <a:rPr lang="fa-IR" sz="2000" dirty="0">
                  <a:solidFill>
                    <a:schemeClr val="accent4">
                      <a:lumMod val="50000"/>
                    </a:schemeClr>
                  </a:solidFill>
                  <a:cs typeface="B Koodak" panose="00000700000000000000" pitchFamily="2" charset="-78"/>
                </a:rPr>
                <a:t>نوعی همزیستی </a:t>
              </a:r>
              <a:r>
                <a:rPr lang="fa-IR" sz="2000" dirty="0" smtClean="0">
                  <a:solidFill>
                    <a:schemeClr val="accent4">
                      <a:lumMod val="50000"/>
                    </a:schemeClr>
                  </a:solidFill>
                  <a:cs typeface="B Koodak" panose="00000700000000000000" pitchFamily="2" charset="-78"/>
                </a:rPr>
                <a:t>میان </a:t>
              </a:r>
              <a:r>
                <a:rPr lang="fa-IR" sz="2000" dirty="0">
                  <a:solidFill>
                    <a:schemeClr val="accent4">
                      <a:lumMod val="50000"/>
                    </a:schemeClr>
                  </a:solidFill>
                  <a:cs typeface="B Koodak" panose="00000700000000000000" pitchFamily="2" charset="-78"/>
                </a:rPr>
                <a:t>بافت قدیم وجدید ایجاد شد.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2776730" y="5612099"/>
            <a:ext cx="1924872" cy="962436"/>
            <a:chOff x="6860930" y="1367649"/>
            <a:chExt cx="1924872" cy="962436"/>
          </a:xfrm>
          <a:scene3d>
            <a:camera prst="orthographicFront"/>
            <a:lightRig rig="flat" dir="t"/>
          </a:scene3d>
        </p:grpSpPr>
        <p:sp>
          <p:nvSpPr>
            <p:cNvPr id="13" name="Rectangle 12"/>
            <p:cNvSpPr/>
            <p:nvPr/>
          </p:nvSpPr>
          <p:spPr>
            <a:xfrm>
              <a:off x="6860930" y="1367649"/>
              <a:ext cx="1924872" cy="962436"/>
            </a:xfrm>
            <a:prstGeom prst="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4" name="Rectangle 13"/>
            <p:cNvSpPr/>
            <p:nvPr/>
          </p:nvSpPr>
          <p:spPr>
            <a:xfrm>
              <a:off x="6860930" y="1367649"/>
              <a:ext cx="1924872" cy="96243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4605" tIns="14605" rIns="14605" bIns="14605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kern="1200" dirty="0" smtClean="0">
                  <a:solidFill>
                    <a:schemeClr val="accent4">
                      <a:lumMod val="50000"/>
                    </a:schemeClr>
                  </a:solidFill>
                  <a:cs typeface="B Koodak" panose="00000700000000000000" pitchFamily="2" charset="-78"/>
                </a:rPr>
                <a:t>شهرهای نفتی،مراکز اداری و صنعتی مانند قائمشهر،نوشهر،رودسر</a:t>
              </a:r>
              <a:endParaRPr lang="en-US" kern="1200" dirty="0">
                <a:solidFill>
                  <a:schemeClr val="accent4">
                    <a:lumMod val="50000"/>
                  </a:schemeClr>
                </a:solidFill>
                <a:cs typeface="B Koodak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403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 rtl="1"/>
            <a:r>
              <a:rPr lang="fa-IR" sz="4400" dirty="0" smtClean="0">
                <a:cs typeface="B Mahsa" panose="00000400000000000000" pitchFamily="2" charset="-78"/>
              </a:rPr>
              <a:t>تحولات </a:t>
            </a:r>
            <a:r>
              <a:rPr lang="fa-IR" sz="4400" dirty="0">
                <a:cs typeface="B Mahsa" panose="00000400000000000000" pitchFamily="2" charset="-78"/>
              </a:rPr>
              <a:t>فضایی</a:t>
            </a:r>
            <a:r>
              <a:rPr lang="fa-IR" dirty="0"/>
              <a:t/>
            </a:r>
            <a:br>
              <a:rPr lang="fa-IR" dirty="0"/>
            </a:br>
            <a:r>
              <a:rPr lang="fa-IR" sz="3200" dirty="0">
                <a:cs typeface="B Kourosh" panose="00000400000000000000" pitchFamily="2" charset="-78"/>
              </a:rPr>
              <a:t>سطح میانی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1468192" y="2339576"/>
            <a:ext cx="10114208" cy="1897573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2339576"/>
            <a:ext cx="10972800" cy="4325112"/>
          </a:xfrm>
        </p:spPr>
        <p:txBody>
          <a:bodyPr/>
          <a:lstStyle/>
          <a:p>
            <a:pPr algn="r" rtl="1">
              <a:lnSpc>
                <a:spcPct val="150000"/>
              </a:lnSpc>
            </a:pPr>
            <a:r>
              <a:rPr lang="fa-IR" sz="2400" dirty="0">
                <a:cs typeface="B Koodak" panose="00000700000000000000" pitchFamily="2" charset="-78"/>
              </a:rPr>
              <a:t>در سال </a:t>
            </a:r>
            <a:r>
              <a:rPr lang="fa-IR" sz="2400" dirty="0" smtClean="0">
                <a:cs typeface="B Koodak" panose="00000700000000000000" pitchFamily="2" charset="-78"/>
              </a:rPr>
              <a:t>1312(1933م،1352ه.ق) </a:t>
            </a:r>
            <a:r>
              <a:rPr lang="fa-IR" sz="2400" dirty="0">
                <a:cs typeface="B Koodak" panose="00000700000000000000" pitchFamily="2" charset="-78"/>
              </a:rPr>
              <a:t>قانون تعریض خیابان ها ابلاغ </a:t>
            </a:r>
            <a:r>
              <a:rPr lang="fa-IR" sz="2400" dirty="0" smtClean="0">
                <a:cs typeface="B Koodak" panose="00000700000000000000" pitchFamily="2" charset="-78"/>
              </a:rPr>
              <a:t>شد.</a:t>
            </a:r>
            <a:r>
              <a:rPr lang="fa-IR" sz="1600" dirty="0" smtClean="0">
                <a:cs typeface="B Koodak" panose="00000700000000000000" pitchFamily="2" charset="-78"/>
              </a:rPr>
              <a:t>(سعیدی رضوانی،143:1371)</a:t>
            </a:r>
            <a:endParaRPr lang="fa-IR" sz="2400" dirty="0">
              <a:cs typeface="B Koodak" panose="000007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dirty="0">
                <a:cs typeface="B Koodak" panose="00000700000000000000" pitchFamily="2" charset="-78"/>
              </a:rPr>
              <a:t>مهم ترین ویژگی: ساخت بناهای دوطبقه پیرامون میدان مرکزی که اغلب ادارات دولتی </a:t>
            </a:r>
            <a:r>
              <a:rPr lang="fa-IR" sz="2400" dirty="0" smtClean="0">
                <a:cs typeface="B Koodak" panose="00000700000000000000" pitchFamily="2" charset="-78"/>
              </a:rPr>
              <a:t>بودند.</a:t>
            </a:r>
            <a:endParaRPr lang="fa-IR" sz="2400" dirty="0">
              <a:cs typeface="B Koodak" panose="000007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dirty="0">
                <a:cs typeface="B Koodak" panose="00000700000000000000" pitchFamily="2" charset="-78"/>
              </a:rPr>
              <a:t>بناهای جدید برون گرا بودند و در تقابل با </a:t>
            </a:r>
            <a:r>
              <a:rPr lang="fa-IR" sz="2400" dirty="0" smtClean="0">
                <a:cs typeface="B Koodak" panose="00000700000000000000" pitchFamily="2" charset="-78"/>
              </a:rPr>
              <a:t>معماری </a:t>
            </a:r>
            <a:r>
              <a:rPr lang="fa-IR" sz="2400" dirty="0">
                <a:cs typeface="B Koodak" panose="00000700000000000000" pitchFamily="2" charset="-78"/>
              </a:rPr>
              <a:t>سنتی بازار و </a:t>
            </a:r>
            <a:r>
              <a:rPr lang="fa-IR" sz="2400" dirty="0" smtClean="0">
                <a:cs typeface="B Koodak" panose="00000700000000000000" pitchFamily="2" charset="-78"/>
              </a:rPr>
              <a:t>محله</a:t>
            </a:r>
          </a:p>
          <a:p>
            <a:pPr marL="109728" indent="0" algn="r" rtl="1">
              <a:lnSpc>
                <a:spcPct val="150000"/>
              </a:lnSpc>
              <a:buNone/>
            </a:pPr>
            <a:endParaRPr lang="fa-IR" sz="2400" dirty="0">
              <a:cs typeface="B Koodak" panose="000007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dirty="0">
                <a:cs typeface="B Koodak" panose="00000700000000000000" pitchFamily="2" charset="-78"/>
              </a:rPr>
              <a:t>تشدید شکاف طبقاتی وشکل گیری بالاشهرو پایین شهر</a:t>
            </a:r>
          </a:p>
          <a:p>
            <a:pPr algn="r" rtl="1">
              <a:lnSpc>
                <a:spcPct val="150000"/>
              </a:lnSpc>
            </a:pPr>
            <a:r>
              <a:rPr lang="fa-IR" sz="2400" dirty="0">
                <a:cs typeface="B Koodak" panose="00000700000000000000" pitchFamily="2" charset="-78"/>
              </a:rPr>
              <a:t>برنامه ریزی متمرکز برای سراسر کشوربدون توجه به ویژگی های هر شهر</a:t>
            </a:r>
          </a:p>
          <a:p>
            <a:pPr algn="r" rtl="1">
              <a:lnSpc>
                <a:spcPct val="150000"/>
              </a:lnSpc>
            </a:pPr>
            <a:r>
              <a:rPr lang="fa-IR" sz="2400" dirty="0">
                <a:cs typeface="B Koodak" panose="00000700000000000000" pitchFamily="2" charset="-78"/>
              </a:rPr>
              <a:t>بدست گرفتن اختیار موقوفات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593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 rtl="1"/>
            <a:r>
              <a:rPr lang="fa-IR" sz="4400" dirty="0" smtClean="0">
                <a:cs typeface="B Mahsa" panose="00000400000000000000" pitchFamily="2" charset="-78"/>
              </a:rPr>
              <a:t>تحولات فضایی</a:t>
            </a:r>
            <a:r>
              <a:rPr lang="fa-IR" dirty="0"/>
              <a:t/>
            </a:r>
            <a:br>
              <a:rPr lang="fa-IR" dirty="0"/>
            </a:br>
            <a:r>
              <a:rPr lang="fa-IR" sz="3600" dirty="0">
                <a:cs typeface="B Kourosh" panose="00000400000000000000" pitchFamily="2" charset="-78"/>
              </a:rPr>
              <a:t>سطح میانی</a:t>
            </a:r>
            <a:endParaRPr lang="en-US" sz="49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dirty="0" smtClean="0">
                <a:cs typeface="B Koodak" panose="00000700000000000000" pitchFamily="2" charset="-78"/>
              </a:rPr>
              <a:t>دو هدف دولت برای نوسازی و گسترش شهرها:</a:t>
            </a:r>
          </a:p>
          <a:p>
            <a:pPr marL="109728" indent="0" algn="r" rtl="1">
              <a:lnSpc>
                <a:spcPct val="150000"/>
              </a:lnSpc>
              <a:buNone/>
            </a:pPr>
            <a:r>
              <a:rPr lang="fa-IR" sz="2000" dirty="0" smtClean="0">
                <a:cs typeface="B Koodak" panose="00000700000000000000" pitchFamily="2" charset="-78"/>
              </a:rPr>
              <a:t>1- ایجاد نظمی نوین و تضعیف روابط سنتی ،محله ای برای تبدیل روابط ایلی به ملی</a:t>
            </a:r>
          </a:p>
          <a:p>
            <a:pPr marL="109728" indent="0" algn="r" rtl="1">
              <a:lnSpc>
                <a:spcPct val="150000"/>
              </a:lnSpc>
              <a:buNone/>
            </a:pPr>
            <a:r>
              <a:rPr lang="fa-IR" sz="2000" dirty="0" smtClean="0">
                <a:cs typeface="B Koodak" panose="00000700000000000000" pitchFamily="2" charset="-78"/>
              </a:rPr>
              <a:t>2- مکان یابی ساخت فضاهای متناسب با نیاز های جامعه امروزی مانند پادگان ها ،ادارات و ....</a:t>
            </a:r>
          </a:p>
          <a:p>
            <a:pPr algn="r" rtl="1">
              <a:lnSpc>
                <a:spcPct val="150000"/>
              </a:lnSpc>
            </a:pPr>
            <a:endParaRPr lang="fa-IR" sz="2000" dirty="0" smtClean="0">
              <a:cs typeface="B Koodak" panose="000007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dirty="0" smtClean="0">
                <a:cs typeface="B Koodak" panose="00000700000000000000" pitchFamily="2" charset="-78"/>
              </a:rPr>
              <a:t>خیابان های صلیبی عمود بر هم در همه شهرها</a:t>
            </a:r>
          </a:p>
          <a:p>
            <a:pPr algn="r" rtl="1">
              <a:lnSpc>
                <a:spcPct val="150000"/>
              </a:lnSpc>
            </a:pPr>
            <a:r>
              <a:rPr lang="fa-IR" sz="2000" dirty="0" smtClean="0">
                <a:cs typeface="B Koodak" panose="00000700000000000000" pitchFamily="2" charset="-78"/>
              </a:rPr>
              <a:t>اعمال بافت شطرنجی و جدایی کاربری ها: منطقه بندی</a:t>
            </a:r>
          </a:p>
          <a:p>
            <a:pPr algn="r" rtl="1">
              <a:lnSpc>
                <a:spcPct val="150000"/>
              </a:lnSpc>
            </a:pPr>
            <a:r>
              <a:rPr lang="fa-IR" sz="2000" dirty="0" smtClean="0">
                <a:cs typeface="B Koodak" panose="00000700000000000000" pitchFamily="2" charset="-78"/>
              </a:rPr>
              <a:t>نظام نامه بلدیه در سال 1309(1930م،1349ه.ق)</a:t>
            </a:r>
          </a:p>
          <a:p>
            <a:pPr marL="109728" indent="0" algn="r" rtl="1">
              <a:lnSpc>
                <a:spcPct val="150000"/>
              </a:lnSpc>
              <a:buNone/>
            </a:pPr>
            <a:r>
              <a:rPr lang="fa-IR" sz="1400" dirty="0" smtClean="0">
                <a:solidFill>
                  <a:schemeClr val="accent4">
                    <a:lumMod val="50000"/>
                  </a:schemeClr>
                </a:solidFill>
                <a:cs typeface="B Koodak" panose="00000700000000000000" pitchFamily="2" charset="-78"/>
              </a:rPr>
              <a:t>(پاکزاد،181-1395:185)</a:t>
            </a: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994649042"/>
              </p:ext>
            </p:extLst>
          </p:nvPr>
        </p:nvGraphicFramePr>
        <p:xfrm>
          <a:off x="-90153" y="3103808"/>
          <a:ext cx="5580845" cy="33693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42910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endParaRPr lang="en-US" dirty="0">
              <a:cs typeface="B Mahsa" panose="00000400000000000000" pitchFamily="2" charset="-78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3792"/>
            <a:ext cx="12192000" cy="6363392"/>
          </a:xfrm>
        </p:spPr>
      </p:pic>
    </p:spTree>
    <p:extLst>
      <p:ext uri="{BB962C8B-B14F-4D97-AF65-F5344CB8AC3E}">
        <p14:creationId xmlns:p14="http://schemas.microsoft.com/office/powerpoint/2010/main" val="99786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 rtl="1"/>
            <a:r>
              <a:rPr lang="fa-IR" sz="4400" dirty="0" smtClean="0">
                <a:cs typeface="B Mahsa" panose="00000400000000000000" pitchFamily="2" charset="-78"/>
              </a:rPr>
              <a:t>تحولات </a:t>
            </a:r>
            <a:r>
              <a:rPr lang="fa-IR" sz="4400" dirty="0">
                <a:cs typeface="B Mahsa" panose="00000400000000000000" pitchFamily="2" charset="-78"/>
              </a:rPr>
              <a:t>فضایی</a:t>
            </a:r>
            <a:r>
              <a:rPr lang="fa-IR" dirty="0"/>
              <a:t/>
            </a:r>
            <a:br>
              <a:rPr lang="fa-IR" dirty="0"/>
            </a:br>
            <a:r>
              <a:rPr lang="fa-IR" sz="3600" dirty="0">
                <a:cs typeface="B Kourosh" panose="00000400000000000000" pitchFamily="2" charset="-78"/>
              </a:rPr>
              <a:t>سطح </a:t>
            </a:r>
            <a:r>
              <a:rPr lang="fa-IR" sz="3600" dirty="0" smtClean="0">
                <a:cs typeface="B Kourosh" panose="00000400000000000000" pitchFamily="2" charset="-78"/>
              </a:rPr>
              <a:t>خرد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dirty="0" smtClean="0">
                <a:cs typeface="B Koodak" panose="00000700000000000000" pitchFamily="2" charset="-78"/>
              </a:rPr>
              <a:t>فضای باز عمومی به یک فضای خطی تبدیل شد.</a:t>
            </a:r>
          </a:p>
          <a:p>
            <a:pPr algn="r" rtl="1">
              <a:lnSpc>
                <a:spcPct val="150000"/>
              </a:lnSpc>
            </a:pPr>
            <a:r>
              <a:rPr lang="fa-IR" sz="2000" dirty="0" smtClean="0">
                <a:cs typeface="B Koodak" panose="00000700000000000000" pitchFamily="2" charset="-78"/>
              </a:rPr>
              <a:t>انتقال خدمات مورد نیاز از مرکز محله به حاشیه محله</a:t>
            </a:r>
          </a:p>
          <a:p>
            <a:pPr algn="r" rtl="1">
              <a:lnSpc>
                <a:spcPct val="150000"/>
              </a:lnSpc>
            </a:pPr>
            <a:r>
              <a:rPr lang="fa-IR" sz="2000" dirty="0" smtClean="0">
                <a:cs typeface="B Koodak" panose="00000700000000000000" pitchFamily="2" charset="-78"/>
              </a:rPr>
              <a:t>تسهیلات اجتماعی مانند حمام مسجد و مدسه در محلات قدیمی بود و بانک، بیمارستان ،سینما و موسسه اموزش عالی در بخش جدید</a:t>
            </a:r>
          </a:p>
          <a:p>
            <a:pPr algn="r" rtl="1">
              <a:lnSpc>
                <a:spcPct val="150000"/>
              </a:lnSpc>
            </a:pPr>
            <a:r>
              <a:rPr lang="fa-IR" sz="2000" dirty="0" smtClean="0">
                <a:cs typeface="B Koodak" panose="00000700000000000000" pitchFamily="2" charset="-78"/>
              </a:rPr>
              <a:t>فعالیت نوین صنعتی تنها در بخش جدید استقرار می یافت.</a:t>
            </a:r>
          </a:p>
          <a:p>
            <a:pPr algn="r" rtl="1">
              <a:lnSpc>
                <a:spcPct val="150000"/>
              </a:lnSpc>
            </a:pPr>
            <a:r>
              <a:rPr lang="fa-IR" sz="2000" dirty="0" smtClean="0">
                <a:cs typeface="B Koodak" panose="00000700000000000000" pitchFamily="2" charset="-78"/>
              </a:rPr>
              <a:t>دوگانه اجتماعی – اقتصادی میان بازار سنتی ومغازه های سبک غربی</a:t>
            </a:r>
          </a:p>
          <a:p>
            <a:pPr algn="r" rtl="1">
              <a:lnSpc>
                <a:spcPct val="150000"/>
              </a:lnSpc>
            </a:pPr>
            <a:r>
              <a:rPr lang="fa-IR" sz="2000" dirty="0" smtClean="0">
                <a:cs typeface="B Koodak" panose="00000700000000000000" pitchFamily="2" charset="-78"/>
              </a:rPr>
              <a:t>در سال 1311(1932م،1351ه.ق) ساخت بنا در جبهه معابر بدون جواز کتبی ممنوع شد و نما باید به تأیید بلدیه می رسید.</a:t>
            </a:r>
          </a:p>
          <a:p>
            <a:pPr algn="r" rtl="1">
              <a:lnSpc>
                <a:spcPct val="150000"/>
              </a:lnSpc>
            </a:pPr>
            <a:r>
              <a:rPr lang="fa-IR" sz="2000" dirty="0" smtClean="0">
                <a:cs typeface="B Koodak" panose="00000700000000000000" pitchFamily="2" charset="-78"/>
              </a:rPr>
              <a:t>نقشه همدان 1310</a:t>
            </a:r>
          </a:p>
          <a:p>
            <a:pPr algn="r" rtl="1">
              <a:lnSpc>
                <a:spcPct val="150000"/>
              </a:lnSpc>
            </a:pPr>
            <a:r>
              <a:rPr lang="fa-IR" sz="1200" dirty="0">
                <a:cs typeface="B Koodak" panose="00000700000000000000" pitchFamily="2" charset="-78"/>
              </a:rPr>
              <a:t>(پاکزاد،186-1395:191)</a:t>
            </a:r>
            <a:endParaRPr lang="fa-IR" sz="1200" dirty="0" smtClean="0">
              <a:cs typeface="B Koodak" panose="000007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sz="2400" dirty="0">
              <a:cs typeface="B Koodak" panose="00000700000000000000" pitchFamily="2" charset="-78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261090027"/>
              </p:ext>
            </p:extLst>
          </p:nvPr>
        </p:nvGraphicFramePr>
        <p:xfrm>
          <a:off x="1003300" y="5761364"/>
          <a:ext cx="8128000" cy="5360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24599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2102" y="613153"/>
            <a:ext cx="10972800" cy="1066800"/>
          </a:xfrm>
        </p:spPr>
        <p:txBody>
          <a:bodyPr>
            <a:normAutofit fontScale="90000"/>
          </a:bodyPr>
          <a:lstStyle/>
          <a:p>
            <a:pPr algn="r" rtl="1"/>
            <a:r>
              <a:rPr lang="fa-IR" sz="4400" dirty="0" smtClean="0">
                <a:cs typeface="B Mahsa" panose="00000400000000000000" pitchFamily="2" charset="-78"/>
              </a:rPr>
              <a:t>تحولات فضایی</a:t>
            </a:r>
            <a:r>
              <a:rPr lang="fa-IR" dirty="0"/>
              <a:t/>
            </a:r>
            <a:br>
              <a:rPr lang="fa-IR" dirty="0"/>
            </a:br>
            <a:r>
              <a:rPr lang="fa-IR" sz="3600" dirty="0">
                <a:cs typeface="B Kourosh" panose="00000400000000000000" pitchFamily="2" charset="-78"/>
              </a:rPr>
              <a:t>سطح </a:t>
            </a:r>
            <a:r>
              <a:rPr lang="fa-IR" sz="3600" dirty="0" smtClean="0">
                <a:cs typeface="B Kourosh" panose="00000400000000000000" pitchFamily="2" charset="-78"/>
              </a:rPr>
              <a:t>خرد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7145" y="1850101"/>
            <a:ext cx="10972800" cy="4325112"/>
          </a:xfrm>
        </p:spPr>
        <p:txBody>
          <a:bodyPr/>
          <a:lstStyle/>
          <a:p>
            <a:pPr algn="r" rtl="1"/>
            <a:r>
              <a:rPr lang="fa-IR" dirty="0">
                <a:cs typeface="B Koodak" panose="00000700000000000000" pitchFamily="2" charset="-78"/>
              </a:rPr>
              <a:t>ساختمان های </a:t>
            </a:r>
            <a:r>
              <a:rPr lang="fa-IR" dirty="0" smtClean="0">
                <a:cs typeface="B Koodak" panose="00000700000000000000" pitchFamily="2" charset="-78"/>
              </a:rPr>
              <a:t>یادمانی(تلگراف،بلدیه،بانک ملی)</a:t>
            </a:r>
          </a:p>
          <a:p>
            <a:pPr algn="r" rtl="1"/>
            <a:endParaRPr lang="fa-IR" dirty="0">
              <a:cs typeface="B Koodak" panose="00000700000000000000" pitchFamily="2" charset="-78"/>
            </a:endParaRPr>
          </a:p>
          <a:p>
            <a:pPr algn="r" rtl="1"/>
            <a:endParaRPr lang="fa-IR" dirty="0" smtClean="0">
              <a:cs typeface="B Koodak" panose="00000700000000000000" pitchFamily="2" charset="-78"/>
            </a:endParaRPr>
          </a:p>
          <a:p>
            <a:pPr algn="r" rtl="1"/>
            <a:endParaRPr lang="fa-IR" dirty="0">
              <a:cs typeface="B Koodak" panose="00000700000000000000" pitchFamily="2" charset="-78"/>
            </a:endParaRP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402" y="2596132"/>
            <a:ext cx="6558993" cy="40180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8715" y="2598656"/>
            <a:ext cx="4566300" cy="79864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8715" y="3567449"/>
            <a:ext cx="4351350" cy="30467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07366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428" y="1324707"/>
            <a:ext cx="9003472" cy="540450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8511" y="473298"/>
            <a:ext cx="10972800" cy="1066800"/>
          </a:xfrm>
        </p:spPr>
        <p:txBody>
          <a:bodyPr>
            <a:normAutofit/>
          </a:bodyPr>
          <a:lstStyle/>
          <a:p>
            <a:pPr algn="r"/>
            <a:r>
              <a:rPr lang="fa-IR" sz="3600" dirty="0" smtClean="0">
                <a:cs typeface="B Morvarid" panose="00000400000000000000" pitchFamily="2" charset="-78"/>
              </a:rPr>
              <a:t>ساختمان تلگراف </a:t>
            </a:r>
            <a:endParaRPr lang="en-US" sz="3600" dirty="0">
              <a:cs typeface="B Morvarid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12303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062" y="705118"/>
            <a:ext cx="11376337" cy="904741"/>
          </a:xfrm>
        </p:spPr>
        <p:txBody>
          <a:bodyPr>
            <a:normAutofit/>
          </a:bodyPr>
          <a:lstStyle/>
          <a:p>
            <a:pPr algn="r" rtl="1"/>
            <a:r>
              <a:rPr lang="fa-IR" sz="3200" dirty="0" smtClean="0">
                <a:cs typeface="B Morvarid" panose="00000400000000000000" pitchFamily="2" charset="-78"/>
              </a:rPr>
              <a:t>نمای کلی میدان توپخانه (ساختمان های: شهرداری ،شهربانی ،پست و تلگراف) </a:t>
            </a:r>
            <a:endParaRPr lang="en-US" sz="3200" dirty="0">
              <a:cs typeface="B Morvarid" panose="00000400000000000000" pitchFamily="2" charset="-78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744" y="1771918"/>
            <a:ext cx="11320511" cy="4419847"/>
          </a:xfrm>
        </p:spPr>
      </p:pic>
    </p:spTree>
    <p:extLst>
      <p:ext uri="{BB962C8B-B14F-4D97-AF65-F5344CB8AC3E}">
        <p14:creationId xmlns:p14="http://schemas.microsoft.com/office/powerpoint/2010/main" val="2848016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690" y="782391"/>
            <a:ext cx="10972800" cy="1066800"/>
          </a:xfrm>
        </p:spPr>
        <p:txBody>
          <a:bodyPr>
            <a:normAutofit/>
          </a:bodyPr>
          <a:lstStyle/>
          <a:p>
            <a:pPr algn="r" rtl="1"/>
            <a:r>
              <a:rPr lang="fa-IR" sz="3600" dirty="0" smtClean="0">
                <a:cs typeface="B Morvarid" panose="00000400000000000000" pitchFamily="2" charset="-78"/>
              </a:rPr>
              <a:t>بانک ملی ایران </a:t>
            </a:r>
            <a:endParaRPr lang="en-US" sz="3600" dirty="0">
              <a:cs typeface="B Morvarid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0" b="7060"/>
          <a:stretch/>
        </p:blipFill>
        <p:spPr>
          <a:xfrm>
            <a:off x="1089974" y="1849191"/>
            <a:ext cx="10012051" cy="4618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256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 rtl="1"/>
            <a:r>
              <a:rPr lang="fa-IR" sz="4400" dirty="0" smtClean="0">
                <a:cs typeface="B Mahsa" panose="00000400000000000000" pitchFamily="2" charset="-78"/>
              </a:rPr>
              <a:t>تحولات </a:t>
            </a:r>
            <a:r>
              <a:rPr lang="fa-IR" sz="4400" dirty="0">
                <a:cs typeface="B Mahsa" panose="00000400000000000000" pitchFamily="2" charset="-78"/>
              </a:rPr>
              <a:t>فضایی</a:t>
            </a:r>
            <a:r>
              <a:rPr lang="fa-IR" dirty="0">
                <a:cs typeface="B Mahsa" panose="00000400000000000000" pitchFamily="2" charset="-78"/>
              </a:rPr>
              <a:t/>
            </a:r>
            <a:br>
              <a:rPr lang="fa-IR" dirty="0">
                <a:cs typeface="B Mahsa" panose="00000400000000000000" pitchFamily="2" charset="-78"/>
              </a:rPr>
            </a:br>
            <a:r>
              <a:rPr lang="fa-IR" dirty="0">
                <a:cs typeface="B Kourosh" panose="00000400000000000000" pitchFamily="2" charset="-78"/>
              </a:rPr>
              <a:t>تهران</a:t>
            </a:r>
            <a:endParaRPr lang="en-US" sz="4400" dirty="0">
              <a:cs typeface="B Mahs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lnSpc>
                <a:spcPct val="150000"/>
              </a:lnSpc>
            </a:pPr>
            <a:r>
              <a:rPr lang="fa-IR" sz="2400" dirty="0" smtClean="0">
                <a:solidFill>
                  <a:schemeClr val="accent4">
                    <a:lumMod val="50000"/>
                  </a:schemeClr>
                </a:solidFill>
                <a:cs typeface="B Koodak" panose="00000700000000000000" pitchFamily="2" charset="-78"/>
              </a:rPr>
              <a:t>جابجا شدن ارگ حکومتی</a:t>
            </a:r>
          </a:p>
          <a:p>
            <a:pPr algn="r" rtl="1">
              <a:lnSpc>
                <a:spcPct val="150000"/>
              </a:lnSpc>
            </a:pPr>
            <a:r>
              <a:rPr lang="fa-IR" sz="2400" dirty="0" smtClean="0">
                <a:solidFill>
                  <a:schemeClr val="accent4">
                    <a:lumMod val="50000"/>
                  </a:schemeClr>
                </a:solidFill>
                <a:cs typeface="B Koodak" panose="00000700000000000000" pitchFamily="2" charset="-78"/>
              </a:rPr>
              <a:t>کاخ مرمر رضاشاه</a:t>
            </a:r>
          </a:p>
          <a:p>
            <a:pPr algn="r" rtl="1">
              <a:lnSpc>
                <a:spcPct val="150000"/>
              </a:lnSpc>
            </a:pPr>
            <a:r>
              <a:rPr lang="fa-IR" sz="2400" dirty="0" smtClean="0">
                <a:solidFill>
                  <a:schemeClr val="accent4">
                    <a:lumMod val="50000"/>
                  </a:schemeClr>
                </a:solidFill>
                <a:cs typeface="B Koodak" panose="00000700000000000000" pitchFamily="2" charset="-78"/>
              </a:rPr>
              <a:t>بعد ها در اطراف این محل ادارات و پادگان ها ایجاد شد.</a:t>
            </a:r>
          </a:p>
          <a:p>
            <a:pPr algn="r" rtl="1">
              <a:lnSpc>
                <a:spcPct val="150000"/>
              </a:lnSpc>
            </a:pPr>
            <a:r>
              <a:rPr lang="fa-IR" sz="2400" dirty="0" smtClean="0">
                <a:solidFill>
                  <a:schemeClr val="accent4">
                    <a:lumMod val="50000"/>
                  </a:schemeClr>
                </a:solidFill>
                <a:cs typeface="B Koodak" panose="00000700000000000000" pitchFamily="2" charset="-78"/>
              </a:rPr>
              <a:t>تخریب دیوارهای تهران در سال 1311( </a:t>
            </a:r>
            <a:r>
              <a:rPr lang="fa-IR" sz="2400" dirty="0">
                <a:cs typeface="B Koodak" panose="00000700000000000000" pitchFamily="2" charset="-78"/>
              </a:rPr>
              <a:t>1932م،1351ه.ق) </a:t>
            </a:r>
            <a:endParaRPr lang="fa-IR" sz="24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dirty="0" smtClean="0">
                <a:solidFill>
                  <a:schemeClr val="accent4">
                    <a:lumMod val="50000"/>
                  </a:schemeClr>
                </a:solidFill>
                <a:cs typeface="B Koodak" panose="00000700000000000000" pitchFamily="2" charset="-78"/>
              </a:rPr>
              <a:t>تمرکز اداری و قضایی در تهران</a:t>
            </a:r>
          </a:p>
          <a:p>
            <a:pPr algn="r" rtl="1">
              <a:lnSpc>
                <a:spcPct val="150000"/>
              </a:lnSpc>
            </a:pPr>
            <a:r>
              <a:rPr lang="fa-IR" sz="2400" dirty="0" smtClean="0">
                <a:solidFill>
                  <a:schemeClr val="accent4">
                    <a:lumMod val="50000"/>
                  </a:schemeClr>
                </a:solidFill>
                <a:cs typeface="B Koodak" panose="00000700000000000000" pitchFamily="2" charset="-78"/>
              </a:rPr>
              <a:t>ایجاد بنگاه های مسافری در ناصر خسرو،راسته لاستیک فروش ها در چراغ برق و لوازم یدکی در سعدی.</a:t>
            </a:r>
            <a:endParaRPr lang="en-US" sz="24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endParaRPr>
          </a:p>
          <a:p>
            <a:pPr marL="109728" indent="0" algn="r" rtl="1">
              <a:lnSpc>
                <a:spcPct val="150000"/>
              </a:lnSpc>
              <a:buNone/>
            </a:pPr>
            <a:r>
              <a:rPr lang="fa-IR" sz="1600" dirty="0" smtClean="0">
                <a:solidFill>
                  <a:schemeClr val="accent4">
                    <a:lumMod val="50000"/>
                  </a:schemeClr>
                </a:solidFill>
                <a:cs typeface="B Koodak" panose="00000700000000000000" pitchFamily="2" charset="-78"/>
              </a:rPr>
              <a:t>(پاکزاد،205:1395)</a:t>
            </a:r>
          </a:p>
          <a:p>
            <a:pPr marL="109728" indent="0" algn="r" rtl="1">
              <a:lnSpc>
                <a:spcPct val="150000"/>
              </a:lnSpc>
              <a:buNone/>
            </a:pPr>
            <a:endParaRPr lang="fa-IR" dirty="0" smtClean="0"/>
          </a:p>
        </p:txBody>
      </p:sp>
    </p:spTree>
    <p:extLst>
      <p:ext uri="{BB962C8B-B14F-4D97-AF65-F5344CB8AC3E}">
        <p14:creationId xmlns:p14="http://schemas.microsoft.com/office/powerpoint/2010/main" val="4109935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600" dirty="0" smtClean="0">
                <a:cs typeface="B Morvarid" panose="00000400000000000000" pitchFamily="2" charset="-78"/>
              </a:rPr>
              <a:t>نقشه ها :</a:t>
            </a:r>
            <a:endParaRPr lang="en-US" sz="3600" dirty="0">
              <a:cs typeface="B Morvarid" panose="00000400000000000000" pitchFamily="2" charset="-78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585" t="6617" r="17734" b="1654"/>
          <a:stretch/>
        </p:blipFill>
        <p:spPr>
          <a:xfrm rot="5400000">
            <a:off x="4235113" y="2618538"/>
            <a:ext cx="3902075" cy="39671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20" t="6949" r="11872" b="2347"/>
          <a:stretch/>
        </p:blipFill>
        <p:spPr>
          <a:xfrm>
            <a:off x="218939" y="1096558"/>
            <a:ext cx="3799270" cy="54565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 cstate="print">
            <a:grayscl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125" t="12655" r="8334"/>
          <a:stretch/>
        </p:blipFill>
        <p:spPr>
          <a:xfrm rot="5400000">
            <a:off x="8282908" y="2837252"/>
            <a:ext cx="3799967" cy="363184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5918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830" t="1112" r="970" b="4116"/>
          <a:stretch/>
        </p:blipFill>
        <p:spPr>
          <a:xfrm>
            <a:off x="0" y="848297"/>
            <a:ext cx="7213600" cy="514610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15" t="1327" r="6123" b="40525"/>
          <a:stretch/>
        </p:blipFill>
        <p:spPr>
          <a:xfrm>
            <a:off x="7328286" y="720397"/>
            <a:ext cx="4863714" cy="47138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16" t="66878" r="5777" b="2434"/>
          <a:stretch/>
        </p:blipFill>
        <p:spPr>
          <a:xfrm>
            <a:off x="7620000" y="4724400"/>
            <a:ext cx="3846286" cy="210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851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 rtl="1"/>
            <a:r>
              <a:rPr lang="fa-IR" dirty="0" smtClean="0">
                <a:cs typeface="B Mahsa" panose="00000400000000000000" pitchFamily="2" charset="-78"/>
              </a:rPr>
              <a:t>تحولات </a:t>
            </a:r>
            <a:r>
              <a:rPr lang="fa-IR" dirty="0">
                <a:cs typeface="B Mahsa" panose="00000400000000000000" pitchFamily="2" charset="-78"/>
              </a:rPr>
              <a:t>فضایی</a:t>
            </a:r>
            <a:br>
              <a:rPr lang="fa-IR" dirty="0">
                <a:cs typeface="B Mahsa" panose="00000400000000000000" pitchFamily="2" charset="-78"/>
              </a:rPr>
            </a:br>
            <a:r>
              <a:rPr lang="fa-IR" dirty="0">
                <a:cs typeface="B Kourosh" panose="00000400000000000000" pitchFamily="2" charset="-78"/>
              </a:rPr>
              <a:t>تهران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109728" indent="0" algn="r" rtl="1">
              <a:lnSpc>
                <a:spcPct val="110000"/>
              </a:lnSpc>
              <a:buNone/>
            </a:pPr>
            <a:r>
              <a:rPr lang="fa-IR" dirty="0" smtClean="0">
                <a:cs typeface="B Koodak" panose="00000700000000000000" pitchFamily="2" charset="-78"/>
              </a:rPr>
              <a:t>طرح 1316 تهران(1937م،1356ه.ق):</a:t>
            </a:r>
          </a:p>
          <a:p>
            <a:pPr algn="r" rtl="1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fa-IR" sz="2200" dirty="0" smtClean="0">
                <a:cs typeface="B Koodak" panose="00000700000000000000" pitchFamily="2" charset="-78"/>
              </a:rPr>
              <a:t>اولین نقشه شهرسازی در دولت پهلوی برای گسترش شهر تهران</a:t>
            </a:r>
          </a:p>
          <a:p>
            <a:pPr algn="r" rtl="1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fa-IR" sz="2200" dirty="0" smtClean="0">
                <a:cs typeface="B Koodak" panose="00000700000000000000" pitchFamily="2" charset="-78"/>
              </a:rPr>
              <a:t>متأثر از جنبش معماری و شهرسازی مدرن</a:t>
            </a:r>
          </a:p>
          <a:p>
            <a:pPr algn="r" rtl="1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fa-IR" sz="2200" dirty="0" smtClean="0">
                <a:cs typeface="B Koodak" panose="00000700000000000000" pitchFamily="2" charset="-78"/>
              </a:rPr>
              <a:t>مداخلات سنگین در بافت</a:t>
            </a:r>
          </a:p>
          <a:p>
            <a:pPr algn="r" rtl="1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fa-IR" sz="2200" dirty="0" smtClean="0">
                <a:cs typeface="B Koodak" panose="00000700000000000000" pitchFamily="2" charset="-78"/>
              </a:rPr>
              <a:t>بافت شطرنجی،جدایی عملکردهای شهری،منطقه بندی و ایجاد فضاها و میادین عمومی</a:t>
            </a:r>
          </a:p>
          <a:p>
            <a:pPr algn="r" rtl="1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fa-IR" sz="2200" dirty="0" smtClean="0">
                <a:cs typeface="B Koodak" panose="00000700000000000000" pitchFamily="2" charset="-78"/>
              </a:rPr>
              <a:t>ایجاد منطقه اداری،نظامی و اقتصادی و تخریب کامل محله ارگ </a:t>
            </a:r>
          </a:p>
          <a:p>
            <a:pPr algn="r" rtl="1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fa-IR" sz="2200" dirty="0" smtClean="0">
                <a:cs typeface="B Koodak" panose="00000700000000000000" pitchFamily="2" charset="-78"/>
              </a:rPr>
              <a:t>حفظ عناصر برپایه تفکر موزه ای</a:t>
            </a:r>
          </a:p>
          <a:p>
            <a:pPr algn="r" rtl="1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fa-IR" sz="2200" dirty="0" smtClean="0">
                <a:cs typeface="B Koodak" panose="00000700000000000000" pitchFamily="2" charset="-78"/>
              </a:rPr>
              <a:t>حذف دروازه و نمادهای سبک قاجار در اطراف میدان توپخانه</a:t>
            </a:r>
          </a:p>
          <a:p>
            <a:pPr algn="r" rtl="1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fa-IR" sz="2200" dirty="0" smtClean="0">
                <a:cs typeface="B Koodak" panose="00000700000000000000" pitchFamily="2" charset="-78"/>
              </a:rPr>
              <a:t>پیشنهاد دانشگاه،بیمارستان ،راه آهن و کارخانه خارج از بافت موجود</a:t>
            </a:r>
          </a:p>
          <a:p>
            <a:pPr algn="r" rtl="1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fa-IR" sz="2200" dirty="0" smtClean="0">
                <a:cs typeface="B Koodak" panose="00000700000000000000" pitchFamily="2" charset="-78"/>
              </a:rPr>
              <a:t>تخریب محله سنگلج و ایجاد پارک شهر</a:t>
            </a:r>
          </a:p>
          <a:p>
            <a:pPr marL="109728" indent="0" algn="r" rtl="1">
              <a:lnSpc>
                <a:spcPct val="110000"/>
              </a:lnSpc>
              <a:buNone/>
            </a:pPr>
            <a:r>
              <a:rPr lang="fa-IR" sz="1800" dirty="0" smtClean="0">
                <a:cs typeface="B Koodak" panose="00000700000000000000" pitchFamily="2" charset="-78"/>
              </a:rPr>
              <a:t>(وزارت مسکن،1387)</a:t>
            </a:r>
            <a:endParaRPr lang="en-US" sz="1800" dirty="0"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23142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>
                <a:cs typeface="B Mahsa" panose="00000400000000000000" pitchFamily="2" charset="-78"/>
              </a:rPr>
              <a:t>جمع بندی</a:t>
            </a:r>
            <a:endParaRPr lang="en-US" dirty="0">
              <a:cs typeface="B Mahs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lnSpc>
                <a:spcPct val="150000"/>
              </a:lnSpc>
            </a:pPr>
            <a:r>
              <a:rPr lang="fa-IR" dirty="0" smtClean="0">
                <a:cs typeface="B Kourosh" panose="00000400000000000000" pitchFamily="2" charset="-78"/>
              </a:rPr>
              <a:t>دگرگونی شهر بر اساس اندیشه های بیرونی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cs typeface="B Kourosh" panose="00000400000000000000" pitchFamily="2" charset="-78"/>
              </a:rPr>
              <a:t>خودباختگی و شیفتگی در مقابل تحول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cs typeface="B Kourosh" panose="00000400000000000000" pitchFamily="2" charset="-78"/>
              </a:rPr>
              <a:t>توسعه برون زا و هجوم کالاهای خارجی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cs typeface="B Kourosh" panose="00000400000000000000" pitchFamily="2" charset="-78"/>
              </a:rPr>
              <a:t>ورود سرمایه های نفتی و بی نیازی از تولید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cs typeface="B Kourosh" panose="00000400000000000000" pitchFamily="2" charset="-78"/>
              </a:rPr>
              <a:t>انتقال بخش عمده ای از فعالیت های بازار به لبه خیابان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cs typeface="B Kourosh" panose="00000400000000000000" pitchFamily="2" charset="-78"/>
              </a:rPr>
              <a:t>دست یافتن به انقطاع تاریخی</a:t>
            </a:r>
            <a:endParaRPr lang="en-US" dirty="0">
              <a:cs typeface="B Kourosh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18216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 rtl="1"/>
            <a:r>
              <a:rPr lang="fa-IR" dirty="0" smtClean="0">
                <a:cs typeface="B Mahsa" panose="00000400000000000000" pitchFamily="2" charset="-78"/>
              </a:rPr>
              <a:t>انقلاب مشروطیت</a:t>
            </a:r>
            <a:r>
              <a:rPr lang="fa-IR" dirty="0" smtClean="0">
                <a:cs typeface="B Kourosh" panose="00000400000000000000" pitchFamily="2" charset="-78"/>
              </a:rPr>
              <a:t>(1285ه.ش،1906م،1324ه.ق)</a:t>
            </a:r>
            <a:r>
              <a:rPr lang="fa-IR" dirty="0" smtClean="0">
                <a:cs typeface="B Mahsa" panose="00000400000000000000" pitchFamily="2" charset="-78"/>
              </a:rPr>
              <a:t/>
            </a:r>
            <a:br>
              <a:rPr lang="fa-IR" dirty="0" smtClean="0">
                <a:cs typeface="B Mahsa" panose="00000400000000000000" pitchFamily="2" charset="-78"/>
              </a:rPr>
            </a:br>
            <a:endParaRPr lang="en-US" dirty="0">
              <a:cs typeface="B Mahs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r" rtl="1"/>
            <a:r>
              <a:rPr lang="fa-IR" sz="2400" dirty="0" smtClean="0">
                <a:cs typeface="B Koodak" panose="00000700000000000000" pitchFamily="2" charset="-78"/>
              </a:rPr>
              <a:t>نابسامانی های داخلی جنبش مشروطه را در ایران ایجاد کرد.</a:t>
            </a:r>
          </a:p>
          <a:p>
            <a:pPr algn="r" rtl="1"/>
            <a:endParaRPr lang="fa-IR" dirty="0" smtClean="0">
              <a:cs typeface="B Koodak" panose="00000700000000000000" pitchFamily="2" charset="-78"/>
            </a:endParaRPr>
          </a:p>
          <a:p>
            <a:pPr marL="109728" indent="0" algn="r" rtl="1">
              <a:buNone/>
            </a:pPr>
            <a:endParaRPr lang="fa-IR" dirty="0" smtClean="0">
              <a:cs typeface="B Koodak" panose="00000700000000000000" pitchFamily="2" charset="-78"/>
            </a:endParaRPr>
          </a:p>
          <a:p>
            <a:pPr algn="r" rtl="1"/>
            <a:r>
              <a:rPr lang="fa-IR" dirty="0" smtClean="0">
                <a:cs typeface="B Koodak" panose="00000700000000000000" pitchFamily="2" charset="-78"/>
              </a:rPr>
              <a:t>رهبران مشروطیت                              </a:t>
            </a:r>
          </a:p>
          <a:p>
            <a:pPr algn="r" rtl="1"/>
            <a:endParaRPr lang="fa-IR" dirty="0">
              <a:cs typeface="B Koodak" panose="00000700000000000000" pitchFamily="2" charset="-78"/>
            </a:endParaRPr>
          </a:p>
          <a:p>
            <a:pPr marL="109728" indent="0" algn="r" rtl="1">
              <a:buNone/>
            </a:pPr>
            <a:endParaRPr lang="fa-IR" dirty="0" smtClean="0">
              <a:cs typeface="B Koodak" panose="00000700000000000000" pitchFamily="2" charset="-78"/>
            </a:endParaRPr>
          </a:p>
          <a:p>
            <a:pPr marL="109728" indent="0" algn="r" rtl="1">
              <a:buNone/>
            </a:pPr>
            <a:endParaRPr lang="fa-IR" dirty="0" smtClean="0">
              <a:cs typeface="B Koodak" panose="00000700000000000000" pitchFamily="2" charset="-78"/>
            </a:endParaRPr>
          </a:p>
          <a:p>
            <a:pPr marL="109728" indent="0" algn="r" rtl="1">
              <a:buNone/>
            </a:pPr>
            <a:endParaRPr lang="fa-IR" dirty="0" smtClean="0">
              <a:cs typeface="B Koodak" panose="00000700000000000000" pitchFamily="2" charset="-78"/>
            </a:endParaRPr>
          </a:p>
          <a:p>
            <a:pPr algn="r" rtl="1"/>
            <a:r>
              <a:rPr lang="fa-IR" sz="2400" dirty="0" smtClean="0">
                <a:cs typeface="B Koodak" panose="00000700000000000000" pitchFamily="2" charset="-78"/>
              </a:rPr>
              <a:t>انقلاب برای ازادی از محدودیت قانونی طبقه حاکمه نبود زیرا قانونی وجود نداشت.</a:t>
            </a:r>
          </a:p>
          <a:p>
            <a:pPr marL="109728" indent="0" algn="r" rtl="1">
              <a:buNone/>
            </a:pPr>
            <a:r>
              <a:rPr lang="fa-IR" sz="1400" dirty="0" smtClean="0">
                <a:cs typeface="B Koodak" panose="00000700000000000000" pitchFamily="2" charset="-78"/>
              </a:rPr>
              <a:t>(پورآرین،1387)</a:t>
            </a:r>
          </a:p>
          <a:p>
            <a:pPr marL="109728" indent="0" algn="r" rtl="1">
              <a:buNone/>
            </a:pPr>
            <a:endParaRPr lang="en-US" dirty="0"/>
          </a:p>
        </p:txBody>
      </p:sp>
      <p:sp>
        <p:nvSpPr>
          <p:cNvPr id="4" name="Right Arrow 3"/>
          <p:cNvSpPr/>
          <p:nvPr/>
        </p:nvSpPr>
        <p:spPr>
          <a:xfrm rot="12516133">
            <a:off x="7950221" y="3306911"/>
            <a:ext cx="1133341" cy="1030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Arrow 4"/>
          <p:cNvSpPr/>
          <p:nvPr/>
        </p:nvSpPr>
        <p:spPr>
          <a:xfrm rot="8666733">
            <a:off x="7985379" y="4251100"/>
            <a:ext cx="1133341" cy="1030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Arrow 5"/>
          <p:cNvSpPr/>
          <p:nvPr/>
        </p:nvSpPr>
        <p:spPr>
          <a:xfrm rot="10800000">
            <a:off x="7770427" y="3751552"/>
            <a:ext cx="1133341" cy="1030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160654" y="2811084"/>
            <a:ext cx="20348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dirty="0" smtClean="0">
                <a:solidFill>
                  <a:schemeClr val="accent4">
                    <a:lumMod val="50000"/>
                  </a:schemeClr>
                </a:solidFill>
                <a:cs typeface="B Koodak" panose="00000700000000000000" pitchFamily="2" charset="-78"/>
              </a:rPr>
              <a:t>علما</a:t>
            </a:r>
            <a:endParaRPr lang="en-US" sz="2400" dirty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671733" y="3572235"/>
            <a:ext cx="18803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dirty="0" smtClean="0">
                <a:solidFill>
                  <a:schemeClr val="accent4">
                    <a:lumMod val="50000"/>
                  </a:schemeClr>
                </a:solidFill>
                <a:cs typeface="B Koodak" panose="00000700000000000000" pitchFamily="2" charset="-78"/>
              </a:rPr>
              <a:t>بازرگانان</a:t>
            </a:r>
            <a:endParaRPr lang="en-US" sz="2400" dirty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88468" y="4343169"/>
            <a:ext cx="21765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dirty="0" smtClean="0">
                <a:solidFill>
                  <a:schemeClr val="accent3">
                    <a:lumMod val="50000"/>
                  </a:schemeClr>
                </a:solidFill>
                <a:cs typeface="B Koodak" panose="00000700000000000000" pitchFamily="2" charset="-78"/>
              </a:rPr>
              <a:t>روشنفکران</a:t>
            </a:r>
            <a:endParaRPr lang="en-US" sz="2400" dirty="0">
              <a:solidFill>
                <a:schemeClr val="accent3">
                  <a:lumMod val="50000"/>
                </a:schemeClr>
              </a:solidFill>
              <a:cs typeface="B Koodak" panose="00000700000000000000" pitchFamily="2" charset="-78"/>
            </a:endParaRPr>
          </a:p>
        </p:txBody>
      </p:sp>
      <p:sp>
        <p:nvSpPr>
          <p:cNvPr id="11" name="Right Arrow 10"/>
          <p:cNvSpPr/>
          <p:nvPr/>
        </p:nvSpPr>
        <p:spPr>
          <a:xfrm rot="10800000">
            <a:off x="5191995" y="2990400"/>
            <a:ext cx="1133341" cy="1030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Arrow 11"/>
          <p:cNvSpPr/>
          <p:nvPr/>
        </p:nvSpPr>
        <p:spPr>
          <a:xfrm rot="10800000">
            <a:off x="5186673" y="3751552"/>
            <a:ext cx="1133341" cy="1030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Arrow 12"/>
          <p:cNvSpPr/>
          <p:nvPr/>
        </p:nvSpPr>
        <p:spPr>
          <a:xfrm rot="10800000">
            <a:off x="5186674" y="4523557"/>
            <a:ext cx="1133341" cy="1030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537138" y="2811084"/>
            <a:ext cx="2382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dirty="0" smtClean="0">
                <a:solidFill>
                  <a:schemeClr val="accent4">
                    <a:lumMod val="50000"/>
                  </a:schemeClr>
                </a:solidFill>
                <a:cs typeface="B Koodak" panose="00000700000000000000" pitchFamily="2" charset="-78"/>
              </a:rPr>
              <a:t>بسیج نیروهای مردمی</a:t>
            </a:r>
            <a:endParaRPr lang="en-US" sz="2400" dirty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39037" y="3572234"/>
            <a:ext cx="2382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dirty="0" smtClean="0">
                <a:solidFill>
                  <a:schemeClr val="accent4">
                    <a:lumMod val="50000"/>
                  </a:schemeClr>
                </a:solidFill>
                <a:cs typeface="B Koodak" panose="00000700000000000000" pitchFamily="2" charset="-78"/>
              </a:rPr>
              <a:t>تأمین منابع مالی</a:t>
            </a:r>
            <a:endParaRPr lang="en-US" sz="2400" dirty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36155" y="4364726"/>
            <a:ext cx="2382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accent4">
                    <a:lumMod val="50000"/>
                  </a:schemeClr>
                </a:solidFill>
                <a:cs typeface="B Koodak" panose="00000700000000000000" pitchFamily="2" charset="-78"/>
              </a:rPr>
              <a:t>مبانی فکری انقلاب</a:t>
            </a:r>
            <a:endParaRPr lang="en-US" sz="2400" dirty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endParaRPr>
          </a:p>
        </p:txBody>
      </p:sp>
      <p:graphicFrame>
        <p:nvGraphicFramePr>
          <p:cNvPr id="17" name="Diagram 16"/>
          <p:cNvGraphicFramePr/>
          <p:nvPr>
            <p:extLst>
              <p:ext uri="{D42A27DB-BD31-4B8C-83A1-F6EECF244321}">
                <p14:modId xmlns:p14="http://schemas.microsoft.com/office/powerpoint/2010/main" val="257368314"/>
              </p:ext>
            </p:extLst>
          </p:nvPr>
        </p:nvGraphicFramePr>
        <p:xfrm>
          <a:off x="1937556" y="4826391"/>
          <a:ext cx="8128000" cy="6261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84888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54277"/>
            <a:ext cx="10972800" cy="1066800"/>
          </a:xfrm>
        </p:spPr>
        <p:txBody>
          <a:bodyPr/>
          <a:lstStyle/>
          <a:p>
            <a:pPr algn="r" rtl="1"/>
            <a:r>
              <a:rPr lang="fa-IR" dirty="0" smtClean="0">
                <a:cs typeface="B Mahsa" panose="00000400000000000000" pitchFamily="2" charset="-78"/>
              </a:rPr>
              <a:t>منابع</a:t>
            </a:r>
            <a:endParaRPr lang="en-US" dirty="0">
              <a:cs typeface="B Mahs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2209800"/>
            <a:ext cx="10972800" cy="4325112"/>
          </a:xfrm>
        </p:spPr>
        <p:txBody>
          <a:bodyPr>
            <a:noAutofit/>
          </a:bodyPr>
          <a:lstStyle/>
          <a:p>
            <a:pPr lvl="0" algn="r" rtl="1"/>
            <a:r>
              <a:rPr lang="fa-IR" sz="1400" dirty="0">
                <a:solidFill>
                  <a:schemeClr val="accent4">
                    <a:lumMod val="50000"/>
                  </a:schemeClr>
                </a:solidFill>
                <a:cs typeface="B Mahsa" panose="00000400000000000000" pitchFamily="2" charset="-78"/>
              </a:rPr>
              <a:t> آبراهامیان،یرواند(1391)ایران بین دو انقلاب:از مشروطه تا انقلاب اسلامی.ترجمه کاظم فیروزمند و محسن مدیرشانه چی و حسن شمس آوری،تهران :نشر مرکز،چاپ </a:t>
            </a:r>
            <a:r>
              <a:rPr lang="fa-IR" sz="1400" dirty="0" smtClean="0">
                <a:solidFill>
                  <a:schemeClr val="accent4">
                    <a:lumMod val="50000"/>
                  </a:schemeClr>
                </a:solidFill>
                <a:cs typeface="B Mahsa" panose="00000400000000000000" pitchFamily="2" charset="-78"/>
              </a:rPr>
              <a:t>شانزدهم</a:t>
            </a:r>
          </a:p>
          <a:p>
            <a:pPr algn="r" rtl="1"/>
            <a:r>
              <a:rPr lang="fa-IR" sz="1400" dirty="0">
                <a:solidFill>
                  <a:schemeClr val="accent4">
                    <a:lumMod val="50000"/>
                  </a:schemeClr>
                </a:solidFill>
                <a:cs typeface="B Mahsa" panose="00000400000000000000" pitchFamily="2" charset="-78"/>
              </a:rPr>
              <a:t>اشرف،احمد و بنوعزیزی،علی(1388).طبقات اجتماعی،دولت و انقلاب در ایران.ترجمه ی سهیلا ترابی فارسانی،تهران؛نشر نیلوفر،چاپ </a:t>
            </a:r>
            <a:r>
              <a:rPr lang="fa-IR" sz="1400" dirty="0" smtClean="0">
                <a:solidFill>
                  <a:schemeClr val="accent4">
                    <a:lumMod val="50000"/>
                  </a:schemeClr>
                </a:solidFill>
                <a:cs typeface="B Mahsa" panose="00000400000000000000" pitchFamily="2" charset="-78"/>
              </a:rPr>
              <a:t>دوم</a:t>
            </a:r>
          </a:p>
          <a:p>
            <a:pPr algn="r" rtl="1"/>
            <a:r>
              <a:rPr lang="fa-IR" sz="1400" dirty="0">
                <a:solidFill>
                  <a:schemeClr val="accent4">
                    <a:lumMod val="50000"/>
                  </a:schemeClr>
                </a:solidFill>
                <a:cs typeface="B Mahsa" panose="00000400000000000000" pitchFamily="2" charset="-78"/>
              </a:rPr>
              <a:t>اصلاح نظام مديريت توسعه شهرى در ايران بر اساس رويكرد راهبردى- وزارت مسكن و شهرسازى ، معاونت شهرسازى و معمارى – </a:t>
            </a:r>
            <a:r>
              <a:rPr lang="fa-IR" sz="1400" dirty="0" smtClean="0">
                <a:solidFill>
                  <a:schemeClr val="accent4">
                    <a:lumMod val="50000"/>
                  </a:schemeClr>
                </a:solidFill>
                <a:cs typeface="B Mahsa" panose="00000400000000000000" pitchFamily="2" charset="-78"/>
              </a:rPr>
              <a:t>1387</a:t>
            </a:r>
          </a:p>
          <a:p>
            <a:pPr algn="r" rtl="1"/>
            <a:r>
              <a:rPr lang="fa-IR" sz="1400" dirty="0" smtClean="0">
                <a:solidFill>
                  <a:schemeClr val="accent4">
                    <a:lumMod val="50000"/>
                  </a:schemeClr>
                </a:solidFill>
                <a:cs typeface="B Mahsa" panose="00000400000000000000" pitchFamily="2" charset="-78"/>
              </a:rPr>
              <a:t>پاکزاد،جهانشاه(1395).تاریخ شهر2.تهران:انتشارات آرمانشهر</a:t>
            </a:r>
          </a:p>
          <a:p>
            <a:pPr algn="r" rtl="1"/>
            <a:r>
              <a:rPr lang="fa-IR" sz="1400" dirty="0" smtClean="0">
                <a:solidFill>
                  <a:schemeClr val="accent4">
                    <a:lumMod val="50000"/>
                  </a:schemeClr>
                </a:solidFill>
                <a:cs typeface="B Mahsa" panose="00000400000000000000" pitchFamily="2" charset="-78"/>
              </a:rPr>
              <a:t>پورآرین،فواد(1386).انقلاب </a:t>
            </a:r>
            <a:r>
              <a:rPr lang="fa-IR" sz="1400" dirty="0">
                <a:solidFill>
                  <a:schemeClr val="accent4">
                    <a:lumMod val="50000"/>
                  </a:schemeClr>
                </a:solidFill>
                <a:cs typeface="B Mahsa" panose="00000400000000000000" pitchFamily="2" charset="-78"/>
              </a:rPr>
              <a:t>فراموش </a:t>
            </a:r>
            <a:r>
              <a:rPr lang="fa-IR" sz="1400" dirty="0" smtClean="0">
                <a:solidFill>
                  <a:schemeClr val="accent4">
                    <a:lumMod val="50000"/>
                  </a:schemeClr>
                </a:solidFill>
                <a:cs typeface="B Mahsa" panose="00000400000000000000" pitchFamily="2" charset="-78"/>
              </a:rPr>
              <a:t>شده دولت </a:t>
            </a:r>
            <a:r>
              <a:rPr lang="fa-IR" sz="1400" dirty="0">
                <a:solidFill>
                  <a:schemeClr val="accent4">
                    <a:lumMod val="50000"/>
                  </a:schemeClr>
                </a:solidFill>
                <a:cs typeface="B Mahsa" panose="00000400000000000000" pitchFamily="2" charset="-78"/>
              </a:rPr>
              <a:t>های عصر مشروطه تا کودتای </a:t>
            </a:r>
            <a:r>
              <a:rPr lang="fa-IR" sz="1400" dirty="0" smtClean="0">
                <a:solidFill>
                  <a:schemeClr val="accent4">
                    <a:lumMod val="50000"/>
                  </a:schemeClr>
                </a:solidFill>
                <a:cs typeface="B Mahsa" panose="00000400000000000000" pitchFamily="2" charset="-78"/>
              </a:rPr>
              <a:t>1299ش.تهران:چاپار</a:t>
            </a:r>
          </a:p>
          <a:p>
            <a:pPr algn="r" rtl="1"/>
            <a:r>
              <a:rPr lang="fa-IR" sz="1400" dirty="0" smtClean="0">
                <a:solidFill>
                  <a:schemeClr val="accent4">
                    <a:lumMod val="50000"/>
                  </a:schemeClr>
                </a:solidFill>
                <a:cs typeface="B Mahsa" panose="00000400000000000000" pitchFamily="2" charset="-78"/>
              </a:rPr>
              <a:t>حسامیان،فرخ؛اعتماد،گیتی؛حائری،محمدرضا(1363).شهرنشینی در ایران.تهران:نشر آگاه</a:t>
            </a:r>
          </a:p>
          <a:p>
            <a:pPr algn="r" rtl="1"/>
            <a:r>
              <a:rPr lang="fa-IR" sz="1400" dirty="0">
                <a:solidFill>
                  <a:schemeClr val="accent4">
                    <a:lumMod val="50000"/>
                  </a:schemeClr>
                </a:solidFill>
                <a:cs typeface="B Mahsa" panose="00000400000000000000" pitchFamily="2" charset="-78"/>
              </a:rPr>
              <a:t>رهنمایی،محمدتقی(1388)،دولت و شهرنشینی در ایران؛مبانی و اصول کلی نظریه توسعه شهر و نشینی در ایران،در:دو فصلنامه ی پژوهش های بوم شناسی شهری،پیش شماره ی پاییز و زمستان </a:t>
            </a:r>
            <a:r>
              <a:rPr lang="fa-IR" sz="1400" dirty="0" smtClean="0">
                <a:solidFill>
                  <a:schemeClr val="accent4">
                    <a:lumMod val="50000"/>
                  </a:schemeClr>
                </a:solidFill>
                <a:cs typeface="B Mahsa" panose="00000400000000000000" pitchFamily="2" charset="-78"/>
              </a:rPr>
              <a:t>1388،صص143-166</a:t>
            </a:r>
          </a:p>
          <a:p>
            <a:pPr algn="r" rtl="1"/>
            <a:r>
              <a:rPr lang="fa-IR" sz="1400" dirty="0">
                <a:solidFill>
                  <a:schemeClr val="accent4">
                    <a:lumMod val="50000"/>
                  </a:schemeClr>
                </a:solidFill>
                <a:cs typeface="B Mahsa" panose="00000400000000000000" pitchFamily="2" charset="-78"/>
              </a:rPr>
              <a:t>زرین کوب،عبدالحسین(1384).روزگاران؛تاریخ ایران از آغاز تا سقوط سلطنت پهلوی،تهران،انتشارات سخن،چاپ </a:t>
            </a:r>
            <a:r>
              <a:rPr lang="fa-IR" sz="1400" dirty="0" smtClean="0">
                <a:solidFill>
                  <a:schemeClr val="accent4">
                    <a:lumMod val="50000"/>
                  </a:schemeClr>
                </a:solidFill>
                <a:cs typeface="B Mahsa" panose="00000400000000000000" pitchFamily="2" charset="-78"/>
              </a:rPr>
              <a:t>هفتم</a:t>
            </a:r>
          </a:p>
          <a:p>
            <a:pPr algn="r" rtl="1"/>
            <a:r>
              <a:rPr lang="fa-IR" sz="1400" dirty="0">
                <a:solidFill>
                  <a:schemeClr val="accent4">
                    <a:lumMod val="50000"/>
                  </a:schemeClr>
                </a:solidFill>
                <a:cs typeface="B Mahsa" panose="00000400000000000000" pitchFamily="2" charset="-78"/>
              </a:rPr>
              <a:t>سعیدی رضوانی،نوید(1371).شهرنشینی و شهرسازی در دوره بیست ساله1300-1320 ه.ش؛دوران حکومت رضاخان.در : تحقیقات جغرافیایی،تابستان 1371،شماره </a:t>
            </a:r>
            <a:r>
              <a:rPr lang="fa-IR" sz="1400" dirty="0" smtClean="0">
                <a:solidFill>
                  <a:schemeClr val="accent4">
                    <a:lumMod val="50000"/>
                  </a:schemeClr>
                </a:solidFill>
                <a:cs typeface="B Mahsa" panose="00000400000000000000" pitchFamily="2" charset="-78"/>
              </a:rPr>
              <a:t>25،صص140-166</a:t>
            </a:r>
          </a:p>
          <a:p>
            <a:pPr lvl="0" algn="r" rtl="1"/>
            <a:r>
              <a:rPr lang="fa-IR" sz="1400" dirty="0">
                <a:solidFill>
                  <a:schemeClr val="accent4">
                    <a:lumMod val="50000"/>
                  </a:schemeClr>
                </a:solidFill>
                <a:cs typeface="B Mahsa" panose="00000400000000000000" pitchFamily="2" charset="-78"/>
              </a:rPr>
              <a:t>کاتوزیان،محمدعلی همایون(1390)،اقتصاد سیاسی ایران؛از مشروطیت تا پایان سلسله پهلوی.ترجمه ی محمدرضا نفیسی و کامبیز عزیزی.تهران؛نشر مرکز،چاپ </a:t>
            </a:r>
            <a:r>
              <a:rPr lang="fa-IR" sz="1400" dirty="0" smtClean="0">
                <a:solidFill>
                  <a:schemeClr val="accent4">
                    <a:lumMod val="50000"/>
                  </a:schemeClr>
                </a:solidFill>
                <a:cs typeface="B Mahsa" panose="00000400000000000000" pitchFamily="2" charset="-78"/>
              </a:rPr>
              <a:t>هفدهم</a:t>
            </a:r>
          </a:p>
          <a:p>
            <a:pPr algn="r" rtl="1"/>
            <a:r>
              <a:rPr lang="fa-IR" sz="1400" dirty="0" smtClean="0">
                <a:solidFill>
                  <a:schemeClr val="accent4">
                    <a:lumMod val="50000"/>
                  </a:schemeClr>
                </a:solidFill>
                <a:cs typeface="B Mahsa" panose="00000400000000000000" pitchFamily="2" charset="-78"/>
              </a:rPr>
              <a:t>کامروا،</a:t>
            </a:r>
            <a:r>
              <a:rPr lang="fa-IR" sz="1400" dirty="0">
                <a:solidFill>
                  <a:schemeClr val="accent4">
                    <a:lumMod val="50000"/>
                  </a:schemeClr>
                </a:solidFill>
                <a:cs typeface="B Mahsa" panose="00000400000000000000" pitchFamily="2" charset="-78"/>
              </a:rPr>
              <a:t> سید </a:t>
            </a:r>
            <a:r>
              <a:rPr lang="fa-IR" sz="1400" dirty="0" smtClean="0">
                <a:solidFill>
                  <a:schemeClr val="accent4">
                    <a:lumMod val="50000"/>
                  </a:schemeClr>
                </a:solidFill>
                <a:cs typeface="B Mahsa" panose="00000400000000000000" pitchFamily="2" charset="-78"/>
              </a:rPr>
              <a:t>محمدعلی(1386)مقدمه ای بر شهرسازی معاصر ایران.تهران:انتشارات دانشگاه تهران</a:t>
            </a:r>
          </a:p>
          <a:p>
            <a:pPr algn="r" rtl="1"/>
            <a:r>
              <a:rPr lang="fa-IR" sz="1400" dirty="0">
                <a:solidFill>
                  <a:schemeClr val="accent4">
                    <a:lumMod val="50000"/>
                  </a:schemeClr>
                </a:solidFill>
                <a:cs typeface="B Mahsa" panose="00000400000000000000" pitchFamily="2" charset="-78"/>
              </a:rPr>
              <a:t>کریمان ،حسین(1355).تهران در گذشته و حال.تهران :انتشارات دانشگاه ملی </a:t>
            </a:r>
            <a:r>
              <a:rPr lang="fa-IR" sz="1400" dirty="0" smtClean="0">
                <a:solidFill>
                  <a:schemeClr val="accent4">
                    <a:lumMod val="50000"/>
                  </a:schemeClr>
                </a:solidFill>
                <a:cs typeface="B Mahsa" panose="00000400000000000000" pitchFamily="2" charset="-78"/>
              </a:rPr>
              <a:t>ایران</a:t>
            </a:r>
          </a:p>
          <a:p>
            <a:pPr algn="r" rtl="1"/>
            <a:r>
              <a:rPr lang="fa-IR" sz="1400" dirty="0">
                <a:solidFill>
                  <a:schemeClr val="accent4">
                    <a:lumMod val="50000"/>
                  </a:schemeClr>
                </a:solidFill>
                <a:cs typeface="B Mahsa" panose="00000400000000000000" pitchFamily="2" charset="-78"/>
              </a:rPr>
              <a:t>نجمی،ناصر(1362)،ایران قدیم و تهران قدیم .تهران:انتشارات </a:t>
            </a:r>
            <a:r>
              <a:rPr lang="fa-IR" sz="1400" dirty="0" smtClean="0">
                <a:solidFill>
                  <a:schemeClr val="accent4">
                    <a:lumMod val="50000"/>
                  </a:schemeClr>
                </a:solidFill>
                <a:cs typeface="B Mahsa" panose="00000400000000000000" pitchFamily="2" charset="-78"/>
              </a:rPr>
              <a:t>جانزاده</a:t>
            </a:r>
          </a:p>
          <a:p>
            <a:pPr algn="r" rtl="1"/>
            <a:r>
              <a:rPr lang="fa-IR" sz="1400" dirty="0" smtClean="0">
                <a:solidFill>
                  <a:schemeClr val="accent4">
                    <a:lumMod val="50000"/>
                  </a:schemeClr>
                </a:solidFill>
                <a:cs typeface="B Mahsa" panose="00000400000000000000" pitchFamily="2" charset="-78"/>
              </a:rPr>
              <a:t>نوحه خوان،حامد(1391)معیارهای تقسیمات کشوری در دوره پهلوی در خردنامه،سال چهارم،پاییز 1391 شماره9،صص136-143</a:t>
            </a:r>
            <a:endParaRPr lang="en-US" sz="1400" dirty="0">
              <a:solidFill>
                <a:schemeClr val="accent4">
                  <a:lumMod val="50000"/>
                </a:schemeClr>
              </a:solidFill>
              <a:cs typeface="B Mahsa" panose="00000400000000000000" pitchFamily="2" charset="-78"/>
            </a:endParaRPr>
          </a:p>
          <a:p>
            <a:pPr lvl="0" algn="r" rtl="1"/>
            <a:endParaRPr lang="en-US" sz="1400" dirty="0">
              <a:solidFill>
                <a:schemeClr val="accent4">
                  <a:lumMod val="50000"/>
                </a:schemeClr>
              </a:solidFill>
              <a:cs typeface="B Mahsa" panose="00000400000000000000" pitchFamily="2" charset="-78"/>
            </a:endParaRPr>
          </a:p>
          <a:p>
            <a:pPr algn="r" rtl="1"/>
            <a:endParaRPr lang="fa-IR" sz="1400" dirty="0">
              <a:solidFill>
                <a:schemeClr val="accent4">
                  <a:lumMod val="50000"/>
                </a:schemeClr>
              </a:solidFill>
              <a:cs typeface="B Mahsa" panose="00000400000000000000" pitchFamily="2" charset="-78"/>
            </a:endParaRPr>
          </a:p>
          <a:p>
            <a:pPr algn="r" rtl="1"/>
            <a:endParaRPr lang="fa-IR" sz="1400" dirty="0">
              <a:solidFill>
                <a:schemeClr val="accent4">
                  <a:lumMod val="50000"/>
                </a:schemeClr>
              </a:solidFill>
              <a:cs typeface="B Mahsa" panose="00000400000000000000" pitchFamily="2" charset="-78"/>
            </a:endParaRPr>
          </a:p>
          <a:p>
            <a:pPr algn="r" rtl="1"/>
            <a:endParaRPr lang="en-US" sz="1400" dirty="0">
              <a:solidFill>
                <a:schemeClr val="accent4">
                  <a:lumMod val="50000"/>
                </a:schemeClr>
              </a:solidFill>
              <a:cs typeface="B Mahsa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846" y="759906"/>
            <a:ext cx="769025" cy="118266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228" y="759906"/>
            <a:ext cx="853911" cy="118266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139" y="790797"/>
            <a:ext cx="783556" cy="115203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056" y="765799"/>
            <a:ext cx="813360" cy="117730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4695" y="759906"/>
            <a:ext cx="803120" cy="117730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95798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528" y="688047"/>
            <a:ext cx="9476509" cy="6017553"/>
          </a:xfrm>
        </p:spPr>
      </p:pic>
    </p:spTree>
    <p:extLst>
      <p:ext uri="{BB962C8B-B14F-4D97-AF65-F5344CB8AC3E}">
        <p14:creationId xmlns:p14="http://schemas.microsoft.com/office/powerpoint/2010/main" val="2715534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>
                <a:cs typeface="B Mahsa" panose="00000400000000000000" pitchFamily="2" charset="-78"/>
              </a:rPr>
              <a:t>تحولات سیاسی </a:t>
            </a:r>
            <a:r>
              <a:rPr lang="fa-IR" dirty="0">
                <a:cs typeface="B Mahsa" panose="00000400000000000000" pitchFamily="2" charset="-78"/>
              </a:rPr>
              <a:t>و </a:t>
            </a:r>
            <a:r>
              <a:rPr lang="fa-IR" dirty="0" smtClean="0">
                <a:cs typeface="B Mahsa" panose="00000400000000000000" pitchFamily="2" charset="-78"/>
              </a:rPr>
              <a:t>نظامی</a:t>
            </a:r>
            <a:r>
              <a:rPr lang="fa-IR" sz="1400" dirty="0" smtClean="0">
                <a:cs typeface="B Koodak" panose="00000700000000000000" pitchFamily="2" charset="-78"/>
              </a:rPr>
              <a:t>(پاکزاد119:1395)</a:t>
            </a:r>
            <a:endParaRPr lang="en-US" dirty="0">
              <a:cs typeface="B Koodak" panose="00000700000000000000" pitchFamily="2" charset="-78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4250903566"/>
              </p:ext>
            </p:extLst>
          </p:nvPr>
        </p:nvGraphicFramePr>
        <p:xfrm>
          <a:off x="811369" y="2369712"/>
          <a:ext cx="10971368" cy="40777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09417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>
                <a:cs typeface="B Mahsa" panose="00000400000000000000" pitchFamily="2" charset="-78"/>
              </a:rPr>
              <a:t>ت</a:t>
            </a:r>
            <a:r>
              <a:rPr lang="fa-IR" dirty="0" smtClean="0">
                <a:cs typeface="B Mahsa" panose="00000400000000000000" pitchFamily="2" charset="-78"/>
              </a:rPr>
              <a:t>حولات اقتصادی</a:t>
            </a:r>
            <a:endParaRPr lang="en-US" dirty="0">
              <a:cs typeface="B Mahsa" panose="00000400000000000000" pitchFamily="2" charset="-78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sz="half" idx="1"/>
          </p:nvPr>
        </p:nvSpPr>
        <p:spPr>
          <a:xfrm>
            <a:off x="609600" y="5396248"/>
            <a:ext cx="10972800" cy="1195052"/>
          </a:xfrm>
        </p:spPr>
        <p:txBody>
          <a:bodyPr>
            <a:noAutofit/>
          </a:bodyPr>
          <a:lstStyle/>
          <a:p>
            <a:pPr algn="r" rtl="1"/>
            <a:r>
              <a:rPr lang="fa-IR" dirty="0" smtClean="0">
                <a:cs typeface="B Koodak" panose="00000700000000000000" pitchFamily="2" charset="-78"/>
              </a:rPr>
              <a:t>درامد گمرکات شمال و خاویار به روسیه و گمرکات جنوب و تلگراف به انگلیس واگذار شد.</a:t>
            </a:r>
          </a:p>
          <a:p>
            <a:pPr algn="r" rtl="1"/>
            <a:r>
              <a:rPr lang="fa-IR" dirty="0" smtClean="0">
                <a:cs typeface="B Koodak" panose="00000700000000000000" pitchFamily="2" charset="-78"/>
              </a:rPr>
              <a:t>در نخستین دوره مجلس اجاره دادن زمین کشاورزی با حق دریافت مالیات ممنوع شد.</a:t>
            </a:r>
          </a:p>
          <a:p>
            <a:pPr algn="r" rtl="1"/>
            <a:r>
              <a:rPr lang="fa-IR" dirty="0">
                <a:cs typeface="B Koodak" panose="00000700000000000000" pitchFamily="2" charset="-78"/>
              </a:rPr>
              <a:t> </a:t>
            </a:r>
            <a:r>
              <a:rPr lang="fa-IR" dirty="0" smtClean="0">
                <a:cs typeface="B Koodak" panose="00000700000000000000" pitchFamily="2" charset="-78"/>
              </a:rPr>
              <a:t>   جنگ داخلی – افزایش قدرت حاکمان محلی-پالایشگاه آبادان در اختیار انگلیسی ها قرار گرفت.</a:t>
            </a:r>
          </a:p>
          <a:p>
            <a:pPr algn="r" rtl="1"/>
            <a:endParaRPr lang="en-US" dirty="0">
              <a:cs typeface="B Koodak" panose="00000700000000000000" pitchFamily="2" charset="-78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573207702"/>
              </p:ext>
            </p:extLst>
          </p:nvPr>
        </p:nvGraphicFramePr>
        <p:xfrm>
          <a:off x="270458" y="811368"/>
          <a:ext cx="9863786" cy="67678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88190697"/>
              </p:ext>
            </p:extLst>
          </p:nvPr>
        </p:nvGraphicFramePr>
        <p:xfrm>
          <a:off x="3454400" y="1027090"/>
          <a:ext cx="8128000" cy="41119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4237039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>
                <a:cs typeface="B Mahsa" panose="00000400000000000000" pitchFamily="2" charset="-78"/>
              </a:rPr>
              <a:t>تحولات اقتصادی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r" rtl="1">
              <a:lnSpc>
                <a:spcPct val="150000"/>
              </a:lnSpc>
            </a:pPr>
            <a:r>
              <a:rPr lang="fa-IR" sz="2400" dirty="0">
                <a:cs typeface="B Koodak" panose="00000700000000000000" pitchFamily="2" charset="-78"/>
              </a:rPr>
              <a:t>گسترش کالاهای وارداتی و عدم امکان رقابت                            پیشه وری اهمیت خود را از دست داد</a:t>
            </a:r>
            <a:r>
              <a:rPr lang="fa-IR" sz="2400" dirty="0" smtClean="0">
                <a:cs typeface="B Koodak" panose="00000700000000000000" pitchFamily="2" charset="-78"/>
              </a:rPr>
              <a:t>.</a:t>
            </a:r>
            <a:endParaRPr lang="fa-IR" sz="24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dirty="0" smtClean="0">
                <a:solidFill>
                  <a:schemeClr val="accent4">
                    <a:lumMod val="50000"/>
                  </a:schemeClr>
                </a:solidFill>
                <a:cs typeface="B Koodak" panose="00000700000000000000" pitchFamily="2" charset="-78"/>
              </a:rPr>
              <a:t>تشکیل اتحادیه برای حفظ منافع تجار :تعیین قیمت ابریشم در گیلان و قیمت غلات در آذربایجان.</a:t>
            </a:r>
          </a:p>
          <a:p>
            <a:pPr algn="r" rtl="1">
              <a:lnSpc>
                <a:spcPct val="150000"/>
              </a:lnSpc>
            </a:pPr>
            <a:r>
              <a:rPr lang="fa-IR" sz="2400" dirty="0" smtClean="0">
                <a:solidFill>
                  <a:schemeClr val="accent4">
                    <a:lumMod val="50000"/>
                  </a:schemeClr>
                </a:solidFill>
                <a:cs typeface="B Koodak" panose="00000700000000000000" pitchFamily="2" charset="-78"/>
              </a:rPr>
              <a:t>این تجار بعدها در نظام نامه انتخابات  تجار+صنوف دو گروه از 6 گروه مجلس</a:t>
            </a:r>
          </a:p>
          <a:p>
            <a:pPr algn="r" rtl="1">
              <a:lnSpc>
                <a:spcPct val="150000"/>
              </a:lnSpc>
            </a:pPr>
            <a:r>
              <a:rPr lang="fa-IR" sz="2400" dirty="0" smtClean="0">
                <a:solidFill>
                  <a:schemeClr val="accent4">
                    <a:lumMod val="50000"/>
                  </a:schemeClr>
                </a:solidFill>
                <a:cs typeface="B Koodak" panose="00000700000000000000" pitchFamily="2" charset="-78"/>
              </a:rPr>
              <a:t> از 161 نماینده :28 از تجار و 29 از اصناف</a:t>
            </a:r>
          </a:p>
          <a:p>
            <a:pPr algn="r" rtl="1">
              <a:lnSpc>
                <a:spcPct val="150000"/>
              </a:lnSpc>
            </a:pPr>
            <a:r>
              <a:rPr lang="fa-IR" sz="2400" dirty="0" smtClean="0">
                <a:solidFill>
                  <a:schemeClr val="accent4">
                    <a:lumMod val="50000"/>
                  </a:schemeClr>
                </a:solidFill>
                <a:cs typeface="B Koodak" panose="00000700000000000000" pitchFamily="2" charset="-78"/>
              </a:rPr>
              <a:t>بیشتر کاگران کشور روستاییان بودند.</a:t>
            </a:r>
          </a:p>
          <a:p>
            <a:pPr marL="109728" indent="0" algn="r" rtl="1">
              <a:lnSpc>
                <a:spcPct val="150000"/>
              </a:lnSpc>
              <a:buNone/>
            </a:pPr>
            <a:endParaRPr lang="fa-IR" sz="2400" dirty="0" smtClean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dirty="0" smtClean="0">
                <a:solidFill>
                  <a:schemeClr val="accent4">
                    <a:lumMod val="50000"/>
                  </a:schemeClr>
                </a:solidFill>
                <a:cs typeface="B Koodak" panose="00000700000000000000" pitchFamily="2" charset="-78"/>
              </a:rPr>
              <a:t>پس از انقلاب مشروطیت ارباب ها همچنان موقعیت خود را حفظ کردند .تعداد نماینده های آنها از 21 درصد به 49 درصد رسید.</a:t>
            </a:r>
            <a:endParaRPr lang="en-US" sz="2400" dirty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endParaRPr>
          </a:p>
        </p:txBody>
      </p:sp>
      <p:sp>
        <p:nvSpPr>
          <p:cNvPr id="4" name="Right Arrow 3"/>
          <p:cNvSpPr/>
          <p:nvPr/>
        </p:nvSpPr>
        <p:spPr>
          <a:xfrm rot="10800000">
            <a:off x="5473521" y="2459863"/>
            <a:ext cx="1244958" cy="167426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464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>
                <a:cs typeface="B Mahsa" panose="00000400000000000000" pitchFamily="2" charset="-78"/>
              </a:rPr>
              <a:t>تحولات اجتماعی</a:t>
            </a:r>
            <a:endParaRPr lang="en-US" dirty="0">
              <a:cs typeface="B Mahs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5198685"/>
            <a:ext cx="10972800" cy="4325112"/>
          </a:xfrm>
        </p:spPr>
        <p:txBody>
          <a:bodyPr>
            <a:normAutofit/>
          </a:bodyPr>
          <a:lstStyle/>
          <a:p>
            <a:pPr algn="r" rtl="1"/>
            <a:r>
              <a:rPr lang="fa-IR" sz="2000" dirty="0" smtClean="0">
                <a:cs typeface="B Koodak" panose="00000700000000000000" pitchFamily="2" charset="-78"/>
              </a:rPr>
              <a:t>ظهور قشر جدید اجتماعی در قرن 19 (قرن 13 ه.ش،14 ه.ق)– تحصیل کردگان در غرب- طبقه بروکرات ها و افراد متخصص</a:t>
            </a:r>
          </a:p>
          <a:p>
            <a:pPr algn="r" rtl="1"/>
            <a:r>
              <a:rPr lang="fa-IR" sz="2000" dirty="0" smtClean="0">
                <a:cs typeface="B Koodak" panose="00000700000000000000" pitchFamily="2" charset="-78"/>
              </a:rPr>
              <a:t>تحولات اجتماعی در شهر ها سریع تر بود.</a:t>
            </a:r>
          </a:p>
          <a:p>
            <a:pPr algn="r" rtl="1"/>
            <a:r>
              <a:rPr lang="fa-IR" sz="2000" dirty="0">
                <a:solidFill>
                  <a:schemeClr val="accent4">
                    <a:lumMod val="50000"/>
                  </a:schemeClr>
                </a:solidFill>
                <a:cs typeface="B Koodak" panose="00000700000000000000" pitchFamily="2" charset="-78"/>
              </a:rPr>
              <a:t>روحانیون از دیگر گروه های اجتماعی که بیشتر در امور اجتماعی بودند</a:t>
            </a:r>
            <a:r>
              <a:rPr lang="fa-IR" sz="2000" dirty="0" smtClean="0">
                <a:solidFill>
                  <a:schemeClr val="accent4">
                    <a:lumMod val="50000"/>
                  </a:schemeClr>
                </a:solidFill>
                <a:cs typeface="B Koodak" panose="00000700000000000000" pitchFamily="2" charset="-78"/>
              </a:rPr>
              <a:t>.</a:t>
            </a:r>
          </a:p>
          <a:p>
            <a:pPr marL="109728" indent="0" algn="r" rtl="1">
              <a:buNone/>
            </a:pPr>
            <a:r>
              <a:rPr lang="fa-IR" sz="1400" dirty="0" smtClean="0">
                <a:solidFill>
                  <a:schemeClr val="accent4">
                    <a:lumMod val="50000"/>
                  </a:schemeClr>
                </a:solidFill>
                <a:cs typeface="B Koodak" panose="00000700000000000000" pitchFamily="2" charset="-78"/>
              </a:rPr>
              <a:t>(اشرف و بنو عزیزی،69:1388)</a:t>
            </a:r>
            <a:endParaRPr lang="fa-IR" sz="1400" dirty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endParaRPr>
          </a:p>
          <a:p>
            <a:pPr algn="r" rtl="1"/>
            <a:endParaRPr lang="fa-IR" sz="2000" dirty="0" smtClean="0">
              <a:cs typeface="B Koodak" panose="00000700000000000000" pitchFamily="2" charset="-78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663943656"/>
              </p:ext>
            </p:extLst>
          </p:nvPr>
        </p:nvGraphicFramePr>
        <p:xfrm>
          <a:off x="609600" y="1977981"/>
          <a:ext cx="10241566" cy="31531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71172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>
                <a:cs typeface="B Mahsa" panose="00000400000000000000" pitchFamily="2" charset="-78"/>
              </a:rPr>
              <a:t>تحولات فرهنگی</a:t>
            </a:r>
            <a:endParaRPr lang="en-US" dirty="0">
              <a:cs typeface="B Mahs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3878" y="2209800"/>
            <a:ext cx="6228522" cy="4364736"/>
          </a:xfrm>
        </p:spPr>
        <p:txBody>
          <a:bodyPr>
            <a:no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dirty="0" smtClean="0">
                <a:cs typeface="B Koodak" panose="00000700000000000000" pitchFamily="2" charset="-78"/>
              </a:rPr>
              <a:t>استبداد پذیری و خودکامگی ریشه 2400 ساله داشت.</a:t>
            </a:r>
          </a:p>
          <a:p>
            <a:pPr algn="r" rtl="1">
              <a:lnSpc>
                <a:spcPct val="150000"/>
              </a:lnSpc>
            </a:pPr>
            <a:r>
              <a:rPr lang="fa-IR" sz="2000" dirty="0" smtClean="0">
                <a:cs typeface="B Koodak" panose="00000700000000000000" pitchFamily="2" charset="-78"/>
              </a:rPr>
              <a:t>بیشتر مردم هنوز در ایل زندگی می کردند و لیاقت و کاردانی را در تسلط هر چه بیشتر می دانستند.</a:t>
            </a:r>
          </a:p>
          <a:p>
            <a:pPr algn="r" rtl="1">
              <a:lnSpc>
                <a:spcPct val="150000"/>
              </a:lnSpc>
            </a:pPr>
            <a:r>
              <a:rPr lang="fa-IR" sz="2000" dirty="0" smtClean="0">
                <a:cs typeface="B Koodak" panose="00000700000000000000" pitchFamily="2" charset="-78"/>
              </a:rPr>
              <a:t>موانع تاریخی حاکمیت جدید:</a:t>
            </a:r>
          </a:p>
          <a:p>
            <a:pPr marL="109728" indent="0" algn="r" rtl="1">
              <a:lnSpc>
                <a:spcPct val="150000"/>
              </a:lnSpc>
              <a:buNone/>
            </a:pPr>
            <a:r>
              <a:rPr lang="fa-IR" sz="2000" dirty="0" smtClean="0">
                <a:cs typeface="B Koodak" panose="00000700000000000000" pitchFamily="2" charset="-78"/>
              </a:rPr>
              <a:t>1 – سنت خودکامگی</a:t>
            </a:r>
          </a:p>
          <a:p>
            <a:pPr marL="109728" indent="0" algn="r" rtl="1">
              <a:lnSpc>
                <a:spcPct val="150000"/>
              </a:lnSpc>
              <a:buNone/>
            </a:pPr>
            <a:r>
              <a:rPr lang="fa-IR" sz="2000" dirty="0" smtClean="0">
                <a:cs typeface="B Koodak" panose="00000700000000000000" pitchFamily="2" charset="-78"/>
              </a:rPr>
              <a:t> 2- تضاد گروه های سیاسی</a:t>
            </a:r>
          </a:p>
          <a:p>
            <a:pPr marL="109728" indent="0" algn="r" rtl="1">
              <a:lnSpc>
                <a:spcPct val="150000"/>
              </a:lnSpc>
              <a:buNone/>
            </a:pPr>
            <a:r>
              <a:rPr lang="fa-IR" sz="2000" dirty="0" smtClean="0">
                <a:cs typeface="B Koodak" panose="00000700000000000000" pitchFamily="2" charset="-78"/>
              </a:rPr>
              <a:t>3- رواج اندیشه غرب گرایی </a:t>
            </a:r>
          </a:p>
          <a:p>
            <a:pPr marL="109728" indent="0" algn="r" rtl="1">
              <a:lnSpc>
                <a:spcPct val="150000"/>
              </a:lnSpc>
              <a:buNone/>
            </a:pPr>
            <a:r>
              <a:rPr lang="fa-IR" sz="2000" dirty="0" smtClean="0">
                <a:cs typeface="B Koodak" panose="00000700000000000000" pitchFamily="2" charset="-78"/>
              </a:rPr>
              <a:t>4- نیروهای گریز از مرکز مانند زمین داران </a:t>
            </a:r>
          </a:p>
          <a:p>
            <a:pPr marL="109728" indent="0" algn="r" rtl="1">
              <a:lnSpc>
                <a:spcPct val="150000"/>
              </a:lnSpc>
              <a:buNone/>
            </a:pPr>
            <a:r>
              <a:rPr lang="fa-IR" sz="2000" dirty="0" smtClean="0">
                <a:cs typeface="B Koodak" panose="00000700000000000000" pitchFamily="2" charset="-78"/>
              </a:rPr>
              <a:t>5-تعویض پی در پی کابینه ها</a:t>
            </a:r>
          </a:p>
          <a:p>
            <a:pPr marL="109728" indent="0" algn="r" rtl="1">
              <a:lnSpc>
                <a:spcPct val="150000"/>
              </a:lnSpc>
              <a:buNone/>
            </a:pPr>
            <a:r>
              <a:rPr lang="fa-IR" sz="2000" dirty="0" smtClean="0">
                <a:cs typeface="B Koodak" panose="00000700000000000000" pitchFamily="2" charset="-78"/>
              </a:rPr>
              <a:t> </a:t>
            </a:r>
            <a:endParaRPr lang="en-US" sz="2000" dirty="0">
              <a:cs typeface="B Koodak" panose="00000700000000000000" pitchFamily="2" charset="-78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72649641"/>
              </p:ext>
            </p:extLst>
          </p:nvPr>
        </p:nvGraphicFramePr>
        <p:xfrm>
          <a:off x="-1129298" y="2209800"/>
          <a:ext cx="8128000" cy="42065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378039" y="6241001"/>
            <a:ext cx="24341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dirty="0" smtClean="0">
                <a:solidFill>
                  <a:schemeClr val="accent4">
                    <a:lumMod val="50000"/>
                  </a:schemeClr>
                </a:solidFill>
                <a:cs typeface="B Koodak" panose="00000700000000000000" pitchFamily="2" charset="-78"/>
              </a:rPr>
              <a:t>(زرین کوب،862:1384)</a:t>
            </a:r>
            <a:endParaRPr lang="en-US" sz="1400" dirty="0">
              <a:solidFill>
                <a:schemeClr val="accent4">
                  <a:lumMod val="50000"/>
                </a:schemeClr>
              </a:solidFill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14341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aining presentation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Calibri">
      <a:maj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raining presentation.potx" id="{7B9FCAFE-DDE5-4198-9987-54DFCAD80598}" vid="{6015A8B0-C387-4E39-945C-0F39E3EB10B6}"/>
    </a:ext>
  </a:extLst>
</a:theme>
</file>

<file path=ppt/theme/theme2.xml><?xml version="1.0" encoding="utf-8"?>
<a:theme xmlns:a="http://schemas.openxmlformats.org/drawingml/2006/main" name="Office Theme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Calibri">
      <a:maj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Calibri">
      <a:maj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Training presentation</Template>
  <TotalTime>1468</TotalTime>
  <Words>2483</Words>
  <Application>Microsoft Office PowerPoint</Application>
  <PresentationFormat>Widescreen</PresentationFormat>
  <Paragraphs>338</Paragraphs>
  <Slides>41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52" baseType="lpstr">
      <vt:lpstr>Arial</vt:lpstr>
      <vt:lpstr>B Koodak</vt:lpstr>
      <vt:lpstr>B Kourosh</vt:lpstr>
      <vt:lpstr>B Mahsa</vt:lpstr>
      <vt:lpstr>B Morvarid</vt:lpstr>
      <vt:lpstr>Calibri</vt:lpstr>
      <vt:lpstr>Georgia</vt:lpstr>
      <vt:lpstr>Tahoma</vt:lpstr>
      <vt:lpstr>Wingdings</vt:lpstr>
      <vt:lpstr>Wingdings 2</vt:lpstr>
      <vt:lpstr>Training presentation</vt:lpstr>
      <vt:lpstr>تحولات شهرسازی ایران از انقلاب مشروطیت تا پهلوی دوم</vt:lpstr>
      <vt:lpstr>فهرست</vt:lpstr>
      <vt:lpstr>PowerPoint Presentation</vt:lpstr>
      <vt:lpstr>انقلاب مشروطیت(1285ه.ش،1906م،1324ه.ق) </vt:lpstr>
      <vt:lpstr>تحولات سیاسی و نظامی(پاکزاد119:1395)</vt:lpstr>
      <vt:lpstr>تحولات اقتصادی</vt:lpstr>
      <vt:lpstr>تحولات اقتصادی</vt:lpstr>
      <vt:lpstr>تحولات اجتماعی</vt:lpstr>
      <vt:lpstr>تحولات فرهنگی</vt:lpstr>
      <vt:lpstr>تحولات فضایی سطح کلان </vt:lpstr>
      <vt:lpstr>PowerPoint Presentation</vt:lpstr>
      <vt:lpstr>تحولات فضایی سطح میانی (پاکزاد،137:1395) </vt:lpstr>
      <vt:lpstr>تحولات فضایی سطح خرد </vt:lpstr>
      <vt:lpstr>تحولات فضایی تهران</vt:lpstr>
      <vt:lpstr>تحولات فضایی تهران</vt:lpstr>
      <vt:lpstr>جمع بندی</vt:lpstr>
      <vt:lpstr>PowerPoint Presentation</vt:lpstr>
      <vt:lpstr>پهلوی اول(1305ه.ش،1904م،1344ه.ق)</vt:lpstr>
      <vt:lpstr> تحولات سیاسی – نظامی : </vt:lpstr>
      <vt:lpstr>تحولات اقتصادی:</vt:lpstr>
      <vt:lpstr>تحولات اجتماعی</vt:lpstr>
      <vt:lpstr>تحولات فرهنگی</vt:lpstr>
      <vt:lpstr>اقدامات مذهب زدایانه : </vt:lpstr>
      <vt:lpstr>تحولات فضایی</vt:lpstr>
      <vt:lpstr>PowerPoint Presentation</vt:lpstr>
      <vt:lpstr>رابطه شهر و روستا</vt:lpstr>
      <vt:lpstr>تحولات فضایی سطح میانی</vt:lpstr>
      <vt:lpstr>تحولات فضایی سطح میانی</vt:lpstr>
      <vt:lpstr>تحولات فضایی سطح میانی</vt:lpstr>
      <vt:lpstr>تحولات فضایی سطح خرد</vt:lpstr>
      <vt:lpstr>تحولات فضایی سطح خرد</vt:lpstr>
      <vt:lpstr>ساختمان تلگراف </vt:lpstr>
      <vt:lpstr>نمای کلی میدان توپخانه (ساختمان های: شهرداری ،شهربانی ،پست و تلگراف) </vt:lpstr>
      <vt:lpstr>بانک ملی ایران </vt:lpstr>
      <vt:lpstr>تحولات فضایی تهران</vt:lpstr>
      <vt:lpstr>نقشه ها :</vt:lpstr>
      <vt:lpstr>PowerPoint Presentation</vt:lpstr>
      <vt:lpstr>تحولات فضایی تهران</vt:lpstr>
      <vt:lpstr>جمع بندی</vt:lpstr>
      <vt:lpstr>منابع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of Training Presentation</dc:title>
  <dc:creator>Abolfazl_M</dc:creator>
  <cp:lastModifiedBy>Mohammad</cp:lastModifiedBy>
  <cp:revision>150</cp:revision>
  <dcterms:created xsi:type="dcterms:W3CDTF">2017-12-16T06:06:01Z</dcterms:created>
  <dcterms:modified xsi:type="dcterms:W3CDTF">2019-12-15T19:32:04Z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</Properties>
</file>