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0"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747" autoAdjust="0"/>
    <p:restoredTop sz="94660"/>
  </p:normalViewPr>
  <p:slideViewPr>
    <p:cSldViewPr snapToGrid="0">
      <p:cViewPr varScale="1">
        <p:scale>
          <a:sx n="80" d="100"/>
          <a:sy n="80" d="100"/>
        </p:scale>
        <p:origin x="1008" y="-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_rels/data4.xml.rels><?xml version="1.0" encoding="UTF-8" standalone="yes"?>
<Relationships xmlns="http://schemas.openxmlformats.org/package/2006/relationships"><Relationship Id="rId1" Type="http://schemas.openxmlformats.org/officeDocument/2006/relationships/image" Target="../media/image7.jpg"/></Relationships>
</file>

<file path=ppt/diagrams/_rels/data5.xml.rels><?xml version="1.0" encoding="UTF-8" standalone="yes"?>
<Relationships xmlns="http://schemas.openxmlformats.org/package/2006/relationships"><Relationship Id="rId1" Type="http://schemas.openxmlformats.org/officeDocument/2006/relationships/image" Target="../media/image8.jpeg"/></Relationships>
</file>

<file path=ppt/diagrams/_rels/data6.xml.rels><?xml version="1.0" encoding="UTF-8" standalone="yes"?>
<Relationships xmlns="http://schemas.openxmlformats.org/package/2006/relationships"><Relationship Id="rId1" Type="http://schemas.openxmlformats.org/officeDocument/2006/relationships/image" Target="../media/image9.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7.jpg"/></Relationships>
</file>

<file path=ppt/diagrams/_rels/drawing5.xml.rels><?xml version="1.0" encoding="UTF-8" standalone="yes"?>
<Relationships xmlns="http://schemas.openxmlformats.org/package/2006/relationships"><Relationship Id="rId1" Type="http://schemas.openxmlformats.org/officeDocument/2006/relationships/image" Target="../media/image8.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9.jpe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6C379D-23FF-4E14-8517-54103B89EBE1}" type="doc">
      <dgm:prSet loTypeId="urn:microsoft.com/office/officeart/2005/8/layout/hProcess11" loCatId="process" qsTypeId="urn:microsoft.com/office/officeart/2005/8/quickstyle/3d1" qsCatId="3D" csTypeId="urn:microsoft.com/office/officeart/2005/8/colors/colorful2" csCatId="colorful" phldr="1"/>
      <dgm:spPr/>
      <dgm:t>
        <a:bodyPr/>
        <a:lstStyle/>
        <a:p>
          <a:endParaRPr lang="en-US"/>
        </a:p>
      </dgm:t>
    </dgm:pt>
    <dgm:pt modelId="{16B8821F-4B84-4A38-A60E-DB7AA5B06603}">
      <dgm:prSet phldrT="[Text]" custT="1"/>
      <dgm:spPr/>
      <dgm:t>
        <a:bodyPr/>
        <a:lstStyle/>
        <a:p>
          <a:pPr algn="ctr"/>
          <a:r>
            <a:rPr lang="fa-IR" sz="2000" b="1" dirty="0" smtClean="0">
              <a:solidFill>
                <a:schemeClr val="tx1"/>
              </a:solidFill>
              <a:cs typeface="B Homa" panose="00000400000000000000" pitchFamily="2" charset="-78"/>
            </a:rPr>
            <a:t>مقدمه و معرفی نظریه پرداز</a:t>
          </a:r>
          <a:endParaRPr lang="en-US" sz="2000" b="1" dirty="0">
            <a:solidFill>
              <a:schemeClr val="tx1"/>
            </a:solidFill>
            <a:cs typeface="B Homa" panose="00000400000000000000" pitchFamily="2" charset="-78"/>
          </a:endParaRPr>
        </a:p>
      </dgm:t>
    </dgm:pt>
    <dgm:pt modelId="{5BC5CCE3-5AAE-4D86-9CE8-F70BD80ACD33}" type="parTrans" cxnId="{71C59EF5-2F60-4B59-A538-D5E831B2881A}">
      <dgm:prSet/>
      <dgm:spPr/>
      <dgm:t>
        <a:bodyPr/>
        <a:lstStyle/>
        <a:p>
          <a:endParaRPr lang="en-US"/>
        </a:p>
      </dgm:t>
    </dgm:pt>
    <dgm:pt modelId="{D7FB52B3-4088-45F6-8FB3-BAC58B3363DB}" type="sibTrans" cxnId="{71C59EF5-2F60-4B59-A538-D5E831B2881A}">
      <dgm:prSet/>
      <dgm:spPr/>
      <dgm:t>
        <a:bodyPr/>
        <a:lstStyle/>
        <a:p>
          <a:endParaRPr lang="en-US"/>
        </a:p>
      </dgm:t>
    </dgm:pt>
    <dgm:pt modelId="{8CF19D65-13C9-4FBA-B28E-EF6271D176AC}">
      <dgm:prSet phldrT="[Text]" custT="1"/>
      <dgm:spPr/>
      <dgm:t>
        <a:bodyPr/>
        <a:lstStyle/>
        <a:p>
          <a:r>
            <a:rPr lang="fa-IR" sz="2000" b="1" dirty="0" smtClean="0">
              <a:solidFill>
                <a:schemeClr val="tx1"/>
              </a:solidFill>
              <a:cs typeface="B Homa" panose="00000400000000000000" pitchFamily="2" charset="-78"/>
            </a:rPr>
            <a:t>نظریات مهم جین جیکوبز</a:t>
          </a:r>
          <a:endParaRPr lang="en-US" sz="2000" b="1" dirty="0">
            <a:solidFill>
              <a:schemeClr val="tx1"/>
            </a:solidFill>
            <a:cs typeface="B Homa" panose="00000400000000000000" pitchFamily="2" charset="-78"/>
          </a:endParaRPr>
        </a:p>
      </dgm:t>
    </dgm:pt>
    <dgm:pt modelId="{DD025E0E-2CE6-4D1D-9949-B592BCE1B795}" type="parTrans" cxnId="{9C3381FD-6A62-4755-8E64-3B364D0111D1}">
      <dgm:prSet/>
      <dgm:spPr/>
      <dgm:t>
        <a:bodyPr/>
        <a:lstStyle/>
        <a:p>
          <a:endParaRPr lang="en-US"/>
        </a:p>
      </dgm:t>
    </dgm:pt>
    <dgm:pt modelId="{BDE2EE58-93D2-4052-8504-69DC648397BB}" type="sibTrans" cxnId="{9C3381FD-6A62-4755-8E64-3B364D0111D1}">
      <dgm:prSet/>
      <dgm:spPr/>
      <dgm:t>
        <a:bodyPr/>
        <a:lstStyle/>
        <a:p>
          <a:endParaRPr lang="en-US"/>
        </a:p>
      </dgm:t>
    </dgm:pt>
    <dgm:pt modelId="{53F924D0-E97D-4B93-92A3-D85019769D6F}">
      <dgm:prSet phldrT="[Text]" custT="1"/>
      <dgm:spPr/>
      <dgm:t>
        <a:bodyPr/>
        <a:lstStyle/>
        <a:p>
          <a:r>
            <a:rPr lang="fa-IR" sz="2000" b="1" dirty="0" smtClean="0">
              <a:solidFill>
                <a:schemeClr val="tx1"/>
              </a:solidFill>
              <a:cs typeface="B Homa" panose="00000400000000000000" pitchFamily="2" charset="-78"/>
            </a:rPr>
            <a:t>نظریه مورد بررسی؛ امنیت فضاهای شهری</a:t>
          </a:r>
          <a:endParaRPr lang="en-US" sz="2000" b="1" dirty="0">
            <a:solidFill>
              <a:schemeClr val="tx1"/>
            </a:solidFill>
            <a:cs typeface="B Homa" panose="00000400000000000000" pitchFamily="2" charset="-78"/>
          </a:endParaRPr>
        </a:p>
      </dgm:t>
    </dgm:pt>
    <dgm:pt modelId="{A0CCECE3-3BC5-4A88-BC11-AB3110363CE5}" type="parTrans" cxnId="{9B690BC2-2826-4A7F-B38D-36930B81EBE9}">
      <dgm:prSet/>
      <dgm:spPr/>
      <dgm:t>
        <a:bodyPr/>
        <a:lstStyle/>
        <a:p>
          <a:endParaRPr lang="en-US"/>
        </a:p>
      </dgm:t>
    </dgm:pt>
    <dgm:pt modelId="{C4E82A73-2D05-44AE-A8DA-9A8A79625C6E}" type="sibTrans" cxnId="{9B690BC2-2826-4A7F-B38D-36930B81EBE9}">
      <dgm:prSet/>
      <dgm:spPr/>
      <dgm:t>
        <a:bodyPr/>
        <a:lstStyle/>
        <a:p>
          <a:endParaRPr lang="en-US"/>
        </a:p>
      </dgm:t>
    </dgm:pt>
    <dgm:pt modelId="{62EB78BD-5EB9-4FC1-853F-AF186123D5B6}">
      <dgm:prSet phldrT="[Text]" custT="1"/>
      <dgm:spPr/>
      <dgm:t>
        <a:bodyPr/>
        <a:lstStyle/>
        <a:p>
          <a:pPr algn="ctr"/>
          <a:r>
            <a:rPr lang="fa-IR" sz="2000" b="1" dirty="0" smtClean="0">
              <a:solidFill>
                <a:schemeClr val="tx1"/>
              </a:solidFill>
              <a:cs typeface="B Homa" panose="00000400000000000000" pitchFamily="2" charset="-78"/>
            </a:rPr>
            <a:t>بررسی نمونه موردی</a:t>
          </a:r>
          <a:endParaRPr lang="en-US" sz="2000" b="1" dirty="0">
            <a:solidFill>
              <a:schemeClr val="tx1"/>
            </a:solidFill>
            <a:cs typeface="B Homa" panose="00000400000000000000" pitchFamily="2" charset="-78"/>
          </a:endParaRPr>
        </a:p>
      </dgm:t>
    </dgm:pt>
    <dgm:pt modelId="{11C4ECB1-962C-4056-8FFC-49BB67C22C32}" type="parTrans" cxnId="{BBD91E72-D8F5-41F0-8506-FE958F2BB646}">
      <dgm:prSet/>
      <dgm:spPr/>
      <dgm:t>
        <a:bodyPr/>
        <a:lstStyle/>
        <a:p>
          <a:endParaRPr lang="en-US"/>
        </a:p>
      </dgm:t>
    </dgm:pt>
    <dgm:pt modelId="{50AC9017-3BFD-489D-8719-A162C879DC66}" type="sibTrans" cxnId="{BBD91E72-D8F5-41F0-8506-FE958F2BB646}">
      <dgm:prSet/>
      <dgm:spPr/>
      <dgm:t>
        <a:bodyPr/>
        <a:lstStyle/>
        <a:p>
          <a:endParaRPr lang="en-US"/>
        </a:p>
      </dgm:t>
    </dgm:pt>
    <dgm:pt modelId="{4120D2FD-98C5-433D-9A82-FED3F27123D2}">
      <dgm:prSet phldrT="[Text]" custT="1"/>
      <dgm:spPr/>
      <dgm:t>
        <a:bodyPr/>
        <a:lstStyle/>
        <a:p>
          <a:r>
            <a:rPr lang="fa-IR" sz="2000" b="1" dirty="0" smtClean="0">
              <a:solidFill>
                <a:schemeClr val="tx1"/>
              </a:solidFill>
              <a:cs typeface="B Homa" panose="00000400000000000000" pitchFamily="2" charset="-78"/>
            </a:rPr>
            <a:t>جمع بندی</a:t>
          </a:r>
          <a:endParaRPr lang="en-US" sz="2000" b="1" dirty="0">
            <a:solidFill>
              <a:schemeClr val="tx1"/>
            </a:solidFill>
            <a:cs typeface="B Homa" panose="00000400000000000000" pitchFamily="2" charset="-78"/>
          </a:endParaRPr>
        </a:p>
      </dgm:t>
    </dgm:pt>
    <dgm:pt modelId="{8200B8D8-E4F1-4FCA-9D6D-BEEC06147B30}" type="parTrans" cxnId="{96A01C13-FCB9-4380-A33B-4996DD01E6F9}">
      <dgm:prSet/>
      <dgm:spPr/>
      <dgm:t>
        <a:bodyPr/>
        <a:lstStyle/>
        <a:p>
          <a:endParaRPr lang="en-US"/>
        </a:p>
      </dgm:t>
    </dgm:pt>
    <dgm:pt modelId="{512AB7FD-0CFC-41B8-8516-317DABF66B22}" type="sibTrans" cxnId="{96A01C13-FCB9-4380-A33B-4996DD01E6F9}">
      <dgm:prSet/>
      <dgm:spPr/>
      <dgm:t>
        <a:bodyPr/>
        <a:lstStyle/>
        <a:p>
          <a:endParaRPr lang="en-US"/>
        </a:p>
      </dgm:t>
    </dgm:pt>
    <dgm:pt modelId="{0332FA79-4371-4DC2-84B9-BC11B9A31690}" type="pres">
      <dgm:prSet presAssocID="{6E6C379D-23FF-4E14-8517-54103B89EBE1}" presName="Name0" presStyleCnt="0">
        <dgm:presLayoutVars>
          <dgm:dir/>
          <dgm:resizeHandles val="exact"/>
        </dgm:presLayoutVars>
      </dgm:prSet>
      <dgm:spPr/>
      <dgm:t>
        <a:bodyPr/>
        <a:lstStyle/>
        <a:p>
          <a:pPr rtl="1"/>
          <a:endParaRPr lang="fa-IR"/>
        </a:p>
      </dgm:t>
    </dgm:pt>
    <dgm:pt modelId="{4FF48CF7-76C8-4326-B501-70F8103803EB}" type="pres">
      <dgm:prSet presAssocID="{6E6C379D-23FF-4E14-8517-54103B89EBE1}" presName="arrow" presStyleLbl="bgShp" presStyleIdx="0" presStyleCnt="1"/>
      <dgm:spPr/>
    </dgm:pt>
    <dgm:pt modelId="{68AE0DAB-1CEC-4F2B-AB3B-76B3037E9C08}" type="pres">
      <dgm:prSet presAssocID="{6E6C379D-23FF-4E14-8517-54103B89EBE1}" presName="points" presStyleCnt="0"/>
      <dgm:spPr/>
    </dgm:pt>
    <dgm:pt modelId="{D12C5248-8AC7-4953-9845-518F4F12FBDA}" type="pres">
      <dgm:prSet presAssocID="{16B8821F-4B84-4A38-A60E-DB7AA5B06603}" presName="compositeA" presStyleCnt="0"/>
      <dgm:spPr/>
    </dgm:pt>
    <dgm:pt modelId="{3442D0D7-48CD-4DA2-A9F0-8B40D22FAD05}" type="pres">
      <dgm:prSet presAssocID="{16B8821F-4B84-4A38-A60E-DB7AA5B06603}" presName="textA" presStyleLbl="revTx" presStyleIdx="0" presStyleCnt="5">
        <dgm:presLayoutVars>
          <dgm:bulletEnabled val="1"/>
        </dgm:presLayoutVars>
      </dgm:prSet>
      <dgm:spPr/>
      <dgm:t>
        <a:bodyPr/>
        <a:lstStyle/>
        <a:p>
          <a:pPr rtl="1"/>
          <a:endParaRPr lang="fa-IR"/>
        </a:p>
      </dgm:t>
    </dgm:pt>
    <dgm:pt modelId="{0075FE2C-6CBE-44B2-98DA-43E6978092D3}" type="pres">
      <dgm:prSet presAssocID="{16B8821F-4B84-4A38-A60E-DB7AA5B06603}" presName="circleA" presStyleLbl="node1" presStyleIdx="0" presStyleCnt="5"/>
      <dgm:spPr/>
    </dgm:pt>
    <dgm:pt modelId="{317635F6-6A65-4481-BF90-8F9C25333E7D}" type="pres">
      <dgm:prSet presAssocID="{16B8821F-4B84-4A38-A60E-DB7AA5B06603}" presName="spaceA" presStyleCnt="0"/>
      <dgm:spPr/>
    </dgm:pt>
    <dgm:pt modelId="{6D373E77-C8CE-4EF0-A225-49E31A74F587}" type="pres">
      <dgm:prSet presAssocID="{D7FB52B3-4088-45F6-8FB3-BAC58B3363DB}" presName="space" presStyleCnt="0"/>
      <dgm:spPr/>
    </dgm:pt>
    <dgm:pt modelId="{737DEFB4-526E-479F-BC63-55194C77B225}" type="pres">
      <dgm:prSet presAssocID="{8CF19D65-13C9-4FBA-B28E-EF6271D176AC}" presName="compositeB" presStyleCnt="0"/>
      <dgm:spPr/>
    </dgm:pt>
    <dgm:pt modelId="{472E0334-AC82-4F72-AF07-9B0C263CBBCF}" type="pres">
      <dgm:prSet presAssocID="{8CF19D65-13C9-4FBA-B28E-EF6271D176AC}" presName="textB" presStyleLbl="revTx" presStyleIdx="1" presStyleCnt="5">
        <dgm:presLayoutVars>
          <dgm:bulletEnabled val="1"/>
        </dgm:presLayoutVars>
      </dgm:prSet>
      <dgm:spPr/>
      <dgm:t>
        <a:bodyPr/>
        <a:lstStyle/>
        <a:p>
          <a:pPr rtl="1"/>
          <a:endParaRPr lang="fa-IR"/>
        </a:p>
      </dgm:t>
    </dgm:pt>
    <dgm:pt modelId="{3DCFC163-B40F-426A-90D0-66073C1E1EAE}" type="pres">
      <dgm:prSet presAssocID="{8CF19D65-13C9-4FBA-B28E-EF6271D176AC}" presName="circleB" presStyleLbl="node1" presStyleIdx="1" presStyleCnt="5"/>
      <dgm:spPr/>
    </dgm:pt>
    <dgm:pt modelId="{2D66E5BE-BEF6-4499-B625-1B2CD640E870}" type="pres">
      <dgm:prSet presAssocID="{8CF19D65-13C9-4FBA-B28E-EF6271D176AC}" presName="spaceB" presStyleCnt="0"/>
      <dgm:spPr/>
    </dgm:pt>
    <dgm:pt modelId="{F6A7A907-4D69-4A10-9DAD-227607888F37}" type="pres">
      <dgm:prSet presAssocID="{BDE2EE58-93D2-4052-8504-69DC648397BB}" presName="space" presStyleCnt="0"/>
      <dgm:spPr/>
    </dgm:pt>
    <dgm:pt modelId="{8C7E24FF-C7C9-4D57-8C4B-E01399260553}" type="pres">
      <dgm:prSet presAssocID="{53F924D0-E97D-4B93-92A3-D85019769D6F}" presName="compositeA" presStyleCnt="0"/>
      <dgm:spPr/>
    </dgm:pt>
    <dgm:pt modelId="{753077B4-E631-45C2-9F45-8BC2FAB47E57}" type="pres">
      <dgm:prSet presAssocID="{53F924D0-E97D-4B93-92A3-D85019769D6F}" presName="textA" presStyleLbl="revTx" presStyleIdx="2" presStyleCnt="5" custScaleX="139446">
        <dgm:presLayoutVars>
          <dgm:bulletEnabled val="1"/>
        </dgm:presLayoutVars>
      </dgm:prSet>
      <dgm:spPr/>
      <dgm:t>
        <a:bodyPr/>
        <a:lstStyle/>
        <a:p>
          <a:pPr rtl="1"/>
          <a:endParaRPr lang="fa-IR"/>
        </a:p>
      </dgm:t>
    </dgm:pt>
    <dgm:pt modelId="{79477203-33D5-4363-9E6A-1F95BF640F85}" type="pres">
      <dgm:prSet presAssocID="{53F924D0-E97D-4B93-92A3-D85019769D6F}" presName="circleA" presStyleLbl="node1" presStyleIdx="2" presStyleCnt="5"/>
      <dgm:spPr/>
    </dgm:pt>
    <dgm:pt modelId="{E76D52B2-4C90-46D6-A2CD-6F8C226128A7}" type="pres">
      <dgm:prSet presAssocID="{53F924D0-E97D-4B93-92A3-D85019769D6F}" presName="spaceA" presStyleCnt="0"/>
      <dgm:spPr/>
    </dgm:pt>
    <dgm:pt modelId="{11BC43D4-CA1D-45BF-8640-BBA0C1D2C0CE}" type="pres">
      <dgm:prSet presAssocID="{C4E82A73-2D05-44AE-A8DA-9A8A79625C6E}" presName="space" presStyleCnt="0"/>
      <dgm:spPr/>
    </dgm:pt>
    <dgm:pt modelId="{EA457E23-5DA9-48B9-AE6D-6C92BD5047BE}" type="pres">
      <dgm:prSet presAssocID="{62EB78BD-5EB9-4FC1-853F-AF186123D5B6}" presName="compositeB" presStyleCnt="0"/>
      <dgm:spPr/>
    </dgm:pt>
    <dgm:pt modelId="{03011065-57BB-4259-A196-C6F3E9A1F084}" type="pres">
      <dgm:prSet presAssocID="{62EB78BD-5EB9-4FC1-853F-AF186123D5B6}" presName="textB" presStyleLbl="revTx" presStyleIdx="3" presStyleCnt="5">
        <dgm:presLayoutVars>
          <dgm:bulletEnabled val="1"/>
        </dgm:presLayoutVars>
      </dgm:prSet>
      <dgm:spPr/>
      <dgm:t>
        <a:bodyPr/>
        <a:lstStyle/>
        <a:p>
          <a:pPr rtl="1"/>
          <a:endParaRPr lang="fa-IR"/>
        </a:p>
      </dgm:t>
    </dgm:pt>
    <dgm:pt modelId="{487E2367-EEC7-422F-927E-A5248ECE24B9}" type="pres">
      <dgm:prSet presAssocID="{62EB78BD-5EB9-4FC1-853F-AF186123D5B6}" presName="circleB" presStyleLbl="node1" presStyleIdx="3" presStyleCnt="5"/>
      <dgm:spPr/>
    </dgm:pt>
    <dgm:pt modelId="{6ED39938-7821-448B-BA80-4D16DF6E26B3}" type="pres">
      <dgm:prSet presAssocID="{62EB78BD-5EB9-4FC1-853F-AF186123D5B6}" presName="spaceB" presStyleCnt="0"/>
      <dgm:spPr/>
    </dgm:pt>
    <dgm:pt modelId="{FC47A0DC-AF85-4F26-BC79-9AF2E7BAE62A}" type="pres">
      <dgm:prSet presAssocID="{50AC9017-3BFD-489D-8719-A162C879DC66}" presName="space" presStyleCnt="0"/>
      <dgm:spPr/>
    </dgm:pt>
    <dgm:pt modelId="{C7A1A6CC-4DDD-4654-AEFE-E00157A59444}" type="pres">
      <dgm:prSet presAssocID="{4120D2FD-98C5-433D-9A82-FED3F27123D2}" presName="compositeA" presStyleCnt="0"/>
      <dgm:spPr/>
    </dgm:pt>
    <dgm:pt modelId="{292CF48E-F54C-4573-9604-60F6F98D4A29}" type="pres">
      <dgm:prSet presAssocID="{4120D2FD-98C5-433D-9A82-FED3F27123D2}" presName="textA" presStyleLbl="revTx" presStyleIdx="4" presStyleCnt="5">
        <dgm:presLayoutVars>
          <dgm:bulletEnabled val="1"/>
        </dgm:presLayoutVars>
      </dgm:prSet>
      <dgm:spPr/>
      <dgm:t>
        <a:bodyPr/>
        <a:lstStyle/>
        <a:p>
          <a:pPr rtl="1"/>
          <a:endParaRPr lang="fa-IR"/>
        </a:p>
      </dgm:t>
    </dgm:pt>
    <dgm:pt modelId="{01B0776F-2C86-4C40-B73F-ECEEBDB51AF8}" type="pres">
      <dgm:prSet presAssocID="{4120D2FD-98C5-433D-9A82-FED3F27123D2}" presName="circleA" presStyleLbl="node1" presStyleIdx="4" presStyleCnt="5"/>
      <dgm:spPr/>
    </dgm:pt>
    <dgm:pt modelId="{2FE8C9A2-24FE-4034-9AEE-0BBDD2B2A721}" type="pres">
      <dgm:prSet presAssocID="{4120D2FD-98C5-433D-9A82-FED3F27123D2}" presName="spaceA" presStyleCnt="0"/>
      <dgm:spPr/>
    </dgm:pt>
  </dgm:ptLst>
  <dgm:cxnLst>
    <dgm:cxn modelId="{4F3E5D25-2173-4EA8-AF0F-D169024DD2F3}" type="presOf" srcId="{6E6C379D-23FF-4E14-8517-54103B89EBE1}" destId="{0332FA79-4371-4DC2-84B9-BC11B9A31690}" srcOrd="0" destOrd="0" presId="urn:microsoft.com/office/officeart/2005/8/layout/hProcess11"/>
    <dgm:cxn modelId="{9C3381FD-6A62-4755-8E64-3B364D0111D1}" srcId="{6E6C379D-23FF-4E14-8517-54103B89EBE1}" destId="{8CF19D65-13C9-4FBA-B28E-EF6271D176AC}" srcOrd="1" destOrd="0" parTransId="{DD025E0E-2CE6-4D1D-9949-B592BCE1B795}" sibTransId="{BDE2EE58-93D2-4052-8504-69DC648397BB}"/>
    <dgm:cxn modelId="{CAD7812D-260E-4EA5-896D-76C6D970A490}" type="presOf" srcId="{4120D2FD-98C5-433D-9A82-FED3F27123D2}" destId="{292CF48E-F54C-4573-9604-60F6F98D4A29}" srcOrd="0" destOrd="0" presId="urn:microsoft.com/office/officeart/2005/8/layout/hProcess11"/>
    <dgm:cxn modelId="{9B690BC2-2826-4A7F-B38D-36930B81EBE9}" srcId="{6E6C379D-23FF-4E14-8517-54103B89EBE1}" destId="{53F924D0-E97D-4B93-92A3-D85019769D6F}" srcOrd="2" destOrd="0" parTransId="{A0CCECE3-3BC5-4A88-BC11-AB3110363CE5}" sibTransId="{C4E82A73-2D05-44AE-A8DA-9A8A79625C6E}"/>
    <dgm:cxn modelId="{CDC4AC23-9FD8-438F-A983-AFB269721966}" type="presOf" srcId="{8CF19D65-13C9-4FBA-B28E-EF6271D176AC}" destId="{472E0334-AC82-4F72-AF07-9B0C263CBBCF}" srcOrd="0" destOrd="0" presId="urn:microsoft.com/office/officeart/2005/8/layout/hProcess11"/>
    <dgm:cxn modelId="{1B3BB4E5-610F-40EB-83A8-D9EA4F511F24}" type="presOf" srcId="{62EB78BD-5EB9-4FC1-853F-AF186123D5B6}" destId="{03011065-57BB-4259-A196-C6F3E9A1F084}" srcOrd="0" destOrd="0" presId="urn:microsoft.com/office/officeart/2005/8/layout/hProcess11"/>
    <dgm:cxn modelId="{BBD91E72-D8F5-41F0-8506-FE958F2BB646}" srcId="{6E6C379D-23FF-4E14-8517-54103B89EBE1}" destId="{62EB78BD-5EB9-4FC1-853F-AF186123D5B6}" srcOrd="3" destOrd="0" parTransId="{11C4ECB1-962C-4056-8FFC-49BB67C22C32}" sibTransId="{50AC9017-3BFD-489D-8719-A162C879DC66}"/>
    <dgm:cxn modelId="{71C59EF5-2F60-4B59-A538-D5E831B2881A}" srcId="{6E6C379D-23FF-4E14-8517-54103B89EBE1}" destId="{16B8821F-4B84-4A38-A60E-DB7AA5B06603}" srcOrd="0" destOrd="0" parTransId="{5BC5CCE3-5AAE-4D86-9CE8-F70BD80ACD33}" sibTransId="{D7FB52B3-4088-45F6-8FB3-BAC58B3363DB}"/>
    <dgm:cxn modelId="{FE1B866A-EA17-415B-83F7-0D8AF4EBA76C}" type="presOf" srcId="{53F924D0-E97D-4B93-92A3-D85019769D6F}" destId="{753077B4-E631-45C2-9F45-8BC2FAB47E57}" srcOrd="0" destOrd="0" presId="urn:microsoft.com/office/officeart/2005/8/layout/hProcess11"/>
    <dgm:cxn modelId="{96A01C13-FCB9-4380-A33B-4996DD01E6F9}" srcId="{6E6C379D-23FF-4E14-8517-54103B89EBE1}" destId="{4120D2FD-98C5-433D-9A82-FED3F27123D2}" srcOrd="4" destOrd="0" parTransId="{8200B8D8-E4F1-4FCA-9D6D-BEEC06147B30}" sibTransId="{512AB7FD-0CFC-41B8-8516-317DABF66B22}"/>
    <dgm:cxn modelId="{4F6F2963-7349-4873-A1BE-29E0B02F1E34}" type="presOf" srcId="{16B8821F-4B84-4A38-A60E-DB7AA5B06603}" destId="{3442D0D7-48CD-4DA2-A9F0-8B40D22FAD05}" srcOrd="0" destOrd="0" presId="urn:microsoft.com/office/officeart/2005/8/layout/hProcess11"/>
    <dgm:cxn modelId="{DD008334-6CDA-48B2-A48A-AD23F5921B21}" type="presParOf" srcId="{0332FA79-4371-4DC2-84B9-BC11B9A31690}" destId="{4FF48CF7-76C8-4326-B501-70F8103803EB}" srcOrd="0" destOrd="0" presId="urn:microsoft.com/office/officeart/2005/8/layout/hProcess11"/>
    <dgm:cxn modelId="{DAB8106E-5241-4174-AD1B-205B450DA419}" type="presParOf" srcId="{0332FA79-4371-4DC2-84B9-BC11B9A31690}" destId="{68AE0DAB-1CEC-4F2B-AB3B-76B3037E9C08}" srcOrd="1" destOrd="0" presId="urn:microsoft.com/office/officeart/2005/8/layout/hProcess11"/>
    <dgm:cxn modelId="{7C012BBB-9C8A-4D5E-9955-3D63DC4FACF5}" type="presParOf" srcId="{68AE0DAB-1CEC-4F2B-AB3B-76B3037E9C08}" destId="{D12C5248-8AC7-4953-9845-518F4F12FBDA}" srcOrd="0" destOrd="0" presId="urn:microsoft.com/office/officeart/2005/8/layout/hProcess11"/>
    <dgm:cxn modelId="{DD850D25-2348-46BB-BE13-E65E4FD52DA1}" type="presParOf" srcId="{D12C5248-8AC7-4953-9845-518F4F12FBDA}" destId="{3442D0D7-48CD-4DA2-A9F0-8B40D22FAD05}" srcOrd="0" destOrd="0" presId="urn:microsoft.com/office/officeart/2005/8/layout/hProcess11"/>
    <dgm:cxn modelId="{49F23B4A-60E1-4EB7-B17B-40A5306138B6}" type="presParOf" srcId="{D12C5248-8AC7-4953-9845-518F4F12FBDA}" destId="{0075FE2C-6CBE-44B2-98DA-43E6978092D3}" srcOrd="1" destOrd="0" presId="urn:microsoft.com/office/officeart/2005/8/layout/hProcess11"/>
    <dgm:cxn modelId="{D4D8F94B-EE45-461B-B8F0-5791F0327F86}" type="presParOf" srcId="{D12C5248-8AC7-4953-9845-518F4F12FBDA}" destId="{317635F6-6A65-4481-BF90-8F9C25333E7D}" srcOrd="2" destOrd="0" presId="urn:microsoft.com/office/officeart/2005/8/layout/hProcess11"/>
    <dgm:cxn modelId="{C403D337-9474-44E8-9FE7-8F03477A70E1}" type="presParOf" srcId="{68AE0DAB-1CEC-4F2B-AB3B-76B3037E9C08}" destId="{6D373E77-C8CE-4EF0-A225-49E31A74F587}" srcOrd="1" destOrd="0" presId="urn:microsoft.com/office/officeart/2005/8/layout/hProcess11"/>
    <dgm:cxn modelId="{D4499497-9B03-449D-826D-112F2C65AA55}" type="presParOf" srcId="{68AE0DAB-1CEC-4F2B-AB3B-76B3037E9C08}" destId="{737DEFB4-526E-479F-BC63-55194C77B225}" srcOrd="2" destOrd="0" presId="urn:microsoft.com/office/officeart/2005/8/layout/hProcess11"/>
    <dgm:cxn modelId="{A69BD818-36EC-4DB2-AD4B-DE63F5FC64D5}" type="presParOf" srcId="{737DEFB4-526E-479F-BC63-55194C77B225}" destId="{472E0334-AC82-4F72-AF07-9B0C263CBBCF}" srcOrd="0" destOrd="0" presId="urn:microsoft.com/office/officeart/2005/8/layout/hProcess11"/>
    <dgm:cxn modelId="{7C628436-8853-48F1-9A6F-123339C88B6E}" type="presParOf" srcId="{737DEFB4-526E-479F-BC63-55194C77B225}" destId="{3DCFC163-B40F-426A-90D0-66073C1E1EAE}" srcOrd="1" destOrd="0" presId="urn:microsoft.com/office/officeart/2005/8/layout/hProcess11"/>
    <dgm:cxn modelId="{371A7959-5936-4A41-98A5-DE4E51D89115}" type="presParOf" srcId="{737DEFB4-526E-479F-BC63-55194C77B225}" destId="{2D66E5BE-BEF6-4499-B625-1B2CD640E870}" srcOrd="2" destOrd="0" presId="urn:microsoft.com/office/officeart/2005/8/layout/hProcess11"/>
    <dgm:cxn modelId="{A56E05EA-EBBC-4C90-9B4F-73BB77468677}" type="presParOf" srcId="{68AE0DAB-1CEC-4F2B-AB3B-76B3037E9C08}" destId="{F6A7A907-4D69-4A10-9DAD-227607888F37}" srcOrd="3" destOrd="0" presId="urn:microsoft.com/office/officeart/2005/8/layout/hProcess11"/>
    <dgm:cxn modelId="{656219EC-CBB4-4C27-841F-9B548D396233}" type="presParOf" srcId="{68AE0DAB-1CEC-4F2B-AB3B-76B3037E9C08}" destId="{8C7E24FF-C7C9-4D57-8C4B-E01399260553}" srcOrd="4" destOrd="0" presId="urn:microsoft.com/office/officeart/2005/8/layout/hProcess11"/>
    <dgm:cxn modelId="{FD752222-6730-4D4D-A89D-62CD75E6020A}" type="presParOf" srcId="{8C7E24FF-C7C9-4D57-8C4B-E01399260553}" destId="{753077B4-E631-45C2-9F45-8BC2FAB47E57}" srcOrd="0" destOrd="0" presId="urn:microsoft.com/office/officeart/2005/8/layout/hProcess11"/>
    <dgm:cxn modelId="{A5EADD6F-1C11-4FB0-86BB-3350C0DCEE4D}" type="presParOf" srcId="{8C7E24FF-C7C9-4D57-8C4B-E01399260553}" destId="{79477203-33D5-4363-9E6A-1F95BF640F85}" srcOrd="1" destOrd="0" presId="urn:microsoft.com/office/officeart/2005/8/layout/hProcess11"/>
    <dgm:cxn modelId="{12108FED-A6F2-4B4C-9979-62EEA9D382EA}" type="presParOf" srcId="{8C7E24FF-C7C9-4D57-8C4B-E01399260553}" destId="{E76D52B2-4C90-46D6-A2CD-6F8C226128A7}" srcOrd="2" destOrd="0" presId="urn:microsoft.com/office/officeart/2005/8/layout/hProcess11"/>
    <dgm:cxn modelId="{3AD4E80C-F58C-4F01-ACBD-1C2896EF9607}" type="presParOf" srcId="{68AE0DAB-1CEC-4F2B-AB3B-76B3037E9C08}" destId="{11BC43D4-CA1D-45BF-8640-BBA0C1D2C0CE}" srcOrd="5" destOrd="0" presId="urn:microsoft.com/office/officeart/2005/8/layout/hProcess11"/>
    <dgm:cxn modelId="{0464875C-9443-4D5D-BEB1-2ECEC0AB04E6}" type="presParOf" srcId="{68AE0DAB-1CEC-4F2B-AB3B-76B3037E9C08}" destId="{EA457E23-5DA9-48B9-AE6D-6C92BD5047BE}" srcOrd="6" destOrd="0" presId="urn:microsoft.com/office/officeart/2005/8/layout/hProcess11"/>
    <dgm:cxn modelId="{AAA2F464-6FD6-447D-A0DE-0DE219C7FD97}" type="presParOf" srcId="{EA457E23-5DA9-48B9-AE6D-6C92BD5047BE}" destId="{03011065-57BB-4259-A196-C6F3E9A1F084}" srcOrd="0" destOrd="0" presId="urn:microsoft.com/office/officeart/2005/8/layout/hProcess11"/>
    <dgm:cxn modelId="{5AEC1913-1162-4842-A3FF-87DEB930EC1D}" type="presParOf" srcId="{EA457E23-5DA9-48B9-AE6D-6C92BD5047BE}" destId="{487E2367-EEC7-422F-927E-A5248ECE24B9}" srcOrd="1" destOrd="0" presId="urn:microsoft.com/office/officeart/2005/8/layout/hProcess11"/>
    <dgm:cxn modelId="{757A961F-4505-4D69-9402-F55F8E7A6676}" type="presParOf" srcId="{EA457E23-5DA9-48B9-AE6D-6C92BD5047BE}" destId="{6ED39938-7821-448B-BA80-4D16DF6E26B3}" srcOrd="2" destOrd="0" presId="urn:microsoft.com/office/officeart/2005/8/layout/hProcess11"/>
    <dgm:cxn modelId="{27CC6B59-A860-4B24-8D02-768BD33D9132}" type="presParOf" srcId="{68AE0DAB-1CEC-4F2B-AB3B-76B3037E9C08}" destId="{FC47A0DC-AF85-4F26-BC79-9AF2E7BAE62A}" srcOrd="7" destOrd="0" presId="urn:microsoft.com/office/officeart/2005/8/layout/hProcess11"/>
    <dgm:cxn modelId="{3F3D2F06-89FD-4B00-AF17-FB6056451097}" type="presParOf" srcId="{68AE0DAB-1CEC-4F2B-AB3B-76B3037E9C08}" destId="{C7A1A6CC-4DDD-4654-AEFE-E00157A59444}" srcOrd="8" destOrd="0" presId="urn:microsoft.com/office/officeart/2005/8/layout/hProcess11"/>
    <dgm:cxn modelId="{1C977020-4BC9-4894-85E1-ACE958638A23}" type="presParOf" srcId="{C7A1A6CC-4DDD-4654-AEFE-E00157A59444}" destId="{292CF48E-F54C-4573-9604-60F6F98D4A29}" srcOrd="0" destOrd="0" presId="urn:microsoft.com/office/officeart/2005/8/layout/hProcess11"/>
    <dgm:cxn modelId="{B8BFBECA-0ADD-4A08-B63F-7ADFAA066626}" type="presParOf" srcId="{C7A1A6CC-4DDD-4654-AEFE-E00157A59444}" destId="{01B0776F-2C86-4C40-B73F-ECEEBDB51AF8}" srcOrd="1" destOrd="0" presId="urn:microsoft.com/office/officeart/2005/8/layout/hProcess11"/>
    <dgm:cxn modelId="{5DAF0940-D8BA-4A19-AD26-B1068A6EB315}" type="presParOf" srcId="{C7A1A6CC-4DDD-4654-AEFE-E00157A59444}" destId="{2FE8C9A2-24FE-4034-9AEE-0BBDD2B2A721}" srcOrd="2" destOrd="0" presId="urn:microsoft.com/office/officeart/2005/8/layout/hProcess1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1DD290-4F5D-4F13-B053-B548ADA7B0BA}" type="doc">
      <dgm:prSet loTypeId="urn:microsoft.com/office/officeart/2005/8/layout/process4" loCatId="list" qsTypeId="urn:microsoft.com/office/officeart/2005/8/quickstyle/simple1" qsCatId="simple" csTypeId="urn:microsoft.com/office/officeart/2005/8/colors/colorful1" csCatId="colorful" phldr="1"/>
      <dgm:spPr/>
      <dgm:t>
        <a:bodyPr/>
        <a:lstStyle/>
        <a:p>
          <a:pPr rtl="1"/>
          <a:endParaRPr lang="fa-IR"/>
        </a:p>
      </dgm:t>
    </dgm:pt>
    <dgm:pt modelId="{1549933F-23ED-4B45-AE22-B88231884A16}">
      <dgm:prSet phldrT="[Text]" custT="1"/>
      <dgm:spPr/>
      <dgm:t>
        <a:bodyPr/>
        <a:lstStyle/>
        <a:p>
          <a:pPr rtl="1"/>
          <a:r>
            <a:rPr lang="fa-IR" sz="2000" dirty="0" smtClean="0">
              <a:cs typeface="B Homa" panose="00000400000000000000" pitchFamily="2" charset="-78"/>
            </a:rPr>
            <a:t>نظریه اقتصاد کلان</a:t>
          </a:r>
          <a:endParaRPr lang="fa-IR" sz="2000" dirty="0">
            <a:cs typeface="B Homa" panose="00000400000000000000" pitchFamily="2" charset="-78"/>
          </a:endParaRPr>
        </a:p>
      </dgm:t>
    </dgm:pt>
    <dgm:pt modelId="{1C1D2ED9-AB41-43F1-8399-28913F0D9C22}" type="parTrans" cxnId="{403CE2BE-13EA-409E-B481-B9883CB94DD5}">
      <dgm:prSet/>
      <dgm:spPr/>
      <dgm:t>
        <a:bodyPr/>
        <a:lstStyle/>
        <a:p>
          <a:pPr rtl="1"/>
          <a:endParaRPr lang="fa-IR" sz="2400">
            <a:cs typeface="B Homa" panose="00000400000000000000" pitchFamily="2" charset="-78"/>
          </a:endParaRPr>
        </a:p>
      </dgm:t>
    </dgm:pt>
    <dgm:pt modelId="{1AFB5315-58AB-413E-863D-BC72D8AC0AA6}" type="sibTrans" cxnId="{403CE2BE-13EA-409E-B481-B9883CB94DD5}">
      <dgm:prSet/>
      <dgm:spPr/>
      <dgm:t>
        <a:bodyPr/>
        <a:lstStyle/>
        <a:p>
          <a:pPr rtl="1"/>
          <a:endParaRPr lang="fa-IR" sz="2400">
            <a:cs typeface="B Homa" panose="00000400000000000000" pitchFamily="2" charset="-78"/>
          </a:endParaRPr>
        </a:p>
      </dgm:t>
    </dgm:pt>
    <dgm:pt modelId="{D1CD8B5C-6F6F-4260-8FD9-9E0B3A9B8106}">
      <dgm:prSet phldrT="[Text]" custT="1"/>
      <dgm:spPr/>
      <dgm:t>
        <a:bodyPr/>
        <a:lstStyle/>
        <a:p>
          <a:pPr rtl="1"/>
          <a:r>
            <a:rPr lang="fa-IR" sz="2000" dirty="0" smtClean="0">
              <a:cs typeface="B Homa" panose="00000400000000000000" pitchFamily="2" charset="-78"/>
            </a:rPr>
            <a:t>نظریه رشد شهرها</a:t>
          </a:r>
          <a:endParaRPr lang="fa-IR" sz="2000" dirty="0">
            <a:cs typeface="B Homa" panose="00000400000000000000" pitchFamily="2" charset="-78"/>
          </a:endParaRPr>
        </a:p>
      </dgm:t>
    </dgm:pt>
    <dgm:pt modelId="{0559AB14-AC35-435D-984A-57819D977B97}" type="parTrans" cxnId="{C03D3582-8EAA-4729-919C-A6F006D6719E}">
      <dgm:prSet/>
      <dgm:spPr/>
      <dgm:t>
        <a:bodyPr/>
        <a:lstStyle/>
        <a:p>
          <a:pPr rtl="1"/>
          <a:endParaRPr lang="fa-IR" sz="2400">
            <a:cs typeface="B Homa" panose="00000400000000000000" pitchFamily="2" charset="-78"/>
          </a:endParaRPr>
        </a:p>
      </dgm:t>
    </dgm:pt>
    <dgm:pt modelId="{04A223E8-F4E3-49B4-A126-BEF4F7EE78AC}" type="sibTrans" cxnId="{C03D3582-8EAA-4729-919C-A6F006D6719E}">
      <dgm:prSet/>
      <dgm:spPr/>
      <dgm:t>
        <a:bodyPr/>
        <a:lstStyle/>
        <a:p>
          <a:pPr rtl="1"/>
          <a:endParaRPr lang="fa-IR" sz="2400">
            <a:cs typeface="B Homa" panose="00000400000000000000" pitchFamily="2" charset="-78"/>
          </a:endParaRPr>
        </a:p>
      </dgm:t>
    </dgm:pt>
    <dgm:pt modelId="{C6F1EB60-4640-4ABB-9709-4BFE2DB7CC3F}">
      <dgm:prSet phldrT="[Text]" custT="1"/>
      <dgm:spPr/>
      <dgm:t>
        <a:bodyPr/>
        <a:lstStyle/>
        <a:p>
          <a:pPr rtl="1"/>
          <a:r>
            <a:rPr lang="fa-IR" sz="2000" dirty="0" smtClean="0">
              <a:cs typeface="B Homa" panose="00000400000000000000" pitchFamily="2" charset="-78"/>
            </a:rPr>
            <a:t>نظریه امنیت فضای شهری</a:t>
          </a:r>
          <a:endParaRPr lang="fa-IR" sz="2000" dirty="0">
            <a:cs typeface="B Homa" panose="00000400000000000000" pitchFamily="2" charset="-78"/>
          </a:endParaRPr>
        </a:p>
      </dgm:t>
    </dgm:pt>
    <dgm:pt modelId="{BA2F5696-0E1E-4768-89AC-99CFB250A1BE}" type="parTrans" cxnId="{1D2788F0-7251-4534-BC17-E221291C9AC7}">
      <dgm:prSet/>
      <dgm:spPr/>
      <dgm:t>
        <a:bodyPr/>
        <a:lstStyle/>
        <a:p>
          <a:pPr rtl="1"/>
          <a:endParaRPr lang="fa-IR" sz="2400">
            <a:cs typeface="B Homa" panose="00000400000000000000" pitchFamily="2" charset="-78"/>
          </a:endParaRPr>
        </a:p>
      </dgm:t>
    </dgm:pt>
    <dgm:pt modelId="{2CD4F6F5-3A8C-4B50-A664-D10152518862}" type="sibTrans" cxnId="{1D2788F0-7251-4534-BC17-E221291C9AC7}">
      <dgm:prSet/>
      <dgm:spPr/>
      <dgm:t>
        <a:bodyPr/>
        <a:lstStyle/>
        <a:p>
          <a:pPr rtl="1"/>
          <a:endParaRPr lang="fa-IR" sz="2400">
            <a:cs typeface="B Homa" panose="00000400000000000000" pitchFamily="2" charset="-78"/>
          </a:endParaRPr>
        </a:p>
      </dgm:t>
    </dgm:pt>
    <dgm:pt modelId="{AE8B7555-D67A-4360-8FCD-49A104EB115A}">
      <dgm:prSet phldrT="[Text]" custT="1"/>
      <dgm:spPr/>
      <dgm:t>
        <a:bodyPr/>
        <a:lstStyle/>
        <a:p>
          <a:pPr rtl="1"/>
          <a:r>
            <a:rPr lang="fa-IR" sz="2000" dirty="0" smtClean="0">
              <a:cs typeface="B Homa" panose="00000400000000000000" pitchFamily="2" charset="-78"/>
            </a:rPr>
            <a:t>نظریه کاربرد پارک های محلی</a:t>
          </a:r>
          <a:endParaRPr lang="fa-IR" sz="2000" dirty="0">
            <a:cs typeface="B Homa" panose="00000400000000000000" pitchFamily="2" charset="-78"/>
          </a:endParaRPr>
        </a:p>
      </dgm:t>
    </dgm:pt>
    <dgm:pt modelId="{9780BDB6-6BD4-4805-8B51-A0BF23D1ECA5}" type="parTrans" cxnId="{0D6D0356-D419-4D08-8D01-59F8D9AFC156}">
      <dgm:prSet/>
      <dgm:spPr/>
      <dgm:t>
        <a:bodyPr/>
        <a:lstStyle/>
        <a:p>
          <a:pPr rtl="1"/>
          <a:endParaRPr lang="fa-IR" sz="2400">
            <a:cs typeface="B Homa" panose="00000400000000000000" pitchFamily="2" charset="-78"/>
          </a:endParaRPr>
        </a:p>
      </dgm:t>
    </dgm:pt>
    <dgm:pt modelId="{A7307980-BE64-41B3-82E8-73665A936384}" type="sibTrans" cxnId="{0D6D0356-D419-4D08-8D01-59F8D9AFC156}">
      <dgm:prSet/>
      <dgm:spPr/>
      <dgm:t>
        <a:bodyPr/>
        <a:lstStyle/>
        <a:p>
          <a:pPr rtl="1"/>
          <a:endParaRPr lang="fa-IR" sz="2400">
            <a:cs typeface="B Homa" panose="00000400000000000000" pitchFamily="2" charset="-78"/>
          </a:endParaRPr>
        </a:p>
      </dgm:t>
    </dgm:pt>
    <dgm:pt modelId="{0AB95CE4-09D0-4E6C-B77F-637B2712FC46}">
      <dgm:prSet phldrT="[Text]" custT="1"/>
      <dgm:spPr/>
      <dgm:t>
        <a:bodyPr/>
        <a:lstStyle/>
        <a:p>
          <a:pPr rtl="1"/>
          <a:r>
            <a:rPr lang="fa-IR" sz="2000" dirty="0" smtClean="0">
              <a:cs typeface="B Homa" panose="00000400000000000000" pitchFamily="2" charset="-78"/>
            </a:rPr>
            <a:t>نظریه محلات شهری خود مدیریت</a:t>
          </a:r>
          <a:endParaRPr lang="fa-IR" sz="2000" dirty="0">
            <a:cs typeface="B Homa" panose="00000400000000000000" pitchFamily="2" charset="-78"/>
          </a:endParaRPr>
        </a:p>
      </dgm:t>
    </dgm:pt>
    <dgm:pt modelId="{C9A9EA95-16CB-48F0-8659-1049DAE7FAD5}" type="parTrans" cxnId="{67EC6358-05B3-4BC6-8B42-0785910E79D5}">
      <dgm:prSet/>
      <dgm:spPr/>
      <dgm:t>
        <a:bodyPr/>
        <a:lstStyle/>
        <a:p>
          <a:pPr rtl="1"/>
          <a:endParaRPr lang="fa-IR" sz="2400">
            <a:cs typeface="B Homa" panose="00000400000000000000" pitchFamily="2" charset="-78"/>
          </a:endParaRPr>
        </a:p>
      </dgm:t>
    </dgm:pt>
    <dgm:pt modelId="{02E930D2-FB44-4521-B8F2-CF31E8C67761}" type="sibTrans" cxnId="{67EC6358-05B3-4BC6-8B42-0785910E79D5}">
      <dgm:prSet/>
      <dgm:spPr/>
      <dgm:t>
        <a:bodyPr/>
        <a:lstStyle/>
        <a:p>
          <a:pPr rtl="1"/>
          <a:endParaRPr lang="fa-IR" sz="2400">
            <a:cs typeface="B Homa" panose="00000400000000000000" pitchFamily="2" charset="-78"/>
          </a:endParaRPr>
        </a:p>
      </dgm:t>
    </dgm:pt>
    <dgm:pt modelId="{2F67E689-1ACC-4FF1-B3D4-71C9F92A13F3}" type="pres">
      <dgm:prSet presAssocID="{831DD290-4F5D-4F13-B053-B548ADA7B0BA}" presName="Name0" presStyleCnt="0">
        <dgm:presLayoutVars>
          <dgm:dir/>
          <dgm:animLvl val="lvl"/>
          <dgm:resizeHandles val="exact"/>
        </dgm:presLayoutVars>
      </dgm:prSet>
      <dgm:spPr/>
    </dgm:pt>
    <dgm:pt modelId="{5687A03F-B03A-4563-B8B3-EB91215275C8}" type="pres">
      <dgm:prSet presAssocID="{0AB95CE4-09D0-4E6C-B77F-637B2712FC46}" presName="boxAndChildren" presStyleCnt="0"/>
      <dgm:spPr/>
    </dgm:pt>
    <dgm:pt modelId="{C64689FF-D721-4D97-99ED-A05EBB4883EF}" type="pres">
      <dgm:prSet presAssocID="{0AB95CE4-09D0-4E6C-B77F-637B2712FC46}" presName="parentTextBox" presStyleLbl="node1" presStyleIdx="0" presStyleCnt="5"/>
      <dgm:spPr/>
    </dgm:pt>
    <dgm:pt modelId="{E756265A-D676-4371-B428-34197A4500CD}" type="pres">
      <dgm:prSet presAssocID="{A7307980-BE64-41B3-82E8-73665A936384}" presName="sp" presStyleCnt="0"/>
      <dgm:spPr/>
    </dgm:pt>
    <dgm:pt modelId="{1AD254DB-5FC0-4239-953C-49A224B166DD}" type="pres">
      <dgm:prSet presAssocID="{AE8B7555-D67A-4360-8FCD-49A104EB115A}" presName="arrowAndChildren" presStyleCnt="0"/>
      <dgm:spPr/>
    </dgm:pt>
    <dgm:pt modelId="{7EE5DFD6-4D3F-4CC0-AD0B-12C8872FA171}" type="pres">
      <dgm:prSet presAssocID="{AE8B7555-D67A-4360-8FCD-49A104EB115A}" presName="parentTextArrow" presStyleLbl="node1" presStyleIdx="1" presStyleCnt="5"/>
      <dgm:spPr/>
    </dgm:pt>
    <dgm:pt modelId="{7751FEC6-CE07-457D-A2DA-609D2789BC8A}" type="pres">
      <dgm:prSet presAssocID="{2CD4F6F5-3A8C-4B50-A664-D10152518862}" presName="sp" presStyleCnt="0"/>
      <dgm:spPr/>
    </dgm:pt>
    <dgm:pt modelId="{9B0CEF0F-772C-4620-B12D-5BD8BC851ABC}" type="pres">
      <dgm:prSet presAssocID="{C6F1EB60-4640-4ABB-9709-4BFE2DB7CC3F}" presName="arrowAndChildren" presStyleCnt="0"/>
      <dgm:spPr/>
    </dgm:pt>
    <dgm:pt modelId="{37A445A6-4C16-4517-9EC2-F2B0D1C4ACC1}" type="pres">
      <dgm:prSet presAssocID="{C6F1EB60-4640-4ABB-9709-4BFE2DB7CC3F}" presName="parentTextArrow" presStyleLbl="node1" presStyleIdx="2" presStyleCnt="5"/>
      <dgm:spPr/>
    </dgm:pt>
    <dgm:pt modelId="{CD45A4C9-2A62-4385-9377-C96C790A2AD8}" type="pres">
      <dgm:prSet presAssocID="{04A223E8-F4E3-49B4-A126-BEF4F7EE78AC}" presName="sp" presStyleCnt="0"/>
      <dgm:spPr/>
    </dgm:pt>
    <dgm:pt modelId="{B424EE6F-5A18-4DE2-8CD2-36146FE8636B}" type="pres">
      <dgm:prSet presAssocID="{D1CD8B5C-6F6F-4260-8FD9-9E0B3A9B8106}" presName="arrowAndChildren" presStyleCnt="0"/>
      <dgm:spPr/>
    </dgm:pt>
    <dgm:pt modelId="{804A2A8A-FA36-4D09-9391-64131238BD23}" type="pres">
      <dgm:prSet presAssocID="{D1CD8B5C-6F6F-4260-8FD9-9E0B3A9B8106}" presName="parentTextArrow" presStyleLbl="node1" presStyleIdx="3" presStyleCnt="5"/>
      <dgm:spPr/>
    </dgm:pt>
    <dgm:pt modelId="{A2F74625-229A-4B1C-89F0-E09744017FA1}" type="pres">
      <dgm:prSet presAssocID="{1AFB5315-58AB-413E-863D-BC72D8AC0AA6}" presName="sp" presStyleCnt="0"/>
      <dgm:spPr/>
    </dgm:pt>
    <dgm:pt modelId="{EC52C7D9-FB0A-4C84-A792-0D3CAF88FEA6}" type="pres">
      <dgm:prSet presAssocID="{1549933F-23ED-4B45-AE22-B88231884A16}" presName="arrowAndChildren" presStyleCnt="0"/>
      <dgm:spPr/>
    </dgm:pt>
    <dgm:pt modelId="{AD6DAE10-D5A7-401B-B5D8-EEF94A61E798}" type="pres">
      <dgm:prSet presAssocID="{1549933F-23ED-4B45-AE22-B88231884A16}" presName="parentTextArrow" presStyleLbl="node1" presStyleIdx="4" presStyleCnt="5" custLinFactNeighborX="-29007" custLinFactNeighborY="5087"/>
      <dgm:spPr/>
      <dgm:t>
        <a:bodyPr/>
        <a:lstStyle/>
        <a:p>
          <a:pPr rtl="1"/>
          <a:endParaRPr lang="fa-IR"/>
        </a:p>
      </dgm:t>
    </dgm:pt>
  </dgm:ptLst>
  <dgm:cxnLst>
    <dgm:cxn modelId="{2A1B3F4F-953B-45CA-AB8C-7A9DD467C13C}" type="presOf" srcId="{0AB95CE4-09D0-4E6C-B77F-637B2712FC46}" destId="{C64689FF-D721-4D97-99ED-A05EBB4883EF}" srcOrd="0" destOrd="0" presId="urn:microsoft.com/office/officeart/2005/8/layout/process4"/>
    <dgm:cxn modelId="{0D6D0356-D419-4D08-8D01-59F8D9AFC156}" srcId="{831DD290-4F5D-4F13-B053-B548ADA7B0BA}" destId="{AE8B7555-D67A-4360-8FCD-49A104EB115A}" srcOrd="3" destOrd="0" parTransId="{9780BDB6-6BD4-4805-8B51-A0BF23D1ECA5}" sibTransId="{A7307980-BE64-41B3-82E8-73665A936384}"/>
    <dgm:cxn modelId="{1D2788F0-7251-4534-BC17-E221291C9AC7}" srcId="{831DD290-4F5D-4F13-B053-B548ADA7B0BA}" destId="{C6F1EB60-4640-4ABB-9709-4BFE2DB7CC3F}" srcOrd="2" destOrd="0" parTransId="{BA2F5696-0E1E-4768-89AC-99CFB250A1BE}" sibTransId="{2CD4F6F5-3A8C-4B50-A664-D10152518862}"/>
    <dgm:cxn modelId="{DB1B13B0-1090-4609-A6BA-935C6D4CD6E4}" type="presOf" srcId="{C6F1EB60-4640-4ABB-9709-4BFE2DB7CC3F}" destId="{37A445A6-4C16-4517-9EC2-F2B0D1C4ACC1}" srcOrd="0" destOrd="0" presId="urn:microsoft.com/office/officeart/2005/8/layout/process4"/>
    <dgm:cxn modelId="{403CE2BE-13EA-409E-B481-B9883CB94DD5}" srcId="{831DD290-4F5D-4F13-B053-B548ADA7B0BA}" destId="{1549933F-23ED-4B45-AE22-B88231884A16}" srcOrd="0" destOrd="0" parTransId="{1C1D2ED9-AB41-43F1-8399-28913F0D9C22}" sibTransId="{1AFB5315-58AB-413E-863D-BC72D8AC0AA6}"/>
    <dgm:cxn modelId="{9A4C1AA5-2263-4390-8D3F-5BDA7B8EC222}" type="presOf" srcId="{AE8B7555-D67A-4360-8FCD-49A104EB115A}" destId="{7EE5DFD6-4D3F-4CC0-AD0B-12C8872FA171}" srcOrd="0" destOrd="0" presId="urn:microsoft.com/office/officeart/2005/8/layout/process4"/>
    <dgm:cxn modelId="{D5D17B0F-8FB7-4A1F-99C2-26F37E8BEFAF}" type="presOf" srcId="{D1CD8B5C-6F6F-4260-8FD9-9E0B3A9B8106}" destId="{804A2A8A-FA36-4D09-9391-64131238BD23}" srcOrd="0" destOrd="0" presId="urn:microsoft.com/office/officeart/2005/8/layout/process4"/>
    <dgm:cxn modelId="{16864FC5-BE0D-41DF-A6E8-88F61DA293B4}" type="presOf" srcId="{831DD290-4F5D-4F13-B053-B548ADA7B0BA}" destId="{2F67E689-1ACC-4FF1-B3D4-71C9F92A13F3}" srcOrd="0" destOrd="0" presId="urn:microsoft.com/office/officeart/2005/8/layout/process4"/>
    <dgm:cxn modelId="{67EC6358-05B3-4BC6-8B42-0785910E79D5}" srcId="{831DD290-4F5D-4F13-B053-B548ADA7B0BA}" destId="{0AB95CE4-09D0-4E6C-B77F-637B2712FC46}" srcOrd="4" destOrd="0" parTransId="{C9A9EA95-16CB-48F0-8659-1049DAE7FAD5}" sibTransId="{02E930D2-FB44-4521-B8F2-CF31E8C67761}"/>
    <dgm:cxn modelId="{528178DF-A182-4954-BDE2-A2D360A561A6}" type="presOf" srcId="{1549933F-23ED-4B45-AE22-B88231884A16}" destId="{AD6DAE10-D5A7-401B-B5D8-EEF94A61E798}" srcOrd="0" destOrd="0" presId="urn:microsoft.com/office/officeart/2005/8/layout/process4"/>
    <dgm:cxn modelId="{C03D3582-8EAA-4729-919C-A6F006D6719E}" srcId="{831DD290-4F5D-4F13-B053-B548ADA7B0BA}" destId="{D1CD8B5C-6F6F-4260-8FD9-9E0B3A9B8106}" srcOrd="1" destOrd="0" parTransId="{0559AB14-AC35-435D-984A-57819D977B97}" sibTransId="{04A223E8-F4E3-49B4-A126-BEF4F7EE78AC}"/>
    <dgm:cxn modelId="{478013AC-040E-4FA2-9377-898966E8A99E}" type="presParOf" srcId="{2F67E689-1ACC-4FF1-B3D4-71C9F92A13F3}" destId="{5687A03F-B03A-4563-B8B3-EB91215275C8}" srcOrd="0" destOrd="0" presId="urn:microsoft.com/office/officeart/2005/8/layout/process4"/>
    <dgm:cxn modelId="{ACF1CF4C-DEEE-463E-A384-CBEB7791C9B6}" type="presParOf" srcId="{5687A03F-B03A-4563-B8B3-EB91215275C8}" destId="{C64689FF-D721-4D97-99ED-A05EBB4883EF}" srcOrd="0" destOrd="0" presId="urn:microsoft.com/office/officeart/2005/8/layout/process4"/>
    <dgm:cxn modelId="{8A94C484-FC82-48C4-A7A4-23825AF853FA}" type="presParOf" srcId="{2F67E689-1ACC-4FF1-B3D4-71C9F92A13F3}" destId="{E756265A-D676-4371-B428-34197A4500CD}" srcOrd="1" destOrd="0" presId="urn:microsoft.com/office/officeart/2005/8/layout/process4"/>
    <dgm:cxn modelId="{EC7914E0-28CF-46B8-8645-B3CDB055329C}" type="presParOf" srcId="{2F67E689-1ACC-4FF1-B3D4-71C9F92A13F3}" destId="{1AD254DB-5FC0-4239-953C-49A224B166DD}" srcOrd="2" destOrd="0" presId="urn:microsoft.com/office/officeart/2005/8/layout/process4"/>
    <dgm:cxn modelId="{FF4E9318-D3BB-4778-AB9D-E45E755FBD1C}" type="presParOf" srcId="{1AD254DB-5FC0-4239-953C-49A224B166DD}" destId="{7EE5DFD6-4D3F-4CC0-AD0B-12C8872FA171}" srcOrd="0" destOrd="0" presId="urn:microsoft.com/office/officeart/2005/8/layout/process4"/>
    <dgm:cxn modelId="{7D0BDE99-F0D6-4CC6-8235-2DC17C62B910}" type="presParOf" srcId="{2F67E689-1ACC-4FF1-B3D4-71C9F92A13F3}" destId="{7751FEC6-CE07-457D-A2DA-609D2789BC8A}" srcOrd="3" destOrd="0" presId="urn:microsoft.com/office/officeart/2005/8/layout/process4"/>
    <dgm:cxn modelId="{6B834CC3-3A47-4BD0-A868-47D64D236F7B}" type="presParOf" srcId="{2F67E689-1ACC-4FF1-B3D4-71C9F92A13F3}" destId="{9B0CEF0F-772C-4620-B12D-5BD8BC851ABC}" srcOrd="4" destOrd="0" presId="urn:microsoft.com/office/officeart/2005/8/layout/process4"/>
    <dgm:cxn modelId="{213EC7A7-D8E4-497F-BDDF-F08E621D398A}" type="presParOf" srcId="{9B0CEF0F-772C-4620-B12D-5BD8BC851ABC}" destId="{37A445A6-4C16-4517-9EC2-F2B0D1C4ACC1}" srcOrd="0" destOrd="0" presId="urn:microsoft.com/office/officeart/2005/8/layout/process4"/>
    <dgm:cxn modelId="{D9529785-48D1-44BE-8898-A933B3A7E613}" type="presParOf" srcId="{2F67E689-1ACC-4FF1-B3D4-71C9F92A13F3}" destId="{CD45A4C9-2A62-4385-9377-C96C790A2AD8}" srcOrd="5" destOrd="0" presId="urn:microsoft.com/office/officeart/2005/8/layout/process4"/>
    <dgm:cxn modelId="{31F9B92E-5E32-47C8-B24B-C47A90018F27}" type="presParOf" srcId="{2F67E689-1ACC-4FF1-B3D4-71C9F92A13F3}" destId="{B424EE6F-5A18-4DE2-8CD2-36146FE8636B}" srcOrd="6" destOrd="0" presId="urn:microsoft.com/office/officeart/2005/8/layout/process4"/>
    <dgm:cxn modelId="{0E40F43C-6345-4251-BDF6-0C6EF584A174}" type="presParOf" srcId="{B424EE6F-5A18-4DE2-8CD2-36146FE8636B}" destId="{804A2A8A-FA36-4D09-9391-64131238BD23}" srcOrd="0" destOrd="0" presId="urn:microsoft.com/office/officeart/2005/8/layout/process4"/>
    <dgm:cxn modelId="{A08F23CC-2358-42EB-95F7-0350EA9B5AEA}" type="presParOf" srcId="{2F67E689-1ACC-4FF1-B3D4-71C9F92A13F3}" destId="{A2F74625-229A-4B1C-89F0-E09744017FA1}" srcOrd="7" destOrd="0" presId="urn:microsoft.com/office/officeart/2005/8/layout/process4"/>
    <dgm:cxn modelId="{CF05B9B3-1BFE-411E-9BE3-AB4C3F1924D4}" type="presParOf" srcId="{2F67E689-1ACC-4FF1-B3D4-71C9F92A13F3}" destId="{EC52C7D9-FB0A-4C84-A792-0D3CAF88FEA6}" srcOrd="8" destOrd="0" presId="urn:microsoft.com/office/officeart/2005/8/layout/process4"/>
    <dgm:cxn modelId="{A8E6F08D-142F-4E46-8EFF-7E08E5E75A12}" type="presParOf" srcId="{EC52C7D9-FB0A-4C84-A792-0D3CAF88FEA6}" destId="{AD6DAE10-D5A7-401B-B5D8-EEF94A61E798}" srcOrd="0" destOrd="0" presId="urn:microsoft.com/office/officeart/2005/8/layout/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6A269DF-F54C-4753-B68E-62161E7DDEE2}" type="doc">
      <dgm:prSet loTypeId="urn:microsoft.com/office/officeart/2009/3/layout/CircleRelationship" loCatId="relationship" qsTypeId="urn:microsoft.com/office/officeart/2005/8/quickstyle/simple1" qsCatId="simple" csTypeId="urn:microsoft.com/office/officeart/2005/8/colors/accent6_3" csCatId="accent6" phldr="1"/>
      <dgm:spPr/>
      <dgm:t>
        <a:bodyPr/>
        <a:lstStyle/>
        <a:p>
          <a:endParaRPr lang="en-US"/>
        </a:p>
      </dgm:t>
    </dgm:pt>
    <dgm:pt modelId="{42E9B5D8-754E-4429-9C68-77B74421F7F9}">
      <dgm:prSet phldrT="[Text]" custT="1"/>
      <dgm:spPr>
        <a:solidFill>
          <a:srgbClr val="DC7724"/>
        </a:solidFill>
      </dgm:spPr>
      <dgm:t>
        <a:bodyPr/>
        <a:lstStyle/>
        <a:p>
          <a:r>
            <a:rPr lang="fa-IR" sz="2400" b="1" dirty="0" smtClean="0">
              <a:effectLst>
                <a:outerShdw blurRad="38100" dist="38100" dir="2700000" algn="tl">
                  <a:srgbClr val="000000">
                    <a:alpha val="43137"/>
                  </a:srgbClr>
                </a:outerShdw>
              </a:effectLst>
              <a:cs typeface="B Homa" panose="00000400000000000000" pitchFamily="2" charset="-78"/>
            </a:rPr>
            <a:t>دلایل جیکوبز برای بیان نظریات خود</a:t>
          </a:r>
          <a:endParaRPr lang="en-US" sz="2400" b="1" dirty="0" smtClean="0">
            <a:effectLst>
              <a:outerShdw blurRad="38100" dist="38100" dir="2700000" algn="tl">
                <a:srgbClr val="000000">
                  <a:alpha val="43137"/>
                </a:srgbClr>
              </a:outerShdw>
            </a:effectLst>
            <a:cs typeface="B Homa" panose="00000400000000000000" pitchFamily="2" charset="-78"/>
          </a:endParaRPr>
        </a:p>
      </dgm:t>
    </dgm:pt>
    <dgm:pt modelId="{E8354787-14E8-44E6-92CD-94F5E448D9F4}" type="sibTrans" cxnId="{DC1EDA5D-5EF0-4C8B-8870-434C9DE9F7F1}">
      <dgm:prSet/>
      <dgm:spPr/>
      <dgm:t>
        <a:bodyPr/>
        <a:lstStyle/>
        <a:p>
          <a:endParaRPr lang="en-US"/>
        </a:p>
      </dgm:t>
    </dgm:pt>
    <dgm:pt modelId="{C672DE7B-94A5-447B-BD13-861D272DB61D}" type="parTrans" cxnId="{DC1EDA5D-5EF0-4C8B-8870-434C9DE9F7F1}">
      <dgm:prSet/>
      <dgm:spPr/>
      <dgm:t>
        <a:bodyPr/>
        <a:lstStyle/>
        <a:p>
          <a:endParaRPr lang="en-US"/>
        </a:p>
      </dgm:t>
    </dgm:pt>
    <dgm:pt modelId="{F66CF7F9-716B-47E8-8CD3-B2EE54F79653}" type="pres">
      <dgm:prSet presAssocID="{46A269DF-F54C-4753-B68E-62161E7DDEE2}" presName="Name0" presStyleCnt="0">
        <dgm:presLayoutVars>
          <dgm:chMax val="1"/>
          <dgm:chPref val="1"/>
        </dgm:presLayoutVars>
      </dgm:prSet>
      <dgm:spPr/>
      <dgm:t>
        <a:bodyPr/>
        <a:lstStyle/>
        <a:p>
          <a:endParaRPr lang="en-US"/>
        </a:p>
      </dgm:t>
    </dgm:pt>
    <dgm:pt modelId="{3A54C78F-90DE-48C6-BD0F-4E646095DBCA}" type="pres">
      <dgm:prSet presAssocID="{42E9B5D8-754E-4429-9C68-77B74421F7F9}" presName="Parent" presStyleLbl="node0" presStyleIdx="0" presStyleCnt="1" custLinFactNeighborX="4192">
        <dgm:presLayoutVars>
          <dgm:chMax val="5"/>
          <dgm:chPref val="5"/>
        </dgm:presLayoutVars>
      </dgm:prSet>
      <dgm:spPr/>
      <dgm:t>
        <a:bodyPr/>
        <a:lstStyle/>
        <a:p>
          <a:endParaRPr lang="en-US"/>
        </a:p>
      </dgm:t>
    </dgm:pt>
    <dgm:pt modelId="{5F0DEAD4-C839-4137-9BE8-339A277FF1E6}" type="pres">
      <dgm:prSet presAssocID="{42E9B5D8-754E-4429-9C68-77B74421F7F9}" presName="Accent1" presStyleLbl="node1" presStyleIdx="0" presStyleCnt="6"/>
      <dgm:spPr/>
    </dgm:pt>
    <dgm:pt modelId="{2E9D5130-E033-4BED-9F3E-0E12B5D0E472}" type="pres">
      <dgm:prSet presAssocID="{42E9B5D8-754E-4429-9C68-77B74421F7F9}" presName="Accent2" presStyleLbl="node1" presStyleIdx="1" presStyleCnt="6"/>
      <dgm:spPr/>
    </dgm:pt>
    <dgm:pt modelId="{D6C79DAD-23E9-4CB0-A102-A93EF009E231}" type="pres">
      <dgm:prSet presAssocID="{42E9B5D8-754E-4429-9C68-77B74421F7F9}" presName="Accent3" presStyleLbl="node1" presStyleIdx="2" presStyleCnt="6"/>
      <dgm:spPr/>
    </dgm:pt>
    <dgm:pt modelId="{B7773F39-5EDF-4123-BE7F-18BD835CE7CD}" type="pres">
      <dgm:prSet presAssocID="{42E9B5D8-754E-4429-9C68-77B74421F7F9}" presName="Accent4" presStyleLbl="node1" presStyleIdx="3" presStyleCnt="6"/>
      <dgm:spPr/>
    </dgm:pt>
    <dgm:pt modelId="{4F788C3F-3FAF-4FC2-A352-3EFD3497BEB3}" type="pres">
      <dgm:prSet presAssocID="{42E9B5D8-754E-4429-9C68-77B74421F7F9}" presName="Accent5" presStyleLbl="node1" presStyleIdx="4" presStyleCnt="6"/>
      <dgm:spPr/>
    </dgm:pt>
    <dgm:pt modelId="{68CE6BA8-D3F5-4A43-9FFF-5341BB61706D}" type="pres">
      <dgm:prSet presAssocID="{42E9B5D8-754E-4429-9C68-77B74421F7F9}" presName="Accent6" presStyleLbl="node1" presStyleIdx="5" presStyleCnt="6"/>
      <dgm:spPr/>
    </dgm:pt>
  </dgm:ptLst>
  <dgm:cxnLst>
    <dgm:cxn modelId="{DC1EDA5D-5EF0-4C8B-8870-434C9DE9F7F1}" srcId="{46A269DF-F54C-4753-B68E-62161E7DDEE2}" destId="{42E9B5D8-754E-4429-9C68-77B74421F7F9}" srcOrd="0" destOrd="0" parTransId="{C672DE7B-94A5-447B-BD13-861D272DB61D}" sibTransId="{E8354787-14E8-44E6-92CD-94F5E448D9F4}"/>
    <dgm:cxn modelId="{2566740C-A144-49E7-92B6-EF9798F1B757}" type="presOf" srcId="{42E9B5D8-754E-4429-9C68-77B74421F7F9}" destId="{3A54C78F-90DE-48C6-BD0F-4E646095DBCA}" srcOrd="0" destOrd="0" presId="urn:microsoft.com/office/officeart/2009/3/layout/CircleRelationship"/>
    <dgm:cxn modelId="{8C17C6FC-D400-47C2-91DA-0917084B4F56}" type="presOf" srcId="{46A269DF-F54C-4753-B68E-62161E7DDEE2}" destId="{F66CF7F9-716B-47E8-8CD3-B2EE54F79653}" srcOrd="0" destOrd="0" presId="urn:microsoft.com/office/officeart/2009/3/layout/CircleRelationship"/>
    <dgm:cxn modelId="{997F1CE5-2EE7-485F-9AA8-00F89DDFE173}" type="presParOf" srcId="{F66CF7F9-716B-47E8-8CD3-B2EE54F79653}" destId="{3A54C78F-90DE-48C6-BD0F-4E646095DBCA}" srcOrd="0" destOrd="0" presId="urn:microsoft.com/office/officeart/2009/3/layout/CircleRelationship"/>
    <dgm:cxn modelId="{2F477AE5-DF46-430A-8608-374439EDC659}" type="presParOf" srcId="{F66CF7F9-716B-47E8-8CD3-B2EE54F79653}" destId="{5F0DEAD4-C839-4137-9BE8-339A277FF1E6}" srcOrd="1" destOrd="0" presId="urn:microsoft.com/office/officeart/2009/3/layout/CircleRelationship"/>
    <dgm:cxn modelId="{C05D5E72-1129-4670-8D9F-15AFD41F60B4}" type="presParOf" srcId="{F66CF7F9-716B-47E8-8CD3-B2EE54F79653}" destId="{2E9D5130-E033-4BED-9F3E-0E12B5D0E472}" srcOrd="2" destOrd="0" presId="urn:microsoft.com/office/officeart/2009/3/layout/CircleRelationship"/>
    <dgm:cxn modelId="{7C83F028-AA0F-46E8-895E-316034265305}" type="presParOf" srcId="{F66CF7F9-716B-47E8-8CD3-B2EE54F79653}" destId="{D6C79DAD-23E9-4CB0-A102-A93EF009E231}" srcOrd="3" destOrd="0" presId="urn:microsoft.com/office/officeart/2009/3/layout/CircleRelationship"/>
    <dgm:cxn modelId="{EB50B489-2315-46E5-B9C2-9C8B97C5A864}" type="presParOf" srcId="{F66CF7F9-716B-47E8-8CD3-B2EE54F79653}" destId="{B7773F39-5EDF-4123-BE7F-18BD835CE7CD}" srcOrd="4" destOrd="0" presId="urn:microsoft.com/office/officeart/2009/3/layout/CircleRelationship"/>
    <dgm:cxn modelId="{3C47787A-1488-4D7C-A229-5D85F6C23335}" type="presParOf" srcId="{F66CF7F9-716B-47E8-8CD3-B2EE54F79653}" destId="{4F788C3F-3FAF-4FC2-A352-3EFD3497BEB3}" srcOrd="5" destOrd="0" presId="urn:microsoft.com/office/officeart/2009/3/layout/CircleRelationship"/>
    <dgm:cxn modelId="{9F92457B-A57D-4208-A413-2D49C6C3ED1A}" type="presParOf" srcId="{F66CF7F9-716B-47E8-8CD3-B2EE54F79653}" destId="{68CE6BA8-D3F5-4A43-9FFF-5341BB61706D}" srcOrd="6" destOrd="0" presId="urn:microsoft.com/office/officeart/2009/3/layout/CircleRelationship"/>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E0E7FCD-BAA4-4F7E-BD49-BEF2D2EE9D31}" type="doc">
      <dgm:prSet loTypeId="urn:microsoft.com/office/officeart/2008/layout/BubblePictureList" loCatId="picture" qsTypeId="urn:microsoft.com/office/officeart/2005/8/quickstyle/simple1" qsCatId="simple" csTypeId="urn:microsoft.com/office/officeart/2005/8/colors/accent1_2" csCatId="accent1" phldr="1"/>
      <dgm:spPr/>
      <dgm:t>
        <a:bodyPr/>
        <a:lstStyle/>
        <a:p>
          <a:endParaRPr lang="en-US"/>
        </a:p>
      </dgm:t>
    </dgm:pt>
    <dgm:pt modelId="{AE577F98-2F81-4DBC-895E-0379B70E0EE4}">
      <dgm:prSet phldrT="[Text]"/>
      <dgm:spPr/>
      <dgm:t>
        <a:bodyPr/>
        <a:lstStyle/>
        <a:p>
          <a:r>
            <a:rPr lang="fa-IR" dirty="0" smtClean="0"/>
            <a:t> </a:t>
          </a:r>
        </a:p>
        <a:p>
          <a:r>
            <a:rPr lang="fa-IR" dirty="0" smtClean="0"/>
            <a:t> </a:t>
          </a:r>
          <a:endParaRPr lang="en-US" dirty="0"/>
        </a:p>
      </dgm:t>
    </dgm:pt>
    <dgm:pt modelId="{C0EE2686-DB24-4287-91AA-E2E2025271ED}" type="parTrans" cxnId="{503DD261-D635-427A-9A4E-D98DBC629BFF}">
      <dgm:prSet/>
      <dgm:spPr/>
      <dgm:t>
        <a:bodyPr/>
        <a:lstStyle/>
        <a:p>
          <a:endParaRPr lang="en-US"/>
        </a:p>
      </dgm:t>
    </dgm:pt>
    <dgm:pt modelId="{E21176E4-62C6-49F3-ADFB-50053783A5CA}" type="sibTrans" cxnId="{503DD261-D635-427A-9A4E-D98DBC629BFF}">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BD5964C9-0524-41A7-8287-D0251335D9A0}" type="pres">
      <dgm:prSet presAssocID="{CE0E7FCD-BAA4-4F7E-BD49-BEF2D2EE9D31}" presName="Name0" presStyleCnt="0">
        <dgm:presLayoutVars>
          <dgm:chMax val="8"/>
          <dgm:chPref val="8"/>
          <dgm:dir/>
        </dgm:presLayoutVars>
      </dgm:prSet>
      <dgm:spPr/>
      <dgm:t>
        <a:bodyPr/>
        <a:lstStyle/>
        <a:p>
          <a:endParaRPr lang="en-US"/>
        </a:p>
      </dgm:t>
    </dgm:pt>
    <dgm:pt modelId="{DC8D3426-0B13-4750-9417-9D88ABF5D7B0}" type="pres">
      <dgm:prSet presAssocID="{AE577F98-2F81-4DBC-895E-0379B70E0EE4}" presName="parent_text_1" presStyleLbl="revTx" presStyleIdx="0" presStyleCnt="1">
        <dgm:presLayoutVars>
          <dgm:chMax val="0"/>
          <dgm:chPref val="0"/>
          <dgm:bulletEnabled val="1"/>
        </dgm:presLayoutVars>
      </dgm:prSet>
      <dgm:spPr/>
      <dgm:t>
        <a:bodyPr/>
        <a:lstStyle/>
        <a:p>
          <a:endParaRPr lang="en-US"/>
        </a:p>
      </dgm:t>
    </dgm:pt>
    <dgm:pt modelId="{9E455AAC-8943-4E03-A86B-5FEEB0FF8AEB}" type="pres">
      <dgm:prSet presAssocID="{AE577F98-2F81-4DBC-895E-0379B70E0EE4}" presName="image_accent_1" presStyleCnt="0"/>
      <dgm:spPr/>
    </dgm:pt>
    <dgm:pt modelId="{86FF18E3-156C-4F4D-9571-2BF6E7F17574}" type="pres">
      <dgm:prSet presAssocID="{AE577F98-2F81-4DBC-895E-0379B70E0EE4}" presName="imageAccentRepeatNode" presStyleLbl="alignNode1" presStyleIdx="0" presStyleCnt="2"/>
      <dgm:spPr>
        <a:solidFill>
          <a:srgbClr val="DC7724"/>
        </a:solidFill>
        <a:ln>
          <a:solidFill>
            <a:srgbClr val="DC7724"/>
          </a:solidFill>
        </a:ln>
      </dgm:spPr>
    </dgm:pt>
    <dgm:pt modelId="{74909CE2-4589-4AAC-BA6B-0BDF5D942FAD}" type="pres">
      <dgm:prSet presAssocID="{AE577F98-2F81-4DBC-895E-0379B70E0EE4}" presName="accent_1" presStyleLbl="alignNode1" presStyleIdx="1" presStyleCnt="2"/>
      <dgm:spPr>
        <a:noFill/>
        <a:ln>
          <a:noFill/>
        </a:ln>
      </dgm:spPr>
    </dgm:pt>
    <dgm:pt modelId="{AB9DCB71-6EED-415F-8F7D-C18F3DE662B9}" type="pres">
      <dgm:prSet presAssocID="{E21176E4-62C6-49F3-ADFB-50053783A5CA}" presName="image_1" presStyleCnt="0"/>
      <dgm:spPr/>
    </dgm:pt>
    <dgm:pt modelId="{5D5984CD-2AA9-4B2D-A582-C3A2355A8483}" type="pres">
      <dgm:prSet presAssocID="{E21176E4-62C6-49F3-ADFB-50053783A5CA}" presName="imageRepeatNode" presStyleLbl="fgImgPlace1" presStyleIdx="0" presStyleCnt="1"/>
      <dgm:spPr/>
      <dgm:t>
        <a:bodyPr/>
        <a:lstStyle/>
        <a:p>
          <a:endParaRPr lang="en-US"/>
        </a:p>
      </dgm:t>
    </dgm:pt>
  </dgm:ptLst>
  <dgm:cxnLst>
    <dgm:cxn modelId="{A98D5AB3-0FDC-433C-94E3-260ADAD849ED}" type="presOf" srcId="{CE0E7FCD-BAA4-4F7E-BD49-BEF2D2EE9D31}" destId="{BD5964C9-0524-41A7-8287-D0251335D9A0}" srcOrd="0" destOrd="0" presId="urn:microsoft.com/office/officeart/2008/layout/BubblePictureList"/>
    <dgm:cxn modelId="{E61478C7-4E2A-44CA-83FF-8088CD7D92B3}" type="presOf" srcId="{E21176E4-62C6-49F3-ADFB-50053783A5CA}" destId="{5D5984CD-2AA9-4B2D-A582-C3A2355A8483}" srcOrd="0" destOrd="0" presId="urn:microsoft.com/office/officeart/2008/layout/BubblePictureList"/>
    <dgm:cxn modelId="{503DD261-D635-427A-9A4E-D98DBC629BFF}" srcId="{CE0E7FCD-BAA4-4F7E-BD49-BEF2D2EE9D31}" destId="{AE577F98-2F81-4DBC-895E-0379B70E0EE4}" srcOrd="0" destOrd="0" parTransId="{C0EE2686-DB24-4287-91AA-E2E2025271ED}" sibTransId="{E21176E4-62C6-49F3-ADFB-50053783A5CA}"/>
    <dgm:cxn modelId="{7E623A74-6587-40B5-A1ED-7E9D4749B7B7}" type="presOf" srcId="{AE577F98-2F81-4DBC-895E-0379B70E0EE4}" destId="{DC8D3426-0B13-4750-9417-9D88ABF5D7B0}" srcOrd="0" destOrd="0" presId="urn:microsoft.com/office/officeart/2008/layout/BubblePictureList"/>
    <dgm:cxn modelId="{B92CD963-D3C6-4C44-AC62-BDB4354D3017}" type="presParOf" srcId="{BD5964C9-0524-41A7-8287-D0251335D9A0}" destId="{DC8D3426-0B13-4750-9417-9D88ABF5D7B0}" srcOrd="0" destOrd="0" presId="urn:microsoft.com/office/officeart/2008/layout/BubblePictureList"/>
    <dgm:cxn modelId="{81755BE9-7441-4940-B5B4-6F933D3F01E3}" type="presParOf" srcId="{BD5964C9-0524-41A7-8287-D0251335D9A0}" destId="{9E455AAC-8943-4E03-A86B-5FEEB0FF8AEB}" srcOrd="1" destOrd="0" presId="urn:microsoft.com/office/officeart/2008/layout/BubblePictureList"/>
    <dgm:cxn modelId="{D4682117-126C-46CB-87B1-A40D21D7CB43}" type="presParOf" srcId="{9E455AAC-8943-4E03-A86B-5FEEB0FF8AEB}" destId="{86FF18E3-156C-4F4D-9571-2BF6E7F17574}" srcOrd="0" destOrd="0" presId="urn:microsoft.com/office/officeart/2008/layout/BubblePictureList"/>
    <dgm:cxn modelId="{DDC951C6-3A7E-445B-A86A-76A64DCA5DEF}" type="presParOf" srcId="{BD5964C9-0524-41A7-8287-D0251335D9A0}" destId="{74909CE2-4589-4AAC-BA6B-0BDF5D942FAD}" srcOrd="2" destOrd="0" presId="urn:microsoft.com/office/officeart/2008/layout/BubblePictureList"/>
    <dgm:cxn modelId="{987DFC1F-AC19-449F-AC45-314CACE8A8F1}" type="presParOf" srcId="{BD5964C9-0524-41A7-8287-D0251335D9A0}" destId="{AB9DCB71-6EED-415F-8F7D-C18F3DE662B9}" srcOrd="3" destOrd="0" presId="urn:microsoft.com/office/officeart/2008/layout/BubblePictureList"/>
    <dgm:cxn modelId="{C9F90CA8-A958-4FA8-9D28-D91F72530930}" type="presParOf" srcId="{AB9DCB71-6EED-415F-8F7D-C18F3DE662B9}" destId="{5D5984CD-2AA9-4B2D-A582-C3A2355A8483}" srcOrd="0" destOrd="0" presId="urn:microsoft.com/office/officeart/2008/layout/BubblePicture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E0E7FCD-BAA4-4F7E-BD49-BEF2D2EE9D31}" type="doc">
      <dgm:prSet loTypeId="urn:microsoft.com/office/officeart/2008/layout/BubblePictureList" loCatId="picture" qsTypeId="urn:microsoft.com/office/officeart/2005/8/quickstyle/simple1" qsCatId="simple" csTypeId="urn:microsoft.com/office/officeart/2005/8/colors/accent1_2" csCatId="accent1" phldr="1"/>
      <dgm:spPr/>
      <dgm:t>
        <a:bodyPr/>
        <a:lstStyle/>
        <a:p>
          <a:endParaRPr lang="en-US"/>
        </a:p>
      </dgm:t>
    </dgm:pt>
    <dgm:pt modelId="{AE577F98-2F81-4DBC-895E-0379B70E0EE4}">
      <dgm:prSet phldrT="[Text]"/>
      <dgm:spPr/>
      <dgm:t>
        <a:bodyPr/>
        <a:lstStyle/>
        <a:p>
          <a:r>
            <a:rPr lang="fa-IR" dirty="0" smtClean="0"/>
            <a:t> </a:t>
          </a:r>
        </a:p>
        <a:p>
          <a:r>
            <a:rPr lang="fa-IR" dirty="0" smtClean="0"/>
            <a:t> </a:t>
          </a:r>
          <a:endParaRPr lang="en-US" dirty="0"/>
        </a:p>
      </dgm:t>
    </dgm:pt>
    <dgm:pt modelId="{C0EE2686-DB24-4287-91AA-E2E2025271ED}" type="parTrans" cxnId="{503DD261-D635-427A-9A4E-D98DBC629BFF}">
      <dgm:prSet/>
      <dgm:spPr/>
      <dgm:t>
        <a:bodyPr/>
        <a:lstStyle/>
        <a:p>
          <a:endParaRPr lang="en-US"/>
        </a:p>
      </dgm:t>
    </dgm:pt>
    <dgm:pt modelId="{E21176E4-62C6-49F3-ADFB-50053783A5CA}" type="sibTrans" cxnId="{503DD261-D635-427A-9A4E-D98DBC629BFF}">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t>
        <a:bodyPr/>
        <a:lstStyle/>
        <a:p>
          <a:endParaRPr lang="en-US"/>
        </a:p>
      </dgm:t>
    </dgm:pt>
    <dgm:pt modelId="{BD5964C9-0524-41A7-8287-D0251335D9A0}" type="pres">
      <dgm:prSet presAssocID="{CE0E7FCD-BAA4-4F7E-BD49-BEF2D2EE9D31}" presName="Name0" presStyleCnt="0">
        <dgm:presLayoutVars>
          <dgm:chMax val="8"/>
          <dgm:chPref val="8"/>
          <dgm:dir/>
        </dgm:presLayoutVars>
      </dgm:prSet>
      <dgm:spPr/>
      <dgm:t>
        <a:bodyPr/>
        <a:lstStyle/>
        <a:p>
          <a:endParaRPr lang="en-US"/>
        </a:p>
      </dgm:t>
    </dgm:pt>
    <dgm:pt modelId="{DC8D3426-0B13-4750-9417-9D88ABF5D7B0}" type="pres">
      <dgm:prSet presAssocID="{AE577F98-2F81-4DBC-895E-0379B70E0EE4}" presName="parent_text_1" presStyleLbl="revTx" presStyleIdx="0" presStyleCnt="1">
        <dgm:presLayoutVars>
          <dgm:chMax val="0"/>
          <dgm:chPref val="0"/>
          <dgm:bulletEnabled val="1"/>
        </dgm:presLayoutVars>
      </dgm:prSet>
      <dgm:spPr/>
      <dgm:t>
        <a:bodyPr/>
        <a:lstStyle/>
        <a:p>
          <a:endParaRPr lang="en-US"/>
        </a:p>
      </dgm:t>
    </dgm:pt>
    <dgm:pt modelId="{9E455AAC-8943-4E03-A86B-5FEEB0FF8AEB}" type="pres">
      <dgm:prSet presAssocID="{AE577F98-2F81-4DBC-895E-0379B70E0EE4}" presName="image_accent_1" presStyleCnt="0"/>
      <dgm:spPr/>
    </dgm:pt>
    <dgm:pt modelId="{86FF18E3-156C-4F4D-9571-2BF6E7F17574}" type="pres">
      <dgm:prSet presAssocID="{AE577F98-2F81-4DBC-895E-0379B70E0EE4}" presName="imageAccentRepeatNode" presStyleLbl="alignNode1" presStyleIdx="0" presStyleCnt="2"/>
      <dgm:spPr>
        <a:solidFill>
          <a:srgbClr val="DC7724"/>
        </a:solidFill>
        <a:ln>
          <a:solidFill>
            <a:srgbClr val="DC7724"/>
          </a:solidFill>
        </a:ln>
      </dgm:spPr>
    </dgm:pt>
    <dgm:pt modelId="{74909CE2-4589-4AAC-BA6B-0BDF5D942FAD}" type="pres">
      <dgm:prSet presAssocID="{AE577F98-2F81-4DBC-895E-0379B70E0EE4}" presName="accent_1" presStyleLbl="alignNode1" presStyleIdx="1" presStyleCnt="2"/>
      <dgm:spPr>
        <a:noFill/>
        <a:ln>
          <a:noFill/>
        </a:ln>
      </dgm:spPr>
    </dgm:pt>
    <dgm:pt modelId="{AB9DCB71-6EED-415F-8F7D-C18F3DE662B9}" type="pres">
      <dgm:prSet presAssocID="{E21176E4-62C6-49F3-ADFB-50053783A5CA}" presName="image_1" presStyleCnt="0"/>
      <dgm:spPr/>
    </dgm:pt>
    <dgm:pt modelId="{5D5984CD-2AA9-4B2D-A582-C3A2355A8483}" type="pres">
      <dgm:prSet presAssocID="{E21176E4-62C6-49F3-ADFB-50053783A5CA}" presName="imageRepeatNode" presStyleLbl="fgImgPlace1" presStyleIdx="0" presStyleCnt="1"/>
      <dgm:spPr/>
      <dgm:t>
        <a:bodyPr/>
        <a:lstStyle/>
        <a:p>
          <a:endParaRPr lang="en-US"/>
        </a:p>
      </dgm:t>
    </dgm:pt>
  </dgm:ptLst>
  <dgm:cxnLst>
    <dgm:cxn modelId="{0E0E7011-31DE-4D1F-8518-43640D7FF5CD}" type="presOf" srcId="{CE0E7FCD-BAA4-4F7E-BD49-BEF2D2EE9D31}" destId="{BD5964C9-0524-41A7-8287-D0251335D9A0}" srcOrd="0" destOrd="0" presId="urn:microsoft.com/office/officeart/2008/layout/BubblePictureList"/>
    <dgm:cxn modelId="{503DD261-D635-427A-9A4E-D98DBC629BFF}" srcId="{CE0E7FCD-BAA4-4F7E-BD49-BEF2D2EE9D31}" destId="{AE577F98-2F81-4DBC-895E-0379B70E0EE4}" srcOrd="0" destOrd="0" parTransId="{C0EE2686-DB24-4287-91AA-E2E2025271ED}" sibTransId="{E21176E4-62C6-49F3-ADFB-50053783A5CA}"/>
    <dgm:cxn modelId="{4D95A4EA-11DD-4E5E-B18E-696BA681B9B4}" type="presOf" srcId="{AE577F98-2F81-4DBC-895E-0379B70E0EE4}" destId="{DC8D3426-0B13-4750-9417-9D88ABF5D7B0}" srcOrd="0" destOrd="0" presId="urn:microsoft.com/office/officeart/2008/layout/BubblePictureList"/>
    <dgm:cxn modelId="{ED0AF63C-3B1C-4C1D-8C42-9C2BE3077D18}" type="presOf" srcId="{E21176E4-62C6-49F3-ADFB-50053783A5CA}" destId="{5D5984CD-2AA9-4B2D-A582-C3A2355A8483}" srcOrd="0" destOrd="0" presId="urn:microsoft.com/office/officeart/2008/layout/BubblePictureList"/>
    <dgm:cxn modelId="{A08C2E19-163C-4106-9030-443588CFFC6F}" type="presParOf" srcId="{BD5964C9-0524-41A7-8287-D0251335D9A0}" destId="{DC8D3426-0B13-4750-9417-9D88ABF5D7B0}" srcOrd="0" destOrd="0" presId="urn:microsoft.com/office/officeart/2008/layout/BubblePictureList"/>
    <dgm:cxn modelId="{9F35D8BA-768B-4539-9F62-4060D65E0FA4}" type="presParOf" srcId="{BD5964C9-0524-41A7-8287-D0251335D9A0}" destId="{9E455AAC-8943-4E03-A86B-5FEEB0FF8AEB}" srcOrd="1" destOrd="0" presId="urn:microsoft.com/office/officeart/2008/layout/BubblePictureList"/>
    <dgm:cxn modelId="{A59DBC5F-1814-4A1D-996A-37AB0953AD52}" type="presParOf" srcId="{9E455AAC-8943-4E03-A86B-5FEEB0FF8AEB}" destId="{86FF18E3-156C-4F4D-9571-2BF6E7F17574}" srcOrd="0" destOrd="0" presId="urn:microsoft.com/office/officeart/2008/layout/BubblePictureList"/>
    <dgm:cxn modelId="{A37C555A-241F-4331-83AA-E3D668E7BE27}" type="presParOf" srcId="{BD5964C9-0524-41A7-8287-D0251335D9A0}" destId="{74909CE2-4589-4AAC-BA6B-0BDF5D942FAD}" srcOrd="2" destOrd="0" presId="urn:microsoft.com/office/officeart/2008/layout/BubblePictureList"/>
    <dgm:cxn modelId="{6D502862-5CA8-4569-B064-C3AB2E712723}" type="presParOf" srcId="{BD5964C9-0524-41A7-8287-D0251335D9A0}" destId="{AB9DCB71-6EED-415F-8F7D-C18F3DE662B9}" srcOrd="3" destOrd="0" presId="urn:microsoft.com/office/officeart/2008/layout/BubblePictureList"/>
    <dgm:cxn modelId="{080E3F62-66B5-4668-BB78-F20B070CB88E}" type="presParOf" srcId="{AB9DCB71-6EED-415F-8F7D-C18F3DE662B9}" destId="{5D5984CD-2AA9-4B2D-A582-C3A2355A8483}" srcOrd="0" destOrd="0" presId="urn:microsoft.com/office/officeart/2008/layout/BubblePictureList"/>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E0E7FCD-BAA4-4F7E-BD49-BEF2D2EE9D31}" type="doc">
      <dgm:prSet loTypeId="urn:microsoft.com/office/officeart/2008/layout/BubblePictureList" loCatId="picture" qsTypeId="urn:microsoft.com/office/officeart/2005/8/quickstyle/simple1" qsCatId="simple" csTypeId="urn:microsoft.com/office/officeart/2005/8/colors/accent1_2" csCatId="accent1" phldr="1"/>
      <dgm:spPr/>
      <dgm:t>
        <a:bodyPr/>
        <a:lstStyle/>
        <a:p>
          <a:endParaRPr lang="en-US"/>
        </a:p>
      </dgm:t>
    </dgm:pt>
    <dgm:pt modelId="{AE577F98-2F81-4DBC-895E-0379B70E0EE4}">
      <dgm:prSet phldrT="[Text]"/>
      <dgm:spPr/>
      <dgm:t>
        <a:bodyPr/>
        <a:lstStyle/>
        <a:p>
          <a:r>
            <a:rPr lang="fa-IR" dirty="0" smtClean="0"/>
            <a:t> </a:t>
          </a:r>
        </a:p>
        <a:p>
          <a:r>
            <a:rPr lang="fa-IR" dirty="0" smtClean="0"/>
            <a:t> </a:t>
          </a:r>
          <a:endParaRPr lang="en-US" dirty="0"/>
        </a:p>
      </dgm:t>
    </dgm:pt>
    <dgm:pt modelId="{C0EE2686-DB24-4287-91AA-E2E2025271ED}" type="parTrans" cxnId="{503DD261-D635-427A-9A4E-D98DBC629BFF}">
      <dgm:prSet/>
      <dgm:spPr/>
      <dgm:t>
        <a:bodyPr/>
        <a:lstStyle/>
        <a:p>
          <a:endParaRPr lang="en-US"/>
        </a:p>
      </dgm:t>
    </dgm:pt>
    <dgm:pt modelId="{E21176E4-62C6-49F3-ADFB-50053783A5CA}" type="sibTrans" cxnId="{503DD261-D635-427A-9A4E-D98DBC629BFF}">
      <dgm:prSet/>
      <dgm:spPr>
        <a:blipFill>
          <a:blip xmlns:r="http://schemas.openxmlformats.org/officeDocument/2006/relationships" r:embed="rId1">
            <a:extLst>
              <a:ext uri="{28A0092B-C50C-407E-A947-70E740481C1C}">
                <a14:useLocalDpi xmlns:a14="http://schemas.microsoft.com/office/drawing/2010/main" val="0"/>
              </a:ext>
            </a:extLst>
          </a:blip>
          <a:srcRect/>
          <a:stretch>
            <a:fillRect l="-50000" r="-50000"/>
          </a:stretch>
        </a:blipFill>
      </dgm:spPr>
      <dgm:t>
        <a:bodyPr/>
        <a:lstStyle/>
        <a:p>
          <a:endParaRPr lang="en-US"/>
        </a:p>
      </dgm:t>
    </dgm:pt>
    <dgm:pt modelId="{BD5964C9-0524-41A7-8287-D0251335D9A0}" type="pres">
      <dgm:prSet presAssocID="{CE0E7FCD-BAA4-4F7E-BD49-BEF2D2EE9D31}" presName="Name0" presStyleCnt="0">
        <dgm:presLayoutVars>
          <dgm:chMax val="8"/>
          <dgm:chPref val="8"/>
          <dgm:dir/>
        </dgm:presLayoutVars>
      </dgm:prSet>
      <dgm:spPr/>
      <dgm:t>
        <a:bodyPr/>
        <a:lstStyle/>
        <a:p>
          <a:endParaRPr lang="en-US"/>
        </a:p>
      </dgm:t>
    </dgm:pt>
    <dgm:pt modelId="{DC8D3426-0B13-4750-9417-9D88ABF5D7B0}" type="pres">
      <dgm:prSet presAssocID="{AE577F98-2F81-4DBC-895E-0379B70E0EE4}" presName="parent_text_1" presStyleLbl="revTx" presStyleIdx="0" presStyleCnt="1">
        <dgm:presLayoutVars>
          <dgm:chMax val="0"/>
          <dgm:chPref val="0"/>
          <dgm:bulletEnabled val="1"/>
        </dgm:presLayoutVars>
      </dgm:prSet>
      <dgm:spPr/>
      <dgm:t>
        <a:bodyPr/>
        <a:lstStyle/>
        <a:p>
          <a:endParaRPr lang="en-US"/>
        </a:p>
      </dgm:t>
    </dgm:pt>
    <dgm:pt modelId="{9E455AAC-8943-4E03-A86B-5FEEB0FF8AEB}" type="pres">
      <dgm:prSet presAssocID="{AE577F98-2F81-4DBC-895E-0379B70E0EE4}" presName="image_accent_1" presStyleCnt="0"/>
      <dgm:spPr/>
    </dgm:pt>
    <dgm:pt modelId="{86FF18E3-156C-4F4D-9571-2BF6E7F17574}" type="pres">
      <dgm:prSet presAssocID="{AE577F98-2F81-4DBC-895E-0379B70E0EE4}" presName="imageAccentRepeatNode" presStyleLbl="alignNode1" presStyleIdx="0" presStyleCnt="2"/>
      <dgm:spPr>
        <a:solidFill>
          <a:srgbClr val="DC7724"/>
        </a:solidFill>
        <a:ln>
          <a:solidFill>
            <a:srgbClr val="DC7724"/>
          </a:solidFill>
        </a:ln>
      </dgm:spPr>
    </dgm:pt>
    <dgm:pt modelId="{74909CE2-4589-4AAC-BA6B-0BDF5D942FAD}" type="pres">
      <dgm:prSet presAssocID="{AE577F98-2F81-4DBC-895E-0379B70E0EE4}" presName="accent_1" presStyleLbl="alignNode1" presStyleIdx="1" presStyleCnt="2"/>
      <dgm:spPr>
        <a:noFill/>
        <a:ln>
          <a:noFill/>
        </a:ln>
      </dgm:spPr>
    </dgm:pt>
    <dgm:pt modelId="{AB9DCB71-6EED-415F-8F7D-C18F3DE662B9}" type="pres">
      <dgm:prSet presAssocID="{E21176E4-62C6-49F3-ADFB-50053783A5CA}" presName="image_1" presStyleCnt="0"/>
      <dgm:spPr/>
    </dgm:pt>
    <dgm:pt modelId="{5D5984CD-2AA9-4B2D-A582-C3A2355A8483}" type="pres">
      <dgm:prSet presAssocID="{E21176E4-62C6-49F3-ADFB-50053783A5CA}" presName="imageRepeatNode" presStyleLbl="fgImgPlace1" presStyleIdx="0" presStyleCnt="1"/>
      <dgm:spPr/>
      <dgm:t>
        <a:bodyPr/>
        <a:lstStyle/>
        <a:p>
          <a:endParaRPr lang="en-US"/>
        </a:p>
      </dgm:t>
    </dgm:pt>
  </dgm:ptLst>
  <dgm:cxnLst>
    <dgm:cxn modelId="{4897F9E2-21B9-48F1-AE01-CE20E8139174}" type="presOf" srcId="{E21176E4-62C6-49F3-ADFB-50053783A5CA}" destId="{5D5984CD-2AA9-4B2D-A582-C3A2355A8483}" srcOrd="0" destOrd="0" presId="urn:microsoft.com/office/officeart/2008/layout/BubblePictureList"/>
    <dgm:cxn modelId="{72BBFA60-9F36-4327-BFB9-546CEB6A870A}" type="presOf" srcId="{AE577F98-2F81-4DBC-895E-0379B70E0EE4}" destId="{DC8D3426-0B13-4750-9417-9D88ABF5D7B0}" srcOrd="0" destOrd="0" presId="urn:microsoft.com/office/officeart/2008/layout/BubblePictureList"/>
    <dgm:cxn modelId="{5AD8D245-B37F-4E5B-99E9-075BA23A4DB2}" type="presOf" srcId="{CE0E7FCD-BAA4-4F7E-BD49-BEF2D2EE9D31}" destId="{BD5964C9-0524-41A7-8287-D0251335D9A0}" srcOrd="0" destOrd="0" presId="urn:microsoft.com/office/officeart/2008/layout/BubblePictureList"/>
    <dgm:cxn modelId="{503DD261-D635-427A-9A4E-D98DBC629BFF}" srcId="{CE0E7FCD-BAA4-4F7E-BD49-BEF2D2EE9D31}" destId="{AE577F98-2F81-4DBC-895E-0379B70E0EE4}" srcOrd="0" destOrd="0" parTransId="{C0EE2686-DB24-4287-91AA-E2E2025271ED}" sibTransId="{E21176E4-62C6-49F3-ADFB-50053783A5CA}"/>
    <dgm:cxn modelId="{88E1BEB7-2D3C-47E7-A3A8-DB71AC2082AC}" type="presParOf" srcId="{BD5964C9-0524-41A7-8287-D0251335D9A0}" destId="{DC8D3426-0B13-4750-9417-9D88ABF5D7B0}" srcOrd="0" destOrd="0" presId="urn:microsoft.com/office/officeart/2008/layout/BubblePictureList"/>
    <dgm:cxn modelId="{95DD029D-CCE2-484E-803C-8511BAE5DAB8}" type="presParOf" srcId="{BD5964C9-0524-41A7-8287-D0251335D9A0}" destId="{9E455AAC-8943-4E03-A86B-5FEEB0FF8AEB}" srcOrd="1" destOrd="0" presId="urn:microsoft.com/office/officeart/2008/layout/BubblePictureList"/>
    <dgm:cxn modelId="{EA40565C-7A22-4A80-99A1-FB17555A0AA7}" type="presParOf" srcId="{9E455AAC-8943-4E03-A86B-5FEEB0FF8AEB}" destId="{86FF18E3-156C-4F4D-9571-2BF6E7F17574}" srcOrd="0" destOrd="0" presId="urn:microsoft.com/office/officeart/2008/layout/BubblePictureList"/>
    <dgm:cxn modelId="{94DB624D-EA41-4B2A-A74E-1C4F16B5321A}" type="presParOf" srcId="{BD5964C9-0524-41A7-8287-D0251335D9A0}" destId="{74909CE2-4589-4AAC-BA6B-0BDF5D942FAD}" srcOrd="2" destOrd="0" presId="urn:microsoft.com/office/officeart/2008/layout/BubblePictureList"/>
    <dgm:cxn modelId="{B478592A-7B46-4358-897D-867235931753}" type="presParOf" srcId="{BD5964C9-0524-41A7-8287-D0251335D9A0}" destId="{AB9DCB71-6EED-415F-8F7D-C18F3DE662B9}" srcOrd="3" destOrd="0" presId="urn:microsoft.com/office/officeart/2008/layout/BubblePictureList"/>
    <dgm:cxn modelId="{DE2E898A-D1C8-4EC8-8934-28695FCCE46A}" type="presParOf" srcId="{AB9DCB71-6EED-415F-8F7D-C18F3DE662B9}" destId="{5D5984CD-2AA9-4B2D-A582-C3A2355A8483}" srcOrd="0" destOrd="0" presId="urn:microsoft.com/office/officeart/2008/layout/BubblePictureList"/>
  </dgm:cxnLst>
  <dgm:bg/>
  <dgm:whole/>
  <dgm:extLst>
    <a:ext uri="http://schemas.microsoft.com/office/drawing/2008/diagram">
      <dsp:dataModelExt xmlns:dsp="http://schemas.microsoft.com/office/drawing/2008/diagram" relId="rId2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F48CF7-76C8-4326-B501-70F8103803EB}">
      <dsp:nvSpPr>
        <dsp:cNvPr id="0" name=""/>
        <dsp:cNvSpPr/>
      </dsp:nvSpPr>
      <dsp:spPr>
        <a:xfrm>
          <a:off x="0" y="1631620"/>
          <a:ext cx="8758266" cy="2175494"/>
        </a:xfrm>
        <a:prstGeom prst="notchedRightArrow">
          <a:avLst/>
        </a:prstGeom>
        <a:gradFill rotWithShape="0">
          <a:gsLst>
            <a:gs pos="0">
              <a:schemeClr val="accent2">
                <a:tint val="40000"/>
                <a:hueOff val="0"/>
                <a:satOff val="0"/>
                <a:lumOff val="0"/>
                <a:alphaOff val="0"/>
                <a:tint val="98000"/>
                <a:lumMod val="114000"/>
              </a:schemeClr>
            </a:gs>
            <a:gs pos="100000">
              <a:schemeClr val="accent2">
                <a:tint val="40000"/>
                <a:hueOff val="0"/>
                <a:satOff val="0"/>
                <a:lumOff val="0"/>
                <a:alphaOff val="0"/>
                <a:shade val="90000"/>
                <a:lumMod val="84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3442D0D7-48CD-4DA2-A9F0-8B40D22FAD05}">
      <dsp:nvSpPr>
        <dsp:cNvPr id="0" name=""/>
        <dsp:cNvSpPr/>
      </dsp:nvSpPr>
      <dsp:spPr>
        <a:xfrm>
          <a:off x="822" y="0"/>
          <a:ext cx="1408678" cy="21754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lvl="0" algn="ctr" defTabSz="889000">
            <a:lnSpc>
              <a:spcPct val="90000"/>
            </a:lnSpc>
            <a:spcBef>
              <a:spcPct val="0"/>
            </a:spcBef>
            <a:spcAft>
              <a:spcPct val="35000"/>
            </a:spcAft>
          </a:pPr>
          <a:r>
            <a:rPr lang="fa-IR" sz="2000" b="1" kern="1200" dirty="0" smtClean="0">
              <a:solidFill>
                <a:schemeClr val="tx1"/>
              </a:solidFill>
              <a:cs typeface="B Homa" panose="00000400000000000000" pitchFamily="2" charset="-78"/>
            </a:rPr>
            <a:t>مقدمه و معرفی نظریه پرداز</a:t>
          </a:r>
          <a:endParaRPr lang="en-US" sz="2000" b="1" kern="1200" dirty="0">
            <a:solidFill>
              <a:schemeClr val="tx1"/>
            </a:solidFill>
            <a:cs typeface="B Homa" panose="00000400000000000000" pitchFamily="2" charset="-78"/>
          </a:endParaRPr>
        </a:p>
      </dsp:txBody>
      <dsp:txXfrm>
        <a:off x="822" y="0"/>
        <a:ext cx="1408678" cy="2175494"/>
      </dsp:txXfrm>
    </dsp:sp>
    <dsp:sp modelId="{0075FE2C-6CBE-44B2-98DA-43E6978092D3}">
      <dsp:nvSpPr>
        <dsp:cNvPr id="0" name=""/>
        <dsp:cNvSpPr/>
      </dsp:nvSpPr>
      <dsp:spPr>
        <a:xfrm>
          <a:off x="433225" y="2447431"/>
          <a:ext cx="543873" cy="543873"/>
        </a:xfrm>
        <a:prstGeom prst="ellipse">
          <a:avLst/>
        </a:prstGeom>
        <a:gradFill rotWithShape="0">
          <a:gsLst>
            <a:gs pos="0">
              <a:schemeClr val="accent2">
                <a:hueOff val="0"/>
                <a:satOff val="0"/>
                <a:lumOff val="0"/>
                <a:alphaOff val="0"/>
                <a:tint val="98000"/>
                <a:lumMod val="114000"/>
              </a:schemeClr>
            </a:gs>
            <a:gs pos="100000">
              <a:schemeClr val="accent2">
                <a:hueOff val="0"/>
                <a:satOff val="0"/>
                <a:lumOff val="0"/>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472E0334-AC82-4F72-AF07-9B0C263CBBCF}">
      <dsp:nvSpPr>
        <dsp:cNvPr id="0" name=""/>
        <dsp:cNvSpPr/>
      </dsp:nvSpPr>
      <dsp:spPr>
        <a:xfrm>
          <a:off x="1479935" y="3263241"/>
          <a:ext cx="1408678" cy="21754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fa-IR" sz="2000" b="1" kern="1200" dirty="0" smtClean="0">
              <a:solidFill>
                <a:schemeClr val="tx1"/>
              </a:solidFill>
              <a:cs typeface="B Homa" panose="00000400000000000000" pitchFamily="2" charset="-78"/>
            </a:rPr>
            <a:t>نظریات مهم جین جیکوبز</a:t>
          </a:r>
          <a:endParaRPr lang="en-US" sz="2000" b="1" kern="1200" dirty="0">
            <a:solidFill>
              <a:schemeClr val="tx1"/>
            </a:solidFill>
            <a:cs typeface="B Homa" panose="00000400000000000000" pitchFamily="2" charset="-78"/>
          </a:endParaRPr>
        </a:p>
      </dsp:txBody>
      <dsp:txXfrm>
        <a:off x="1479935" y="3263241"/>
        <a:ext cx="1408678" cy="2175494"/>
      </dsp:txXfrm>
    </dsp:sp>
    <dsp:sp modelId="{3DCFC163-B40F-426A-90D0-66073C1E1EAE}">
      <dsp:nvSpPr>
        <dsp:cNvPr id="0" name=""/>
        <dsp:cNvSpPr/>
      </dsp:nvSpPr>
      <dsp:spPr>
        <a:xfrm>
          <a:off x="1912337" y="2447431"/>
          <a:ext cx="543873" cy="543873"/>
        </a:xfrm>
        <a:prstGeom prst="ellipse">
          <a:avLst/>
        </a:prstGeom>
        <a:gradFill rotWithShape="0">
          <a:gsLst>
            <a:gs pos="0">
              <a:schemeClr val="accent2">
                <a:hueOff val="338703"/>
                <a:satOff val="-1658"/>
                <a:lumOff val="931"/>
                <a:alphaOff val="0"/>
                <a:tint val="98000"/>
                <a:lumMod val="114000"/>
              </a:schemeClr>
            </a:gs>
            <a:gs pos="100000">
              <a:schemeClr val="accent2">
                <a:hueOff val="338703"/>
                <a:satOff val="-1658"/>
                <a:lumOff val="931"/>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53077B4-E631-45C2-9F45-8BC2FAB47E57}">
      <dsp:nvSpPr>
        <dsp:cNvPr id="0" name=""/>
        <dsp:cNvSpPr/>
      </dsp:nvSpPr>
      <dsp:spPr>
        <a:xfrm>
          <a:off x="2959047" y="0"/>
          <a:ext cx="1964345" cy="21754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lvl="0" algn="ctr" defTabSz="889000">
            <a:lnSpc>
              <a:spcPct val="90000"/>
            </a:lnSpc>
            <a:spcBef>
              <a:spcPct val="0"/>
            </a:spcBef>
            <a:spcAft>
              <a:spcPct val="35000"/>
            </a:spcAft>
          </a:pPr>
          <a:r>
            <a:rPr lang="fa-IR" sz="2000" b="1" kern="1200" dirty="0" smtClean="0">
              <a:solidFill>
                <a:schemeClr val="tx1"/>
              </a:solidFill>
              <a:cs typeface="B Homa" panose="00000400000000000000" pitchFamily="2" charset="-78"/>
            </a:rPr>
            <a:t>نظریه مورد بررسی؛ امنیت فضاهای شهری</a:t>
          </a:r>
          <a:endParaRPr lang="en-US" sz="2000" b="1" kern="1200" dirty="0">
            <a:solidFill>
              <a:schemeClr val="tx1"/>
            </a:solidFill>
            <a:cs typeface="B Homa" panose="00000400000000000000" pitchFamily="2" charset="-78"/>
          </a:endParaRPr>
        </a:p>
      </dsp:txBody>
      <dsp:txXfrm>
        <a:off x="2959047" y="0"/>
        <a:ext cx="1964345" cy="2175494"/>
      </dsp:txXfrm>
    </dsp:sp>
    <dsp:sp modelId="{79477203-33D5-4363-9E6A-1F95BF640F85}">
      <dsp:nvSpPr>
        <dsp:cNvPr id="0" name=""/>
        <dsp:cNvSpPr/>
      </dsp:nvSpPr>
      <dsp:spPr>
        <a:xfrm>
          <a:off x="3669282" y="2447431"/>
          <a:ext cx="543873" cy="543873"/>
        </a:xfrm>
        <a:prstGeom prst="ellipse">
          <a:avLst/>
        </a:prstGeom>
        <a:gradFill rotWithShape="0">
          <a:gsLst>
            <a:gs pos="0">
              <a:schemeClr val="accent2">
                <a:hueOff val="677407"/>
                <a:satOff val="-3316"/>
                <a:lumOff val="1862"/>
                <a:alphaOff val="0"/>
                <a:tint val="98000"/>
                <a:lumMod val="114000"/>
              </a:schemeClr>
            </a:gs>
            <a:gs pos="100000">
              <a:schemeClr val="accent2">
                <a:hueOff val="677407"/>
                <a:satOff val="-3316"/>
                <a:lumOff val="1862"/>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03011065-57BB-4259-A196-C6F3E9A1F084}">
      <dsp:nvSpPr>
        <dsp:cNvPr id="0" name=""/>
        <dsp:cNvSpPr/>
      </dsp:nvSpPr>
      <dsp:spPr>
        <a:xfrm>
          <a:off x="4993826" y="3263241"/>
          <a:ext cx="1408678" cy="21754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lang="fa-IR" sz="2000" b="1" kern="1200" dirty="0" smtClean="0">
              <a:solidFill>
                <a:schemeClr val="tx1"/>
              </a:solidFill>
              <a:cs typeface="B Homa" panose="00000400000000000000" pitchFamily="2" charset="-78"/>
            </a:rPr>
            <a:t>بررسی نمونه موردی</a:t>
          </a:r>
          <a:endParaRPr lang="en-US" sz="2000" b="1" kern="1200" dirty="0">
            <a:solidFill>
              <a:schemeClr val="tx1"/>
            </a:solidFill>
            <a:cs typeface="B Homa" panose="00000400000000000000" pitchFamily="2" charset="-78"/>
          </a:endParaRPr>
        </a:p>
      </dsp:txBody>
      <dsp:txXfrm>
        <a:off x="4993826" y="3263241"/>
        <a:ext cx="1408678" cy="2175494"/>
      </dsp:txXfrm>
    </dsp:sp>
    <dsp:sp modelId="{487E2367-EEC7-422F-927E-A5248ECE24B9}">
      <dsp:nvSpPr>
        <dsp:cNvPr id="0" name=""/>
        <dsp:cNvSpPr/>
      </dsp:nvSpPr>
      <dsp:spPr>
        <a:xfrm>
          <a:off x="5426228" y="2447431"/>
          <a:ext cx="543873" cy="543873"/>
        </a:xfrm>
        <a:prstGeom prst="ellipse">
          <a:avLst/>
        </a:prstGeom>
        <a:gradFill rotWithShape="0">
          <a:gsLst>
            <a:gs pos="0">
              <a:schemeClr val="accent2">
                <a:hueOff val="1016110"/>
                <a:satOff val="-4974"/>
                <a:lumOff val="2794"/>
                <a:alphaOff val="0"/>
                <a:tint val="98000"/>
                <a:lumMod val="114000"/>
              </a:schemeClr>
            </a:gs>
            <a:gs pos="100000">
              <a:schemeClr val="accent2">
                <a:hueOff val="1016110"/>
                <a:satOff val="-4974"/>
                <a:lumOff val="2794"/>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292CF48E-F54C-4573-9604-60F6F98D4A29}">
      <dsp:nvSpPr>
        <dsp:cNvPr id="0" name=""/>
        <dsp:cNvSpPr/>
      </dsp:nvSpPr>
      <dsp:spPr>
        <a:xfrm>
          <a:off x="6472938" y="0"/>
          <a:ext cx="1408678" cy="21754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2240" tIns="142240" rIns="142240" bIns="142240" numCol="1" spcCol="1270" anchor="b" anchorCtr="0">
          <a:noAutofit/>
        </a:bodyPr>
        <a:lstStyle/>
        <a:p>
          <a:pPr lvl="0" algn="ctr" defTabSz="889000">
            <a:lnSpc>
              <a:spcPct val="90000"/>
            </a:lnSpc>
            <a:spcBef>
              <a:spcPct val="0"/>
            </a:spcBef>
            <a:spcAft>
              <a:spcPct val="35000"/>
            </a:spcAft>
          </a:pPr>
          <a:r>
            <a:rPr lang="fa-IR" sz="2000" b="1" kern="1200" dirty="0" smtClean="0">
              <a:solidFill>
                <a:schemeClr val="tx1"/>
              </a:solidFill>
              <a:cs typeface="B Homa" panose="00000400000000000000" pitchFamily="2" charset="-78"/>
            </a:rPr>
            <a:t>جمع بندی</a:t>
          </a:r>
          <a:endParaRPr lang="en-US" sz="2000" b="1" kern="1200" dirty="0">
            <a:solidFill>
              <a:schemeClr val="tx1"/>
            </a:solidFill>
            <a:cs typeface="B Homa" panose="00000400000000000000" pitchFamily="2" charset="-78"/>
          </a:endParaRPr>
        </a:p>
      </dsp:txBody>
      <dsp:txXfrm>
        <a:off x="6472938" y="0"/>
        <a:ext cx="1408678" cy="2175494"/>
      </dsp:txXfrm>
    </dsp:sp>
    <dsp:sp modelId="{01B0776F-2C86-4C40-B73F-ECEEBDB51AF8}">
      <dsp:nvSpPr>
        <dsp:cNvPr id="0" name=""/>
        <dsp:cNvSpPr/>
      </dsp:nvSpPr>
      <dsp:spPr>
        <a:xfrm>
          <a:off x="6905340" y="2447431"/>
          <a:ext cx="543873" cy="543873"/>
        </a:xfrm>
        <a:prstGeom prst="ellipse">
          <a:avLst/>
        </a:prstGeom>
        <a:gradFill rotWithShape="0">
          <a:gsLst>
            <a:gs pos="0">
              <a:schemeClr val="accent2">
                <a:hueOff val="1354814"/>
                <a:satOff val="-6632"/>
                <a:lumOff val="3725"/>
                <a:alphaOff val="0"/>
                <a:tint val="98000"/>
                <a:lumMod val="114000"/>
              </a:schemeClr>
            </a:gs>
            <a:gs pos="100000">
              <a:schemeClr val="accent2">
                <a:hueOff val="1354814"/>
                <a:satOff val="-6632"/>
                <a:lumOff val="3725"/>
                <a:alphaOff val="0"/>
                <a:shade val="90000"/>
                <a:lumMod val="84000"/>
              </a:schemeClr>
            </a:gs>
          </a:gsLst>
          <a:lin ang="5400000" scaled="0"/>
        </a:gradFill>
        <a:ln>
          <a:noFill/>
        </a:ln>
        <a:effectLst>
          <a:outerShdw blurRad="38100" dist="25400" dir="5400000" rotWithShape="0">
            <a:srgbClr val="000000">
              <a:alpha val="4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4689FF-D721-4D97-99ED-A05EBB4883EF}">
      <dsp:nvSpPr>
        <dsp:cNvPr id="0" name=""/>
        <dsp:cNvSpPr/>
      </dsp:nvSpPr>
      <dsp:spPr>
        <a:xfrm>
          <a:off x="0" y="4690550"/>
          <a:ext cx="7397620" cy="769523"/>
        </a:xfrm>
        <a:prstGeom prst="rect">
          <a:avLst/>
        </a:prstGeom>
        <a:solidFill>
          <a:schemeClr val="accent2">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نظریه محلات شهری خود مدیریت</a:t>
          </a:r>
          <a:endParaRPr lang="fa-IR" sz="2000" kern="1200" dirty="0">
            <a:cs typeface="B Homa" panose="00000400000000000000" pitchFamily="2" charset="-78"/>
          </a:endParaRPr>
        </a:p>
      </dsp:txBody>
      <dsp:txXfrm>
        <a:off x="0" y="4690550"/>
        <a:ext cx="7397620" cy="769523"/>
      </dsp:txXfrm>
    </dsp:sp>
    <dsp:sp modelId="{7EE5DFD6-4D3F-4CC0-AD0B-12C8872FA171}">
      <dsp:nvSpPr>
        <dsp:cNvPr id="0" name=""/>
        <dsp:cNvSpPr/>
      </dsp:nvSpPr>
      <dsp:spPr>
        <a:xfrm rot="10800000">
          <a:off x="0" y="3518565"/>
          <a:ext cx="7397620" cy="1183527"/>
        </a:xfrm>
        <a:prstGeom prst="upArrowCallout">
          <a:avLst/>
        </a:prstGeom>
        <a:solidFill>
          <a:schemeClr val="accent3">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نظریه کاربرد پارک های محلی</a:t>
          </a:r>
          <a:endParaRPr lang="fa-IR" sz="2000" kern="1200" dirty="0">
            <a:cs typeface="B Homa" panose="00000400000000000000" pitchFamily="2" charset="-78"/>
          </a:endParaRPr>
        </a:p>
      </dsp:txBody>
      <dsp:txXfrm rot="10800000">
        <a:off x="0" y="3518565"/>
        <a:ext cx="7397620" cy="769020"/>
      </dsp:txXfrm>
    </dsp:sp>
    <dsp:sp modelId="{37A445A6-4C16-4517-9EC2-F2B0D1C4ACC1}">
      <dsp:nvSpPr>
        <dsp:cNvPr id="0" name=""/>
        <dsp:cNvSpPr/>
      </dsp:nvSpPr>
      <dsp:spPr>
        <a:xfrm rot="10800000">
          <a:off x="0" y="2346581"/>
          <a:ext cx="7397620" cy="1183527"/>
        </a:xfrm>
        <a:prstGeom prst="upArrowCallout">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نظریه امنیت فضای شهری</a:t>
          </a:r>
          <a:endParaRPr lang="fa-IR" sz="2000" kern="1200" dirty="0">
            <a:cs typeface="B Homa" panose="00000400000000000000" pitchFamily="2" charset="-78"/>
          </a:endParaRPr>
        </a:p>
      </dsp:txBody>
      <dsp:txXfrm rot="10800000">
        <a:off x="0" y="2346581"/>
        <a:ext cx="7397620" cy="769020"/>
      </dsp:txXfrm>
    </dsp:sp>
    <dsp:sp modelId="{804A2A8A-FA36-4D09-9391-64131238BD23}">
      <dsp:nvSpPr>
        <dsp:cNvPr id="0" name=""/>
        <dsp:cNvSpPr/>
      </dsp:nvSpPr>
      <dsp:spPr>
        <a:xfrm rot="10800000">
          <a:off x="0" y="1174596"/>
          <a:ext cx="7397620" cy="1183527"/>
        </a:xfrm>
        <a:prstGeom prst="upArrowCallout">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نظریه رشد شهرها</a:t>
          </a:r>
          <a:endParaRPr lang="fa-IR" sz="2000" kern="1200" dirty="0">
            <a:cs typeface="B Homa" panose="00000400000000000000" pitchFamily="2" charset="-78"/>
          </a:endParaRPr>
        </a:p>
      </dsp:txBody>
      <dsp:txXfrm rot="10800000">
        <a:off x="0" y="1174596"/>
        <a:ext cx="7397620" cy="769020"/>
      </dsp:txXfrm>
    </dsp:sp>
    <dsp:sp modelId="{AD6DAE10-D5A7-401B-B5D8-EEF94A61E798}">
      <dsp:nvSpPr>
        <dsp:cNvPr id="0" name=""/>
        <dsp:cNvSpPr/>
      </dsp:nvSpPr>
      <dsp:spPr>
        <a:xfrm rot="10800000">
          <a:off x="0" y="62817"/>
          <a:ext cx="7397620" cy="1183527"/>
        </a:xfrm>
        <a:prstGeom prst="upArrowCallout">
          <a:avLst/>
        </a:prstGeom>
        <a:solidFill>
          <a:schemeClr val="accent6">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rtl="1">
            <a:lnSpc>
              <a:spcPct val="90000"/>
            </a:lnSpc>
            <a:spcBef>
              <a:spcPct val="0"/>
            </a:spcBef>
            <a:spcAft>
              <a:spcPct val="35000"/>
            </a:spcAft>
          </a:pPr>
          <a:r>
            <a:rPr lang="fa-IR" sz="2000" kern="1200" dirty="0" smtClean="0">
              <a:cs typeface="B Homa" panose="00000400000000000000" pitchFamily="2" charset="-78"/>
            </a:rPr>
            <a:t>نظریه اقتصاد کلان</a:t>
          </a:r>
          <a:endParaRPr lang="fa-IR" sz="2000" kern="1200" dirty="0">
            <a:cs typeface="B Homa" panose="00000400000000000000" pitchFamily="2" charset="-78"/>
          </a:endParaRPr>
        </a:p>
      </dsp:txBody>
      <dsp:txXfrm rot="10800000">
        <a:off x="0" y="62817"/>
        <a:ext cx="7397620" cy="7690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A54C78F-90DE-48C6-BD0F-4E646095DBCA}">
      <dsp:nvSpPr>
        <dsp:cNvPr id="0" name=""/>
        <dsp:cNvSpPr/>
      </dsp:nvSpPr>
      <dsp:spPr>
        <a:xfrm>
          <a:off x="1199645" y="158125"/>
          <a:ext cx="3470366" cy="3470642"/>
        </a:xfrm>
        <a:prstGeom prst="ellipse">
          <a:avLst/>
        </a:prstGeom>
        <a:solidFill>
          <a:srgbClr val="DC7724"/>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fa-IR" sz="2400" b="1" kern="1200" dirty="0" smtClean="0">
              <a:effectLst>
                <a:outerShdw blurRad="38100" dist="38100" dir="2700000" algn="tl">
                  <a:srgbClr val="000000">
                    <a:alpha val="43137"/>
                  </a:srgbClr>
                </a:outerShdw>
              </a:effectLst>
              <a:cs typeface="B Homa" panose="00000400000000000000" pitchFamily="2" charset="-78"/>
            </a:rPr>
            <a:t>دلایل جیکوبز برای بیان نظریات خود</a:t>
          </a:r>
          <a:endParaRPr lang="en-US" sz="2400" b="1" kern="1200" dirty="0" smtClean="0">
            <a:effectLst>
              <a:outerShdw blurRad="38100" dist="38100" dir="2700000" algn="tl">
                <a:srgbClr val="000000">
                  <a:alpha val="43137"/>
                </a:srgbClr>
              </a:outerShdw>
            </a:effectLst>
            <a:cs typeface="B Homa" panose="00000400000000000000" pitchFamily="2" charset="-78"/>
          </a:endParaRPr>
        </a:p>
      </dsp:txBody>
      <dsp:txXfrm>
        <a:off x="1707868" y="666389"/>
        <a:ext cx="2453920" cy="2454114"/>
      </dsp:txXfrm>
    </dsp:sp>
    <dsp:sp modelId="{5F0DEAD4-C839-4137-9BE8-339A277FF1E6}">
      <dsp:nvSpPr>
        <dsp:cNvPr id="0" name=""/>
        <dsp:cNvSpPr/>
      </dsp:nvSpPr>
      <dsp:spPr>
        <a:xfrm>
          <a:off x="3034509" y="0"/>
          <a:ext cx="386214" cy="385987"/>
        </a:xfrm>
        <a:prstGeom prst="ellipse">
          <a:avLst/>
        </a:prstGeom>
        <a:solidFill>
          <a:schemeClr val="accent6">
            <a:shade val="80000"/>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9D5130-E033-4BED-9F3E-0E12B5D0E472}">
      <dsp:nvSpPr>
        <dsp:cNvPr id="0" name=""/>
        <dsp:cNvSpPr/>
      </dsp:nvSpPr>
      <dsp:spPr>
        <a:xfrm>
          <a:off x="2120627" y="3370902"/>
          <a:ext cx="279727" cy="279759"/>
        </a:xfrm>
        <a:prstGeom prst="ellipse">
          <a:avLst/>
        </a:prstGeom>
        <a:solidFill>
          <a:schemeClr val="accent6">
            <a:shade val="80000"/>
            <a:hueOff val="6523"/>
            <a:satOff val="-1342"/>
            <a:lumOff val="5187"/>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6C79DAD-23E9-4CB0-A102-A93EF009E231}">
      <dsp:nvSpPr>
        <dsp:cNvPr id="0" name=""/>
        <dsp:cNvSpPr/>
      </dsp:nvSpPr>
      <dsp:spPr>
        <a:xfrm>
          <a:off x="4747839" y="1566654"/>
          <a:ext cx="279727" cy="279759"/>
        </a:xfrm>
        <a:prstGeom prst="ellipse">
          <a:avLst/>
        </a:prstGeom>
        <a:solidFill>
          <a:schemeClr val="accent6">
            <a:shade val="80000"/>
            <a:hueOff val="13047"/>
            <a:satOff val="-2684"/>
            <a:lumOff val="1037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7773F39-5EDF-4123-BE7F-18BD835CE7CD}">
      <dsp:nvSpPr>
        <dsp:cNvPr id="0" name=""/>
        <dsp:cNvSpPr/>
      </dsp:nvSpPr>
      <dsp:spPr>
        <a:xfrm>
          <a:off x="3410790" y="3668501"/>
          <a:ext cx="386214" cy="385987"/>
        </a:xfrm>
        <a:prstGeom prst="ellipse">
          <a:avLst/>
        </a:prstGeom>
        <a:solidFill>
          <a:schemeClr val="accent6">
            <a:shade val="80000"/>
            <a:hueOff val="19570"/>
            <a:satOff val="-4027"/>
            <a:lumOff val="1556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F788C3F-3FAF-4FC2-A352-3EFD3497BEB3}">
      <dsp:nvSpPr>
        <dsp:cNvPr id="0" name=""/>
        <dsp:cNvSpPr/>
      </dsp:nvSpPr>
      <dsp:spPr>
        <a:xfrm>
          <a:off x="2199698" y="548572"/>
          <a:ext cx="279727" cy="279759"/>
        </a:xfrm>
        <a:prstGeom prst="ellipse">
          <a:avLst/>
        </a:prstGeom>
        <a:solidFill>
          <a:schemeClr val="accent6">
            <a:shade val="80000"/>
            <a:hueOff val="26093"/>
            <a:satOff val="-5369"/>
            <a:lumOff val="20746"/>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8CE6BA8-D3F5-4A43-9FFF-5341BB61706D}">
      <dsp:nvSpPr>
        <dsp:cNvPr id="0" name=""/>
        <dsp:cNvSpPr/>
      </dsp:nvSpPr>
      <dsp:spPr>
        <a:xfrm>
          <a:off x="1318795" y="2148879"/>
          <a:ext cx="279727" cy="279759"/>
        </a:xfrm>
        <a:prstGeom prst="ellipse">
          <a:avLst/>
        </a:prstGeom>
        <a:solidFill>
          <a:schemeClr val="accent6">
            <a:shade val="80000"/>
            <a:hueOff val="32617"/>
            <a:satOff val="-6711"/>
            <a:lumOff val="25933"/>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FF18E3-156C-4F4D-9571-2BF6E7F17574}">
      <dsp:nvSpPr>
        <dsp:cNvPr id="0" name=""/>
        <dsp:cNvSpPr/>
      </dsp:nvSpPr>
      <dsp:spPr>
        <a:xfrm>
          <a:off x="1691908" y="727387"/>
          <a:ext cx="1710379" cy="1710495"/>
        </a:xfrm>
        <a:prstGeom prst="ellipse">
          <a:avLst/>
        </a:prstGeom>
        <a:solidFill>
          <a:srgbClr val="DC7724"/>
        </a:solidFill>
        <a:ln w="19050" cap="rnd" cmpd="sng" algn="ctr">
          <a:solidFill>
            <a:srgbClr val="DC7724"/>
          </a:solidFill>
          <a:prstDash val="solid"/>
        </a:ln>
        <a:effectLst/>
      </dsp:spPr>
      <dsp:style>
        <a:lnRef idx="2">
          <a:scrgbClr r="0" g="0" b="0"/>
        </a:lnRef>
        <a:fillRef idx="1">
          <a:scrgbClr r="0" g="0" b="0"/>
        </a:fillRef>
        <a:effectRef idx="0">
          <a:scrgbClr r="0" g="0" b="0"/>
        </a:effectRef>
        <a:fontRef idx="minor">
          <a:schemeClr val="lt1"/>
        </a:fontRef>
      </dsp:style>
    </dsp:sp>
    <dsp:sp modelId="{74909CE2-4589-4AAC-BA6B-0BDF5D942FAD}">
      <dsp:nvSpPr>
        <dsp:cNvPr id="0" name=""/>
        <dsp:cNvSpPr/>
      </dsp:nvSpPr>
      <dsp:spPr>
        <a:xfrm>
          <a:off x="3422724" y="518509"/>
          <a:ext cx="507376" cy="507531"/>
        </a:xfrm>
        <a:prstGeom prst="donut">
          <a:avLst>
            <a:gd name="adj" fmla="val 7460"/>
          </a:avLst>
        </a:prstGeom>
        <a:no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D5984CD-2AA9-4B2D-A582-C3A2355A8483}">
      <dsp:nvSpPr>
        <dsp:cNvPr id="0" name=""/>
        <dsp:cNvSpPr/>
      </dsp:nvSpPr>
      <dsp:spPr>
        <a:xfrm>
          <a:off x="1751646" y="793253"/>
          <a:ext cx="1579114" cy="157898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5000" r="-25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8D3426-0B13-4750-9417-9D88ABF5D7B0}">
      <dsp:nvSpPr>
        <dsp:cNvPr id="0" name=""/>
        <dsp:cNvSpPr/>
      </dsp:nvSpPr>
      <dsp:spPr>
        <a:xfrm>
          <a:off x="0" y="182185"/>
          <a:ext cx="2537666" cy="507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 numCol="1" spcCol="1270" anchor="b" anchorCtr="0">
          <a:noAutofit/>
        </a:bodyPr>
        <a:lstStyle/>
        <a:p>
          <a:pPr lvl="0" algn="r" defTabSz="666750">
            <a:lnSpc>
              <a:spcPct val="90000"/>
            </a:lnSpc>
            <a:spcBef>
              <a:spcPct val="0"/>
            </a:spcBef>
            <a:spcAft>
              <a:spcPct val="35000"/>
            </a:spcAft>
          </a:pPr>
          <a:r>
            <a:rPr lang="fa-IR" sz="1500" kern="1200" dirty="0" smtClean="0"/>
            <a:t> </a:t>
          </a:r>
        </a:p>
        <a:p>
          <a:pPr lvl="0" algn="r" defTabSz="666750">
            <a:lnSpc>
              <a:spcPct val="90000"/>
            </a:lnSpc>
            <a:spcBef>
              <a:spcPct val="0"/>
            </a:spcBef>
            <a:spcAft>
              <a:spcPct val="35000"/>
            </a:spcAft>
          </a:pPr>
          <a:r>
            <a:rPr lang="fa-IR" sz="1500" kern="1200" dirty="0" smtClean="0"/>
            <a:t> </a:t>
          </a:r>
          <a:endParaRPr lang="en-US" sz="1500" kern="1200" dirty="0"/>
        </a:p>
      </dsp:txBody>
      <dsp:txXfrm>
        <a:off x="0" y="182185"/>
        <a:ext cx="2537666" cy="50753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FF18E3-156C-4F4D-9571-2BF6E7F17574}">
      <dsp:nvSpPr>
        <dsp:cNvPr id="0" name=""/>
        <dsp:cNvSpPr/>
      </dsp:nvSpPr>
      <dsp:spPr>
        <a:xfrm>
          <a:off x="1691908" y="727387"/>
          <a:ext cx="1710379" cy="1710495"/>
        </a:xfrm>
        <a:prstGeom prst="ellipse">
          <a:avLst/>
        </a:prstGeom>
        <a:solidFill>
          <a:srgbClr val="DC7724"/>
        </a:solidFill>
        <a:ln w="19050" cap="rnd" cmpd="sng" algn="ctr">
          <a:solidFill>
            <a:srgbClr val="DC7724"/>
          </a:solidFill>
          <a:prstDash val="solid"/>
        </a:ln>
        <a:effectLst/>
      </dsp:spPr>
      <dsp:style>
        <a:lnRef idx="2">
          <a:scrgbClr r="0" g="0" b="0"/>
        </a:lnRef>
        <a:fillRef idx="1">
          <a:scrgbClr r="0" g="0" b="0"/>
        </a:fillRef>
        <a:effectRef idx="0">
          <a:scrgbClr r="0" g="0" b="0"/>
        </a:effectRef>
        <a:fontRef idx="minor">
          <a:schemeClr val="lt1"/>
        </a:fontRef>
      </dsp:style>
    </dsp:sp>
    <dsp:sp modelId="{74909CE2-4589-4AAC-BA6B-0BDF5D942FAD}">
      <dsp:nvSpPr>
        <dsp:cNvPr id="0" name=""/>
        <dsp:cNvSpPr/>
      </dsp:nvSpPr>
      <dsp:spPr>
        <a:xfrm>
          <a:off x="3422724" y="518509"/>
          <a:ext cx="507376" cy="507531"/>
        </a:xfrm>
        <a:prstGeom prst="donut">
          <a:avLst>
            <a:gd name="adj" fmla="val 7460"/>
          </a:avLst>
        </a:prstGeom>
        <a:no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D5984CD-2AA9-4B2D-A582-C3A2355A8483}">
      <dsp:nvSpPr>
        <dsp:cNvPr id="0" name=""/>
        <dsp:cNvSpPr/>
      </dsp:nvSpPr>
      <dsp:spPr>
        <a:xfrm>
          <a:off x="1751646" y="793253"/>
          <a:ext cx="1579114" cy="1578987"/>
        </a:xfrm>
        <a:prstGeom prst="ellipse">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8D3426-0B13-4750-9417-9D88ABF5D7B0}">
      <dsp:nvSpPr>
        <dsp:cNvPr id="0" name=""/>
        <dsp:cNvSpPr/>
      </dsp:nvSpPr>
      <dsp:spPr>
        <a:xfrm>
          <a:off x="0" y="182185"/>
          <a:ext cx="2537666" cy="507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 numCol="1" spcCol="1270" anchor="b" anchorCtr="0">
          <a:noAutofit/>
        </a:bodyPr>
        <a:lstStyle/>
        <a:p>
          <a:pPr lvl="0" algn="r" defTabSz="666750">
            <a:lnSpc>
              <a:spcPct val="90000"/>
            </a:lnSpc>
            <a:spcBef>
              <a:spcPct val="0"/>
            </a:spcBef>
            <a:spcAft>
              <a:spcPct val="35000"/>
            </a:spcAft>
          </a:pPr>
          <a:r>
            <a:rPr lang="fa-IR" sz="1500" kern="1200" dirty="0" smtClean="0"/>
            <a:t> </a:t>
          </a:r>
        </a:p>
        <a:p>
          <a:pPr lvl="0" algn="r" defTabSz="666750">
            <a:lnSpc>
              <a:spcPct val="90000"/>
            </a:lnSpc>
            <a:spcBef>
              <a:spcPct val="0"/>
            </a:spcBef>
            <a:spcAft>
              <a:spcPct val="35000"/>
            </a:spcAft>
          </a:pPr>
          <a:r>
            <a:rPr lang="fa-IR" sz="1500" kern="1200" dirty="0" smtClean="0"/>
            <a:t> </a:t>
          </a:r>
          <a:endParaRPr lang="en-US" sz="1500" kern="1200" dirty="0"/>
        </a:p>
      </dsp:txBody>
      <dsp:txXfrm>
        <a:off x="0" y="182185"/>
        <a:ext cx="2537666" cy="50753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FF18E3-156C-4F4D-9571-2BF6E7F17574}">
      <dsp:nvSpPr>
        <dsp:cNvPr id="0" name=""/>
        <dsp:cNvSpPr/>
      </dsp:nvSpPr>
      <dsp:spPr>
        <a:xfrm>
          <a:off x="1691908" y="727387"/>
          <a:ext cx="1710379" cy="1710495"/>
        </a:xfrm>
        <a:prstGeom prst="ellipse">
          <a:avLst/>
        </a:prstGeom>
        <a:solidFill>
          <a:srgbClr val="DC7724"/>
        </a:solidFill>
        <a:ln w="19050" cap="rnd" cmpd="sng" algn="ctr">
          <a:solidFill>
            <a:srgbClr val="DC7724"/>
          </a:solidFill>
          <a:prstDash val="solid"/>
        </a:ln>
        <a:effectLst/>
      </dsp:spPr>
      <dsp:style>
        <a:lnRef idx="2">
          <a:scrgbClr r="0" g="0" b="0"/>
        </a:lnRef>
        <a:fillRef idx="1">
          <a:scrgbClr r="0" g="0" b="0"/>
        </a:fillRef>
        <a:effectRef idx="0">
          <a:scrgbClr r="0" g="0" b="0"/>
        </a:effectRef>
        <a:fontRef idx="minor">
          <a:schemeClr val="lt1"/>
        </a:fontRef>
      </dsp:style>
    </dsp:sp>
    <dsp:sp modelId="{74909CE2-4589-4AAC-BA6B-0BDF5D942FAD}">
      <dsp:nvSpPr>
        <dsp:cNvPr id="0" name=""/>
        <dsp:cNvSpPr/>
      </dsp:nvSpPr>
      <dsp:spPr>
        <a:xfrm>
          <a:off x="3422724" y="518509"/>
          <a:ext cx="507376" cy="507531"/>
        </a:xfrm>
        <a:prstGeom prst="donut">
          <a:avLst>
            <a:gd name="adj" fmla="val 7460"/>
          </a:avLst>
        </a:prstGeom>
        <a:noFill/>
        <a:ln w="19050" cap="rnd" cmpd="sng" algn="ctr">
          <a:noFill/>
          <a:prstDash val="solid"/>
        </a:ln>
        <a:effectLst/>
      </dsp:spPr>
      <dsp:style>
        <a:lnRef idx="2">
          <a:scrgbClr r="0" g="0" b="0"/>
        </a:lnRef>
        <a:fillRef idx="1">
          <a:scrgbClr r="0" g="0" b="0"/>
        </a:fillRef>
        <a:effectRef idx="0">
          <a:scrgbClr r="0" g="0" b="0"/>
        </a:effectRef>
        <a:fontRef idx="minor">
          <a:schemeClr val="lt1"/>
        </a:fontRef>
      </dsp:style>
    </dsp:sp>
    <dsp:sp modelId="{5D5984CD-2AA9-4B2D-A582-C3A2355A8483}">
      <dsp:nvSpPr>
        <dsp:cNvPr id="0" name=""/>
        <dsp:cNvSpPr/>
      </dsp:nvSpPr>
      <dsp:spPr>
        <a:xfrm>
          <a:off x="1751646" y="793253"/>
          <a:ext cx="1579114" cy="157898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50000" r="-50000"/>
          </a:stretch>
        </a:blip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C8D3426-0B13-4750-9417-9D88ABF5D7B0}">
      <dsp:nvSpPr>
        <dsp:cNvPr id="0" name=""/>
        <dsp:cNvSpPr/>
      </dsp:nvSpPr>
      <dsp:spPr>
        <a:xfrm>
          <a:off x="0" y="182185"/>
          <a:ext cx="2537666" cy="5075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 numCol="1" spcCol="1270" anchor="b" anchorCtr="0">
          <a:noAutofit/>
        </a:bodyPr>
        <a:lstStyle/>
        <a:p>
          <a:pPr lvl="0" algn="r" defTabSz="666750">
            <a:lnSpc>
              <a:spcPct val="90000"/>
            </a:lnSpc>
            <a:spcBef>
              <a:spcPct val="0"/>
            </a:spcBef>
            <a:spcAft>
              <a:spcPct val="35000"/>
            </a:spcAft>
          </a:pPr>
          <a:r>
            <a:rPr lang="fa-IR" sz="1500" kern="1200" dirty="0" smtClean="0"/>
            <a:t> </a:t>
          </a:r>
        </a:p>
        <a:p>
          <a:pPr lvl="0" algn="r" defTabSz="666750">
            <a:lnSpc>
              <a:spcPct val="90000"/>
            </a:lnSpc>
            <a:spcBef>
              <a:spcPct val="0"/>
            </a:spcBef>
            <a:spcAft>
              <a:spcPct val="35000"/>
            </a:spcAft>
          </a:pPr>
          <a:r>
            <a:rPr lang="fa-IR" sz="1500" kern="1200" dirty="0" smtClean="0"/>
            <a:t> </a:t>
          </a:r>
          <a:endParaRPr lang="en-US" sz="1500" kern="1200" dirty="0"/>
        </a:p>
      </dsp:txBody>
      <dsp:txXfrm>
        <a:off x="0" y="182185"/>
        <a:ext cx="2537666" cy="50753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5.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layout6.xml><?xml version="1.0" encoding="utf-8"?>
<dgm:layoutDef xmlns:dgm="http://schemas.openxmlformats.org/drawingml/2006/diagram" xmlns:a="http://schemas.openxmlformats.org/drawingml/2006/main" uniqueId="urn:microsoft.com/office/officeart/2008/layout/BubblePictureList">
  <dgm:title val=""/>
  <dgm:desc val=""/>
  <dgm:catLst>
    <dgm:cat type="picture" pri="22000"/>
    <dgm:cat type="pictureconvert" pri="22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8"/>
      <dgm:chPref val="8"/>
      <dgm:dir/>
    </dgm:varLst>
    <dgm:shape xmlns:r="http://schemas.openxmlformats.org/officeDocument/2006/relationships" r:blip="">
      <dgm:adjLst/>
    </dgm:shape>
    <dgm:choose name="Name1">
      <dgm:if name="Name2" axis="ch" ptType="node" func="cnt" op="equ" val="1">
        <dgm:alg type="composite">
          <dgm:param type="ar" val="1.7423"/>
        </dgm:alg>
        <dgm:choose name="Name3">
          <dgm:if name="Name4" func="var" arg="dir" op="equ" val="norm">
            <dgm:constrLst>
              <dgm:constr type="primFontSz" for="des" ptType="node" op="equ" val="65"/>
              <dgm:constr type="l" for="ch" forName="parent_text_1" refType="w" fact="0"/>
              <dgm:constr type="t" for="ch" forName="parent_text_1" refType="h" fact="0"/>
              <dgm:constr type="w" for="ch" forName="parent_text_1" refType="w" fact="0.6457"/>
              <dgm:constr type="h" for="ch" forName="parent_text_1" refType="h" fact="0.225"/>
              <dgm:constr type="l" for="ch" forName="image_accent_1" refType="w" fact="0.4305"/>
              <dgm:constr type="t" for="ch" forName="image_accent_1" refType="h" fact="0.2417"/>
              <dgm:constr type="w" for="ch" forName="image_accent_1" refType="w" fact="0.4352"/>
              <dgm:constr type="h" for="ch" forName="image_accent_1" refType="h" fact="0.7583"/>
              <dgm:constr type="l" for="ch" forName="accent_1" refType="w" fact="0.8709"/>
              <dgm:constr type="t" for="ch" forName="accent_1" refType="h" fact="0.1491"/>
              <dgm:constr type="w" for="ch" forName="accent_1" refType="w" fact="0.1291"/>
              <dgm:constr type="h" for="ch" forName="accent_1" refType="h" fact="0.225"/>
              <dgm:constr type="l" for="ch" forName="image_1" refType="w" fact="0.4457"/>
              <dgm:constr type="t" for="ch" forName="image_1" refType="h" fact="0.2709"/>
              <dgm:constr type="w" for="ch" forName="image_1" refType="w" fact="0.4018"/>
              <dgm:constr type="h" for="ch" forName="image_1" refType="h" fact="0.7"/>
            </dgm:constrLst>
          </dgm:if>
          <dgm:else name="Name5">
            <dgm:constrLst>
              <dgm:constr type="primFontSz" for="des" ptType="node" op="equ" val="65"/>
              <dgm:constr type="l" for="ch" forName="parent_text_1" refType="w" fact="0.3543"/>
              <dgm:constr type="t" for="ch" forName="parent_text_1" refType="h" fact="0"/>
              <dgm:constr type="w" for="ch" forName="parent_text_1" refType="w" fact="0.6457"/>
              <dgm:constr type="h" for="ch" forName="parent_text_1" refType="h" fact="0.225"/>
              <dgm:constr type="l" for="ch" forName="image_accent_1" refType="w" fact="0.1344"/>
              <dgm:constr type="t" for="ch" forName="image_accent_1" refType="h" fact="0.2417"/>
              <dgm:constr type="w" for="ch" forName="image_accent_1" refType="w" fact="0.4352"/>
              <dgm:constr type="h" for="ch" forName="image_accent_1" refType="h" fact="0.7583"/>
              <dgm:constr type="l" for="ch" forName="accent_1" refType="w" fact="0"/>
              <dgm:constr type="t" for="ch" forName="accent_1" refType="h" fact="0.1491"/>
              <dgm:constr type="w" for="ch" forName="accent_1" refType="w" fact="0.1291"/>
              <dgm:constr type="h" for="ch" forName="accent_1" refType="h" fact="0.225"/>
              <dgm:constr type="l" for="ch" forName="image_1" refType="w" fact="0.1525"/>
              <dgm:constr type="t" for="ch" forName="image_1" refType="h" fact="0.2709"/>
              <dgm:constr type="w" for="ch" forName="image_1" refType="w" fact="0.4018"/>
              <dgm:constr type="h" for="ch" forName="image_1" refType="h" fact="0.7"/>
            </dgm:constrLst>
          </dgm:else>
        </dgm:choose>
      </dgm:if>
      <dgm:if name="Name6" axis="ch" ptType="node" func="cnt" op="equ" val="2">
        <dgm:alg type="composite">
          <dgm:param type="ar" val="3.193"/>
        </dgm:alg>
        <dgm:choose name="Name7">
          <dgm:if name="Name8" func="var" arg="dir" op="equ" val="norm">
            <dgm:constrLst>
              <dgm:constr type="primFontSz" for="des" ptType="node" op="equ" val="65"/>
              <dgm:constr type="l" for="ch" forName="image_accent_1" refType="w" fact="0.2342"/>
              <dgm:constr type="t" for="ch" forName="image_accent_1" refType="h" fact="0.2354"/>
              <dgm:constr type="w" for="ch" forName="image_accent_1" refType="w" fact="0.2394"/>
              <dgm:constr type="h" for="ch" forName="image_accent_1" refType="h" fact="0.7646"/>
              <dgm:constr type="l" for="ch" forName="image_1" refType="w" fact="0.2434"/>
              <dgm:constr type="t" for="ch" forName="image_1" refType="h" fact="0.2648"/>
              <dgm:constr type="w" for="ch" forName="image_1" refType="w" fact="0.2211"/>
              <dgm:constr type="h" for="ch" forName="image_1" refType="h" fact="0.7058"/>
              <dgm:constr type="l" for="ch" forName="parent_text_1" refType="w" fact="0"/>
              <dgm:constr type="t" for="ch" forName="parent_text_1" refType="h" fact="0"/>
              <dgm:constr type="w" for="ch" forName="parent_text_1" refType="w" fact="0.3553"/>
              <dgm:constr type="h" for="ch" forName="parent_text_1" refType="h" fact="0.215"/>
              <dgm:constr type="l" for="ch" forName="image_accent_2" refType="w" fact="0.5"/>
              <dgm:constr type="t" for="ch" forName="image_accent_2" refType="h" fact="0.3883"/>
              <dgm:constr type="w" for="ch" forName="image_accent_2" refType="w" fact="0.1253"/>
              <dgm:constr type="h" for="ch" forName="image_accent_2" refType="h" fact="0.4"/>
              <dgm:constr type="l" for="ch" forName="image_2" refType="w" fact="0.5074"/>
              <dgm:constr type="t" for="ch" forName="image_2" refType="h" fact="0.4118"/>
              <dgm:constr type="w" for="ch" forName="image_2" refType="w" fact="0.1105"/>
              <dgm:constr type="h" for="ch" forName="image_2" refType="h" fact="0.3529"/>
              <dgm:constr type="l" for="ch" forName="parent_text_2" refType="w" fact="0.6447"/>
              <dgm:constr type="t" for="ch" forName="parent_text_2" refType="h" fact="0.4118"/>
              <dgm:constr type="w" for="ch" forName="parent_text_2" refType="w" fact="0.3553"/>
              <dgm:constr type="h" for="ch" forName="parent_text_2" refType="h" fact="0.3529"/>
              <dgm:constr type="l" for="ch" forName="accent_1" refType="w" fact="0.6316"/>
              <dgm:constr type="t" for="ch" forName="accent_1" refType="h" fact="0.7899"/>
              <dgm:constr type="w" for="ch" forName="accent_1" refType="w" fact="0.0395"/>
              <dgm:constr type="h" for="ch" forName="accent_1" refType="h" fact="0.126"/>
            </dgm:constrLst>
          </dgm:if>
          <dgm:else name="Name9">
            <dgm:constrLst>
              <dgm:constr type="primFontSz" for="des" ptType="node" op="equ" val="65"/>
              <dgm:constr type="l" for="ch" forName="image_accent_2" refType="w" fact="0.3747"/>
              <dgm:constr type="t" for="ch" forName="image_accent_2" refType="h" fact="0.3883"/>
              <dgm:constr type="w" for="ch" forName="image_accent_2" refType="w" fact="0.1253"/>
              <dgm:constr type="h" for="ch" forName="image_accent_2" refType="h" fact="0.4"/>
              <dgm:constr type="l" for="ch" forName="image_2" refType="w" fact="0.3821"/>
              <dgm:constr type="t" for="ch" forName="image_2" refType="h" fact="0.4118"/>
              <dgm:constr type="w" for="ch" forName="image_2" refType="w" fact="0.1105"/>
              <dgm:constr type="h" for="ch" forName="image_2" refType="h" fact="0.3529"/>
              <dgm:constr type="l" for="ch" forName="parent_text_1" refType="w" fact="0.6447"/>
              <dgm:constr type="t" for="ch" forName="parent_text_1" refType="h" fact="0"/>
              <dgm:constr type="w" for="ch" forName="parent_text_1" refType="w" fact="0.3553"/>
              <dgm:constr type="h" for="ch" forName="parent_text_1" refType="h" fact="0.215"/>
              <dgm:constr type="l" for="ch" forName="parent_text_2" refType="w" fact="0"/>
              <dgm:constr type="t" for="ch" forName="parent_text_2" refType="h" fact="0.4118"/>
              <dgm:constr type="w" for="ch" forName="parent_text_2" refType="w" fact="0.3553"/>
              <dgm:constr type="h" for="ch" forName="parent_text_2" refType="h" fact="0.3529"/>
              <dgm:constr type="l" for="ch" forName="image_accent_1" refType="w" fact="0.5263"/>
              <dgm:constr type="t" for="ch" forName="image_accent_1" refType="h" fact="0.2354"/>
              <dgm:constr type="w" for="ch" forName="image_accent_1" refType="w" fact="0.2394"/>
              <dgm:constr type="h" for="ch" forName="image_accent_1" refType="h" fact="0.7646"/>
              <dgm:constr type="l" for="ch" forName="image_1" refType="w" fact="0.5355"/>
              <dgm:constr type="t" for="ch" forName="image_1" refType="h" fact="0.2648"/>
              <dgm:constr type="w" for="ch" forName="image_1" refType="w" fact="0.2211"/>
              <dgm:constr type="h" for="ch" forName="image_1" refType="h" fact="0.7058"/>
              <dgm:constr type="l" for="ch" forName="accent_1" refType="w" fact="0.3289"/>
              <dgm:constr type="t" for="ch" forName="accent_1" refType="h" fact="0.7899"/>
              <dgm:constr type="w" for="ch" forName="accent_1" refType="w" fact="0.0395"/>
              <dgm:constr type="h" for="ch" forName="accent_1" refType="h" fact="0.126"/>
            </dgm:constrLst>
          </dgm:else>
        </dgm:choose>
      </dgm:if>
      <dgm:if name="Name10" axis="ch" ptType="node" func="cnt" op="equ" val="3">
        <dgm:alg type="composite">
          <dgm:param type="ar" val="2.4052"/>
        </dgm:alg>
        <dgm:choose name="Name11">
          <dgm:if name="Name12" func="var" arg="dir" op="equ" val="norm">
            <dgm:constrLst>
              <dgm:constr type="primFontSz" for="des" ptType="node" op="equ" val="65"/>
              <dgm:constr type="l" for="ch" forName="accent_3" refType="w" fact="0.6316"/>
              <dgm:constr type="t" for="ch" forName="accent_3" refType="h" fact="0.8355"/>
              <dgm:constr type="w" for="ch" forName="accent_3" refType="w" fact="0.0395"/>
              <dgm:constr type="h" for="ch" forName="accent_3" refType="h" fact="0.0949"/>
              <dgm:constr type="l" for="ch" forName="image_accent_2" refType="w" fact="0.4936"/>
              <dgm:constr type="t" for="ch" forName="image_accent_2" refType="h" fact="0.5329"/>
              <dgm:constr type="w" for="ch" forName="image_accent_2" refType="w" fact="0.1253"/>
              <dgm:constr type="h" for="ch" forName="image_accent_2" refType="h" fact="0.3013"/>
              <dgm:constr type="l" for="ch" forName="image_2" refType="w" fact="0.501"/>
              <dgm:constr type="t" for="ch" forName="image_2" refType="h" fact="0.5507"/>
              <dgm:constr type="w" for="ch" forName="image_2" refType="w" fact="0.1105"/>
              <dgm:constr type="h" for="ch" forName="image_2" refType="h" fact="0.2658"/>
              <dgm:constr type="l" for="ch" forName="image_accent_3" refType="w" fact="0.4446"/>
              <dgm:constr type="t" for="ch" forName="image_accent_3" refType="h" fact="0.1076"/>
              <dgm:constr type="w" for="ch" forName="image_accent_3" refType="w" fact="0.1606"/>
              <dgm:constr type="h" for="ch" forName="image_accent_3" refType="h" fact="0.3864"/>
              <dgm:constr type="l" for="ch" forName="image_3" refType="w" fact="0.4531"/>
              <dgm:constr type="t" for="ch" forName="image_3" refType="h" fact="0.128"/>
              <dgm:constr type="w" for="ch" forName="image_3" refType="w" fact="0.1437"/>
              <dgm:constr type="h" for="ch" forName="image_3" refType="h" fact="0.3456"/>
              <dgm:constr type="l" for="ch" forName="image_accent_1" refType="w" fact="0.2368"/>
              <dgm:constr type="t" for="ch" forName="image_accent_1" refType="h" fact="0.4241"/>
              <dgm:constr type="w" for="ch" forName="image_accent_1" refType="w" fact="0.2394"/>
              <dgm:constr type="h" for="ch" forName="image_accent_1" refType="h" fact="0.5759"/>
              <dgm:constr type="l" for="ch" forName="image_1" refType="w" fact="0.246"/>
              <dgm:constr type="t" for="ch" forName="image_1" refType="h" fact="0.4462"/>
              <dgm:constr type="w" for="ch" forName="image_1" refType="w" fact="0.2211"/>
              <dgm:constr type="h" for="ch" forName="image_1" refType="h" fact="0.5317"/>
              <dgm:constr type="l" for="ch" forName="parent_text_1" refType="w" fact="0"/>
              <dgm:constr type="t" for="ch" forName="parent_text_1" refType="h" fact="0.128"/>
              <dgm:constr type="w" for="ch" forName="parent_text_1" refType="w" fact="0.3553"/>
              <dgm:constr type="h" for="ch" forName="parent_text_1" refType="h" fact="0.2775"/>
              <dgm:constr type="l" for="ch" forName="accent_1" refType="w" fact="0.3895"/>
              <dgm:constr type="t" for="ch" forName="accent_1" refType="h" fact="0"/>
              <dgm:constr type="w" for="ch" forName="accent_1" refType="w" fact="0.0711"/>
              <dgm:constr type="h" for="ch" forName="accent_1" refType="h" fact="0.1709"/>
              <dgm:constr type="l" for="ch" forName="parent_text_2" refType="w" fact="0.6447"/>
              <dgm:constr type="t" for="ch" forName="parent_text_2" refType="h" fact="0.5507"/>
              <dgm:constr type="w" for="ch" forName="parent_text_2" refType="w" fact="0.3553"/>
              <dgm:constr type="h" for="ch" forName="parent_text_2" refType="h" fact="0.2658"/>
              <dgm:constr type="l" for="ch" forName="parent_text_3" refType="w" fact="0.6316"/>
              <dgm:constr type="t" for="ch" forName="parent_text_3" refType="h" fact="0.128"/>
              <dgm:constr type="w" for="ch" forName="parent_text_3" refType="w" fact="0.3553"/>
              <dgm:constr type="h" for="ch" forName="parent_text_3" refType="h" fact="0.3456"/>
              <dgm:constr type="l" for="ch" forName="accent_2" refType="w" fact="0.5789"/>
              <dgm:constr type="t" for="ch" forName="accent_2" refType="h" fact="0.0127"/>
              <dgm:constr type="w" for="ch" forName="accent_2" refType="w" fact="0.0526"/>
              <dgm:constr type="h" for="ch" forName="accent_2" refType="h" fact="0.1266"/>
            </dgm:constrLst>
          </dgm:if>
          <dgm:else name="Name13">
            <dgm:constrLst>
              <dgm:constr type="primFontSz" for="des" ptType="node" op="equ" val="65"/>
              <dgm:constr type="l" for="ch" forName="accent_1" refType="w" fact="0.3289"/>
              <dgm:constr type="t" for="ch" forName="accent_1" refType="h" fact="0.8355"/>
              <dgm:constr type="w" for="ch" forName="accent_1" refType="w" fact="0.0395"/>
              <dgm:constr type="h" for="ch" forName="accent_1" refType="h" fact="0.0949"/>
              <dgm:constr type="l" for="ch" forName="image_accent_2" refType="w" fact="0.3811"/>
              <dgm:constr type="t" for="ch" forName="image_accent_2" refType="h" fact="0.5329"/>
              <dgm:constr type="w" for="ch" forName="image_accent_2" refType="w" fact="0.1253"/>
              <dgm:constr type="h" for="ch" forName="image_accent_2" refType="h" fact="0.3013"/>
              <dgm:constr type="l" for="ch" forName="image_2" refType="w" fact="0.3885"/>
              <dgm:constr type="t" for="ch" forName="image_2" refType="h" fact="0.5507"/>
              <dgm:constr type="w" for="ch" forName="image_2" refType="w" fact="0.1105"/>
              <dgm:constr type="h" for="ch" forName="image_2" refType="h" fact="0.2658"/>
              <dgm:constr type="l" for="ch" forName="image_accent_3" refType="w" fact="0.3947"/>
              <dgm:constr type="t" for="ch" forName="image_accent_3" refType="h" fact="0.1076"/>
              <dgm:constr type="w" for="ch" forName="image_accent_3" refType="w" fact="0.1606"/>
              <dgm:constr type="h" for="ch" forName="image_accent_3" refType="h" fact="0.3864"/>
              <dgm:constr type="l" for="ch" forName="image_3" refType="w" fact="0.4032"/>
              <dgm:constr type="t" for="ch" forName="image_3" refType="h" fact="0.128"/>
              <dgm:constr type="w" for="ch" forName="image_3" refType="w" fact="0.1437"/>
              <dgm:constr type="h" for="ch" forName="image_3" refType="h" fact="0.3456"/>
              <dgm:constr type="l" for="ch" forName="image_accent_1" refType="w" fact="0.5237"/>
              <dgm:constr type="t" for="ch" forName="image_accent_1" refType="h" fact="0.4241"/>
              <dgm:constr type="w" for="ch" forName="image_accent_1" refType="w" fact="0.2394"/>
              <dgm:constr type="h" for="ch" forName="image_accent_1" refType="h" fact="0.5759"/>
              <dgm:constr type="l" for="ch" forName="image_1" refType="w" fact="0.5329"/>
              <dgm:constr type="t" for="ch" forName="image_1" refType="h" fact="0.4462"/>
              <dgm:constr type="w" for="ch" forName="image_1" refType="w" fact="0.2211"/>
              <dgm:constr type="h" for="ch" forName="image_1" refType="h" fact="0.5317"/>
              <dgm:constr type="l" for="ch" forName="parent_text_1" refType="w" fact="0.6447"/>
              <dgm:constr type="t" for="ch" forName="parent_text_1" refType="h" fact="0.128"/>
              <dgm:constr type="w" for="ch" forName="parent_text_1" refType="w" fact="0.3553"/>
              <dgm:constr type="h" for="ch" forName="parent_text_1" refType="h" fact="0.2775"/>
              <dgm:constr type="l" for="ch" forName="accent_2" refType="w" fact="0.5395"/>
              <dgm:constr type="t" for="ch" forName="accent_2" refType="h" fact="0"/>
              <dgm:constr type="w" for="ch" forName="accent_2" refType="w" fact="0.0711"/>
              <dgm:constr type="h" for="ch" forName="accent_2" refType="h" fact="0.1709"/>
              <dgm:constr type="l" for="ch" forName="parent_text_3" refType="w" fact="0.0132"/>
              <dgm:constr type="t" for="ch" forName="parent_text_3" refType="h" fact="0.128"/>
              <dgm:constr type="w" for="ch" forName="parent_text_3" refType="w" fact="0.3553"/>
              <dgm:constr type="h" for="ch" forName="parent_text_3" refType="h" fact="0.3456"/>
              <dgm:constr type="l" for="ch" forName="parent_text_2" refType="w" fact="0"/>
              <dgm:constr type="t" for="ch" forName="parent_text_2" refType="h" fact="0.5507"/>
              <dgm:constr type="w" for="ch" forName="parent_text_2" refType="w" fact="0.3553"/>
              <dgm:constr type="h" for="ch" forName="parent_text_2" refType="h" fact="0.2658"/>
              <dgm:constr type="l" for="ch" forName="accent_3" refType="w" fact="0.3684"/>
              <dgm:constr type="t" for="ch" forName="accent_3" refType="h" fact="0.0127"/>
              <dgm:constr type="w" for="ch" forName="accent_3" refType="w" fact="0.0526"/>
              <dgm:constr type="h" for="ch" forName="accent_3" refType="h" fact="0.1266"/>
            </dgm:constrLst>
          </dgm:else>
        </dgm:choose>
      </dgm:if>
      <dgm:if name="Name14" axis="ch" ptType="node" func="cnt" op="equ" val="4">
        <dgm:alg type="composite">
          <dgm:param type="ar" val="1.6704"/>
        </dgm:alg>
        <dgm:choose name="Name15">
          <dgm:if name="Name16" func="var" arg="dir" op="equ" val="norm">
            <dgm:constrLst>
              <dgm:constr type="primFontSz" for="des" ptType="node" op="equ" val="65"/>
              <dgm:constr type="l" for="ch" forName="image_accent_4" refType="w" fact="0.4626"/>
              <dgm:constr type="t" for="ch" forName="image_accent_4" refType="h" fact="0.1415"/>
              <dgm:constr type="w" for="ch" forName="image_accent_4" refType="w" fact="0.1126"/>
              <dgm:constr type="h" for="ch" forName="image_accent_4" refType="h" fact="0.1881"/>
              <dgm:constr type="l" for="ch" forName="image_4" refType="w" fact="0.4692"/>
              <dgm:constr type="t" for="ch" forName="image_4" refType="h" fact="0.1526"/>
              <dgm:constr type="w" for="ch" forName="image_4" refType="w" fact="0.0994"/>
              <dgm:constr type="h" for="ch" forName="image_4" refType="h" fact="0.166"/>
              <dgm:constr type="l" for="ch" forName="image_accent_2" refType="w" fact="0.4936"/>
              <dgm:constr type="t" for="ch" forName="image_accent_2" refType="h" fact="0.6756"/>
              <dgm:constr type="w" for="ch" forName="image_accent_2" refType="w" fact="0.1253"/>
              <dgm:constr type="h" for="ch" forName="image_accent_2" refType="h" fact="0.2092"/>
              <dgm:constr type="l" for="ch" forName="image_2" refType="w" fact="0.501"/>
              <dgm:constr type="t" for="ch" forName="image_2" refType="h" fact="0.6879"/>
              <dgm:constr type="w" for="ch" forName="image_2" refType="w" fact="0.1105"/>
              <dgm:constr type="h" for="ch" forName="image_2" refType="h" fact="0.1846"/>
              <dgm:constr type="l" for="ch" forName="image_accent_3" refType="w" fact="0.4446"/>
              <dgm:constr type="t" for="ch" forName="image_accent_3" refType="h" fact="0.3802"/>
              <dgm:constr type="w" for="ch" forName="image_accent_3" refType="w" fact="0.1606"/>
              <dgm:constr type="h" for="ch" forName="image_accent_3" refType="h" fact="0.2683"/>
              <dgm:constr type="l" for="ch" forName="image_3" refType="w" fact="0.4531"/>
              <dgm:constr type="t" for="ch" forName="image_3" refType="h" fact="0.3944"/>
              <dgm:constr type="w" for="ch" forName="image_3" refType="w" fact="0.1437"/>
              <dgm:constr type="h" for="ch" forName="image_3" refType="h" fact="0.24"/>
              <dgm:constr type="l" for="ch" forName="image_accent_1" refType="w" fact="0.2368"/>
              <dgm:constr type="t" for="ch" forName="image_accent_1" refType="h" fact="0.6"/>
              <dgm:constr type="w" for="ch" forName="image_accent_1" refType="w" fact="0.2394"/>
              <dgm:constr type="h" for="ch" forName="image_accent_1" refType="h" fact="0.4"/>
              <dgm:constr type="l" for="ch" forName="image_1" refType="w" fact="0.246"/>
              <dgm:constr type="t" for="ch" forName="image_1" refType="h" fact="0.6154"/>
              <dgm:constr type="w" for="ch" forName="image_1" refType="w" fact="0.2211"/>
              <dgm:constr type="h" for="ch" forName="image_1" refType="h" fact="0.3692"/>
              <dgm:constr type="l" for="ch" forName="parent_text_1" refType="w" fact="0"/>
              <dgm:constr type="t" for="ch" forName="parent_text_1" refType="h" fact="0.3944"/>
              <dgm:constr type="w" for="ch" forName="parent_text_1" refType="w" fact="0.3553"/>
              <dgm:constr type="h" for="ch" forName="parent_text_1" refType="h" fact="0.1931"/>
              <dgm:constr type="l" for="ch" forName="accent_1" refType="w" fact="0.3895"/>
              <dgm:constr type="t" for="ch" forName="accent_1" refType="h" fact="0.3055"/>
              <dgm:constr type="w" for="ch" forName="accent_1" refType="w" fact="0.0711"/>
              <dgm:constr type="h" for="ch" forName="accent_1" refType="h" fact="0.1187"/>
              <dgm:constr type="l" for="ch" forName="parent_text_3" refType="w" fact="0.6316"/>
              <dgm:constr type="t" for="ch" forName="parent_text_3" refType="h" fact="0.3944"/>
              <dgm:constr type="w" for="ch" forName="parent_text_3" refType="w" fact="0.3553"/>
              <dgm:constr type="h" for="ch" forName="parent_text_3" refType="h" fact="0.24"/>
              <dgm:constr type="l" for="ch" forName="parent_text_2" refType="w" fact="0.6447"/>
              <dgm:constr type="t" for="ch" forName="parent_text_2" refType="h" fact="0.6879"/>
              <dgm:constr type="w" for="ch" forName="parent_text_2" refType="w" fact="0.3553"/>
              <dgm:constr type="h" for="ch" forName="parent_text_2" refType="h" fact="0.1846"/>
              <dgm:constr type="l" for="ch" forName="accent_2" refType="w" fact="0.5347"/>
              <dgm:constr type="t" for="ch" forName="accent_2" refType="h" fact="0.044"/>
              <dgm:constr type="w" for="ch" forName="accent_2" refType="w" fact="0.0526"/>
              <dgm:constr type="h" for="ch" forName="accent_2" refType="h" fact="0.0879"/>
              <dgm:constr type="l" for="ch" forName="accent_3" refType="w" fact="0.6005"/>
              <dgm:constr type="t" for="ch" forName="accent_3" refType="h" fact="0"/>
              <dgm:constr type="w" for="ch" forName="accent_3" refType="w" fact="0.0263"/>
              <dgm:constr type="h" for="ch" forName="accent_3" refType="h" fact="0.044"/>
              <dgm:constr type="l" for="ch" forName="parent_text_4" refType="w" fact="0.6005"/>
              <dgm:constr type="t" for="ch" forName="parent_text_4" refType="h" fact="0.1526"/>
              <dgm:constr type="w" for="ch" forName="parent_text_4" refType="w" fact="0.3553"/>
              <dgm:constr type="h" for="ch" forName="parent_text_4" refType="h" fact="0.166"/>
              <dgm:constr type="l" for="ch" forName="accent_4" refType="w" fact="0.6268"/>
              <dgm:constr type="t" for="ch" forName="accent_4" refType="h" fact="0.8791"/>
              <dgm:constr type="w" for="ch" forName="accent_4" refType="w" fact="0.0395"/>
              <dgm:constr type="h" for="ch" forName="accent_4" refType="h" fact="0.0659"/>
            </dgm:constrLst>
          </dgm:if>
          <dgm:else name="Name17">
            <dgm:constrLst>
              <dgm:constr type="primFontSz" for="des" ptType="node" op="equ" val="65"/>
              <dgm:constr type="l" for="ch" forName="image_accent_4" refType="w" fact="0.4248"/>
              <dgm:constr type="t" for="ch" forName="image_accent_4" refType="h" fact="0.1415"/>
              <dgm:constr type="w" for="ch" forName="image_accent_4" refType="w" fact="0.1126"/>
              <dgm:constr type="h" for="ch" forName="image_accent_4" refType="h" fact="0.1881"/>
              <dgm:constr type="l" for="ch" forName="image_4" refType="w" fact="0.4314"/>
              <dgm:constr type="t" for="ch" forName="image_4" refType="h" fact="0.1526"/>
              <dgm:constr type="w" for="ch" forName="image_4" refType="w" fact="0.0994"/>
              <dgm:constr type="h" for="ch" forName="image_4" refType="h" fact="0.166"/>
              <dgm:constr type="l" for="ch" forName="image_accent_2" refType="w" fact="0.3811"/>
              <dgm:constr type="t" for="ch" forName="image_accent_2" refType="h" fact="0.6756"/>
              <dgm:constr type="w" for="ch" forName="image_accent_2" refType="w" fact="0.1253"/>
              <dgm:constr type="h" for="ch" forName="image_accent_2" refType="h" fact="0.2092"/>
              <dgm:constr type="l" for="ch" forName="image_2" refType="w" fact="0.3885"/>
              <dgm:constr type="t" for="ch" forName="image_2" refType="h" fact="0.6879"/>
              <dgm:constr type="w" for="ch" forName="image_2" refType="w" fact="0.1105"/>
              <dgm:constr type="h" for="ch" forName="image_2" refType="h" fact="0.1846"/>
              <dgm:constr type="l" for="ch" forName="image_accent_3" refType="w" fact="0.3947"/>
              <dgm:constr type="t" for="ch" forName="image_accent_3" refType="h" fact="0.3802"/>
              <dgm:constr type="w" for="ch" forName="image_accent_3" refType="w" fact="0.1606"/>
              <dgm:constr type="h" for="ch" forName="image_accent_3" refType="h" fact="0.2683"/>
              <dgm:constr type="l" for="ch" forName="image_3" refType="w" fact="0.4032"/>
              <dgm:constr type="t" for="ch" forName="image_3" refType="h" fact="0.3944"/>
              <dgm:constr type="w" for="ch" forName="image_3" refType="w" fact="0.1437"/>
              <dgm:constr type="h" for="ch" forName="image_3" refType="h" fact="0.24"/>
              <dgm:constr type="l" for="ch" forName="image_accent_1" refType="w" fact="0.5237"/>
              <dgm:constr type="t" for="ch" forName="image_accent_1" refType="h" fact="0.6"/>
              <dgm:constr type="w" for="ch" forName="image_accent_1" refType="w" fact="0.2394"/>
              <dgm:constr type="h" for="ch" forName="image_accent_1" refType="h" fact="0.4"/>
              <dgm:constr type="l" for="ch" forName="image_1" refType="w" fact="0.5329"/>
              <dgm:constr type="t" for="ch" forName="image_1" refType="h" fact="0.6154"/>
              <dgm:constr type="w" for="ch" forName="image_1" refType="w" fact="0.2211"/>
              <dgm:constr type="h" for="ch" forName="image_1" refType="h" fact="0.3692"/>
              <dgm:constr type="l" for="ch" forName="parent_text_1" refType="w" fact="0.6447"/>
              <dgm:constr type="t" for="ch" forName="parent_text_1" refType="h" fact="0.3944"/>
              <dgm:constr type="w" for="ch" forName="parent_text_1" refType="w" fact="0.3553"/>
              <dgm:constr type="h" for="ch" forName="parent_text_1" refType="h" fact="0.1931"/>
              <dgm:constr type="l" for="ch" forName="accent_1" refType="w" fact="0.5395"/>
              <dgm:constr type="t" for="ch" forName="accent_1" refType="h" fact="0.3055"/>
              <dgm:constr type="w" for="ch" forName="accent_1" refType="w" fact="0.0711"/>
              <dgm:constr type="h" for="ch" forName="accent_1" refType="h" fact="0.1187"/>
              <dgm:constr type="l" for="ch" forName="parent_text_3" refType="w" fact="0.0132"/>
              <dgm:constr type="t" for="ch" forName="parent_text_3" refType="h" fact="0.3944"/>
              <dgm:constr type="w" for="ch" forName="parent_text_3" refType="w" fact="0.3553"/>
              <dgm:constr type="h" for="ch" forName="parent_text_3" refType="h" fact="0.24"/>
              <dgm:constr type="l" for="ch" forName="parent_text_2" refType="w" fact="0"/>
              <dgm:constr type="t" for="ch" forName="parent_text_2" refType="h" fact="0.6879"/>
              <dgm:constr type="w" for="ch" forName="parent_text_2" refType="w" fact="0.3553"/>
              <dgm:constr type="h" for="ch" forName="parent_text_2" refType="h" fact="0.1846"/>
              <dgm:constr type="l" for="ch" forName="accent_2" refType="w" fact="0.4126"/>
              <dgm:constr type="t" for="ch" forName="accent_2" refType="h" fact="0.044"/>
              <dgm:constr type="w" for="ch" forName="accent_2" refType="w" fact="0.0526"/>
              <dgm:constr type="h" for="ch" forName="accent_2" refType="h" fact="0.0879"/>
              <dgm:constr type="l" for="ch" forName="accent_3" refType="w" fact="0.3732"/>
              <dgm:constr type="t" for="ch" forName="accent_3" refType="h" fact="0"/>
              <dgm:constr type="w" for="ch" forName="accent_3" refType="w" fact="0.0263"/>
              <dgm:constr type="h" for="ch" forName="accent_3" refType="h" fact="0.044"/>
              <dgm:constr type="l" for="ch" forName="parent_text_4" refType="w" fact="0.0442"/>
              <dgm:constr type="t" for="ch" forName="parent_text_4" refType="h" fact="0.1526"/>
              <dgm:constr type="w" for="ch" forName="parent_text_4" refType="w" fact="0.3553"/>
              <dgm:constr type="h" for="ch" forName="parent_text_4" refType="h" fact="0.166"/>
              <dgm:constr type="l" for="ch" forName="accent_4" refType="w" fact="0.3337"/>
              <dgm:constr type="t" for="ch" forName="accent_4" refType="h" fact="0.8791"/>
              <dgm:constr type="w" for="ch" forName="accent_4" refType="w" fact="0.0395"/>
              <dgm:constr type="h" for="ch" forName="accent_4" refType="h" fact="0.0659"/>
            </dgm:constrLst>
          </dgm:else>
        </dgm:choose>
      </dgm:if>
      <dgm:if name="Name18" axis="ch" ptType="node" func="cnt" op="equ" val="5">
        <dgm:alg type="composite">
          <dgm:param type="ar" val="1.5076"/>
        </dgm:alg>
        <dgm:choose name="Name19">
          <dgm:if name="Name20" func="var" arg="dir" op="equ" val="norm">
            <dgm:constrLst>
              <dgm:constr type="primFontSz" for="des" ptType="node" op="equ" val="65"/>
              <dgm:constr type="l" for="ch" forName="image_accent_5" refType="w" fact="0.5301"/>
              <dgm:constr type="t" for="ch" forName="image_accent_5" refType="h" fact="0.0862"/>
              <dgm:constr type="w" for="ch" forName="image_accent_5" refType="w" fact="0.1022"/>
              <dgm:constr type="h" for="ch" forName="image_accent_5" refType="h" fact="0.1541"/>
              <dgm:constr type="l" for="ch" forName="image_5" refType="w" fact="0.5361"/>
              <dgm:constr type="t" for="ch" forName="image_5" refType="h" fact="0.0953"/>
              <dgm:constr type="w" for="ch" forName="image_5" refType="w" fact="0.0902"/>
              <dgm:constr type="h" for="ch" forName="image_5" refType="h" fact="0.1359"/>
              <dgm:constr type="l" for="ch" forName="image_accent_4" refType="w" fact="0.4528"/>
              <dgm:constr type="t" for="ch" forName="image_accent_4" refType="h" fact="0.2416"/>
              <dgm:constr type="w" for="ch" forName="image_accent_4" refType="w" fact="0.1103"/>
              <dgm:constr type="h" for="ch" forName="image_accent_4" refType="h" fact="0.1662"/>
              <dgm:constr type="l" for="ch" forName="image_4" refType="w" fact="0.4593"/>
              <dgm:constr type="t" for="ch" forName="image_4" refType="h" fact="0.2513"/>
              <dgm:constr type="w" for="ch" forName="image_4" refType="w" fact="0.0973"/>
              <dgm:constr type="h" for="ch" forName="image_4" refType="h" fact="0.1467"/>
              <dgm:constr type="l" for="ch" forName="image_accent_2" refType="w" fact="0.4832"/>
              <dgm:constr type="t" for="ch" forName="image_accent_2" refType="h" fact="0.7134"/>
              <dgm:constr type="w" for="ch" forName="image_accent_2" refType="w" fact="0.1226"/>
              <dgm:constr type="h" for="ch" forName="image_accent_2" refType="h" fact="0.1849"/>
              <dgm:constr type="l" for="ch" forName="image_2" refType="w" fact="0.4904"/>
              <dgm:constr type="t" for="ch" forName="image_2" refType="h" fact="0.7243"/>
              <dgm:constr type="w" for="ch" forName="image_2" refType="w" fact="0.1082"/>
              <dgm:constr type="h" for="ch" forName="image_2" refType="h" fact="0.1631"/>
              <dgm:constr type="l" for="ch" forName="image_accent_3" refType="w" fact="0.4352"/>
              <dgm:constr type="t" for="ch" forName="image_accent_3" refType="h" fact="0.4525"/>
              <dgm:constr type="w" for="ch" forName="image_accent_3" refType="w" fact="0.1573"/>
              <dgm:constr type="h" for="ch" forName="image_accent_3" refType="h" fact="0.2371"/>
              <dgm:constr type="l" for="ch" forName="image_3" refType="w" fact="0.4435"/>
              <dgm:constr type="t" for="ch" forName="image_3" refType="h" fact="0.465"/>
              <dgm:constr type="w" for="ch" forName="image_3" refType="w" fact="0.1407"/>
              <dgm:constr type="h" for="ch" forName="image_3" refType="h" fact="0.212"/>
              <dgm:constr type="l" for="ch" forName="image_accent_1" refType="w" fact="0.2318"/>
              <dgm:constr type="t" for="ch" forName="image_accent_1" refType="h" fact="0.6466"/>
              <dgm:constr type="w" for="ch" forName="image_accent_1" refType="w" fact="0.2344"/>
              <dgm:constr type="h" for="ch" forName="image_accent_1" refType="h" fact="0.3534"/>
              <dgm:constr type="l" for="ch" forName="image_1" refType="w" fact="0.2408"/>
              <dgm:constr type="t" for="ch" forName="image_1" refType="h" fact="0.6602"/>
              <dgm:constr type="w" for="ch" forName="image_1" refType="w" fact="0.2164"/>
              <dgm:constr type="h" for="ch" forName="image_1" refType="h" fact="0.3262"/>
              <dgm:constr type="l" for="ch" forName="parent_text_1" refType="w" fact="0"/>
              <dgm:constr type="t" for="ch" forName="parent_text_1" refType="h" fact="0.465"/>
              <dgm:constr type="w" for="ch" forName="parent_text_1" refType="w" fact="0.3478"/>
              <dgm:constr type="h" for="ch" forName="parent_text_1" refType="h" fact="0.165"/>
              <dgm:constr type="l" for="ch" forName="accent_1" refType="w" fact="0.3813"/>
              <dgm:constr type="t" for="ch" forName="accent_1" refType="h" fact="0.3864"/>
              <dgm:constr type="w" for="ch" forName="accent_1" refType="w" fact="0.0696"/>
              <dgm:constr type="h" for="ch" forName="accent_1" refType="h" fact="0.1049"/>
              <dgm:constr type="l" for="ch" forName="parent_text_3" refType="w" fact="0.6182"/>
              <dgm:constr type="t" for="ch" forName="parent_text_3" refType="h" fact="0.465"/>
              <dgm:constr type="w" for="ch" forName="parent_text_3" refType="w" fact="0.3478"/>
              <dgm:constr type="h" for="ch" forName="parent_text_3" refType="h" fact="0.212"/>
              <dgm:constr type="l" for="ch" forName="parent_text_2" refType="w" fact="0.6311"/>
              <dgm:constr type="t" for="ch" forName="parent_text_2" refType="h" fact="0.7243"/>
              <dgm:constr type="w" for="ch" forName="parent_text_2" refType="w" fact="0.3478"/>
              <dgm:constr type="h" for="ch" forName="parent_text_2" refType="h" fact="0.1631"/>
              <dgm:constr type="l" for="ch" forName="parent_text_4" refType="w" fact="0.5878"/>
              <dgm:constr type="t" for="ch" forName="parent_text_4" refType="h" fact="0.2513"/>
              <dgm:constr type="w" for="ch" forName="parent_text_4" refType="w" fact="0.3478"/>
              <dgm:constr type="h" for="ch" forName="parent_text_4" refType="h" fact="0.1467"/>
              <dgm:constr type="l" for="ch" forName="accent_2" refType="w" fact="0.6265"/>
              <dgm:constr type="t" for="ch" forName="accent_2" refType="h" fact="0.0194"/>
              <dgm:constr type="w" for="ch" forName="accent_2" refType="w" fact="0.0515"/>
              <dgm:constr type="h" for="ch" forName="accent_2" refType="h" fact="0.0777"/>
              <dgm:constr type="l" for="ch" forName="accent_3" refType="w" fact="0.7038"/>
              <dgm:constr type="t" for="ch" forName="accent_3" refType="h" fact="0"/>
              <dgm:constr type="w" for="ch" forName="accent_3" refType="w" fact="0.0258"/>
              <dgm:constr type="h" for="ch" forName="accent_3" refType="h" fact="0.0388"/>
              <dgm:constr type="l" for="ch" forName="parent_text_5" refType="w" fact="0.6522"/>
              <dgm:constr type="t" for="ch" forName="parent_text_5" refType="h" fact="0.0953"/>
              <dgm:constr type="w" for="ch" forName="parent_text_5" refType="w" fact="0.3478"/>
              <dgm:constr type="h" for="ch" forName="parent_text_5" refType="h" fact="0.1359"/>
              <dgm:constr type="l" for="ch" forName="accent_4" refType="w" fact="0.6136"/>
              <dgm:constr type="t" for="ch" forName="accent_4" refType="h" fact="0.8932"/>
              <dgm:constr type="w" for="ch" forName="accent_4" refType="w" fact="0.0386"/>
              <dgm:constr type="h" for="ch" forName="accent_4" refType="h" fact="0.0583"/>
            </dgm:constrLst>
          </dgm:if>
          <dgm:else name="Name21">
            <dgm:constrLst>
              <dgm:constr type="primFontSz" for="des" ptType="node" op="equ" val="65"/>
              <dgm:constr type="l" for="ch" forName="image_accent_5" refType="w" fact="0.3677"/>
              <dgm:constr type="t" for="ch" forName="image_accent_5" refType="h" fact="0.0862"/>
              <dgm:constr type="w" for="ch" forName="image_accent_5" refType="w" fact="0.1022"/>
              <dgm:constr type="h" for="ch" forName="image_accent_5" refType="h" fact="0.1541"/>
              <dgm:constr type="l" for="ch" forName="image_5" refType="w" fact="0.3738"/>
              <dgm:constr type="t" for="ch" forName="image_5" refType="h" fact="0.0953"/>
              <dgm:constr type="w" for="ch" forName="image_5" refType="w" fact="0.0902"/>
              <dgm:constr type="h" for="ch" forName="image_5" refType="h" fact="0.1359"/>
              <dgm:constr type="l" for="ch" forName="image_accent_4" refType="w" fact="0.437"/>
              <dgm:constr type="t" for="ch" forName="image_accent_4" refType="h" fact="0.2416"/>
              <dgm:constr type="w" for="ch" forName="image_accent_4" refType="w" fact="0.1103"/>
              <dgm:constr type="h" for="ch" forName="image_accent_4" refType="h" fact="0.1662"/>
              <dgm:constr type="l" for="ch" forName="image_4" refType="w" fact="0.4434"/>
              <dgm:constr type="t" for="ch" forName="image_4" refType="h" fact="0.2513"/>
              <dgm:constr type="w" for="ch" forName="image_4" refType="w" fact="0.0973"/>
              <dgm:constr type="h" for="ch" forName="image_4" refType="h" fact="0.1467"/>
              <dgm:constr type="l" for="ch" forName="image_accent_2" refType="w" fact="0.3942"/>
              <dgm:constr type="t" for="ch" forName="image_accent_2" refType="h" fact="0.7134"/>
              <dgm:constr type="w" for="ch" forName="image_accent_2" refType="w" fact="0.1226"/>
              <dgm:constr type="h" for="ch" forName="image_accent_2" refType="h" fact="0.1849"/>
              <dgm:constr type="l" for="ch" forName="image_2" refType="w" fact="0.4014"/>
              <dgm:constr type="t" for="ch" forName="image_2" refType="h" fact="0.7243"/>
              <dgm:constr type="w" for="ch" forName="image_2" refType="w" fact="0.1082"/>
              <dgm:constr type="h" for="ch" forName="image_2" refType="h" fact="0.1631"/>
              <dgm:constr type="l" for="ch" forName="image_accent_3" refType="w" fact="0.4075"/>
              <dgm:constr type="t" for="ch" forName="image_accent_3" refType="h" fact="0.4525"/>
              <dgm:constr type="w" for="ch" forName="image_accent_3" refType="w" fact="0.1573"/>
              <dgm:constr type="h" for="ch" forName="image_accent_3" refType="h" fact="0.2371"/>
              <dgm:constr type="l" for="ch" forName="image_3" refType="w" fact="0.4158"/>
              <dgm:constr type="t" for="ch" forName="image_3" refType="h" fact="0.465"/>
              <dgm:constr type="w" for="ch" forName="image_3" refType="w" fact="0.1407"/>
              <dgm:constr type="h" for="ch" forName="image_3" refType="h" fact="0.212"/>
              <dgm:constr type="l" for="ch" forName="image_accent_1" refType="w" fact="0.5338"/>
              <dgm:constr type="t" for="ch" forName="image_accent_1" refType="h" fact="0.6466"/>
              <dgm:constr type="w" for="ch" forName="image_accent_1" refType="w" fact="0.2344"/>
              <dgm:constr type="h" for="ch" forName="image_accent_1" refType="h" fact="0.3534"/>
              <dgm:constr type="l" for="ch" forName="image_1" refType="w" fact="0.5428"/>
              <dgm:constr type="t" for="ch" forName="image_1" refType="h" fact="0.6602"/>
              <dgm:constr type="w" for="ch" forName="image_1" refType="w" fact="0.2164"/>
              <dgm:constr type="h" for="ch" forName="image_1" refType="h" fact="0.3262"/>
              <dgm:constr type="l" for="ch" forName="parent_text_1" refType="w" fact="0.6522"/>
              <dgm:constr type="t" for="ch" forName="parent_text_1" refType="h" fact="0.465"/>
              <dgm:constr type="w" for="ch" forName="parent_text_1" refType="w" fact="0.3478"/>
              <dgm:constr type="h" for="ch" forName="parent_text_1" refType="h" fact="0.165"/>
              <dgm:constr type="l" for="ch" forName="accent_1" refType="w" fact="0.5492"/>
              <dgm:constr type="t" for="ch" forName="accent_1" refType="h" fact="0.3864"/>
              <dgm:constr type="w" for="ch" forName="accent_1" refType="w" fact="0.0696"/>
              <dgm:constr type="h" for="ch" forName="accent_1" refType="h" fact="0.1049"/>
              <dgm:constr type="l" for="ch" forName="parent_text_3" refType="w" fact="0.034"/>
              <dgm:constr type="t" for="ch" forName="parent_text_3" refType="h" fact="0.465"/>
              <dgm:constr type="w" for="ch" forName="parent_text_3" refType="w" fact="0.3478"/>
              <dgm:constr type="h" for="ch" forName="parent_text_3" refType="h" fact="0.212"/>
              <dgm:constr type="l" for="ch" forName="parent_text_2" refType="w" fact="0.0211"/>
              <dgm:constr type="t" for="ch" forName="parent_text_2" refType="h" fact="0.7243"/>
              <dgm:constr type="w" for="ch" forName="parent_text_2" refType="w" fact="0.3478"/>
              <dgm:constr type="h" for="ch" forName="parent_text_2" refType="h" fact="0.1631"/>
              <dgm:constr type="l" for="ch" forName="parent_text_4" refType="w" fact="0.0644"/>
              <dgm:constr type="t" for="ch" forName="parent_text_4" refType="h" fact="0.2513"/>
              <dgm:constr type="w" for="ch" forName="parent_text_4" refType="w" fact="0.3478"/>
              <dgm:constr type="h" for="ch" forName="parent_text_4" refType="h" fact="0.1467"/>
              <dgm:constr type="l" for="ch" forName="accent_2" refType="w" fact="0.322"/>
              <dgm:constr type="t" for="ch" forName="accent_2" refType="h" fact="0.0194"/>
              <dgm:constr type="w" for="ch" forName="accent_2" refType="w" fact="0.0515"/>
              <dgm:constr type="h" for="ch" forName="accent_2" refType="h" fact="0.0777"/>
              <dgm:constr type="l" for="ch" forName="accent_3" refType="w" fact="0.2705"/>
              <dgm:constr type="t" for="ch" forName="accent_3" refType="h" fact="0"/>
              <dgm:constr type="w" for="ch" forName="accent_3" refType="w" fact="0.0258"/>
              <dgm:constr type="h" for="ch" forName="accent_3" refType="h" fact="0.0388"/>
              <dgm:constr type="l" for="ch" forName="parent_text_5" refType="w" fact="0"/>
              <dgm:constr type="t" for="ch" forName="parent_text_5" refType="h" fact="0.0953"/>
              <dgm:constr type="w" for="ch" forName="parent_text_5" refType="w" fact="0.3478"/>
              <dgm:constr type="h" for="ch" forName="parent_text_5" refType="h" fact="0.1359"/>
              <dgm:constr type="l" for="ch" forName="accent_4" refType="w" fact="0.3478"/>
              <dgm:constr type="t" for="ch" forName="accent_4" refType="h" fact="0.8932"/>
              <dgm:constr type="w" for="ch" forName="accent_4" refType="w" fact="0.0386"/>
              <dgm:constr type="h" for="ch" forName="accent_4" refType="h" fact="0.0583"/>
            </dgm:constrLst>
          </dgm:else>
        </dgm:choose>
      </dgm:if>
      <dgm:if name="Name22" axis="ch" ptType="node" func="cnt" op="equ" val="6">
        <dgm:alg type="composite">
          <dgm:param type="ar" val="1.1351"/>
        </dgm:alg>
        <dgm:choose name="Name23">
          <dgm:if name="Name24" func="var" arg="dir" op="equ" val="norm">
            <dgm:constrLst>
              <dgm:constr type="primFontSz" for="des" ptType="node" op="equ" val="65"/>
              <dgm:constr type="l" for="ch" forName="image_accent_6" refType="w" fact="0.3864"/>
              <dgm:constr type="t" for="ch" forName="image_accent_6" refType="h" fact="0.7456"/>
              <dgm:constr type="w" for="ch" forName="image_accent_6" refType="w" fact="0.1757"/>
              <dgm:constr type="h" for="ch" forName="image_accent_6" refType="h" fact="0.1995"/>
              <dgm:constr type="l" for="ch" forName="image_6" refType="w" fact="0.3957"/>
              <dgm:constr type="t" for="ch" forName="image_6" refType="h" fact="0.7561"/>
              <dgm:constr type="w" for="ch" forName="image_6" refType="w" fact="0.1572"/>
              <dgm:constr type="h" for="ch" forName="image_6" refType="h" fact="0.1784"/>
              <dgm:constr type="l" for="ch" forName="image_accent_5" refType="w" fact="0.5301"/>
              <dgm:constr type="t" for="ch" forName="image_accent_5" refType="h" fact="0.0649"/>
              <dgm:constr type="w" for="ch" forName="image_accent_5" refType="w" fact="0.1022"/>
              <dgm:constr type="h" for="ch" forName="image_accent_5" refType="h" fact="0.116"/>
              <dgm:constr type="l" for="ch" forName="image_5" refType="w" fact="0.5361"/>
              <dgm:constr type="t" for="ch" forName="image_5" refType="h" fact="0.0717"/>
              <dgm:constr type="w" for="ch" forName="image_5" refType="w" fact="0.0902"/>
              <dgm:constr type="h" for="ch" forName="image_5" refType="h" fact="0.1023"/>
              <dgm:constr type="l" for="ch" forName="image_accent_4" refType="w" fact="0.4528"/>
              <dgm:constr type="t" for="ch" forName="image_accent_4" refType="h" fact="0.1819"/>
              <dgm:constr type="w" for="ch" forName="image_accent_4" refType="w" fact="0.1103"/>
              <dgm:constr type="h" for="ch" forName="image_accent_4" refType="h" fact="0.1251"/>
              <dgm:constr type="l" for="ch" forName="image_4" refType="w" fact="0.4593"/>
              <dgm:constr type="t" for="ch" forName="image_4" refType="h" fact="0.1892"/>
              <dgm:constr type="w" for="ch" forName="image_4" refType="w" fact="0.0973"/>
              <dgm:constr type="h" for="ch" forName="image_4" refType="h" fact="0.1104"/>
              <dgm:constr type="l" for="ch" forName="image_accent_2" refType="w" fact="0.4832"/>
              <dgm:constr type="t" for="ch" forName="image_accent_2" refType="h" fact="0.5371"/>
              <dgm:constr type="w" for="ch" forName="image_accent_2" refType="w" fact="0.1226"/>
              <dgm:constr type="h" for="ch" forName="image_accent_2" refType="h" fact="0.1392"/>
              <dgm:constr type="l" for="ch" forName="image_2" refType="w" fact="0.4904"/>
              <dgm:constr type="t" for="ch" forName="image_2" refType="h" fact="0.5453"/>
              <dgm:constr type="w" for="ch" forName="image_2" refType="w" fact="0.1082"/>
              <dgm:constr type="h" for="ch" forName="image_2" refType="h" fact="0.1228"/>
              <dgm:constr type="l" for="ch" forName="image_accent_3" refType="w" fact="0.4352"/>
              <dgm:constr type="t" for="ch" forName="image_accent_3" refType="h" fact="0.3407"/>
              <dgm:constr type="w" for="ch" forName="image_accent_3" refType="w" fact="0.1573"/>
              <dgm:constr type="h" for="ch" forName="image_accent_3" refType="h" fact="0.1785"/>
              <dgm:constr type="l" for="ch" forName="image_3" refType="w" fact="0.4435"/>
              <dgm:constr type="t" for="ch" forName="image_3" refType="h" fact="0.3501"/>
              <dgm:constr type="w" for="ch" forName="image_3" refType="w" fact="0.1407"/>
              <dgm:constr type="h" for="ch" forName="image_3" refType="h" fact="0.1596"/>
              <dgm:constr type="l" for="ch" forName="image_accent_1" refType="w" fact="0.2318"/>
              <dgm:constr type="t" for="ch" forName="image_accent_1" refType="h" fact="0.4869"/>
              <dgm:constr type="w" for="ch" forName="image_accent_1" refType="w" fact="0.2344"/>
              <dgm:constr type="h" for="ch" forName="image_accent_1" refType="h" fact="0.2661"/>
              <dgm:constr type="l" for="ch" forName="image_1" refType="w" fact="0.2401"/>
              <dgm:constr type="t" for="ch" forName="image_1" refType="h" fact="0.4971"/>
              <dgm:constr type="w" for="ch" forName="image_1" refType="w" fact="0.2164"/>
              <dgm:constr type="h" for="ch" forName="image_1" refType="h" fact="0.2456"/>
              <dgm:constr type="l" for="ch" forName="parent_text_1" refType="w" fact="0"/>
              <dgm:constr type="t" for="ch" forName="parent_text_1" refType="h" fact="0.3501"/>
              <dgm:constr type="w" for="ch" forName="parent_text_1" refType="w" fact="0.3478"/>
              <dgm:constr type="h" for="ch" forName="parent_text_1" refType="h" fact="0.125"/>
              <dgm:constr type="l" for="ch" forName="accent_1" refType="w" fact="0.3813"/>
              <dgm:constr type="t" for="ch" forName="accent_1" refType="h" fact="0.2909"/>
              <dgm:constr type="w" for="ch" forName="accent_1" refType="w" fact="0.0696"/>
              <dgm:constr type="h" for="ch" forName="accent_1" refType="h" fact="0.0789"/>
              <dgm:constr type="l" for="ch" forName="parent_text_2" refType="w" fact="0.6311"/>
              <dgm:constr type="t" for="ch" forName="parent_text_2" refType="h" fact="0.5453"/>
              <dgm:constr type="w" for="ch" forName="parent_text_2" refType="w" fact="0.3478"/>
              <dgm:constr type="h" for="ch" forName="parent_text_2" refType="h" fact="0.1228"/>
              <dgm:constr type="l" for="ch" forName="parent_text_4" refType="w" fact="0.5878"/>
              <dgm:constr type="t" for="ch" forName="parent_text_4" refType="h" fact="0.1892"/>
              <dgm:constr type="w" for="ch" forName="parent_text_4" refType="w" fact="0.3478"/>
              <dgm:constr type="h" for="ch" forName="parent_text_4" refType="h" fact="0.1104"/>
              <dgm:constr type="l" for="ch" forName="accent_2" refType="w" fact="0.6265"/>
              <dgm:constr type="t" for="ch" forName="accent_2" refType="h" fact="0.0146"/>
              <dgm:constr type="w" for="ch" forName="accent_2" refType="w" fact="0.0515"/>
              <dgm:constr type="h" for="ch" forName="accent_2" refType="h" fact="0.0585"/>
              <dgm:constr type="l" for="ch" forName="accent_3" refType="w" fact="0.7038"/>
              <dgm:constr type="t" for="ch" forName="accent_3" refType="h" fact="0"/>
              <dgm:constr type="w" for="ch" forName="accent_3" refType="w" fact="0.0258"/>
              <dgm:constr type="h" for="ch" forName="accent_3" refType="h" fact="0.0292"/>
              <dgm:constr type="l" for="ch" forName="parent_text_5" refType="w" fact="0.6522"/>
              <dgm:constr type="t" for="ch" forName="parent_text_5" refType="h" fact="0.0717"/>
              <dgm:constr type="w" for="ch" forName="parent_text_5" refType="w" fact="0.3478"/>
              <dgm:constr type="h" for="ch" forName="parent_text_5" refType="h" fact="0.1023"/>
              <dgm:constr type="l" for="ch" forName="parent_text_3" refType="w" fact="0.6182"/>
              <dgm:constr type="t" for="ch" forName="parent_text_3" refType="h" fact="0.3501"/>
              <dgm:constr type="w" for="ch" forName="parent_text_3" refType="w" fact="0.3478"/>
              <dgm:constr type="h" for="ch" forName="parent_text_3" refType="h" fact="0.1596"/>
              <dgm:constr type="l" for="ch" forName="accent_4" refType="w" fact="0.5538"/>
              <dgm:constr type="t" for="ch" forName="accent_4" refType="h" fact="0.9211"/>
              <dgm:constr type="w" for="ch" forName="accent_4" refType="w" fact="0.0696"/>
              <dgm:constr type="h" for="ch" forName="accent_4" refType="h" fact="0.0789"/>
              <dgm:constr type="l" for="ch" forName="parent_text_6" refType="w" fact="0.0195"/>
              <dgm:constr type="t" for="ch" forName="parent_text_6" refType="h" fact="0.7561"/>
              <dgm:constr type="w" for="ch" forName="parent_text_6" refType="w" fact="0.3478"/>
              <dgm:constr type="h" for="ch" forName="parent_text_6" refType="h" fact="0.1784"/>
              <dgm:constr type="l" for="ch" forName="accent_5" refType="w" fact="0.6182"/>
              <dgm:constr type="t" for="ch" forName="accent_5" refType="h" fact="0.6725"/>
              <dgm:constr type="w" for="ch" forName="accent_5" refType="w" fact="0.0386"/>
              <dgm:constr type="h" for="ch" forName="accent_5" refType="h" fact="0.0439"/>
            </dgm:constrLst>
          </dgm:if>
          <dgm:else name="Name25">
            <dgm:constrLst>
              <dgm:constr type="primFontSz" for="des" ptType="node" op="equ" val="65"/>
              <dgm:constr type="l" for="ch" forName="image_accent_6" refType="w" fact="0.4379"/>
              <dgm:constr type="t" for="ch" forName="image_accent_6" refType="h" fact="0.7456"/>
              <dgm:constr type="w" for="ch" forName="image_accent_6" refType="w" fact="0.1757"/>
              <dgm:constr type="h" for="ch" forName="image_accent_6" refType="h" fact="0.1995"/>
              <dgm:constr type="l" for="ch" forName="image_6" refType="w" fact="0.4471"/>
              <dgm:constr type="t" for="ch" forName="image_6" refType="h" fact="0.7561"/>
              <dgm:constr type="w" for="ch" forName="image_6" refType="w" fact="0.1572"/>
              <dgm:constr type="h" for="ch" forName="image_6" refType="h" fact="0.1784"/>
              <dgm:constr type="l" for="ch" forName="image_accent_5" refType="w" fact="0.3677"/>
              <dgm:constr type="t" for="ch" forName="image_accent_5" refType="h" fact="0.0649"/>
              <dgm:constr type="w" for="ch" forName="image_accent_5" refType="w" fact="0.1022"/>
              <dgm:constr type="h" for="ch" forName="image_accent_5" refType="h" fact="0.116"/>
              <dgm:constr type="l" for="ch" forName="image_5" refType="w" fact="0.3738"/>
              <dgm:constr type="t" for="ch" forName="image_5" refType="h" fact="0.0717"/>
              <dgm:constr type="w" for="ch" forName="image_5" refType="w" fact="0.0902"/>
              <dgm:constr type="h" for="ch" forName="image_5" refType="h" fact="0.1023"/>
              <dgm:constr type="l" for="ch" forName="image_accent_4" refType="w" fact="0.437"/>
              <dgm:constr type="t" for="ch" forName="image_accent_4" refType="h" fact="0.1819"/>
              <dgm:constr type="w" for="ch" forName="image_accent_4" refType="w" fact="0.1103"/>
              <dgm:constr type="h" for="ch" forName="image_accent_4" refType="h" fact="0.1251"/>
              <dgm:constr type="l" for="ch" forName="image_4" refType="w" fact="0.4434"/>
              <dgm:constr type="t" for="ch" forName="image_4" refType="h" fact="0.1892"/>
              <dgm:constr type="w" for="ch" forName="image_4" refType="w" fact="0.0973"/>
              <dgm:constr type="h" for="ch" forName="image_4" refType="h" fact="0.1104"/>
              <dgm:constr type="l" for="ch" forName="image_accent_2" refType="w" fact="0.3942"/>
              <dgm:constr type="t" for="ch" forName="image_accent_2" refType="h" fact="0.5371"/>
              <dgm:constr type="w" for="ch" forName="image_accent_2" refType="w" fact="0.1226"/>
              <dgm:constr type="h" for="ch" forName="image_accent_2" refType="h" fact="0.1392"/>
              <dgm:constr type="l" for="ch" forName="image_2" refType="w" fact="0.4014"/>
              <dgm:constr type="t" for="ch" forName="image_2" refType="h" fact="0.5453"/>
              <dgm:constr type="w" for="ch" forName="image_2" refType="w" fact="0.1082"/>
              <dgm:constr type="h" for="ch" forName="image_2" refType="h" fact="0.1228"/>
              <dgm:constr type="l" for="ch" forName="image_accent_3" refType="w" fact="0.4075"/>
              <dgm:constr type="t" for="ch" forName="image_accent_3" refType="h" fact="0.3407"/>
              <dgm:constr type="w" for="ch" forName="image_accent_3" refType="w" fact="0.1573"/>
              <dgm:constr type="h" for="ch" forName="image_accent_3" refType="h" fact="0.1785"/>
              <dgm:constr type="l" for="ch" forName="image_3" refType="w" fact="0.4158"/>
              <dgm:constr type="t" for="ch" forName="image_3" refType="h" fact="0.3501"/>
              <dgm:constr type="w" for="ch" forName="image_3" refType="w" fact="0.1407"/>
              <dgm:constr type="h" for="ch" forName="image_3" refType="h" fact="0.1596"/>
              <dgm:constr type="l" for="ch" forName="image_accent_1" refType="w" fact="0.5338"/>
              <dgm:constr type="t" for="ch" forName="image_accent_1" refType="h" fact="0.4869"/>
              <dgm:constr type="w" for="ch" forName="image_accent_1" refType="w" fact="0.2344"/>
              <dgm:constr type="h" for="ch" forName="image_accent_1" refType="h" fact="0.2661"/>
              <dgm:constr type="l" for="ch" forName="image_1" refType="w" fact="0.5435"/>
              <dgm:constr type="t" for="ch" forName="image_1" refType="h" fact="0.4971"/>
              <dgm:constr type="w" for="ch" forName="image_1" refType="w" fact="0.2164"/>
              <dgm:constr type="h" for="ch" forName="image_1" refType="h" fact="0.2456"/>
              <dgm:constr type="l" for="ch" forName="parent_text_1" refType="w" fact="0.6522"/>
              <dgm:constr type="t" for="ch" forName="parent_text_1" refType="h" fact="0.3501"/>
              <dgm:constr type="w" for="ch" forName="parent_text_1" refType="w" fact="0.3478"/>
              <dgm:constr type="h" for="ch" forName="parent_text_1" refType="h" fact="0.125"/>
              <dgm:constr type="l" for="ch" forName="accent_1" refType="w" fact="0.5492"/>
              <dgm:constr type="t" for="ch" forName="accent_1" refType="h" fact="0.2909"/>
              <dgm:constr type="w" for="ch" forName="accent_1" refType="w" fact="0.0696"/>
              <dgm:constr type="h" for="ch" forName="accent_1" refType="h" fact="0.0789"/>
              <dgm:constr type="l" for="ch" forName="parent_text_2" refType="w" fact="0.0211"/>
              <dgm:constr type="t" for="ch" forName="parent_text_2" refType="h" fact="0.5453"/>
              <dgm:constr type="w" for="ch" forName="parent_text_2" refType="w" fact="0.3478"/>
              <dgm:constr type="h" for="ch" forName="parent_text_2" refType="h" fact="0.1228"/>
              <dgm:constr type="l" for="ch" forName="parent_text_4" refType="w" fact="0.0644"/>
              <dgm:constr type="t" for="ch" forName="parent_text_4" refType="h" fact="0.1892"/>
              <dgm:constr type="w" for="ch" forName="parent_text_4" refType="w" fact="0.3478"/>
              <dgm:constr type="h" for="ch" forName="parent_text_4" refType="h" fact="0.1104"/>
              <dgm:constr type="l" for="ch" forName="accent_2" refType="w" fact="0.322"/>
              <dgm:constr type="t" for="ch" forName="accent_2" refType="h" fact="0.0146"/>
              <dgm:constr type="w" for="ch" forName="accent_2" refType="w" fact="0.0515"/>
              <dgm:constr type="h" for="ch" forName="accent_2" refType="h" fact="0.0585"/>
              <dgm:constr type="l" for="ch" forName="accent_3" refType="w" fact="0.2705"/>
              <dgm:constr type="t" for="ch" forName="accent_3" refType="h" fact="0"/>
              <dgm:constr type="w" for="ch" forName="accent_3" refType="w" fact="0.0258"/>
              <dgm:constr type="h" for="ch" forName="accent_3" refType="h" fact="0.0292"/>
              <dgm:constr type="l" for="ch" forName="parent_text_5" refType="w" fact="0"/>
              <dgm:constr type="t" for="ch" forName="parent_text_5" refType="h" fact="0.0717"/>
              <dgm:constr type="w" for="ch" forName="parent_text_5" refType="w" fact="0.3478"/>
              <dgm:constr type="h" for="ch" forName="parent_text_5" refType="h" fact="0.1023"/>
              <dgm:constr type="l" for="ch" forName="parent_text_3" refType="w" fact="0.034"/>
              <dgm:constr type="t" for="ch" forName="parent_text_3" refType="h" fact="0.3501"/>
              <dgm:constr type="w" for="ch" forName="parent_text_3" refType="w" fact="0.3478"/>
              <dgm:constr type="h" for="ch" forName="parent_text_3" refType="h" fact="0.1596"/>
              <dgm:constr type="l" for="ch" forName="accent_4" refType="w" fact="0.3766"/>
              <dgm:constr type="t" for="ch" forName="accent_4" refType="h" fact="0.9211"/>
              <dgm:constr type="w" for="ch" forName="accent_4" refType="w" fact="0.0696"/>
              <dgm:constr type="h" for="ch" forName="accent_4" refType="h" fact="0.0789"/>
              <dgm:constr type="l" for="ch" forName="parent_text_6" refType="w" fact="0.6328"/>
              <dgm:constr type="t" for="ch" forName="parent_text_6" refType="h" fact="0.7561"/>
              <dgm:constr type="w" for="ch" forName="parent_text_6" refType="w" fact="0.3478"/>
              <dgm:constr type="h" for="ch" forName="parent_text_6" refType="h" fact="0.1784"/>
              <dgm:constr type="l" for="ch" forName="accent_5" refType="w" fact="0.3431"/>
              <dgm:constr type="t" for="ch" forName="accent_5" refType="h" fact="0.6725"/>
              <dgm:constr type="w" for="ch" forName="accent_5" refType="w" fact="0.0386"/>
              <dgm:constr type="h" for="ch" forName="accent_5" refType="h" fact="0.0439"/>
            </dgm:constrLst>
          </dgm:else>
        </dgm:choose>
      </dgm:if>
      <dgm:if name="Name26" axis="ch" ptType="node" func="cnt" op="equ" val="7">
        <dgm:alg type="composite">
          <dgm:param type="ar" val="1.0352"/>
        </dgm:alg>
        <dgm:choose name="Name27">
          <dgm:if name="Name28" func="var" arg="dir" op="equ" val="norm">
            <dgm:constrLst>
              <dgm:constr type="primFontSz" for="des" ptType="node" op="equ" val="65"/>
              <dgm:constr type="l" for="ch" forName="accent_1" refType="w" fact="0.7553"/>
              <dgm:constr type="t" for="ch" forName="accent_1" refType="h" fact="0.96"/>
              <dgm:constr type="w" for="ch" forName="accent_1" refType="w" fact="0.0386"/>
              <dgm:constr type="h" for="ch" forName="accent_1" refType="h" fact="0.04"/>
              <dgm:constr type="l" for="ch" forName="image_accent_2" refType="w" fact="0.4832"/>
              <dgm:constr type="t" for="ch" forName="image_accent_2" refType="h" fact="0.4899"/>
              <dgm:constr type="w" for="ch" forName="image_accent_2" refType="w" fact="0.1226"/>
              <dgm:constr type="h" for="ch" forName="image_accent_2" refType="h" fact="0.1269"/>
              <dgm:constr type="l" for="ch" forName="image_2" refType="w" fact="0.4904"/>
              <dgm:constr type="t" for="ch" forName="image_2" refType="h" fact="0.4973"/>
              <dgm:constr type="w" for="ch" forName="image_2" refType="w" fact="0.1082"/>
              <dgm:constr type="h" for="ch" forName="image_2" refType="h" fact="0.112"/>
              <dgm:constr type="l" for="ch" forName="image_accent_3" refType="w" fact="0.4352"/>
              <dgm:constr type="t" for="ch" forName="image_accent_3" refType="h" fact="0.3107"/>
              <dgm:constr type="w" for="ch" forName="image_accent_3" refType="w" fact="0.1573"/>
              <dgm:constr type="h" for="ch" forName="image_accent_3" refType="h" fact="0.1628"/>
              <dgm:constr type="l" for="ch" forName="image_3" refType="w" fact="0.4435"/>
              <dgm:constr type="t" for="ch" forName="image_3" refType="h" fact="0.3193"/>
              <dgm:constr type="w" for="ch" forName="image_3" refType="w" fact="0.1407"/>
              <dgm:constr type="h" for="ch" forName="image_3" refType="h" fact="0.1456"/>
              <dgm:constr type="l" for="ch" forName="image_accent_4" refType="w" fact="0.4528"/>
              <dgm:constr type="t" for="ch" forName="image_accent_4" refType="h" fact="0.1659"/>
              <dgm:constr type="w" for="ch" forName="image_accent_4" refType="w" fact="0.1103"/>
              <dgm:constr type="h" for="ch" forName="image_accent_4" refType="h" fact="0.1141"/>
              <dgm:constr type="l" for="ch" forName="image_4" refType="w" fact="0.4593"/>
              <dgm:constr type="t" for="ch" forName="image_4" refType="h" fact="0.1726"/>
              <dgm:constr type="w" for="ch" forName="image_4" refType="w" fact="0.0973"/>
              <dgm:constr type="h" for="ch" forName="image_4" refType="h" fact="0.1007"/>
              <dgm:constr type="l" for="ch" forName="image_accent_5" refType="w" fact="0.5301"/>
              <dgm:constr type="t" for="ch" forName="image_accent_5" refType="h" fact="0.0592"/>
              <dgm:constr type="w" for="ch" forName="image_accent_5" refType="w" fact="0.1022"/>
              <dgm:constr type="h" for="ch" forName="image_accent_5" refType="h" fact="0.1058"/>
              <dgm:constr type="l" for="ch" forName="image_5" refType="w" fact="0.5361"/>
              <dgm:constr type="t" for="ch" forName="image_5" refType="h" fact="0.0654"/>
              <dgm:constr type="w" for="ch" forName="image_5" refType="w" fact="0.0902"/>
              <dgm:constr type="h" for="ch" forName="image_5" refType="h" fact="0.0933"/>
              <dgm:constr type="l" for="ch" forName="image_accent_6" refType="w" fact="0.3864"/>
              <dgm:constr type="t" for="ch" forName="image_accent_6" refType="h" fact="0.68"/>
              <dgm:constr type="w" for="ch" forName="image_accent_6" refType="w" fact="0.1757"/>
              <dgm:constr type="h" for="ch" forName="image_accent_6" refType="h" fact="0.1819"/>
              <dgm:constr type="l" for="ch" forName="image_6" refType="w" fact="0.3957"/>
              <dgm:constr type="t" for="ch" forName="image_6" refType="h" fact="0.6896"/>
              <dgm:constr type="w" for="ch" forName="image_6" refType="w" fact="0.1572"/>
              <dgm:constr type="h" for="ch" forName="image_6" refType="h" fact="0.1627"/>
              <dgm:constr type="l" for="ch" forName="image_accent_7" refType="w" fact="0.5291"/>
              <dgm:constr type="t" for="ch" forName="image_accent_7" refType="h" fact="0.8325"/>
              <dgm:constr type="w" for="ch" forName="image_accent_7" refType="w" fact="0.1103"/>
              <dgm:constr type="h" for="ch" forName="image_accent_7" refType="h" fact="0.1141"/>
              <dgm:constr type="l" for="ch" forName="image_7" refType="w" fact="0.5356"/>
              <dgm:constr type="t" for="ch" forName="image_7" refType="h" fact="0.8392"/>
              <dgm:constr type="w" for="ch" forName="image_7" refType="w" fact="0.0973"/>
              <dgm:constr type="h" for="ch" forName="image_7" refType="h" fact="0.1007"/>
              <dgm:constr type="l" for="ch" forName="image_accent_1" refType="w" fact="0.2318"/>
              <dgm:constr type="t" for="ch" forName="image_accent_1" refType="h" fact="0.444"/>
              <dgm:constr type="w" for="ch" forName="image_accent_1" refType="w" fact="0.2344"/>
              <dgm:constr type="h" for="ch" forName="image_accent_1" refType="h" fact="0.2426"/>
              <dgm:constr type="l" for="ch" forName="image_1" refType="w" fact="0.2408"/>
              <dgm:constr type="t" for="ch" forName="image_1" refType="h" fact="0.4533"/>
              <dgm:constr type="w" for="ch" forName="image_1" refType="w" fact="0.2164"/>
              <dgm:constr type="h" for="ch" forName="image_1" refType="h" fact="0.224"/>
              <dgm:constr type="l" for="ch" forName="parent_text_1" refType="w" fact="0"/>
              <dgm:constr type="t" for="ch" forName="parent_text_1" refType="h" fact="0.3193"/>
              <dgm:constr type="w" for="ch" forName="parent_text_1" refType="w" fact="0.3478"/>
              <dgm:constr type="h" for="ch" forName="parent_text_1" refType="h" fact="0.115"/>
              <dgm:constr type="l" for="ch" forName="accent_2" refType="w" fact="0.3813"/>
              <dgm:constr type="t" for="ch" forName="accent_2" refType="h" fact="0.2653"/>
              <dgm:constr type="w" for="ch" forName="accent_2" refType="w" fact="0.0696"/>
              <dgm:constr type="h" for="ch" forName="accent_2" refType="h" fact="0.072"/>
              <dgm:constr type="l" for="ch" forName="parent_text_2" refType="w" fact="0.6311"/>
              <dgm:constr type="t" for="ch" forName="parent_text_2" refType="h" fact="0.4973"/>
              <dgm:constr type="w" for="ch" forName="parent_text_2" refType="w" fact="0.3478"/>
              <dgm:constr type="h" for="ch" forName="parent_text_2" refType="h" fact="0.112"/>
              <dgm:constr type="l" for="ch" forName="parent_text_4" refType="w" fact="0.5878"/>
              <dgm:constr type="t" for="ch" forName="parent_text_4" refType="h" fact="0.1726"/>
              <dgm:constr type="w" for="ch" forName="parent_text_4" refType="w" fact="0.3478"/>
              <dgm:constr type="h" for="ch" forName="parent_text_4" refType="h" fact="0.1007"/>
              <dgm:constr type="l" for="ch" forName="accent_3" refType="w" fact="0.7038"/>
              <dgm:constr type="t" for="ch" forName="accent_3" refType="h" fact="0"/>
              <dgm:constr type="w" for="ch" forName="accent_3" refType="w" fact="0.0258"/>
              <dgm:constr type="h" for="ch" forName="accent_3" refType="h" fact="0.0267"/>
              <dgm:constr type="l" for="ch" forName="parent_text_5" refType="w" fact="0.6522"/>
              <dgm:constr type="t" for="ch" forName="parent_text_5" refType="h" fact="0.0654"/>
              <dgm:constr type="w" for="ch" forName="parent_text_5" refType="w" fact="0.3478"/>
              <dgm:constr type="h" for="ch" forName="parent_text_5" refType="h" fact="0.0933"/>
              <dgm:constr type="l" for="ch" forName="parent_text_3" refType="w" fact="0.6182"/>
              <dgm:constr type="t" for="ch" forName="parent_text_3" refType="h" fact="0.3193"/>
              <dgm:constr type="w" for="ch" forName="parent_text_3" refType="w" fact="0.3478"/>
              <dgm:constr type="h" for="ch" forName="parent_text_3" refType="h" fact="0.1456"/>
              <dgm:constr type="l" for="ch" forName="parent_text_6" refType="w" fact="0.02"/>
              <dgm:constr type="t" for="ch" forName="parent_text_6" refType="h" fact="0.6896"/>
              <dgm:constr type="w" for="ch" forName="parent_text_6" refType="w" fact="0.3478"/>
              <dgm:constr type="h" for="ch" forName="parent_text_6" refType="h" fact="0.1627"/>
              <dgm:constr type="l" for="ch" forName="accent_4" refType="w" fact="0.6265"/>
              <dgm:constr type="t" for="ch" forName="accent_4" refType="h" fact="0.0213"/>
              <dgm:constr type="w" for="ch" forName="accent_4" refType="w" fact="0.0515"/>
              <dgm:constr type="h" for="ch" forName="accent_4" refType="h" fact="0.0533"/>
              <dgm:constr type="l" for="ch" forName="accent_5" refType="w" fact="0.6522"/>
              <dgm:constr type="t" for="ch" forName="accent_5" refType="h" fact="0.92"/>
              <dgm:constr type="w" for="ch" forName="accent_5" refType="w" fact="0.0696"/>
              <dgm:constr type="h" for="ch" forName="accent_5" refType="h" fact="0.072"/>
              <dgm:constr type="l" for="ch" forName="parent_text_7" refType="w" fact="0.105"/>
              <dgm:constr type="t" for="ch" forName="parent_text_7" refType="h" fact="0.87"/>
              <dgm:constr type="w" for="ch" forName="parent_text_7" refType="w" fact="0.407"/>
              <dgm:constr type="h" for="ch" forName="parent_text_7" refType="h" fact="0.13"/>
              <dgm:constr type="l" for="ch" forName="accent_6" refType="w" fact="0.6136"/>
              <dgm:constr type="t" for="ch" forName="accent_6" refType="h" fact="0.6133"/>
              <dgm:constr type="w" for="ch" forName="accent_6" refType="w" fact="0.0386"/>
              <dgm:constr type="h" for="ch" forName="accent_6" refType="h" fact="0.04"/>
            </dgm:constrLst>
          </dgm:if>
          <dgm:else name="Name29">
            <dgm:constrLst>
              <dgm:constr type="primFontSz" for="des" ptType="node" op="equ" val="65"/>
              <dgm:constr type="l" for="ch" forName="accent_1" refType="w" fact="0.2061"/>
              <dgm:constr type="t" for="ch" forName="accent_1" refType="h" fact="0.96"/>
              <dgm:constr type="w" for="ch" forName="accent_1" refType="w" fact="0.0386"/>
              <dgm:constr type="h" for="ch" forName="accent_1" refType="h" fact="0.04"/>
              <dgm:constr type="l" for="ch" forName="image_accent_7" refType="w" fact="0.3606"/>
              <dgm:constr type="t" for="ch" forName="image_accent_7" refType="h" fact="0.8325"/>
              <dgm:constr type="w" for="ch" forName="image_accent_7" refType="w" fact="0.1103"/>
              <dgm:constr type="h" for="ch" forName="image_accent_7" refType="h" fact="0.1141"/>
              <dgm:constr type="l" for="ch" forName="image_7" refType="w" fact="0.3671"/>
              <dgm:constr type="t" for="ch" forName="image_7" refType="h" fact="0.8392"/>
              <dgm:constr type="w" for="ch" forName="image_7" refType="w" fact="0.0973"/>
              <dgm:constr type="h" for="ch" forName="image_7" refType="h" fact="0.1007"/>
              <dgm:constr type="l" for="ch" forName="image_accent_6" refType="w" fact="0.4379"/>
              <dgm:constr type="t" for="ch" forName="image_accent_6" refType="h" fact="0.68"/>
              <dgm:constr type="w" for="ch" forName="image_accent_6" refType="w" fact="0.1757"/>
              <dgm:constr type="h" for="ch" forName="image_accent_6" refType="h" fact="0.1819"/>
              <dgm:constr type="l" for="ch" forName="image_6" refType="w" fact="0.4471"/>
              <dgm:constr type="t" for="ch" forName="image_6" refType="h" fact="0.6896"/>
              <dgm:constr type="w" for="ch" forName="image_6" refType="w" fact="0.1572"/>
              <dgm:constr type="h" for="ch" forName="image_6" refType="h" fact="0.1627"/>
              <dgm:constr type="l" for="ch" forName="image_accent_5" refType="w" fact="0.3677"/>
              <dgm:constr type="t" for="ch" forName="image_accent_5" refType="h" fact="0.0592"/>
              <dgm:constr type="w" for="ch" forName="image_accent_5" refType="w" fact="0.1022"/>
              <dgm:constr type="h" for="ch" forName="image_accent_5" refType="h" fact="0.1058"/>
              <dgm:constr type="l" for="ch" forName="image_5" refType="w" fact="0.3738"/>
              <dgm:constr type="t" for="ch" forName="image_5" refType="h" fact="0.0654"/>
              <dgm:constr type="w" for="ch" forName="image_5" refType="w" fact="0.0902"/>
              <dgm:constr type="h" for="ch" forName="image_5" refType="h" fact="0.0933"/>
              <dgm:constr type="l" for="ch" forName="image_accent_4" refType="w" fact="0.437"/>
              <dgm:constr type="t" for="ch" forName="image_accent_4" refType="h" fact="0.1659"/>
              <dgm:constr type="w" for="ch" forName="image_accent_4" refType="w" fact="0.1103"/>
              <dgm:constr type="h" for="ch" forName="image_accent_4" refType="h" fact="0.1141"/>
              <dgm:constr type="l" for="ch" forName="image_4" refType="w" fact="0.4434"/>
              <dgm:constr type="t" for="ch" forName="image_4" refType="h" fact="0.1726"/>
              <dgm:constr type="w" for="ch" forName="image_4" refType="w" fact="0.0973"/>
              <dgm:constr type="h" for="ch" forName="image_4" refType="h" fact="0.1007"/>
              <dgm:constr type="l" for="ch" forName="image_accent_2" refType="w" fact="0.3942"/>
              <dgm:constr type="t" for="ch" forName="image_accent_2" refType="h" fact="0.4899"/>
              <dgm:constr type="w" for="ch" forName="image_accent_2" refType="w" fact="0.1226"/>
              <dgm:constr type="h" for="ch" forName="image_accent_2" refType="h" fact="0.1269"/>
              <dgm:constr type="l" for="ch" forName="image_2" refType="w" fact="0.4014"/>
              <dgm:constr type="t" for="ch" forName="image_2" refType="h" fact="0.4973"/>
              <dgm:constr type="w" for="ch" forName="image_2" refType="w" fact="0.1082"/>
              <dgm:constr type="h" for="ch" forName="image_2" refType="h" fact="0.112"/>
              <dgm:constr type="l" for="ch" forName="image_accent_3" refType="w" fact="0.4075"/>
              <dgm:constr type="t" for="ch" forName="image_accent_3" refType="h" fact="0.3107"/>
              <dgm:constr type="w" for="ch" forName="image_accent_3" refType="w" fact="0.1573"/>
              <dgm:constr type="h" for="ch" forName="image_accent_3" refType="h" fact="0.1628"/>
              <dgm:constr type="l" for="ch" forName="image_3" refType="w" fact="0.4158"/>
              <dgm:constr type="t" for="ch" forName="image_3" refType="h" fact="0.3193"/>
              <dgm:constr type="w" for="ch" forName="image_3" refType="w" fact="0.1407"/>
              <dgm:constr type="h" for="ch" forName="image_3" refType="h" fact="0.1456"/>
              <dgm:constr type="l" for="ch" forName="image_accent_1" refType="w" fact="0.5338"/>
              <dgm:constr type="t" for="ch" forName="image_accent_1" refType="h" fact="0.444"/>
              <dgm:constr type="w" for="ch" forName="image_accent_1" refType="w" fact="0.2344"/>
              <dgm:constr type="h" for="ch" forName="image_accent_1" refType="h" fact="0.2426"/>
              <dgm:constr type="l" for="ch" forName="image_1" refType="w" fact="0.5428"/>
              <dgm:constr type="t" for="ch" forName="image_1" refType="h" fact="0.4533"/>
              <dgm:constr type="w" for="ch" forName="image_1" refType="w" fact="0.2164"/>
              <dgm:constr type="h" for="ch" forName="image_1" refType="h" fact="0.224"/>
              <dgm:constr type="l" for="ch" forName="parent_text_1" refType="w" fact="0.6522"/>
              <dgm:constr type="t" for="ch" forName="parent_text_1" refType="h" fact="0.3193"/>
              <dgm:constr type="w" for="ch" forName="parent_text_1" refType="w" fact="0.3478"/>
              <dgm:constr type="h" for="ch" forName="parent_text_1" refType="h" fact="0.115"/>
              <dgm:constr type="l" for="ch" forName="accent_2" refType="w" fact="0.5492"/>
              <dgm:constr type="t" for="ch" forName="accent_2" refType="h" fact="0.2653"/>
              <dgm:constr type="w" for="ch" forName="accent_2" refType="w" fact="0.0696"/>
              <dgm:constr type="h" for="ch" forName="accent_2" refType="h" fact="0.072"/>
              <dgm:constr type="l" for="ch" forName="parent_text_2" refType="w" fact="0.0211"/>
              <dgm:constr type="t" for="ch" forName="parent_text_2" refType="h" fact="0.4973"/>
              <dgm:constr type="w" for="ch" forName="parent_text_2" refType="w" fact="0.3478"/>
              <dgm:constr type="h" for="ch" forName="parent_text_2" refType="h" fact="0.112"/>
              <dgm:constr type="l" for="ch" forName="parent_text_4" refType="w" fact="0.0644"/>
              <dgm:constr type="t" for="ch" forName="parent_text_4" refType="h" fact="0.1726"/>
              <dgm:constr type="w" for="ch" forName="parent_text_4" refType="w" fact="0.3478"/>
              <dgm:constr type="h" for="ch" forName="parent_text_4" refType="h" fact="0.1007"/>
              <dgm:constr type="l" for="ch" forName="accent_3" refType="w" fact="0.2705"/>
              <dgm:constr type="t" for="ch" forName="accent_3" refType="h" fact="0"/>
              <dgm:constr type="w" for="ch" forName="accent_3" refType="w" fact="0.0258"/>
              <dgm:constr type="h" for="ch" forName="accent_3" refType="h" fact="0.0267"/>
              <dgm:constr type="l" for="ch" forName="parent_text_5" refType="w" fact="0"/>
              <dgm:constr type="t" for="ch" forName="parent_text_5" refType="h" fact="0.0654"/>
              <dgm:constr type="w" for="ch" forName="parent_text_5" refType="w" fact="0.3478"/>
              <dgm:constr type="h" for="ch" forName="parent_text_5" refType="h" fact="0.0933"/>
              <dgm:constr type="l" for="ch" forName="parent_text_3" refType="w" fact="0.034"/>
              <dgm:constr type="t" for="ch" forName="parent_text_3" refType="h" fact="0.3193"/>
              <dgm:constr type="w" for="ch" forName="parent_text_3" refType="w" fact="0.3478"/>
              <dgm:constr type="h" for="ch" forName="parent_text_3" refType="h" fact="0.1456"/>
              <dgm:constr type="l" for="ch" forName="parent_text_6" refType="w" fact="0.63"/>
              <dgm:constr type="t" for="ch" forName="parent_text_6" refType="h" fact="0.6896"/>
              <dgm:constr type="w" for="ch" forName="parent_text_6" refType="w" fact="0.3478"/>
              <dgm:constr type="h" for="ch" forName="parent_text_6" refType="h" fact="0.1627"/>
              <dgm:constr type="l" for="ch" forName="accent_4" refType="w" fact="0.322"/>
              <dgm:constr type="t" for="ch" forName="accent_4" refType="h" fact="0.0213"/>
              <dgm:constr type="w" for="ch" forName="accent_4" refType="w" fact="0.0515"/>
              <dgm:constr type="h" for="ch" forName="accent_4" refType="h" fact="0.0533"/>
              <dgm:constr type="l" for="ch" forName="accent_5" refType="w" fact="0.2782"/>
              <dgm:constr type="t" for="ch" forName="accent_5" refType="h" fact="0.92"/>
              <dgm:constr type="w" for="ch" forName="accent_5" refType="w" fact="0.0696"/>
              <dgm:constr type="h" for="ch" forName="accent_5" refType="h" fact="0.072"/>
              <dgm:constr type="l" for="ch" forName="parent_text_7" refType="w" fact="0.485"/>
              <dgm:constr type="t" for="ch" forName="parent_text_7" refType="h" fact="0.87"/>
              <dgm:constr type="w" for="ch" forName="parent_text_7" refType="w" fact="0.347"/>
              <dgm:constr type="h" for="ch" forName="parent_text_7" refType="h" fact="0.13"/>
              <dgm:constr type="l" for="ch" forName="accent_6" refType="w" fact="0.3478"/>
              <dgm:constr type="t" for="ch" forName="accent_6" refType="h" fact="0.6133"/>
              <dgm:constr type="w" for="ch" forName="accent_6" refType="w" fact="0.0386"/>
              <dgm:constr type="h" for="ch" forName="accent_6" refType="h" fact="0.04"/>
            </dgm:constrLst>
          </dgm:else>
        </dgm:choose>
        <dgm:layoutNode name="accent_6" styleLbl="alignNode1">
          <dgm:alg type="sp"/>
          <dgm:shape xmlns:r="http://schemas.openxmlformats.org/officeDocument/2006/relationships" type="donut" r:blip="">
            <dgm:adjLst>
              <dgm:adj idx="1" val="0.0746"/>
            </dgm:adjLst>
          </dgm:shape>
          <dgm:presOf/>
        </dgm:layoutNode>
      </dgm:if>
      <dgm:else name="Name30">
        <dgm:alg type="composite">
          <dgm:param type="ar" val="0.9705"/>
        </dgm:alg>
        <dgm:choose name="Name31">
          <dgm:if name="Name32" func="var" arg="dir" op="equ" val="norm">
            <dgm:constrLst>
              <dgm:constr type="primFontSz" for="des" ptType="node" op="equ" val="65"/>
              <dgm:constr type="l" for="ch" forName="accent_1" refType="w" fact="0.7599"/>
              <dgm:constr type="t" for="ch" forName="accent_1" refType="h" fact="0.925"/>
              <dgm:constr type="w" for="ch" forName="accent_1" refType="w" fact="0.0386"/>
              <dgm:constr type="h" for="ch" forName="accent_1" refType="h" fact="0.0375"/>
              <dgm:constr type="l" for="ch" forName="accent_2" refType="w" fact="0.6182"/>
              <dgm:constr type="t" for="ch" forName="accent_2" refType="h" fact="0.575"/>
              <dgm:constr type="w" for="ch" forName="accent_2" refType="w" fact="0.0386"/>
              <dgm:constr type="h" for="ch" forName="accent_2" refType="h" fact="0.0375"/>
              <dgm:constr type="l" for="ch" forName="image_accent_8" refType="w" fact="0.6449"/>
              <dgm:constr type="t" for="ch" forName="image_accent_8" refType="h" fact="0.8508"/>
              <dgm:constr type="w" for="ch" forName="image_accent_8" refType="w" fact="0.1022"/>
              <dgm:constr type="h" for="ch" forName="image_accent_8" refType="h" fact="0.0992"/>
              <dgm:constr type="l" for="ch" forName="image_8" refType="w" fact="0.6538"/>
              <dgm:constr type="t" for="ch" forName="image_8" refType="h" fact="0.8595"/>
              <dgm:constr type="w" for="ch" forName="image_8" refType="w" fact="0.0844"/>
              <dgm:constr type="h" for="ch" forName="image_8" refType="h" fact="0.0819"/>
              <dgm:constr type="l" for="ch" forName="image_accent_7" refType="w" fact="0.5291"/>
              <dgm:constr type="t" for="ch" forName="image_accent_7" refType="h" fact="0.7805"/>
              <dgm:constr type="w" for="ch" forName="image_accent_7" refType="w" fact="0.1103"/>
              <dgm:constr type="h" for="ch" forName="image_accent_7" refType="h" fact="0.107"/>
              <dgm:constr type="l" for="ch" forName="image_7" refType="w" fact="0.5356"/>
              <dgm:constr type="t" for="ch" forName="image_7" refType="h" fact="0.7868"/>
              <dgm:constr type="w" for="ch" forName="image_7" refType="w" fact="0.0973"/>
              <dgm:constr type="h" for="ch" forName="image_7" refType="h" fact="0.0944"/>
              <dgm:constr type="l" for="ch" forName="image_accent_6" refType="w" fact="0.3864"/>
              <dgm:constr type="t" for="ch" forName="image_accent_6" refType="h" fact="0.6375"/>
              <dgm:constr type="w" for="ch" forName="image_accent_6" refType="w" fact="0.1757"/>
              <dgm:constr type="h" for="ch" forName="image_accent_6" refType="h" fact="0.1706"/>
              <dgm:constr type="l" for="ch" forName="image_6" refType="w" fact="0.3957"/>
              <dgm:constr type="t" for="ch" forName="image_6" refType="h" fact="0.6465"/>
              <dgm:constr type="w" for="ch" forName="image_6" refType="w" fact="0.1572"/>
              <dgm:constr type="h" for="ch" forName="image_6" refType="h" fact="0.1525"/>
              <dgm:constr type="l" for="ch" forName="image_accent_5" refType="w" fact="0.5301"/>
              <dgm:constr type="t" for="ch" forName="image_accent_5" refType="h" fact="0.0555"/>
              <dgm:constr type="w" for="ch" forName="image_accent_5" refType="w" fact="0.1022"/>
              <dgm:constr type="h" for="ch" forName="image_accent_5" refType="h" fact="0.0992"/>
              <dgm:constr type="l" for="ch" forName="image_5" refType="w" fact="0.5361"/>
              <dgm:constr type="t" for="ch" forName="image_5" refType="h" fact="0.0613"/>
              <dgm:constr type="w" for="ch" forName="image_5" refType="w" fact="0.0902"/>
              <dgm:constr type="h" for="ch" forName="image_5" refType="h" fact="0.0875"/>
              <dgm:constr type="l" for="ch" forName="image_accent_4" refType="w" fact="0.4528"/>
              <dgm:constr type="t" for="ch" forName="image_accent_4" refType="h" fact="0.1555"/>
              <dgm:constr type="w" for="ch" forName="image_accent_4" refType="w" fact="0.1103"/>
              <dgm:constr type="h" for="ch" forName="image_accent_4" refType="h" fact="0.107"/>
              <dgm:constr type="l" for="ch" forName="image_4" refType="w" fact="0.4593"/>
              <dgm:constr type="t" for="ch" forName="image_4" refType="h" fact="0.1618"/>
              <dgm:constr type="w" for="ch" forName="image_4" refType="w" fact="0.0973"/>
              <dgm:constr type="h" for="ch" forName="image_4" refType="h" fact="0.0944"/>
              <dgm:constr type="l" for="ch" forName="image_accent_2" refType="w" fact="0.4832"/>
              <dgm:constr type="t" for="ch" forName="image_accent_2" refType="h" fact="0.4593"/>
              <dgm:constr type="w" for="ch" forName="image_accent_2" refType="w" fact="0.1226"/>
              <dgm:constr type="h" for="ch" forName="image_accent_2" refType="h" fact="0.119"/>
              <dgm:constr type="l" for="ch" forName="image_2" refType="w" fact="0.4904"/>
              <dgm:constr type="t" for="ch" forName="image_2" refType="h" fact="0.4663"/>
              <dgm:constr type="w" for="ch" forName="image_2" refType="w" fact="0.1082"/>
              <dgm:constr type="h" for="ch" forName="image_2" refType="h" fact="0.105"/>
              <dgm:constr type="l" for="ch" forName="image_accent_3" refType="w" fact="0.4352"/>
              <dgm:constr type="t" for="ch" forName="image_accent_3" refType="h" fact="0.2913"/>
              <dgm:constr type="w" for="ch" forName="image_accent_3" refType="w" fact="0.1573"/>
              <dgm:constr type="h" for="ch" forName="image_accent_3" refType="h" fact="0.1526"/>
              <dgm:constr type="l" for="ch" forName="image_3" refType="w" fact="0.4435"/>
              <dgm:constr type="t" for="ch" forName="image_3" refType="h" fact="0.2993"/>
              <dgm:constr type="w" for="ch" forName="image_3" refType="w" fact="0.1407"/>
              <dgm:constr type="h" for="ch" forName="image_3" refType="h" fact="0.1365"/>
              <dgm:constr type="l" for="ch" forName="image_accent_1" refType="w" fact="0.2318"/>
              <dgm:constr type="t" for="ch" forName="image_accent_1" refType="h" fact="0.4163"/>
              <dgm:constr type="w" for="ch" forName="image_accent_1" refType="w" fact="0.2344"/>
              <dgm:constr type="h" for="ch" forName="image_accent_1" refType="h" fact="0.2275"/>
              <dgm:constr type="l" for="ch" forName="image_1" refType="w" fact="0.2408"/>
              <dgm:constr type="t" for="ch" forName="image_1" refType="h" fact="0.425"/>
              <dgm:constr type="w" for="ch" forName="image_1" refType="w" fact="0.2164"/>
              <dgm:constr type="h" for="ch" forName="image_1" refType="h" fact="0.21"/>
              <dgm:constr type="l" for="ch" forName="parent_text_1" refType="w" fact="0"/>
              <dgm:constr type="t" for="ch" forName="parent_text_1" refType="h" fact="0.2993"/>
              <dgm:constr type="w" for="ch" forName="parent_text_1" refType="w" fact="0.3478"/>
              <dgm:constr type="h" for="ch" forName="parent_text_1" refType="h" fact="0.11"/>
              <dgm:constr type="l" for="ch" forName="accent_3" refType="w" fact="0.3813"/>
              <dgm:constr type="t" for="ch" forName="accent_3" refType="h" fact="0.2488"/>
              <dgm:constr type="w" for="ch" forName="accent_3" refType="w" fact="0.0696"/>
              <dgm:constr type="h" for="ch" forName="accent_3" refType="h" fact="0.0675"/>
              <dgm:constr type="l" for="ch" forName="parent_text_2" refType="w" fact="0.6311"/>
              <dgm:constr type="t" for="ch" forName="parent_text_2" refType="h" fact="0.4663"/>
              <dgm:constr type="w" for="ch" forName="parent_text_2" refType="w" fact="0.3478"/>
              <dgm:constr type="h" for="ch" forName="parent_text_2" refType="h" fact="0.105"/>
              <dgm:constr type="l" for="ch" forName="parent_text_4" refType="w" fact="0.5878"/>
              <dgm:constr type="t" for="ch" forName="parent_text_4" refType="h" fact="0.1618"/>
              <dgm:constr type="w" for="ch" forName="parent_text_4" refType="w" fact="0.3478"/>
              <dgm:constr type="h" for="ch" forName="parent_text_4" refType="h" fact="0.0944"/>
              <dgm:constr type="l" for="ch" forName="accent_4" refType="w" fact="0.7038"/>
              <dgm:constr type="t" for="ch" forName="accent_4" refType="h" fact="0"/>
              <dgm:constr type="w" for="ch" forName="accent_4" refType="w" fact="0.0258"/>
              <dgm:constr type="h" for="ch" forName="accent_4" refType="h" fact="0.025"/>
              <dgm:constr type="l" for="ch" forName="parent_text_5" refType="w" fact="0.6522"/>
              <dgm:constr type="t" for="ch" forName="parent_text_5" refType="h" fact="0.0625"/>
              <dgm:constr type="w" for="ch" forName="parent_text_5" refType="w" fact="0.3478"/>
              <dgm:constr type="h" for="ch" forName="parent_text_5" refType="h" fact="0.0863"/>
              <dgm:constr type="l" for="ch" forName="parent_text_3" refType="w" fact="0.6182"/>
              <dgm:constr type="t" for="ch" forName="parent_text_3" refType="h" fact="0.2993"/>
              <dgm:constr type="w" for="ch" forName="parent_text_3" refType="w" fact="0.3478"/>
              <dgm:constr type="h" for="ch" forName="parent_text_3" refType="h" fact="0.1365"/>
              <dgm:constr type="l" for="ch" forName="parent_text_6" refType="w" fact="0.02"/>
              <dgm:constr type="t" for="ch" forName="parent_text_6" refType="h" fact="0.6465"/>
              <dgm:constr type="w" for="ch" forName="parent_text_6" refType="w" fact="0.3478"/>
              <dgm:constr type="h" for="ch" forName="parent_text_6" refType="h" fact="0.1525"/>
              <dgm:constr type="l" for="ch" forName="accent_5" refType="w" fact="0.6265"/>
              <dgm:constr type="t" for="ch" forName="accent_5" refType="h" fact="0.02"/>
              <dgm:constr type="w" for="ch" forName="accent_5" refType="w" fact="0.0515"/>
              <dgm:constr type="h" for="ch" forName="accent_5" refType="h" fact="0.05"/>
              <dgm:constr type="l" for="ch" forName="parent_text_7" refType="w" fact="0.165"/>
              <dgm:constr type="t" for="ch" forName="parent_text_7" refType="h" fact="0.81"/>
              <dgm:constr type="w" for="ch" forName="parent_text_7" refType="w" fact="0.3478"/>
              <dgm:constr type="h" for="ch" forName="parent_text_7" refType="h" fact="0.077"/>
              <dgm:constr type="l" for="ch" forName="parent_text_8" refType="w" fact="0.275"/>
              <dgm:constr type="t" for="ch" forName="parent_text_8" refType="h" fact="0.89"/>
              <dgm:constr type="w" for="ch" forName="parent_text_8" refType="w" fact="0.3478"/>
              <dgm:constr type="h" for="ch" forName="parent_text_8" refType="h" fact="0.11"/>
            </dgm:constrLst>
          </dgm:if>
          <dgm:else name="Name33">
            <dgm:constrLst>
              <dgm:constr type="primFontSz" for="des" ptType="node" op="equ" val="65"/>
              <dgm:constr type="l" for="ch" forName="accent_1" refType="w" fact="0.2014"/>
              <dgm:constr type="t" for="ch" forName="accent_1" refType="h" fact="0.925"/>
              <dgm:constr type="w" for="ch" forName="accent_1" refType="w" fact="0.0386"/>
              <dgm:constr type="h" for="ch" forName="accent_1" refType="h" fact="0.0375"/>
              <dgm:constr type="l" for="ch" forName="accent_2" refType="w" fact="0.3431"/>
              <dgm:constr type="t" for="ch" forName="accent_2" refType="h" fact="0.575"/>
              <dgm:constr type="w" for="ch" forName="accent_2" refType="w" fact="0.0386"/>
              <dgm:constr type="h" for="ch" forName="accent_2" refType="h" fact="0.0375"/>
              <dgm:constr type="l" for="ch" forName="image_accent_8" refType="w" fact="0.253"/>
              <dgm:constr type="t" for="ch" forName="image_accent_8" refType="h" fact="0.8508"/>
              <dgm:constr type="w" for="ch" forName="image_accent_8" refType="w" fact="0.1022"/>
              <dgm:constr type="h" for="ch" forName="image_accent_8" refType="h" fact="0.0992"/>
              <dgm:constr type="l" for="ch" forName="image_8" refType="w" fact="0.2619"/>
              <dgm:constr type="t" for="ch" forName="image_8" refType="h" fact="0.8595"/>
              <dgm:constr type="w" for="ch" forName="image_8" refType="w" fact="0.0844"/>
              <dgm:constr type="h" for="ch" forName="image_8" refType="h" fact="0.0819"/>
              <dgm:constr type="l" for="ch" forName="image_accent_7" refType="w" fact="0.3606"/>
              <dgm:constr type="t" for="ch" forName="image_accent_7" refType="h" fact="0.7805"/>
              <dgm:constr type="w" for="ch" forName="image_accent_7" refType="w" fact="0.1103"/>
              <dgm:constr type="h" for="ch" forName="image_accent_7" refType="h" fact="0.107"/>
              <dgm:constr type="l" for="ch" forName="image_7" refType="w" fact="0.3671"/>
              <dgm:constr type="t" for="ch" forName="image_7" refType="h" fact="0.7868"/>
              <dgm:constr type="w" for="ch" forName="image_7" refType="w" fact="0.0973"/>
              <dgm:constr type="h" for="ch" forName="image_7" refType="h" fact="0.0944"/>
              <dgm:constr type="l" for="ch" forName="image_accent_6" refType="w" fact="0.4379"/>
              <dgm:constr type="t" for="ch" forName="image_accent_6" refType="h" fact="0.6375"/>
              <dgm:constr type="w" for="ch" forName="image_accent_6" refType="w" fact="0.1757"/>
              <dgm:constr type="h" for="ch" forName="image_accent_6" refType="h" fact="0.1706"/>
              <dgm:constr type="l" for="ch" forName="image_6" refType="w" fact="0.4471"/>
              <dgm:constr type="t" for="ch" forName="image_6" refType="h" fact="0.6465"/>
              <dgm:constr type="w" for="ch" forName="image_6" refType="w" fact="0.1572"/>
              <dgm:constr type="h" for="ch" forName="image_6" refType="h" fact="0.1525"/>
              <dgm:constr type="l" for="ch" forName="image_accent_5" refType="w" fact="0.3677"/>
              <dgm:constr type="t" for="ch" forName="image_accent_5" refType="h" fact="0.0555"/>
              <dgm:constr type="w" for="ch" forName="image_accent_5" refType="w" fact="0.1022"/>
              <dgm:constr type="h" for="ch" forName="image_accent_5" refType="h" fact="0.0992"/>
              <dgm:constr type="l" for="ch" forName="image_5" refType="w" fact="0.3738"/>
              <dgm:constr type="t" for="ch" forName="image_5" refType="h" fact="0.0613"/>
              <dgm:constr type="w" for="ch" forName="image_5" refType="w" fact="0.0902"/>
              <dgm:constr type="h" for="ch" forName="image_5" refType="h" fact="0.0875"/>
              <dgm:constr type="l" for="ch" forName="image_accent_4" refType="w" fact="0.437"/>
              <dgm:constr type="t" for="ch" forName="image_accent_4" refType="h" fact="0.1555"/>
              <dgm:constr type="w" for="ch" forName="image_accent_4" refType="w" fact="0.1103"/>
              <dgm:constr type="h" for="ch" forName="image_accent_4" refType="h" fact="0.107"/>
              <dgm:constr type="l" for="ch" forName="image_4" refType="w" fact="0.4434"/>
              <dgm:constr type="t" for="ch" forName="image_4" refType="h" fact="0.1618"/>
              <dgm:constr type="w" for="ch" forName="image_4" refType="w" fact="0.0973"/>
              <dgm:constr type="h" for="ch" forName="image_4" refType="h" fact="0.0944"/>
              <dgm:constr type="l" for="ch" forName="image_accent_2" refType="w" fact="0.3942"/>
              <dgm:constr type="t" for="ch" forName="image_accent_2" refType="h" fact="0.4593"/>
              <dgm:constr type="w" for="ch" forName="image_accent_2" refType="w" fact="0.1226"/>
              <dgm:constr type="h" for="ch" forName="image_accent_2" refType="h" fact="0.119"/>
              <dgm:constr type="l" for="ch" forName="image_2" refType="w" fact="0.4014"/>
              <dgm:constr type="t" for="ch" forName="image_2" refType="h" fact="0.4663"/>
              <dgm:constr type="w" for="ch" forName="image_2" refType="w" fact="0.1082"/>
              <dgm:constr type="h" for="ch" forName="image_2" refType="h" fact="0.105"/>
              <dgm:constr type="l" for="ch" forName="image_accent_3" refType="w" fact="0.4075"/>
              <dgm:constr type="t" for="ch" forName="image_accent_3" refType="h" fact="0.2913"/>
              <dgm:constr type="w" for="ch" forName="image_accent_3" refType="w" fact="0.1573"/>
              <dgm:constr type="h" for="ch" forName="image_accent_3" refType="h" fact="0.1526"/>
              <dgm:constr type="l" for="ch" forName="image_3" refType="w" fact="0.4158"/>
              <dgm:constr type="t" for="ch" forName="image_3" refType="h" fact="0.2993"/>
              <dgm:constr type="w" for="ch" forName="image_3" refType="w" fact="0.1407"/>
              <dgm:constr type="h" for="ch" forName="image_3" refType="h" fact="0.1365"/>
              <dgm:constr type="l" for="ch" forName="image_accent_1" refType="w" fact="0.5338"/>
              <dgm:constr type="t" for="ch" forName="image_accent_1" refType="h" fact="0.4163"/>
              <dgm:constr type="w" for="ch" forName="image_accent_1" refType="w" fact="0.2344"/>
              <dgm:constr type="h" for="ch" forName="image_accent_1" refType="h" fact="0.2275"/>
              <dgm:constr type="l" for="ch" forName="image_1" refType="w" fact="0.5428"/>
              <dgm:constr type="t" for="ch" forName="image_1" refType="h" fact="0.425"/>
              <dgm:constr type="w" for="ch" forName="image_1" refType="w" fact="0.2164"/>
              <dgm:constr type="h" for="ch" forName="image_1" refType="h" fact="0.21"/>
              <dgm:constr type="l" for="ch" forName="parent_text_1" refType="w" fact="0.6522"/>
              <dgm:constr type="t" for="ch" forName="parent_text_1" refType="h" fact="0.2993"/>
              <dgm:constr type="w" for="ch" forName="parent_text_1" refType="w" fact="0.3478"/>
              <dgm:constr type="h" for="ch" forName="parent_text_1" refType="h" fact="0.11"/>
              <dgm:constr type="l" for="ch" forName="accent_3" refType="w" fact="0.5492"/>
              <dgm:constr type="t" for="ch" forName="accent_3" refType="h" fact="0.2488"/>
              <dgm:constr type="w" for="ch" forName="accent_3" refType="w" fact="0.0696"/>
              <dgm:constr type="h" for="ch" forName="accent_3" refType="h" fact="0.0675"/>
              <dgm:constr type="l" for="ch" forName="parent_text_2" refType="w" fact="0.0211"/>
              <dgm:constr type="t" for="ch" forName="parent_text_2" refType="h" fact="0.4663"/>
              <dgm:constr type="w" for="ch" forName="parent_text_2" refType="w" fact="0.3478"/>
              <dgm:constr type="h" for="ch" forName="parent_text_2" refType="h" fact="0.105"/>
              <dgm:constr type="l" for="ch" forName="parent_text_4" refType="w" fact="0.0635"/>
              <dgm:constr type="t" for="ch" forName="parent_text_4" refType="h" fact="0.1618"/>
              <dgm:constr type="w" for="ch" forName="parent_text_4" refType="w" fact="0.3478"/>
              <dgm:constr type="h" for="ch" forName="parent_text_4" refType="h" fact="0.0944"/>
              <dgm:constr type="l" for="ch" forName="accent_4" refType="w" fact="0.2705"/>
              <dgm:constr type="t" for="ch" forName="accent_4" refType="h" fact="0"/>
              <dgm:constr type="w" for="ch" forName="accent_4" refType="w" fact="0.0258"/>
              <dgm:constr type="h" for="ch" forName="accent_4" refType="h" fact="0.025"/>
              <dgm:constr type="l" for="ch" forName="parent_text_5" refType="w" fact="0"/>
              <dgm:constr type="t" for="ch" forName="parent_text_5" refType="h" fact="0.0625"/>
              <dgm:constr type="w" for="ch" forName="parent_text_5" refType="w" fact="0.3478"/>
              <dgm:constr type="h" for="ch" forName="parent_text_5" refType="h" fact="0.0863"/>
              <dgm:constr type="l" for="ch" forName="parent_text_3" refType="w" fact="0.034"/>
              <dgm:constr type="t" for="ch" forName="parent_text_3" refType="h" fact="0.2993"/>
              <dgm:constr type="w" for="ch" forName="parent_text_3" refType="w" fact="0.3478"/>
              <dgm:constr type="h" for="ch" forName="parent_text_3" refType="h" fact="0.1365"/>
              <dgm:constr type="l" for="ch" forName="parent_text_6" refType="w" fact="0.635"/>
              <dgm:constr type="t" for="ch" forName="parent_text_6" refType="h" fact="0.6465"/>
              <dgm:constr type="w" for="ch" forName="parent_text_6" refType="w" fact="0.3478"/>
              <dgm:constr type="h" for="ch" forName="parent_text_6" refType="h" fact="0.1525"/>
              <dgm:constr type="l" for="ch" forName="accent_5" refType="w" fact="0.322"/>
              <dgm:constr type="t" for="ch" forName="accent_5" refType="h" fact="0.02"/>
              <dgm:constr type="w" for="ch" forName="accent_5" refType="w" fact="0.0515"/>
              <dgm:constr type="h" for="ch" forName="accent_5" refType="h" fact="0.05"/>
              <dgm:constr type="l" for="ch" forName="parent_text_7" refType="w" fact="0.49"/>
              <dgm:constr type="t" for="ch" forName="parent_text_7" refType="h" fact="0.81"/>
              <dgm:constr type="w" for="ch" forName="parent_text_7" refType="w" fact="0.3478"/>
              <dgm:constr type="h" for="ch" forName="parent_text_7" refType="h" fact="0.077"/>
              <dgm:constr type="l" for="ch" forName="parent_text_8" refType="w" fact="0.375"/>
              <dgm:constr type="t" for="ch" forName="parent_text_8" refType="h" fact="0.89"/>
              <dgm:constr type="w" for="ch" forName="parent_text_8" refType="w" fact="0.3478"/>
              <dgm:constr type="h" for="ch" forName="parent_text_8" refType="h" fact="0.11"/>
            </dgm:constrLst>
          </dgm:else>
        </dgm:choose>
      </dgm:else>
    </dgm:choose>
    <dgm:forEach name="wrapper" axis="self" ptType="parTrans">
      <dgm:forEach name="wrapper2" axis="self" ptType="sibTrans" st="2">
        <dgm:forEach name="imageAccentRepeat" axis="self">
          <dgm:layoutNode name="imageAccentRepeatNode" styleLbl="alignNode1">
            <dgm:alg type="sp"/>
            <dgm:shape xmlns:r="http://schemas.openxmlformats.org/officeDocument/2006/relationships" type="ellipse" r:blip="">
              <dgm:adjLst/>
            </dgm:shape>
            <dgm:presOf/>
          </dgm:layoutNode>
        </dgm:forEach>
        <dgm:forEach name="imageRepeat" axis="self">
          <dgm:layoutNode name="imageRepeatNode" styleLbl="fgImgPlace1">
            <dgm:alg type="sp"/>
            <dgm:shape xmlns:r="http://schemas.openxmlformats.org/officeDocument/2006/relationships" type="ellipse" r:blip="" blipPhldr="1">
              <dgm:adjLst/>
            </dgm:shape>
            <dgm:presOf axis="self"/>
          </dgm:layoutNode>
        </dgm:forEach>
      </dgm:forEach>
    </dgm:forEach>
    <dgm:forEach name="Name34" axis="ch" ptType="node" cnt="1">
      <dgm:layoutNode name="parent_text_1" styleLbl="revTx">
        <dgm:varLst>
          <dgm:chMax val="0"/>
          <dgm:chPref val="0"/>
          <dgm:bulletEnabled val="1"/>
        </dgm:varLst>
        <dgm:choose name="Name35">
          <dgm:if name="Name36" func="var" arg="dir" op="equ" val="norm">
            <dgm:alg type="tx">
              <dgm:param type="parTxLTRAlign" val="r"/>
              <dgm:param type="shpTxLTRAlignCh" val="r"/>
              <dgm:param type="txAnchorVert" val="b"/>
              <dgm:param type="lnSpCh" val="15"/>
            </dgm:alg>
          </dgm:if>
          <dgm:else name="Name37">
            <dgm:alg type="tx">
              <dgm:param type="parTxLTRAlign" val="l"/>
              <dgm:param type="shpTxLTRAlignCh" val="l"/>
              <dgm:param type="txAnchorVert" val="b"/>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01"/>
        </dgm:constrLst>
        <dgm:ruleLst>
          <dgm:rule type="primFontSz" val="5" fact="NaN" max="NaN"/>
        </dgm:ruleLst>
      </dgm:layoutNode>
      <dgm:layoutNode name="image_accent_1">
        <dgm:alg type="sp"/>
        <dgm:shape xmlns:r="http://schemas.openxmlformats.org/officeDocument/2006/relationships" r:blip="">
          <dgm:adjLst/>
        </dgm:shape>
        <dgm:presOf/>
        <dgm:constrLst/>
        <dgm:forEach name="Name38" ref="imageAccentRepeat"/>
      </dgm:layoutNode>
      <dgm:layoutNode name="accent_1" styleLbl="alignNode1">
        <dgm:alg type="sp"/>
        <dgm:shape xmlns:r="http://schemas.openxmlformats.org/officeDocument/2006/relationships" type="donut" r:blip="">
          <dgm:adjLst>
            <dgm:adj idx="1" val="0.0746"/>
          </dgm:adjLst>
        </dgm:shape>
        <dgm:presOf/>
      </dgm:layoutNode>
    </dgm:forEach>
    <dgm:forEach name="Name39" axis="ch" ptType="sibTrans" hideLastTrans="0" cnt="1">
      <dgm:layoutNode name="image_1">
        <dgm:alg type="sp"/>
        <dgm:shape xmlns:r="http://schemas.openxmlformats.org/officeDocument/2006/relationships" r:blip="">
          <dgm:adjLst/>
        </dgm:shape>
        <dgm:presOf/>
        <dgm:constrLst/>
        <dgm:forEach name="Name40" ref="imageRepeat"/>
      </dgm:layoutNode>
    </dgm:forEach>
    <dgm:forEach name="Name41" axis="ch" ptType="node" st="2" cnt="1">
      <dgm:layoutNode name="parent_text_2" styleLbl="revTx">
        <dgm:varLst>
          <dgm:chMax val="0"/>
          <dgm:chPref val="0"/>
          <dgm:bulletEnabled val="1"/>
        </dgm:varLst>
        <dgm:choose name="Name42">
          <dgm:if name="Name43" func="var" arg="dir" op="equ" val="norm">
            <dgm:alg type="tx">
              <dgm:param type="parTxLTRAlign" val="l"/>
              <dgm:param type="lnSpCh" val="15"/>
            </dgm:alg>
          </dgm:if>
          <dgm:else name="Name44">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2">
        <dgm:alg type="sp"/>
        <dgm:shape xmlns:r="http://schemas.openxmlformats.org/officeDocument/2006/relationships" r:blip="">
          <dgm:adjLst/>
        </dgm:shape>
        <dgm:presOf/>
        <dgm:constrLst/>
        <dgm:forEach name="Name45" ref="imageAccentRepeat"/>
      </dgm:layoutNode>
    </dgm:forEach>
    <dgm:forEach name="Name46" axis="ch" ptType="sibTrans" hideLastTrans="0" st="2" cnt="1">
      <dgm:layoutNode name="image_2">
        <dgm:alg type="sp"/>
        <dgm:shape xmlns:r="http://schemas.openxmlformats.org/officeDocument/2006/relationships" r:blip="">
          <dgm:adjLst/>
        </dgm:shape>
        <dgm:presOf/>
        <dgm:constrLst/>
        <dgm:forEach name="Name47" ref="imageRepeat"/>
      </dgm:layoutNode>
    </dgm:forEach>
    <dgm:forEach name="Name48" axis="ch" ptType="node" st="3" cnt="1">
      <dgm:layoutNode name="image_accent_3">
        <dgm:alg type="sp"/>
        <dgm:shape xmlns:r="http://schemas.openxmlformats.org/officeDocument/2006/relationships" r:blip="">
          <dgm:adjLst/>
        </dgm:shape>
        <dgm:presOf/>
        <dgm:constrLst/>
        <dgm:forEach name="Name49" ref="imageAccentRepeat"/>
      </dgm:layoutNode>
      <dgm:layoutNode name="parent_text_3" styleLbl="revTx">
        <dgm:varLst>
          <dgm:chMax val="0"/>
          <dgm:chPref val="0"/>
          <dgm:bulletEnabled val="1"/>
        </dgm:varLst>
        <dgm:choose name="Name50">
          <dgm:if name="Name51" func="var" arg="dir" op="equ" val="norm">
            <dgm:alg type="tx">
              <dgm:param type="parTxLTRAlign" val="l"/>
              <dgm:param type="lnSpCh" val="15"/>
            </dgm:alg>
          </dgm:if>
          <dgm:else name="Name52">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2" styleLbl="alignNode1">
        <dgm:alg type="sp"/>
        <dgm:shape xmlns:r="http://schemas.openxmlformats.org/officeDocument/2006/relationships" type="donut" r:blip="">
          <dgm:adjLst>
            <dgm:adj idx="1" val="0.0746"/>
          </dgm:adjLst>
        </dgm:shape>
        <dgm:presOf/>
      </dgm:layoutNode>
      <dgm:layoutNode name="accent_3" styleLbl="alignNode1">
        <dgm:alg type="sp"/>
        <dgm:shape xmlns:r="http://schemas.openxmlformats.org/officeDocument/2006/relationships" type="donut" r:blip="">
          <dgm:adjLst>
            <dgm:adj idx="1" val="0.0746"/>
          </dgm:adjLst>
        </dgm:shape>
        <dgm:presOf/>
      </dgm:layoutNode>
    </dgm:forEach>
    <dgm:forEach name="Name53" axis="ch" ptType="sibTrans" hideLastTrans="0" st="3" cnt="1">
      <dgm:layoutNode name="image_3">
        <dgm:alg type="sp"/>
        <dgm:shape xmlns:r="http://schemas.openxmlformats.org/officeDocument/2006/relationships" r:blip="">
          <dgm:adjLst/>
        </dgm:shape>
        <dgm:presOf/>
        <dgm:constrLst/>
        <dgm:forEach name="Name54" ref="imageRepeat"/>
      </dgm:layoutNode>
    </dgm:forEach>
    <dgm:forEach name="Name55" axis="ch" ptType="node" st="4" cnt="1">
      <dgm:layoutNode name="image_accent_4">
        <dgm:alg type="sp"/>
        <dgm:shape xmlns:r="http://schemas.openxmlformats.org/officeDocument/2006/relationships" r:blip="">
          <dgm:adjLst/>
        </dgm:shape>
        <dgm:presOf/>
        <dgm:constrLst/>
        <dgm:forEach name="Name56" ref="imageAccentRepeat"/>
      </dgm:layoutNode>
      <dgm:layoutNode name="parent_text_4" styleLbl="revTx">
        <dgm:varLst>
          <dgm:chMax val="0"/>
          <dgm:chPref val="0"/>
          <dgm:bulletEnabled val="1"/>
        </dgm:varLst>
        <dgm:choose name="Name57">
          <dgm:if name="Name58" func="var" arg="dir" op="equ" val="norm">
            <dgm:alg type="tx">
              <dgm:param type="parTxLTRAlign" val="l"/>
              <dgm:param type="lnSpCh" val="15"/>
            </dgm:alg>
          </dgm:if>
          <dgm:else name="Name59">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accent_4" styleLbl="alignNode1">
        <dgm:alg type="sp"/>
        <dgm:shape xmlns:r="http://schemas.openxmlformats.org/officeDocument/2006/relationships" type="donut" r:blip="">
          <dgm:adjLst>
            <dgm:adj idx="1" val="0.0746"/>
          </dgm:adjLst>
        </dgm:shape>
        <dgm:presOf/>
      </dgm:layoutNode>
    </dgm:forEach>
    <dgm:forEach name="Name60" axis="ch" ptType="sibTrans" hideLastTrans="0" st="4" cnt="1">
      <dgm:layoutNode name="image_4">
        <dgm:alg type="sp"/>
        <dgm:shape xmlns:r="http://schemas.openxmlformats.org/officeDocument/2006/relationships" r:blip="">
          <dgm:adjLst/>
        </dgm:shape>
        <dgm:presOf/>
        <dgm:constrLst/>
        <dgm:forEach name="Name61" ref="imageRepeat"/>
      </dgm:layoutNode>
    </dgm:forEach>
    <dgm:forEach name="Name62" axis="ch" ptType="node" st="5" cnt="1">
      <dgm:layoutNode name="image_accent_5">
        <dgm:alg type="sp"/>
        <dgm:shape xmlns:r="http://schemas.openxmlformats.org/officeDocument/2006/relationships" r:blip="">
          <dgm:adjLst/>
        </dgm:shape>
        <dgm:presOf/>
        <dgm:constrLst/>
        <dgm:forEach name="Name63" ref="imageAccentRepeat"/>
      </dgm:layoutNode>
      <dgm:layoutNode name="parent_text_5" styleLbl="revTx">
        <dgm:varLst>
          <dgm:chMax val="0"/>
          <dgm:chPref val="0"/>
          <dgm:bulletEnabled val="1"/>
        </dgm:varLst>
        <dgm:choose name="Name64">
          <dgm:if name="Name65" func="var" arg="dir" op="equ" val="norm">
            <dgm:alg type="tx">
              <dgm:param type="parTxLTRAlign" val="l"/>
              <dgm:param type="lnSpCh" val="15"/>
            </dgm:alg>
          </dgm:if>
          <dgm:else name="Name66">
            <dgm:alg type="tx">
              <dgm:param type="parTxLTRAlign" val="r"/>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sibTrans" hideLastTrans="0" st="5" cnt="1">
      <dgm:layoutNode name="image_5">
        <dgm:alg type="sp"/>
        <dgm:shape xmlns:r="http://schemas.openxmlformats.org/officeDocument/2006/relationships" r:blip="">
          <dgm:adjLst/>
        </dgm:shape>
        <dgm:presOf/>
        <dgm:constrLst/>
        <dgm:forEach name="Name68" ref="imageRepeat"/>
      </dgm:layoutNode>
    </dgm:forEach>
    <dgm:forEach name="Name69" axis="ch" ptType="node" st="6" cnt="1">
      <dgm:layoutNode name="parent_text_6" styleLbl="revTx">
        <dgm:varLst>
          <dgm:chMax val="0"/>
          <dgm:chPref val="0"/>
          <dgm:bulletEnabled val="1"/>
        </dgm:varLst>
        <dgm:choose name="Name70">
          <dgm:if name="Name71" func="var" arg="dir" op="equ" val="norm">
            <dgm:alg type="tx">
              <dgm:param type="parTxLTRAlign" val="r"/>
              <dgm:param type="shpTxLTRAlignCh" val="r"/>
              <dgm:param type="lnSpCh" val="15"/>
            </dgm:alg>
          </dgm:if>
          <dgm:else name="Name72">
            <dgm:alg type="tx">
              <dgm:param type="parTxLTRAlign" val="l"/>
              <dgm:param type="shpTxLTRAlignCh" val="l"/>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6">
        <dgm:alg type="sp"/>
        <dgm:shape xmlns:r="http://schemas.openxmlformats.org/officeDocument/2006/relationships" r:blip="">
          <dgm:adjLst/>
        </dgm:shape>
        <dgm:presOf/>
        <dgm:constrLst/>
        <dgm:forEach name="Name73" ref="imageAccentRepeat"/>
      </dgm:layoutNode>
      <dgm:layoutNode name="accent_5" styleLbl="alignNode1">
        <dgm:alg type="sp"/>
        <dgm:shape xmlns:r="http://schemas.openxmlformats.org/officeDocument/2006/relationships" type="donut" r:blip="">
          <dgm:adjLst>
            <dgm:adj idx="1" val="0.0746"/>
          </dgm:adjLst>
        </dgm:shape>
        <dgm:presOf/>
      </dgm:layoutNode>
    </dgm:forEach>
    <dgm:forEach name="Name74" axis="ch" ptType="sibTrans" hideLastTrans="0" st="6" cnt="1">
      <dgm:layoutNode name="image_6">
        <dgm:alg type="sp"/>
        <dgm:shape xmlns:r="http://schemas.openxmlformats.org/officeDocument/2006/relationships" r:blip="">
          <dgm:adjLst/>
        </dgm:shape>
        <dgm:presOf/>
        <dgm:constrLst/>
        <dgm:forEach name="Name75" ref="imageRepeat"/>
      </dgm:layoutNode>
    </dgm:forEach>
    <dgm:forEach name="Name76" axis="ch" ptType="node" st="7" cnt="1">
      <dgm:layoutNode name="parent_text_7" styleLbl="revTx">
        <dgm:varLst>
          <dgm:chMax val="0"/>
          <dgm:chPref val="0"/>
          <dgm:bulletEnabled val="1"/>
        </dgm:varLst>
        <dgm:choose name="Name77">
          <dgm:if name="Name78" func="var" arg="dir" op="equ" val="norm">
            <dgm:alg type="tx">
              <dgm:param type="parTxLTRAlign" val="r"/>
              <dgm:param type="shpTxLTRAlignCh" val="r"/>
              <dgm:param type="txAnchorVert" val="t"/>
              <dgm:param type="lnSpCh" val="15"/>
            </dgm:alg>
          </dgm:if>
          <dgm:else name="Name79">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7">
        <dgm:alg type="sp"/>
        <dgm:shape xmlns:r="http://schemas.openxmlformats.org/officeDocument/2006/relationships" r:blip="">
          <dgm:adjLst/>
        </dgm:shape>
        <dgm:presOf/>
        <dgm:constrLst/>
        <dgm:forEach name="Name80" ref="imageAccentRepeat"/>
      </dgm:layoutNode>
    </dgm:forEach>
    <dgm:forEach name="Name81" axis="ch" ptType="sibTrans" hideLastTrans="0" st="7" cnt="1">
      <dgm:layoutNode name="image_7">
        <dgm:alg type="sp"/>
        <dgm:shape xmlns:r="http://schemas.openxmlformats.org/officeDocument/2006/relationships" r:blip="">
          <dgm:adjLst/>
        </dgm:shape>
        <dgm:presOf/>
        <dgm:constrLst/>
        <dgm:forEach name="Name82" ref="imageRepeat"/>
      </dgm:layoutNode>
    </dgm:forEach>
    <dgm:forEach name="Name83" axis="ch" ptType="node" st="8" cnt="1">
      <dgm:layoutNode name="parent_text_8" styleLbl="revTx">
        <dgm:varLst>
          <dgm:chMax val="0"/>
          <dgm:chPref val="0"/>
          <dgm:bulletEnabled val="1"/>
        </dgm:varLst>
        <dgm:choose name="Name84">
          <dgm:if name="Name85" func="var" arg="dir" op="equ" val="norm">
            <dgm:alg type="tx">
              <dgm:param type="parTxLTRAlign" val="r"/>
              <dgm:param type="shpTxLTRAlignCh" val="r"/>
              <dgm:param type="txAnchorVert" val="t"/>
              <dgm:param type="lnSpCh" val="15"/>
            </dgm:alg>
          </dgm:if>
          <dgm:else name="Name86">
            <dgm:alg type="tx">
              <dgm:param type="parTxLTRAlign" val="l"/>
              <dgm:param type="shpTxLTRAlignCh" val="l"/>
              <dgm:param type="txAnchorVert" val="t"/>
              <dgm:param type="lnSpCh" val="15"/>
            </dgm:alg>
          </dgm:else>
        </dgm:choose>
        <dgm:shape xmlns:r="http://schemas.openxmlformats.org/officeDocument/2006/relationships" type="rect" r:blip="" zOrderOff="99999">
          <dgm:adjLst/>
        </dgm:shape>
        <dgm:presOf axis="desOr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image_accent_8">
        <dgm:alg type="sp"/>
        <dgm:shape xmlns:r="http://schemas.openxmlformats.org/officeDocument/2006/relationships" r:blip="">
          <dgm:adjLst/>
        </dgm:shape>
        <dgm:presOf/>
        <dgm:constrLst/>
        <dgm:forEach name="Name87" ref="imageAccentRepeat"/>
      </dgm:layoutNode>
    </dgm:forEach>
    <dgm:forEach name="Name88" axis="ch" ptType="sibTrans" hideLastTrans="0" st="8" cnt="1">
      <dgm:layoutNode name="image_8">
        <dgm:alg type="sp"/>
        <dgm:shape xmlns:r="http://schemas.openxmlformats.org/officeDocument/2006/relationships" r:blip="">
          <dgm:adjLst/>
        </dgm:shape>
        <dgm:presOf/>
        <dgm:constrLst/>
        <dgm:forEach name="Name89" ref="image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560C2B5E-A7D6-414D-96C8-32EA822F4274}" type="datetimeFigureOut">
              <a:rPr lang="fa-IR" smtClean="0"/>
              <a:t>12/04/1441</a:t>
            </a:fld>
            <a:endParaRPr lang="fa-I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2B2C742F-308F-466C-ABAE-3D161002DC2B}" type="slidenum">
              <a:rPr lang="fa-IR" smtClean="0"/>
              <a:t>‹#›</a:t>
            </a:fld>
            <a:endParaRPr lang="fa-IR"/>
          </a:p>
        </p:txBody>
      </p:sp>
    </p:spTree>
    <p:extLst>
      <p:ext uri="{BB962C8B-B14F-4D97-AF65-F5344CB8AC3E}">
        <p14:creationId xmlns:p14="http://schemas.microsoft.com/office/powerpoint/2010/main" val="2070436289"/>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8987B796-0FB4-4BD0-A80C-C9BFCA5CB64E}" type="slidenum">
              <a:rPr lang="fa-IR" smtClean="0"/>
              <a:pPr/>
              <a:t>1</a:t>
            </a:fld>
            <a:endParaRPr lang="fa-IR" dirty="0"/>
          </a:p>
        </p:txBody>
      </p:sp>
    </p:spTree>
    <p:extLst>
      <p:ext uri="{BB962C8B-B14F-4D97-AF65-F5344CB8AC3E}">
        <p14:creationId xmlns:p14="http://schemas.microsoft.com/office/powerpoint/2010/main" val="35823434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10</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249365843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11</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29843917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12</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28371811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fld id="{8987B796-0FB4-4BD0-A80C-C9BFCA5CB64E}" type="slidenum">
              <a:rPr lang="fa-IR" smtClean="0"/>
              <a:pPr/>
              <a:t>2</a:t>
            </a:fld>
            <a:endParaRPr lang="fa-IR" dirty="0"/>
          </a:p>
        </p:txBody>
      </p:sp>
    </p:spTree>
    <p:extLst>
      <p:ext uri="{BB962C8B-B14F-4D97-AF65-F5344CB8AC3E}">
        <p14:creationId xmlns:p14="http://schemas.microsoft.com/office/powerpoint/2010/main" val="242532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3</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24272865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4</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2570272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5</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3149833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6</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1409469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7</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21424095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8</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7675300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fa-IR" dirty="0"/>
          </a:p>
        </p:txBody>
      </p:sp>
      <p:sp>
        <p:nvSpPr>
          <p:cNvPr id="4" name="Slide Number Placeholder 3"/>
          <p:cNvSpPr>
            <a:spLocks noGrp="1"/>
          </p:cNvSpPr>
          <p:nvPr>
            <p:ph type="sldNum" sz="quarter" idx="10"/>
          </p:nvPr>
        </p:nvSpPr>
        <p:spPr/>
        <p:txBody>
          <a:bodyPr/>
          <a:lstStyle/>
          <a:p>
            <a:pPr marL="0" marR="0" lvl="0" indent="0" algn="l" defTabSz="914400" rtl="1" eaLnBrk="1" fontAlgn="auto" latinLnBrk="0" hangingPunct="1">
              <a:lnSpc>
                <a:spcPct val="100000"/>
              </a:lnSpc>
              <a:spcBef>
                <a:spcPts val="0"/>
              </a:spcBef>
              <a:spcAft>
                <a:spcPts val="0"/>
              </a:spcAft>
              <a:buClrTx/>
              <a:buSzTx/>
              <a:buFontTx/>
              <a:buNone/>
              <a:tabLst/>
              <a:defRPr/>
            </a:pPr>
            <a:fld id="{8987B796-0FB4-4BD0-A80C-C9BFCA5CB64E}" type="slidenum">
              <a:rPr kumimoji="0" lang="fa-IR" sz="1200" b="0" i="0" u="none" strike="noStrike" kern="1200" cap="none" spc="0" normalizeH="0" baseline="0" noProof="0" smtClean="0">
                <a:ln>
                  <a:noFill/>
                </a:ln>
                <a:solidFill>
                  <a:prstClr val="black"/>
                </a:solidFill>
                <a:effectLst/>
                <a:uLnTx/>
                <a:uFillTx/>
                <a:latin typeface="Calibri"/>
                <a:ea typeface="+mn-ea"/>
              </a:rPr>
              <a:pPr marL="0" marR="0" lvl="0" indent="0" algn="l" defTabSz="914400" rtl="1" eaLnBrk="1" fontAlgn="auto" latinLnBrk="0" hangingPunct="1">
                <a:lnSpc>
                  <a:spcPct val="100000"/>
                </a:lnSpc>
                <a:spcBef>
                  <a:spcPts val="0"/>
                </a:spcBef>
                <a:spcAft>
                  <a:spcPts val="0"/>
                </a:spcAft>
                <a:buClrTx/>
                <a:buSzTx/>
                <a:buFontTx/>
                <a:buNone/>
                <a:tabLst/>
                <a:defRPr/>
              </a:pPr>
              <a:t>9</a:t>
            </a:fld>
            <a:endParaRPr kumimoji="0" lang="fa-IR" sz="1200" b="0" i="0" u="none" strike="noStrike" kern="1200" cap="none" spc="0" normalizeH="0" baseline="0" noProof="0" dirty="0">
              <a:ln>
                <a:noFill/>
              </a:ln>
              <a:solidFill>
                <a:prstClr val="black"/>
              </a:solidFill>
              <a:effectLst/>
              <a:uLnTx/>
              <a:uFillTx/>
              <a:latin typeface="Calibri"/>
              <a:ea typeface="+mn-ea"/>
            </a:endParaRPr>
          </a:p>
        </p:txBody>
      </p:sp>
    </p:spTree>
    <p:extLst>
      <p:ext uri="{BB962C8B-B14F-4D97-AF65-F5344CB8AC3E}">
        <p14:creationId xmlns:p14="http://schemas.microsoft.com/office/powerpoint/2010/main" val="2925375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2562833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588E2C-A760-4C2C-9AC6-B31082C9E6DC}"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12403247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19916835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6106559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2327157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35954152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4"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32984473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8903610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3553612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20644027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1899016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588E2C-A760-4C2C-9AC6-B31082C9E6DC}"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2361680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1588E2C-A760-4C2C-9AC6-B31082C9E6DC}" type="datetimeFigureOut">
              <a:rPr lang="fa-IR" smtClean="0"/>
              <a:t>12/04/1441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30129378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3"/>
          <p:cNvSpPr>
            <a:spLocks noGrp="1"/>
          </p:cNvSpPr>
          <p:nvPr>
            <p:ph type="ftr" sz="quarter" idx="11"/>
          </p:nvPr>
        </p:nvSpPr>
        <p:spPr/>
        <p:txBody>
          <a:bodyPr/>
          <a:lstStyle/>
          <a:p>
            <a:endParaRPr lang="fa-IR"/>
          </a:p>
        </p:txBody>
      </p:sp>
      <p:sp>
        <p:nvSpPr>
          <p:cNvPr id="6" name="Slide Number Placeholder 4"/>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3422288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2"/>
          <p:cNvSpPr>
            <a:spLocks noGrp="1"/>
          </p:cNvSpPr>
          <p:nvPr>
            <p:ph type="ftr" sz="quarter" idx="11"/>
          </p:nvPr>
        </p:nvSpPr>
        <p:spPr/>
        <p:txBody>
          <a:bodyPr/>
          <a:lstStyle/>
          <a:p>
            <a:endParaRPr lang="fa-IR"/>
          </a:p>
        </p:txBody>
      </p:sp>
      <p:sp>
        <p:nvSpPr>
          <p:cNvPr id="6" name="Slide Number Placeholder 3"/>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4044675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E1588E2C-A760-4C2C-9AC6-B31082C9E6DC}" type="datetimeFigureOut">
              <a:rPr lang="fa-IR" smtClean="0"/>
              <a:t>12/04/1441</a:t>
            </a:fld>
            <a:endParaRPr lang="fa-IR"/>
          </a:p>
        </p:txBody>
      </p:sp>
      <p:sp>
        <p:nvSpPr>
          <p:cNvPr id="5" name="Footer Placeholder 5"/>
          <p:cNvSpPr>
            <a:spLocks noGrp="1"/>
          </p:cNvSpPr>
          <p:nvPr>
            <p:ph type="ftr" sz="quarter" idx="11"/>
          </p:nvPr>
        </p:nvSpPr>
        <p:spPr/>
        <p:txBody>
          <a:bodyPr/>
          <a:lstStyle/>
          <a:p>
            <a:endParaRPr lang="fa-IR"/>
          </a:p>
        </p:txBody>
      </p:sp>
      <p:sp>
        <p:nvSpPr>
          <p:cNvPr id="6" name="Slide Number Placeholder 6"/>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197803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1588E2C-A760-4C2C-9AC6-B31082C9E6DC}" type="datetimeFigureOut">
              <a:rPr lang="fa-IR" smtClean="0"/>
              <a:t>12/04/1441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57F8ADF0-4104-4BB6-94E6-9855DD11F681}" type="slidenum">
              <a:rPr lang="fa-IR" smtClean="0"/>
              <a:t>‹#›</a:t>
            </a:fld>
            <a:endParaRPr lang="fa-IR"/>
          </a:p>
        </p:txBody>
      </p:sp>
    </p:spTree>
    <p:extLst>
      <p:ext uri="{BB962C8B-B14F-4D97-AF65-F5344CB8AC3E}">
        <p14:creationId xmlns:p14="http://schemas.microsoft.com/office/powerpoint/2010/main" val="881131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E1588E2C-A760-4C2C-9AC6-B31082C9E6DC}" type="datetimeFigureOut">
              <a:rPr lang="fa-IR" smtClean="0"/>
              <a:t>12/04/1441</a:t>
            </a:fld>
            <a:endParaRPr lang="fa-I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fa-I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57F8ADF0-4104-4BB6-94E6-9855DD11F681}" type="slidenum">
              <a:rPr lang="fa-IR" smtClean="0"/>
              <a:t>‹#›</a:t>
            </a:fld>
            <a:endParaRPr lang="fa-IR"/>
          </a:p>
        </p:txBody>
      </p:sp>
    </p:spTree>
    <p:extLst>
      <p:ext uri="{BB962C8B-B14F-4D97-AF65-F5344CB8AC3E}">
        <p14:creationId xmlns:p14="http://schemas.microsoft.com/office/powerpoint/2010/main" val="673649236"/>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diagramData" Target="../diagrams/data5.xml"/><Relationship Id="rId18" Type="http://schemas.openxmlformats.org/officeDocument/2006/relationships/diagramData" Target="../diagrams/data6.xml"/><Relationship Id="rId3" Type="http://schemas.openxmlformats.org/officeDocument/2006/relationships/diagramData" Target="../diagrams/data3.xml"/><Relationship Id="rId21" Type="http://schemas.openxmlformats.org/officeDocument/2006/relationships/diagramColors" Target="../diagrams/colors6.xml"/><Relationship Id="rId7" Type="http://schemas.microsoft.com/office/2007/relationships/diagramDrawing" Target="../diagrams/drawing3.xml"/><Relationship Id="rId12" Type="http://schemas.microsoft.com/office/2007/relationships/diagramDrawing" Target="../diagrams/drawing4.xml"/><Relationship Id="rId17" Type="http://schemas.microsoft.com/office/2007/relationships/diagramDrawing" Target="../diagrams/drawing5.xml"/><Relationship Id="rId2" Type="http://schemas.openxmlformats.org/officeDocument/2006/relationships/notesSlide" Target="../notesSlides/notesSlide6.xml"/><Relationship Id="rId16" Type="http://schemas.openxmlformats.org/officeDocument/2006/relationships/diagramColors" Target="../diagrams/colors5.xml"/><Relationship Id="rId20" Type="http://schemas.openxmlformats.org/officeDocument/2006/relationships/diagramQuickStyle" Target="../diagrams/quickStyle6.xml"/><Relationship Id="rId1" Type="http://schemas.openxmlformats.org/officeDocument/2006/relationships/slideLayout" Target="../slideLayouts/slideLayout1.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5" Type="http://schemas.openxmlformats.org/officeDocument/2006/relationships/diagramQuickStyle" Target="../diagrams/quickStyle5.xml"/><Relationship Id="rId10" Type="http://schemas.openxmlformats.org/officeDocument/2006/relationships/diagramQuickStyle" Target="../diagrams/quickStyle4.xml"/><Relationship Id="rId19" Type="http://schemas.openxmlformats.org/officeDocument/2006/relationships/diagramLayout" Target="../diagrams/layout6.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diagramLayout" Target="../diagrams/layout5.xml"/><Relationship Id="rId22" Type="http://schemas.microsoft.com/office/2007/relationships/diagramDrawing" Target="../diagrams/drawing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p:cNvSpPr txBox="1">
            <a:spLocks/>
          </p:cNvSpPr>
          <p:nvPr/>
        </p:nvSpPr>
        <p:spPr>
          <a:xfrm>
            <a:off x="1157223" y="2430378"/>
            <a:ext cx="7108472" cy="1215190"/>
          </a:xfrm>
          <a:prstGeom prst="rect">
            <a:avLst/>
          </a:prstGeom>
        </p:spPr>
        <p:txBody>
          <a:bodyPr vert="horz" lIns="91440" tIns="45720" rIns="91440" bIns="45720" rtlCol="0" anchor="b">
            <a:noAutofit/>
          </a:bodyPr>
          <a:lst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rtl="1"/>
            <a:r>
              <a:rPr lang="fa-IR" sz="3600" b="1" dirty="0">
                <a:solidFill>
                  <a:schemeClr val="tx1"/>
                </a:solidFill>
                <a:cs typeface="B Mitra" panose="00000400000000000000" pitchFamily="2" charset="-78"/>
              </a:rPr>
              <a:t> </a:t>
            </a:r>
            <a:r>
              <a:rPr lang="fa-IR" sz="3600" b="1" dirty="0" smtClean="0">
                <a:solidFill>
                  <a:schemeClr val="tx1"/>
                </a:solidFill>
                <a:cs typeface="B Mitra" panose="00000400000000000000" pitchFamily="2" charset="-78"/>
              </a:rPr>
              <a:t>معرفی و بررسی </a:t>
            </a:r>
            <a:r>
              <a:rPr lang="fa-IR" sz="3600" b="1" dirty="0">
                <a:solidFill>
                  <a:schemeClr val="tx1"/>
                </a:solidFill>
                <a:cs typeface="B Mitra" panose="00000400000000000000" pitchFamily="2" charset="-78"/>
              </a:rPr>
              <a:t>نظریه امنیت فضاهای </a:t>
            </a:r>
            <a:r>
              <a:rPr lang="fa-IR" sz="3600" b="1" dirty="0" smtClean="0">
                <a:solidFill>
                  <a:schemeClr val="tx1"/>
                </a:solidFill>
                <a:cs typeface="B Mitra" panose="00000400000000000000" pitchFamily="2" charset="-78"/>
              </a:rPr>
              <a:t>شهری از دیدگاه جین جیکوبز</a:t>
            </a:r>
            <a:endParaRPr lang="en-US" sz="3600" b="1" dirty="0">
              <a:solidFill>
                <a:schemeClr val="tx1"/>
              </a:solidFill>
              <a:cs typeface="B Mitra" panose="00000400000000000000" pitchFamily="2" charset="-78"/>
            </a:endParaRPr>
          </a:p>
        </p:txBody>
      </p:sp>
    </p:spTree>
    <p:extLst>
      <p:ext uri="{BB962C8B-B14F-4D97-AF65-F5344CB8AC3E}">
        <p14:creationId xmlns:p14="http://schemas.microsoft.com/office/powerpoint/2010/main" val="34156893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p:cNvPicPr>
            <a:picLocks noChangeAspect="1"/>
          </p:cNvPicPr>
          <p:nvPr/>
        </p:nvPicPr>
        <p:blipFill>
          <a:blip r:embed="rId3">
            <a:extLst>
              <a:ext uri="{BEBA8EAE-BF5A-486C-A8C5-ECC9F3942E4B}">
                <a14:imgProps xmlns:a14="http://schemas.microsoft.com/office/drawing/2010/main">
                  <a14:imgLayer r:embed="rId4">
                    <a14:imgEffect>
                      <a14:colorTemperature colorTemp="4700"/>
                    </a14:imgEffect>
                    <a14:imgEffect>
                      <a14:saturation sat="66000"/>
                    </a14:imgEffect>
                    <a14:imgEffect>
                      <a14:brightnessContrast bright="-40000" contrast="-40000"/>
                    </a14:imgEffect>
                  </a14:imgLayer>
                </a14:imgProps>
              </a:ext>
              <a:ext uri="{28A0092B-C50C-407E-A947-70E740481C1C}">
                <a14:useLocalDpi xmlns:a14="http://schemas.microsoft.com/office/drawing/2010/main" val="0"/>
              </a:ext>
            </a:extLst>
          </a:blip>
          <a:stretch>
            <a:fillRect/>
          </a:stretch>
        </p:blipFill>
        <p:spPr>
          <a:xfrm>
            <a:off x="115758" y="821673"/>
            <a:ext cx="8920738" cy="5384262"/>
          </a:xfrm>
          <a:prstGeom prst="rect">
            <a:avLst/>
          </a:prstGeom>
        </p:spPr>
      </p:pic>
      <p:sp>
        <p:nvSpPr>
          <p:cNvPr id="16" name="TextBox 15"/>
          <p:cNvSpPr txBox="1"/>
          <p:nvPr/>
        </p:nvSpPr>
        <p:spPr>
          <a:xfrm>
            <a:off x="4515777" y="160903"/>
            <a:ext cx="4410346"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نمونه موردی</a:t>
            </a:r>
            <a:endParaRPr lang="fa-IR" sz="3400" b="1" dirty="0">
              <a:latin typeface="Calibri"/>
              <a:cs typeface="B Homa" panose="00000400000000000000" pitchFamily="2" charset="-78"/>
            </a:endParaRPr>
          </a:p>
        </p:txBody>
      </p:sp>
      <p:sp>
        <p:nvSpPr>
          <p:cNvPr id="10" name="Flowchart: Alternate Process 9"/>
          <p:cNvSpPr/>
          <p:nvPr/>
        </p:nvSpPr>
        <p:spPr>
          <a:xfrm rot="5400000">
            <a:off x="5975529" y="3200949"/>
            <a:ext cx="5256585" cy="577321"/>
          </a:xfrm>
          <a:prstGeom prst="flowChartAlternateProcess">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بررسي و تحليل </a:t>
            </a:r>
            <a:r>
              <a:rPr lang="fa-IR" sz="1700" b="1" dirty="0">
                <a:solidFill>
                  <a:schemeClr val="tx1"/>
                </a:solidFill>
                <a:cs typeface="B Homa" panose="00000400000000000000" pitchFamily="2" charset="-78"/>
              </a:rPr>
              <a:t>شاخص هاي كالبدي </a:t>
            </a:r>
            <a:r>
              <a:rPr lang="fa-IR" sz="1700" b="1" dirty="0">
                <a:solidFill>
                  <a:schemeClr val="tx1"/>
                </a:solidFill>
                <a:cs typeface="B Homa" panose="00000400000000000000" pitchFamily="2" charset="-78"/>
              </a:rPr>
              <a:t>موثر بر احساس </a:t>
            </a:r>
            <a:r>
              <a:rPr lang="fa-IR" sz="1700" b="1" dirty="0">
                <a:solidFill>
                  <a:schemeClr val="tx1"/>
                </a:solidFill>
                <a:cs typeface="B Homa" panose="00000400000000000000" pitchFamily="2" charset="-78"/>
              </a:rPr>
              <a:t>امنيت اجتماعي</a:t>
            </a:r>
            <a:endParaRPr lang="en-US" sz="1700" b="1" dirty="0">
              <a:solidFill>
                <a:schemeClr val="tx1"/>
              </a:solidFill>
              <a:cs typeface="B Homa" panose="00000400000000000000" pitchFamily="2" charset="-78"/>
            </a:endParaRPr>
          </a:p>
        </p:txBody>
      </p:sp>
      <p:cxnSp>
        <p:nvCxnSpPr>
          <p:cNvPr id="6" name="Straight Connector 5"/>
          <p:cNvCxnSpPr/>
          <p:nvPr/>
        </p:nvCxnSpPr>
        <p:spPr>
          <a:xfrm flipH="1" flipV="1">
            <a:off x="7867046" y="1397739"/>
            <a:ext cx="433563" cy="2086197"/>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stCxn id="10" idx="2"/>
          </p:cNvCxnSpPr>
          <p:nvPr/>
        </p:nvCxnSpPr>
        <p:spPr>
          <a:xfrm flipH="1">
            <a:off x="7951458" y="3489610"/>
            <a:ext cx="363703" cy="2091871"/>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6730478" y="1070608"/>
            <a:ext cx="1295030"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اندازه و فرم فضا</a:t>
            </a:r>
            <a:endParaRPr lang="en-US" sz="1700" b="1" dirty="0">
              <a:solidFill>
                <a:schemeClr val="tx1"/>
              </a:solidFill>
              <a:cs typeface="B Homa" panose="00000400000000000000" pitchFamily="2" charset="-78"/>
            </a:endParaRPr>
          </a:p>
        </p:txBody>
      </p:sp>
      <p:sp>
        <p:nvSpPr>
          <p:cNvPr id="23" name="Rounded Rectangle 22"/>
          <p:cNvSpPr/>
          <p:nvPr/>
        </p:nvSpPr>
        <p:spPr>
          <a:xfrm>
            <a:off x="6730478" y="5439884"/>
            <a:ext cx="1295030"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آسایش بصری و محیطی</a:t>
            </a:r>
            <a:endParaRPr lang="en-US" sz="1700" b="1" dirty="0">
              <a:solidFill>
                <a:schemeClr val="tx1"/>
              </a:solidFill>
              <a:cs typeface="B Homa" panose="00000400000000000000" pitchFamily="2" charset="-78"/>
            </a:endParaRPr>
          </a:p>
        </p:txBody>
      </p:sp>
      <p:cxnSp>
        <p:nvCxnSpPr>
          <p:cNvPr id="12" name="Straight Connector 11"/>
          <p:cNvCxnSpPr>
            <a:stCxn id="9" idx="1"/>
          </p:cNvCxnSpPr>
          <p:nvPr/>
        </p:nvCxnSpPr>
        <p:spPr>
          <a:xfrm flipH="1">
            <a:off x="5970932" y="1358642"/>
            <a:ext cx="759546" cy="29533"/>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5979907" y="1367061"/>
            <a:ext cx="741043" cy="964834"/>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5970376" y="5765116"/>
            <a:ext cx="760102" cy="46344"/>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flipV="1">
            <a:off x="5694268" y="3960766"/>
            <a:ext cx="1028934" cy="1807461"/>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sp>
        <p:nvSpPr>
          <p:cNvPr id="35" name="Rounded Rectangle 34"/>
          <p:cNvSpPr/>
          <p:nvPr/>
        </p:nvSpPr>
        <p:spPr>
          <a:xfrm>
            <a:off x="5363946" y="3669623"/>
            <a:ext cx="915283"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بصری</a:t>
            </a:r>
            <a:endParaRPr lang="en-US" sz="1700" b="1" dirty="0">
              <a:solidFill>
                <a:schemeClr val="tx1"/>
              </a:solidFill>
              <a:cs typeface="B Homa" panose="00000400000000000000" pitchFamily="2" charset="-78"/>
            </a:endParaRPr>
          </a:p>
        </p:txBody>
      </p:sp>
      <p:sp>
        <p:nvSpPr>
          <p:cNvPr id="36" name="Rounded Rectangle 35"/>
          <p:cNvSpPr/>
          <p:nvPr/>
        </p:nvSpPr>
        <p:spPr>
          <a:xfrm>
            <a:off x="5342983" y="5477084"/>
            <a:ext cx="915283"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محیطی</a:t>
            </a:r>
            <a:endParaRPr lang="en-US" sz="1700" b="1" dirty="0">
              <a:solidFill>
                <a:schemeClr val="tx1"/>
              </a:solidFill>
              <a:cs typeface="B Homa" panose="00000400000000000000" pitchFamily="2" charset="-78"/>
            </a:endParaRPr>
          </a:p>
        </p:txBody>
      </p:sp>
      <p:sp>
        <p:nvSpPr>
          <p:cNvPr id="37" name="Rounded Rectangle 36"/>
          <p:cNvSpPr/>
          <p:nvPr/>
        </p:nvSpPr>
        <p:spPr>
          <a:xfrm>
            <a:off x="5384911" y="1104000"/>
            <a:ext cx="915283"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اندازه</a:t>
            </a:r>
            <a:endParaRPr lang="en-US" sz="1700" b="1" dirty="0">
              <a:solidFill>
                <a:schemeClr val="tx1"/>
              </a:solidFill>
              <a:cs typeface="B Homa" panose="00000400000000000000" pitchFamily="2" charset="-78"/>
            </a:endParaRPr>
          </a:p>
        </p:txBody>
      </p:sp>
      <p:sp>
        <p:nvSpPr>
          <p:cNvPr id="38" name="Rounded Rectangle 37"/>
          <p:cNvSpPr/>
          <p:nvPr/>
        </p:nvSpPr>
        <p:spPr>
          <a:xfrm>
            <a:off x="5363948" y="2064975"/>
            <a:ext cx="915283"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فرم</a:t>
            </a:r>
            <a:endParaRPr lang="en-US" sz="1700" b="1" dirty="0">
              <a:solidFill>
                <a:schemeClr val="tx1"/>
              </a:solidFill>
              <a:cs typeface="B Homa" panose="00000400000000000000" pitchFamily="2" charset="-78"/>
            </a:endParaRPr>
          </a:p>
        </p:txBody>
      </p:sp>
      <p:cxnSp>
        <p:nvCxnSpPr>
          <p:cNvPr id="42" name="Straight Connector 41"/>
          <p:cNvCxnSpPr>
            <a:stCxn id="38" idx="1"/>
          </p:cNvCxnSpPr>
          <p:nvPr/>
        </p:nvCxnSpPr>
        <p:spPr>
          <a:xfrm flipH="1" flipV="1">
            <a:off x="4715875" y="2064975"/>
            <a:ext cx="648073" cy="288032"/>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4698070" y="2365919"/>
            <a:ext cx="673616" cy="303217"/>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4702039" y="3669623"/>
            <a:ext cx="648073" cy="288032"/>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4679963" y="3957655"/>
            <a:ext cx="682953" cy="312134"/>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endCxn id="75" idx="3"/>
          </p:cNvCxnSpPr>
          <p:nvPr/>
        </p:nvCxnSpPr>
        <p:spPr>
          <a:xfrm flipH="1" flipV="1">
            <a:off x="4698070" y="5110362"/>
            <a:ext cx="652042" cy="701460"/>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flipH="1">
            <a:off x="4723002" y="5811821"/>
            <a:ext cx="627108" cy="0"/>
          </a:xfrm>
          <a:prstGeom prst="line">
            <a:avLst/>
          </a:prstGeom>
          <a:ln w="28575">
            <a:solidFill>
              <a:srgbClr val="7C644C"/>
            </a:solidFill>
          </a:ln>
        </p:spPr>
        <p:style>
          <a:lnRef idx="1">
            <a:schemeClr val="accent1"/>
          </a:lnRef>
          <a:fillRef idx="0">
            <a:schemeClr val="accent1"/>
          </a:fillRef>
          <a:effectRef idx="0">
            <a:schemeClr val="accent1"/>
          </a:effectRef>
          <a:fontRef idx="minor">
            <a:schemeClr val="tx1"/>
          </a:fontRef>
        </p:style>
      </p:cxnSp>
      <p:sp>
        <p:nvSpPr>
          <p:cNvPr id="69" name="Rounded Rectangle 68"/>
          <p:cNvSpPr/>
          <p:nvPr/>
        </p:nvSpPr>
        <p:spPr>
          <a:xfrm>
            <a:off x="4004036" y="1676205"/>
            <a:ext cx="702134"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بدنه</a:t>
            </a:r>
            <a:endParaRPr lang="en-US" sz="1700" b="1" dirty="0">
              <a:solidFill>
                <a:schemeClr val="tx1"/>
              </a:solidFill>
              <a:cs typeface="B Homa" panose="00000400000000000000" pitchFamily="2" charset="-78"/>
            </a:endParaRPr>
          </a:p>
        </p:txBody>
      </p:sp>
      <p:sp>
        <p:nvSpPr>
          <p:cNvPr id="70" name="Rounded Rectangle 69"/>
          <p:cNvSpPr/>
          <p:nvPr/>
        </p:nvSpPr>
        <p:spPr>
          <a:xfrm>
            <a:off x="4004036" y="2523200"/>
            <a:ext cx="702134"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کف</a:t>
            </a:r>
            <a:endParaRPr lang="en-US" sz="1700" b="1" dirty="0">
              <a:solidFill>
                <a:schemeClr val="tx1"/>
              </a:solidFill>
              <a:cs typeface="B Homa" panose="00000400000000000000" pitchFamily="2" charset="-78"/>
            </a:endParaRPr>
          </a:p>
        </p:txBody>
      </p:sp>
      <p:sp>
        <p:nvSpPr>
          <p:cNvPr id="73" name="Rounded Rectangle 72"/>
          <p:cNvSpPr/>
          <p:nvPr/>
        </p:nvSpPr>
        <p:spPr>
          <a:xfrm>
            <a:off x="4005329" y="3311291"/>
            <a:ext cx="702134"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بدنه</a:t>
            </a:r>
            <a:endParaRPr lang="en-US" sz="1700" b="1" dirty="0">
              <a:solidFill>
                <a:schemeClr val="tx1"/>
              </a:solidFill>
              <a:cs typeface="B Homa" panose="00000400000000000000" pitchFamily="2" charset="-78"/>
            </a:endParaRPr>
          </a:p>
        </p:txBody>
      </p:sp>
      <p:sp>
        <p:nvSpPr>
          <p:cNvPr id="74" name="Rounded Rectangle 73"/>
          <p:cNvSpPr/>
          <p:nvPr/>
        </p:nvSpPr>
        <p:spPr>
          <a:xfrm>
            <a:off x="4004036" y="4117289"/>
            <a:ext cx="702134"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500" b="1" dirty="0">
                <a:solidFill>
                  <a:schemeClr val="tx1"/>
                </a:solidFill>
                <a:cs typeface="B Homa" panose="00000400000000000000" pitchFamily="2" charset="-78"/>
              </a:rPr>
              <a:t>مبلمان</a:t>
            </a:r>
            <a:endParaRPr lang="en-US" sz="1500" b="1" dirty="0">
              <a:solidFill>
                <a:schemeClr val="tx1"/>
              </a:solidFill>
              <a:cs typeface="B Homa" panose="00000400000000000000" pitchFamily="2" charset="-78"/>
            </a:endParaRPr>
          </a:p>
        </p:txBody>
      </p:sp>
      <p:sp>
        <p:nvSpPr>
          <p:cNvPr id="75" name="Rounded Rectangle 74"/>
          <p:cNvSpPr/>
          <p:nvPr/>
        </p:nvSpPr>
        <p:spPr>
          <a:xfrm>
            <a:off x="3995936" y="4822330"/>
            <a:ext cx="702134"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بدنه</a:t>
            </a:r>
            <a:endParaRPr lang="en-US" sz="1700" b="1" dirty="0">
              <a:solidFill>
                <a:schemeClr val="tx1"/>
              </a:solidFill>
              <a:cs typeface="B Homa" panose="00000400000000000000" pitchFamily="2" charset="-78"/>
            </a:endParaRPr>
          </a:p>
        </p:txBody>
      </p:sp>
      <p:sp>
        <p:nvSpPr>
          <p:cNvPr id="76" name="Rounded Rectangle 75"/>
          <p:cNvSpPr/>
          <p:nvPr/>
        </p:nvSpPr>
        <p:spPr>
          <a:xfrm>
            <a:off x="3995937" y="5581479"/>
            <a:ext cx="702134" cy="576064"/>
          </a:xfrm>
          <a:prstGeom prst="roundRect">
            <a:avLst/>
          </a:prstGeom>
          <a:solidFill>
            <a:schemeClr val="accent1">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solidFill>
                  <a:schemeClr val="tx1"/>
                </a:solidFill>
                <a:cs typeface="B Homa" panose="00000400000000000000" pitchFamily="2" charset="-78"/>
              </a:rPr>
              <a:t>کف</a:t>
            </a:r>
            <a:endParaRPr lang="en-US" sz="1700" b="1" dirty="0">
              <a:solidFill>
                <a:schemeClr val="tx1"/>
              </a:solidFill>
              <a:cs typeface="B Homa" panose="00000400000000000000" pitchFamily="2" charset="-78"/>
            </a:endParaRPr>
          </a:p>
        </p:txBody>
      </p:sp>
      <p:sp>
        <p:nvSpPr>
          <p:cNvPr id="85" name="TextBox 84"/>
          <p:cNvSpPr txBox="1"/>
          <p:nvPr/>
        </p:nvSpPr>
        <p:spPr>
          <a:xfrm>
            <a:off x="113059" y="832050"/>
            <a:ext cx="5229922" cy="738664"/>
          </a:xfrm>
          <a:prstGeom prst="rect">
            <a:avLst/>
          </a:prstGeom>
          <a:solidFill>
            <a:schemeClr val="accent1">
              <a:lumMod val="75000"/>
            </a:schemeClr>
          </a:solidFill>
        </p:spPr>
        <p:txBody>
          <a:bodyPr wrap="square" rtlCol="0">
            <a:spAutoFit/>
          </a:bodyPr>
          <a:lstStyle/>
          <a:p>
            <a:pPr algn="just"/>
            <a:r>
              <a:rPr lang="fa-IR" sz="1400" b="1" dirty="0">
                <a:cs typeface="B Homa" panose="00000400000000000000" pitchFamily="2" charset="-78"/>
              </a:rPr>
              <a:t>نارمك: </a:t>
            </a:r>
            <a:r>
              <a:rPr lang="fa-IR" sz="1400" dirty="0">
                <a:cs typeface="B Homa" panose="00000400000000000000" pitchFamily="2" charset="-78"/>
              </a:rPr>
              <a:t>حد </a:t>
            </a:r>
            <a:r>
              <a:rPr lang="fa-IR" sz="1400" dirty="0">
                <a:cs typeface="B Homa" panose="00000400000000000000" pitchFamily="2" charset="-78"/>
              </a:rPr>
              <a:t>و مرز فضا </a:t>
            </a:r>
            <a:r>
              <a:rPr lang="fa-IR" sz="1400" dirty="0">
                <a:cs typeface="B Homa" panose="00000400000000000000" pitchFamily="2" charset="-78"/>
              </a:rPr>
              <a:t>در ميدان ها كاملا قابل </a:t>
            </a:r>
            <a:r>
              <a:rPr lang="fa-IR" sz="1400" dirty="0">
                <a:cs typeface="B Homa" panose="00000400000000000000" pitchFamily="2" charset="-78"/>
              </a:rPr>
              <a:t>ادراك </a:t>
            </a:r>
            <a:r>
              <a:rPr lang="fa-IR" sz="1400" dirty="0">
                <a:cs typeface="B Homa" panose="00000400000000000000" pitchFamily="2" charset="-78"/>
              </a:rPr>
              <a:t>است.</a:t>
            </a:r>
          </a:p>
          <a:p>
            <a:pPr algn="just"/>
            <a:r>
              <a:rPr lang="fa-IR" sz="1400" b="1" dirty="0">
                <a:cs typeface="B Homa" panose="00000400000000000000" pitchFamily="2" charset="-78"/>
              </a:rPr>
              <a:t>اکباتان: </a:t>
            </a:r>
            <a:r>
              <a:rPr lang="fa-IR" sz="1400" dirty="0">
                <a:cs typeface="B Homa" panose="00000400000000000000" pitchFamily="2" charset="-78"/>
              </a:rPr>
              <a:t>تعدد مسيرهاي ارتباطي</a:t>
            </a:r>
            <a:r>
              <a:rPr lang="fa-IR" sz="1400" dirty="0">
                <a:cs typeface="B Homa" panose="00000400000000000000" pitchFamily="2" charset="-78"/>
              </a:rPr>
              <a:t> </a:t>
            </a:r>
            <a:r>
              <a:rPr lang="fa-IR" sz="1400" dirty="0">
                <a:cs typeface="B Homa" panose="00000400000000000000" pitchFamily="2" charset="-78"/>
              </a:rPr>
              <a:t>باعث شده فردي كه براي اولين بار با اين فضاها مواجه ميشود، دچار نوعي سردرگمي شود.</a:t>
            </a:r>
          </a:p>
        </p:txBody>
      </p:sp>
      <p:sp>
        <p:nvSpPr>
          <p:cNvPr id="100" name="TextBox 99"/>
          <p:cNvSpPr txBox="1"/>
          <p:nvPr/>
        </p:nvSpPr>
        <p:spPr>
          <a:xfrm>
            <a:off x="113061" y="1610964"/>
            <a:ext cx="3864995" cy="1169551"/>
          </a:xfrm>
          <a:prstGeom prst="rect">
            <a:avLst/>
          </a:prstGeom>
          <a:solidFill>
            <a:schemeClr val="accent1">
              <a:lumMod val="75000"/>
            </a:schemeClr>
          </a:solidFill>
        </p:spPr>
        <p:txBody>
          <a:bodyPr wrap="square" rtlCol="0">
            <a:spAutoFit/>
          </a:bodyPr>
          <a:lstStyle/>
          <a:p>
            <a:pPr algn="just"/>
            <a:r>
              <a:rPr lang="fa-IR" sz="1400" b="1" dirty="0">
                <a:cs typeface="B Homa" panose="00000400000000000000" pitchFamily="2" charset="-78"/>
              </a:rPr>
              <a:t>نارمک: </a:t>
            </a:r>
            <a:r>
              <a:rPr lang="fa-IR" sz="1400" dirty="0">
                <a:cs typeface="B Homa" panose="00000400000000000000" pitchFamily="2" charset="-78"/>
              </a:rPr>
              <a:t>اثري از كنج هاي </a:t>
            </a:r>
            <a:r>
              <a:rPr lang="fa-IR" sz="1400" dirty="0">
                <a:cs typeface="B Homa" panose="00000400000000000000" pitchFamily="2" charset="-78"/>
              </a:rPr>
              <a:t>پرت </a:t>
            </a:r>
            <a:r>
              <a:rPr lang="fa-IR" sz="1400" dirty="0">
                <a:cs typeface="B Homa" panose="00000400000000000000" pitchFamily="2" charset="-78"/>
              </a:rPr>
              <a:t>نیست/ بن بست ها </a:t>
            </a:r>
            <a:r>
              <a:rPr lang="fa-IR" sz="1400" dirty="0">
                <a:cs typeface="B Homa" panose="00000400000000000000" pitchFamily="2" charset="-78"/>
              </a:rPr>
              <a:t>كوتاه و </a:t>
            </a:r>
            <a:r>
              <a:rPr lang="fa-IR" sz="1400" dirty="0">
                <a:cs typeface="B Homa" panose="00000400000000000000" pitchFamily="2" charset="-78"/>
              </a:rPr>
              <a:t>خواناست.</a:t>
            </a:r>
          </a:p>
          <a:p>
            <a:pPr algn="just"/>
            <a:r>
              <a:rPr lang="fa-IR" sz="1400" b="1" dirty="0">
                <a:cs typeface="B Homa" panose="00000400000000000000" pitchFamily="2" charset="-78"/>
              </a:rPr>
              <a:t>اکباتان: </a:t>
            </a:r>
            <a:r>
              <a:rPr lang="fa-IR" sz="1400" dirty="0">
                <a:cs typeface="B Homa" panose="00000400000000000000" pitchFamily="2" charset="-78"/>
              </a:rPr>
              <a:t>در بدنه شکاف موجود است که پتانسيل بروز بسیاري از بزهکاری ها </a:t>
            </a:r>
            <a:r>
              <a:rPr lang="fa-IR" sz="1400" dirty="0">
                <a:cs typeface="B Homa" panose="00000400000000000000" pitchFamily="2" charset="-78"/>
              </a:rPr>
              <a:t>را دارند و در </a:t>
            </a:r>
            <a:r>
              <a:rPr lang="fa-IR" sz="1400" dirty="0">
                <a:cs typeface="B Homa" panose="00000400000000000000" pitchFamily="2" charset="-78"/>
              </a:rPr>
              <a:t>پایین آمدن </a:t>
            </a:r>
            <a:r>
              <a:rPr lang="fa-IR" sz="1400" dirty="0">
                <a:cs typeface="B Homa" panose="00000400000000000000" pitchFamily="2" charset="-78"/>
              </a:rPr>
              <a:t>احساس </a:t>
            </a:r>
            <a:r>
              <a:rPr lang="fa-IR" sz="1400" dirty="0">
                <a:cs typeface="B Homa" panose="00000400000000000000" pitchFamily="2" charset="-78"/>
              </a:rPr>
              <a:t>امنيت موثرند.</a:t>
            </a:r>
          </a:p>
        </p:txBody>
      </p:sp>
      <p:sp>
        <p:nvSpPr>
          <p:cNvPr id="104" name="TextBox 103"/>
          <p:cNvSpPr txBox="1"/>
          <p:nvPr/>
        </p:nvSpPr>
        <p:spPr>
          <a:xfrm>
            <a:off x="113061" y="2406465"/>
            <a:ext cx="3856309" cy="738664"/>
          </a:xfrm>
          <a:prstGeom prst="rect">
            <a:avLst/>
          </a:prstGeom>
          <a:solidFill>
            <a:schemeClr val="accent1">
              <a:lumMod val="75000"/>
            </a:schemeClr>
          </a:solidFill>
        </p:spPr>
        <p:txBody>
          <a:bodyPr wrap="square" rtlCol="0">
            <a:spAutoFit/>
          </a:bodyPr>
          <a:lstStyle/>
          <a:p>
            <a:pPr algn="just"/>
            <a:r>
              <a:rPr lang="fa-IR" sz="1400" b="1" dirty="0">
                <a:cs typeface="B Homa" panose="00000400000000000000" pitchFamily="2" charset="-78"/>
              </a:rPr>
              <a:t>نارمک: </a:t>
            </a:r>
            <a:r>
              <a:rPr lang="fa-IR" sz="1400" dirty="0">
                <a:cs typeface="B Homa" panose="00000400000000000000" pitchFamily="2" charset="-78"/>
              </a:rPr>
              <a:t>درکف هيچگونه </a:t>
            </a:r>
            <a:r>
              <a:rPr lang="fa-IR" sz="1400" dirty="0">
                <a:cs typeface="B Homa" panose="00000400000000000000" pitchFamily="2" charset="-78"/>
              </a:rPr>
              <a:t>اختلاف سطح </a:t>
            </a:r>
            <a:r>
              <a:rPr lang="fa-IR" sz="1400" dirty="0">
                <a:cs typeface="B Homa" panose="00000400000000000000" pitchFamily="2" charset="-78"/>
              </a:rPr>
              <a:t>بارزي وجود ندارد.</a:t>
            </a:r>
          </a:p>
          <a:p>
            <a:pPr algn="just"/>
            <a:r>
              <a:rPr lang="fa-IR" sz="1400" b="1" dirty="0">
                <a:cs typeface="B Homa" panose="00000400000000000000" pitchFamily="2" charset="-78"/>
              </a:rPr>
              <a:t>اکباتان: </a:t>
            </a:r>
            <a:r>
              <a:rPr lang="fa-IR" sz="1400" dirty="0">
                <a:cs typeface="B Homa" panose="00000400000000000000" pitchFamily="2" charset="-78"/>
              </a:rPr>
              <a:t>اختلاف </a:t>
            </a:r>
            <a:r>
              <a:rPr lang="fa-IR" sz="1400" dirty="0">
                <a:cs typeface="B Homa" panose="00000400000000000000" pitchFamily="2" charset="-78"/>
              </a:rPr>
              <a:t>سطح هاي </a:t>
            </a:r>
            <a:r>
              <a:rPr lang="fa-IR" sz="1400" dirty="0">
                <a:cs typeface="B Homa" panose="00000400000000000000" pitchFamily="2" charset="-78"/>
              </a:rPr>
              <a:t>افقي گوناگون در كف اين </a:t>
            </a:r>
            <a:r>
              <a:rPr lang="fa-IR" sz="1400" dirty="0">
                <a:cs typeface="B Homa" panose="00000400000000000000" pitchFamily="2" charset="-78"/>
              </a:rPr>
              <a:t>فضاها موجب </a:t>
            </a:r>
            <a:r>
              <a:rPr lang="fa-IR" sz="1400" dirty="0">
                <a:cs typeface="B Homa" panose="00000400000000000000" pitchFamily="2" charset="-78"/>
              </a:rPr>
              <a:t>ايجاد فضاهايي فاقد ديد </a:t>
            </a:r>
            <a:r>
              <a:rPr lang="fa-IR" sz="1400" dirty="0">
                <a:cs typeface="B Homa" panose="00000400000000000000" pitchFamily="2" charset="-78"/>
              </a:rPr>
              <a:t>بصري در کف شده است.</a:t>
            </a:r>
          </a:p>
        </p:txBody>
      </p:sp>
      <p:sp>
        <p:nvSpPr>
          <p:cNvPr id="105" name="TextBox 104"/>
          <p:cNvSpPr txBox="1"/>
          <p:nvPr/>
        </p:nvSpPr>
        <p:spPr>
          <a:xfrm>
            <a:off x="105523" y="3201966"/>
            <a:ext cx="3856309" cy="1169551"/>
          </a:xfrm>
          <a:prstGeom prst="rect">
            <a:avLst/>
          </a:prstGeom>
          <a:solidFill>
            <a:schemeClr val="accent1">
              <a:lumMod val="75000"/>
            </a:schemeClr>
          </a:solidFill>
        </p:spPr>
        <p:txBody>
          <a:bodyPr wrap="square" rtlCol="0">
            <a:spAutoFit/>
          </a:bodyPr>
          <a:lstStyle/>
          <a:p>
            <a:pPr algn="just"/>
            <a:r>
              <a:rPr lang="fa-IR" sz="1400" b="1" dirty="0">
                <a:cs typeface="B Homa" panose="00000400000000000000" pitchFamily="2" charset="-78"/>
              </a:rPr>
              <a:t>نارمک:</a:t>
            </a:r>
            <a:r>
              <a:rPr lang="fa-IR" sz="1400" dirty="0">
                <a:cs typeface="B Homa" panose="00000400000000000000" pitchFamily="2" charset="-78"/>
              </a:rPr>
              <a:t> </a:t>
            </a:r>
            <a:r>
              <a:rPr lang="fa-IR" sz="1400" dirty="0">
                <a:cs typeface="B Homa" panose="00000400000000000000" pitchFamily="2" charset="-78"/>
              </a:rPr>
              <a:t>هماهنگي </a:t>
            </a:r>
            <a:r>
              <a:rPr lang="fa-IR" sz="1400" dirty="0">
                <a:cs typeface="B Homa" panose="00000400000000000000" pitchFamily="2" charset="-78"/>
              </a:rPr>
              <a:t>نسبي ميان </a:t>
            </a:r>
            <a:r>
              <a:rPr lang="fa-IR" sz="1400" dirty="0">
                <a:cs typeface="B Homa" panose="00000400000000000000" pitchFamily="2" charset="-78"/>
              </a:rPr>
              <a:t>بدنه ها موجب شده </a:t>
            </a:r>
            <a:r>
              <a:rPr lang="fa-IR" sz="1400" dirty="0">
                <a:cs typeface="B Homa" panose="00000400000000000000" pitchFamily="2" charset="-78"/>
              </a:rPr>
              <a:t>تا بيننده فضا را واجد </a:t>
            </a:r>
            <a:r>
              <a:rPr lang="fa-IR" sz="1400" dirty="0">
                <a:cs typeface="B Homa" panose="00000400000000000000" pitchFamily="2" charset="-78"/>
              </a:rPr>
              <a:t>تناسبات بصري مطلوب و </a:t>
            </a:r>
            <a:r>
              <a:rPr lang="fa-IR" sz="1400" dirty="0">
                <a:cs typeface="B Homa" panose="00000400000000000000" pitchFamily="2" charset="-78"/>
              </a:rPr>
              <a:t>فاقد آلودگي ديداري </a:t>
            </a:r>
            <a:r>
              <a:rPr lang="fa-IR" sz="1400" dirty="0">
                <a:cs typeface="B Homa" panose="00000400000000000000" pitchFamily="2" charset="-78"/>
              </a:rPr>
              <a:t>ارزيابي</a:t>
            </a:r>
            <a:r>
              <a:rPr lang="fa-IR" sz="1400" dirty="0">
                <a:cs typeface="B Homa" panose="00000400000000000000" pitchFamily="2" charset="-78"/>
              </a:rPr>
              <a:t> </a:t>
            </a:r>
            <a:r>
              <a:rPr lang="fa-IR" sz="1400" dirty="0">
                <a:cs typeface="B Homa" panose="00000400000000000000" pitchFamily="2" charset="-78"/>
              </a:rPr>
              <a:t>کند.</a:t>
            </a:r>
          </a:p>
          <a:p>
            <a:pPr algn="just"/>
            <a:r>
              <a:rPr lang="fa-IR" sz="1400" b="1" dirty="0">
                <a:cs typeface="B Homa" panose="00000400000000000000" pitchFamily="2" charset="-78"/>
              </a:rPr>
              <a:t>اکباتان: </a:t>
            </a:r>
            <a:r>
              <a:rPr lang="fa-IR" sz="1400" dirty="0">
                <a:cs typeface="B Homa" panose="00000400000000000000" pitchFamily="2" charset="-78"/>
              </a:rPr>
              <a:t>کالبد فضاها </a:t>
            </a:r>
            <a:r>
              <a:rPr lang="fa-IR" sz="1400" dirty="0">
                <a:cs typeface="B Homa" panose="00000400000000000000" pitchFamily="2" charset="-78"/>
              </a:rPr>
              <a:t>در انطباق </a:t>
            </a:r>
            <a:r>
              <a:rPr lang="fa-IR" sz="1400" dirty="0">
                <a:cs typeface="B Homa" panose="00000400000000000000" pitchFamily="2" charset="-78"/>
              </a:rPr>
              <a:t>با توقعات ذهني مخاطب </a:t>
            </a:r>
            <a:r>
              <a:rPr lang="fa-IR" sz="1400" dirty="0">
                <a:cs typeface="B Homa" panose="00000400000000000000" pitchFamily="2" charset="-78"/>
              </a:rPr>
              <a:t>نمي باشند</a:t>
            </a:r>
            <a:r>
              <a:rPr lang="fa-IR" sz="1400" dirty="0">
                <a:cs typeface="B Homa" panose="00000400000000000000" pitchFamily="2" charset="-78"/>
              </a:rPr>
              <a:t>.</a:t>
            </a:r>
            <a:endParaRPr lang="fa-IR" sz="1400" dirty="0">
              <a:cs typeface="B Homa" panose="00000400000000000000" pitchFamily="2" charset="-78"/>
            </a:endParaRPr>
          </a:p>
        </p:txBody>
      </p:sp>
      <p:sp>
        <p:nvSpPr>
          <p:cNvPr id="108" name="TextBox 107"/>
          <p:cNvSpPr txBox="1"/>
          <p:nvPr/>
        </p:nvSpPr>
        <p:spPr>
          <a:xfrm>
            <a:off x="113059" y="5596263"/>
            <a:ext cx="3849680" cy="738664"/>
          </a:xfrm>
          <a:prstGeom prst="rect">
            <a:avLst/>
          </a:prstGeom>
          <a:solidFill>
            <a:schemeClr val="accent1">
              <a:lumMod val="75000"/>
            </a:schemeClr>
          </a:solidFill>
        </p:spPr>
        <p:txBody>
          <a:bodyPr wrap="square" rtlCol="0">
            <a:spAutoFit/>
          </a:bodyPr>
          <a:lstStyle/>
          <a:p>
            <a:r>
              <a:rPr lang="fa-IR" sz="1400" b="1" dirty="0">
                <a:cs typeface="B Homa" panose="00000400000000000000" pitchFamily="2" charset="-78"/>
              </a:rPr>
              <a:t>نارمک: </a:t>
            </a:r>
            <a:r>
              <a:rPr lang="fa-IR" sz="1400" dirty="0">
                <a:cs typeface="B Homa" panose="00000400000000000000" pitchFamily="2" charset="-78"/>
              </a:rPr>
              <a:t>اثري از آلودگی مواد زايد جامد، فاضلاب، ديوارنويسي نیست.</a:t>
            </a:r>
            <a:endParaRPr lang="fa-IR" sz="1400" dirty="0">
              <a:cs typeface="B Homa" panose="00000400000000000000" pitchFamily="2" charset="-78"/>
            </a:endParaRPr>
          </a:p>
          <a:p>
            <a:pPr algn="just"/>
            <a:r>
              <a:rPr lang="fa-IR" sz="1400" b="1" dirty="0">
                <a:cs typeface="B Homa" panose="00000400000000000000" pitchFamily="2" charset="-78"/>
              </a:rPr>
              <a:t>اکباتان: </a:t>
            </a:r>
            <a:r>
              <a:rPr lang="fa-IR" sz="1400" dirty="0">
                <a:cs typeface="B Homa" panose="00000400000000000000" pitchFamily="2" charset="-78"/>
              </a:rPr>
              <a:t>آلودگي زباله </a:t>
            </a:r>
            <a:r>
              <a:rPr lang="fa-IR" sz="1400" dirty="0">
                <a:cs typeface="B Homa" panose="00000400000000000000" pitchFamily="2" charset="-78"/>
              </a:rPr>
              <a:t>در برخي </a:t>
            </a:r>
            <a:r>
              <a:rPr lang="fa-IR" sz="1400" dirty="0">
                <a:cs typeface="B Homa" panose="00000400000000000000" pitchFamily="2" charset="-78"/>
              </a:rPr>
              <a:t>فضاهاي اين بلوك وجود </a:t>
            </a:r>
            <a:r>
              <a:rPr lang="fa-IR" sz="1400" dirty="0">
                <a:cs typeface="B Homa" panose="00000400000000000000" pitchFamily="2" charset="-78"/>
              </a:rPr>
              <a:t>دارد.</a:t>
            </a:r>
          </a:p>
        </p:txBody>
      </p:sp>
      <p:sp>
        <p:nvSpPr>
          <p:cNvPr id="106" name="TextBox 105"/>
          <p:cNvSpPr txBox="1"/>
          <p:nvPr/>
        </p:nvSpPr>
        <p:spPr>
          <a:xfrm>
            <a:off x="101629" y="3997469"/>
            <a:ext cx="3860203" cy="1384995"/>
          </a:xfrm>
          <a:prstGeom prst="rect">
            <a:avLst/>
          </a:prstGeom>
          <a:solidFill>
            <a:schemeClr val="accent1">
              <a:lumMod val="75000"/>
            </a:schemeClr>
          </a:solidFill>
        </p:spPr>
        <p:txBody>
          <a:bodyPr wrap="square" rtlCol="0">
            <a:spAutoFit/>
          </a:bodyPr>
          <a:lstStyle/>
          <a:p>
            <a:pPr algn="just"/>
            <a:r>
              <a:rPr lang="fa-IR" sz="1400" b="1" dirty="0">
                <a:cs typeface="B Homa" panose="00000400000000000000" pitchFamily="2" charset="-78"/>
              </a:rPr>
              <a:t>نارمک: </a:t>
            </a:r>
            <a:r>
              <a:rPr lang="fa-IR" sz="1400" dirty="0" err="1">
                <a:cs typeface="B Homa" panose="00000400000000000000" pitchFamily="2" charset="-78"/>
              </a:rPr>
              <a:t>اثري</a:t>
            </a:r>
            <a:r>
              <a:rPr lang="fa-IR" sz="1400" dirty="0">
                <a:cs typeface="B Homa" panose="00000400000000000000" pitchFamily="2" charset="-78"/>
              </a:rPr>
              <a:t> از </a:t>
            </a:r>
            <a:r>
              <a:rPr lang="fa-IR" sz="1400" dirty="0">
                <a:cs typeface="B Homa" panose="00000400000000000000" pitchFamily="2" charset="-78"/>
              </a:rPr>
              <a:t>اغتشاشات </a:t>
            </a:r>
            <a:r>
              <a:rPr lang="fa-IR" sz="1400" dirty="0">
                <a:cs typeface="B Homa" panose="00000400000000000000" pitchFamily="2" charset="-78"/>
              </a:rPr>
              <a:t>بصري به </a:t>
            </a:r>
            <a:r>
              <a:rPr lang="fa-IR" sz="1400" dirty="0">
                <a:cs typeface="B Homa" panose="00000400000000000000" pitchFamily="2" charset="-78"/>
              </a:rPr>
              <a:t>چشم </a:t>
            </a:r>
            <a:r>
              <a:rPr lang="fa-IR" sz="1400" dirty="0">
                <a:cs typeface="B Homa" panose="00000400000000000000" pitchFamily="2" charset="-78"/>
              </a:rPr>
              <a:t>نميخورد و هماهنگي </a:t>
            </a:r>
            <a:r>
              <a:rPr lang="fa-IR" sz="1400" dirty="0">
                <a:cs typeface="B Homa" panose="00000400000000000000" pitchFamily="2" charset="-78"/>
              </a:rPr>
              <a:t>مناسبي ميان نماها وجود </a:t>
            </a:r>
            <a:r>
              <a:rPr lang="fa-IR" sz="1400" dirty="0">
                <a:cs typeface="B Homa" panose="00000400000000000000" pitchFamily="2" charset="-78"/>
              </a:rPr>
              <a:t>دارد و نورپردازي </a:t>
            </a:r>
            <a:r>
              <a:rPr lang="fa-IR" sz="1400" dirty="0">
                <a:cs typeface="B Homa" panose="00000400000000000000" pitchFamily="2" charset="-78"/>
              </a:rPr>
              <a:t>در </a:t>
            </a:r>
            <a:r>
              <a:rPr lang="fa-IR" sz="1400" dirty="0">
                <a:cs typeface="B Homa" panose="00000400000000000000" pitchFamily="2" charset="-78"/>
              </a:rPr>
              <a:t>شب مناسب است.</a:t>
            </a:r>
          </a:p>
          <a:p>
            <a:pPr algn="just"/>
            <a:r>
              <a:rPr lang="fa-IR" sz="1400" b="1" dirty="0">
                <a:cs typeface="B Homa" panose="00000400000000000000" pitchFamily="2" charset="-78"/>
              </a:rPr>
              <a:t>اکباتان: </a:t>
            </a:r>
            <a:r>
              <a:rPr lang="fa-IR" sz="1400" dirty="0">
                <a:cs typeface="B Homa" panose="00000400000000000000" pitchFamily="2" charset="-78"/>
              </a:rPr>
              <a:t>كمبود </a:t>
            </a:r>
            <a:r>
              <a:rPr lang="fa-IR" sz="1400" dirty="0">
                <a:cs typeface="B Homa" panose="00000400000000000000" pitchFamily="2" charset="-78"/>
              </a:rPr>
              <a:t>نمادها </a:t>
            </a:r>
            <a:r>
              <a:rPr lang="fa-IR" sz="1400" dirty="0">
                <a:cs typeface="B Homa" panose="00000400000000000000" pitchFamily="2" charset="-78"/>
              </a:rPr>
              <a:t>و علايم در </a:t>
            </a:r>
            <a:r>
              <a:rPr lang="fa-IR" sz="1400" dirty="0">
                <a:cs typeface="B Homa" panose="00000400000000000000" pitchFamily="2" charset="-78"/>
              </a:rPr>
              <a:t>ورودی بلوك ها </a:t>
            </a:r>
            <a:r>
              <a:rPr lang="fa-IR" sz="1400" dirty="0">
                <a:cs typeface="B Homa" panose="00000400000000000000" pitchFamily="2" charset="-78"/>
              </a:rPr>
              <a:t>و نبود </a:t>
            </a:r>
            <a:r>
              <a:rPr lang="fa-IR" sz="1400" dirty="0">
                <a:cs typeface="B Homa" panose="00000400000000000000" pitchFamily="2" charset="-78"/>
              </a:rPr>
              <a:t>نقشه هاي راهنما در اين </a:t>
            </a:r>
            <a:r>
              <a:rPr lang="fa-IR" sz="1400" dirty="0">
                <a:cs typeface="B Homa" panose="00000400000000000000" pitchFamily="2" charset="-78"/>
              </a:rPr>
              <a:t>شهرك موجب شده </a:t>
            </a:r>
            <a:r>
              <a:rPr lang="fa-IR" sz="1400" dirty="0">
                <a:cs typeface="B Homa" panose="00000400000000000000" pitchFamily="2" charset="-78"/>
              </a:rPr>
              <a:t>مسيريابي به سختي صورت گيرد.</a:t>
            </a:r>
          </a:p>
        </p:txBody>
      </p:sp>
      <p:sp>
        <p:nvSpPr>
          <p:cNvPr id="107" name="TextBox 106"/>
          <p:cNvSpPr txBox="1"/>
          <p:nvPr/>
        </p:nvSpPr>
        <p:spPr>
          <a:xfrm>
            <a:off x="113061" y="5013966"/>
            <a:ext cx="3850319" cy="738664"/>
          </a:xfrm>
          <a:prstGeom prst="rect">
            <a:avLst/>
          </a:prstGeom>
          <a:solidFill>
            <a:schemeClr val="accent1">
              <a:lumMod val="75000"/>
            </a:schemeClr>
          </a:solidFill>
        </p:spPr>
        <p:txBody>
          <a:bodyPr wrap="square" rtlCol="0">
            <a:spAutoFit/>
          </a:bodyPr>
          <a:lstStyle/>
          <a:p>
            <a:pPr algn="just"/>
            <a:r>
              <a:rPr lang="fa-IR" sz="1400" b="1" dirty="0">
                <a:cs typeface="B Homa" panose="00000400000000000000" pitchFamily="2" charset="-78"/>
              </a:rPr>
              <a:t>نارمک</a:t>
            </a:r>
            <a:r>
              <a:rPr lang="fa-IR" sz="1400" b="1" dirty="0">
                <a:cs typeface="B Homa" panose="00000400000000000000" pitchFamily="2" charset="-78"/>
              </a:rPr>
              <a:t>: </a:t>
            </a:r>
            <a:r>
              <a:rPr lang="fa-IR" sz="1400" dirty="0">
                <a:cs typeface="B Homa" panose="00000400000000000000" pitchFamily="2" charset="-78"/>
              </a:rPr>
              <a:t>بدنه هاي </a:t>
            </a:r>
            <a:r>
              <a:rPr lang="fa-IR" sz="1400" dirty="0">
                <a:cs typeface="B Homa" panose="00000400000000000000" pitchFamily="2" charset="-78"/>
              </a:rPr>
              <a:t>غيرمتعارف، كثيف و </a:t>
            </a:r>
            <a:r>
              <a:rPr lang="fa-IR" sz="1400" dirty="0">
                <a:cs typeface="B Homa" panose="00000400000000000000" pitchFamily="2" charset="-78"/>
              </a:rPr>
              <a:t>ديوارنويسي وجود ندارد.</a:t>
            </a:r>
          </a:p>
          <a:p>
            <a:pPr algn="just"/>
            <a:r>
              <a:rPr lang="fa-IR" sz="1400" b="1" dirty="0">
                <a:cs typeface="B Homa" panose="00000400000000000000" pitchFamily="2" charset="-78"/>
              </a:rPr>
              <a:t>اکباتان: </a:t>
            </a:r>
            <a:r>
              <a:rPr lang="fa-IR" sz="1400" dirty="0">
                <a:cs typeface="B Homa" panose="00000400000000000000" pitchFamily="2" charset="-78"/>
              </a:rPr>
              <a:t>كثيفي </a:t>
            </a:r>
            <a:r>
              <a:rPr lang="fa-IR" sz="1400" dirty="0">
                <a:cs typeface="B Homa" panose="00000400000000000000" pitchFamily="2" charset="-78"/>
              </a:rPr>
              <a:t>بدنه ساختمان ها به </a:t>
            </a:r>
            <a:r>
              <a:rPr lang="fa-IR" sz="1400" dirty="0">
                <a:cs typeface="B Homa" panose="00000400000000000000" pitchFamily="2" charset="-78"/>
              </a:rPr>
              <a:t>وضوح نمايان است.</a:t>
            </a:r>
            <a:endParaRPr lang="fa-IR" sz="1400" dirty="0">
              <a:cs typeface="B Homa" panose="00000400000000000000" pitchFamily="2" charset="-78"/>
            </a:endParaRPr>
          </a:p>
        </p:txBody>
      </p:sp>
      <p:sp>
        <p:nvSpPr>
          <p:cNvPr id="110" name="Vertical Scroll 109"/>
          <p:cNvSpPr/>
          <p:nvPr/>
        </p:nvSpPr>
        <p:spPr>
          <a:xfrm>
            <a:off x="5611435" y="795297"/>
            <a:ext cx="2710855" cy="5384262"/>
          </a:xfrm>
          <a:prstGeom prst="verticalScroll">
            <a:avLst/>
          </a:prstGeom>
          <a:solidFill>
            <a:schemeClr val="accent1">
              <a:lumMod val="50000"/>
            </a:schemeClr>
          </a:solidFill>
          <a:ln w="19050">
            <a:solidFill>
              <a:srgbClr val="F6E4D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effectLst>
                  <a:outerShdw blurRad="38100" dist="38100" dir="2700000" algn="tl">
                    <a:srgbClr val="000000">
                      <a:alpha val="43137"/>
                    </a:srgbClr>
                  </a:outerShdw>
                </a:effectLst>
                <a:cs typeface="B Homa" panose="00000400000000000000" pitchFamily="2" charset="-78"/>
              </a:rPr>
              <a:t>در واقع این نمونه، </a:t>
            </a:r>
            <a:r>
              <a:rPr lang="fa-IR" b="1" dirty="0">
                <a:solidFill>
                  <a:srgbClr val="FFFF00"/>
                </a:solidFill>
                <a:effectLst>
                  <a:outerShdw blurRad="38100" dist="38100" dir="2700000" algn="tl">
                    <a:srgbClr val="000000">
                      <a:alpha val="43137"/>
                    </a:srgbClr>
                  </a:outerShdw>
                </a:effectLst>
                <a:cs typeface="B Homa" panose="00000400000000000000" pitchFamily="2" charset="-78"/>
              </a:rPr>
              <a:t>برداشتی توسعه یافته از نظریه جیکوبز است و در ادامه ی نظریات او و در قالبی فراتر در مورد امنیت</a:t>
            </a:r>
            <a:r>
              <a:rPr lang="fa-IR" b="1" dirty="0">
                <a:effectLst>
                  <a:outerShdw blurRad="38100" dist="38100" dir="2700000" algn="tl">
                    <a:srgbClr val="000000">
                      <a:alpha val="43137"/>
                    </a:srgbClr>
                  </a:outerShdw>
                </a:effectLst>
                <a:cs typeface="B Homa" panose="00000400000000000000" pitchFamily="2" charset="-78"/>
              </a:rPr>
              <a:t>، این را بیان می کند که؛ میان </a:t>
            </a:r>
            <a:r>
              <a:rPr lang="fa-IR" b="1" dirty="0">
                <a:effectLst>
                  <a:outerShdw blurRad="38100" dist="38100" dir="2700000" algn="tl">
                    <a:srgbClr val="000000">
                      <a:alpha val="43137"/>
                    </a:srgbClr>
                  </a:outerShdw>
                </a:effectLst>
                <a:cs typeface="B Homa" panose="00000400000000000000" pitchFamily="2" charset="-78"/>
              </a:rPr>
              <a:t>احساس </a:t>
            </a:r>
            <a:r>
              <a:rPr lang="fa-IR" b="1" dirty="0">
                <a:effectLst>
                  <a:outerShdw blurRad="38100" dist="38100" dir="2700000" algn="tl">
                    <a:srgbClr val="000000">
                      <a:alpha val="43137"/>
                    </a:srgbClr>
                  </a:outerShdw>
                </a:effectLst>
                <a:cs typeface="B Homa" panose="00000400000000000000" pitchFamily="2" charset="-78"/>
              </a:rPr>
              <a:t>امنیت اجتماعی زنان </a:t>
            </a:r>
            <a:r>
              <a:rPr lang="fa-IR" b="1" dirty="0">
                <a:effectLst>
                  <a:outerShdw blurRad="38100" dist="38100" dir="2700000" algn="tl">
                    <a:srgbClr val="000000">
                      <a:alpha val="43137"/>
                    </a:srgbClr>
                  </a:outerShdw>
                </a:effectLst>
                <a:cs typeface="B Homa" panose="00000400000000000000" pitchFamily="2" charset="-78"/>
              </a:rPr>
              <a:t>در </a:t>
            </a:r>
            <a:r>
              <a:rPr lang="fa-IR" b="1" dirty="0">
                <a:effectLst>
                  <a:outerShdw blurRad="38100" dist="38100" dir="2700000" algn="tl">
                    <a:srgbClr val="000000">
                      <a:alpha val="43137"/>
                    </a:srgbClr>
                  </a:outerShdw>
                </a:effectLst>
                <a:cs typeface="B Homa" panose="00000400000000000000" pitchFamily="2" charset="-78"/>
              </a:rPr>
              <a:t>محله نارمک </a:t>
            </a:r>
            <a:r>
              <a:rPr lang="fa-IR" b="1" dirty="0">
                <a:effectLst>
                  <a:outerShdw blurRad="38100" dist="38100" dir="2700000" algn="tl">
                    <a:srgbClr val="000000">
                      <a:alpha val="43137"/>
                    </a:srgbClr>
                  </a:outerShdw>
                </a:effectLst>
                <a:cs typeface="B Homa" panose="00000400000000000000" pitchFamily="2" charset="-78"/>
              </a:rPr>
              <a:t>و شهرک </a:t>
            </a:r>
            <a:r>
              <a:rPr lang="fa-IR" b="1" dirty="0">
                <a:effectLst>
                  <a:outerShdw blurRad="38100" dist="38100" dir="2700000" algn="tl">
                    <a:srgbClr val="000000">
                      <a:alpha val="43137"/>
                    </a:srgbClr>
                  </a:outerShdw>
                </a:effectLst>
                <a:cs typeface="B Homa" panose="00000400000000000000" pitchFamily="2" charset="-78"/>
              </a:rPr>
              <a:t>اکباتان تهران </a:t>
            </a:r>
            <a:r>
              <a:rPr lang="fa-IR" b="1" dirty="0">
                <a:effectLst>
                  <a:outerShdw blurRad="38100" dist="38100" dir="2700000" algn="tl">
                    <a:srgbClr val="000000">
                      <a:alpha val="43137"/>
                    </a:srgbClr>
                  </a:outerShdw>
                </a:effectLst>
                <a:cs typeface="B Homa" panose="00000400000000000000" pitchFamily="2" charset="-78"/>
              </a:rPr>
              <a:t>تفاوت معنی </a:t>
            </a:r>
            <a:r>
              <a:rPr lang="fa-IR" b="1" dirty="0">
                <a:effectLst>
                  <a:outerShdw blurRad="38100" dist="38100" dir="2700000" algn="tl">
                    <a:srgbClr val="000000">
                      <a:alpha val="43137"/>
                    </a:srgbClr>
                  </a:outerShdw>
                </a:effectLst>
                <a:cs typeface="B Homa" panose="00000400000000000000" pitchFamily="2" charset="-78"/>
              </a:rPr>
              <a:t>داری وجود </a:t>
            </a:r>
            <a:r>
              <a:rPr lang="fa-IR" b="1" dirty="0">
                <a:effectLst>
                  <a:outerShdw blurRad="38100" dist="38100" dir="2700000" algn="tl">
                    <a:srgbClr val="000000">
                      <a:alpha val="43137"/>
                    </a:srgbClr>
                  </a:outerShdw>
                </a:effectLst>
                <a:cs typeface="B Homa" panose="00000400000000000000" pitchFamily="2" charset="-78"/>
              </a:rPr>
              <a:t>دارد و </a:t>
            </a:r>
            <a:r>
              <a:rPr lang="fa-IR" b="1" dirty="0">
                <a:effectLst>
                  <a:outerShdw blurRad="38100" dist="38100" dir="2700000" algn="tl">
                    <a:srgbClr val="000000">
                      <a:alpha val="43137"/>
                    </a:srgbClr>
                  </a:outerShdw>
                </a:effectLst>
                <a:cs typeface="B Homa" panose="00000400000000000000" pitchFamily="2" charset="-78"/>
              </a:rPr>
              <a:t>یکي </a:t>
            </a:r>
            <a:r>
              <a:rPr lang="fa-IR" b="1" dirty="0">
                <a:effectLst>
                  <a:outerShdw blurRad="38100" dist="38100" dir="2700000" algn="tl">
                    <a:srgbClr val="000000">
                      <a:alpha val="43137"/>
                    </a:srgbClr>
                  </a:outerShdw>
                </a:effectLst>
                <a:cs typeface="B Homa" panose="00000400000000000000" pitchFamily="2" charset="-78"/>
              </a:rPr>
              <a:t>از </a:t>
            </a:r>
            <a:r>
              <a:rPr lang="fa-IR" b="1" dirty="0">
                <a:effectLst>
                  <a:outerShdw blurRad="38100" dist="38100" dir="2700000" algn="tl">
                    <a:srgbClr val="000000">
                      <a:alpha val="43137"/>
                    </a:srgbClr>
                  </a:outerShdw>
                </a:effectLst>
                <a:cs typeface="B Homa" panose="00000400000000000000" pitchFamily="2" charset="-78"/>
              </a:rPr>
              <a:t>مهمترين </a:t>
            </a:r>
            <a:r>
              <a:rPr lang="fa-IR" b="1" dirty="0">
                <a:effectLst>
                  <a:outerShdw blurRad="38100" dist="38100" dir="2700000" algn="tl">
                    <a:srgbClr val="000000">
                      <a:alpha val="43137"/>
                    </a:srgbClr>
                  </a:outerShdw>
                </a:effectLst>
                <a:cs typeface="B Homa" panose="00000400000000000000" pitchFamily="2" charset="-78"/>
              </a:rPr>
              <a:t>عوامل </a:t>
            </a:r>
            <a:r>
              <a:rPr lang="fa-IR" b="1" dirty="0">
                <a:effectLst>
                  <a:outerShdw blurRad="38100" dist="38100" dir="2700000" algn="tl">
                    <a:srgbClr val="000000">
                      <a:alpha val="43137"/>
                    </a:srgbClr>
                  </a:outerShdw>
                </a:effectLst>
                <a:cs typeface="B Homa" panose="00000400000000000000" pitchFamily="2" charset="-78"/>
              </a:rPr>
              <a:t>این تفاوت</a:t>
            </a:r>
            <a:r>
              <a:rPr lang="fa-IR" b="1" dirty="0">
                <a:effectLst>
                  <a:outerShdw blurRad="38100" dist="38100" dir="2700000" algn="tl">
                    <a:srgbClr val="000000">
                      <a:alpha val="43137"/>
                    </a:srgbClr>
                  </a:outerShdw>
                </a:effectLst>
                <a:cs typeface="B Homa" panose="00000400000000000000" pitchFamily="2" charset="-78"/>
              </a:rPr>
              <a:t>؛ </a:t>
            </a:r>
            <a:r>
              <a:rPr lang="fa-IR" b="1" dirty="0">
                <a:effectLst>
                  <a:outerShdw blurRad="38100" dist="38100" dir="2700000" algn="tl">
                    <a:srgbClr val="000000">
                      <a:alpha val="43137"/>
                    </a:srgbClr>
                  </a:outerShdw>
                </a:effectLst>
                <a:cs typeface="B Homa" panose="00000400000000000000" pitchFamily="2" charset="-78"/>
              </a:rPr>
              <a:t>ويژگي هاي كالبدي </a:t>
            </a:r>
            <a:r>
              <a:rPr lang="fa-IR" b="1" dirty="0">
                <a:effectLst>
                  <a:outerShdw blurRad="38100" dist="38100" dir="2700000" algn="tl">
                    <a:srgbClr val="000000">
                      <a:alpha val="43137"/>
                    </a:srgbClr>
                  </a:outerShdw>
                </a:effectLst>
                <a:cs typeface="B Homa" panose="00000400000000000000" pitchFamily="2" charset="-78"/>
              </a:rPr>
              <a:t>متفاوت </a:t>
            </a:r>
            <a:r>
              <a:rPr lang="fa-IR" b="1" dirty="0">
                <a:effectLst>
                  <a:outerShdw blurRad="38100" dist="38100" dir="2700000" algn="tl">
                    <a:srgbClr val="000000">
                      <a:alpha val="43137"/>
                    </a:srgbClr>
                  </a:outerShdw>
                </a:effectLst>
                <a:cs typeface="B Homa" panose="00000400000000000000" pitchFamily="2" charset="-78"/>
              </a:rPr>
              <a:t>اين فضاها </a:t>
            </a:r>
            <a:r>
              <a:rPr lang="fa-IR" b="1" dirty="0">
                <a:effectLst>
                  <a:outerShdw blurRad="38100" dist="38100" dir="2700000" algn="tl">
                    <a:srgbClr val="000000">
                      <a:alpha val="43137"/>
                    </a:srgbClr>
                  </a:outerShdw>
                </a:effectLst>
                <a:cs typeface="B Homa" panose="00000400000000000000" pitchFamily="2" charset="-78"/>
              </a:rPr>
              <a:t>است كه الگوي </a:t>
            </a:r>
            <a:r>
              <a:rPr lang="fa-IR" b="1" dirty="0">
                <a:effectLst>
                  <a:outerShdw blurRad="38100" dist="38100" dir="2700000" algn="tl">
                    <a:srgbClr val="000000">
                      <a:alpha val="43137"/>
                    </a:srgbClr>
                  </a:outerShdw>
                </a:effectLst>
                <a:cs typeface="B Homa" panose="00000400000000000000" pitchFamily="2" charset="-78"/>
              </a:rPr>
              <a:t>دو مجموعه </a:t>
            </a:r>
            <a:r>
              <a:rPr lang="fa-IR" b="1" dirty="0">
                <a:effectLst>
                  <a:outerShdw blurRad="38100" dist="38100" dir="2700000" algn="tl">
                    <a:srgbClr val="000000">
                      <a:alpha val="43137"/>
                    </a:srgbClr>
                  </a:outerShdw>
                </a:effectLst>
                <a:cs typeface="B Homa" panose="00000400000000000000" pitchFamily="2" charset="-78"/>
              </a:rPr>
              <a:t>نيز بر </a:t>
            </a:r>
            <a:r>
              <a:rPr lang="fa-IR" b="1" dirty="0">
                <a:effectLst>
                  <a:outerShdw blurRad="38100" dist="38100" dir="2700000" algn="tl">
                    <a:srgbClr val="000000">
                      <a:alpha val="43137"/>
                    </a:srgbClr>
                  </a:outerShdw>
                </a:effectLst>
                <a:cs typeface="B Homa" panose="00000400000000000000" pitchFamily="2" charset="-78"/>
              </a:rPr>
              <a:t>اين تفاوت ویژگی های </a:t>
            </a:r>
            <a:r>
              <a:rPr lang="fa-IR" b="1" dirty="0">
                <a:effectLst>
                  <a:outerShdw blurRad="38100" dist="38100" dir="2700000" algn="tl">
                    <a:srgbClr val="000000">
                      <a:alpha val="43137"/>
                    </a:srgbClr>
                  </a:outerShdw>
                </a:effectLst>
                <a:cs typeface="B Homa" panose="00000400000000000000" pitchFamily="2" charset="-78"/>
              </a:rPr>
              <a:t>کالبدی </a:t>
            </a:r>
            <a:r>
              <a:rPr lang="fa-IR" b="1" dirty="0">
                <a:effectLst>
                  <a:outerShdw blurRad="38100" dist="38100" dir="2700000" algn="tl">
                    <a:srgbClr val="000000">
                      <a:alpha val="43137"/>
                    </a:srgbClr>
                  </a:outerShdw>
                </a:effectLst>
                <a:cs typeface="B Homa" panose="00000400000000000000" pitchFamily="2" charset="-78"/>
              </a:rPr>
              <a:t>موثر بوده است.ُ</a:t>
            </a:r>
            <a:endParaRPr lang="en-US" b="1" dirty="0">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227252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500"/>
                                        <p:tgtEl>
                                          <p:spTgt spid="23"/>
                                        </p:tgtEl>
                                      </p:cBhvr>
                                    </p:animEffect>
                                  </p:childTnLst>
                                </p:cTn>
                              </p:par>
                              <p:par>
                                <p:cTn id="21" presetID="10"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7"/>
                                        </p:tgtEl>
                                        <p:attrNameLst>
                                          <p:attrName>style.visibility</p:attrName>
                                        </p:attrNameLst>
                                      </p:cBhvr>
                                      <p:to>
                                        <p:strVal val="visible"/>
                                      </p:to>
                                    </p:set>
                                    <p:animEffect transition="in" filter="fade">
                                      <p:cBhvr>
                                        <p:cTn id="28" dur="500"/>
                                        <p:tgtEl>
                                          <p:spTgt spid="37"/>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8"/>
                                        </p:tgtEl>
                                        <p:attrNameLst>
                                          <p:attrName>style.visibility</p:attrName>
                                        </p:attrNameLst>
                                      </p:cBhvr>
                                      <p:to>
                                        <p:strVal val="visible"/>
                                      </p:to>
                                    </p:set>
                                    <p:animEffect transition="in" filter="fade">
                                      <p:cBhvr>
                                        <p:cTn id="37" dur="500"/>
                                        <p:tgtEl>
                                          <p:spTgt spid="3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childTnLst>
                                </p:cTn>
                              </p:par>
                              <p:par>
                                <p:cTn id="46" presetID="10" presetClass="entr" presetSubtype="0" fill="hold"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fade">
                                      <p:cBhvr>
                                        <p:cTn id="51" dur="500"/>
                                        <p:tgtEl>
                                          <p:spTgt spid="35"/>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85"/>
                                        </p:tgtEl>
                                        <p:attrNameLst>
                                          <p:attrName>style.visibility</p:attrName>
                                        </p:attrNameLst>
                                      </p:cBhvr>
                                      <p:to>
                                        <p:strVal val="visible"/>
                                      </p:to>
                                    </p:set>
                                    <p:animEffect transition="in" filter="fade">
                                      <p:cBhvr>
                                        <p:cTn id="56" dur="500"/>
                                        <p:tgtEl>
                                          <p:spTgt spid="85"/>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500"/>
                                        <p:tgtEl>
                                          <p:spTgt spid="4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69"/>
                                        </p:tgtEl>
                                        <p:attrNameLst>
                                          <p:attrName>style.visibility</p:attrName>
                                        </p:attrNameLst>
                                      </p:cBhvr>
                                      <p:to>
                                        <p:strVal val="visible"/>
                                      </p:to>
                                    </p:set>
                                    <p:animEffect transition="in" filter="fade">
                                      <p:cBhvr>
                                        <p:cTn id="64" dur="500"/>
                                        <p:tgtEl>
                                          <p:spTgt spid="69"/>
                                        </p:tgtEl>
                                      </p:cBhvr>
                                    </p:animEffect>
                                  </p:childTnLst>
                                </p:cTn>
                              </p:par>
                              <p:par>
                                <p:cTn id="65" presetID="10" presetClass="entr" presetSubtype="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70"/>
                                        </p:tgtEl>
                                        <p:attrNameLst>
                                          <p:attrName>style.visibility</p:attrName>
                                        </p:attrNameLst>
                                      </p:cBhvr>
                                      <p:to>
                                        <p:strVal val="visible"/>
                                      </p:to>
                                    </p:set>
                                    <p:animEffect transition="in" filter="fade">
                                      <p:cBhvr>
                                        <p:cTn id="70" dur="500"/>
                                        <p:tgtEl>
                                          <p:spTgt spid="70"/>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100"/>
                                        </p:tgtEl>
                                        <p:attrNameLst>
                                          <p:attrName>style.visibility</p:attrName>
                                        </p:attrNameLst>
                                      </p:cBhvr>
                                      <p:to>
                                        <p:strVal val="visible"/>
                                      </p:to>
                                    </p:set>
                                    <p:animEffect transition="in" filter="fade">
                                      <p:cBhvr>
                                        <p:cTn id="75" dur="500"/>
                                        <p:tgtEl>
                                          <p:spTgt spid="100"/>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73"/>
                                        </p:tgtEl>
                                        <p:attrNameLst>
                                          <p:attrName>style.visibility</p:attrName>
                                        </p:attrNameLst>
                                      </p:cBhvr>
                                      <p:to>
                                        <p:strVal val="visible"/>
                                      </p:to>
                                    </p:set>
                                    <p:animEffect transition="in" filter="fade">
                                      <p:cBhvr>
                                        <p:cTn id="85" dur="500"/>
                                        <p:tgtEl>
                                          <p:spTgt spid="73"/>
                                        </p:tgtEl>
                                      </p:cBhvr>
                                    </p:animEffect>
                                  </p:childTnLst>
                                </p:cTn>
                              </p:par>
                              <p:par>
                                <p:cTn id="86" presetID="10" presetClass="entr" presetSubtype="0" fill="hold" nodeType="with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500"/>
                                        <p:tgtEl>
                                          <p:spTgt spid="48"/>
                                        </p:tgtEl>
                                      </p:cBhvr>
                                    </p:animEffect>
                                  </p:childTnLst>
                                </p:cTn>
                              </p:par>
                              <p:par>
                                <p:cTn id="89" presetID="10" presetClass="entr" presetSubtype="0" fill="hold" nodeType="withEffect">
                                  <p:stCondLst>
                                    <p:cond delay="0"/>
                                  </p:stCondLst>
                                  <p:childTnLst>
                                    <p:set>
                                      <p:cBhvr>
                                        <p:cTn id="90" dur="1" fill="hold">
                                          <p:stCondLst>
                                            <p:cond delay="0"/>
                                          </p:stCondLst>
                                        </p:cTn>
                                        <p:tgtEl>
                                          <p:spTgt spid="49"/>
                                        </p:tgtEl>
                                        <p:attrNameLst>
                                          <p:attrName>style.visibility</p:attrName>
                                        </p:attrNameLst>
                                      </p:cBhvr>
                                      <p:to>
                                        <p:strVal val="visible"/>
                                      </p:to>
                                    </p:set>
                                    <p:animEffect transition="in" filter="fade">
                                      <p:cBhvr>
                                        <p:cTn id="91" dur="500"/>
                                        <p:tgtEl>
                                          <p:spTgt spid="4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4"/>
                                        </p:tgtEl>
                                        <p:attrNameLst>
                                          <p:attrName>style.visibility</p:attrName>
                                        </p:attrNameLst>
                                      </p:cBhvr>
                                      <p:to>
                                        <p:strVal val="visible"/>
                                      </p:to>
                                    </p:set>
                                    <p:animEffect transition="in" filter="fade">
                                      <p:cBhvr>
                                        <p:cTn id="94" dur="500"/>
                                        <p:tgtEl>
                                          <p:spTgt spid="74"/>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grpId="0" nodeType="clickEffect">
                                  <p:stCondLst>
                                    <p:cond delay="0"/>
                                  </p:stCondLst>
                                  <p:childTnLst>
                                    <p:set>
                                      <p:cBhvr>
                                        <p:cTn id="98" dur="1" fill="hold">
                                          <p:stCondLst>
                                            <p:cond delay="0"/>
                                          </p:stCondLst>
                                        </p:cTn>
                                        <p:tgtEl>
                                          <p:spTgt spid="105"/>
                                        </p:tgtEl>
                                        <p:attrNameLst>
                                          <p:attrName>style.visibility</p:attrName>
                                        </p:attrNameLst>
                                      </p:cBhvr>
                                      <p:to>
                                        <p:strVal val="visible"/>
                                      </p:to>
                                    </p:set>
                                    <p:animEffect transition="in" filter="fade">
                                      <p:cBhvr>
                                        <p:cTn id="99" dur="500"/>
                                        <p:tgtEl>
                                          <p:spTgt spid="105"/>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106"/>
                                        </p:tgtEl>
                                        <p:attrNameLst>
                                          <p:attrName>style.visibility</p:attrName>
                                        </p:attrNameLst>
                                      </p:cBhvr>
                                      <p:to>
                                        <p:strVal val="visible"/>
                                      </p:to>
                                    </p:set>
                                    <p:animEffect transition="in" filter="fade">
                                      <p:cBhvr>
                                        <p:cTn id="104" dur="500"/>
                                        <p:tgtEl>
                                          <p:spTgt spid="106"/>
                                        </p:tgtEl>
                                      </p:cBhvr>
                                    </p:animEffect>
                                  </p:childTnLst>
                                </p:cTn>
                              </p:par>
                            </p:childTnLst>
                          </p:cTn>
                        </p:par>
                      </p:childTnLst>
                    </p:cTn>
                  </p:par>
                  <p:par>
                    <p:cTn id="105" fill="hold">
                      <p:stCondLst>
                        <p:cond delay="indefinite"/>
                      </p:stCondLst>
                      <p:childTnLst>
                        <p:par>
                          <p:cTn id="106" fill="hold">
                            <p:stCondLst>
                              <p:cond delay="0"/>
                            </p:stCondLst>
                            <p:childTnLst>
                              <p:par>
                                <p:cTn id="107" presetID="10" presetClass="entr" presetSubtype="0" fill="hold" grpId="0" nodeType="clickEffect">
                                  <p:stCondLst>
                                    <p:cond delay="0"/>
                                  </p:stCondLst>
                                  <p:childTnLst>
                                    <p:set>
                                      <p:cBhvr>
                                        <p:cTn id="108" dur="1" fill="hold">
                                          <p:stCondLst>
                                            <p:cond delay="0"/>
                                          </p:stCondLst>
                                        </p:cTn>
                                        <p:tgtEl>
                                          <p:spTgt spid="75"/>
                                        </p:tgtEl>
                                        <p:attrNameLst>
                                          <p:attrName>style.visibility</p:attrName>
                                        </p:attrNameLst>
                                      </p:cBhvr>
                                      <p:to>
                                        <p:strVal val="visible"/>
                                      </p:to>
                                    </p:set>
                                    <p:animEffect transition="in" filter="fade">
                                      <p:cBhvr>
                                        <p:cTn id="109" dur="500"/>
                                        <p:tgtEl>
                                          <p:spTgt spid="75"/>
                                        </p:tgtEl>
                                      </p:cBhvr>
                                    </p:animEffect>
                                  </p:childTnLst>
                                </p:cTn>
                              </p:par>
                              <p:par>
                                <p:cTn id="110" presetID="10" presetClass="entr" presetSubtype="0" fill="hold" nodeType="withEffect">
                                  <p:stCondLst>
                                    <p:cond delay="0"/>
                                  </p:stCondLst>
                                  <p:childTnLst>
                                    <p:set>
                                      <p:cBhvr>
                                        <p:cTn id="111" dur="1" fill="hold">
                                          <p:stCondLst>
                                            <p:cond delay="0"/>
                                          </p:stCondLst>
                                        </p:cTn>
                                        <p:tgtEl>
                                          <p:spTgt spid="50"/>
                                        </p:tgtEl>
                                        <p:attrNameLst>
                                          <p:attrName>style.visibility</p:attrName>
                                        </p:attrNameLst>
                                      </p:cBhvr>
                                      <p:to>
                                        <p:strVal val="visible"/>
                                      </p:to>
                                    </p:set>
                                    <p:animEffect transition="in" filter="fade">
                                      <p:cBhvr>
                                        <p:cTn id="112" dur="500"/>
                                        <p:tgtEl>
                                          <p:spTgt spid="50"/>
                                        </p:tgtEl>
                                      </p:cBhvr>
                                    </p:animEffect>
                                  </p:childTnLst>
                                </p:cTn>
                              </p:par>
                              <p:par>
                                <p:cTn id="113" presetID="10" presetClass="entr" presetSubtype="0" fill="hold" nodeType="with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fade">
                                      <p:cBhvr>
                                        <p:cTn id="115" dur="500"/>
                                        <p:tgtEl>
                                          <p:spTgt spid="51"/>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76"/>
                                        </p:tgtEl>
                                        <p:attrNameLst>
                                          <p:attrName>style.visibility</p:attrName>
                                        </p:attrNameLst>
                                      </p:cBhvr>
                                      <p:to>
                                        <p:strVal val="visible"/>
                                      </p:to>
                                    </p:set>
                                    <p:animEffect transition="in" filter="fade">
                                      <p:cBhvr>
                                        <p:cTn id="118" dur="500"/>
                                        <p:tgtEl>
                                          <p:spTgt spid="76"/>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0" nodeType="clickEffect">
                                  <p:stCondLst>
                                    <p:cond delay="0"/>
                                  </p:stCondLst>
                                  <p:childTnLst>
                                    <p:set>
                                      <p:cBhvr>
                                        <p:cTn id="122" dur="1" fill="hold">
                                          <p:stCondLst>
                                            <p:cond delay="0"/>
                                          </p:stCondLst>
                                        </p:cTn>
                                        <p:tgtEl>
                                          <p:spTgt spid="107"/>
                                        </p:tgtEl>
                                        <p:attrNameLst>
                                          <p:attrName>style.visibility</p:attrName>
                                        </p:attrNameLst>
                                      </p:cBhvr>
                                      <p:to>
                                        <p:strVal val="visible"/>
                                      </p:to>
                                    </p:set>
                                    <p:animEffect transition="in" filter="fade">
                                      <p:cBhvr>
                                        <p:cTn id="123" dur="500"/>
                                        <p:tgtEl>
                                          <p:spTgt spid="107"/>
                                        </p:tgtEl>
                                      </p:cBhvr>
                                    </p:animEffect>
                                  </p:childTnLst>
                                </p:cTn>
                              </p:par>
                            </p:childTnLst>
                          </p:cTn>
                        </p:par>
                      </p:childTnLst>
                    </p:cTn>
                  </p:par>
                  <p:par>
                    <p:cTn id="124" fill="hold">
                      <p:stCondLst>
                        <p:cond delay="indefinite"/>
                      </p:stCondLst>
                      <p:childTnLst>
                        <p:par>
                          <p:cTn id="125" fill="hold">
                            <p:stCondLst>
                              <p:cond delay="0"/>
                            </p:stCondLst>
                            <p:childTnLst>
                              <p:par>
                                <p:cTn id="126" presetID="10" presetClass="entr" presetSubtype="0" fill="hold" grpId="0" nodeType="clickEffect">
                                  <p:stCondLst>
                                    <p:cond delay="0"/>
                                  </p:stCondLst>
                                  <p:childTnLst>
                                    <p:set>
                                      <p:cBhvr>
                                        <p:cTn id="127" dur="1" fill="hold">
                                          <p:stCondLst>
                                            <p:cond delay="0"/>
                                          </p:stCondLst>
                                        </p:cTn>
                                        <p:tgtEl>
                                          <p:spTgt spid="108"/>
                                        </p:tgtEl>
                                        <p:attrNameLst>
                                          <p:attrName>style.visibility</p:attrName>
                                        </p:attrNameLst>
                                      </p:cBhvr>
                                      <p:to>
                                        <p:strVal val="visible"/>
                                      </p:to>
                                    </p:set>
                                    <p:animEffect transition="in" filter="fade">
                                      <p:cBhvr>
                                        <p:cTn id="128" dur="500"/>
                                        <p:tgtEl>
                                          <p:spTgt spid="108"/>
                                        </p:tgtEl>
                                      </p:cBhvr>
                                    </p:animEffect>
                                  </p:childTnLst>
                                </p:cTn>
                              </p:par>
                            </p:childTnLst>
                          </p:cTn>
                        </p:par>
                      </p:childTnLst>
                    </p:cTn>
                  </p:par>
                  <p:par>
                    <p:cTn id="129" fill="hold">
                      <p:stCondLst>
                        <p:cond delay="indefinite"/>
                      </p:stCondLst>
                      <p:childTnLst>
                        <p:par>
                          <p:cTn id="130" fill="hold">
                            <p:stCondLst>
                              <p:cond delay="0"/>
                            </p:stCondLst>
                            <p:childTnLst>
                              <p:par>
                                <p:cTn id="131" presetID="6" presetClass="entr" presetSubtype="16" fill="hold" grpId="0" nodeType="clickEffect">
                                  <p:stCondLst>
                                    <p:cond delay="0"/>
                                  </p:stCondLst>
                                  <p:childTnLst>
                                    <p:set>
                                      <p:cBhvr>
                                        <p:cTn id="132" dur="1" fill="hold">
                                          <p:stCondLst>
                                            <p:cond delay="0"/>
                                          </p:stCondLst>
                                        </p:cTn>
                                        <p:tgtEl>
                                          <p:spTgt spid="110"/>
                                        </p:tgtEl>
                                        <p:attrNameLst>
                                          <p:attrName>style.visibility</p:attrName>
                                        </p:attrNameLst>
                                      </p:cBhvr>
                                      <p:to>
                                        <p:strVal val="visible"/>
                                      </p:to>
                                    </p:set>
                                    <p:animEffect transition="in" filter="circle(in)">
                                      <p:cBhvr>
                                        <p:cTn id="133" dur="2000"/>
                                        <p:tgtEl>
                                          <p:spTgt spid="1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23" grpId="0" animBg="1"/>
      <p:bldP spid="35" grpId="0" animBg="1"/>
      <p:bldP spid="36" grpId="0" animBg="1"/>
      <p:bldP spid="37" grpId="0" animBg="1"/>
      <p:bldP spid="38" grpId="0" animBg="1"/>
      <p:bldP spid="69" grpId="0" animBg="1"/>
      <p:bldP spid="70" grpId="0" animBg="1"/>
      <p:bldP spid="73" grpId="0" animBg="1"/>
      <p:bldP spid="74" grpId="0" animBg="1"/>
      <p:bldP spid="75" grpId="0" animBg="1"/>
      <p:bldP spid="76" grpId="0" animBg="1"/>
      <p:bldP spid="85" grpId="0" animBg="1"/>
      <p:bldP spid="100" grpId="0" animBg="1"/>
      <p:bldP spid="104" grpId="0" animBg="1"/>
      <p:bldP spid="105" grpId="0" animBg="1"/>
      <p:bldP spid="108" grpId="0" animBg="1"/>
      <p:bldP spid="106" grpId="0" animBg="1"/>
      <p:bldP spid="107" grpId="0" animBg="1"/>
      <p:bldP spid="1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6528611" y="197277"/>
            <a:ext cx="2322114"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جمع بندی</a:t>
            </a:r>
            <a:endParaRPr lang="fa-IR" sz="3400" b="1" dirty="0">
              <a:latin typeface="Calibri"/>
              <a:cs typeface="B Homa" panose="00000400000000000000" pitchFamily="2" charset="-78"/>
            </a:endParaRPr>
          </a:p>
        </p:txBody>
      </p:sp>
      <p:sp>
        <p:nvSpPr>
          <p:cNvPr id="12" name="Rectangle 11"/>
          <p:cNvSpPr/>
          <p:nvPr/>
        </p:nvSpPr>
        <p:spPr>
          <a:xfrm>
            <a:off x="464391" y="980728"/>
            <a:ext cx="8214463" cy="670872"/>
          </a:xfrm>
          <a:prstGeom prst="rect">
            <a:avLst/>
          </a:prstGeom>
          <a:solidFill>
            <a:srgbClr val="B235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chemeClr val="tx1"/>
                </a:solidFill>
                <a:cs typeface="B Homa" panose="00000400000000000000" pitchFamily="2" charset="-78"/>
              </a:rPr>
              <a:t>جین جیکوبز </a:t>
            </a:r>
            <a:r>
              <a:rPr lang="fa-IR" sz="2000" dirty="0">
                <a:solidFill>
                  <a:schemeClr val="tx1"/>
                </a:solidFill>
                <a:cs typeface="B Homa" panose="00000400000000000000" pitchFamily="2" charset="-78"/>
              </a:rPr>
              <a:t>به عنوان یک </a:t>
            </a:r>
            <a:r>
              <a:rPr lang="fa-IR" sz="2000" b="1" dirty="0">
                <a:solidFill>
                  <a:schemeClr val="tx1"/>
                </a:solidFill>
                <a:cs typeface="B Homa" panose="00000400000000000000" pitchFamily="2" charset="-78"/>
              </a:rPr>
              <a:t>نظریه پرداز شهری </a:t>
            </a:r>
            <a:r>
              <a:rPr lang="fa-IR" sz="2000" b="1" dirty="0">
                <a:solidFill>
                  <a:schemeClr val="tx1"/>
                </a:solidFill>
                <a:cs typeface="B Homa" panose="00000400000000000000" pitchFamily="2" charset="-78"/>
              </a:rPr>
              <a:t> </a:t>
            </a:r>
            <a:r>
              <a:rPr lang="fa-IR" sz="2000" dirty="0">
                <a:solidFill>
                  <a:schemeClr val="tx1"/>
                </a:solidFill>
                <a:cs typeface="B Homa" panose="00000400000000000000" pitchFamily="2" charset="-78"/>
              </a:rPr>
              <a:t>مهمترین مسئله و دغدغه ی ذهنی اش یافتن راه حلی برای بالا بردن </a:t>
            </a:r>
            <a:r>
              <a:rPr lang="fa-IR" sz="2000" b="1" dirty="0">
                <a:solidFill>
                  <a:schemeClr val="tx1"/>
                </a:solidFill>
                <a:cs typeface="B Homa" panose="00000400000000000000" pitchFamily="2" charset="-78"/>
              </a:rPr>
              <a:t>امنیت فضاها و خیابان های شهری </a:t>
            </a:r>
            <a:r>
              <a:rPr lang="fa-IR" sz="2000" dirty="0">
                <a:solidFill>
                  <a:schemeClr val="tx1"/>
                </a:solidFill>
                <a:cs typeface="B Homa" panose="00000400000000000000" pitchFamily="2" charset="-78"/>
              </a:rPr>
              <a:t>بود.</a:t>
            </a:r>
            <a:endParaRPr lang="en-US" sz="2000" dirty="0">
              <a:solidFill>
                <a:schemeClr val="tx1"/>
              </a:solidFill>
              <a:cs typeface="B Homa" panose="00000400000000000000" pitchFamily="2" charset="-78"/>
            </a:endParaRPr>
          </a:p>
        </p:txBody>
      </p:sp>
      <p:sp>
        <p:nvSpPr>
          <p:cNvPr id="13" name="Rectangle 12"/>
          <p:cNvSpPr/>
          <p:nvPr/>
        </p:nvSpPr>
        <p:spPr>
          <a:xfrm>
            <a:off x="464391" y="1969087"/>
            <a:ext cx="8214463" cy="1508039"/>
          </a:xfrm>
          <a:prstGeom prst="rect">
            <a:avLst/>
          </a:prstGeom>
          <a:solidFill>
            <a:srgbClr val="C75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در محله ها و مجتمع های مسکونی که دارای </a:t>
            </a:r>
            <a:r>
              <a:rPr lang="fa-IR" sz="2000" b="1" dirty="0">
                <a:solidFill>
                  <a:schemeClr val="tx1"/>
                </a:solidFill>
                <a:cs typeface="B Homa" panose="00000400000000000000" pitchFamily="2" charset="-78"/>
              </a:rPr>
              <a:t>خیابان های تنگ </a:t>
            </a:r>
            <a:r>
              <a:rPr lang="fa-IR" sz="2000" dirty="0">
                <a:solidFill>
                  <a:schemeClr val="tx1"/>
                </a:solidFill>
                <a:cs typeface="B Homa" panose="00000400000000000000" pitchFamily="2" charset="-78"/>
              </a:rPr>
              <a:t>و</a:t>
            </a:r>
            <a:r>
              <a:rPr lang="fa-IR" sz="2000" b="1" dirty="0">
                <a:solidFill>
                  <a:schemeClr val="tx1"/>
                </a:solidFill>
                <a:cs typeface="B Homa" panose="00000400000000000000" pitchFamily="2" charset="-78"/>
              </a:rPr>
              <a:t> باریک </a:t>
            </a:r>
            <a:r>
              <a:rPr lang="fa-IR" sz="2000" dirty="0">
                <a:solidFill>
                  <a:schemeClr val="tx1"/>
                </a:solidFill>
                <a:cs typeface="B Homa" panose="00000400000000000000" pitchFamily="2" charset="-78"/>
              </a:rPr>
              <a:t>هستند و بیشتر مواقع</a:t>
            </a:r>
            <a:r>
              <a:rPr lang="fa-IR" sz="2000" b="1" dirty="0">
                <a:solidFill>
                  <a:schemeClr val="tx1"/>
                </a:solidFill>
                <a:cs typeface="B Homa" panose="00000400000000000000" pitchFamily="2" charset="-78"/>
              </a:rPr>
              <a:t> تاریک </a:t>
            </a:r>
            <a:r>
              <a:rPr lang="fa-IR" sz="2000" dirty="0">
                <a:solidFill>
                  <a:schemeClr val="tx1"/>
                </a:solidFill>
                <a:cs typeface="B Homa" panose="00000400000000000000" pitchFamily="2" charset="-78"/>
              </a:rPr>
              <a:t>اند یا خیابان هایی که </a:t>
            </a:r>
            <a:r>
              <a:rPr lang="fa-IR" sz="2000" b="1" dirty="0">
                <a:solidFill>
                  <a:schemeClr val="tx1"/>
                </a:solidFill>
                <a:cs typeface="B Homa" panose="00000400000000000000" pitchFamily="2" charset="-78"/>
              </a:rPr>
              <a:t>کنج</a:t>
            </a:r>
            <a:r>
              <a:rPr lang="fa-IR" sz="2000" dirty="0">
                <a:solidFill>
                  <a:schemeClr val="tx1"/>
                </a:solidFill>
                <a:cs typeface="B Homa" panose="00000400000000000000" pitchFamily="2" charset="-78"/>
              </a:rPr>
              <a:t> های زیاد و غیر قابل دید در آنها وجود دارد و محل هایی که افراد کمی از آنجا عبور می کنند و فعالیت زیادی در آنها انجام نمی شود نسبت به مکان ها و خیابان های پر رفت و آمد و مکان هایی که مورد استفاده ی بیشتر توسط افراد قرار دارند، وقوع جرم و جنایت بیشتر خواهد بود. </a:t>
            </a:r>
            <a:endParaRPr lang="en-US" sz="2000" dirty="0">
              <a:solidFill>
                <a:schemeClr val="tx1"/>
              </a:solidFill>
              <a:cs typeface="B Homa" panose="00000400000000000000" pitchFamily="2" charset="-78"/>
            </a:endParaRPr>
          </a:p>
        </p:txBody>
      </p:sp>
      <p:sp>
        <p:nvSpPr>
          <p:cNvPr id="14" name="Rectangle 13"/>
          <p:cNvSpPr/>
          <p:nvPr/>
        </p:nvSpPr>
        <p:spPr>
          <a:xfrm>
            <a:off x="464391" y="3645024"/>
            <a:ext cx="8214463" cy="648072"/>
          </a:xfrm>
          <a:prstGeom prst="rect">
            <a:avLst/>
          </a:prstGeom>
          <a:solidFill>
            <a:srgbClr val="CB72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chemeClr val="tx1"/>
                </a:solidFill>
                <a:cs typeface="B Homa" panose="00000400000000000000" pitchFamily="2" charset="-78"/>
              </a:rPr>
              <a:t>جرم و جنایت </a:t>
            </a:r>
            <a:r>
              <a:rPr lang="fa-IR" sz="2000" dirty="0">
                <a:solidFill>
                  <a:schemeClr val="tx1"/>
                </a:solidFill>
                <a:cs typeface="B Homa" panose="00000400000000000000" pitchFamily="2" charset="-78"/>
              </a:rPr>
              <a:t>بر میزان </a:t>
            </a:r>
            <a:r>
              <a:rPr lang="fa-IR" sz="2000" b="1" dirty="0">
                <a:solidFill>
                  <a:schemeClr val="tx1"/>
                </a:solidFill>
                <a:cs typeface="B Homa" panose="00000400000000000000" pitchFamily="2" charset="-78"/>
              </a:rPr>
              <a:t>احساس امنیت </a:t>
            </a:r>
            <a:r>
              <a:rPr lang="fa-IR" sz="2000" dirty="0">
                <a:solidFill>
                  <a:schemeClr val="tx1"/>
                </a:solidFill>
                <a:cs typeface="B Homa" panose="00000400000000000000" pitchFamily="2" charset="-78"/>
              </a:rPr>
              <a:t>افراد موثر است و باعث</a:t>
            </a:r>
            <a:r>
              <a:rPr lang="fa-IR" sz="2000" b="1" dirty="0">
                <a:solidFill>
                  <a:schemeClr val="tx1"/>
                </a:solidFill>
                <a:cs typeface="B Homa" panose="00000400000000000000" pitchFamily="2" charset="-78"/>
              </a:rPr>
              <a:t> کاهش </a:t>
            </a:r>
            <a:r>
              <a:rPr lang="fa-IR" sz="2000" dirty="0">
                <a:solidFill>
                  <a:schemeClr val="tx1"/>
                </a:solidFill>
                <a:cs typeface="B Homa" panose="00000400000000000000" pitchFamily="2" charset="-78"/>
              </a:rPr>
              <a:t>آن می گردد</a:t>
            </a:r>
            <a:r>
              <a:rPr lang="fa-IR" sz="2000" b="1" dirty="0">
                <a:solidFill>
                  <a:schemeClr val="tx1"/>
                </a:solidFill>
                <a:cs typeface="B Homa" panose="00000400000000000000" pitchFamily="2" charset="-78"/>
              </a:rPr>
              <a:t>. </a:t>
            </a:r>
            <a:endParaRPr lang="en-US" sz="2000" dirty="0">
              <a:solidFill>
                <a:schemeClr val="tx1"/>
              </a:solidFill>
              <a:cs typeface="B Homa" panose="00000400000000000000" pitchFamily="2" charset="-78"/>
            </a:endParaRPr>
          </a:p>
        </p:txBody>
      </p:sp>
      <p:sp>
        <p:nvSpPr>
          <p:cNvPr id="15" name="Rectangle 14"/>
          <p:cNvSpPr/>
          <p:nvPr/>
        </p:nvSpPr>
        <p:spPr>
          <a:xfrm>
            <a:off x="464391" y="4711497"/>
            <a:ext cx="8214463" cy="1381801"/>
          </a:xfrm>
          <a:prstGeom prst="rect">
            <a:avLst/>
          </a:prstGeom>
          <a:solidFill>
            <a:srgbClr val="D894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موضع </a:t>
            </a:r>
            <a:r>
              <a:rPr lang="fa-IR" sz="2000" b="1" dirty="0">
                <a:solidFill>
                  <a:schemeClr val="tx1"/>
                </a:solidFill>
                <a:cs typeface="B Homa" panose="00000400000000000000" pitchFamily="2" charset="-78"/>
              </a:rPr>
              <a:t>جیکوبز</a:t>
            </a:r>
            <a:r>
              <a:rPr lang="fa-IR" sz="2000" dirty="0">
                <a:solidFill>
                  <a:schemeClr val="tx1"/>
                </a:solidFill>
                <a:cs typeface="B Homa" panose="00000400000000000000" pitchFamily="2" charset="-78"/>
              </a:rPr>
              <a:t> </a:t>
            </a:r>
            <a:r>
              <a:rPr lang="fa-IR" sz="2000" dirty="0">
                <a:solidFill>
                  <a:schemeClr val="tx1"/>
                </a:solidFill>
                <a:cs typeface="B Homa" panose="00000400000000000000" pitchFamily="2" charset="-78"/>
              </a:rPr>
              <a:t>هر چند تا حدودی در جهت گیری های تازه در ساخت مجتمع های مسکونی و سیاست های شهری در این زمینه تأثیر </a:t>
            </a:r>
            <a:r>
              <a:rPr lang="fa-IR" sz="2000" dirty="0">
                <a:solidFill>
                  <a:schemeClr val="tx1"/>
                </a:solidFill>
                <a:cs typeface="B Homa" panose="00000400000000000000" pitchFamily="2" charset="-78"/>
              </a:rPr>
              <a:t>داشته </a:t>
            </a:r>
            <a:r>
              <a:rPr lang="fa-IR" sz="2000" dirty="0">
                <a:solidFill>
                  <a:schemeClr val="tx1"/>
                </a:solidFill>
                <a:cs typeface="B Homa" panose="00000400000000000000" pitchFamily="2" charset="-78"/>
              </a:rPr>
              <a:t>اما کمتر توانسته پاسخی به </a:t>
            </a:r>
            <a:r>
              <a:rPr lang="fa-IR" sz="2000" b="1" dirty="0">
                <a:solidFill>
                  <a:schemeClr val="tx1"/>
                </a:solidFill>
                <a:cs typeface="B Homa" panose="00000400000000000000" pitchFamily="2" charset="-78"/>
              </a:rPr>
              <a:t>معضل شهر نشینی </a:t>
            </a:r>
            <a:r>
              <a:rPr lang="fa-IR" sz="2000" dirty="0">
                <a:solidFill>
                  <a:schemeClr val="tx1"/>
                </a:solidFill>
                <a:cs typeface="B Homa" panose="00000400000000000000" pitchFamily="2" charset="-78"/>
              </a:rPr>
              <a:t>شکننده ی کشورهای در حال توسعه و هرج و مرج </a:t>
            </a:r>
            <a:r>
              <a:rPr lang="fa-IR" sz="2000" dirty="0">
                <a:solidFill>
                  <a:schemeClr val="tx1"/>
                </a:solidFill>
                <a:cs typeface="B Homa" panose="00000400000000000000" pitchFamily="2" charset="-78"/>
              </a:rPr>
              <a:t>آشکار در آن ها بدهد. </a:t>
            </a:r>
            <a:r>
              <a:rPr lang="fa-IR" sz="2000" dirty="0">
                <a:solidFill>
                  <a:schemeClr val="tx1"/>
                </a:solidFill>
                <a:cs typeface="B Homa" panose="00000400000000000000" pitchFamily="2" charset="-78"/>
              </a:rPr>
              <a:t>در واقع ایده های او این امکان </a:t>
            </a:r>
            <a:r>
              <a:rPr lang="fa-IR" sz="2000" dirty="0">
                <a:solidFill>
                  <a:schemeClr val="tx1"/>
                </a:solidFill>
                <a:cs typeface="B Homa" panose="00000400000000000000" pitchFamily="2" charset="-78"/>
              </a:rPr>
              <a:t>را فراهم می آورد </a:t>
            </a:r>
            <a:r>
              <a:rPr lang="fa-IR" sz="2000" dirty="0">
                <a:solidFill>
                  <a:schemeClr val="tx1"/>
                </a:solidFill>
                <a:cs typeface="B Homa" panose="00000400000000000000" pitchFamily="2" charset="-78"/>
              </a:rPr>
              <a:t>تا از زاویه ای متفاوت به شهر </a:t>
            </a:r>
            <a:r>
              <a:rPr lang="fa-IR" sz="2000" dirty="0">
                <a:solidFill>
                  <a:schemeClr val="tx1"/>
                </a:solidFill>
                <a:cs typeface="B Homa" panose="00000400000000000000" pitchFamily="2" charset="-78"/>
              </a:rPr>
              <a:t>بنگریم.</a:t>
            </a:r>
            <a:endParaRPr lang="en-US" sz="2000" dirty="0">
              <a:solidFill>
                <a:schemeClr val="tx1"/>
              </a:solidFill>
              <a:cs typeface="B Homa" panose="00000400000000000000" pitchFamily="2" charset="-78"/>
            </a:endParaRPr>
          </a:p>
        </p:txBody>
      </p:sp>
      <p:sp>
        <p:nvSpPr>
          <p:cNvPr id="27" name="Down Arrow 26"/>
          <p:cNvSpPr/>
          <p:nvPr/>
        </p:nvSpPr>
        <p:spPr>
          <a:xfrm>
            <a:off x="4139952" y="1585944"/>
            <a:ext cx="966884" cy="487260"/>
          </a:xfrm>
          <a:prstGeom prst="downArrow">
            <a:avLst/>
          </a:prstGeom>
          <a:solidFill>
            <a:srgbClr val="A24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Down Arrow 27"/>
          <p:cNvSpPr/>
          <p:nvPr/>
        </p:nvSpPr>
        <p:spPr>
          <a:xfrm>
            <a:off x="4139952" y="3292314"/>
            <a:ext cx="966884" cy="487260"/>
          </a:xfrm>
          <a:prstGeom prst="downArrow">
            <a:avLst/>
          </a:prstGeom>
          <a:solidFill>
            <a:srgbClr val="A95E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Down Arrow 28"/>
          <p:cNvSpPr/>
          <p:nvPr/>
        </p:nvSpPr>
        <p:spPr>
          <a:xfrm>
            <a:off x="4139952" y="4293096"/>
            <a:ext cx="966884" cy="487260"/>
          </a:xfrm>
          <a:prstGeom prst="downArrow">
            <a:avLst/>
          </a:prstGeom>
          <a:solidFill>
            <a:srgbClr val="AC76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93881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anim calcmode="lin" valueType="num">
                                      <p:cBhvr>
                                        <p:cTn id="15" dur="1000" fill="hold"/>
                                        <p:tgtEl>
                                          <p:spTgt spid="27"/>
                                        </p:tgtEl>
                                        <p:attrNameLst>
                                          <p:attrName>ppt_x</p:attrName>
                                        </p:attrNameLst>
                                      </p:cBhvr>
                                      <p:tavLst>
                                        <p:tav tm="0">
                                          <p:val>
                                            <p:strVal val="#ppt_x"/>
                                          </p:val>
                                        </p:tav>
                                        <p:tav tm="100000">
                                          <p:val>
                                            <p:strVal val="#ppt_x"/>
                                          </p:val>
                                        </p:tav>
                                      </p:tavLst>
                                    </p:anim>
                                    <p:anim calcmode="lin" valueType="num">
                                      <p:cBhvr>
                                        <p:cTn id="1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1000"/>
                                        <p:tgtEl>
                                          <p:spTgt spid="28"/>
                                        </p:tgtEl>
                                      </p:cBhvr>
                                    </p:animEffect>
                                    <p:anim calcmode="lin" valueType="num">
                                      <p:cBhvr>
                                        <p:cTn id="29" dur="1000" fill="hold"/>
                                        <p:tgtEl>
                                          <p:spTgt spid="28"/>
                                        </p:tgtEl>
                                        <p:attrNameLst>
                                          <p:attrName>ppt_x</p:attrName>
                                        </p:attrNameLst>
                                      </p:cBhvr>
                                      <p:tavLst>
                                        <p:tav tm="0">
                                          <p:val>
                                            <p:strVal val="#ppt_x"/>
                                          </p:val>
                                        </p:tav>
                                        <p:tav tm="100000">
                                          <p:val>
                                            <p:strVal val="#ppt_x"/>
                                          </p:val>
                                        </p:tav>
                                      </p:tavLst>
                                    </p:anim>
                                    <p:anim calcmode="lin" valueType="num">
                                      <p:cBhvr>
                                        <p:cTn id="30"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1000"/>
                                        <p:tgtEl>
                                          <p:spTgt spid="14"/>
                                        </p:tgtEl>
                                      </p:cBhvr>
                                    </p:animEffect>
                                    <p:anim calcmode="lin" valueType="num">
                                      <p:cBhvr>
                                        <p:cTn id="36" dur="1000" fill="hold"/>
                                        <p:tgtEl>
                                          <p:spTgt spid="14"/>
                                        </p:tgtEl>
                                        <p:attrNameLst>
                                          <p:attrName>ppt_x</p:attrName>
                                        </p:attrNameLst>
                                      </p:cBhvr>
                                      <p:tavLst>
                                        <p:tav tm="0">
                                          <p:val>
                                            <p:strVal val="#ppt_x"/>
                                          </p:val>
                                        </p:tav>
                                        <p:tav tm="100000">
                                          <p:val>
                                            <p:strVal val="#ppt_x"/>
                                          </p:val>
                                        </p:tav>
                                      </p:tavLst>
                                    </p:anim>
                                    <p:anim calcmode="lin" valueType="num">
                                      <p:cBhvr>
                                        <p:cTn id="37"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000"/>
                                        <p:tgtEl>
                                          <p:spTgt spid="15"/>
                                        </p:tgtEl>
                                      </p:cBhvr>
                                    </p:animEffect>
                                    <p:anim calcmode="lin" valueType="num">
                                      <p:cBhvr>
                                        <p:cTn id="50" dur="1000" fill="hold"/>
                                        <p:tgtEl>
                                          <p:spTgt spid="15"/>
                                        </p:tgtEl>
                                        <p:attrNameLst>
                                          <p:attrName>ppt_x</p:attrName>
                                        </p:attrNameLst>
                                      </p:cBhvr>
                                      <p:tavLst>
                                        <p:tav tm="0">
                                          <p:val>
                                            <p:strVal val="#ppt_x"/>
                                          </p:val>
                                        </p:tav>
                                        <p:tav tm="100000">
                                          <p:val>
                                            <p:strVal val="#ppt_x"/>
                                          </p:val>
                                        </p:tav>
                                      </p:tavLst>
                                    </p:anim>
                                    <p:anim calcmode="lin" valueType="num">
                                      <p:cBhvr>
                                        <p:cTn id="5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27" grpId="0" animBg="1"/>
      <p:bldP spid="28" grpId="0" animBg="1"/>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239852" y="329808"/>
            <a:ext cx="2322114"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منابع</a:t>
            </a:r>
          </a:p>
        </p:txBody>
      </p:sp>
      <p:sp>
        <p:nvSpPr>
          <p:cNvPr id="2" name="TextBox 1"/>
          <p:cNvSpPr txBox="1"/>
          <p:nvPr/>
        </p:nvSpPr>
        <p:spPr>
          <a:xfrm>
            <a:off x="457200" y="1118351"/>
            <a:ext cx="8237114" cy="4708981"/>
          </a:xfrm>
          <a:prstGeom prst="rect">
            <a:avLst/>
          </a:prstGeom>
          <a:noFill/>
        </p:spPr>
        <p:txBody>
          <a:bodyPr wrap="square" rtlCol="0">
            <a:spAutoFit/>
          </a:bodyPr>
          <a:lstStyle/>
          <a:p>
            <a:pPr marL="342900" indent="-342900" algn="just">
              <a:lnSpc>
                <a:spcPct val="150000"/>
              </a:lnSpc>
              <a:buClr>
                <a:srgbClr val="7C644C"/>
              </a:buClr>
              <a:buFont typeface="Arial" panose="020B0604020202020204" pitchFamily="34" charset="0"/>
              <a:buChar char="•"/>
            </a:pPr>
            <a:r>
              <a:rPr lang="fa-IR" sz="2000" dirty="0" smtClean="0">
                <a:cs typeface="B Homa" panose="00000400000000000000" pitchFamily="2" charset="-78"/>
              </a:rPr>
              <a:t>جیکوبز ، </a:t>
            </a:r>
            <a:r>
              <a:rPr lang="fa-IR" sz="2000" dirty="0">
                <a:cs typeface="B Homa" panose="00000400000000000000" pitchFamily="2" charset="-78"/>
              </a:rPr>
              <a:t>جین(1386)، </a:t>
            </a:r>
            <a:r>
              <a:rPr lang="fa-IR" sz="2000" dirty="0">
                <a:cs typeface="B Homa" panose="00000400000000000000" pitchFamily="2" charset="-78"/>
              </a:rPr>
              <a:t>مرگ و زندگی شهرهای بزرگ </a:t>
            </a:r>
            <a:r>
              <a:rPr lang="fa-IR" sz="2000" dirty="0">
                <a:cs typeface="B Homa" panose="00000400000000000000" pitchFamily="2" charset="-78"/>
              </a:rPr>
              <a:t>آمریکایی، حمیدرضا </a:t>
            </a:r>
            <a:r>
              <a:rPr lang="fa-IR" sz="2000" dirty="0">
                <a:cs typeface="B Homa" panose="00000400000000000000" pitchFamily="2" charset="-78"/>
              </a:rPr>
              <a:t>پارسی و آرزو </a:t>
            </a:r>
            <a:r>
              <a:rPr lang="fa-IR" sz="2000" dirty="0" smtClean="0">
                <a:cs typeface="B Homa" panose="00000400000000000000" pitchFamily="2" charset="-78"/>
              </a:rPr>
              <a:t>افلاطونی ، </a:t>
            </a:r>
            <a:r>
              <a:rPr lang="fa-IR" sz="2000" dirty="0">
                <a:cs typeface="B Homa" panose="00000400000000000000" pitchFamily="2" charset="-78"/>
              </a:rPr>
              <a:t>دانشگاه </a:t>
            </a:r>
            <a:r>
              <a:rPr lang="fa-IR" sz="2000" dirty="0">
                <a:cs typeface="B Homa" panose="00000400000000000000" pitchFamily="2" charset="-78"/>
              </a:rPr>
              <a:t>تهران.</a:t>
            </a:r>
          </a:p>
          <a:p>
            <a:pPr marL="342900" indent="-342900" algn="just">
              <a:lnSpc>
                <a:spcPct val="150000"/>
              </a:lnSpc>
              <a:buClr>
                <a:srgbClr val="7C644C"/>
              </a:buClr>
              <a:buFont typeface="Arial" panose="020B0604020202020204" pitchFamily="34" charset="0"/>
              <a:buChar char="•"/>
            </a:pPr>
            <a:r>
              <a:rPr lang="fa-IR" sz="2000" dirty="0">
                <a:cs typeface="B Homa" panose="00000400000000000000" pitchFamily="2" charset="-78"/>
              </a:rPr>
              <a:t>فکوهی، </a:t>
            </a:r>
            <a:r>
              <a:rPr lang="fa-IR" sz="2000" dirty="0">
                <a:cs typeface="B Homa" panose="00000400000000000000" pitchFamily="2" charset="-78"/>
              </a:rPr>
              <a:t>ناصر(1383)، انسان </a:t>
            </a:r>
            <a:r>
              <a:rPr lang="fa-IR" sz="2000" dirty="0" smtClean="0">
                <a:cs typeface="B Homa" panose="00000400000000000000" pitchFamily="2" charset="-78"/>
              </a:rPr>
              <a:t>شناسی</a:t>
            </a:r>
            <a:r>
              <a:rPr lang="fa-IR" sz="2000" dirty="0">
                <a:cs typeface="B Homa" panose="00000400000000000000" pitchFamily="2" charset="-78"/>
              </a:rPr>
              <a:t> </a:t>
            </a:r>
            <a:r>
              <a:rPr lang="fa-IR" sz="2000" dirty="0" smtClean="0">
                <a:cs typeface="B Homa" panose="00000400000000000000" pitchFamily="2" charset="-78"/>
              </a:rPr>
              <a:t>شهری</a:t>
            </a:r>
            <a:r>
              <a:rPr lang="fa-IR" sz="2000" dirty="0">
                <a:cs typeface="B Homa" panose="00000400000000000000" pitchFamily="2" charset="-78"/>
              </a:rPr>
              <a:t>، تهران، </a:t>
            </a:r>
            <a:r>
              <a:rPr lang="fa-IR" sz="2000" dirty="0">
                <a:cs typeface="B Homa" panose="00000400000000000000" pitchFamily="2" charset="-78"/>
              </a:rPr>
              <a:t>نی، ص207.</a:t>
            </a:r>
          </a:p>
          <a:p>
            <a:pPr marL="342900" indent="-342900" algn="just">
              <a:lnSpc>
                <a:spcPct val="150000"/>
              </a:lnSpc>
              <a:buClr>
                <a:srgbClr val="7C644C"/>
              </a:buClr>
              <a:buFont typeface="Arial" panose="020B0604020202020204" pitchFamily="34" charset="0"/>
              <a:buChar char="•"/>
            </a:pPr>
            <a:r>
              <a:rPr lang="fa-IR" sz="2000" dirty="0">
                <a:cs typeface="B Homa" panose="00000400000000000000" pitchFamily="2" charset="-78"/>
              </a:rPr>
              <a:t>پاکزاد</a:t>
            </a:r>
            <a:r>
              <a:rPr lang="fa-IR" sz="2000" dirty="0">
                <a:cs typeface="B Homa" panose="00000400000000000000" pitchFamily="2" charset="-78"/>
              </a:rPr>
              <a:t>، </a:t>
            </a:r>
            <a:r>
              <a:rPr lang="fa-IR" sz="2000" dirty="0">
                <a:cs typeface="B Homa" panose="00000400000000000000" pitchFamily="2" charset="-78"/>
              </a:rPr>
              <a:t>جهانشاه(1386)، </a:t>
            </a:r>
            <a:r>
              <a:rPr lang="fa-IR" sz="2000" dirty="0">
                <a:cs typeface="B Homa" panose="00000400000000000000" pitchFamily="2" charset="-78"/>
              </a:rPr>
              <a:t>سیر اندیشه ها در </a:t>
            </a:r>
            <a:r>
              <a:rPr lang="fa-IR" sz="2000" dirty="0" smtClean="0">
                <a:cs typeface="B Homa" panose="00000400000000000000" pitchFamily="2" charset="-78"/>
              </a:rPr>
              <a:t>شهرسازی (</a:t>
            </a:r>
            <a:r>
              <a:rPr lang="fa-IR" sz="2000" dirty="0">
                <a:cs typeface="B Homa" panose="00000400000000000000" pitchFamily="2" charset="-78"/>
              </a:rPr>
              <a:t>2)از کمیت </a:t>
            </a:r>
            <a:r>
              <a:rPr lang="fa-IR" sz="2000" dirty="0">
                <a:cs typeface="B Homa" panose="00000400000000000000" pitchFamily="2" charset="-78"/>
              </a:rPr>
              <a:t>تا کیفیت</a:t>
            </a:r>
            <a:r>
              <a:rPr lang="fa-IR" sz="2000" dirty="0">
                <a:cs typeface="B Homa" panose="00000400000000000000" pitchFamily="2" charset="-78"/>
              </a:rPr>
              <a:t>، تهران، وزارت راه و شهرسازی، ص 131-140.</a:t>
            </a:r>
          </a:p>
          <a:p>
            <a:pPr marL="342900" indent="-342900" algn="just">
              <a:lnSpc>
                <a:spcPct val="150000"/>
              </a:lnSpc>
              <a:buClr>
                <a:srgbClr val="7C644C"/>
              </a:buClr>
              <a:buFont typeface="Arial" panose="020B0604020202020204" pitchFamily="34" charset="0"/>
              <a:buChar char="•"/>
            </a:pPr>
            <a:r>
              <a:rPr lang="fa-IR" sz="2000" dirty="0" smtClean="0">
                <a:cs typeface="B Homa" panose="00000400000000000000" pitchFamily="2" charset="-78"/>
              </a:rPr>
              <a:t>اوستروفسکی </a:t>
            </a:r>
            <a:r>
              <a:rPr lang="fa-IR" sz="2000" dirty="0">
                <a:cs typeface="B Homa" panose="00000400000000000000" pitchFamily="2" charset="-78"/>
              </a:rPr>
              <a:t>و </a:t>
            </a:r>
            <a:r>
              <a:rPr lang="fa-IR" sz="2000" dirty="0" smtClean="0">
                <a:cs typeface="B Homa" panose="00000400000000000000" pitchFamily="2" charset="-78"/>
              </a:rPr>
              <a:t>اتسلاف (</a:t>
            </a:r>
            <a:r>
              <a:rPr lang="fa-IR" sz="2000" dirty="0">
                <a:cs typeface="B Homa" panose="00000400000000000000" pitchFamily="2" charset="-78"/>
              </a:rPr>
              <a:t>1390)، </a:t>
            </a:r>
            <a:r>
              <a:rPr lang="fa-IR" sz="2000" dirty="0" smtClean="0">
                <a:cs typeface="B Homa" panose="00000400000000000000" pitchFamily="2" charset="-78"/>
              </a:rPr>
              <a:t> شهرسازی </a:t>
            </a:r>
            <a:r>
              <a:rPr lang="fa-IR" sz="2000" dirty="0">
                <a:cs typeface="B Homa" panose="00000400000000000000" pitchFamily="2" charset="-78"/>
              </a:rPr>
              <a:t>معاصر، از نخستین سرچشمه ها تا منشور آتن، ترجمه ی </a:t>
            </a:r>
            <a:r>
              <a:rPr lang="fa-IR" sz="2000" dirty="0">
                <a:cs typeface="B Homa" panose="00000400000000000000" pitchFamily="2" charset="-78"/>
              </a:rPr>
              <a:t>لادن </a:t>
            </a:r>
            <a:r>
              <a:rPr lang="fa-IR" sz="2000" dirty="0" smtClean="0">
                <a:cs typeface="B Homa" panose="00000400000000000000" pitchFamily="2" charset="-78"/>
              </a:rPr>
              <a:t>اعتضادی ، </a:t>
            </a:r>
            <a:r>
              <a:rPr lang="fa-IR" sz="2000" dirty="0">
                <a:cs typeface="B Homa" panose="00000400000000000000" pitchFamily="2" charset="-78"/>
              </a:rPr>
              <a:t>تهران، مرکز </a:t>
            </a:r>
            <a:r>
              <a:rPr lang="fa-IR" sz="2000" dirty="0">
                <a:cs typeface="B Homa" panose="00000400000000000000" pitchFamily="2" charset="-78"/>
              </a:rPr>
              <a:t>نشر </a:t>
            </a:r>
            <a:r>
              <a:rPr lang="fa-IR" sz="2000" dirty="0">
                <a:cs typeface="B Homa" panose="00000400000000000000" pitchFamily="2" charset="-78"/>
              </a:rPr>
              <a:t>دانشگاهی، ص47.</a:t>
            </a:r>
          </a:p>
          <a:p>
            <a:pPr marL="342900" indent="-342900" algn="just">
              <a:lnSpc>
                <a:spcPct val="150000"/>
              </a:lnSpc>
              <a:buClr>
                <a:srgbClr val="7C644C"/>
              </a:buClr>
              <a:buFont typeface="Arial" panose="020B0604020202020204" pitchFamily="34" charset="0"/>
              <a:buChar char="•"/>
            </a:pPr>
            <a:r>
              <a:rPr lang="fa-IR" sz="2000" dirty="0">
                <a:cs typeface="B Homa" panose="00000400000000000000" pitchFamily="2" charset="-78"/>
              </a:rPr>
              <a:t>اکبری</a:t>
            </a:r>
            <a:r>
              <a:rPr lang="fa-IR" sz="2000" dirty="0">
                <a:cs typeface="B Homa" panose="00000400000000000000" pitchFamily="2" charset="-78"/>
              </a:rPr>
              <a:t>، رضا و پاک بنیان، </a:t>
            </a:r>
            <a:r>
              <a:rPr lang="fa-IR" sz="2000" dirty="0">
                <a:cs typeface="B Homa" panose="00000400000000000000" pitchFamily="2" charset="-78"/>
              </a:rPr>
              <a:t>سمانه</a:t>
            </a:r>
            <a:r>
              <a:rPr lang="fa-IR" sz="2000" dirty="0">
                <a:cs typeface="B Homa" panose="00000400000000000000" pitchFamily="2" charset="-78"/>
              </a:rPr>
              <a:t>(1391)، تاثير کالبد فضاهاي عمومي بر احساس </a:t>
            </a:r>
            <a:r>
              <a:rPr lang="fa-IR" sz="2000" dirty="0">
                <a:cs typeface="B Homa" panose="00000400000000000000" pitchFamily="2" charset="-78"/>
              </a:rPr>
              <a:t>امنيت اجتماعي زنان (نمونه موردي: (محله </a:t>
            </a:r>
            <a:r>
              <a:rPr lang="fa-IR" sz="2000" dirty="0">
                <a:cs typeface="B Homa" panose="00000400000000000000" pitchFamily="2" charset="-78"/>
              </a:rPr>
              <a:t>نارمک و شهرک اکباتان شهر تهران)، نشریه هنرهای زیبا - معماری و </a:t>
            </a:r>
            <a:r>
              <a:rPr lang="fa-IR" sz="2000" dirty="0">
                <a:cs typeface="B Homa" panose="00000400000000000000" pitchFamily="2" charset="-78"/>
              </a:rPr>
              <a:t>شهرسازی، دوره 17</a:t>
            </a:r>
            <a:r>
              <a:rPr lang="fa-IR" sz="2000" dirty="0">
                <a:cs typeface="B Homa" panose="00000400000000000000" pitchFamily="2" charset="-78"/>
              </a:rPr>
              <a:t>، شماره2، </a:t>
            </a:r>
            <a:r>
              <a:rPr lang="fa-IR" sz="2000" dirty="0">
                <a:cs typeface="B Homa" panose="00000400000000000000" pitchFamily="2" charset="-78"/>
              </a:rPr>
              <a:t>ص 53-64</a:t>
            </a:r>
            <a:r>
              <a:rPr lang="fa-IR" sz="2000" dirty="0" smtClean="0">
                <a:cs typeface="B Homa" panose="00000400000000000000" pitchFamily="2" charset="-78"/>
              </a:rPr>
              <a:t>.</a:t>
            </a:r>
            <a:endParaRPr lang="fa-IR" sz="2000" dirty="0">
              <a:cs typeface="B Homa" panose="00000400000000000000" pitchFamily="2" charset="-78"/>
            </a:endParaRPr>
          </a:p>
        </p:txBody>
      </p:sp>
    </p:spTree>
    <p:extLst>
      <p:ext uri="{BB962C8B-B14F-4D97-AF65-F5344CB8AC3E}">
        <p14:creationId xmlns:p14="http://schemas.microsoft.com/office/powerpoint/2010/main" val="42065532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6420326" y="379957"/>
            <a:ext cx="2322114" cy="615553"/>
          </a:xfrm>
          <a:prstGeom prst="rect">
            <a:avLst/>
          </a:prstGeom>
          <a:noFill/>
        </p:spPr>
        <p:txBody>
          <a:bodyPr wrap="square" rtlCol="1">
            <a:spAutoFit/>
          </a:bodyPr>
          <a:lstStyle/>
          <a:p>
            <a:r>
              <a:rPr lang="fa-IR" sz="3400" b="1" dirty="0" smtClean="0">
                <a:latin typeface="Calibri"/>
                <a:cs typeface="B Homa" panose="00000400000000000000" pitchFamily="2" charset="-78"/>
              </a:rPr>
              <a:t>فهرست</a:t>
            </a:r>
            <a:endParaRPr lang="fa-IR" sz="3400" b="1" dirty="0">
              <a:latin typeface="Calibri"/>
              <a:cs typeface="B Homa" panose="00000400000000000000" pitchFamily="2" charset="-78"/>
            </a:endParaRPr>
          </a:p>
        </p:txBody>
      </p:sp>
      <p:graphicFrame>
        <p:nvGraphicFramePr>
          <p:cNvPr id="5" name="Diagram 4"/>
          <p:cNvGraphicFramePr/>
          <p:nvPr>
            <p:extLst>
              <p:ext uri="{D42A27DB-BD31-4B8C-83A1-F6EECF244321}">
                <p14:modId xmlns:p14="http://schemas.microsoft.com/office/powerpoint/2010/main" val="1050409632"/>
              </p:ext>
            </p:extLst>
          </p:nvPr>
        </p:nvGraphicFramePr>
        <p:xfrm>
          <a:off x="169166" y="911289"/>
          <a:ext cx="8758266" cy="54387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5580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7164288" y="149153"/>
            <a:ext cx="1500198"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مقدمه</a:t>
            </a:r>
            <a:endParaRPr lang="fa-IR" sz="3400" b="1" dirty="0">
              <a:latin typeface="Calibri"/>
              <a:cs typeface="B Homa" panose="00000400000000000000" pitchFamily="2" charset="-78"/>
            </a:endParaRPr>
          </a:p>
        </p:txBody>
      </p:sp>
      <p:sp>
        <p:nvSpPr>
          <p:cNvPr id="6" name="Rectangle 5"/>
          <p:cNvSpPr/>
          <p:nvPr/>
        </p:nvSpPr>
        <p:spPr>
          <a:xfrm>
            <a:off x="450023" y="1209328"/>
            <a:ext cx="8214463" cy="670872"/>
          </a:xfrm>
          <a:prstGeom prst="rect">
            <a:avLst/>
          </a:prstGeom>
          <a:solidFill>
            <a:srgbClr val="B235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بشر برای افزایش آزادی افراد و حس آرامش و آسایش محیطی در </a:t>
            </a:r>
            <a:r>
              <a:rPr lang="fa-IR" sz="2000" b="1" dirty="0">
                <a:solidFill>
                  <a:schemeClr val="tx1"/>
                </a:solidFill>
                <a:cs typeface="B Homa" panose="00000400000000000000" pitchFamily="2" charset="-78"/>
              </a:rPr>
              <a:t>فضاهای شهری، </a:t>
            </a:r>
            <a:r>
              <a:rPr lang="fa-IR" sz="2000" dirty="0">
                <a:solidFill>
                  <a:schemeClr val="tx1"/>
                </a:solidFill>
                <a:cs typeface="B Homa" panose="00000400000000000000" pitchFamily="2" charset="-78"/>
              </a:rPr>
              <a:t>تلاش می کند</a:t>
            </a:r>
            <a:endParaRPr lang="en-US" sz="2000" dirty="0">
              <a:solidFill>
                <a:schemeClr val="tx1"/>
              </a:solidFill>
              <a:cs typeface="B Homa" panose="00000400000000000000" pitchFamily="2" charset="-78"/>
            </a:endParaRPr>
          </a:p>
        </p:txBody>
      </p:sp>
      <p:sp>
        <p:nvSpPr>
          <p:cNvPr id="18" name="Rectangle 17"/>
          <p:cNvSpPr/>
          <p:nvPr/>
        </p:nvSpPr>
        <p:spPr>
          <a:xfrm>
            <a:off x="450023" y="2197686"/>
            <a:ext cx="8214463" cy="648072"/>
          </a:xfrm>
          <a:prstGeom prst="rect">
            <a:avLst/>
          </a:prstGeom>
          <a:solidFill>
            <a:srgbClr val="C751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ایجاد </a:t>
            </a:r>
            <a:r>
              <a:rPr lang="fa-IR" sz="2000" b="1" dirty="0">
                <a:solidFill>
                  <a:schemeClr val="tx1"/>
                </a:solidFill>
                <a:cs typeface="B Homa" panose="00000400000000000000" pitchFamily="2" charset="-78"/>
              </a:rPr>
              <a:t>حس </a:t>
            </a:r>
            <a:r>
              <a:rPr lang="fa-IR" sz="2000" b="1" dirty="0">
                <a:solidFill>
                  <a:schemeClr val="tx1"/>
                </a:solidFill>
                <a:cs typeface="B Homa" panose="00000400000000000000" pitchFamily="2" charset="-78"/>
              </a:rPr>
              <a:t>امنیت </a:t>
            </a:r>
            <a:r>
              <a:rPr lang="fa-IR" sz="2000" dirty="0">
                <a:solidFill>
                  <a:schemeClr val="tx1"/>
                </a:solidFill>
                <a:cs typeface="B Homa" panose="00000400000000000000" pitchFamily="2" charset="-78"/>
              </a:rPr>
              <a:t>در ساکنینی که </a:t>
            </a:r>
            <a:r>
              <a:rPr lang="fa-IR" sz="2000" dirty="0">
                <a:solidFill>
                  <a:schemeClr val="tx1"/>
                </a:solidFill>
                <a:cs typeface="B Homa" panose="00000400000000000000" pitchFamily="2" charset="-78"/>
              </a:rPr>
              <a:t>در این مناطق </a:t>
            </a:r>
            <a:r>
              <a:rPr lang="fa-IR" sz="2000" dirty="0">
                <a:solidFill>
                  <a:schemeClr val="tx1"/>
                </a:solidFill>
                <a:cs typeface="B Homa" panose="00000400000000000000" pitchFamily="2" charset="-78"/>
              </a:rPr>
              <a:t>زندگی می کنند</a:t>
            </a:r>
            <a:endParaRPr lang="en-US" sz="2000" dirty="0">
              <a:solidFill>
                <a:schemeClr val="tx1"/>
              </a:solidFill>
              <a:cs typeface="B Homa" panose="00000400000000000000" pitchFamily="2" charset="-78"/>
            </a:endParaRPr>
          </a:p>
        </p:txBody>
      </p:sp>
      <p:sp>
        <p:nvSpPr>
          <p:cNvPr id="19" name="Rectangle 18"/>
          <p:cNvSpPr/>
          <p:nvPr/>
        </p:nvSpPr>
        <p:spPr>
          <a:xfrm>
            <a:off x="450023" y="3873624"/>
            <a:ext cx="8214463" cy="648072"/>
          </a:xfrm>
          <a:prstGeom prst="rect">
            <a:avLst/>
          </a:prstGeom>
          <a:solidFill>
            <a:srgbClr val="CB72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a:solidFill>
                  <a:schemeClr val="tx1"/>
                </a:solidFill>
                <a:cs typeface="B Homa" panose="00000400000000000000" pitchFamily="2" charset="-78"/>
              </a:rPr>
              <a:t>مکان هایی </a:t>
            </a:r>
            <a:r>
              <a:rPr lang="fa-IR" sz="2000" dirty="0">
                <a:solidFill>
                  <a:schemeClr val="tx1"/>
                </a:solidFill>
                <a:cs typeface="B Homa" panose="00000400000000000000" pitchFamily="2" charset="-78"/>
              </a:rPr>
              <a:t>که </a:t>
            </a:r>
            <a:r>
              <a:rPr lang="fa-IR" sz="2000" b="1" dirty="0">
                <a:solidFill>
                  <a:schemeClr val="tx1"/>
                </a:solidFill>
                <a:cs typeface="B Homa" panose="00000400000000000000" pitchFamily="2" charset="-78"/>
              </a:rPr>
              <a:t>به خوبی </a:t>
            </a:r>
            <a:r>
              <a:rPr lang="fa-IR" sz="2000" dirty="0">
                <a:solidFill>
                  <a:schemeClr val="tx1"/>
                </a:solidFill>
                <a:cs typeface="B Homa" panose="00000400000000000000" pitchFamily="2" charset="-78"/>
              </a:rPr>
              <a:t>طراحی می شوند</a:t>
            </a:r>
            <a:endParaRPr lang="en-US" sz="2000" dirty="0">
              <a:solidFill>
                <a:schemeClr val="tx1"/>
              </a:solidFill>
              <a:cs typeface="B Homa" panose="00000400000000000000" pitchFamily="2" charset="-78"/>
            </a:endParaRPr>
          </a:p>
        </p:txBody>
      </p:sp>
      <p:sp>
        <p:nvSpPr>
          <p:cNvPr id="20" name="Rectangle 19"/>
          <p:cNvSpPr/>
          <p:nvPr/>
        </p:nvSpPr>
        <p:spPr>
          <a:xfrm>
            <a:off x="450023" y="5549562"/>
            <a:ext cx="8214463" cy="648072"/>
          </a:xfrm>
          <a:prstGeom prst="rect">
            <a:avLst/>
          </a:prstGeom>
          <a:solidFill>
            <a:srgbClr val="D8949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dirty="0">
                <a:solidFill>
                  <a:schemeClr val="tx1"/>
                </a:solidFill>
                <a:cs typeface="B Homa" panose="00000400000000000000" pitchFamily="2" charset="-78"/>
              </a:rPr>
              <a:t>این عوامل باعث ایجاد </a:t>
            </a:r>
            <a:r>
              <a:rPr lang="fa-IR" sz="2000" b="1" dirty="0">
                <a:solidFill>
                  <a:schemeClr val="tx1"/>
                </a:solidFill>
                <a:cs typeface="B Homa" panose="00000400000000000000" pitchFamily="2" charset="-78"/>
              </a:rPr>
              <a:t>امنیت روانی و جسمانی </a:t>
            </a:r>
            <a:r>
              <a:rPr lang="fa-IR" sz="2000" dirty="0">
                <a:solidFill>
                  <a:schemeClr val="tx1"/>
                </a:solidFill>
                <a:cs typeface="B Homa" panose="00000400000000000000" pitchFamily="2" charset="-78"/>
              </a:rPr>
              <a:t>اشخاص </a:t>
            </a:r>
            <a:r>
              <a:rPr lang="fa-IR" sz="2000" dirty="0">
                <a:solidFill>
                  <a:schemeClr val="tx1"/>
                </a:solidFill>
                <a:cs typeface="B Homa" panose="00000400000000000000" pitchFamily="2" charset="-78"/>
              </a:rPr>
              <a:t>در محلات مسکونی می </a:t>
            </a:r>
            <a:r>
              <a:rPr lang="fa-IR" sz="2000" dirty="0">
                <a:solidFill>
                  <a:schemeClr val="tx1"/>
                </a:solidFill>
                <a:cs typeface="B Homa" panose="00000400000000000000" pitchFamily="2" charset="-78"/>
              </a:rPr>
              <a:t>شود</a:t>
            </a:r>
            <a:endParaRPr lang="en-US" sz="2000" dirty="0">
              <a:solidFill>
                <a:schemeClr val="tx1"/>
              </a:solidFill>
              <a:cs typeface="B Homa" panose="00000400000000000000" pitchFamily="2" charset="-78"/>
            </a:endParaRPr>
          </a:p>
        </p:txBody>
      </p:sp>
      <p:sp>
        <p:nvSpPr>
          <p:cNvPr id="23" name="Rectangle 22"/>
          <p:cNvSpPr/>
          <p:nvPr/>
        </p:nvSpPr>
        <p:spPr>
          <a:xfrm>
            <a:off x="4621693" y="2879392"/>
            <a:ext cx="4042793" cy="648072"/>
          </a:xfrm>
          <a:prstGeom prst="rect">
            <a:avLst/>
          </a:prstGeom>
          <a:solidFill>
            <a:srgbClr val="D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dirty="0">
                <a:solidFill>
                  <a:schemeClr val="tx1"/>
                </a:solidFill>
                <a:cs typeface="B Homa" panose="00000400000000000000" pitchFamily="2" charset="-78"/>
              </a:rPr>
              <a:t>افراد </a:t>
            </a:r>
            <a:r>
              <a:rPr lang="fa-IR" sz="1700" dirty="0">
                <a:solidFill>
                  <a:schemeClr val="tx1"/>
                </a:solidFill>
                <a:cs typeface="B Homa" panose="00000400000000000000" pitchFamily="2" charset="-78"/>
              </a:rPr>
              <a:t>باید از جنبه </a:t>
            </a:r>
            <a:r>
              <a:rPr lang="fa-IR" sz="1700" dirty="0">
                <a:solidFill>
                  <a:schemeClr val="tx1"/>
                </a:solidFill>
                <a:cs typeface="B Homa" panose="00000400000000000000" pitchFamily="2" charset="-78"/>
              </a:rPr>
              <a:t>ی </a:t>
            </a:r>
            <a:r>
              <a:rPr lang="fa-IR" sz="1700" b="1" dirty="0">
                <a:solidFill>
                  <a:schemeClr val="tx1"/>
                </a:solidFill>
                <a:cs typeface="B Homa" panose="00000400000000000000" pitchFamily="2" charset="-78"/>
              </a:rPr>
              <a:t>روحی</a:t>
            </a:r>
            <a:r>
              <a:rPr lang="fa-IR" sz="1700" dirty="0">
                <a:solidFill>
                  <a:schemeClr val="tx1"/>
                </a:solidFill>
                <a:cs typeface="B Homa" panose="00000400000000000000" pitchFamily="2" charset="-78"/>
              </a:rPr>
              <a:t> و </a:t>
            </a:r>
            <a:r>
              <a:rPr lang="fa-IR" sz="1700" b="1" dirty="0">
                <a:solidFill>
                  <a:schemeClr val="tx1"/>
                </a:solidFill>
                <a:cs typeface="B Homa" panose="00000400000000000000" pitchFamily="2" charset="-78"/>
              </a:rPr>
              <a:t>جسمانی</a:t>
            </a:r>
            <a:r>
              <a:rPr lang="fa-IR" sz="1700" dirty="0">
                <a:solidFill>
                  <a:schemeClr val="tx1"/>
                </a:solidFill>
                <a:cs typeface="B Homa" panose="00000400000000000000" pitchFamily="2" charset="-78"/>
              </a:rPr>
              <a:t>، </a:t>
            </a:r>
            <a:r>
              <a:rPr lang="fa-IR" sz="1700" b="1" dirty="0">
                <a:solidFill>
                  <a:schemeClr val="tx1"/>
                </a:solidFill>
                <a:cs typeface="B Homa" panose="00000400000000000000" pitchFamily="2" charset="-78"/>
              </a:rPr>
              <a:t>امنیت</a:t>
            </a:r>
            <a:r>
              <a:rPr lang="fa-IR" sz="1700" dirty="0">
                <a:solidFill>
                  <a:schemeClr val="tx1"/>
                </a:solidFill>
                <a:cs typeface="B Homa" panose="00000400000000000000" pitchFamily="2" charset="-78"/>
              </a:rPr>
              <a:t> را در برقراری ارتباط با محیط مسکونی خود احساس کنند </a:t>
            </a:r>
            <a:endParaRPr lang="en-US" sz="1700" dirty="0">
              <a:solidFill>
                <a:schemeClr val="tx1"/>
              </a:solidFill>
              <a:cs typeface="B Homa" panose="00000400000000000000" pitchFamily="2" charset="-78"/>
            </a:endParaRPr>
          </a:p>
        </p:txBody>
      </p:sp>
      <p:sp>
        <p:nvSpPr>
          <p:cNvPr id="24" name="Rectangle 23"/>
          <p:cNvSpPr/>
          <p:nvPr/>
        </p:nvSpPr>
        <p:spPr>
          <a:xfrm>
            <a:off x="450022" y="2879392"/>
            <a:ext cx="4160488" cy="648072"/>
          </a:xfrm>
          <a:prstGeom prst="rect">
            <a:avLst/>
          </a:prstGeom>
          <a:solidFill>
            <a:srgbClr val="D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dirty="0">
                <a:solidFill>
                  <a:schemeClr val="tx1"/>
                </a:solidFill>
                <a:cs typeface="B Homa" panose="00000400000000000000" pitchFamily="2" charset="-78"/>
              </a:rPr>
              <a:t>برای انجام فعالیت </a:t>
            </a:r>
            <a:r>
              <a:rPr lang="fa-IR" sz="1700" dirty="0">
                <a:solidFill>
                  <a:schemeClr val="tx1"/>
                </a:solidFill>
                <a:cs typeface="B Homa" panose="00000400000000000000" pitchFamily="2" charset="-78"/>
              </a:rPr>
              <a:t>ها </a:t>
            </a:r>
            <a:r>
              <a:rPr lang="fa-IR" sz="1700" dirty="0">
                <a:solidFill>
                  <a:schemeClr val="tx1"/>
                </a:solidFill>
                <a:cs typeface="B Homa" panose="00000400000000000000" pitchFamily="2" charset="-78"/>
              </a:rPr>
              <a:t>در </a:t>
            </a:r>
            <a:r>
              <a:rPr lang="fa-IR" sz="1700" dirty="0">
                <a:solidFill>
                  <a:schemeClr val="tx1"/>
                </a:solidFill>
                <a:cs typeface="B Homa" panose="00000400000000000000" pitchFamily="2" charset="-78"/>
              </a:rPr>
              <a:t>محیط بیرون احساس </a:t>
            </a:r>
            <a:r>
              <a:rPr lang="fa-IR" sz="1700" b="1" dirty="0">
                <a:solidFill>
                  <a:schemeClr val="tx1"/>
                </a:solidFill>
                <a:cs typeface="B Homa" panose="00000400000000000000" pitchFamily="2" charset="-78"/>
              </a:rPr>
              <a:t>ترس</a:t>
            </a:r>
            <a:r>
              <a:rPr lang="fa-IR" sz="1700" dirty="0">
                <a:solidFill>
                  <a:schemeClr val="tx1"/>
                </a:solidFill>
                <a:cs typeface="B Homa" panose="00000400000000000000" pitchFamily="2" charset="-78"/>
              </a:rPr>
              <a:t> نداشته باشند </a:t>
            </a:r>
            <a:r>
              <a:rPr lang="fa-IR" sz="1700" dirty="0">
                <a:solidFill>
                  <a:schemeClr val="tx1"/>
                </a:solidFill>
                <a:cs typeface="B Homa" panose="00000400000000000000" pitchFamily="2" charset="-78"/>
              </a:rPr>
              <a:t>تا </a:t>
            </a:r>
            <a:r>
              <a:rPr lang="fa-IR" sz="1700" b="1" dirty="0">
                <a:solidFill>
                  <a:schemeClr val="tx1"/>
                </a:solidFill>
                <a:cs typeface="B Homa" panose="00000400000000000000" pitchFamily="2" charset="-78"/>
              </a:rPr>
              <a:t>فعالیت </a:t>
            </a:r>
            <a:r>
              <a:rPr lang="fa-IR" sz="1700" b="1" dirty="0">
                <a:solidFill>
                  <a:schemeClr val="tx1"/>
                </a:solidFill>
                <a:cs typeface="B Homa" panose="00000400000000000000" pitchFamily="2" charset="-78"/>
              </a:rPr>
              <a:t>های روزمره </a:t>
            </a:r>
            <a:r>
              <a:rPr lang="fa-IR" sz="1700" dirty="0">
                <a:solidFill>
                  <a:schemeClr val="tx1"/>
                </a:solidFill>
                <a:cs typeface="B Homa" panose="00000400000000000000" pitchFamily="2" charset="-78"/>
              </a:rPr>
              <a:t>مختل نشود</a:t>
            </a:r>
            <a:endParaRPr lang="en-US" sz="1700" dirty="0">
              <a:solidFill>
                <a:schemeClr val="tx1"/>
              </a:solidFill>
              <a:cs typeface="B Homa" panose="00000400000000000000" pitchFamily="2" charset="-78"/>
            </a:endParaRPr>
          </a:p>
        </p:txBody>
      </p:sp>
      <p:sp>
        <p:nvSpPr>
          <p:cNvPr id="25" name="Rectangle 24"/>
          <p:cNvSpPr/>
          <p:nvPr/>
        </p:nvSpPr>
        <p:spPr>
          <a:xfrm>
            <a:off x="4621693" y="4552925"/>
            <a:ext cx="4042793" cy="648072"/>
          </a:xfrm>
          <a:prstGeom prst="rect">
            <a:avLst/>
          </a:prstGeom>
          <a:solidFill>
            <a:srgbClr val="D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dirty="0">
                <a:solidFill>
                  <a:schemeClr val="tx1"/>
                </a:solidFill>
                <a:cs typeface="B Homa" panose="00000400000000000000" pitchFamily="2" charset="-78"/>
              </a:rPr>
              <a:t>باعث افزایش </a:t>
            </a:r>
            <a:r>
              <a:rPr lang="fa-IR" sz="1700" b="1" dirty="0">
                <a:solidFill>
                  <a:schemeClr val="tx1"/>
                </a:solidFill>
                <a:cs typeface="B Homa" panose="00000400000000000000" pitchFamily="2" charset="-78"/>
              </a:rPr>
              <a:t>کیفیت زندگی</a:t>
            </a:r>
            <a:r>
              <a:rPr lang="fa-IR" sz="1700" dirty="0">
                <a:solidFill>
                  <a:schemeClr val="tx1"/>
                </a:solidFill>
                <a:cs typeface="B Homa" panose="00000400000000000000" pitchFamily="2" charset="-78"/>
              </a:rPr>
              <a:t>، جلوگیری از جرم و جنایت و ناامنی در محیط زندگی </a:t>
            </a:r>
            <a:r>
              <a:rPr lang="fa-IR" sz="1700" dirty="0">
                <a:solidFill>
                  <a:schemeClr val="tx1"/>
                </a:solidFill>
                <a:cs typeface="B Homa" panose="00000400000000000000" pitchFamily="2" charset="-78"/>
              </a:rPr>
              <a:t>افراد می </a:t>
            </a:r>
            <a:r>
              <a:rPr lang="fa-IR" sz="1700" dirty="0">
                <a:solidFill>
                  <a:schemeClr val="tx1"/>
                </a:solidFill>
                <a:cs typeface="B Homa" panose="00000400000000000000" pitchFamily="2" charset="-78"/>
              </a:rPr>
              <a:t>شود</a:t>
            </a:r>
            <a:endParaRPr lang="en-US" sz="1700" dirty="0">
              <a:solidFill>
                <a:schemeClr val="tx1"/>
              </a:solidFill>
              <a:cs typeface="B Homa" panose="00000400000000000000" pitchFamily="2" charset="-78"/>
            </a:endParaRPr>
          </a:p>
        </p:txBody>
      </p:sp>
      <p:sp>
        <p:nvSpPr>
          <p:cNvPr id="26" name="Rectangle 25"/>
          <p:cNvSpPr/>
          <p:nvPr/>
        </p:nvSpPr>
        <p:spPr>
          <a:xfrm>
            <a:off x="450022" y="4552925"/>
            <a:ext cx="4160488" cy="648072"/>
          </a:xfrm>
          <a:prstGeom prst="rect">
            <a:avLst/>
          </a:prstGeom>
          <a:solidFill>
            <a:srgbClr val="DFC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dirty="0">
                <a:solidFill>
                  <a:schemeClr val="tx1"/>
                </a:solidFill>
                <a:cs typeface="B Homa" panose="00000400000000000000" pitchFamily="2" charset="-78"/>
              </a:rPr>
              <a:t>بالا رفتن میزان </a:t>
            </a:r>
            <a:r>
              <a:rPr lang="fa-IR" sz="1700" b="1" dirty="0">
                <a:solidFill>
                  <a:schemeClr val="tx1"/>
                </a:solidFill>
                <a:cs typeface="B Homa" panose="00000400000000000000" pitchFamily="2" charset="-78"/>
              </a:rPr>
              <a:t>برقراری ارتباط </a:t>
            </a:r>
            <a:r>
              <a:rPr lang="fa-IR" sz="1700" dirty="0">
                <a:solidFill>
                  <a:schemeClr val="tx1"/>
                </a:solidFill>
                <a:cs typeface="B Homa" panose="00000400000000000000" pitchFamily="2" charset="-78"/>
              </a:rPr>
              <a:t>افراد با یکدیگر، آشنایی ساکنین و شناسایی افراد غریبه در محل سکونت می شود</a:t>
            </a:r>
            <a:endParaRPr lang="en-US" sz="1700" dirty="0">
              <a:solidFill>
                <a:schemeClr val="tx1"/>
              </a:solidFill>
              <a:cs typeface="B Homa" panose="00000400000000000000" pitchFamily="2" charset="-78"/>
            </a:endParaRPr>
          </a:p>
        </p:txBody>
      </p:sp>
      <p:sp>
        <p:nvSpPr>
          <p:cNvPr id="8" name="Down Arrow 7"/>
          <p:cNvSpPr/>
          <p:nvPr/>
        </p:nvSpPr>
        <p:spPr>
          <a:xfrm>
            <a:off x="4125584" y="1814544"/>
            <a:ext cx="966884" cy="487260"/>
          </a:xfrm>
          <a:prstGeom prst="downArrow">
            <a:avLst/>
          </a:prstGeom>
          <a:solidFill>
            <a:srgbClr val="A242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Down Arrow 26"/>
          <p:cNvSpPr/>
          <p:nvPr/>
        </p:nvSpPr>
        <p:spPr>
          <a:xfrm>
            <a:off x="4125584" y="3520914"/>
            <a:ext cx="966884" cy="487260"/>
          </a:xfrm>
          <a:prstGeom prst="downArrow">
            <a:avLst/>
          </a:prstGeom>
          <a:solidFill>
            <a:srgbClr val="A95E5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Down Arrow 27"/>
          <p:cNvSpPr/>
          <p:nvPr/>
        </p:nvSpPr>
        <p:spPr>
          <a:xfrm>
            <a:off x="4125584" y="5186564"/>
            <a:ext cx="966884" cy="487260"/>
          </a:xfrm>
          <a:prstGeom prst="downArrow">
            <a:avLst/>
          </a:prstGeom>
          <a:solidFill>
            <a:srgbClr val="AC76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7102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animEffect transition="in" filter="fade">
                                      <p:cBhvr>
                                        <p:cTn id="21" dur="1000"/>
                                        <p:tgtEl>
                                          <p:spTgt spid="18"/>
                                        </p:tgtEl>
                                      </p:cBhvr>
                                    </p:animEffect>
                                    <p:anim calcmode="lin" valueType="num">
                                      <p:cBhvr>
                                        <p:cTn id="22" dur="1000" fill="hold"/>
                                        <p:tgtEl>
                                          <p:spTgt spid="18"/>
                                        </p:tgtEl>
                                        <p:attrNameLst>
                                          <p:attrName>ppt_x</p:attrName>
                                        </p:attrNameLst>
                                      </p:cBhvr>
                                      <p:tavLst>
                                        <p:tav tm="0">
                                          <p:val>
                                            <p:strVal val="#ppt_x"/>
                                          </p:val>
                                        </p:tav>
                                        <p:tav tm="100000">
                                          <p:val>
                                            <p:strVal val="#ppt_x"/>
                                          </p:val>
                                        </p:tav>
                                      </p:tavLst>
                                    </p:anim>
                                    <p:anim calcmode="lin" valueType="num">
                                      <p:cBhvr>
                                        <p:cTn id="2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1000"/>
                                        <p:tgtEl>
                                          <p:spTgt spid="23"/>
                                        </p:tgtEl>
                                      </p:cBhvr>
                                    </p:animEffect>
                                    <p:anim calcmode="lin" valueType="num">
                                      <p:cBhvr>
                                        <p:cTn id="29" dur="1000" fill="hold"/>
                                        <p:tgtEl>
                                          <p:spTgt spid="23"/>
                                        </p:tgtEl>
                                        <p:attrNameLst>
                                          <p:attrName>ppt_x</p:attrName>
                                        </p:attrNameLst>
                                      </p:cBhvr>
                                      <p:tavLst>
                                        <p:tav tm="0">
                                          <p:val>
                                            <p:strVal val="#ppt_x"/>
                                          </p:val>
                                        </p:tav>
                                        <p:tav tm="100000">
                                          <p:val>
                                            <p:strVal val="#ppt_x"/>
                                          </p:val>
                                        </p:tav>
                                      </p:tavLst>
                                    </p:anim>
                                    <p:anim calcmode="lin" valueType="num">
                                      <p:cBhvr>
                                        <p:cTn id="3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anim calcmode="lin" valueType="num">
                                      <p:cBhvr>
                                        <p:cTn id="36" dur="1000" fill="hold"/>
                                        <p:tgtEl>
                                          <p:spTgt spid="24"/>
                                        </p:tgtEl>
                                        <p:attrNameLst>
                                          <p:attrName>ppt_x</p:attrName>
                                        </p:attrNameLst>
                                      </p:cBhvr>
                                      <p:tavLst>
                                        <p:tav tm="0">
                                          <p:val>
                                            <p:strVal val="#ppt_x"/>
                                          </p:val>
                                        </p:tav>
                                        <p:tav tm="100000">
                                          <p:val>
                                            <p:strVal val="#ppt_x"/>
                                          </p:val>
                                        </p:tav>
                                      </p:tavLst>
                                    </p:anim>
                                    <p:anim calcmode="lin" valueType="num">
                                      <p:cBhvr>
                                        <p:cTn id="3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1000"/>
                                        <p:tgtEl>
                                          <p:spTgt spid="19"/>
                                        </p:tgtEl>
                                      </p:cBhvr>
                                    </p:animEffect>
                                    <p:anim calcmode="lin" valueType="num">
                                      <p:cBhvr>
                                        <p:cTn id="50" dur="1000" fill="hold"/>
                                        <p:tgtEl>
                                          <p:spTgt spid="19"/>
                                        </p:tgtEl>
                                        <p:attrNameLst>
                                          <p:attrName>ppt_x</p:attrName>
                                        </p:attrNameLst>
                                      </p:cBhvr>
                                      <p:tavLst>
                                        <p:tav tm="0">
                                          <p:val>
                                            <p:strVal val="#ppt_x"/>
                                          </p:val>
                                        </p:tav>
                                        <p:tav tm="100000">
                                          <p:val>
                                            <p:strVal val="#ppt_x"/>
                                          </p:val>
                                        </p:tav>
                                      </p:tavLst>
                                    </p:anim>
                                    <p:anim calcmode="lin" valueType="num">
                                      <p:cBhvr>
                                        <p:cTn id="5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1000"/>
                                        <p:tgtEl>
                                          <p:spTgt spid="25"/>
                                        </p:tgtEl>
                                      </p:cBhvr>
                                    </p:animEffect>
                                    <p:anim calcmode="lin" valueType="num">
                                      <p:cBhvr>
                                        <p:cTn id="57" dur="1000" fill="hold"/>
                                        <p:tgtEl>
                                          <p:spTgt spid="25"/>
                                        </p:tgtEl>
                                        <p:attrNameLst>
                                          <p:attrName>ppt_x</p:attrName>
                                        </p:attrNameLst>
                                      </p:cBhvr>
                                      <p:tavLst>
                                        <p:tav tm="0">
                                          <p:val>
                                            <p:strVal val="#ppt_x"/>
                                          </p:val>
                                        </p:tav>
                                        <p:tav tm="100000">
                                          <p:val>
                                            <p:strVal val="#ppt_x"/>
                                          </p:val>
                                        </p:tav>
                                      </p:tavLst>
                                    </p:anim>
                                    <p:anim calcmode="lin" valueType="num">
                                      <p:cBhvr>
                                        <p:cTn id="5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1000"/>
                                        <p:tgtEl>
                                          <p:spTgt spid="26"/>
                                        </p:tgtEl>
                                      </p:cBhvr>
                                    </p:animEffect>
                                    <p:anim calcmode="lin" valueType="num">
                                      <p:cBhvr>
                                        <p:cTn id="64" dur="1000" fill="hold"/>
                                        <p:tgtEl>
                                          <p:spTgt spid="26"/>
                                        </p:tgtEl>
                                        <p:attrNameLst>
                                          <p:attrName>ppt_x</p:attrName>
                                        </p:attrNameLst>
                                      </p:cBhvr>
                                      <p:tavLst>
                                        <p:tav tm="0">
                                          <p:val>
                                            <p:strVal val="#ppt_x"/>
                                          </p:val>
                                        </p:tav>
                                        <p:tav tm="100000">
                                          <p:val>
                                            <p:strVal val="#ppt_x"/>
                                          </p:val>
                                        </p:tav>
                                      </p:tavLst>
                                    </p:anim>
                                    <p:anim calcmode="lin" valueType="num">
                                      <p:cBhvr>
                                        <p:cTn id="65"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grpId="0" nodeType="click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fade">
                                      <p:cBhvr>
                                        <p:cTn id="70" dur="1000"/>
                                        <p:tgtEl>
                                          <p:spTgt spid="28"/>
                                        </p:tgtEl>
                                      </p:cBhvr>
                                    </p:animEffect>
                                    <p:anim calcmode="lin" valueType="num">
                                      <p:cBhvr>
                                        <p:cTn id="71" dur="1000" fill="hold"/>
                                        <p:tgtEl>
                                          <p:spTgt spid="28"/>
                                        </p:tgtEl>
                                        <p:attrNameLst>
                                          <p:attrName>ppt_x</p:attrName>
                                        </p:attrNameLst>
                                      </p:cBhvr>
                                      <p:tavLst>
                                        <p:tav tm="0">
                                          <p:val>
                                            <p:strVal val="#ppt_x"/>
                                          </p:val>
                                        </p:tav>
                                        <p:tav tm="100000">
                                          <p:val>
                                            <p:strVal val="#ppt_x"/>
                                          </p:val>
                                        </p:tav>
                                      </p:tavLst>
                                    </p:anim>
                                    <p:anim calcmode="lin" valueType="num">
                                      <p:cBhvr>
                                        <p:cTn id="72"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grpId="0" nodeType="click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fade">
                                      <p:cBhvr>
                                        <p:cTn id="77" dur="1000"/>
                                        <p:tgtEl>
                                          <p:spTgt spid="20"/>
                                        </p:tgtEl>
                                      </p:cBhvr>
                                    </p:animEffect>
                                    <p:anim calcmode="lin" valueType="num">
                                      <p:cBhvr>
                                        <p:cTn id="78" dur="1000" fill="hold"/>
                                        <p:tgtEl>
                                          <p:spTgt spid="20"/>
                                        </p:tgtEl>
                                        <p:attrNameLst>
                                          <p:attrName>ppt_x</p:attrName>
                                        </p:attrNameLst>
                                      </p:cBhvr>
                                      <p:tavLst>
                                        <p:tav tm="0">
                                          <p:val>
                                            <p:strVal val="#ppt_x"/>
                                          </p:val>
                                        </p:tav>
                                        <p:tav tm="100000">
                                          <p:val>
                                            <p:strVal val="#ppt_x"/>
                                          </p:val>
                                        </p:tav>
                                      </p:tavLst>
                                    </p:anim>
                                    <p:anim calcmode="lin" valueType="num">
                                      <p:cBhvr>
                                        <p:cTn id="7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19" grpId="0" animBg="1"/>
      <p:bldP spid="20" grpId="0" animBg="1"/>
      <p:bldP spid="23" grpId="0" animBg="1"/>
      <p:bldP spid="24" grpId="0" animBg="1"/>
      <p:bldP spid="25" grpId="0" animBg="1"/>
      <p:bldP spid="26" grpId="0" animBg="1"/>
      <p:bldP spid="8" grpId="0" animBg="1"/>
      <p:bldP spid="27" grpId="0" animBg="1"/>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5506623" y="259884"/>
            <a:ext cx="3350746"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معرفی جین جیکوبز</a:t>
            </a:r>
            <a:endParaRPr lang="fa-IR" sz="3400" b="1" dirty="0">
              <a:latin typeface="Calibri"/>
              <a:cs typeface="B Homa" panose="00000400000000000000" pitchFamily="2" charset="-78"/>
            </a:endParaRPr>
          </a:p>
        </p:txBody>
      </p:sp>
      <p:sp>
        <p:nvSpPr>
          <p:cNvPr id="7" name="Rectangle 6"/>
          <p:cNvSpPr/>
          <p:nvPr/>
        </p:nvSpPr>
        <p:spPr>
          <a:xfrm>
            <a:off x="5359757" y="1115536"/>
            <a:ext cx="3497612" cy="1029816"/>
          </a:xfrm>
          <a:prstGeom prst="rect">
            <a:avLst/>
          </a:prstGeom>
          <a:noFill/>
          <a:ln w="38100">
            <a:solidFill>
              <a:srgbClr val="7C634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50" b="1" dirty="0">
                <a:solidFill>
                  <a:schemeClr val="tx1"/>
                </a:solidFill>
                <a:cs typeface="B Homa" panose="00000400000000000000" pitchFamily="2" charset="-78"/>
              </a:rPr>
              <a:t>سال </a:t>
            </a:r>
            <a:r>
              <a:rPr lang="fa-IR" sz="1650" b="1" dirty="0">
                <a:solidFill>
                  <a:srgbClr val="C00000"/>
                </a:solidFill>
                <a:cs typeface="B Homa" panose="00000400000000000000" pitchFamily="2" charset="-78"/>
              </a:rPr>
              <a:t>1916</a:t>
            </a:r>
            <a:r>
              <a:rPr lang="fa-IR" sz="1650" b="1" dirty="0">
                <a:solidFill>
                  <a:schemeClr val="tx1"/>
                </a:solidFill>
                <a:cs typeface="B Homa" panose="00000400000000000000" pitchFamily="2" charset="-78"/>
              </a:rPr>
              <a:t> در شهر معدن زغال سنگ، اسکرانتون پنسیلوانیا، به دنیا </a:t>
            </a:r>
            <a:r>
              <a:rPr lang="fa-IR" sz="1650" b="1" dirty="0">
                <a:solidFill>
                  <a:schemeClr val="tx1"/>
                </a:solidFill>
                <a:cs typeface="B Homa" panose="00000400000000000000" pitchFamily="2" charset="-78"/>
              </a:rPr>
              <a:t>آمد.</a:t>
            </a:r>
            <a:endParaRPr lang="en-US" sz="1650" b="1" dirty="0">
              <a:solidFill>
                <a:schemeClr val="tx1"/>
              </a:solidFill>
              <a:cs typeface="B Homa" panose="00000400000000000000" pitchFamily="2" charset="-78"/>
            </a:endParaRPr>
          </a:p>
        </p:txBody>
      </p:sp>
      <p:sp>
        <p:nvSpPr>
          <p:cNvPr id="15" name="Rectangle 14"/>
          <p:cNvSpPr/>
          <p:nvPr/>
        </p:nvSpPr>
        <p:spPr>
          <a:xfrm>
            <a:off x="251047" y="4919464"/>
            <a:ext cx="3497612" cy="1029816"/>
          </a:xfrm>
          <a:prstGeom prst="rect">
            <a:avLst/>
          </a:prstGeom>
          <a:noFill/>
          <a:ln w="38100">
            <a:solidFill>
              <a:srgbClr val="7C634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50" b="1" dirty="0">
                <a:solidFill>
                  <a:schemeClr val="tx1"/>
                </a:solidFill>
                <a:cs typeface="B Homa" panose="00000400000000000000" pitchFamily="2" charset="-78"/>
              </a:rPr>
              <a:t>جین جیکوبز سرانجام در 25 آوریل سال </a:t>
            </a:r>
            <a:r>
              <a:rPr lang="fa-IR" sz="1650" b="1" dirty="0">
                <a:solidFill>
                  <a:srgbClr val="C00000"/>
                </a:solidFill>
                <a:cs typeface="B Homa" panose="00000400000000000000" pitchFamily="2" charset="-78"/>
              </a:rPr>
              <a:t>2006 </a:t>
            </a:r>
            <a:r>
              <a:rPr lang="fa-IR" sz="1650" b="1" dirty="0">
                <a:solidFill>
                  <a:schemeClr val="tx1"/>
                </a:solidFill>
                <a:cs typeface="B Homa" panose="00000400000000000000" pitchFamily="2" charset="-78"/>
              </a:rPr>
              <a:t>در شهر تورنتو دیده از جهان فرو </a:t>
            </a:r>
            <a:r>
              <a:rPr lang="fa-IR" sz="1650" b="1" dirty="0">
                <a:solidFill>
                  <a:schemeClr val="tx1"/>
                </a:solidFill>
                <a:cs typeface="B Homa" panose="00000400000000000000" pitchFamily="2" charset="-78"/>
              </a:rPr>
              <a:t>بست</a:t>
            </a:r>
            <a:r>
              <a:rPr lang="fa-IR" sz="1600" b="1" dirty="0">
                <a:solidFill>
                  <a:schemeClr val="tx1"/>
                </a:solidFill>
                <a:cs typeface="B Homa" panose="00000400000000000000" pitchFamily="2" charset="-78"/>
              </a:rPr>
              <a:t>.</a:t>
            </a:r>
            <a:endParaRPr lang="fa-IR" sz="1600" b="1" dirty="0">
              <a:solidFill>
                <a:schemeClr val="tx1"/>
              </a:solidFill>
              <a:cs typeface="B Homa" panose="00000400000000000000" pitchFamily="2" charset="-78"/>
            </a:endParaRPr>
          </a:p>
        </p:txBody>
      </p:sp>
      <p:sp>
        <p:nvSpPr>
          <p:cNvPr id="23" name="Rectangle 22"/>
          <p:cNvSpPr/>
          <p:nvPr/>
        </p:nvSpPr>
        <p:spPr>
          <a:xfrm>
            <a:off x="251047" y="3653427"/>
            <a:ext cx="3497612" cy="1029816"/>
          </a:xfrm>
          <a:prstGeom prst="rect">
            <a:avLst/>
          </a:prstGeom>
          <a:noFill/>
          <a:ln w="38100">
            <a:solidFill>
              <a:srgbClr val="7C634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b="1" dirty="0">
                <a:solidFill>
                  <a:schemeClr val="tx1"/>
                </a:solidFill>
                <a:cs typeface="B Homa" panose="00000400000000000000" pitchFamily="2" charset="-78"/>
              </a:rPr>
              <a:t>در سال </a:t>
            </a:r>
            <a:r>
              <a:rPr lang="fa-IR" sz="1600" b="1" dirty="0">
                <a:solidFill>
                  <a:srgbClr val="C00000"/>
                </a:solidFill>
                <a:cs typeface="B Homa" panose="00000400000000000000" pitchFamily="2" charset="-78"/>
              </a:rPr>
              <a:t>1961</a:t>
            </a:r>
            <a:r>
              <a:rPr lang="fa-IR" sz="1600" b="1" dirty="0">
                <a:solidFill>
                  <a:schemeClr val="tx1"/>
                </a:solidFill>
                <a:cs typeface="B Homa" panose="00000400000000000000" pitchFamily="2" charset="-78"/>
              </a:rPr>
              <a:t> او مشاهدات و نوشته های خویش را در کتاب </a:t>
            </a:r>
            <a:r>
              <a:rPr lang="fa-IR" sz="1600" b="1" dirty="0">
                <a:solidFill>
                  <a:schemeClr val="tx1"/>
                </a:solidFill>
                <a:cs typeface="B Homa" panose="00000400000000000000" pitchFamily="2" charset="-78"/>
              </a:rPr>
              <a:t>"</a:t>
            </a:r>
            <a:r>
              <a:rPr lang="fa-IR" sz="1600" b="1" dirty="0">
                <a:solidFill>
                  <a:srgbClr val="C00000"/>
                </a:solidFill>
                <a:cs typeface="B Homa" panose="00000400000000000000" pitchFamily="2" charset="-78"/>
              </a:rPr>
              <a:t>مرگ و زندگی شهرهای بزرگ آمریکایی</a:t>
            </a:r>
            <a:r>
              <a:rPr lang="fa-IR" sz="1600" b="1" dirty="0">
                <a:solidFill>
                  <a:schemeClr val="tx1"/>
                </a:solidFill>
                <a:cs typeface="B Homa" panose="00000400000000000000" pitchFamily="2" charset="-78"/>
              </a:rPr>
              <a:t>" ارائه </a:t>
            </a:r>
            <a:r>
              <a:rPr lang="fa-IR" sz="1600" b="1" dirty="0">
                <a:solidFill>
                  <a:schemeClr val="tx1"/>
                </a:solidFill>
                <a:cs typeface="B Homa" panose="00000400000000000000" pitchFamily="2" charset="-78"/>
              </a:rPr>
              <a:t>کرد. این کتاب به گونه ای حاکمیت طراحی مدرنیستی را نقد می </a:t>
            </a:r>
            <a:r>
              <a:rPr lang="fa-IR" sz="1600" b="1" dirty="0">
                <a:solidFill>
                  <a:schemeClr val="tx1"/>
                </a:solidFill>
                <a:cs typeface="B Homa" panose="00000400000000000000" pitchFamily="2" charset="-78"/>
              </a:rPr>
              <a:t>کند.</a:t>
            </a:r>
            <a:endParaRPr lang="fa-IR" dirty="0"/>
          </a:p>
        </p:txBody>
      </p:sp>
      <p:sp>
        <p:nvSpPr>
          <p:cNvPr id="24" name="Rectangle 23"/>
          <p:cNvSpPr/>
          <p:nvPr/>
        </p:nvSpPr>
        <p:spPr>
          <a:xfrm>
            <a:off x="251047" y="2385451"/>
            <a:ext cx="3497612" cy="1029816"/>
          </a:xfrm>
          <a:prstGeom prst="rect">
            <a:avLst/>
          </a:prstGeom>
          <a:noFill/>
          <a:ln w="38100">
            <a:solidFill>
              <a:srgbClr val="7C634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b="1" dirty="0">
                <a:solidFill>
                  <a:schemeClr val="tx1"/>
                </a:solidFill>
                <a:cs typeface="B Homa" panose="00000400000000000000" pitchFamily="2" charset="-78"/>
              </a:rPr>
              <a:t>در سال </a:t>
            </a:r>
            <a:r>
              <a:rPr lang="fa-IR" sz="1600" b="1" dirty="0">
                <a:solidFill>
                  <a:srgbClr val="C00000"/>
                </a:solidFill>
                <a:cs typeface="B Homa" panose="00000400000000000000" pitchFamily="2" charset="-78"/>
              </a:rPr>
              <a:t>1952</a:t>
            </a:r>
            <a:r>
              <a:rPr lang="fa-IR" sz="1600" b="1" dirty="0">
                <a:solidFill>
                  <a:schemeClr val="tx1"/>
                </a:solidFill>
                <a:cs typeface="B Homa" panose="00000400000000000000" pitchFamily="2" charset="-78"/>
              </a:rPr>
              <a:t> ویراستار مرتبط با </a:t>
            </a:r>
            <a:r>
              <a:rPr lang="en-US" sz="1400" b="1" dirty="0">
                <a:solidFill>
                  <a:schemeClr val="tx1"/>
                </a:solidFill>
                <a:latin typeface="Times New Roman" panose="02020603050405020304" pitchFamily="18" charset="0"/>
                <a:cs typeface="Times New Roman" panose="02020603050405020304" pitchFamily="18" charset="0"/>
              </a:rPr>
              <a:t>Architectural Forum </a:t>
            </a:r>
            <a:r>
              <a:rPr lang="fa-IR" sz="1400" b="1" dirty="0">
                <a:solidFill>
                  <a:schemeClr val="tx1"/>
                </a:solidFill>
                <a:latin typeface="Times New Roman" panose="02020603050405020304" pitchFamily="18" charset="0"/>
                <a:cs typeface="Times New Roman" panose="02020603050405020304" pitchFamily="18" charset="0"/>
              </a:rPr>
              <a:t> </a:t>
            </a:r>
            <a:r>
              <a:rPr lang="fa-IR" sz="1600" b="1" dirty="0">
                <a:solidFill>
                  <a:schemeClr val="tx1"/>
                </a:solidFill>
                <a:cs typeface="B Homa" panose="00000400000000000000" pitchFamily="2" charset="-78"/>
              </a:rPr>
              <a:t>شد و </a:t>
            </a:r>
            <a:r>
              <a:rPr lang="fa-IR" sz="1600" b="1" dirty="0">
                <a:solidFill>
                  <a:schemeClr val="tx1"/>
                </a:solidFill>
                <a:cs typeface="B Homa" panose="00000400000000000000" pitchFamily="2" charset="-78"/>
              </a:rPr>
              <a:t>اجازه </a:t>
            </a:r>
            <a:r>
              <a:rPr lang="fa-IR" sz="1600" b="1" dirty="0">
                <a:solidFill>
                  <a:schemeClr val="tx1"/>
                </a:solidFill>
                <a:cs typeface="B Homa" panose="00000400000000000000" pitchFamily="2" charset="-78"/>
              </a:rPr>
              <a:t>یافت </a:t>
            </a:r>
            <a:r>
              <a:rPr lang="fa-IR" sz="1600" b="1" dirty="0">
                <a:solidFill>
                  <a:schemeClr val="tx1"/>
                </a:solidFill>
                <a:cs typeface="B Homa" panose="00000400000000000000" pitchFamily="2" charset="-78"/>
              </a:rPr>
              <a:t>تا مشاهده ی نزدیک تری را نسبت </a:t>
            </a:r>
            <a:r>
              <a:rPr lang="fa-IR" sz="1600" b="1" dirty="0">
                <a:solidFill>
                  <a:schemeClr val="tx1"/>
                </a:solidFill>
                <a:cs typeface="B Homa" panose="00000400000000000000" pitchFamily="2" charset="-78"/>
              </a:rPr>
              <a:t>به نوسازی </a:t>
            </a:r>
            <a:r>
              <a:rPr lang="fa-IR" sz="1600" b="1" dirty="0">
                <a:solidFill>
                  <a:schemeClr val="tx1"/>
                </a:solidFill>
                <a:cs typeface="B Homa" panose="00000400000000000000" pitchFamily="2" charset="-78"/>
              </a:rPr>
              <a:t>شهری داشته باشد و به سرعت تبدیل به یک </a:t>
            </a:r>
            <a:r>
              <a:rPr lang="fa-IR" sz="1600" b="1" dirty="0">
                <a:solidFill>
                  <a:srgbClr val="C00000"/>
                </a:solidFill>
                <a:cs typeface="B Homa" panose="00000400000000000000" pitchFamily="2" charset="-78"/>
              </a:rPr>
              <a:t>منتقد</a:t>
            </a:r>
            <a:r>
              <a:rPr lang="fa-IR" sz="1600" b="1" dirty="0">
                <a:solidFill>
                  <a:schemeClr val="tx1"/>
                </a:solidFill>
                <a:cs typeface="B Homa" panose="00000400000000000000" pitchFamily="2" charset="-78"/>
              </a:rPr>
              <a:t> </a:t>
            </a:r>
            <a:r>
              <a:rPr lang="fa-IR" sz="1600" b="1" dirty="0">
                <a:solidFill>
                  <a:schemeClr val="tx1"/>
                </a:solidFill>
                <a:cs typeface="B Homa" panose="00000400000000000000" pitchFamily="2" charset="-78"/>
              </a:rPr>
              <a:t>شد.</a:t>
            </a:r>
            <a:endParaRPr lang="fa-IR" sz="2000" b="1" dirty="0">
              <a:solidFill>
                <a:schemeClr val="tx1"/>
              </a:solidFill>
              <a:cs typeface="B Homa" panose="00000400000000000000" pitchFamily="2" charset="-78"/>
            </a:endParaRPr>
          </a:p>
        </p:txBody>
      </p:sp>
      <p:sp>
        <p:nvSpPr>
          <p:cNvPr id="25" name="Rectangle 24"/>
          <p:cNvSpPr/>
          <p:nvPr/>
        </p:nvSpPr>
        <p:spPr>
          <a:xfrm>
            <a:off x="254253" y="1117475"/>
            <a:ext cx="3494406" cy="1029816"/>
          </a:xfrm>
          <a:prstGeom prst="rect">
            <a:avLst/>
          </a:prstGeom>
          <a:noFill/>
          <a:ln w="38100">
            <a:solidFill>
              <a:srgbClr val="7C634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50" b="1" dirty="0">
                <a:solidFill>
                  <a:schemeClr val="tx1"/>
                </a:solidFill>
                <a:cs typeface="B Homa" panose="00000400000000000000" pitchFamily="2" charset="-78"/>
              </a:rPr>
              <a:t>پس از </a:t>
            </a:r>
            <a:r>
              <a:rPr lang="fa-IR" sz="1650" b="1" dirty="0">
                <a:solidFill>
                  <a:schemeClr val="tx1"/>
                </a:solidFill>
                <a:cs typeface="B Homa" panose="00000400000000000000" pitchFamily="2" charset="-78"/>
              </a:rPr>
              <a:t>فارغ التحصیلی </a:t>
            </a:r>
            <a:r>
              <a:rPr lang="fa-IR" sz="1650" b="1" dirty="0">
                <a:solidFill>
                  <a:schemeClr val="tx1"/>
                </a:solidFill>
                <a:cs typeface="B Homa" panose="00000400000000000000" pitchFamily="2" charset="-78"/>
              </a:rPr>
              <a:t>از دبیرستان، دستیار برای ویراستاری صفحه ی زنان در یک نشریه، بدون دستمزد شد. </a:t>
            </a:r>
            <a:r>
              <a:rPr lang="fa-IR" sz="1650" b="1" dirty="0">
                <a:solidFill>
                  <a:schemeClr val="tx1"/>
                </a:solidFill>
                <a:cs typeface="B Homa" panose="00000400000000000000" pitchFamily="2" charset="-78"/>
              </a:rPr>
              <a:t>و یک </a:t>
            </a:r>
            <a:r>
              <a:rPr lang="fa-IR" sz="1650" b="1" dirty="0">
                <a:solidFill>
                  <a:schemeClr val="tx1"/>
                </a:solidFill>
                <a:cs typeface="B Homa" panose="00000400000000000000" pitchFamily="2" charset="-78"/>
              </a:rPr>
              <a:t>سال </a:t>
            </a:r>
            <a:r>
              <a:rPr lang="fa-IR" sz="1650" b="1" dirty="0">
                <a:solidFill>
                  <a:schemeClr val="tx1"/>
                </a:solidFill>
                <a:cs typeface="B Homa" panose="00000400000000000000" pitchFamily="2" charset="-78"/>
              </a:rPr>
              <a:t>بعد، به </a:t>
            </a:r>
            <a:r>
              <a:rPr lang="fa-IR" sz="1650" b="1" dirty="0">
                <a:solidFill>
                  <a:srgbClr val="C00000"/>
                </a:solidFill>
                <a:cs typeface="B Homa" panose="00000400000000000000" pitchFamily="2" charset="-78"/>
              </a:rPr>
              <a:t>نیویورک سیتی</a:t>
            </a:r>
            <a:r>
              <a:rPr lang="fa-IR" sz="1650" b="1" dirty="0">
                <a:solidFill>
                  <a:schemeClr val="tx1"/>
                </a:solidFill>
                <a:cs typeface="B Homa" panose="00000400000000000000" pitchFamily="2" charset="-78"/>
              </a:rPr>
              <a:t> رفت</a:t>
            </a:r>
            <a:r>
              <a:rPr lang="fa-IR" sz="1650" b="1" dirty="0">
                <a:solidFill>
                  <a:schemeClr val="tx1"/>
                </a:solidFill>
                <a:cs typeface="B Homa" panose="00000400000000000000" pitchFamily="2" charset="-78"/>
              </a:rPr>
              <a:t>.</a:t>
            </a:r>
            <a:endParaRPr lang="fa-IR" sz="1650" b="1" dirty="0">
              <a:solidFill>
                <a:schemeClr val="tx1"/>
              </a:solidFill>
              <a:cs typeface="B Homa" panose="00000400000000000000" pitchFamily="2" charset="-78"/>
            </a:endParaRPr>
          </a:p>
        </p:txBody>
      </p:sp>
      <p:sp>
        <p:nvSpPr>
          <p:cNvPr id="26" name="Rectangle 25"/>
          <p:cNvSpPr/>
          <p:nvPr/>
        </p:nvSpPr>
        <p:spPr>
          <a:xfrm>
            <a:off x="5364088" y="4919464"/>
            <a:ext cx="3497612" cy="1029816"/>
          </a:xfrm>
          <a:prstGeom prst="rect">
            <a:avLst/>
          </a:prstGeom>
          <a:noFill/>
          <a:ln w="38100">
            <a:solidFill>
              <a:srgbClr val="7C634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b="1" dirty="0">
                <a:solidFill>
                  <a:schemeClr val="tx1"/>
                </a:solidFill>
                <a:cs typeface="B Homa" panose="00000400000000000000" pitchFamily="2" charset="-78"/>
              </a:rPr>
              <a:t>در طول سال های </a:t>
            </a:r>
            <a:r>
              <a:rPr lang="fa-IR" sz="1600" b="1" dirty="0">
                <a:solidFill>
                  <a:srgbClr val="C00000"/>
                </a:solidFill>
                <a:cs typeface="B Homa" panose="00000400000000000000" pitchFamily="2" charset="-78"/>
              </a:rPr>
              <a:t>1960</a:t>
            </a:r>
            <a:r>
              <a:rPr lang="fa-IR" sz="1600" b="1" dirty="0">
                <a:solidFill>
                  <a:schemeClr val="tx1"/>
                </a:solidFill>
                <a:cs typeface="B Homa" panose="00000400000000000000" pitchFamily="2" charset="-78"/>
              </a:rPr>
              <a:t> تا </a:t>
            </a:r>
            <a:r>
              <a:rPr lang="fa-IR" sz="1600" b="1" dirty="0">
                <a:solidFill>
                  <a:srgbClr val="C00000"/>
                </a:solidFill>
                <a:cs typeface="B Homa" panose="00000400000000000000" pitchFamily="2" charset="-78"/>
              </a:rPr>
              <a:t>1970 </a:t>
            </a:r>
            <a:r>
              <a:rPr lang="fa-IR" sz="1600" b="1" dirty="0">
                <a:solidFill>
                  <a:schemeClr val="tx1"/>
                </a:solidFill>
                <a:cs typeface="B Homa" panose="00000400000000000000" pitchFamily="2" charset="-78"/>
              </a:rPr>
              <a:t>در </a:t>
            </a:r>
            <a:r>
              <a:rPr lang="fa-IR" sz="1600" b="1" dirty="0">
                <a:solidFill>
                  <a:schemeClr val="tx1"/>
                </a:solidFill>
                <a:cs typeface="B Homa" panose="00000400000000000000" pitchFamily="2" charset="-78"/>
              </a:rPr>
              <a:t>جهت </a:t>
            </a:r>
            <a:r>
              <a:rPr lang="fa-IR" sz="1600" b="1" dirty="0">
                <a:solidFill>
                  <a:srgbClr val="C00000"/>
                </a:solidFill>
                <a:cs typeface="B Homa" panose="00000400000000000000" pitchFamily="2" charset="-78"/>
              </a:rPr>
              <a:t>مخالفت</a:t>
            </a:r>
            <a:r>
              <a:rPr lang="fa-IR" sz="1600" b="1" dirty="0">
                <a:solidFill>
                  <a:schemeClr val="tx1"/>
                </a:solidFill>
                <a:cs typeface="B Homa" panose="00000400000000000000" pitchFamily="2" charset="-78"/>
              </a:rPr>
              <a:t> با ساخت </a:t>
            </a:r>
            <a:r>
              <a:rPr lang="fa-IR" sz="1600" b="1" dirty="0">
                <a:solidFill>
                  <a:srgbClr val="C00000"/>
                </a:solidFill>
                <a:cs typeface="B Homa" panose="00000400000000000000" pitchFamily="2" charset="-78"/>
              </a:rPr>
              <a:t>بزرگراه ها </a:t>
            </a:r>
            <a:r>
              <a:rPr lang="fa-IR" sz="1600" b="1" dirty="0">
                <a:solidFill>
                  <a:schemeClr val="tx1"/>
                </a:solidFill>
                <a:cs typeface="B Homa" panose="00000400000000000000" pitchFamily="2" charset="-78"/>
              </a:rPr>
              <a:t>و حمایت از همسایگی </a:t>
            </a:r>
            <a:r>
              <a:rPr lang="fa-IR" sz="1600" b="1" dirty="0">
                <a:solidFill>
                  <a:schemeClr val="tx1"/>
                </a:solidFill>
                <a:cs typeface="B Homa" panose="00000400000000000000" pitchFamily="2" charset="-78"/>
              </a:rPr>
              <a:t>ها، بسیار تلاش کرد.</a:t>
            </a:r>
            <a:endParaRPr lang="en-US" sz="1600" b="1" dirty="0">
              <a:solidFill>
                <a:schemeClr val="tx1"/>
              </a:solidFill>
              <a:cs typeface="B Homa" panose="00000400000000000000" pitchFamily="2" charset="-78"/>
            </a:endParaRPr>
          </a:p>
        </p:txBody>
      </p:sp>
      <p:sp>
        <p:nvSpPr>
          <p:cNvPr id="27" name="Rectangle 26"/>
          <p:cNvSpPr/>
          <p:nvPr/>
        </p:nvSpPr>
        <p:spPr>
          <a:xfrm>
            <a:off x="5359757" y="3653427"/>
            <a:ext cx="3497612" cy="1029816"/>
          </a:xfrm>
          <a:prstGeom prst="rect">
            <a:avLst/>
          </a:prstGeom>
          <a:noFill/>
          <a:ln w="38100">
            <a:solidFill>
              <a:srgbClr val="7C634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b="1" dirty="0">
                <a:solidFill>
                  <a:schemeClr val="tx1"/>
                </a:solidFill>
                <a:cs typeface="B Homa" panose="00000400000000000000" pitchFamily="2" charset="-78"/>
              </a:rPr>
              <a:t>او در سال </a:t>
            </a:r>
            <a:r>
              <a:rPr lang="fa-IR" sz="1600" b="1" dirty="0">
                <a:solidFill>
                  <a:srgbClr val="C00000"/>
                </a:solidFill>
                <a:cs typeface="B Homa" panose="00000400000000000000" pitchFamily="2" charset="-78"/>
              </a:rPr>
              <a:t>1956</a:t>
            </a:r>
            <a:r>
              <a:rPr lang="fa-IR" sz="1600" b="1" dirty="0">
                <a:solidFill>
                  <a:schemeClr val="tx1"/>
                </a:solidFill>
                <a:cs typeface="B Homa" panose="00000400000000000000" pitchFamily="2" charset="-78"/>
              </a:rPr>
              <a:t> </a:t>
            </a:r>
            <a:r>
              <a:rPr lang="fa-IR" sz="1600" b="1" dirty="0">
                <a:solidFill>
                  <a:schemeClr val="tx1"/>
                </a:solidFill>
                <a:cs typeface="B Homa" panose="00000400000000000000" pitchFamily="2" charset="-78"/>
              </a:rPr>
              <a:t>در </a:t>
            </a:r>
            <a:r>
              <a:rPr lang="fa-IR" sz="1600" b="1" dirty="0">
                <a:solidFill>
                  <a:schemeClr val="tx1"/>
                </a:solidFill>
                <a:cs typeface="B Homa" panose="00000400000000000000" pitchFamily="2" charset="-78"/>
              </a:rPr>
              <a:t>دانشگاه </a:t>
            </a:r>
            <a:r>
              <a:rPr lang="fa-IR" sz="1600" b="1" dirty="0">
                <a:solidFill>
                  <a:srgbClr val="C00000"/>
                </a:solidFill>
                <a:cs typeface="B Homa" panose="00000400000000000000" pitchFamily="2" charset="-78"/>
              </a:rPr>
              <a:t>هاروارد</a:t>
            </a:r>
            <a:r>
              <a:rPr lang="fa-IR" sz="1600" b="1" dirty="0">
                <a:solidFill>
                  <a:schemeClr val="tx1"/>
                </a:solidFill>
                <a:cs typeface="B Homa" panose="00000400000000000000" pitchFamily="2" charset="-78"/>
              </a:rPr>
              <a:t> سخنرانی کرد و ویلیام وایت از وی دعوت کرد تا مقاله ای مشابه این سخنرانی را به عنوان " پایین شهر برای مردم است" </a:t>
            </a:r>
            <a:r>
              <a:rPr lang="fa-IR" sz="1600" b="1" dirty="0">
                <a:solidFill>
                  <a:schemeClr val="tx1"/>
                </a:solidFill>
                <a:cs typeface="B Homa" panose="00000400000000000000" pitchFamily="2" charset="-78"/>
              </a:rPr>
              <a:t>بنویسد</a:t>
            </a:r>
            <a:r>
              <a:rPr lang="fa-IR" sz="1600" dirty="0">
                <a:solidFill>
                  <a:schemeClr val="tx1"/>
                </a:solidFill>
                <a:cs typeface="B Homa" panose="00000400000000000000" pitchFamily="2" charset="-78"/>
              </a:rPr>
              <a:t>.</a:t>
            </a:r>
            <a:endParaRPr lang="en-US" sz="1600" dirty="0">
              <a:solidFill>
                <a:schemeClr val="tx1"/>
              </a:solidFill>
              <a:cs typeface="B Homa" panose="00000400000000000000" pitchFamily="2" charset="-78"/>
            </a:endParaRPr>
          </a:p>
        </p:txBody>
      </p:sp>
      <p:sp>
        <p:nvSpPr>
          <p:cNvPr id="28" name="Rectangle 27"/>
          <p:cNvSpPr/>
          <p:nvPr/>
        </p:nvSpPr>
        <p:spPr>
          <a:xfrm>
            <a:off x="5359757" y="2383512"/>
            <a:ext cx="3497612" cy="1029816"/>
          </a:xfrm>
          <a:prstGeom prst="rect">
            <a:avLst/>
          </a:prstGeom>
          <a:noFill/>
          <a:ln w="38100">
            <a:solidFill>
              <a:srgbClr val="7C634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600" b="1" dirty="0">
                <a:solidFill>
                  <a:schemeClr val="tx1"/>
                </a:solidFill>
                <a:cs typeface="B Homa" panose="00000400000000000000" pitchFamily="2" charset="-78"/>
              </a:rPr>
              <a:t>به عنوان یک </a:t>
            </a:r>
            <a:r>
              <a:rPr lang="ar-SA" sz="1600" b="1" dirty="0">
                <a:solidFill>
                  <a:schemeClr val="tx1"/>
                </a:solidFill>
                <a:cs typeface="B Homa" panose="00000400000000000000" pitchFamily="2" charset="-78"/>
              </a:rPr>
              <a:t>نویسنده</a:t>
            </a:r>
            <a:r>
              <a:rPr lang="fa-IR" sz="1600" b="1" dirty="0">
                <a:solidFill>
                  <a:schemeClr val="tx1"/>
                </a:solidFill>
                <a:cs typeface="B Homa" panose="00000400000000000000" pitchFamily="2" charset="-78"/>
              </a:rPr>
              <a:t> </a:t>
            </a:r>
            <a:r>
              <a:rPr lang="ar-SA" sz="1600" b="1" dirty="0">
                <a:solidFill>
                  <a:schemeClr val="tx1"/>
                </a:solidFill>
                <a:cs typeface="B Homa" panose="00000400000000000000" pitchFamily="2" charset="-78"/>
              </a:rPr>
              <a:t>آزاد </a:t>
            </a:r>
            <a:r>
              <a:rPr lang="ar-SA" sz="1600" b="1" dirty="0">
                <a:solidFill>
                  <a:schemeClr val="tx1"/>
                </a:solidFill>
                <a:cs typeface="B Homa" panose="00000400000000000000" pitchFamily="2" charset="-78"/>
              </a:rPr>
              <a:t>اغلب در مورد </a:t>
            </a:r>
            <a:r>
              <a:rPr lang="ar-SA" sz="1600" b="1" dirty="0">
                <a:solidFill>
                  <a:schemeClr val="tx1"/>
                </a:solidFill>
                <a:cs typeface="B Homa" panose="00000400000000000000" pitchFamily="2" charset="-78"/>
              </a:rPr>
              <a:t>حوزه</a:t>
            </a:r>
            <a:r>
              <a:rPr lang="fa-IR" sz="1600" b="1" dirty="0">
                <a:solidFill>
                  <a:schemeClr val="tx1"/>
                </a:solidFill>
                <a:cs typeface="B Homa" panose="00000400000000000000" pitchFamily="2" charset="-78"/>
              </a:rPr>
              <a:t> </a:t>
            </a:r>
            <a:r>
              <a:rPr lang="ar-SA" sz="1600" b="1" dirty="0">
                <a:solidFill>
                  <a:schemeClr val="tx1"/>
                </a:solidFill>
                <a:cs typeface="B Homa" panose="00000400000000000000" pitchFamily="2" charset="-78"/>
              </a:rPr>
              <a:t>های </a:t>
            </a:r>
            <a:r>
              <a:rPr lang="ar-SA" sz="1600" b="1" dirty="0">
                <a:solidFill>
                  <a:schemeClr val="tx1"/>
                </a:solidFill>
                <a:cs typeface="B Homa" panose="00000400000000000000" pitchFamily="2" charset="-78"/>
              </a:rPr>
              <a:t>کاری در </a:t>
            </a:r>
            <a:r>
              <a:rPr lang="ar-SA" sz="1600" b="1" dirty="0">
                <a:solidFill>
                  <a:srgbClr val="C00000"/>
                </a:solidFill>
                <a:cs typeface="B Homa" panose="00000400000000000000" pitchFamily="2" charset="-78"/>
              </a:rPr>
              <a:t>شهر</a:t>
            </a:r>
            <a:r>
              <a:rPr lang="ar-SA" sz="1600" b="1" dirty="0">
                <a:solidFill>
                  <a:schemeClr val="tx1"/>
                </a:solidFill>
                <a:cs typeface="B Homa" panose="00000400000000000000" pitchFamily="2" charset="-78"/>
              </a:rPr>
              <a:t> می نوش</a:t>
            </a:r>
            <a:r>
              <a:rPr lang="fa-IR" sz="1600" b="1" dirty="0">
                <a:solidFill>
                  <a:schemeClr val="tx1"/>
                </a:solidFill>
                <a:cs typeface="B Homa" panose="00000400000000000000" pitchFamily="2" charset="-78"/>
              </a:rPr>
              <a:t>ت. </a:t>
            </a:r>
            <a:r>
              <a:rPr lang="ar-SA" sz="1600" b="1" dirty="0">
                <a:solidFill>
                  <a:schemeClr val="tx1"/>
                </a:solidFill>
                <a:cs typeface="B Homa" panose="00000400000000000000" pitchFamily="2" charset="-78"/>
              </a:rPr>
              <a:t>در </a:t>
            </a:r>
            <a:r>
              <a:rPr lang="ar-SA" sz="1600" b="1" dirty="0">
                <a:solidFill>
                  <a:schemeClr val="tx1"/>
                </a:solidFill>
                <a:cs typeface="B Homa" panose="00000400000000000000" pitchFamily="2" charset="-78"/>
              </a:rPr>
              <a:t>زمانی که مشغول به کار در اداره ی خبررسانی جنگی بود همسر خود</a:t>
            </a:r>
            <a:r>
              <a:rPr lang="fa-IR" sz="1600" b="1" dirty="0">
                <a:solidFill>
                  <a:schemeClr val="tx1"/>
                </a:solidFill>
                <a:cs typeface="B Homa" panose="00000400000000000000" pitchFamily="2" charset="-78"/>
              </a:rPr>
              <a:t>،</a:t>
            </a:r>
            <a:r>
              <a:rPr lang="ar-SA" sz="1600" b="1" dirty="0">
                <a:solidFill>
                  <a:schemeClr val="tx1"/>
                </a:solidFill>
                <a:cs typeface="B Homa" panose="00000400000000000000" pitchFamily="2" charset="-78"/>
              </a:rPr>
              <a:t> رابرت جیکوبز</a:t>
            </a:r>
            <a:r>
              <a:rPr lang="fa-IR" sz="1600" b="1" dirty="0">
                <a:solidFill>
                  <a:schemeClr val="tx1"/>
                </a:solidFill>
                <a:cs typeface="B Homa" panose="00000400000000000000" pitchFamily="2" charset="-78"/>
              </a:rPr>
              <a:t> </a:t>
            </a:r>
            <a:r>
              <a:rPr lang="ar-SA" sz="1600" b="1" dirty="0">
                <a:solidFill>
                  <a:schemeClr val="tx1"/>
                </a:solidFill>
                <a:cs typeface="B Homa" panose="00000400000000000000" pitchFamily="2" charset="-78"/>
              </a:rPr>
              <a:t>معمار را ملاقات کرد</a:t>
            </a:r>
            <a:r>
              <a:rPr lang="en-US" sz="1600" b="1" dirty="0">
                <a:solidFill>
                  <a:schemeClr val="tx1"/>
                </a:solidFill>
                <a:cs typeface="B Homa" panose="00000400000000000000" pitchFamily="2" charset="-78"/>
              </a:rPr>
              <a:t>.</a:t>
            </a:r>
            <a:endParaRPr lang="en-US" sz="1650" b="1" dirty="0">
              <a:solidFill>
                <a:schemeClr val="tx1"/>
              </a:solidFill>
              <a:cs typeface="B Homa" panose="00000400000000000000" pitchFamily="2" charset="-78"/>
            </a:endParaRPr>
          </a:p>
        </p:txBody>
      </p:sp>
      <p:sp>
        <p:nvSpPr>
          <p:cNvPr id="29" name="Rectangle 28"/>
          <p:cNvSpPr/>
          <p:nvPr/>
        </p:nvSpPr>
        <p:spPr>
          <a:xfrm>
            <a:off x="3794494" y="1117475"/>
            <a:ext cx="1513002" cy="1029816"/>
          </a:xfrm>
          <a:prstGeom prst="rect">
            <a:avLst/>
          </a:prstGeom>
          <a:noFill/>
          <a:ln w="38100">
            <a:solidFill>
              <a:srgbClr val="7C634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p:cNvSpPr/>
          <p:nvPr/>
        </p:nvSpPr>
        <p:spPr>
          <a:xfrm>
            <a:off x="3794494" y="2383512"/>
            <a:ext cx="1512168" cy="1029816"/>
          </a:xfrm>
          <a:prstGeom prst="rect">
            <a:avLst/>
          </a:prstGeom>
          <a:noFill/>
          <a:ln w="38100">
            <a:solidFill>
              <a:srgbClr val="7C634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Rectangle 30"/>
          <p:cNvSpPr/>
          <p:nvPr/>
        </p:nvSpPr>
        <p:spPr>
          <a:xfrm>
            <a:off x="3794494" y="3653427"/>
            <a:ext cx="1512168" cy="1029816"/>
          </a:xfrm>
          <a:prstGeom prst="rect">
            <a:avLst/>
          </a:prstGeom>
          <a:noFill/>
          <a:ln w="38100">
            <a:solidFill>
              <a:srgbClr val="7C634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3798625" y="4919464"/>
            <a:ext cx="1512168" cy="1029816"/>
          </a:xfrm>
          <a:prstGeom prst="rect">
            <a:avLst/>
          </a:prstGeom>
          <a:noFill/>
          <a:ln w="38100">
            <a:solidFill>
              <a:srgbClr val="7C634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l="17062" t="3797" b="6102"/>
          <a:stretch/>
        </p:blipFill>
        <p:spPr>
          <a:xfrm>
            <a:off x="3811535" y="1124746"/>
            <a:ext cx="1480547" cy="1008581"/>
          </a:xfrm>
          <a:prstGeom prst="rect">
            <a:avLst/>
          </a:prstGeom>
        </p:spPr>
      </p:pic>
      <p:pic>
        <p:nvPicPr>
          <p:cNvPr id="34" name="Picture 4" descr="thumbnail"/>
          <p:cNvPicPr>
            <a:picLocks noChangeAspect="1" noChangeArrowheads="1"/>
          </p:cNvPicPr>
          <p:nvPr/>
        </p:nvPicPr>
        <p:blipFill>
          <a:blip r:embed="rId4"/>
          <a:srcRect/>
          <a:stretch>
            <a:fillRect/>
          </a:stretch>
        </p:blipFill>
        <p:spPr bwMode="auto">
          <a:xfrm>
            <a:off x="3813807" y="4925018"/>
            <a:ext cx="1480547" cy="1018708"/>
          </a:xfrm>
          <a:prstGeom prst="rect">
            <a:avLst/>
          </a:prstGeom>
          <a:ln>
            <a:noFill/>
          </a:ln>
          <a:effectLst>
            <a:outerShdw blurRad="292100" dist="139700" dir="2700000" algn="tl" rotWithShape="0">
              <a:srgbClr val="333333">
                <a:alpha val="65000"/>
              </a:srgbClr>
            </a:outerShdw>
          </a:effectLst>
        </p:spPr>
      </p:pic>
      <p:pic>
        <p:nvPicPr>
          <p:cNvPr id="9" name="Picture 8"/>
          <p:cNvPicPr>
            <a:picLocks noChangeAspect="1"/>
          </p:cNvPicPr>
          <p:nvPr/>
        </p:nvPicPr>
        <p:blipFill rotWithShape="1">
          <a:blip r:embed="rId5">
            <a:extLst>
              <a:ext uri="{28A0092B-C50C-407E-A947-70E740481C1C}">
                <a14:useLocalDpi xmlns:a14="http://schemas.microsoft.com/office/drawing/2010/main" val="0"/>
              </a:ext>
            </a:extLst>
          </a:blip>
          <a:srcRect b="5237"/>
          <a:stretch/>
        </p:blipFill>
        <p:spPr>
          <a:xfrm>
            <a:off x="3816660" y="3678831"/>
            <a:ext cx="1475420" cy="974307"/>
          </a:xfrm>
          <a:prstGeom prst="rect">
            <a:avLst/>
          </a:prstGeom>
        </p:spPr>
      </p:pic>
      <p:pic>
        <p:nvPicPr>
          <p:cNvPr id="35" name="Picture 10" descr="imagesCAYIV4LN"/>
          <p:cNvPicPr>
            <a:picLocks noChangeAspect="1" noChangeArrowheads="1"/>
          </p:cNvPicPr>
          <p:nvPr/>
        </p:nvPicPr>
        <p:blipFill>
          <a:blip r:embed="rId6"/>
          <a:srcRect/>
          <a:stretch>
            <a:fillRect/>
          </a:stretch>
        </p:blipFill>
        <p:spPr bwMode="auto">
          <a:xfrm>
            <a:off x="3801754" y="2416591"/>
            <a:ext cx="644074" cy="986651"/>
          </a:xfrm>
          <a:prstGeom prst="rect">
            <a:avLst/>
          </a:prstGeom>
          <a:ln>
            <a:noFill/>
          </a:ln>
          <a:effectLst>
            <a:outerShdw blurRad="292100" dist="139700" dir="2700000" algn="tl" rotWithShape="0">
              <a:srgbClr val="333333">
                <a:alpha val="65000"/>
              </a:srgbClr>
            </a:outerShdw>
          </a:effectLst>
        </p:spPr>
      </p:pic>
      <p:pic>
        <p:nvPicPr>
          <p:cNvPr id="36" name="Picture 6" descr="thumbnail"/>
          <p:cNvPicPr>
            <a:picLocks noChangeAspect="1" noChangeArrowheads="1"/>
          </p:cNvPicPr>
          <p:nvPr/>
        </p:nvPicPr>
        <p:blipFill rotWithShape="1">
          <a:blip r:embed="rId7"/>
          <a:srcRect l="19126" t="4742" r="-1580" b="-4742"/>
          <a:stretch/>
        </p:blipFill>
        <p:spPr bwMode="auto">
          <a:xfrm>
            <a:off x="4427984" y="2405272"/>
            <a:ext cx="878678" cy="103104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37035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fade">
                                      <p:cBhvr>
                                        <p:cTn id="14" dur="1000"/>
                                        <p:tgtEl>
                                          <p:spTgt spid="29"/>
                                        </p:tgtEl>
                                      </p:cBhvr>
                                    </p:animEffect>
                                    <p:anim calcmode="lin" valueType="num">
                                      <p:cBhvr>
                                        <p:cTn id="15" dur="1000" fill="hold"/>
                                        <p:tgtEl>
                                          <p:spTgt spid="29"/>
                                        </p:tgtEl>
                                        <p:attrNameLst>
                                          <p:attrName>ppt_x</p:attrName>
                                        </p:attrNameLst>
                                      </p:cBhvr>
                                      <p:tavLst>
                                        <p:tav tm="0">
                                          <p:val>
                                            <p:strVal val="#ppt_x"/>
                                          </p:val>
                                        </p:tav>
                                        <p:tav tm="100000">
                                          <p:val>
                                            <p:strVal val="#ppt_x"/>
                                          </p:val>
                                        </p:tav>
                                      </p:tavLst>
                                    </p:anim>
                                    <p:anim calcmode="lin" valueType="num">
                                      <p:cBhvr>
                                        <p:cTn id="16" dur="1000" fill="hold"/>
                                        <p:tgtEl>
                                          <p:spTgt spid="29"/>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1000"/>
                                        <p:tgtEl>
                                          <p:spTgt spid="8"/>
                                        </p:tgtEl>
                                      </p:cBhvr>
                                    </p:animEffect>
                                    <p:anim calcmode="lin" valueType="num">
                                      <p:cBhvr>
                                        <p:cTn id="20" dur="1000" fill="hold"/>
                                        <p:tgtEl>
                                          <p:spTgt spid="8"/>
                                        </p:tgtEl>
                                        <p:attrNameLst>
                                          <p:attrName>ppt_x</p:attrName>
                                        </p:attrNameLst>
                                      </p:cBhvr>
                                      <p:tavLst>
                                        <p:tav tm="0">
                                          <p:val>
                                            <p:strVal val="#ppt_x"/>
                                          </p:val>
                                        </p:tav>
                                        <p:tav tm="100000">
                                          <p:val>
                                            <p:strVal val="#ppt_x"/>
                                          </p:val>
                                        </p:tav>
                                      </p:tavLst>
                                    </p:anim>
                                    <p:anim calcmode="lin" valueType="num">
                                      <p:cBhvr>
                                        <p:cTn id="2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1000"/>
                                        <p:tgtEl>
                                          <p:spTgt spid="25"/>
                                        </p:tgtEl>
                                      </p:cBhvr>
                                    </p:animEffect>
                                    <p:anim calcmode="lin" valueType="num">
                                      <p:cBhvr>
                                        <p:cTn id="27" dur="1000" fill="hold"/>
                                        <p:tgtEl>
                                          <p:spTgt spid="25"/>
                                        </p:tgtEl>
                                        <p:attrNameLst>
                                          <p:attrName>ppt_x</p:attrName>
                                        </p:attrNameLst>
                                      </p:cBhvr>
                                      <p:tavLst>
                                        <p:tav tm="0">
                                          <p:val>
                                            <p:strVal val="#ppt_x"/>
                                          </p:val>
                                        </p:tav>
                                        <p:tav tm="100000">
                                          <p:val>
                                            <p:strVal val="#ppt_x"/>
                                          </p:val>
                                        </p:tav>
                                      </p:tavLst>
                                    </p:anim>
                                    <p:anim calcmode="lin" valueType="num">
                                      <p:cBhvr>
                                        <p:cTn id="2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1000"/>
                                        <p:tgtEl>
                                          <p:spTgt spid="28"/>
                                        </p:tgtEl>
                                      </p:cBhvr>
                                    </p:animEffect>
                                    <p:anim calcmode="lin" valueType="num">
                                      <p:cBhvr>
                                        <p:cTn id="34" dur="1000" fill="hold"/>
                                        <p:tgtEl>
                                          <p:spTgt spid="28"/>
                                        </p:tgtEl>
                                        <p:attrNameLst>
                                          <p:attrName>ppt_x</p:attrName>
                                        </p:attrNameLst>
                                      </p:cBhvr>
                                      <p:tavLst>
                                        <p:tav tm="0">
                                          <p:val>
                                            <p:strVal val="#ppt_x"/>
                                          </p:val>
                                        </p:tav>
                                        <p:tav tm="100000">
                                          <p:val>
                                            <p:strVal val="#ppt_x"/>
                                          </p:val>
                                        </p:tav>
                                      </p:tavLst>
                                    </p:anim>
                                    <p:anim calcmode="lin" valueType="num">
                                      <p:cBhvr>
                                        <p:cTn id="3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1000"/>
                                        <p:tgtEl>
                                          <p:spTgt spid="35"/>
                                        </p:tgtEl>
                                      </p:cBhvr>
                                    </p:animEffect>
                                    <p:anim calcmode="lin" valueType="num">
                                      <p:cBhvr>
                                        <p:cTn id="41" dur="1000" fill="hold"/>
                                        <p:tgtEl>
                                          <p:spTgt spid="35"/>
                                        </p:tgtEl>
                                        <p:attrNameLst>
                                          <p:attrName>ppt_x</p:attrName>
                                        </p:attrNameLst>
                                      </p:cBhvr>
                                      <p:tavLst>
                                        <p:tav tm="0">
                                          <p:val>
                                            <p:strVal val="#ppt_x"/>
                                          </p:val>
                                        </p:tav>
                                        <p:tav tm="100000">
                                          <p:val>
                                            <p:strVal val="#ppt_x"/>
                                          </p:val>
                                        </p:tav>
                                      </p:tavLst>
                                    </p:anim>
                                    <p:anim calcmode="lin" valueType="num">
                                      <p:cBhvr>
                                        <p:cTn id="42" dur="1000" fill="hold"/>
                                        <p:tgtEl>
                                          <p:spTgt spid="3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1000"/>
                                        <p:tgtEl>
                                          <p:spTgt spid="36"/>
                                        </p:tgtEl>
                                      </p:cBhvr>
                                    </p:animEffect>
                                    <p:anim calcmode="lin" valueType="num">
                                      <p:cBhvr>
                                        <p:cTn id="51" dur="1000" fill="hold"/>
                                        <p:tgtEl>
                                          <p:spTgt spid="36"/>
                                        </p:tgtEl>
                                        <p:attrNameLst>
                                          <p:attrName>ppt_x</p:attrName>
                                        </p:attrNameLst>
                                      </p:cBhvr>
                                      <p:tavLst>
                                        <p:tav tm="0">
                                          <p:val>
                                            <p:strVal val="#ppt_x"/>
                                          </p:val>
                                        </p:tav>
                                        <p:tav tm="100000">
                                          <p:val>
                                            <p:strVal val="#ppt_x"/>
                                          </p:val>
                                        </p:tav>
                                      </p:tavLst>
                                    </p:anim>
                                    <p:anim calcmode="lin" valueType="num">
                                      <p:cBhvr>
                                        <p:cTn id="52"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fade">
                                      <p:cBhvr>
                                        <p:cTn id="57" dur="1000"/>
                                        <p:tgtEl>
                                          <p:spTgt spid="24"/>
                                        </p:tgtEl>
                                      </p:cBhvr>
                                    </p:animEffect>
                                    <p:anim calcmode="lin" valueType="num">
                                      <p:cBhvr>
                                        <p:cTn id="58" dur="1000" fill="hold"/>
                                        <p:tgtEl>
                                          <p:spTgt spid="24"/>
                                        </p:tgtEl>
                                        <p:attrNameLst>
                                          <p:attrName>ppt_x</p:attrName>
                                        </p:attrNameLst>
                                      </p:cBhvr>
                                      <p:tavLst>
                                        <p:tav tm="0">
                                          <p:val>
                                            <p:strVal val="#ppt_x"/>
                                          </p:val>
                                        </p:tav>
                                        <p:tav tm="100000">
                                          <p:val>
                                            <p:strVal val="#ppt_x"/>
                                          </p:val>
                                        </p:tav>
                                      </p:tavLst>
                                    </p:anim>
                                    <p:anim calcmode="lin" valueType="num">
                                      <p:cBhvr>
                                        <p:cTn id="59"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childTnLst>
                                    <p:set>
                                      <p:cBhvr>
                                        <p:cTn id="63" dur="1" fill="hold">
                                          <p:stCondLst>
                                            <p:cond delay="0"/>
                                          </p:stCondLst>
                                        </p:cTn>
                                        <p:tgtEl>
                                          <p:spTgt spid="27"/>
                                        </p:tgtEl>
                                        <p:attrNameLst>
                                          <p:attrName>style.visibility</p:attrName>
                                        </p:attrNameLst>
                                      </p:cBhvr>
                                      <p:to>
                                        <p:strVal val="visible"/>
                                      </p:to>
                                    </p:set>
                                    <p:animEffect transition="in" filter="fade">
                                      <p:cBhvr>
                                        <p:cTn id="64" dur="1000"/>
                                        <p:tgtEl>
                                          <p:spTgt spid="27"/>
                                        </p:tgtEl>
                                      </p:cBhvr>
                                    </p:animEffect>
                                    <p:anim calcmode="lin" valueType="num">
                                      <p:cBhvr>
                                        <p:cTn id="65" dur="1000" fill="hold"/>
                                        <p:tgtEl>
                                          <p:spTgt spid="27"/>
                                        </p:tgtEl>
                                        <p:attrNameLst>
                                          <p:attrName>ppt_x</p:attrName>
                                        </p:attrNameLst>
                                      </p:cBhvr>
                                      <p:tavLst>
                                        <p:tav tm="0">
                                          <p:val>
                                            <p:strVal val="#ppt_x"/>
                                          </p:val>
                                        </p:tav>
                                        <p:tav tm="100000">
                                          <p:val>
                                            <p:strVal val="#ppt_x"/>
                                          </p:val>
                                        </p:tav>
                                      </p:tavLst>
                                    </p:anim>
                                    <p:anim calcmode="lin" valueType="num">
                                      <p:cBhvr>
                                        <p:cTn id="66"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fade">
                                      <p:cBhvr>
                                        <p:cTn id="71" dur="1000"/>
                                        <p:tgtEl>
                                          <p:spTgt spid="31"/>
                                        </p:tgtEl>
                                      </p:cBhvr>
                                    </p:animEffect>
                                    <p:anim calcmode="lin" valueType="num">
                                      <p:cBhvr>
                                        <p:cTn id="72" dur="1000" fill="hold"/>
                                        <p:tgtEl>
                                          <p:spTgt spid="31"/>
                                        </p:tgtEl>
                                        <p:attrNameLst>
                                          <p:attrName>ppt_x</p:attrName>
                                        </p:attrNameLst>
                                      </p:cBhvr>
                                      <p:tavLst>
                                        <p:tav tm="0">
                                          <p:val>
                                            <p:strVal val="#ppt_x"/>
                                          </p:val>
                                        </p:tav>
                                        <p:tav tm="100000">
                                          <p:val>
                                            <p:strVal val="#ppt_x"/>
                                          </p:val>
                                        </p:tav>
                                      </p:tavLst>
                                    </p:anim>
                                    <p:anim calcmode="lin" valueType="num">
                                      <p:cBhvr>
                                        <p:cTn id="73" dur="1000" fill="hold"/>
                                        <p:tgtEl>
                                          <p:spTgt spid="31"/>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9"/>
                                        </p:tgtEl>
                                        <p:attrNameLst>
                                          <p:attrName>style.visibility</p:attrName>
                                        </p:attrNameLst>
                                      </p:cBhvr>
                                      <p:to>
                                        <p:strVal val="visible"/>
                                      </p:to>
                                    </p:set>
                                    <p:animEffect transition="in" filter="fade">
                                      <p:cBhvr>
                                        <p:cTn id="76" dur="1000"/>
                                        <p:tgtEl>
                                          <p:spTgt spid="9"/>
                                        </p:tgtEl>
                                      </p:cBhvr>
                                    </p:animEffect>
                                    <p:anim calcmode="lin" valueType="num">
                                      <p:cBhvr>
                                        <p:cTn id="77" dur="1000" fill="hold"/>
                                        <p:tgtEl>
                                          <p:spTgt spid="9"/>
                                        </p:tgtEl>
                                        <p:attrNameLst>
                                          <p:attrName>ppt_x</p:attrName>
                                        </p:attrNameLst>
                                      </p:cBhvr>
                                      <p:tavLst>
                                        <p:tav tm="0">
                                          <p:val>
                                            <p:strVal val="#ppt_x"/>
                                          </p:val>
                                        </p:tav>
                                        <p:tav tm="100000">
                                          <p:val>
                                            <p:strVal val="#ppt_x"/>
                                          </p:val>
                                        </p:tav>
                                      </p:tavLst>
                                    </p:anim>
                                    <p:anim calcmode="lin" valueType="num">
                                      <p:cBhvr>
                                        <p:cTn id="7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1000"/>
                                        <p:tgtEl>
                                          <p:spTgt spid="23"/>
                                        </p:tgtEl>
                                      </p:cBhvr>
                                    </p:animEffect>
                                    <p:anim calcmode="lin" valueType="num">
                                      <p:cBhvr>
                                        <p:cTn id="84" dur="1000" fill="hold"/>
                                        <p:tgtEl>
                                          <p:spTgt spid="23"/>
                                        </p:tgtEl>
                                        <p:attrNameLst>
                                          <p:attrName>ppt_x</p:attrName>
                                        </p:attrNameLst>
                                      </p:cBhvr>
                                      <p:tavLst>
                                        <p:tav tm="0">
                                          <p:val>
                                            <p:strVal val="#ppt_x"/>
                                          </p:val>
                                        </p:tav>
                                        <p:tav tm="100000">
                                          <p:val>
                                            <p:strVal val="#ppt_x"/>
                                          </p:val>
                                        </p:tav>
                                      </p:tavLst>
                                    </p:anim>
                                    <p:anim calcmode="lin" valueType="num">
                                      <p:cBhvr>
                                        <p:cTn id="8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86" fill="hold">
                      <p:stCondLst>
                        <p:cond delay="indefinite"/>
                      </p:stCondLst>
                      <p:childTnLst>
                        <p:par>
                          <p:cTn id="87" fill="hold">
                            <p:stCondLst>
                              <p:cond delay="0"/>
                            </p:stCondLst>
                            <p:childTnLst>
                              <p:par>
                                <p:cTn id="88" presetID="42" presetClass="entr" presetSubtype="0" fill="hold" grpId="0" nodeType="clickEffect">
                                  <p:stCondLst>
                                    <p:cond delay="0"/>
                                  </p:stCondLst>
                                  <p:childTnLst>
                                    <p:set>
                                      <p:cBhvr>
                                        <p:cTn id="89" dur="1" fill="hold">
                                          <p:stCondLst>
                                            <p:cond delay="0"/>
                                          </p:stCondLst>
                                        </p:cTn>
                                        <p:tgtEl>
                                          <p:spTgt spid="26"/>
                                        </p:tgtEl>
                                        <p:attrNameLst>
                                          <p:attrName>style.visibility</p:attrName>
                                        </p:attrNameLst>
                                      </p:cBhvr>
                                      <p:to>
                                        <p:strVal val="visible"/>
                                      </p:to>
                                    </p:set>
                                    <p:animEffect transition="in" filter="fade">
                                      <p:cBhvr>
                                        <p:cTn id="90" dur="1000"/>
                                        <p:tgtEl>
                                          <p:spTgt spid="26"/>
                                        </p:tgtEl>
                                      </p:cBhvr>
                                    </p:animEffect>
                                    <p:anim calcmode="lin" valueType="num">
                                      <p:cBhvr>
                                        <p:cTn id="91" dur="1000" fill="hold"/>
                                        <p:tgtEl>
                                          <p:spTgt spid="26"/>
                                        </p:tgtEl>
                                        <p:attrNameLst>
                                          <p:attrName>ppt_x</p:attrName>
                                        </p:attrNameLst>
                                      </p:cBhvr>
                                      <p:tavLst>
                                        <p:tav tm="0">
                                          <p:val>
                                            <p:strVal val="#ppt_x"/>
                                          </p:val>
                                        </p:tav>
                                        <p:tav tm="100000">
                                          <p:val>
                                            <p:strVal val="#ppt_x"/>
                                          </p:val>
                                        </p:tav>
                                      </p:tavLst>
                                    </p:anim>
                                    <p:anim calcmode="lin" valueType="num">
                                      <p:cBhvr>
                                        <p:cTn id="9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nodeType="clickEffect">
                                  <p:stCondLst>
                                    <p:cond delay="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1000"/>
                                        <p:tgtEl>
                                          <p:spTgt spid="34"/>
                                        </p:tgtEl>
                                      </p:cBhvr>
                                    </p:animEffect>
                                    <p:anim calcmode="lin" valueType="num">
                                      <p:cBhvr>
                                        <p:cTn id="98" dur="1000" fill="hold"/>
                                        <p:tgtEl>
                                          <p:spTgt spid="34"/>
                                        </p:tgtEl>
                                        <p:attrNameLst>
                                          <p:attrName>ppt_x</p:attrName>
                                        </p:attrNameLst>
                                      </p:cBhvr>
                                      <p:tavLst>
                                        <p:tav tm="0">
                                          <p:val>
                                            <p:strVal val="#ppt_x"/>
                                          </p:val>
                                        </p:tav>
                                        <p:tav tm="100000">
                                          <p:val>
                                            <p:strVal val="#ppt_x"/>
                                          </p:val>
                                        </p:tav>
                                      </p:tavLst>
                                    </p:anim>
                                    <p:anim calcmode="lin" valueType="num">
                                      <p:cBhvr>
                                        <p:cTn id="99" dur="1000" fill="hold"/>
                                        <p:tgtEl>
                                          <p:spTgt spid="34"/>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0"/>
                                  </p:stCondLst>
                                  <p:childTnLst>
                                    <p:set>
                                      <p:cBhvr>
                                        <p:cTn id="101" dur="1" fill="hold">
                                          <p:stCondLst>
                                            <p:cond delay="0"/>
                                          </p:stCondLst>
                                        </p:cTn>
                                        <p:tgtEl>
                                          <p:spTgt spid="32"/>
                                        </p:tgtEl>
                                        <p:attrNameLst>
                                          <p:attrName>style.visibility</p:attrName>
                                        </p:attrNameLst>
                                      </p:cBhvr>
                                      <p:to>
                                        <p:strVal val="visible"/>
                                      </p:to>
                                    </p:set>
                                    <p:animEffect transition="in" filter="fade">
                                      <p:cBhvr>
                                        <p:cTn id="102" dur="1000"/>
                                        <p:tgtEl>
                                          <p:spTgt spid="32"/>
                                        </p:tgtEl>
                                      </p:cBhvr>
                                    </p:animEffect>
                                    <p:anim calcmode="lin" valueType="num">
                                      <p:cBhvr>
                                        <p:cTn id="103" dur="1000" fill="hold"/>
                                        <p:tgtEl>
                                          <p:spTgt spid="32"/>
                                        </p:tgtEl>
                                        <p:attrNameLst>
                                          <p:attrName>ppt_x</p:attrName>
                                        </p:attrNameLst>
                                      </p:cBhvr>
                                      <p:tavLst>
                                        <p:tav tm="0">
                                          <p:val>
                                            <p:strVal val="#ppt_x"/>
                                          </p:val>
                                        </p:tav>
                                        <p:tav tm="100000">
                                          <p:val>
                                            <p:strVal val="#ppt_x"/>
                                          </p:val>
                                        </p:tav>
                                      </p:tavLst>
                                    </p:anim>
                                    <p:anim calcmode="lin" valueType="num">
                                      <p:cBhvr>
                                        <p:cTn id="10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2" presetClass="entr" presetSubtype="0" fill="hold" grpId="0" nodeType="clickEffect">
                                  <p:stCondLst>
                                    <p:cond delay="0"/>
                                  </p:stCondLst>
                                  <p:childTnLst>
                                    <p:set>
                                      <p:cBhvr>
                                        <p:cTn id="108" dur="1" fill="hold">
                                          <p:stCondLst>
                                            <p:cond delay="0"/>
                                          </p:stCondLst>
                                        </p:cTn>
                                        <p:tgtEl>
                                          <p:spTgt spid="15"/>
                                        </p:tgtEl>
                                        <p:attrNameLst>
                                          <p:attrName>style.visibility</p:attrName>
                                        </p:attrNameLst>
                                      </p:cBhvr>
                                      <p:to>
                                        <p:strVal val="visible"/>
                                      </p:to>
                                    </p:set>
                                    <p:animEffect transition="in" filter="fade">
                                      <p:cBhvr>
                                        <p:cTn id="109" dur="1000"/>
                                        <p:tgtEl>
                                          <p:spTgt spid="15"/>
                                        </p:tgtEl>
                                      </p:cBhvr>
                                    </p:animEffect>
                                    <p:anim calcmode="lin" valueType="num">
                                      <p:cBhvr>
                                        <p:cTn id="110" dur="1000" fill="hold"/>
                                        <p:tgtEl>
                                          <p:spTgt spid="15"/>
                                        </p:tgtEl>
                                        <p:attrNameLst>
                                          <p:attrName>ppt_x</p:attrName>
                                        </p:attrNameLst>
                                      </p:cBhvr>
                                      <p:tavLst>
                                        <p:tav tm="0">
                                          <p:val>
                                            <p:strVal val="#ppt_x"/>
                                          </p:val>
                                        </p:tav>
                                        <p:tav tm="100000">
                                          <p:val>
                                            <p:strVal val="#ppt_x"/>
                                          </p:val>
                                        </p:tav>
                                      </p:tavLst>
                                    </p:anim>
                                    <p:anim calcmode="lin" valueType="num">
                                      <p:cBhvr>
                                        <p:cTn id="11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5662594" y="128666"/>
            <a:ext cx="3350746"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نظریات مهم جیکوبز</a:t>
            </a:r>
            <a:endParaRPr lang="fa-IR" sz="3400" b="1" dirty="0">
              <a:latin typeface="Calibri"/>
              <a:cs typeface="B Homa" panose="00000400000000000000" pitchFamily="2" charset="-78"/>
            </a:endParaRPr>
          </a:p>
        </p:txBody>
      </p:sp>
      <p:graphicFrame>
        <p:nvGraphicFramePr>
          <p:cNvPr id="2" name="Diagram 1"/>
          <p:cNvGraphicFramePr/>
          <p:nvPr>
            <p:extLst>
              <p:ext uri="{D42A27DB-BD31-4B8C-83A1-F6EECF244321}">
                <p14:modId xmlns:p14="http://schemas.microsoft.com/office/powerpoint/2010/main" val="4263507207"/>
              </p:ext>
            </p:extLst>
          </p:nvPr>
        </p:nvGraphicFramePr>
        <p:xfrm>
          <a:off x="844012" y="1070461"/>
          <a:ext cx="7397620" cy="54626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955199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4283968" y="77145"/>
            <a:ext cx="4410346"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نظریه امنیت فضاهای شهری</a:t>
            </a:r>
            <a:endParaRPr lang="fa-IR" sz="3400" b="1" dirty="0">
              <a:latin typeface="Calibri"/>
              <a:cs typeface="B Homa" panose="00000400000000000000" pitchFamily="2" charset="-78"/>
            </a:endParaRPr>
          </a:p>
        </p:txBody>
      </p:sp>
      <p:graphicFrame>
        <p:nvGraphicFramePr>
          <p:cNvPr id="15" name="Diagram 14"/>
          <p:cNvGraphicFramePr/>
          <p:nvPr>
            <p:extLst/>
          </p:nvPr>
        </p:nvGraphicFramePr>
        <p:xfrm>
          <a:off x="3347864" y="1412778"/>
          <a:ext cx="6081734" cy="40544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 name="Flowchart: Connector 26"/>
          <p:cNvSpPr/>
          <p:nvPr/>
        </p:nvSpPr>
        <p:spPr>
          <a:xfrm>
            <a:off x="2710944" y="1749934"/>
            <a:ext cx="2221096" cy="2191403"/>
          </a:xfrm>
          <a:prstGeom prst="flowChartConnector">
            <a:avLst/>
          </a:prstGeom>
          <a:solidFill>
            <a:srgbClr val="E3945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b="1" dirty="0">
                <a:effectLst>
                  <a:outerShdw blurRad="38100" dist="38100" dir="2700000" algn="tl">
                    <a:srgbClr val="000000">
                      <a:alpha val="43137"/>
                    </a:srgbClr>
                  </a:outerShdw>
                </a:effectLst>
                <a:cs typeface="B Homa" panose="00000400000000000000" pitchFamily="2" charset="-78"/>
              </a:rPr>
              <a:t>توجه او به طرح شهرهای مدرن که توسط طراحان شهری ارائه شده بود. از جمله </a:t>
            </a:r>
            <a:r>
              <a:rPr lang="fa-IR" sz="1600" b="1" dirty="0">
                <a:effectLst>
                  <a:outerShdw blurRad="38100" dist="38100" dir="2700000" algn="tl">
                    <a:srgbClr val="000000">
                      <a:alpha val="43137"/>
                    </a:srgbClr>
                  </a:outerShdw>
                </a:effectLst>
                <a:cs typeface="B Homa" panose="00000400000000000000" pitchFamily="2" charset="-78"/>
              </a:rPr>
              <a:t>طرح </a:t>
            </a:r>
            <a:r>
              <a:rPr lang="fa-IR" sz="1600" b="1" dirty="0">
                <a:effectLst>
                  <a:outerShdw blurRad="38100" dist="38100" dir="2700000" algn="tl">
                    <a:srgbClr val="000000">
                      <a:alpha val="43137"/>
                    </a:srgbClr>
                  </a:outerShdw>
                </a:effectLst>
                <a:cs typeface="B Homa" panose="00000400000000000000" pitchFamily="2" charset="-78"/>
              </a:rPr>
              <a:t>"شهر آینده" و "شهر درخشان" </a:t>
            </a:r>
            <a:r>
              <a:rPr lang="fa-IR" sz="1600" b="1" dirty="0">
                <a:effectLst>
                  <a:outerShdw blurRad="38100" dist="38100" dir="2700000" algn="tl">
                    <a:srgbClr val="000000">
                      <a:alpha val="43137"/>
                    </a:srgbClr>
                  </a:outerShdw>
                </a:effectLst>
                <a:cs typeface="B Homa" panose="00000400000000000000" pitchFamily="2" charset="-78"/>
              </a:rPr>
              <a:t>لوکوربوزیه</a:t>
            </a:r>
            <a:endParaRPr lang="en-US" sz="1600" b="1" dirty="0">
              <a:effectLst>
                <a:outerShdw blurRad="38100" dist="38100" dir="2700000" algn="tl">
                  <a:srgbClr val="000000">
                    <a:alpha val="43137"/>
                  </a:srgbClr>
                </a:outerShdw>
              </a:effectLst>
              <a:cs typeface="B Homa" panose="00000400000000000000" pitchFamily="2" charset="-78"/>
            </a:endParaRPr>
          </a:p>
        </p:txBody>
      </p:sp>
      <p:sp>
        <p:nvSpPr>
          <p:cNvPr id="26" name="Flowchart: Connector 25"/>
          <p:cNvSpPr/>
          <p:nvPr/>
        </p:nvSpPr>
        <p:spPr>
          <a:xfrm>
            <a:off x="6659171" y="893404"/>
            <a:ext cx="2221096" cy="2191403"/>
          </a:xfrm>
          <a:prstGeom prst="flowChartConnector">
            <a:avLst/>
          </a:prstGeom>
          <a:solidFill>
            <a:srgbClr val="E3945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b="1" dirty="0">
                <a:effectLst>
                  <a:outerShdw blurRad="38100" dist="38100" dir="2700000" algn="tl">
                    <a:srgbClr val="000000">
                      <a:alpha val="43137"/>
                    </a:srgbClr>
                  </a:outerShdw>
                </a:effectLst>
                <a:cs typeface="B Homa" panose="00000400000000000000" pitchFamily="2" charset="-78"/>
              </a:rPr>
              <a:t>به </a:t>
            </a:r>
            <a:r>
              <a:rPr lang="fa-IR" sz="1600" b="1" dirty="0">
                <a:effectLst>
                  <a:outerShdw blurRad="38100" dist="38100" dir="2700000" algn="tl">
                    <a:srgbClr val="000000">
                      <a:alpha val="43137"/>
                    </a:srgbClr>
                  </a:outerShdw>
                </a:effectLst>
                <a:cs typeface="B Homa" panose="00000400000000000000" pitchFamily="2" charset="-78"/>
              </a:rPr>
              <a:t>واسطه </a:t>
            </a:r>
            <a:r>
              <a:rPr lang="fa-IR" sz="1600" b="1" dirty="0">
                <a:effectLst>
                  <a:outerShdw blurRad="38100" dist="38100" dir="2700000" algn="tl">
                    <a:srgbClr val="000000">
                      <a:alpha val="43137"/>
                    </a:srgbClr>
                  </a:outerShdw>
                </a:effectLst>
                <a:cs typeface="B Homa" panose="00000400000000000000" pitchFamily="2" charset="-78"/>
              </a:rPr>
              <a:t>ویراستاری در نشریه </a:t>
            </a:r>
            <a:r>
              <a:rPr lang="fa-IR" sz="1600" b="1" dirty="0">
                <a:effectLst>
                  <a:outerShdw blurRad="38100" dist="38100" dir="2700000" algn="tl">
                    <a:srgbClr val="000000">
                      <a:alpha val="43137"/>
                    </a:srgbClr>
                  </a:outerShdw>
                </a:effectLst>
                <a:cs typeface="B Homa" panose="00000400000000000000" pitchFamily="2" charset="-78"/>
              </a:rPr>
              <a:t>مرتبط با شهرسازی</a:t>
            </a:r>
            <a:r>
              <a:rPr lang="fa-IR" sz="1600" b="1" dirty="0">
                <a:effectLst>
                  <a:outerShdw blurRad="38100" dist="38100" dir="2700000" algn="tl">
                    <a:srgbClr val="000000">
                      <a:alpha val="43137"/>
                    </a:srgbClr>
                  </a:outerShdw>
                </a:effectLst>
                <a:cs typeface="B Homa" panose="00000400000000000000" pitchFamily="2" charset="-78"/>
              </a:rPr>
              <a:t>، مشاهده نزدیکی از پروژه های بازسازی شهری </a:t>
            </a:r>
            <a:r>
              <a:rPr lang="fa-IR" sz="1600" b="1" dirty="0">
                <a:effectLst>
                  <a:outerShdw blurRad="38100" dist="38100" dir="2700000" algn="tl">
                    <a:srgbClr val="000000">
                      <a:alpha val="43137"/>
                    </a:srgbClr>
                  </a:outerShdw>
                </a:effectLst>
                <a:cs typeface="B Homa" panose="00000400000000000000" pitchFamily="2" charset="-78"/>
              </a:rPr>
              <a:t>داشت که </a:t>
            </a:r>
            <a:r>
              <a:rPr lang="fa-IR" sz="1600" b="1" dirty="0">
                <a:effectLst>
                  <a:outerShdw blurRad="38100" dist="38100" dir="2700000" algn="tl">
                    <a:srgbClr val="000000">
                      <a:alpha val="43137"/>
                    </a:srgbClr>
                  </a:outerShdw>
                </a:effectLst>
                <a:cs typeface="B Homa" panose="00000400000000000000" pitchFamily="2" charset="-78"/>
              </a:rPr>
              <a:t>در مورد </a:t>
            </a:r>
            <a:r>
              <a:rPr lang="fa-IR" sz="1600" b="1" dirty="0">
                <a:effectLst>
                  <a:outerShdw blurRad="38100" dist="38100" dir="2700000" algn="tl">
                    <a:srgbClr val="000000">
                      <a:alpha val="43137"/>
                    </a:srgbClr>
                  </a:outerShdw>
                </a:effectLst>
                <a:cs typeface="B Homa" panose="00000400000000000000" pitchFamily="2" charset="-78"/>
              </a:rPr>
              <a:t>آن </a:t>
            </a:r>
            <a:r>
              <a:rPr lang="fa-IR" sz="1600" b="1" dirty="0">
                <a:effectLst>
                  <a:outerShdw blurRad="38100" dist="38100" dir="2700000" algn="tl">
                    <a:srgbClr val="000000">
                      <a:alpha val="43137"/>
                    </a:srgbClr>
                  </a:outerShdw>
                </a:effectLst>
                <a:cs typeface="B Homa" panose="00000400000000000000" pitchFamily="2" charset="-78"/>
              </a:rPr>
              <a:t>ها می </a:t>
            </a:r>
            <a:r>
              <a:rPr lang="fa-IR" sz="1600" b="1" dirty="0">
                <a:effectLst>
                  <a:outerShdw blurRad="38100" dist="38100" dir="2700000" algn="tl">
                    <a:srgbClr val="000000">
                      <a:alpha val="43137"/>
                    </a:srgbClr>
                  </a:outerShdw>
                </a:effectLst>
                <a:cs typeface="B Homa" panose="00000400000000000000" pitchFamily="2" charset="-78"/>
              </a:rPr>
              <a:t>نوشت.</a:t>
            </a:r>
            <a:endParaRPr lang="en-US" sz="1600" b="1" dirty="0">
              <a:effectLst>
                <a:outerShdw blurRad="38100" dist="38100" dir="2700000" algn="tl">
                  <a:srgbClr val="000000">
                    <a:alpha val="43137"/>
                  </a:srgbClr>
                </a:outerShdw>
              </a:effectLst>
              <a:cs typeface="B Homa" panose="00000400000000000000" pitchFamily="2" charset="-78"/>
            </a:endParaRPr>
          </a:p>
        </p:txBody>
      </p:sp>
      <p:sp>
        <p:nvSpPr>
          <p:cNvPr id="28" name="Flowchart: Connector 27"/>
          <p:cNvSpPr/>
          <p:nvPr/>
        </p:nvSpPr>
        <p:spPr>
          <a:xfrm>
            <a:off x="1859360" y="3204699"/>
            <a:ext cx="1560512" cy="1520447"/>
          </a:xfrm>
          <a:prstGeom prst="flowChartConnector">
            <a:avLst/>
          </a:prstGeom>
          <a:solidFill>
            <a:srgbClr val="EFA06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b="1" dirty="0">
                <a:solidFill>
                  <a:srgbClr val="C00000"/>
                </a:solidFill>
                <a:effectLst>
                  <a:outerShdw blurRad="38100" dist="38100" dir="2700000" algn="tl">
                    <a:srgbClr val="000000">
                      <a:alpha val="43137"/>
                    </a:srgbClr>
                  </a:outerShdw>
                </a:effectLst>
                <a:cs typeface="B Homa" panose="00000400000000000000" pitchFamily="2" charset="-78"/>
              </a:rPr>
              <a:t>شهر درخشان</a:t>
            </a:r>
            <a:endParaRPr lang="fa-IR" sz="1400" b="1" dirty="0">
              <a:solidFill>
                <a:srgbClr val="C00000"/>
              </a:solidFill>
              <a:effectLst>
                <a:outerShdw blurRad="38100" dist="38100" dir="2700000" algn="tl">
                  <a:srgbClr val="000000">
                    <a:alpha val="43137"/>
                  </a:srgbClr>
                </a:outerShdw>
              </a:effectLst>
              <a:cs typeface="B Homa" panose="00000400000000000000" pitchFamily="2" charset="-78"/>
            </a:endParaRPr>
          </a:p>
          <a:p>
            <a:pPr algn="ctr"/>
            <a:r>
              <a:rPr lang="fa-IR" sz="1400" b="1" dirty="0">
                <a:effectLst>
                  <a:outerShdw blurRad="38100" dist="38100" dir="2700000" algn="tl">
                    <a:srgbClr val="000000">
                      <a:alpha val="43137"/>
                    </a:srgbClr>
                  </a:outerShdw>
                </a:effectLst>
                <a:cs typeface="B Homa" panose="00000400000000000000" pitchFamily="2" charset="-78"/>
              </a:rPr>
              <a:t>در 1930</a:t>
            </a:r>
          </a:p>
          <a:p>
            <a:pPr algn="ctr"/>
            <a:r>
              <a:rPr lang="fa-IR" sz="1400" b="1" dirty="0">
                <a:effectLst>
                  <a:outerShdw blurRad="38100" dist="38100" dir="2700000" algn="tl">
                    <a:srgbClr val="000000">
                      <a:alpha val="43137"/>
                    </a:srgbClr>
                  </a:outerShdw>
                </a:effectLst>
                <a:cs typeface="B Homa" panose="00000400000000000000" pitchFamily="2" charset="-78"/>
              </a:rPr>
              <a:t>به گونه ای دارای عناصر یک "شهر </a:t>
            </a:r>
            <a:r>
              <a:rPr lang="fa-IR" sz="1400" b="1" dirty="0">
                <a:effectLst>
                  <a:outerShdw blurRad="38100" dist="38100" dir="2700000" algn="tl">
                    <a:srgbClr val="000000">
                      <a:alpha val="43137"/>
                    </a:srgbClr>
                  </a:outerShdw>
                </a:effectLst>
                <a:cs typeface="B Homa" panose="00000400000000000000" pitchFamily="2" charset="-78"/>
              </a:rPr>
              <a:t>خطی"</a:t>
            </a:r>
            <a:endParaRPr lang="en-US" sz="1400" b="1" dirty="0">
              <a:effectLst>
                <a:outerShdw blurRad="38100" dist="38100" dir="2700000" algn="tl">
                  <a:srgbClr val="000000">
                    <a:alpha val="43137"/>
                  </a:srgbClr>
                </a:outerShdw>
              </a:effectLst>
              <a:cs typeface="B Homa" panose="00000400000000000000" pitchFamily="2" charset="-78"/>
            </a:endParaRPr>
          </a:p>
        </p:txBody>
      </p:sp>
      <p:sp>
        <p:nvSpPr>
          <p:cNvPr id="29" name="Flowchart: Connector 28"/>
          <p:cNvSpPr/>
          <p:nvPr/>
        </p:nvSpPr>
        <p:spPr>
          <a:xfrm>
            <a:off x="1691680" y="1052738"/>
            <a:ext cx="1560512" cy="1520447"/>
          </a:xfrm>
          <a:prstGeom prst="flowChartConnector">
            <a:avLst/>
          </a:prstGeom>
          <a:solidFill>
            <a:srgbClr val="EFA06C"/>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400" dirty="0">
                <a:solidFill>
                  <a:srgbClr val="C00000"/>
                </a:solidFill>
                <a:effectLst>
                  <a:outerShdw blurRad="38100" dist="38100" dir="2700000" algn="tl">
                    <a:srgbClr val="000000">
                      <a:alpha val="43137"/>
                    </a:srgbClr>
                  </a:outerShdw>
                </a:effectLst>
                <a:cs typeface="B Homa" panose="00000400000000000000" pitchFamily="2" charset="-78"/>
              </a:rPr>
              <a:t>شهر آینده</a:t>
            </a:r>
            <a:r>
              <a:rPr lang="fa-IR" sz="1400" dirty="0">
                <a:effectLst>
                  <a:outerShdw blurRad="38100" dist="38100" dir="2700000" algn="tl">
                    <a:srgbClr val="000000">
                      <a:alpha val="43137"/>
                    </a:srgbClr>
                  </a:outerShdw>
                </a:effectLst>
                <a:cs typeface="B Homa" panose="00000400000000000000" pitchFamily="2" charset="-78"/>
              </a:rPr>
              <a:t> </a:t>
            </a:r>
          </a:p>
          <a:p>
            <a:pPr algn="ctr"/>
            <a:r>
              <a:rPr lang="fa-IR" sz="1400" b="1" dirty="0">
                <a:effectLst>
                  <a:outerShdw blurRad="38100" dist="38100" dir="2700000" algn="tl">
                    <a:srgbClr val="000000">
                      <a:alpha val="43137"/>
                    </a:srgbClr>
                  </a:outerShdw>
                </a:effectLst>
                <a:cs typeface="B Homa" panose="00000400000000000000" pitchFamily="2" charset="-78"/>
              </a:rPr>
              <a:t>در ۱۹۲۴</a:t>
            </a:r>
          </a:p>
          <a:p>
            <a:pPr algn="ctr"/>
            <a:r>
              <a:rPr lang="fa-IR" sz="1400" b="1" dirty="0">
                <a:effectLst>
                  <a:outerShdw blurRad="38100" dist="38100" dir="2700000" algn="tl">
                    <a:srgbClr val="000000">
                      <a:alpha val="43137"/>
                    </a:srgbClr>
                  </a:outerShdw>
                </a:effectLst>
                <a:cs typeface="B Homa" panose="00000400000000000000" pitchFamily="2" charset="-78"/>
              </a:rPr>
              <a:t>آسمانخراش </a:t>
            </a:r>
            <a:r>
              <a:rPr lang="fa-IR" sz="1400" b="1" dirty="0">
                <a:effectLst>
                  <a:outerShdw blurRad="38100" dist="38100" dir="2700000" algn="tl">
                    <a:srgbClr val="000000">
                      <a:alpha val="43137"/>
                    </a:srgbClr>
                  </a:outerShdw>
                </a:effectLst>
                <a:cs typeface="B Homa" panose="00000400000000000000" pitchFamily="2" charset="-78"/>
              </a:rPr>
              <a:t>های مرتفع و خیابان های چند طبقه </a:t>
            </a:r>
            <a:endParaRPr lang="fa-IR" sz="1400" b="1" dirty="0">
              <a:effectLst>
                <a:outerShdw blurRad="38100" dist="38100" dir="2700000" algn="tl">
                  <a:srgbClr val="000000">
                    <a:alpha val="43137"/>
                  </a:srgbClr>
                </a:outerShdw>
              </a:effectLst>
              <a:cs typeface="B Homa" panose="00000400000000000000" pitchFamily="2" charset="-78"/>
            </a:endParaRPr>
          </a:p>
          <a:p>
            <a:pPr algn="ctr"/>
            <a:endParaRPr lang="en-US" sz="1400" dirty="0">
              <a:effectLst>
                <a:outerShdw blurRad="38100" dist="38100" dir="2700000" algn="tl">
                  <a:srgbClr val="000000">
                    <a:alpha val="43137"/>
                  </a:srgbClr>
                </a:outerShdw>
              </a:effectLst>
              <a:cs typeface="B Homa" panose="00000400000000000000" pitchFamily="2" charset="-78"/>
            </a:endParaRPr>
          </a:p>
        </p:txBody>
      </p:sp>
      <p:sp>
        <p:nvSpPr>
          <p:cNvPr id="36" name="Horizontal Scroll 35"/>
          <p:cNvSpPr/>
          <p:nvPr/>
        </p:nvSpPr>
        <p:spPr>
          <a:xfrm>
            <a:off x="323528" y="5343593"/>
            <a:ext cx="8640960" cy="1318185"/>
          </a:xfrm>
          <a:prstGeom prst="horizontalScroll">
            <a:avLst/>
          </a:prstGeom>
          <a:solidFill>
            <a:schemeClr val="accent2"/>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600" dirty="0">
                <a:effectLst>
                  <a:outerShdw blurRad="38100" dist="38100" dir="2700000" algn="tl">
                    <a:srgbClr val="000000">
                      <a:alpha val="43137"/>
                    </a:srgbClr>
                  </a:outerShdw>
                </a:effectLst>
                <a:cs typeface="B Homa" panose="00000400000000000000" pitchFamily="2" charset="-78"/>
              </a:rPr>
              <a:t>نظریات جین جیکوبز،</a:t>
            </a:r>
            <a:r>
              <a:rPr lang="fa-IR" sz="1600" dirty="0">
                <a:solidFill>
                  <a:srgbClr val="FFFF00"/>
                </a:solidFill>
                <a:effectLst>
                  <a:outerShdw blurRad="38100" dist="38100" dir="2700000" algn="tl">
                    <a:srgbClr val="000000">
                      <a:alpha val="43137"/>
                    </a:srgbClr>
                  </a:outerShdw>
                </a:effectLst>
                <a:cs typeface="B Homa" panose="00000400000000000000" pitchFamily="2" charset="-78"/>
              </a:rPr>
              <a:t> انتقادی </a:t>
            </a:r>
            <a:r>
              <a:rPr lang="fa-IR" sz="1600" dirty="0">
                <a:effectLst>
                  <a:outerShdw blurRad="38100" dist="38100" dir="2700000" algn="tl">
                    <a:srgbClr val="000000">
                      <a:alpha val="43137"/>
                    </a:srgbClr>
                  </a:outerShdw>
                </a:effectLst>
                <a:cs typeface="B Homa" panose="00000400000000000000" pitchFamily="2" charset="-78"/>
              </a:rPr>
              <a:t>است بر </a:t>
            </a:r>
            <a:r>
              <a:rPr lang="fa-IR" sz="1600" dirty="0">
                <a:solidFill>
                  <a:srgbClr val="FFFF00"/>
                </a:solidFill>
                <a:effectLst>
                  <a:outerShdw blurRad="38100" dist="38100" dir="2700000" algn="tl">
                    <a:srgbClr val="000000">
                      <a:alpha val="43137"/>
                    </a:srgbClr>
                  </a:outerShdw>
                </a:effectLst>
                <a:cs typeface="B Homa" panose="00000400000000000000" pitchFamily="2" charset="-78"/>
              </a:rPr>
              <a:t>شهرهای مدرن </a:t>
            </a:r>
            <a:r>
              <a:rPr lang="fa-IR" sz="1600" dirty="0">
                <a:effectLst>
                  <a:outerShdw blurRad="38100" dist="38100" dir="2700000" algn="tl">
                    <a:srgbClr val="000000">
                      <a:alpha val="43137"/>
                    </a:srgbClr>
                  </a:outerShdw>
                </a:effectLst>
                <a:cs typeface="B Homa" panose="00000400000000000000" pitchFamily="2" charset="-78"/>
              </a:rPr>
              <a:t>همچون شهر آینده و شهر درخشان لوکوربوزیه که به صورت </a:t>
            </a:r>
            <a:r>
              <a:rPr lang="fa-IR" sz="1600" dirty="0">
                <a:solidFill>
                  <a:srgbClr val="FFFF00"/>
                </a:solidFill>
                <a:effectLst>
                  <a:outerShdw blurRad="38100" dist="38100" dir="2700000" algn="tl">
                    <a:srgbClr val="000000">
                      <a:alpha val="43137"/>
                    </a:srgbClr>
                  </a:outerShdw>
                </a:effectLst>
                <a:cs typeface="B Homa" panose="00000400000000000000" pitchFamily="2" charset="-78"/>
              </a:rPr>
              <a:t>جداسازی عملکردها</a:t>
            </a:r>
            <a:r>
              <a:rPr lang="fa-IR" sz="1600" dirty="0">
                <a:effectLst>
                  <a:outerShdw blurRad="38100" dist="38100" dir="2700000" algn="tl">
                    <a:srgbClr val="000000">
                      <a:alpha val="43137"/>
                    </a:srgbClr>
                  </a:outerShdw>
                </a:effectLst>
                <a:cs typeface="B Homa" panose="00000400000000000000" pitchFamily="2" charset="-78"/>
              </a:rPr>
              <a:t> از هم برنامه ریزی شده بودند. عملکردهایی مانند </a:t>
            </a:r>
            <a:r>
              <a:rPr lang="fa-IR" sz="1600" dirty="0">
                <a:effectLst>
                  <a:outerShdw blurRad="38100" dist="38100" dir="2700000" algn="tl">
                    <a:srgbClr val="000000">
                      <a:alpha val="43137"/>
                    </a:srgbClr>
                  </a:outerShdw>
                </a:effectLst>
                <a:cs typeface="B Homa" panose="00000400000000000000" pitchFamily="2" charset="-78"/>
              </a:rPr>
              <a:t>پیاده روها</a:t>
            </a:r>
            <a:r>
              <a:rPr lang="fa-IR" sz="1600" dirty="0">
                <a:effectLst>
                  <a:outerShdw blurRad="38100" dist="38100" dir="2700000" algn="tl">
                    <a:srgbClr val="000000">
                      <a:alpha val="43137"/>
                    </a:srgbClr>
                  </a:outerShdw>
                </a:effectLst>
                <a:cs typeface="B Homa" panose="00000400000000000000" pitchFamily="2" charset="-78"/>
              </a:rPr>
              <a:t>، پارکینگ ها، محلات مسکونی، فضاهای سبز و... به صورت قطعه های جدا از هم چیده می شدند. ج</a:t>
            </a:r>
            <a:r>
              <a:rPr lang="fa-IR" sz="1600" dirty="0">
                <a:effectLst>
                  <a:outerShdw blurRad="38100" dist="38100" dir="2700000" algn="tl">
                    <a:srgbClr val="000000">
                      <a:alpha val="43137"/>
                    </a:srgbClr>
                  </a:outerShdw>
                </a:effectLst>
                <a:cs typeface="B Homa" panose="00000400000000000000" pitchFamily="2" charset="-78"/>
              </a:rPr>
              <a:t>یکوبز </a:t>
            </a:r>
            <a:r>
              <a:rPr lang="fa-IR" sz="1600" dirty="0">
                <a:effectLst>
                  <a:outerShdw blurRad="38100" dist="38100" dir="2700000" algn="tl">
                    <a:srgbClr val="000000">
                      <a:alpha val="43137"/>
                    </a:srgbClr>
                  </a:outerShdw>
                </a:effectLst>
                <a:cs typeface="B Homa" panose="00000400000000000000" pitchFamily="2" charset="-78"/>
              </a:rPr>
              <a:t>این روش را با </a:t>
            </a:r>
            <a:r>
              <a:rPr lang="fa-IR" sz="1600" dirty="0">
                <a:solidFill>
                  <a:srgbClr val="FFFF00"/>
                </a:solidFill>
                <a:effectLst>
                  <a:outerShdw blurRad="38100" dist="38100" dir="2700000" algn="tl">
                    <a:srgbClr val="000000">
                      <a:alpha val="43137"/>
                    </a:srgbClr>
                  </a:outerShdw>
                </a:effectLst>
                <a:cs typeface="B Homa" panose="00000400000000000000" pitchFamily="2" charset="-78"/>
              </a:rPr>
              <a:t>استفاده مختلط از کاربری ها </a:t>
            </a:r>
            <a:r>
              <a:rPr lang="fa-IR" sz="1600" dirty="0">
                <a:effectLst>
                  <a:outerShdw blurRad="38100" dist="38100" dir="2700000" algn="tl">
                    <a:srgbClr val="000000">
                      <a:alpha val="43137"/>
                    </a:srgbClr>
                  </a:outerShdw>
                </a:effectLst>
                <a:cs typeface="B Homa" panose="00000400000000000000" pitchFamily="2" charset="-78"/>
              </a:rPr>
              <a:t>مورد </a:t>
            </a:r>
            <a:r>
              <a:rPr lang="fa-IR" sz="1600" dirty="0">
                <a:effectLst>
                  <a:outerShdw blurRad="38100" dist="38100" dir="2700000" algn="tl">
                    <a:srgbClr val="000000">
                      <a:alpha val="43137"/>
                    </a:srgbClr>
                  </a:outerShdw>
                </a:effectLst>
                <a:cs typeface="B Homa" panose="00000400000000000000" pitchFamily="2" charset="-78"/>
              </a:rPr>
              <a:t>انتقاد </a:t>
            </a:r>
            <a:r>
              <a:rPr lang="fa-IR" sz="1600" dirty="0">
                <a:effectLst>
                  <a:outerShdw blurRad="38100" dist="38100" dir="2700000" algn="tl">
                    <a:srgbClr val="000000">
                      <a:alpha val="43137"/>
                    </a:srgbClr>
                  </a:outerShdw>
                </a:effectLst>
                <a:cs typeface="B Homa" panose="00000400000000000000" pitchFamily="2" charset="-78"/>
              </a:rPr>
              <a:t>قرار می دهد و از نظر او این ترکیب فعالیت ها موجب بالا بردن </a:t>
            </a:r>
            <a:r>
              <a:rPr lang="fa-IR" sz="1600" dirty="0">
                <a:solidFill>
                  <a:srgbClr val="FFFF00"/>
                </a:solidFill>
                <a:effectLst>
                  <a:outerShdw blurRad="38100" dist="38100" dir="2700000" algn="tl">
                    <a:srgbClr val="000000">
                      <a:alpha val="43137"/>
                    </a:srgbClr>
                  </a:outerShdw>
                </a:effectLst>
                <a:cs typeface="B Homa" panose="00000400000000000000" pitchFamily="2" charset="-78"/>
              </a:rPr>
              <a:t>حس امنیت اجتماعی </a:t>
            </a:r>
            <a:r>
              <a:rPr lang="fa-IR" sz="1600" dirty="0">
                <a:effectLst>
                  <a:outerShdw blurRad="38100" dist="38100" dir="2700000" algn="tl">
                    <a:srgbClr val="000000">
                      <a:alpha val="43137"/>
                    </a:srgbClr>
                  </a:outerShdw>
                </a:effectLst>
                <a:cs typeface="B Homa" panose="00000400000000000000" pitchFamily="2" charset="-78"/>
              </a:rPr>
              <a:t>و </a:t>
            </a:r>
            <a:r>
              <a:rPr lang="fa-IR" sz="1600" dirty="0">
                <a:solidFill>
                  <a:srgbClr val="FFFF00"/>
                </a:solidFill>
                <a:effectLst>
                  <a:outerShdw blurRad="38100" dist="38100" dir="2700000" algn="tl">
                    <a:srgbClr val="000000">
                      <a:alpha val="43137"/>
                    </a:srgbClr>
                  </a:outerShdw>
                </a:effectLst>
                <a:cs typeface="B Homa" panose="00000400000000000000" pitchFamily="2" charset="-78"/>
              </a:rPr>
              <a:t>فردی</a:t>
            </a:r>
            <a:r>
              <a:rPr lang="fa-IR" sz="1600" dirty="0">
                <a:effectLst>
                  <a:outerShdw blurRad="38100" dist="38100" dir="2700000" algn="tl">
                    <a:srgbClr val="000000">
                      <a:alpha val="43137"/>
                    </a:srgbClr>
                  </a:outerShdw>
                </a:effectLst>
                <a:cs typeface="B Homa" panose="00000400000000000000" pitchFamily="2" charset="-78"/>
              </a:rPr>
              <a:t> افراد خواهد شد.</a:t>
            </a:r>
            <a:endParaRPr lang="en-US" sz="1600" dirty="0">
              <a:effectLst>
                <a:outerShdw blurRad="38100" dist="38100" dir="2700000" algn="tl">
                  <a:srgbClr val="000000">
                    <a:alpha val="43137"/>
                  </a:srgbClr>
                </a:outerShdw>
              </a:effectLst>
              <a:cs typeface="B Homa" panose="00000400000000000000" pitchFamily="2" charset="-78"/>
            </a:endParaRPr>
          </a:p>
        </p:txBody>
      </p:sp>
      <p:graphicFrame>
        <p:nvGraphicFramePr>
          <p:cNvPr id="32" name="Diagram 31"/>
          <p:cNvGraphicFramePr/>
          <p:nvPr>
            <p:extLst/>
          </p:nvPr>
        </p:nvGraphicFramePr>
        <p:xfrm>
          <a:off x="-1494177" y="96561"/>
          <a:ext cx="3930101" cy="262006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33" name="Diagram 32"/>
          <p:cNvGraphicFramePr/>
          <p:nvPr>
            <p:extLst/>
          </p:nvPr>
        </p:nvGraphicFramePr>
        <p:xfrm>
          <a:off x="-1494177" y="1268760"/>
          <a:ext cx="3930101" cy="2620068"/>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graphicFrame>
        <p:nvGraphicFramePr>
          <p:cNvPr id="34" name="Diagram 33"/>
          <p:cNvGraphicFramePr/>
          <p:nvPr>
            <p:extLst/>
          </p:nvPr>
        </p:nvGraphicFramePr>
        <p:xfrm>
          <a:off x="-1470014" y="2564904"/>
          <a:ext cx="3930101" cy="2620068"/>
        </p:xfrm>
        <a:graphic>
          <a:graphicData uri="http://schemas.openxmlformats.org/drawingml/2006/diagram">
            <dgm:relIds xmlns:dgm="http://schemas.openxmlformats.org/drawingml/2006/diagram" xmlns:r="http://schemas.openxmlformats.org/officeDocument/2006/relationships" r:dm="rId18" r:lo="rId19" r:qs="rId20" r:cs="rId21"/>
          </a:graphicData>
        </a:graphic>
      </p:graphicFrame>
    </p:spTree>
    <p:extLst>
      <p:ext uri="{BB962C8B-B14F-4D97-AF65-F5344CB8AC3E}">
        <p14:creationId xmlns:p14="http://schemas.microsoft.com/office/powerpoint/2010/main" val="1221528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6"/>
                                        </p:tgtEl>
                                        <p:attrNameLst>
                                          <p:attrName>style.visibility</p:attrName>
                                        </p:attrNameLst>
                                      </p:cBhvr>
                                      <p:to>
                                        <p:strVal val="visible"/>
                                      </p:to>
                                    </p:set>
                                    <p:animEffect transition="in" filter="fade">
                                      <p:cBhvr>
                                        <p:cTn id="14" dur="1000"/>
                                        <p:tgtEl>
                                          <p:spTgt spid="26"/>
                                        </p:tgtEl>
                                      </p:cBhvr>
                                    </p:animEffect>
                                    <p:anim calcmode="lin" valueType="num">
                                      <p:cBhvr>
                                        <p:cTn id="15" dur="1000" fill="hold"/>
                                        <p:tgtEl>
                                          <p:spTgt spid="26"/>
                                        </p:tgtEl>
                                        <p:attrNameLst>
                                          <p:attrName>ppt_x</p:attrName>
                                        </p:attrNameLst>
                                      </p:cBhvr>
                                      <p:tavLst>
                                        <p:tav tm="0">
                                          <p:val>
                                            <p:strVal val="#ppt_x"/>
                                          </p:val>
                                        </p:tav>
                                        <p:tav tm="100000">
                                          <p:val>
                                            <p:strVal val="#ppt_x"/>
                                          </p:val>
                                        </p:tav>
                                      </p:tavLst>
                                    </p:anim>
                                    <p:anim calcmode="lin" valueType="num">
                                      <p:cBhvr>
                                        <p:cTn id="1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1000"/>
                                        <p:tgtEl>
                                          <p:spTgt spid="27"/>
                                        </p:tgtEl>
                                      </p:cBhvr>
                                    </p:animEffect>
                                    <p:anim calcmode="lin" valueType="num">
                                      <p:cBhvr>
                                        <p:cTn id="22" dur="1000" fill="hold"/>
                                        <p:tgtEl>
                                          <p:spTgt spid="27"/>
                                        </p:tgtEl>
                                        <p:attrNameLst>
                                          <p:attrName>ppt_x</p:attrName>
                                        </p:attrNameLst>
                                      </p:cBhvr>
                                      <p:tavLst>
                                        <p:tav tm="0">
                                          <p:val>
                                            <p:strVal val="#ppt_x"/>
                                          </p:val>
                                        </p:tav>
                                        <p:tav tm="100000">
                                          <p:val>
                                            <p:strVal val="#ppt_x"/>
                                          </p:val>
                                        </p:tav>
                                      </p:tavLst>
                                    </p:anim>
                                    <p:anim calcmode="lin" valueType="num">
                                      <p:cBhvr>
                                        <p:cTn id="23"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1000"/>
                                        <p:tgtEl>
                                          <p:spTgt spid="29"/>
                                        </p:tgtEl>
                                      </p:cBhvr>
                                    </p:animEffect>
                                    <p:anim calcmode="lin" valueType="num">
                                      <p:cBhvr>
                                        <p:cTn id="29" dur="1000" fill="hold"/>
                                        <p:tgtEl>
                                          <p:spTgt spid="29"/>
                                        </p:tgtEl>
                                        <p:attrNameLst>
                                          <p:attrName>ppt_x</p:attrName>
                                        </p:attrNameLst>
                                      </p:cBhvr>
                                      <p:tavLst>
                                        <p:tav tm="0">
                                          <p:val>
                                            <p:strVal val="#ppt_x"/>
                                          </p:val>
                                        </p:tav>
                                        <p:tav tm="100000">
                                          <p:val>
                                            <p:strVal val="#ppt_x"/>
                                          </p:val>
                                        </p:tav>
                                      </p:tavLst>
                                    </p:anim>
                                    <p:anim calcmode="lin" valueType="num">
                                      <p:cBhvr>
                                        <p:cTn id="30"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1000"/>
                                        <p:tgtEl>
                                          <p:spTgt spid="28"/>
                                        </p:tgtEl>
                                      </p:cBhvr>
                                    </p:animEffect>
                                    <p:anim calcmode="lin" valueType="num">
                                      <p:cBhvr>
                                        <p:cTn id="36" dur="1000" fill="hold"/>
                                        <p:tgtEl>
                                          <p:spTgt spid="28"/>
                                        </p:tgtEl>
                                        <p:attrNameLst>
                                          <p:attrName>ppt_x</p:attrName>
                                        </p:attrNameLst>
                                      </p:cBhvr>
                                      <p:tavLst>
                                        <p:tav tm="0">
                                          <p:val>
                                            <p:strVal val="#ppt_x"/>
                                          </p:val>
                                        </p:tav>
                                        <p:tav tm="100000">
                                          <p:val>
                                            <p:strVal val="#ppt_x"/>
                                          </p:val>
                                        </p:tav>
                                      </p:tavLst>
                                    </p:anim>
                                    <p:anim calcmode="lin" valueType="num">
                                      <p:cBhvr>
                                        <p:cTn id="37"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32"/>
                                        </p:tgtEl>
                                        <p:attrNameLst>
                                          <p:attrName>style.visibility</p:attrName>
                                        </p:attrNameLst>
                                      </p:cBhvr>
                                      <p:to>
                                        <p:strVal val="visible"/>
                                      </p:to>
                                    </p:set>
                                    <p:animEffect transition="in" filter="fade">
                                      <p:cBhvr>
                                        <p:cTn id="42" dur="1000"/>
                                        <p:tgtEl>
                                          <p:spTgt spid="32"/>
                                        </p:tgtEl>
                                      </p:cBhvr>
                                    </p:animEffect>
                                    <p:anim calcmode="lin" valueType="num">
                                      <p:cBhvr>
                                        <p:cTn id="43" dur="1000" fill="hold"/>
                                        <p:tgtEl>
                                          <p:spTgt spid="32"/>
                                        </p:tgtEl>
                                        <p:attrNameLst>
                                          <p:attrName>ppt_x</p:attrName>
                                        </p:attrNameLst>
                                      </p:cBhvr>
                                      <p:tavLst>
                                        <p:tav tm="0">
                                          <p:val>
                                            <p:strVal val="#ppt_x"/>
                                          </p:val>
                                        </p:tav>
                                        <p:tav tm="100000">
                                          <p:val>
                                            <p:strVal val="#ppt_x"/>
                                          </p:val>
                                        </p:tav>
                                      </p:tavLst>
                                    </p:anim>
                                    <p:anim calcmode="lin" valueType="num">
                                      <p:cBhvr>
                                        <p:cTn id="4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anim calcmode="lin" valueType="num">
                                      <p:cBhvr>
                                        <p:cTn id="50" dur="1000" fill="hold"/>
                                        <p:tgtEl>
                                          <p:spTgt spid="33"/>
                                        </p:tgtEl>
                                        <p:attrNameLst>
                                          <p:attrName>ppt_x</p:attrName>
                                        </p:attrNameLst>
                                      </p:cBhvr>
                                      <p:tavLst>
                                        <p:tav tm="0">
                                          <p:val>
                                            <p:strVal val="#ppt_x"/>
                                          </p:val>
                                        </p:tav>
                                        <p:tav tm="100000">
                                          <p:val>
                                            <p:strVal val="#ppt_x"/>
                                          </p:val>
                                        </p:tav>
                                      </p:tavLst>
                                    </p:anim>
                                    <p:anim calcmode="lin" valueType="num">
                                      <p:cBhvr>
                                        <p:cTn id="51"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fade">
                                      <p:cBhvr>
                                        <p:cTn id="56" dur="1000"/>
                                        <p:tgtEl>
                                          <p:spTgt spid="34"/>
                                        </p:tgtEl>
                                      </p:cBhvr>
                                    </p:animEffect>
                                    <p:anim calcmode="lin" valueType="num">
                                      <p:cBhvr>
                                        <p:cTn id="57" dur="1000" fill="hold"/>
                                        <p:tgtEl>
                                          <p:spTgt spid="34"/>
                                        </p:tgtEl>
                                        <p:attrNameLst>
                                          <p:attrName>ppt_x</p:attrName>
                                        </p:attrNameLst>
                                      </p:cBhvr>
                                      <p:tavLst>
                                        <p:tav tm="0">
                                          <p:val>
                                            <p:strVal val="#ppt_x"/>
                                          </p:val>
                                        </p:tav>
                                        <p:tav tm="100000">
                                          <p:val>
                                            <p:strVal val="#ppt_x"/>
                                          </p:val>
                                        </p:tav>
                                      </p:tavLst>
                                    </p:anim>
                                    <p:anim calcmode="lin" valueType="num">
                                      <p:cBhvr>
                                        <p:cTn id="5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1000"/>
                                        <p:tgtEl>
                                          <p:spTgt spid="36"/>
                                        </p:tgtEl>
                                      </p:cBhvr>
                                    </p:animEffect>
                                    <p:anim calcmode="lin" valueType="num">
                                      <p:cBhvr>
                                        <p:cTn id="64" dur="1000" fill="hold"/>
                                        <p:tgtEl>
                                          <p:spTgt spid="36"/>
                                        </p:tgtEl>
                                        <p:attrNameLst>
                                          <p:attrName>ppt_x</p:attrName>
                                        </p:attrNameLst>
                                      </p:cBhvr>
                                      <p:tavLst>
                                        <p:tav tm="0">
                                          <p:val>
                                            <p:strVal val="#ppt_x"/>
                                          </p:val>
                                        </p:tav>
                                        <p:tav tm="100000">
                                          <p:val>
                                            <p:strVal val="#ppt_x"/>
                                          </p:val>
                                        </p:tav>
                                      </p:tavLst>
                                    </p:anim>
                                    <p:anim calcmode="lin" valueType="num">
                                      <p:cBhvr>
                                        <p:cTn id="65"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5" grpId="0">
        <p:bldAsOne/>
      </p:bldGraphic>
      <p:bldP spid="27" grpId="0" animBg="1"/>
      <p:bldP spid="26" grpId="0" animBg="1"/>
      <p:bldP spid="28" grpId="0" animBg="1"/>
      <p:bldP spid="29" grpId="0" animBg="1"/>
      <p:bldP spid="36" grpId="0" animBg="1"/>
      <p:bldGraphic spid="32" grpId="0">
        <p:bldAsOne/>
      </p:bldGraphic>
      <p:bldGraphic spid="33" grpId="0">
        <p:bldAsOne/>
      </p:bldGraphic>
      <p:bldGraphic spid="34"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4620852" y="208158"/>
            <a:ext cx="4410346"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نظریه امنیت فضاهای شهری</a:t>
            </a:r>
            <a:endParaRPr lang="fa-IR" sz="3400" b="1" dirty="0">
              <a:latin typeface="Calibri"/>
              <a:cs typeface="B Homa" panose="00000400000000000000" pitchFamily="2" charset="-78"/>
            </a:endParaRPr>
          </a:p>
        </p:txBody>
      </p:sp>
      <p:sp>
        <p:nvSpPr>
          <p:cNvPr id="3" name="Flowchart: Process 2"/>
          <p:cNvSpPr/>
          <p:nvPr/>
        </p:nvSpPr>
        <p:spPr>
          <a:xfrm>
            <a:off x="8460432" y="1077340"/>
            <a:ext cx="449906" cy="4824536"/>
          </a:xfrm>
          <a:prstGeom prst="flowChartProcess">
            <a:avLst/>
          </a:prstGeom>
          <a:solidFill>
            <a:srgbClr val="002060"/>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fa-IR" b="1" dirty="0">
                <a:solidFill>
                  <a:schemeClr val="tx1"/>
                </a:solidFill>
                <a:cs typeface="B Homa" panose="00000400000000000000" pitchFamily="2" charset="-78"/>
              </a:rPr>
              <a:t>نظریه امنیت فضاهای شهری  (چشمان خیابان)</a:t>
            </a:r>
            <a:endParaRPr lang="en-US" b="1" dirty="0">
              <a:solidFill>
                <a:schemeClr val="tx1"/>
              </a:solidFill>
              <a:cs typeface="B Homa" panose="00000400000000000000" pitchFamily="2" charset="-78"/>
            </a:endParaRPr>
          </a:p>
        </p:txBody>
      </p:sp>
      <p:sp>
        <p:nvSpPr>
          <p:cNvPr id="23" name="Flowchart: Process 22"/>
          <p:cNvSpPr/>
          <p:nvPr/>
        </p:nvSpPr>
        <p:spPr>
          <a:xfrm>
            <a:off x="255367" y="1112300"/>
            <a:ext cx="7570530" cy="620949"/>
          </a:xfrm>
          <a:prstGeom prst="flowChartProcess">
            <a:avLst/>
          </a:prstGeom>
          <a:solidFill>
            <a:schemeClr val="bg2">
              <a:lumMod val="60000"/>
              <a:lumOff val="40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fa-IR" dirty="0">
                <a:solidFill>
                  <a:schemeClr val="tx1"/>
                </a:solidFill>
                <a:cs typeface="B Homa" panose="00000400000000000000" pitchFamily="2" charset="-78"/>
              </a:rPr>
              <a:t>خیابان ها </a:t>
            </a:r>
            <a:r>
              <a:rPr lang="fa-IR" dirty="0">
                <a:solidFill>
                  <a:schemeClr val="tx1"/>
                </a:solidFill>
                <a:cs typeface="B Homa" panose="00000400000000000000" pitchFamily="2" charset="-78"/>
              </a:rPr>
              <a:t>و </a:t>
            </a:r>
            <a:r>
              <a:rPr lang="fa-IR" dirty="0">
                <a:solidFill>
                  <a:schemeClr val="tx1"/>
                </a:solidFill>
                <a:cs typeface="B Homa" panose="00000400000000000000" pitchFamily="2" charset="-78"/>
              </a:rPr>
              <a:t>پیاده رو ها </a:t>
            </a:r>
            <a:r>
              <a:rPr lang="fa-IR" dirty="0">
                <a:solidFill>
                  <a:schemeClr val="tx1"/>
                </a:solidFill>
                <a:cs typeface="B Homa" panose="00000400000000000000" pitchFamily="2" charset="-78"/>
              </a:rPr>
              <a:t>مهمترین مکان های </a:t>
            </a:r>
            <a:r>
              <a:rPr lang="fa-IR" dirty="0">
                <a:solidFill>
                  <a:schemeClr val="tx1"/>
                </a:solidFill>
                <a:cs typeface="B Homa" panose="00000400000000000000" pitchFamily="2" charset="-78"/>
              </a:rPr>
              <a:t>عمومی </a:t>
            </a:r>
            <a:r>
              <a:rPr lang="fa-IR" dirty="0">
                <a:solidFill>
                  <a:schemeClr val="tx1"/>
                </a:solidFill>
                <a:cs typeface="B Homa" panose="00000400000000000000" pitchFamily="2" charset="-78"/>
              </a:rPr>
              <a:t>یک شهر </a:t>
            </a:r>
            <a:r>
              <a:rPr lang="fa-IR" dirty="0">
                <a:solidFill>
                  <a:schemeClr val="tx1"/>
                </a:solidFill>
                <a:cs typeface="B Homa" panose="00000400000000000000" pitchFamily="2" charset="-78"/>
              </a:rPr>
              <a:t>هستند.</a:t>
            </a:r>
          </a:p>
          <a:p>
            <a:pPr algn="ctr"/>
            <a:r>
              <a:rPr lang="fa-IR" b="1" dirty="0">
                <a:solidFill>
                  <a:srgbClr val="C00000"/>
                </a:solidFill>
                <a:cs typeface="B Homa" panose="00000400000000000000" pitchFamily="2" charset="-78"/>
              </a:rPr>
              <a:t>حفظ امنیت شهر وظیفه اساسی خیابان ها و پیاده راه های یک شهر است.</a:t>
            </a:r>
            <a:endParaRPr lang="en-US" b="1" dirty="0">
              <a:solidFill>
                <a:srgbClr val="C00000"/>
              </a:solidFill>
              <a:cs typeface="B Homa" panose="00000400000000000000" pitchFamily="2" charset="-78"/>
            </a:endParaRPr>
          </a:p>
        </p:txBody>
      </p:sp>
      <p:sp>
        <p:nvSpPr>
          <p:cNvPr id="24" name="Flowchart: Process 23"/>
          <p:cNvSpPr/>
          <p:nvPr/>
        </p:nvSpPr>
        <p:spPr>
          <a:xfrm>
            <a:off x="251520" y="1909608"/>
            <a:ext cx="7570530" cy="620949"/>
          </a:xfrm>
          <a:prstGeom prst="flowChartProcess">
            <a:avLst/>
          </a:prstGeom>
          <a:solidFill>
            <a:schemeClr val="bg2">
              <a:lumMod val="60000"/>
              <a:lumOff val="40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fa-IR" dirty="0">
                <a:solidFill>
                  <a:schemeClr val="tx1"/>
                </a:solidFill>
                <a:cs typeface="B Homa" panose="00000400000000000000" pitchFamily="2" charset="-78"/>
              </a:rPr>
              <a:t>نشانه </a:t>
            </a:r>
            <a:r>
              <a:rPr lang="fa-IR" dirty="0">
                <a:solidFill>
                  <a:schemeClr val="tx1"/>
                </a:solidFill>
                <a:cs typeface="B Homa" panose="00000400000000000000" pitchFamily="2" charset="-78"/>
              </a:rPr>
              <a:t>ی یک ناحیه ی شهری موفق آن است که فرد در خیابان های مملو از </a:t>
            </a:r>
            <a:r>
              <a:rPr lang="fa-IR" dirty="0">
                <a:solidFill>
                  <a:schemeClr val="tx1"/>
                </a:solidFill>
                <a:cs typeface="B Homa" panose="00000400000000000000" pitchFamily="2" charset="-78"/>
              </a:rPr>
              <a:t>بیگانگان، </a:t>
            </a:r>
            <a:r>
              <a:rPr lang="fa-IR" dirty="0">
                <a:solidFill>
                  <a:schemeClr val="tx1"/>
                </a:solidFill>
                <a:cs typeface="B Homa" panose="00000400000000000000" pitchFamily="2" charset="-78"/>
              </a:rPr>
              <a:t>احساس امنیت فردی و اطمینان کند. او نباید خود به خود احساسی کند که مورد تهدید قرار دارد</a:t>
            </a:r>
            <a:endParaRPr lang="en-US" dirty="0">
              <a:solidFill>
                <a:schemeClr val="tx1"/>
              </a:solidFill>
              <a:cs typeface="B Homa" panose="00000400000000000000" pitchFamily="2" charset="-78"/>
            </a:endParaRPr>
          </a:p>
        </p:txBody>
      </p:sp>
      <p:sp>
        <p:nvSpPr>
          <p:cNvPr id="25" name="Flowchart: Process 24"/>
          <p:cNvSpPr/>
          <p:nvPr/>
        </p:nvSpPr>
        <p:spPr>
          <a:xfrm>
            <a:off x="251520" y="2706916"/>
            <a:ext cx="7570530" cy="620949"/>
          </a:xfrm>
          <a:prstGeom prst="flowChartProcess">
            <a:avLst/>
          </a:prstGeom>
          <a:solidFill>
            <a:schemeClr val="bg2">
              <a:lumMod val="60000"/>
              <a:lumOff val="40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fa-IR" b="1" dirty="0">
                <a:solidFill>
                  <a:schemeClr val="tx1"/>
                </a:solidFill>
                <a:cs typeface="B Homa" panose="00000400000000000000" pitchFamily="2" charset="-78"/>
              </a:rPr>
              <a:t>خیابان های </a:t>
            </a:r>
            <a:r>
              <a:rPr lang="fa-IR" b="1" dirty="0">
                <a:solidFill>
                  <a:srgbClr val="C00000"/>
                </a:solidFill>
                <a:cs typeface="B Homa" panose="00000400000000000000" pitchFamily="2" charset="-78"/>
              </a:rPr>
              <a:t>موفق شهری </a:t>
            </a:r>
            <a:r>
              <a:rPr lang="fa-IR" b="1" dirty="0">
                <a:solidFill>
                  <a:schemeClr val="tx1"/>
                </a:solidFill>
                <a:cs typeface="B Homa" panose="00000400000000000000" pitchFamily="2" charset="-78"/>
              </a:rPr>
              <a:t>باید دارای </a:t>
            </a:r>
            <a:r>
              <a:rPr lang="fa-IR" b="1" dirty="0">
                <a:solidFill>
                  <a:srgbClr val="C00000"/>
                </a:solidFill>
                <a:cs typeface="B Homa" panose="00000400000000000000" pitchFamily="2" charset="-78"/>
              </a:rPr>
              <a:t>سه کیفیت </a:t>
            </a:r>
            <a:r>
              <a:rPr lang="fa-IR" b="1" dirty="0">
                <a:solidFill>
                  <a:schemeClr val="tx1"/>
                </a:solidFill>
                <a:cs typeface="B Homa" panose="00000400000000000000" pitchFamily="2" charset="-78"/>
              </a:rPr>
              <a:t>اصلی باشند</a:t>
            </a:r>
            <a:r>
              <a:rPr lang="fa-IR" dirty="0">
                <a:solidFill>
                  <a:schemeClr val="tx1"/>
                </a:solidFill>
                <a:cs typeface="B Homa" panose="00000400000000000000" pitchFamily="2" charset="-78"/>
              </a:rPr>
              <a:t>:</a:t>
            </a:r>
            <a:endParaRPr lang="en-US" dirty="0">
              <a:solidFill>
                <a:schemeClr val="tx1"/>
              </a:solidFill>
              <a:cs typeface="B Homa" panose="00000400000000000000" pitchFamily="2" charset="-78"/>
            </a:endParaRPr>
          </a:p>
        </p:txBody>
      </p:sp>
      <p:sp>
        <p:nvSpPr>
          <p:cNvPr id="30" name="Flowchart: Process 29"/>
          <p:cNvSpPr/>
          <p:nvPr/>
        </p:nvSpPr>
        <p:spPr>
          <a:xfrm>
            <a:off x="251520" y="3651355"/>
            <a:ext cx="2426994" cy="2250523"/>
          </a:xfrm>
          <a:prstGeom prst="flowChartProcess">
            <a:avLst/>
          </a:prstGeom>
          <a:solidFill>
            <a:schemeClr val="accent4">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fa-IR" sz="1780" dirty="0">
                <a:solidFill>
                  <a:schemeClr val="tx1"/>
                </a:solidFill>
                <a:cs typeface="B Homa" panose="00000400000000000000" pitchFamily="2" charset="-78"/>
              </a:rPr>
              <a:t>پیاده راه ها همواره باید مورد استفاده قرار بگیرند؛ یک خیابان که مستعد نا امنی است باید تعداد قابل توجهی بنگاه اقتصادی در آن وجود داشته باشد که در تمام طول روز استفاده کنندگان متفاوتی را جذب کند</a:t>
            </a:r>
            <a:r>
              <a:rPr lang="fa-IR" dirty="0">
                <a:solidFill>
                  <a:schemeClr val="tx1"/>
                </a:solidFill>
                <a:cs typeface="B Homa" panose="00000400000000000000" pitchFamily="2" charset="-78"/>
              </a:rPr>
              <a:t>.</a:t>
            </a:r>
            <a:endParaRPr lang="en-US" dirty="0">
              <a:solidFill>
                <a:schemeClr val="tx1"/>
              </a:solidFill>
              <a:cs typeface="B Homa" panose="00000400000000000000" pitchFamily="2" charset="-78"/>
            </a:endParaRPr>
          </a:p>
        </p:txBody>
      </p:sp>
      <p:sp>
        <p:nvSpPr>
          <p:cNvPr id="31" name="Flowchart: Process 30"/>
          <p:cNvSpPr/>
          <p:nvPr/>
        </p:nvSpPr>
        <p:spPr>
          <a:xfrm>
            <a:off x="2771800" y="3651355"/>
            <a:ext cx="2532186" cy="2250523"/>
          </a:xfrm>
          <a:prstGeom prst="flowChartProcess">
            <a:avLst/>
          </a:prstGeom>
          <a:solidFill>
            <a:schemeClr val="accent4">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endParaRPr lang="fa-IR" dirty="0">
              <a:solidFill>
                <a:schemeClr val="tx1"/>
              </a:solidFill>
              <a:cs typeface="B Homa" panose="00000400000000000000" pitchFamily="2" charset="-78"/>
            </a:endParaRPr>
          </a:p>
          <a:p>
            <a:pPr algn="ctr"/>
            <a:endParaRPr lang="fa-IR" dirty="0">
              <a:solidFill>
                <a:schemeClr val="tx1"/>
              </a:solidFill>
              <a:cs typeface="B Homa" panose="00000400000000000000" pitchFamily="2" charset="-78"/>
            </a:endParaRPr>
          </a:p>
          <a:p>
            <a:pPr algn="ctr"/>
            <a:endParaRPr lang="fa-IR" dirty="0">
              <a:solidFill>
                <a:schemeClr val="tx1"/>
              </a:solidFill>
              <a:cs typeface="B Homa" panose="00000400000000000000" pitchFamily="2" charset="-78"/>
            </a:endParaRPr>
          </a:p>
          <a:p>
            <a:pPr algn="ctr"/>
            <a:endParaRPr lang="fa-IR" dirty="0">
              <a:solidFill>
                <a:schemeClr val="tx1"/>
              </a:solidFill>
              <a:cs typeface="B Homa" panose="00000400000000000000" pitchFamily="2" charset="-78"/>
            </a:endParaRPr>
          </a:p>
          <a:p>
            <a:pPr algn="ctr"/>
            <a:r>
              <a:rPr lang="fa-IR" dirty="0">
                <a:solidFill>
                  <a:schemeClr val="tx1"/>
                </a:solidFill>
                <a:cs typeface="B Homa" panose="00000400000000000000" pitchFamily="2" charset="-78"/>
              </a:rPr>
              <a:t>چشم ها باید به روی خیابان گشوده باشد. ساختمان ها در صورتی می توانند امنیت را تضمین کنند که رو به سوی خیابان داشته باشند.</a:t>
            </a:r>
          </a:p>
          <a:p>
            <a:pPr algn="ctr"/>
            <a:endParaRPr lang="fa-IR" b="1" dirty="0">
              <a:solidFill>
                <a:schemeClr val="tx1"/>
              </a:solidFill>
              <a:cs typeface="B Homa" panose="00000400000000000000" pitchFamily="2" charset="-78"/>
            </a:endParaRPr>
          </a:p>
          <a:p>
            <a:pPr algn="ctr"/>
            <a:endParaRPr lang="fa-IR" b="1" dirty="0">
              <a:solidFill>
                <a:schemeClr val="tx1"/>
              </a:solidFill>
              <a:cs typeface="B Homa" panose="00000400000000000000" pitchFamily="2" charset="-78"/>
            </a:endParaRPr>
          </a:p>
          <a:p>
            <a:pPr algn="ctr"/>
            <a:endParaRPr lang="fa-IR" b="1" dirty="0">
              <a:solidFill>
                <a:schemeClr val="tx1"/>
              </a:solidFill>
              <a:cs typeface="B Homa" panose="00000400000000000000" pitchFamily="2" charset="-78"/>
            </a:endParaRPr>
          </a:p>
          <a:p>
            <a:pPr algn="ctr"/>
            <a:endParaRPr lang="en-US" b="1" dirty="0">
              <a:solidFill>
                <a:schemeClr val="tx1"/>
              </a:solidFill>
              <a:cs typeface="B Homa" panose="00000400000000000000" pitchFamily="2" charset="-78"/>
            </a:endParaRPr>
          </a:p>
        </p:txBody>
      </p:sp>
      <p:sp>
        <p:nvSpPr>
          <p:cNvPr id="35" name="Flowchart: Process 34"/>
          <p:cNvSpPr/>
          <p:nvPr/>
        </p:nvSpPr>
        <p:spPr>
          <a:xfrm>
            <a:off x="5395056" y="3651352"/>
            <a:ext cx="2426994" cy="2250524"/>
          </a:xfrm>
          <a:prstGeom prst="flowChartProcess">
            <a:avLst/>
          </a:prstGeom>
          <a:solidFill>
            <a:schemeClr val="accent4">
              <a:lumMod val="75000"/>
            </a:schemeClr>
          </a:solidFill>
          <a:ln w="28575">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fa-IR" dirty="0">
                <a:solidFill>
                  <a:schemeClr val="tx1"/>
                </a:solidFill>
                <a:cs typeface="B Homa" panose="00000400000000000000" pitchFamily="2" charset="-78"/>
              </a:rPr>
              <a:t>مرزبندی روشنی بین فضای عمومی و خصوصی آن وجود داشته باشد.</a:t>
            </a:r>
            <a:endParaRPr lang="en-US" dirty="0">
              <a:solidFill>
                <a:schemeClr val="tx1"/>
              </a:solidFill>
              <a:cs typeface="B Homa" panose="00000400000000000000" pitchFamily="2" charset="-78"/>
            </a:endParaRPr>
          </a:p>
        </p:txBody>
      </p:sp>
      <p:cxnSp>
        <p:nvCxnSpPr>
          <p:cNvPr id="7" name="Straight Connector 6"/>
          <p:cNvCxnSpPr/>
          <p:nvPr/>
        </p:nvCxnSpPr>
        <p:spPr>
          <a:xfrm flipH="1">
            <a:off x="8100392" y="3489608"/>
            <a:ext cx="365760" cy="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H="1">
            <a:off x="7822050" y="3010342"/>
            <a:ext cx="288032" cy="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H="1">
            <a:off x="7822050" y="2220080"/>
            <a:ext cx="288032" cy="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7822050" y="1422772"/>
            <a:ext cx="288032" cy="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110082" y="1397122"/>
            <a:ext cx="0" cy="2113623"/>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8105164" y="3017388"/>
            <a:ext cx="0" cy="214884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7817132" y="5141540"/>
            <a:ext cx="288032" cy="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4067944" y="3462144"/>
            <a:ext cx="0" cy="18288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6660232" y="3462144"/>
            <a:ext cx="0" cy="18288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1392630" y="3462144"/>
            <a:ext cx="0" cy="18288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flipH="1">
            <a:off x="1399544" y="3479985"/>
            <a:ext cx="5274485" cy="9622"/>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a:off x="4067944" y="3327863"/>
            <a:ext cx="0" cy="182880"/>
          </a:xfrm>
          <a:prstGeom prst="line">
            <a:avLst/>
          </a:prstGeom>
          <a:ln w="57150">
            <a:solidFill>
              <a:srgbClr val="7C644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28535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10" presetClass="entr" presetSubtype="0" fill="hold" nodeType="with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fade">
                                      <p:cBhvr>
                                        <p:cTn id="18" dur="500"/>
                                        <p:tgtEl>
                                          <p:spTgt spid="3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8"/>
                                        </p:tgtEl>
                                        <p:attrNameLst>
                                          <p:attrName>style.visibility</p:attrName>
                                        </p:attrNameLst>
                                      </p:cBhvr>
                                      <p:to>
                                        <p:strVal val="visible"/>
                                      </p:to>
                                    </p:set>
                                    <p:animEffect transition="in" filter="fade">
                                      <p:cBhvr>
                                        <p:cTn id="26" dur="500"/>
                                        <p:tgtEl>
                                          <p:spTgt spid="3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Effect transition="in" filter="fade">
                                      <p:cBhvr>
                                        <p:cTn id="29" dur="500"/>
                                        <p:tgtEl>
                                          <p:spTgt spid="24"/>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9"/>
                                        </p:tgtEl>
                                        <p:attrNameLst>
                                          <p:attrName>style.visibility</p:attrName>
                                        </p:attrNameLst>
                                      </p:cBhvr>
                                      <p:to>
                                        <p:strVal val="visible"/>
                                      </p:to>
                                    </p:set>
                                    <p:animEffect transition="in" filter="fade">
                                      <p:cBhvr>
                                        <p:cTn id="42" dur="500"/>
                                        <p:tgtEl>
                                          <p:spTgt spid="49"/>
                                        </p:tgtEl>
                                      </p:cBhvr>
                                    </p:animEffect>
                                  </p:childTnLst>
                                </p:cTn>
                              </p:par>
                              <p:par>
                                <p:cTn id="43" presetID="10" presetClass="entr" presetSubtype="0" fill="hold"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fade">
                                      <p:cBhvr>
                                        <p:cTn id="45" dur="500"/>
                                        <p:tgtEl>
                                          <p:spTgt spid="46"/>
                                        </p:tgtEl>
                                      </p:cBhvr>
                                    </p:animEffect>
                                  </p:childTnLst>
                                </p:cTn>
                              </p:par>
                              <p:par>
                                <p:cTn id="46" presetID="10" presetClass="entr" presetSubtype="0" fill="hold" nodeType="withEffect">
                                  <p:stCondLst>
                                    <p:cond delay="0"/>
                                  </p:stCondLst>
                                  <p:childTnLst>
                                    <p:set>
                                      <p:cBhvr>
                                        <p:cTn id="47" dur="1" fill="hold">
                                          <p:stCondLst>
                                            <p:cond delay="0"/>
                                          </p:stCondLst>
                                        </p:cTn>
                                        <p:tgtEl>
                                          <p:spTgt spid="44"/>
                                        </p:tgtEl>
                                        <p:attrNameLst>
                                          <p:attrName>style.visibility</p:attrName>
                                        </p:attrNameLst>
                                      </p:cBhvr>
                                      <p:to>
                                        <p:strVal val="visible"/>
                                      </p:to>
                                    </p:set>
                                    <p:animEffect transition="in" filter="fade">
                                      <p:cBhvr>
                                        <p:cTn id="48" dur="500"/>
                                        <p:tgtEl>
                                          <p:spTgt spid="44"/>
                                        </p:tgtEl>
                                      </p:cBhvr>
                                    </p:animEffect>
                                  </p:childTnLst>
                                </p:cTn>
                              </p:par>
                              <p:par>
                                <p:cTn id="49" presetID="10" presetClass="entr" presetSubtype="0" fill="hold" nodeType="with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500"/>
                                        <p:tgtEl>
                                          <p:spTgt spid="41"/>
                                        </p:tgtEl>
                                      </p:cBhvr>
                                    </p:animEffect>
                                  </p:childTnLst>
                                </p:cTn>
                              </p:par>
                              <p:par>
                                <p:cTn id="52" presetID="10" presetClass="entr" presetSubtype="0" fill="hold" nodeType="withEffect">
                                  <p:stCondLst>
                                    <p:cond delay="0"/>
                                  </p:stCondLst>
                                  <p:childTnLst>
                                    <p:set>
                                      <p:cBhvr>
                                        <p:cTn id="53" dur="1" fill="hold">
                                          <p:stCondLst>
                                            <p:cond delay="0"/>
                                          </p:stCondLst>
                                        </p:cTn>
                                        <p:tgtEl>
                                          <p:spTgt spid="42"/>
                                        </p:tgtEl>
                                        <p:attrNameLst>
                                          <p:attrName>style.visibility</p:attrName>
                                        </p:attrNameLst>
                                      </p:cBhvr>
                                      <p:to>
                                        <p:strVal val="visible"/>
                                      </p:to>
                                    </p:set>
                                    <p:animEffect transition="in" filter="fade">
                                      <p:cBhvr>
                                        <p:cTn id="54" dur="500"/>
                                        <p:tgtEl>
                                          <p:spTgt spid="4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5"/>
                                        </p:tgtEl>
                                        <p:attrNameLst>
                                          <p:attrName>style.visibility</p:attrName>
                                        </p:attrNameLst>
                                      </p:cBhvr>
                                      <p:to>
                                        <p:strVal val="visible"/>
                                      </p:to>
                                    </p:set>
                                    <p:animEffect transition="in" filter="fade">
                                      <p:cBhvr>
                                        <p:cTn id="57" dur="500"/>
                                        <p:tgtEl>
                                          <p:spTgt spid="35"/>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43"/>
                                        </p:tgtEl>
                                        <p:attrNameLst>
                                          <p:attrName>style.visibility</p:attrName>
                                        </p:attrNameLst>
                                      </p:cBhvr>
                                      <p:to>
                                        <p:strVal val="visible"/>
                                      </p:to>
                                    </p:set>
                                    <p:animEffect transition="in" filter="fade">
                                      <p:cBhvr>
                                        <p:cTn id="62" dur="500"/>
                                        <p:tgtEl>
                                          <p:spTgt spid="4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45"/>
                                        </p:tgtEl>
                                        <p:attrNameLst>
                                          <p:attrName>style.visibility</p:attrName>
                                        </p:attrNameLst>
                                      </p:cBhvr>
                                      <p:to>
                                        <p:strVal val="visible"/>
                                      </p:to>
                                    </p:set>
                                    <p:animEffect transition="in" filter="fade">
                                      <p:cBhvr>
                                        <p:cTn id="70" dur="500"/>
                                        <p:tgtEl>
                                          <p:spTgt spid="4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fade">
                                      <p:cBhvr>
                                        <p:cTn id="7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3" grpId="0" animBg="1"/>
      <p:bldP spid="24" grpId="0" animBg="1"/>
      <p:bldP spid="25" grpId="0" animBg="1"/>
      <p:bldP spid="30" grpId="0" animBg="1"/>
      <p:bldP spid="31" grpId="0" animBg="1"/>
      <p:bldP spid="3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4499991" y="146051"/>
            <a:ext cx="4410346"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نمونه موردی</a:t>
            </a:r>
            <a:endParaRPr lang="fa-IR" sz="3400" b="1" dirty="0">
              <a:latin typeface="Calibri"/>
              <a:cs typeface="B Homa" panose="00000400000000000000" pitchFamily="2" charset="-78"/>
            </a:endParaRPr>
          </a:p>
        </p:txBody>
      </p:sp>
      <p:sp>
        <p:nvSpPr>
          <p:cNvPr id="2" name="Rounded Rectangle 1"/>
          <p:cNvSpPr/>
          <p:nvPr/>
        </p:nvSpPr>
        <p:spPr>
          <a:xfrm>
            <a:off x="4608512" y="1988842"/>
            <a:ext cx="4355976" cy="4157435"/>
          </a:xfrm>
          <a:prstGeom prst="roundRect">
            <a:avLst/>
          </a:prstGeom>
          <a:solidFill>
            <a:srgbClr val="002060"/>
          </a:solidFill>
          <a:ln w="38100">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lowchart: Alternate Process 2"/>
          <p:cNvSpPr/>
          <p:nvPr/>
        </p:nvSpPr>
        <p:spPr>
          <a:xfrm>
            <a:off x="251520" y="907465"/>
            <a:ext cx="8640960" cy="649329"/>
          </a:xfrm>
          <a:prstGeom prst="flowChartAlternateProcess">
            <a:avLst/>
          </a:prstGeom>
          <a:solidFill>
            <a:srgbClr val="7C644C"/>
          </a:solidFill>
          <a:ln w="38100">
            <a:solidFill>
              <a:srgbClr val="EFD3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a:effectLst>
                  <a:outerShdw blurRad="38100" dist="38100" dir="2700000" algn="tl">
                    <a:srgbClr val="000000">
                      <a:alpha val="43137"/>
                    </a:srgbClr>
                  </a:outerShdw>
                </a:effectLst>
                <a:cs typeface="B Homa" panose="00000400000000000000" pitchFamily="2" charset="-78"/>
              </a:rPr>
              <a:t>تاثير کالبد فضاهاي عمومي بر احساس </a:t>
            </a:r>
            <a:r>
              <a:rPr lang="fa-IR" b="1" dirty="0">
                <a:effectLst>
                  <a:outerShdw blurRad="38100" dist="38100" dir="2700000" algn="tl">
                    <a:srgbClr val="000000">
                      <a:alpha val="43137"/>
                    </a:srgbClr>
                  </a:outerShdw>
                </a:effectLst>
                <a:cs typeface="B Homa" panose="00000400000000000000" pitchFamily="2" charset="-78"/>
              </a:rPr>
              <a:t>امنيت اجتماعي</a:t>
            </a:r>
            <a:r>
              <a:rPr lang="fa-IR" b="1" dirty="0">
                <a:effectLst>
                  <a:outerShdw blurRad="38100" dist="38100" dir="2700000" algn="tl">
                    <a:srgbClr val="000000">
                      <a:alpha val="43137"/>
                    </a:srgbClr>
                  </a:outerShdw>
                </a:effectLst>
                <a:cs typeface="B Homa" panose="00000400000000000000" pitchFamily="2" charset="-78"/>
              </a:rPr>
              <a:t> </a:t>
            </a:r>
            <a:r>
              <a:rPr lang="fa-IR" b="1" dirty="0">
                <a:effectLst>
                  <a:outerShdw blurRad="38100" dist="38100" dir="2700000" algn="tl">
                    <a:srgbClr val="000000">
                      <a:alpha val="43137"/>
                    </a:srgbClr>
                  </a:outerShdw>
                </a:effectLst>
                <a:cs typeface="B Homa" panose="00000400000000000000" pitchFamily="2" charset="-78"/>
              </a:rPr>
              <a:t>زنان</a:t>
            </a:r>
          </a:p>
          <a:p>
            <a:pPr algn="ctr"/>
            <a:r>
              <a:rPr lang="fa-IR" b="1" dirty="0">
                <a:effectLst>
                  <a:outerShdw blurRad="38100" dist="38100" dir="2700000" algn="tl">
                    <a:srgbClr val="000000">
                      <a:alpha val="43137"/>
                    </a:srgbClr>
                  </a:outerShdw>
                </a:effectLst>
                <a:cs typeface="B Homa" panose="00000400000000000000" pitchFamily="2" charset="-78"/>
              </a:rPr>
              <a:t>(نمونه موردي</a:t>
            </a:r>
            <a:r>
              <a:rPr lang="fa-IR" b="1" dirty="0">
                <a:effectLst>
                  <a:outerShdw blurRad="38100" dist="38100" dir="2700000" algn="tl">
                    <a:srgbClr val="000000">
                      <a:alpha val="43137"/>
                    </a:srgbClr>
                  </a:outerShdw>
                </a:effectLst>
                <a:cs typeface="B Homa" panose="00000400000000000000" pitchFamily="2" charset="-78"/>
              </a:rPr>
              <a:t>: محله نارمک و شهرک اکباتان شهر </a:t>
            </a:r>
            <a:r>
              <a:rPr lang="fa-IR" b="1" dirty="0">
                <a:effectLst>
                  <a:outerShdw blurRad="38100" dist="38100" dir="2700000" algn="tl">
                    <a:srgbClr val="000000">
                      <a:alpha val="43137"/>
                    </a:srgbClr>
                  </a:outerShdw>
                </a:effectLst>
                <a:cs typeface="B Homa" panose="00000400000000000000" pitchFamily="2" charset="-78"/>
              </a:rPr>
              <a:t>تهران</a:t>
            </a:r>
            <a:r>
              <a:rPr lang="fa-IR" b="1" dirty="0">
                <a:effectLst>
                  <a:outerShdw blurRad="38100" dist="38100" dir="2700000" algn="tl">
                    <a:srgbClr val="000000">
                      <a:alpha val="43137"/>
                    </a:srgbClr>
                  </a:outerShdw>
                </a:effectLst>
                <a:cs typeface="B Homa" panose="00000400000000000000" pitchFamily="2" charset="-78"/>
              </a:rPr>
              <a:t>)</a:t>
            </a:r>
            <a:endParaRPr lang="en-US" b="1" dirty="0">
              <a:effectLst>
                <a:outerShdw blurRad="38100" dist="38100" dir="2700000" algn="tl">
                  <a:srgbClr val="000000">
                    <a:alpha val="43137"/>
                  </a:srgbClr>
                </a:outerShdw>
              </a:effectLst>
              <a:cs typeface="B Homa" panose="00000400000000000000" pitchFamily="2" charset="-78"/>
            </a:endParaRPr>
          </a:p>
        </p:txBody>
      </p:sp>
      <p:sp>
        <p:nvSpPr>
          <p:cNvPr id="30" name="Rounded Rectangle 29"/>
          <p:cNvSpPr/>
          <p:nvPr/>
        </p:nvSpPr>
        <p:spPr>
          <a:xfrm>
            <a:off x="144015" y="1988841"/>
            <a:ext cx="4355976" cy="4157435"/>
          </a:xfrm>
          <a:prstGeom prst="roundRect">
            <a:avLst/>
          </a:prstGeom>
          <a:solidFill>
            <a:srgbClr val="002060"/>
          </a:solidFill>
          <a:ln w="38100">
            <a:solidFill>
              <a:srgbClr val="7C644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5804229" y="1484787"/>
            <a:ext cx="1964545" cy="615553"/>
          </a:xfrm>
          <a:prstGeom prst="rect">
            <a:avLst/>
          </a:prstGeom>
          <a:noFill/>
        </p:spPr>
        <p:txBody>
          <a:bodyPr wrap="square" rtlCol="0">
            <a:spAutoFit/>
          </a:bodyPr>
          <a:lstStyle/>
          <a:p>
            <a:pPr algn="ctr"/>
            <a:r>
              <a:rPr lang="fa-IR" sz="3400" b="1" dirty="0">
                <a:cs typeface="B Homa" panose="00000400000000000000" pitchFamily="2" charset="-78"/>
              </a:rPr>
              <a:t>نارمک</a:t>
            </a:r>
            <a:endParaRPr lang="en-US" sz="3400" b="1" dirty="0">
              <a:cs typeface="B Homa" panose="00000400000000000000" pitchFamily="2" charset="-78"/>
            </a:endParaRPr>
          </a:p>
        </p:txBody>
      </p:sp>
      <p:sp>
        <p:nvSpPr>
          <p:cNvPr id="31" name="TextBox 30"/>
          <p:cNvSpPr txBox="1"/>
          <p:nvPr/>
        </p:nvSpPr>
        <p:spPr>
          <a:xfrm>
            <a:off x="1339733" y="1484786"/>
            <a:ext cx="1964545" cy="615553"/>
          </a:xfrm>
          <a:prstGeom prst="rect">
            <a:avLst/>
          </a:prstGeom>
          <a:noFill/>
        </p:spPr>
        <p:txBody>
          <a:bodyPr wrap="square" rtlCol="0">
            <a:spAutoFit/>
          </a:bodyPr>
          <a:lstStyle/>
          <a:p>
            <a:pPr algn="ctr"/>
            <a:r>
              <a:rPr lang="fa-IR" sz="3400" b="1" dirty="0">
                <a:cs typeface="B Homa" panose="00000400000000000000" pitchFamily="2" charset="-78"/>
              </a:rPr>
              <a:t>اکباتان</a:t>
            </a:r>
            <a:endParaRPr lang="en-US" sz="3400" b="1" dirty="0">
              <a:cs typeface="B Homa" panose="00000400000000000000" pitchFamily="2" charset="-78"/>
            </a:endParaRPr>
          </a:p>
        </p:txBody>
      </p:sp>
      <p:sp>
        <p:nvSpPr>
          <p:cNvPr id="6" name="TextBox 5"/>
          <p:cNvSpPr txBox="1"/>
          <p:nvPr/>
        </p:nvSpPr>
        <p:spPr>
          <a:xfrm>
            <a:off x="4869358" y="2100337"/>
            <a:ext cx="3834282" cy="923330"/>
          </a:xfrm>
          <a:prstGeom prst="rect">
            <a:avLst/>
          </a:prstGeom>
          <a:noFill/>
        </p:spPr>
        <p:txBody>
          <a:bodyPr wrap="square" rtlCol="0">
            <a:spAutoFit/>
          </a:bodyPr>
          <a:lstStyle/>
          <a:p>
            <a:pPr algn="ctr"/>
            <a:r>
              <a:rPr lang="fa-IR" dirty="0">
                <a:cs typeface="B Homa" panose="00000400000000000000" pitchFamily="2" charset="-78"/>
              </a:rPr>
              <a:t>از دهه ي </a:t>
            </a:r>
            <a:r>
              <a:rPr lang="fa-IR" b="1" dirty="0">
                <a:cs typeface="B Homa" panose="00000400000000000000" pitchFamily="2" charset="-78"/>
              </a:rPr>
              <a:t>1320</a:t>
            </a:r>
            <a:r>
              <a:rPr lang="fa-IR" dirty="0">
                <a:cs typeface="B Homa" panose="00000400000000000000" pitchFamily="2" charset="-78"/>
              </a:rPr>
              <a:t>، رواج ايده </a:t>
            </a:r>
            <a:r>
              <a:rPr lang="fa-IR" b="1" dirty="0">
                <a:cs typeface="B Homa" panose="00000400000000000000" pitchFamily="2" charset="-78"/>
              </a:rPr>
              <a:t>کوي</a:t>
            </a:r>
            <a:r>
              <a:rPr lang="fa-IR" dirty="0">
                <a:cs typeface="B Homa" panose="00000400000000000000" pitchFamily="2" charset="-78"/>
              </a:rPr>
              <a:t> و </a:t>
            </a:r>
            <a:r>
              <a:rPr lang="fa-IR" b="1" dirty="0">
                <a:cs typeface="B Homa" panose="00000400000000000000" pitchFamily="2" charset="-78"/>
              </a:rPr>
              <a:t>شهرک هاي مسکوني </a:t>
            </a:r>
            <a:r>
              <a:rPr lang="fa-IR" dirty="0">
                <a:cs typeface="B Homa" panose="00000400000000000000" pitchFamily="2" charset="-78"/>
              </a:rPr>
              <a:t>براي اسکان </a:t>
            </a:r>
            <a:r>
              <a:rPr lang="fa-IR" b="1" dirty="0">
                <a:cs typeface="B Homa" panose="00000400000000000000" pitchFamily="2" charset="-78"/>
              </a:rPr>
              <a:t>مهاجران</a:t>
            </a:r>
            <a:r>
              <a:rPr lang="fa-IR" dirty="0">
                <a:cs typeface="B Homa" panose="00000400000000000000" pitchFamily="2" charset="-78"/>
              </a:rPr>
              <a:t> و </a:t>
            </a:r>
            <a:r>
              <a:rPr lang="fa-IR" b="1" dirty="0">
                <a:cs typeface="B Homa" panose="00000400000000000000" pitchFamily="2" charset="-78"/>
              </a:rPr>
              <a:t>اقشار کم درآمد</a:t>
            </a:r>
            <a:r>
              <a:rPr lang="fa-IR" dirty="0">
                <a:cs typeface="B Homa" panose="00000400000000000000" pitchFamily="2" charset="-78"/>
              </a:rPr>
              <a:t> بر پايه ي برنامه ي اول توسعه آغاز شد.</a:t>
            </a:r>
            <a:endParaRPr lang="en-US" dirty="0">
              <a:cs typeface="B Homa" panose="00000400000000000000" pitchFamily="2" charset="-78"/>
            </a:endParaRPr>
          </a:p>
        </p:txBody>
      </p:sp>
      <p:sp>
        <p:nvSpPr>
          <p:cNvPr id="35" name="TextBox 34"/>
          <p:cNvSpPr txBox="1"/>
          <p:nvPr/>
        </p:nvSpPr>
        <p:spPr>
          <a:xfrm>
            <a:off x="4869358" y="3252718"/>
            <a:ext cx="3834282" cy="369332"/>
          </a:xfrm>
          <a:prstGeom prst="rect">
            <a:avLst/>
          </a:prstGeom>
          <a:noFill/>
        </p:spPr>
        <p:txBody>
          <a:bodyPr wrap="square" rtlCol="0">
            <a:spAutoFit/>
          </a:bodyPr>
          <a:lstStyle/>
          <a:p>
            <a:pPr algn="ctr"/>
            <a:r>
              <a:rPr lang="fa-IR" b="1" dirty="0">
                <a:cs typeface="B Homa" panose="00000400000000000000" pitchFamily="2" charset="-78"/>
              </a:rPr>
              <a:t>نارمک</a:t>
            </a:r>
            <a:r>
              <a:rPr lang="fa-IR" dirty="0">
                <a:cs typeface="B Homa" panose="00000400000000000000" pitchFamily="2" charset="-78"/>
              </a:rPr>
              <a:t> </a:t>
            </a:r>
            <a:r>
              <a:rPr lang="fa-IR" dirty="0">
                <a:cs typeface="B Homa" panose="00000400000000000000" pitchFamily="2" charset="-78"/>
              </a:rPr>
              <a:t>از جمله </a:t>
            </a:r>
            <a:r>
              <a:rPr lang="fa-IR" dirty="0">
                <a:cs typeface="B Homa" panose="00000400000000000000" pitchFamily="2" charset="-78"/>
              </a:rPr>
              <a:t>اين </a:t>
            </a:r>
            <a:r>
              <a:rPr lang="fa-IR" dirty="0">
                <a:cs typeface="B Homa" panose="00000400000000000000" pitchFamily="2" charset="-78"/>
              </a:rPr>
              <a:t>کوی ها </a:t>
            </a:r>
            <a:r>
              <a:rPr lang="fa-IR" dirty="0">
                <a:cs typeface="B Homa" panose="00000400000000000000" pitchFamily="2" charset="-78"/>
              </a:rPr>
              <a:t>است.</a:t>
            </a:r>
            <a:endParaRPr lang="en-US" dirty="0">
              <a:cs typeface="B Homa" panose="00000400000000000000" pitchFamily="2" charset="-78"/>
            </a:endParaRPr>
          </a:p>
        </p:txBody>
      </p:sp>
      <p:sp>
        <p:nvSpPr>
          <p:cNvPr id="37" name="TextBox 36"/>
          <p:cNvSpPr txBox="1"/>
          <p:nvPr/>
        </p:nvSpPr>
        <p:spPr>
          <a:xfrm>
            <a:off x="404862" y="2100337"/>
            <a:ext cx="3834282" cy="923330"/>
          </a:xfrm>
          <a:prstGeom prst="rect">
            <a:avLst/>
          </a:prstGeom>
          <a:noFill/>
        </p:spPr>
        <p:txBody>
          <a:bodyPr wrap="square" rtlCol="0">
            <a:spAutoFit/>
          </a:bodyPr>
          <a:lstStyle/>
          <a:p>
            <a:pPr algn="ctr"/>
            <a:r>
              <a:rPr lang="fa-IR" dirty="0">
                <a:cs typeface="B Homa" panose="00000400000000000000" pitchFamily="2" charset="-78"/>
              </a:rPr>
              <a:t>از </a:t>
            </a:r>
            <a:r>
              <a:rPr lang="fa-IR" dirty="0">
                <a:cs typeface="B Homa" panose="00000400000000000000" pitchFamily="2" charset="-78"/>
              </a:rPr>
              <a:t>دهه ي </a:t>
            </a:r>
            <a:r>
              <a:rPr lang="fa-IR" b="1" dirty="0">
                <a:cs typeface="B Homa" panose="00000400000000000000" pitchFamily="2" charset="-78"/>
              </a:rPr>
              <a:t>1340</a:t>
            </a:r>
            <a:r>
              <a:rPr lang="fa-IR" dirty="0">
                <a:cs typeface="B Homa" panose="00000400000000000000" pitchFamily="2" charset="-78"/>
              </a:rPr>
              <a:t>، </a:t>
            </a:r>
            <a:r>
              <a:rPr lang="fa-IR" dirty="0">
                <a:cs typeface="B Homa" panose="00000400000000000000" pitchFamily="2" charset="-78"/>
              </a:rPr>
              <a:t>احداث </a:t>
            </a:r>
            <a:r>
              <a:rPr lang="fa-IR" b="1" dirty="0">
                <a:cs typeface="B Homa" panose="00000400000000000000" pitchFamily="2" charset="-78"/>
              </a:rPr>
              <a:t>مجتمع هاي </a:t>
            </a:r>
            <a:r>
              <a:rPr lang="fa-IR" b="1" dirty="0">
                <a:cs typeface="B Homa" panose="00000400000000000000" pitchFamily="2" charset="-78"/>
              </a:rPr>
              <a:t>مسکوني </a:t>
            </a:r>
            <a:r>
              <a:rPr lang="fa-IR" dirty="0">
                <a:cs typeface="B Homa" panose="00000400000000000000" pitchFamily="2" charset="-78"/>
              </a:rPr>
              <a:t>براي </a:t>
            </a:r>
            <a:r>
              <a:rPr lang="fa-IR" b="1" dirty="0">
                <a:cs typeface="B Homa" panose="00000400000000000000" pitchFamily="2" charset="-78"/>
              </a:rPr>
              <a:t>اقشار ميان درآمد </a:t>
            </a:r>
            <a:r>
              <a:rPr lang="fa-IR" dirty="0">
                <a:cs typeface="B Homa" panose="00000400000000000000" pitchFamily="2" charset="-78"/>
              </a:rPr>
              <a:t>با مشارکت بخش خصوصي مورد توجه قرارگرفت.</a:t>
            </a:r>
            <a:endParaRPr lang="en-US" dirty="0">
              <a:cs typeface="B Homa" panose="00000400000000000000" pitchFamily="2" charset="-78"/>
            </a:endParaRPr>
          </a:p>
        </p:txBody>
      </p:sp>
      <p:sp>
        <p:nvSpPr>
          <p:cNvPr id="38" name="TextBox 37"/>
          <p:cNvSpPr txBox="1"/>
          <p:nvPr/>
        </p:nvSpPr>
        <p:spPr>
          <a:xfrm>
            <a:off x="404862" y="3252718"/>
            <a:ext cx="3834282" cy="369332"/>
          </a:xfrm>
          <a:prstGeom prst="rect">
            <a:avLst/>
          </a:prstGeom>
          <a:noFill/>
        </p:spPr>
        <p:txBody>
          <a:bodyPr wrap="square" rtlCol="0">
            <a:spAutoFit/>
          </a:bodyPr>
          <a:lstStyle/>
          <a:p>
            <a:pPr algn="ctr"/>
            <a:r>
              <a:rPr lang="fa-IR" b="1" dirty="0">
                <a:cs typeface="B Homa" panose="00000400000000000000" pitchFamily="2" charset="-78"/>
              </a:rPr>
              <a:t>اکباتان</a:t>
            </a:r>
            <a:r>
              <a:rPr lang="fa-IR" dirty="0">
                <a:cs typeface="B Homa" panose="00000400000000000000" pitchFamily="2" charset="-78"/>
              </a:rPr>
              <a:t> نمونه اي از اين مجتمع ها است.</a:t>
            </a:r>
            <a:endParaRPr lang="en-US" dirty="0">
              <a:cs typeface="B Homa" panose="00000400000000000000" pitchFamily="2" charset="-78"/>
            </a:endParaRPr>
          </a:p>
        </p:txBody>
      </p:sp>
      <p:sp>
        <p:nvSpPr>
          <p:cNvPr id="39" name="TextBox 38"/>
          <p:cNvSpPr txBox="1"/>
          <p:nvPr/>
        </p:nvSpPr>
        <p:spPr>
          <a:xfrm>
            <a:off x="4869358" y="3927437"/>
            <a:ext cx="3834282" cy="1200329"/>
          </a:xfrm>
          <a:prstGeom prst="rect">
            <a:avLst/>
          </a:prstGeom>
          <a:noFill/>
        </p:spPr>
        <p:txBody>
          <a:bodyPr wrap="square" rtlCol="0">
            <a:spAutoFit/>
          </a:bodyPr>
          <a:lstStyle/>
          <a:p>
            <a:pPr algn="ctr"/>
            <a:r>
              <a:rPr lang="fa-IR" dirty="0">
                <a:cs typeface="B Homa" panose="00000400000000000000" pitchFamily="2" charset="-78"/>
              </a:rPr>
              <a:t>در دهه </a:t>
            </a:r>
            <a:r>
              <a:rPr lang="fa-IR" b="1" dirty="0">
                <a:cs typeface="B Homa" panose="00000400000000000000" pitchFamily="2" charset="-78"/>
              </a:rPr>
              <a:t>80</a:t>
            </a:r>
            <a:r>
              <a:rPr lang="fa-IR" dirty="0">
                <a:cs typeface="B Homa" panose="00000400000000000000" pitchFamily="2" charset="-78"/>
              </a:rPr>
              <a:t> ، کالبد محله نارمک </a:t>
            </a:r>
            <a:r>
              <a:rPr lang="fa-IR" dirty="0">
                <a:cs typeface="B Homa" panose="00000400000000000000" pitchFamily="2" charset="-78"/>
              </a:rPr>
              <a:t>در اثر </a:t>
            </a:r>
            <a:r>
              <a:rPr lang="fa-IR" dirty="0">
                <a:cs typeface="B Homa" panose="00000400000000000000" pitchFamily="2" charset="-78"/>
              </a:rPr>
              <a:t>افزايش تراکم ساختماني به شدت دچار </a:t>
            </a:r>
            <a:r>
              <a:rPr lang="fa-IR" dirty="0">
                <a:cs typeface="B Homa" panose="00000400000000000000" pitchFamily="2" charset="-78"/>
              </a:rPr>
              <a:t>دگرگوني</a:t>
            </a:r>
            <a:r>
              <a:rPr lang="fa-IR" dirty="0">
                <a:cs typeface="B Homa" panose="00000400000000000000" pitchFamily="2" charset="-78"/>
              </a:rPr>
              <a:t> </a:t>
            </a:r>
            <a:r>
              <a:rPr lang="fa-IR" dirty="0">
                <a:cs typeface="B Homa" panose="00000400000000000000" pitchFamily="2" charset="-78"/>
              </a:rPr>
              <a:t>گرديد اما با این حال </a:t>
            </a:r>
            <a:r>
              <a:rPr lang="fa-IR" b="1" dirty="0">
                <a:cs typeface="B Homa" panose="00000400000000000000" pitchFamily="2" charset="-78"/>
              </a:rPr>
              <a:t>میدان</a:t>
            </a:r>
            <a:r>
              <a:rPr lang="fa-IR" dirty="0">
                <a:cs typeface="B Homa" panose="00000400000000000000" pitchFamily="2" charset="-78"/>
              </a:rPr>
              <a:t> های این محله همچنان </a:t>
            </a:r>
            <a:r>
              <a:rPr lang="fa-IR" dirty="0">
                <a:cs typeface="B Homa" panose="00000400000000000000" pitchFamily="2" charset="-78"/>
              </a:rPr>
              <a:t>در </a:t>
            </a:r>
            <a:r>
              <a:rPr lang="fa-IR" dirty="0">
                <a:cs typeface="B Homa" panose="00000400000000000000" pitchFamily="2" charset="-78"/>
              </a:rPr>
              <a:t>تطبيق کامل </a:t>
            </a:r>
            <a:r>
              <a:rPr lang="fa-IR" dirty="0">
                <a:cs typeface="B Homa" panose="00000400000000000000" pitchFamily="2" charset="-78"/>
              </a:rPr>
              <a:t>با </a:t>
            </a:r>
            <a:r>
              <a:rPr lang="fa-IR" dirty="0">
                <a:cs typeface="B Homa" panose="00000400000000000000" pitchFamily="2" charset="-78"/>
              </a:rPr>
              <a:t>طرح اوليه هستند.</a:t>
            </a:r>
            <a:endParaRPr lang="en-US" dirty="0">
              <a:cs typeface="B Homa" panose="00000400000000000000" pitchFamily="2" charset="-78"/>
            </a:endParaRPr>
          </a:p>
        </p:txBody>
      </p:sp>
      <p:sp>
        <p:nvSpPr>
          <p:cNvPr id="40" name="TextBox 39"/>
          <p:cNvSpPr txBox="1"/>
          <p:nvPr/>
        </p:nvSpPr>
        <p:spPr>
          <a:xfrm>
            <a:off x="391249" y="5433150"/>
            <a:ext cx="3834282" cy="369332"/>
          </a:xfrm>
          <a:prstGeom prst="rect">
            <a:avLst/>
          </a:prstGeom>
          <a:noFill/>
        </p:spPr>
        <p:txBody>
          <a:bodyPr wrap="square" rtlCol="0">
            <a:spAutoFit/>
          </a:bodyPr>
          <a:lstStyle/>
          <a:p>
            <a:pPr algn="ctr"/>
            <a:r>
              <a:rPr lang="fa-IR" dirty="0">
                <a:cs typeface="B Homa" panose="00000400000000000000" pitchFamily="2" charset="-78"/>
              </a:rPr>
              <a:t>در منطقه </a:t>
            </a:r>
            <a:r>
              <a:rPr lang="fa-IR" b="1" dirty="0">
                <a:cs typeface="B Homa" panose="00000400000000000000" pitchFamily="2" charset="-78"/>
              </a:rPr>
              <a:t>5</a:t>
            </a:r>
            <a:r>
              <a:rPr lang="fa-IR" dirty="0">
                <a:cs typeface="B Homa" panose="00000400000000000000" pitchFamily="2" charset="-78"/>
              </a:rPr>
              <a:t> </a:t>
            </a:r>
            <a:r>
              <a:rPr lang="fa-IR" dirty="0">
                <a:cs typeface="B Homa" panose="00000400000000000000" pitchFamily="2" charset="-78"/>
              </a:rPr>
              <a:t>شهرداري تهران قرارگرفته است.</a:t>
            </a:r>
            <a:endParaRPr lang="en-US" dirty="0">
              <a:cs typeface="B Homa" panose="00000400000000000000" pitchFamily="2" charset="-78"/>
            </a:endParaRPr>
          </a:p>
        </p:txBody>
      </p:sp>
      <p:sp>
        <p:nvSpPr>
          <p:cNvPr id="41" name="TextBox 40"/>
          <p:cNvSpPr txBox="1"/>
          <p:nvPr/>
        </p:nvSpPr>
        <p:spPr>
          <a:xfrm>
            <a:off x="4869358" y="5433152"/>
            <a:ext cx="3834282" cy="646331"/>
          </a:xfrm>
          <a:prstGeom prst="rect">
            <a:avLst/>
          </a:prstGeom>
          <a:noFill/>
        </p:spPr>
        <p:txBody>
          <a:bodyPr wrap="square" rtlCol="0">
            <a:spAutoFit/>
          </a:bodyPr>
          <a:lstStyle/>
          <a:p>
            <a:pPr algn="ctr"/>
            <a:r>
              <a:rPr lang="fa-IR" dirty="0">
                <a:cs typeface="B Homa" panose="00000400000000000000" pitchFamily="2" charset="-78"/>
              </a:rPr>
              <a:t>در </a:t>
            </a:r>
            <a:r>
              <a:rPr lang="fa-IR" b="1" dirty="0">
                <a:cs typeface="B Homa" panose="00000400000000000000" pitchFamily="2" charset="-78"/>
              </a:rPr>
              <a:t>منطقه </a:t>
            </a:r>
            <a:r>
              <a:rPr lang="fa-IR" b="1" dirty="0">
                <a:cs typeface="B Homa" panose="00000400000000000000" pitchFamily="2" charset="-78"/>
              </a:rPr>
              <a:t>8 </a:t>
            </a:r>
            <a:r>
              <a:rPr lang="fa-IR" dirty="0">
                <a:cs typeface="B Homa" panose="00000400000000000000" pitchFamily="2" charset="-78"/>
              </a:rPr>
              <a:t>شهرداري تهران </a:t>
            </a:r>
            <a:r>
              <a:rPr lang="fa-IR" dirty="0">
                <a:cs typeface="B Homa" panose="00000400000000000000" pitchFamily="2" charset="-78"/>
              </a:rPr>
              <a:t>واقع شده </a:t>
            </a:r>
            <a:r>
              <a:rPr lang="fa-IR" dirty="0">
                <a:cs typeface="B Homa" panose="00000400000000000000" pitchFamily="2" charset="-78"/>
              </a:rPr>
              <a:t>و </a:t>
            </a:r>
            <a:r>
              <a:rPr lang="fa-IR" dirty="0">
                <a:cs typeface="B Homa" panose="00000400000000000000" pitchFamily="2" charset="-78"/>
              </a:rPr>
              <a:t>محل اسکان </a:t>
            </a:r>
            <a:r>
              <a:rPr lang="fa-IR" b="1" dirty="0">
                <a:cs typeface="B Homa" panose="00000400000000000000" pitchFamily="2" charset="-78"/>
              </a:rPr>
              <a:t>قشر متوسط </a:t>
            </a:r>
            <a:r>
              <a:rPr lang="fa-IR" dirty="0">
                <a:cs typeface="B Homa" panose="00000400000000000000" pitchFamily="2" charset="-78"/>
              </a:rPr>
              <a:t>جامعه است.</a:t>
            </a:r>
            <a:endParaRPr lang="en-US" dirty="0">
              <a:cs typeface="B Homa" panose="00000400000000000000" pitchFamily="2" charset="-78"/>
            </a:endParaRPr>
          </a:p>
        </p:txBody>
      </p:sp>
      <p:sp>
        <p:nvSpPr>
          <p:cNvPr id="42" name="TextBox 41"/>
          <p:cNvSpPr txBox="1"/>
          <p:nvPr/>
        </p:nvSpPr>
        <p:spPr>
          <a:xfrm>
            <a:off x="395536" y="3927435"/>
            <a:ext cx="3834282" cy="923330"/>
          </a:xfrm>
          <a:prstGeom prst="rect">
            <a:avLst/>
          </a:prstGeom>
          <a:noFill/>
        </p:spPr>
        <p:txBody>
          <a:bodyPr wrap="square" rtlCol="0">
            <a:spAutoFit/>
          </a:bodyPr>
          <a:lstStyle/>
          <a:p>
            <a:pPr algn="ctr"/>
            <a:r>
              <a:rPr lang="fa-IR" dirty="0">
                <a:cs typeface="B Homa" panose="00000400000000000000" pitchFamily="2" charset="-78"/>
              </a:rPr>
              <a:t>از جمله اولين </a:t>
            </a:r>
            <a:r>
              <a:rPr lang="fa-IR" dirty="0">
                <a:cs typeface="B Homa" panose="00000400000000000000" pitchFamily="2" charset="-78"/>
              </a:rPr>
              <a:t>مجموعه هاي </a:t>
            </a:r>
            <a:r>
              <a:rPr lang="fa-IR" dirty="0">
                <a:cs typeface="B Homa" panose="00000400000000000000" pitchFamily="2" charset="-78"/>
              </a:rPr>
              <a:t>مسکوني </a:t>
            </a:r>
            <a:r>
              <a:rPr lang="fa-IR" dirty="0">
                <a:cs typeface="B Homa" panose="00000400000000000000" pitchFamily="2" charset="-78"/>
              </a:rPr>
              <a:t>است که </a:t>
            </a:r>
            <a:r>
              <a:rPr lang="fa-IR" dirty="0">
                <a:cs typeface="B Homa" panose="00000400000000000000" pitchFamily="2" charset="-78"/>
              </a:rPr>
              <a:t>با هدف</a:t>
            </a:r>
            <a:r>
              <a:rPr lang="fa-IR" b="1" dirty="0">
                <a:cs typeface="B Homa" panose="00000400000000000000" pitchFamily="2" charset="-78"/>
              </a:rPr>
              <a:t> </a:t>
            </a:r>
            <a:r>
              <a:rPr lang="fa-IR" b="1" dirty="0">
                <a:cs typeface="B Homa" panose="00000400000000000000" pitchFamily="2" charset="-78"/>
              </a:rPr>
              <a:t>انبوهسازي </a:t>
            </a:r>
            <a:r>
              <a:rPr lang="fa-IR" dirty="0">
                <a:cs typeface="B Homa" panose="00000400000000000000" pitchFamily="2" charset="-78"/>
              </a:rPr>
              <a:t>مسکن براي </a:t>
            </a:r>
            <a:r>
              <a:rPr lang="fa-IR" b="1" dirty="0">
                <a:cs typeface="B Homa" panose="00000400000000000000" pitchFamily="2" charset="-78"/>
              </a:rPr>
              <a:t>اقشار متوسط </a:t>
            </a:r>
            <a:r>
              <a:rPr lang="fa-IR" dirty="0">
                <a:cs typeface="B Homa" panose="00000400000000000000" pitchFamily="2" charset="-78"/>
              </a:rPr>
              <a:t>از </a:t>
            </a:r>
            <a:r>
              <a:rPr lang="fa-IR" dirty="0">
                <a:cs typeface="B Homa" panose="00000400000000000000" pitchFamily="2" charset="-78"/>
              </a:rPr>
              <a:t>نظر </a:t>
            </a:r>
            <a:r>
              <a:rPr lang="fa-IR" dirty="0">
                <a:cs typeface="B Homa" panose="00000400000000000000" pitchFamily="2" charset="-78"/>
              </a:rPr>
              <a:t>درآمد جامعه ساخته شده است</a:t>
            </a:r>
            <a:r>
              <a:rPr lang="fa-IR" dirty="0">
                <a:cs typeface="B Homa" panose="00000400000000000000" pitchFamily="2" charset="-78"/>
              </a:rPr>
              <a:t>.</a:t>
            </a:r>
            <a:endParaRPr lang="en-US" dirty="0">
              <a:cs typeface="B Homa" panose="00000400000000000000" pitchFamily="2" charset="-78"/>
            </a:endParaRPr>
          </a:p>
        </p:txBody>
      </p:sp>
      <p:sp>
        <p:nvSpPr>
          <p:cNvPr id="7" name="Down Arrow 6"/>
          <p:cNvSpPr/>
          <p:nvPr/>
        </p:nvSpPr>
        <p:spPr>
          <a:xfrm>
            <a:off x="6328898" y="3021126"/>
            <a:ext cx="915205" cy="263858"/>
          </a:xfrm>
          <a:prstGeom prst="downArrow">
            <a:avLst/>
          </a:prstGeom>
          <a:solidFill>
            <a:srgbClr val="7C644C"/>
          </a:solidFill>
          <a:ln>
            <a:solidFill>
              <a:srgbClr val="7C644C"/>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Down Arrow 42"/>
          <p:cNvSpPr/>
          <p:nvPr/>
        </p:nvSpPr>
        <p:spPr>
          <a:xfrm>
            <a:off x="6328898" y="5157192"/>
            <a:ext cx="915205" cy="263858"/>
          </a:xfrm>
          <a:prstGeom prst="downArrow">
            <a:avLst/>
          </a:prstGeom>
          <a:solidFill>
            <a:srgbClr val="7C644C"/>
          </a:solidFill>
          <a:ln>
            <a:solidFill>
              <a:srgbClr val="7C644C"/>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Down Arrow 43"/>
          <p:cNvSpPr/>
          <p:nvPr/>
        </p:nvSpPr>
        <p:spPr>
          <a:xfrm>
            <a:off x="6328898" y="3663577"/>
            <a:ext cx="915205" cy="263858"/>
          </a:xfrm>
          <a:prstGeom prst="downArrow">
            <a:avLst/>
          </a:prstGeom>
          <a:solidFill>
            <a:srgbClr val="7C644C"/>
          </a:solidFill>
          <a:ln>
            <a:solidFill>
              <a:srgbClr val="7C644C"/>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Down Arrow 44"/>
          <p:cNvSpPr/>
          <p:nvPr/>
        </p:nvSpPr>
        <p:spPr>
          <a:xfrm>
            <a:off x="1941732" y="3021126"/>
            <a:ext cx="915205" cy="263858"/>
          </a:xfrm>
          <a:prstGeom prst="downArrow">
            <a:avLst/>
          </a:prstGeom>
          <a:solidFill>
            <a:srgbClr val="7C644C"/>
          </a:solidFill>
          <a:ln>
            <a:solidFill>
              <a:srgbClr val="7C644C"/>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 name="Down Arrow 45"/>
          <p:cNvSpPr/>
          <p:nvPr/>
        </p:nvSpPr>
        <p:spPr>
          <a:xfrm>
            <a:off x="1941732" y="5157192"/>
            <a:ext cx="915205" cy="263858"/>
          </a:xfrm>
          <a:prstGeom prst="downArrow">
            <a:avLst/>
          </a:prstGeom>
          <a:solidFill>
            <a:srgbClr val="7C644C"/>
          </a:solidFill>
          <a:ln>
            <a:solidFill>
              <a:srgbClr val="7C644C"/>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Down Arrow 46"/>
          <p:cNvSpPr/>
          <p:nvPr/>
        </p:nvSpPr>
        <p:spPr>
          <a:xfrm>
            <a:off x="1941731" y="3663577"/>
            <a:ext cx="915205" cy="263858"/>
          </a:xfrm>
          <a:prstGeom prst="downArrow">
            <a:avLst/>
          </a:prstGeom>
          <a:solidFill>
            <a:srgbClr val="7C644C"/>
          </a:solidFill>
          <a:ln>
            <a:solidFill>
              <a:srgbClr val="7C644C"/>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1889" y="1970739"/>
            <a:ext cx="4427985" cy="4176465"/>
          </a:xfrm>
          <a:prstGeom prst="rect">
            <a:avLst/>
          </a:prstGeom>
        </p:spPr>
      </p:pic>
      <p:pic>
        <p:nvPicPr>
          <p:cNvPr id="9" name="Picture 8"/>
          <p:cNvPicPr>
            <a:picLocks noChangeAspect="1"/>
          </p:cNvPicPr>
          <p:nvPr/>
        </p:nvPicPr>
        <p:blipFill rotWithShape="1">
          <a:blip r:embed="rId4">
            <a:extLst>
              <a:ext uri="{28A0092B-C50C-407E-A947-70E740481C1C}">
                <a14:useLocalDpi xmlns:a14="http://schemas.microsoft.com/office/drawing/2010/main" val="0"/>
              </a:ext>
            </a:extLst>
          </a:blip>
          <a:srcRect l="3555" t="4326" r="3521" b="10625"/>
          <a:stretch/>
        </p:blipFill>
        <p:spPr>
          <a:xfrm>
            <a:off x="4654652" y="1970739"/>
            <a:ext cx="4387185" cy="4171516"/>
          </a:xfrm>
          <a:prstGeom prst="rect">
            <a:avLst/>
          </a:prstGeom>
        </p:spPr>
      </p:pic>
    </p:spTree>
    <p:extLst>
      <p:ext uri="{BB962C8B-B14F-4D97-AF65-F5344CB8AC3E}">
        <p14:creationId xmlns:p14="http://schemas.microsoft.com/office/powerpoint/2010/main" val="1486226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1000"/>
                                        <p:tgtEl>
                                          <p:spTgt spid="2"/>
                                        </p:tgtEl>
                                      </p:cBhvr>
                                    </p:animEffect>
                                    <p:anim calcmode="lin" valueType="num">
                                      <p:cBhvr>
                                        <p:cTn id="15" dur="1000" fill="hold"/>
                                        <p:tgtEl>
                                          <p:spTgt spid="2"/>
                                        </p:tgtEl>
                                        <p:attrNameLst>
                                          <p:attrName>ppt_x</p:attrName>
                                        </p:attrNameLst>
                                      </p:cBhvr>
                                      <p:tavLst>
                                        <p:tav tm="0">
                                          <p:val>
                                            <p:strVal val="#ppt_x"/>
                                          </p:val>
                                        </p:tav>
                                        <p:tav tm="100000">
                                          <p:val>
                                            <p:strVal val="#ppt_x"/>
                                          </p:val>
                                        </p:tav>
                                      </p:tavLst>
                                    </p:anim>
                                    <p:anim calcmode="lin" valueType="num">
                                      <p:cBhvr>
                                        <p:cTn id="16" dur="1000" fill="hold"/>
                                        <p:tgtEl>
                                          <p:spTgt spid="2"/>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1000"/>
                                        <p:tgtEl>
                                          <p:spTgt spid="35"/>
                                        </p:tgtEl>
                                      </p:cBhvr>
                                    </p:animEffect>
                                    <p:anim calcmode="lin" valueType="num">
                                      <p:cBhvr>
                                        <p:cTn id="41" dur="1000" fill="hold"/>
                                        <p:tgtEl>
                                          <p:spTgt spid="35"/>
                                        </p:tgtEl>
                                        <p:attrNameLst>
                                          <p:attrName>ppt_x</p:attrName>
                                        </p:attrNameLst>
                                      </p:cBhvr>
                                      <p:tavLst>
                                        <p:tav tm="0">
                                          <p:val>
                                            <p:strVal val="#ppt_x"/>
                                          </p:val>
                                        </p:tav>
                                        <p:tav tm="100000">
                                          <p:val>
                                            <p:strVal val="#ppt_x"/>
                                          </p:val>
                                        </p:tav>
                                      </p:tavLst>
                                    </p:anim>
                                    <p:anim calcmode="lin" valueType="num">
                                      <p:cBhvr>
                                        <p:cTn id="42"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44"/>
                                        </p:tgtEl>
                                        <p:attrNameLst>
                                          <p:attrName>style.visibility</p:attrName>
                                        </p:attrNameLst>
                                      </p:cBhvr>
                                      <p:to>
                                        <p:strVal val="visible"/>
                                      </p:to>
                                    </p:set>
                                    <p:animEffect transition="in" filter="fade">
                                      <p:cBhvr>
                                        <p:cTn id="47" dur="1000"/>
                                        <p:tgtEl>
                                          <p:spTgt spid="44"/>
                                        </p:tgtEl>
                                      </p:cBhvr>
                                    </p:animEffect>
                                    <p:anim calcmode="lin" valueType="num">
                                      <p:cBhvr>
                                        <p:cTn id="48" dur="1000" fill="hold"/>
                                        <p:tgtEl>
                                          <p:spTgt spid="44"/>
                                        </p:tgtEl>
                                        <p:attrNameLst>
                                          <p:attrName>ppt_x</p:attrName>
                                        </p:attrNameLst>
                                      </p:cBhvr>
                                      <p:tavLst>
                                        <p:tav tm="0">
                                          <p:val>
                                            <p:strVal val="#ppt_x"/>
                                          </p:val>
                                        </p:tav>
                                        <p:tav tm="100000">
                                          <p:val>
                                            <p:strVal val="#ppt_x"/>
                                          </p:val>
                                        </p:tav>
                                      </p:tavLst>
                                    </p:anim>
                                    <p:anim calcmode="lin" valueType="num">
                                      <p:cBhvr>
                                        <p:cTn id="4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2" presetClass="entr" presetSubtype="0" fill="hold" grpId="0" nodeType="click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1000"/>
                                        <p:tgtEl>
                                          <p:spTgt spid="39"/>
                                        </p:tgtEl>
                                      </p:cBhvr>
                                    </p:animEffect>
                                    <p:anim calcmode="lin" valueType="num">
                                      <p:cBhvr>
                                        <p:cTn id="55" dur="1000" fill="hold"/>
                                        <p:tgtEl>
                                          <p:spTgt spid="39"/>
                                        </p:tgtEl>
                                        <p:attrNameLst>
                                          <p:attrName>ppt_x</p:attrName>
                                        </p:attrNameLst>
                                      </p:cBhvr>
                                      <p:tavLst>
                                        <p:tav tm="0">
                                          <p:val>
                                            <p:strVal val="#ppt_x"/>
                                          </p:val>
                                        </p:tav>
                                        <p:tav tm="100000">
                                          <p:val>
                                            <p:strVal val="#ppt_x"/>
                                          </p:val>
                                        </p:tav>
                                      </p:tavLst>
                                    </p:anim>
                                    <p:anim calcmode="lin" valueType="num">
                                      <p:cBhvr>
                                        <p:cTn id="5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2" presetClass="entr" presetSubtype="0" fill="hold" grpId="0" nodeType="clickEffect">
                                  <p:stCondLst>
                                    <p:cond delay="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1000"/>
                                        <p:tgtEl>
                                          <p:spTgt spid="43"/>
                                        </p:tgtEl>
                                      </p:cBhvr>
                                    </p:animEffect>
                                    <p:anim calcmode="lin" valueType="num">
                                      <p:cBhvr>
                                        <p:cTn id="62" dur="1000" fill="hold"/>
                                        <p:tgtEl>
                                          <p:spTgt spid="43"/>
                                        </p:tgtEl>
                                        <p:attrNameLst>
                                          <p:attrName>ppt_x</p:attrName>
                                        </p:attrNameLst>
                                      </p:cBhvr>
                                      <p:tavLst>
                                        <p:tav tm="0">
                                          <p:val>
                                            <p:strVal val="#ppt_x"/>
                                          </p:val>
                                        </p:tav>
                                        <p:tav tm="100000">
                                          <p:val>
                                            <p:strVal val="#ppt_x"/>
                                          </p:val>
                                        </p:tav>
                                      </p:tavLst>
                                    </p:anim>
                                    <p:anim calcmode="lin" valueType="num">
                                      <p:cBhvr>
                                        <p:cTn id="6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1000"/>
                                        <p:tgtEl>
                                          <p:spTgt spid="41"/>
                                        </p:tgtEl>
                                      </p:cBhvr>
                                    </p:animEffect>
                                    <p:anim calcmode="lin" valueType="num">
                                      <p:cBhvr>
                                        <p:cTn id="69" dur="1000" fill="hold"/>
                                        <p:tgtEl>
                                          <p:spTgt spid="41"/>
                                        </p:tgtEl>
                                        <p:attrNameLst>
                                          <p:attrName>ppt_x</p:attrName>
                                        </p:attrNameLst>
                                      </p:cBhvr>
                                      <p:tavLst>
                                        <p:tav tm="0">
                                          <p:val>
                                            <p:strVal val="#ppt_x"/>
                                          </p:val>
                                        </p:tav>
                                        <p:tav tm="100000">
                                          <p:val>
                                            <p:strVal val="#ppt_x"/>
                                          </p:val>
                                        </p:tav>
                                      </p:tavLst>
                                    </p:anim>
                                    <p:anim calcmode="lin" valueType="num">
                                      <p:cBhvr>
                                        <p:cTn id="70"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2" presetClass="entr" presetSubtype="0" fill="hold" nodeType="click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1000"/>
                                        <p:tgtEl>
                                          <p:spTgt spid="9"/>
                                        </p:tgtEl>
                                      </p:cBhvr>
                                    </p:animEffect>
                                    <p:anim calcmode="lin" valueType="num">
                                      <p:cBhvr>
                                        <p:cTn id="76" dur="1000" fill="hold"/>
                                        <p:tgtEl>
                                          <p:spTgt spid="9"/>
                                        </p:tgtEl>
                                        <p:attrNameLst>
                                          <p:attrName>ppt_x</p:attrName>
                                        </p:attrNameLst>
                                      </p:cBhvr>
                                      <p:tavLst>
                                        <p:tav tm="0">
                                          <p:val>
                                            <p:strVal val="#ppt_x"/>
                                          </p:val>
                                        </p:tav>
                                        <p:tav tm="100000">
                                          <p:val>
                                            <p:strVal val="#ppt_x"/>
                                          </p:val>
                                        </p:tav>
                                      </p:tavLst>
                                    </p:anim>
                                    <p:anim calcmode="lin" valueType="num">
                                      <p:cBhvr>
                                        <p:cTn id="7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2" presetClass="entr" presetSubtype="0" fill="hold" grpId="0" nodeType="clickEffect">
                                  <p:stCondLst>
                                    <p:cond delay="0"/>
                                  </p:stCondLst>
                                  <p:childTnLst>
                                    <p:set>
                                      <p:cBhvr>
                                        <p:cTn id="81" dur="1" fill="hold">
                                          <p:stCondLst>
                                            <p:cond delay="0"/>
                                          </p:stCondLst>
                                        </p:cTn>
                                        <p:tgtEl>
                                          <p:spTgt spid="31"/>
                                        </p:tgtEl>
                                        <p:attrNameLst>
                                          <p:attrName>style.visibility</p:attrName>
                                        </p:attrNameLst>
                                      </p:cBhvr>
                                      <p:to>
                                        <p:strVal val="visible"/>
                                      </p:to>
                                    </p:set>
                                    <p:animEffect transition="in" filter="fade">
                                      <p:cBhvr>
                                        <p:cTn id="82" dur="1000"/>
                                        <p:tgtEl>
                                          <p:spTgt spid="31"/>
                                        </p:tgtEl>
                                      </p:cBhvr>
                                    </p:animEffect>
                                    <p:anim calcmode="lin" valueType="num">
                                      <p:cBhvr>
                                        <p:cTn id="83" dur="1000" fill="hold"/>
                                        <p:tgtEl>
                                          <p:spTgt spid="31"/>
                                        </p:tgtEl>
                                        <p:attrNameLst>
                                          <p:attrName>ppt_x</p:attrName>
                                        </p:attrNameLst>
                                      </p:cBhvr>
                                      <p:tavLst>
                                        <p:tav tm="0">
                                          <p:val>
                                            <p:strVal val="#ppt_x"/>
                                          </p:val>
                                        </p:tav>
                                        <p:tav tm="100000">
                                          <p:val>
                                            <p:strVal val="#ppt_x"/>
                                          </p:val>
                                        </p:tav>
                                      </p:tavLst>
                                    </p:anim>
                                    <p:anim calcmode="lin" valueType="num">
                                      <p:cBhvr>
                                        <p:cTn id="84" dur="1000" fill="hold"/>
                                        <p:tgtEl>
                                          <p:spTgt spid="31"/>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1000"/>
                                        <p:tgtEl>
                                          <p:spTgt spid="30"/>
                                        </p:tgtEl>
                                      </p:cBhvr>
                                    </p:animEffect>
                                    <p:anim calcmode="lin" valueType="num">
                                      <p:cBhvr>
                                        <p:cTn id="88" dur="1000" fill="hold"/>
                                        <p:tgtEl>
                                          <p:spTgt spid="30"/>
                                        </p:tgtEl>
                                        <p:attrNameLst>
                                          <p:attrName>ppt_x</p:attrName>
                                        </p:attrNameLst>
                                      </p:cBhvr>
                                      <p:tavLst>
                                        <p:tav tm="0">
                                          <p:val>
                                            <p:strVal val="#ppt_x"/>
                                          </p:val>
                                        </p:tav>
                                        <p:tav tm="100000">
                                          <p:val>
                                            <p:strVal val="#ppt_x"/>
                                          </p:val>
                                        </p:tav>
                                      </p:tavLst>
                                    </p:anim>
                                    <p:anim calcmode="lin" valueType="num">
                                      <p:cBhvr>
                                        <p:cTn id="8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grpId="0" nodeType="clickEffect">
                                  <p:stCondLst>
                                    <p:cond delay="0"/>
                                  </p:stCondLst>
                                  <p:childTnLst>
                                    <p:set>
                                      <p:cBhvr>
                                        <p:cTn id="93" dur="1" fill="hold">
                                          <p:stCondLst>
                                            <p:cond delay="0"/>
                                          </p:stCondLst>
                                        </p:cTn>
                                        <p:tgtEl>
                                          <p:spTgt spid="37"/>
                                        </p:tgtEl>
                                        <p:attrNameLst>
                                          <p:attrName>style.visibility</p:attrName>
                                        </p:attrNameLst>
                                      </p:cBhvr>
                                      <p:to>
                                        <p:strVal val="visible"/>
                                      </p:to>
                                    </p:set>
                                    <p:animEffect transition="in" filter="fade">
                                      <p:cBhvr>
                                        <p:cTn id="94" dur="1000"/>
                                        <p:tgtEl>
                                          <p:spTgt spid="37"/>
                                        </p:tgtEl>
                                      </p:cBhvr>
                                    </p:animEffect>
                                    <p:anim calcmode="lin" valueType="num">
                                      <p:cBhvr>
                                        <p:cTn id="95" dur="1000" fill="hold"/>
                                        <p:tgtEl>
                                          <p:spTgt spid="37"/>
                                        </p:tgtEl>
                                        <p:attrNameLst>
                                          <p:attrName>ppt_x</p:attrName>
                                        </p:attrNameLst>
                                      </p:cBhvr>
                                      <p:tavLst>
                                        <p:tav tm="0">
                                          <p:val>
                                            <p:strVal val="#ppt_x"/>
                                          </p:val>
                                        </p:tav>
                                        <p:tav tm="100000">
                                          <p:val>
                                            <p:strVal val="#ppt_x"/>
                                          </p:val>
                                        </p:tav>
                                      </p:tavLst>
                                    </p:anim>
                                    <p:anim calcmode="lin" valueType="num">
                                      <p:cBhvr>
                                        <p:cTn id="96"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par>
                    <p:cTn id="97" fill="hold">
                      <p:stCondLst>
                        <p:cond delay="indefinite"/>
                      </p:stCondLst>
                      <p:childTnLst>
                        <p:par>
                          <p:cTn id="98" fill="hold">
                            <p:stCondLst>
                              <p:cond delay="0"/>
                            </p:stCondLst>
                            <p:childTnLst>
                              <p:par>
                                <p:cTn id="99" presetID="42" presetClass="entr" presetSubtype="0" fill="hold" grpId="0" nodeType="clickEffect">
                                  <p:stCondLst>
                                    <p:cond delay="0"/>
                                  </p:stCondLst>
                                  <p:childTnLst>
                                    <p:set>
                                      <p:cBhvr>
                                        <p:cTn id="100" dur="1" fill="hold">
                                          <p:stCondLst>
                                            <p:cond delay="0"/>
                                          </p:stCondLst>
                                        </p:cTn>
                                        <p:tgtEl>
                                          <p:spTgt spid="45"/>
                                        </p:tgtEl>
                                        <p:attrNameLst>
                                          <p:attrName>style.visibility</p:attrName>
                                        </p:attrNameLst>
                                      </p:cBhvr>
                                      <p:to>
                                        <p:strVal val="visible"/>
                                      </p:to>
                                    </p:set>
                                    <p:animEffect transition="in" filter="fade">
                                      <p:cBhvr>
                                        <p:cTn id="101" dur="1000"/>
                                        <p:tgtEl>
                                          <p:spTgt spid="45"/>
                                        </p:tgtEl>
                                      </p:cBhvr>
                                    </p:animEffect>
                                    <p:anim calcmode="lin" valueType="num">
                                      <p:cBhvr>
                                        <p:cTn id="102" dur="1000" fill="hold"/>
                                        <p:tgtEl>
                                          <p:spTgt spid="45"/>
                                        </p:tgtEl>
                                        <p:attrNameLst>
                                          <p:attrName>ppt_x</p:attrName>
                                        </p:attrNameLst>
                                      </p:cBhvr>
                                      <p:tavLst>
                                        <p:tav tm="0">
                                          <p:val>
                                            <p:strVal val="#ppt_x"/>
                                          </p:val>
                                        </p:tav>
                                        <p:tav tm="100000">
                                          <p:val>
                                            <p:strVal val="#ppt_x"/>
                                          </p:val>
                                        </p:tav>
                                      </p:tavLst>
                                    </p:anim>
                                    <p:anim calcmode="lin" valueType="num">
                                      <p:cBhvr>
                                        <p:cTn id="10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42" presetClass="entr" presetSubtype="0" fill="hold" grpId="0" nodeType="clickEffect">
                                  <p:stCondLst>
                                    <p:cond delay="0"/>
                                  </p:stCondLst>
                                  <p:childTnLst>
                                    <p:set>
                                      <p:cBhvr>
                                        <p:cTn id="107" dur="1" fill="hold">
                                          <p:stCondLst>
                                            <p:cond delay="0"/>
                                          </p:stCondLst>
                                        </p:cTn>
                                        <p:tgtEl>
                                          <p:spTgt spid="38"/>
                                        </p:tgtEl>
                                        <p:attrNameLst>
                                          <p:attrName>style.visibility</p:attrName>
                                        </p:attrNameLst>
                                      </p:cBhvr>
                                      <p:to>
                                        <p:strVal val="visible"/>
                                      </p:to>
                                    </p:set>
                                    <p:animEffect transition="in" filter="fade">
                                      <p:cBhvr>
                                        <p:cTn id="108" dur="1000"/>
                                        <p:tgtEl>
                                          <p:spTgt spid="38"/>
                                        </p:tgtEl>
                                      </p:cBhvr>
                                    </p:animEffect>
                                    <p:anim calcmode="lin" valueType="num">
                                      <p:cBhvr>
                                        <p:cTn id="109" dur="1000" fill="hold"/>
                                        <p:tgtEl>
                                          <p:spTgt spid="38"/>
                                        </p:tgtEl>
                                        <p:attrNameLst>
                                          <p:attrName>ppt_x</p:attrName>
                                        </p:attrNameLst>
                                      </p:cBhvr>
                                      <p:tavLst>
                                        <p:tav tm="0">
                                          <p:val>
                                            <p:strVal val="#ppt_x"/>
                                          </p:val>
                                        </p:tav>
                                        <p:tav tm="100000">
                                          <p:val>
                                            <p:strVal val="#ppt_x"/>
                                          </p:val>
                                        </p:tav>
                                      </p:tavLst>
                                    </p:anim>
                                    <p:anim calcmode="lin" valueType="num">
                                      <p:cBhvr>
                                        <p:cTn id="110"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42" presetClass="entr" presetSubtype="0" fill="hold" grpId="0" nodeType="clickEffect">
                                  <p:stCondLst>
                                    <p:cond delay="0"/>
                                  </p:stCondLst>
                                  <p:childTnLst>
                                    <p:set>
                                      <p:cBhvr>
                                        <p:cTn id="114" dur="1" fill="hold">
                                          <p:stCondLst>
                                            <p:cond delay="0"/>
                                          </p:stCondLst>
                                        </p:cTn>
                                        <p:tgtEl>
                                          <p:spTgt spid="47"/>
                                        </p:tgtEl>
                                        <p:attrNameLst>
                                          <p:attrName>style.visibility</p:attrName>
                                        </p:attrNameLst>
                                      </p:cBhvr>
                                      <p:to>
                                        <p:strVal val="visible"/>
                                      </p:to>
                                    </p:set>
                                    <p:animEffect transition="in" filter="fade">
                                      <p:cBhvr>
                                        <p:cTn id="115" dur="1000"/>
                                        <p:tgtEl>
                                          <p:spTgt spid="47"/>
                                        </p:tgtEl>
                                      </p:cBhvr>
                                    </p:animEffect>
                                    <p:anim calcmode="lin" valueType="num">
                                      <p:cBhvr>
                                        <p:cTn id="116" dur="1000" fill="hold"/>
                                        <p:tgtEl>
                                          <p:spTgt spid="47"/>
                                        </p:tgtEl>
                                        <p:attrNameLst>
                                          <p:attrName>ppt_x</p:attrName>
                                        </p:attrNameLst>
                                      </p:cBhvr>
                                      <p:tavLst>
                                        <p:tav tm="0">
                                          <p:val>
                                            <p:strVal val="#ppt_x"/>
                                          </p:val>
                                        </p:tav>
                                        <p:tav tm="100000">
                                          <p:val>
                                            <p:strVal val="#ppt_x"/>
                                          </p:val>
                                        </p:tav>
                                      </p:tavLst>
                                    </p:anim>
                                    <p:anim calcmode="lin" valueType="num">
                                      <p:cBhvr>
                                        <p:cTn id="117"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8" fill="hold">
                      <p:stCondLst>
                        <p:cond delay="indefinite"/>
                      </p:stCondLst>
                      <p:childTnLst>
                        <p:par>
                          <p:cTn id="119" fill="hold">
                            <p:stCondLst>
                              <p:cond delay="0"/>
                            </p:stCondLst>
                            <p:childTnLst>
                              <p:par>
                                <p:cTn id="120" presetID="42" presetClass="entr" presetSubtype="0" fill="hold" grpId="0" nodeType="clickEffect">
                                  <p:stCondLst>
                                    <p:cond delay="0"/>
                                  </p:stCondLst>
                                  <p:childTnLst>
                                    <p:set>
                                      <p:cBhvr>
                                        <p:cTn id="121" dur="1" fill="hold">
                                          <p:stCondLst>
                                            <p:cond delay="0"/>
                                          </p:stCondLst>
                                        </p:cTn>
                                        <p:tgtEl>
                                          <p:spTgt spid="42"/>
                                        </p:tgtEl>
                                        <p:attrNameLst>
                                          <p:attrName>style.visibility</p:attrName>
                                        </p:attrNameLst>
                                      </p:cBhvr>
                                      <p:to>
                                        <p:strVal val="visible"/>
                                      </p:to>
                                    </p:set>
                                    <p:animEffect transition="in" filter="fade">
                                      <p:cBhvr>
                                        <p:cTn id="122" dur="1000"/>
                                        <p:tgtEl>
                                          <p:spTgt spid="42"/>
                                        </p:tgtEl>
                                      </p:cBhvr>
                                    </p:animEffect>
                                    <p:anim calcmode="lin" valueType="num">
                                      <p:cBhvr>
                                        <p:cTn id="123" dur="1000" fill="hold"/>
                                        <p:tgtEl>
                                          <p:spTgt spid="42"/>
                                        </p:tgtEl>
                                        <p:attrNameLst>
                                          <p:attrName>ppt_x</p:attrName>
                                        </p:attrNameLst>
                                      </p:cBhvr>
                                      <p:tavLst>
                                        <p:tav tm="0">
                                          <p:val>
                                            <p:strVal val="#ppt_x"/>
                                          </p:val>
                                        </p:tav>
                                        <p:tav tm="100000">
                                          <p:val>
                                            <p:strVal val="#ppt_x"/>
                                          </p:val>
                                        </p:tav>
                                      </p:tavLst>
                                    </p:anim>
                                    <p:anim calcmode="lin" valueType="num">
                                      <p:cBhvr>
                                        <p:cTn id="124"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125" fill="hold">
                      <p:stCondLst>
                        <p:cond delay="indefinite"/>
                      </p:stCondLst>
                      <p:childTnLst>
                        <p:par>
                          <p:cTn id="126" fill="hold">
                            <p:stCondLst>
                              <p:cond delay="0"/>
                            </p:stCondLst>
                            <p:childTnLst>
                              <p:par>
                                <p:cTn id="127" presetID="42" presetClass="entr" presetSubtype="0" fill="hold" grpId="0" nodeType="clickEffect">
                                  <p:stCondLst>
                                    <p:cond delay="0"/>
                                  </p:stCondLst>
                                  <p:childTnLst>
                                    <p:set>
                                      <p:cBhvr>
                                        <p:cTn id="128" dur="1" fill="hold">
                                          <p:stCondLst>
                                            <p:cond delay="0"/>
                                          </p:stCondLst>
                                        </p:cTn>
                                        <p:tgtEl>
                                          <p:spTgt spid="46"/>
                                        </p:tgtEl>
                                        <p:attrNameLst>
                                          <p:attrName>style.visibility</p:attrName>
                                        </p:attrNameLst>
                                      </p:cBhvr>
                                      <p:to>
                                        <p:strVal val="visible"/>
                                      </p:to>
                                    </p:set>
                                    <p:animEffect transition="in" filter="fade">
                                      <p:cBhvr>
                                        <p:cTn id="129" dur="1000"/>
                                        <p:tgtEl>
                                          <p:spTgt spid="46"/>
                                        </p:tgtEl>
                                      </p:cBhvr>
                                    </p:animEffect>
                                    <p:anim calcmode="lin" valueType="num">
                                      <p:cBhvr>
                                        <p:cTn id="130" dur="1000" fill="hold"/>
                                        <p:tgtEl>
                                          <p:spTgt spid="46"/>
                                        </p:tgtEl>
                                        <p:attrNameLst>
                                          <p:attrName>ppt_x</p:attrName>
                                        </p:attrNameLst>
                                      </p:cBhvr>
                                      <p:tavLst>
                                        <p:tav tm="0">
                                          <p:val>
                                            <p:strVal val="#ppt_x"/>
                                          </p:val>
                                        </p:tav>
                                        <p:tav tm="100000">
                                          <p:val>
                                            <p:strVal val="#ppt_x"/>
                                          </p:val>
                                        </p:tav>
                                      </p:tavLst>
                                    </p:anim>
                                    <p:anim calcmode="lin" valueType="num">
                                      <p:cBhvr>
                                        <p:cTn id="131"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32" fill="hold">
                      <p:stCondLst>
                        <p:cond delay="indefinite"/>
                      </p:stCondLst>
                      <p:childTnLst>
                        <p:par>
                          <p:cTn id="133" fill="hold">
                            <p:stCondLst>
                              <p:cond delay="0"/>
                            </p:stCondLst>
                            <p:childTnLst>
                              <p:par>
                                <p:cTn id="134" presetID="42" presetClass="entr" presetSubtype="0" fill="hold" grpId="0" nodeType="click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fade">
                                      <p:cBhvr>
                                        <p:cTn id="136" dur="1000"/>
                                        <p:tgtEl>
                                          <p:spTgt spid="40"/>
                                        </p:tgtEl>
                                      </p:cBhvr>
                                    </p:animEffect>
                                    <p:anim calcmode="lin" valueType="num">
                                      <p:cBhvr>
                                        <p:cTn id="137" dur="1000" fill="hold"/>
                                        <p:tgtEl>
                                          <p:spTgt spid="40"/>
                                        </p:tgtEl>
                                        <p:attrNameLst>
                                          <p:attrName>ppt_x</p:attrName>
                                        </p:attrNameLst>
                                      </p:cBhvr>
                                      <p:tavLst>
                                        <p:tav tm="0">
                                          <p:val>
                                            <p:strVal val="#ppt_x"/>
                                          </p:val>
                                        </p:tav>
                                        <p:tav tm="100000">
                                          <p:val>
                                            <p:strVal val="#ppt_x"/>
                                          </p:val>
                                        </p:tav>
                                      </p:tavLst>
                                    </p:anim>
                                    <p:anim calcmode="lin" valueType="num">
                                      <p:cBhvr>
                                        <p:cTn id="138"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42" presetClass="entr" presetSubtype="0" fill="hold" nodeType="clickEffect">
                                  <p:stCondLst>
                                    <p:cond delay="0"/>
                                  </p:stCondLst>
                                  <p:childTnLst>
                                    <p:set>
                                      <p:cBhvr>
                                        <p:cTn id="142" dur="1" fill="hold">
                                          <p:stCondLst>
                                            <p:cond delay="0"/>
                                          </p:stCondLst>
                                        </p:cTn>
                                        <p:tgtEl>
                                          <p:spTgt spid="8"/>
                                        </p:tgtEl>
                                        <p:attrNameLst>
                                          <p:attrName>style.visibility</p:attrName>
                                        </p:attrNameLst>
                                      </p:cBhvr>
                                      <p:to>
                                        <p:strVal val="visible"/>
                                      </p:to>
                                    </p:set>
                                    <p:animEffect transition="in" filter="fade">
                                      <p:cBhvr>
                                        <p:cTn id="143" dur="1000"/>
                                        <p:tgtEl>
                                          <p:spTgt spid="8"/>
                                        </p:tgtEl>
                                      </p:cBhvr>
                                    </p:animEffect>
                                    <p:anim calcmode="lin" valueType="num">
                                      <p:cBhvr>
                                        <p:cTn id="144" dur="1000" fill="hold"/>
                                        <p:tgtEl>
                                          <p:spTgt spid="8"/>
                                        </p:tgtEl>
                                        <p:attrNameLst>
                                          <p:attrName>ppt_x</p:attrName>
                                        </p:attrNameLst>
                                      </p:cBhvr>
                                      <p:tavLst>
                                        <p:tav tm="0">
                                          <p:val>
                                            <p:strVal val="#ppt_x"/>
                                          </p:val>
                                        </p:tav>
                                        <p:tav tm="100000">
                                          <p:val>
                                            <p:strVal val="#ppt_x"/>
                                          </p:val>
                                        </p:tav>
                                      </p:tavLst>
                                    </p:anim>
                                    <p:anim calcmode="lin" valueType="num">
                                      <p:cBhvr>
                                        <p:cTn id="145"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30" grpId="0" animBg="1"/>
      <p:bldP spid="5" grpId="0"/>
      <p:bldP spid="31" grpId="0"/>
      <p:bldP spid="6" grpId="0"/>
      <p:bldP spid="35" grpId="0"/>
      <p:bldP spid="37" grpId="0"/>
      <p:bldP spid="38" grpId="0"/>
      <p:bldP spid="39" grpId="0"/>
      <p:bldP spid="40" grpId="0"/>
      <p:bldP spid="41" grpId="0"/>
      <p:bldP spid="42" grpId="0"/>
      <p:bldP spid="7" grpId="0" animBg="1"/>
      <p:bldP spid="43" grpId="0" animBg="1"/>
      <p:bldP spid="44" grpId="0" animBg="1"/>
      <p:bldP spid="45" grpId="0" animBg="1"/>
      <p:bldP spid="46" grpId="0" animBg="1"/>
      <p:bldP spid="4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4283968" y="77145"/>
            <a:ext cx="4410346" cy="615553"/>
          </a:xfrm>
          <a:prstGeom prst="rect">
            <a:avLst/>
          </a:prstGeom>
          <a:noFill/>
        </p:spPr>
        <p:txBody>
          <a:bodyPr wrap="square" rtlCol="1">
            <a:spAutoFit/>
          </a:bodyPr>
          <a:lstStyle/>
          <a:p>
            <a:pPr>
              <a:defRPr/>
            </a:pPr>
            <a:r>
              <a:rPr lang="fa-IR" sz="3400" b="1" dirty="0">
                <a:latin typeface="Calibri"/>
                <a:cs typeface="B Homa" panose="00000400000000000000" pitchFamily="2" charset="-78"/>
              </a:rPr>
              <a:t>نمونه موردی</a:t>
            </a:r>
            <a:endParaRPr lang="fa-IR" sz="3400" b="1" dirty="0">
              <a:latin typeface="Calibri"/>
              <a:cs typeface="B Homa" panose="00000400000000000000" pitchFamily="2" charset="-78"/>
            </a:endParaRPr>
          </a:p>
        </p:txBody>
      </p:sp>
      <p:sp>
        <p:nvSpPr>
          <p:cNvPr id="29" name="Flowchart: Alternate Process 28"/>
          <p:cNvSpPr/>
          <p:nvPr/>
        </p:nvSpPr>
        <p:spPr>
          <a:xfrm>
            <a:off x="251520" y="907465"/>
            <a:ext cx="8640960" cy="577321"/>
          </a:xfrm>
          <a:prstGeom prst="flowChartAlternateProcess">
            <a:avLst/>
          </a:prstGeom>
          <a:solidFill>
            <a:schemeClr val="accent1">
              <a:lumMod val="75000"/>
            </a:schemeClr>
          </a:solidFill>
          <a:ln w="38100">
            <a:solidFill>
              <a:srgbClr val="EFD3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effectLst>
                  <a:outerShdw blurRad="38100" dist="38100" dir="2700000" algn="tl">
                    <a:srgbClr val="000000">
                      <a:alpha val="43137"/>
                    </a:srgbClr>
                  </a:outerShdw>
                </a:effectLst>
                <a:cs typeface="B Homa" panose="00000400000000000000" pitchFamily="2" charset="-78"/>
              </a:rPr>
              <a:t>براساس سه شاخص وجود </a:t>
            </a:r>
            <a:r>
              <a:rPr lang="fa-IR" sz="1700" b="1" dirty="0">
                <a:solidFill>
                  <a:srgbClr val="FFFF00"/>
                </a:solidFill>
                <a:effectLst>
                  <a:outerShdw blurRad="38100" dist="38100" dir="2700000" algn="tl">
                    <a:srgbClr val="000000">
                      <a:alpha val="43137"/>
                    </a:srgbClr>
                  </a:outerShdw>
                </a:effectLst>
                <a:cs typeface="B Homa" panose="00000400000000000000" pitchFamily="2" charset="-78"/>
              </a:rPr>
              <a:t>آزار بصري</a:t>
            </a:r>
            <a:r>
              <a:rPr lang="fa-IR" sz="1700" b="1" dirty="0">
                <a:effectLst>
                  <a:outerShdw blurRad="38100" dist="38100" dir="2700000" algn="tl">
                    <a:srgbClr val="000000">
                      <a:alpha val="43137"/>
                    </a:srgbClr>
                  </a:outerShdw>
                </a:effectLst>
                <a:cs typeface="B Homa" panose="00000400000000000000" pitchFamily="2" charset="-78"/>
              </a:rPr>
              <a:t>، </a:t>
            </a:r>
            <a:r>
              <a:rPr lang="fa-IR" sz="1700" b="1" dirty="0">
                <a:solidFill>
                  <a:srgbClr val="FFFF00"/>
                </a:solidFill>
                <a:effectLst>
                  <a:outerShdw blurRad="38100" dist="38100" dir="2700000" algn="tl">
                    <a:srgbClr val="000000">
                      <a:alpha val="43137"/>
                    </a:srgbClr>
                  </a:outerShdw>
                </a:effectLst>
                <a:cs typeface="B Homa" panose="00000400000000000000" pitchFamily="2" charset="-78"/>
              </a:rPr>
              <a:t>لساني</a:t>
            </a:r>
            <a:r>
              <a:rPr lang="fa-IR" sz="1700" b="1" dirty="0">
                <a:effectLst>
                  <a:outerShdw blurRad="38100" dist="38100" dir="2700000" algn="tl">
                    <a:srgbClr val="000000">
                      <a:alpha val="43137"/>
                    </a:srgbClr>
                  </a:outerShdw>
                </a:effectLst>
                <a:cs typeface="B Homa" panose="00000400000000000000" pitchFamily="2" charset="-78"/>
              </a:rPr>
              <a:t> و </a:t>
            </a:r>
            <a:r>
              <a:rPr lang="fa-IR" sz="1700" b="1" dirty="0">
                <a:solidFill>
                  <a:srgbClr val="FFFF00"/>
                </a:solidFill>
                <a:effectLst>
                  <a:outerShdw blurRad="38100" dist="38100" dir="2700000" algn="tl">
                    <a:srgbClr val="000000">
                      <a:alpha val="43137"/>
                    </a:srgbClr>
                  </a:outerShdw>
                </a:effectLst>
                <a:cs typeface="B Homa" panose="00000400000000000000" pitchFamily="2" charset="-78"/>
              </a:rPr>
              <a:t>فيزيکي</a:t>
            </a:r>
            <a:r>
              <a:rPr lang="fa-IR" sz="1700" b="1" dirty="0">
                <a:effectLst>
                  <a:outerShdw blurRad="38100" dist="38100" dir="2700000" algn="tl">
                    <a:srgbClr val="000000">
                      <a:alpha val="43137"/>
                    </a:srgbClr>
                  </a:outerShdw>
                </a:effectLst>
                <a:cs typeface="B Homa" panose="00000400000000000000" pitchFamily="2" charset="-78"/>
              </a:rPr>
              <a:t> براي </a:t>
            </a:r>
            <a:r>
              <a:rPr lang="fa-IR" sz="1700" b="1" dirty="0">
                <a:effectLst>
                  <a:outerShdw blurRad="38100" dist="38100" dir="2700000" algn="tl">
                    <a:srgbClr val="000000">
                      <a:alpha val="43137"/>
                    </a:srgbClr>
                  </a:outerShdw>
                </a:effectLst>
                <a:cs typeface="B Homa" panose="00000400000000000000" pitchFamily="2" charset="-78"/>
              </a:rPr>
              <a:t>زنان، احساس امنيت در </a:t>
            </a:r>
            <a:r>
              <a:rPr lang="fa-IR" sz="1700" b="1" dirty="0">
                <a:effectLst>
                  <a:outerShdw blurRad="38100" dist="38100" dir="2700000" algn="tl">
                    <a:srgbClr val="000000">
                      <a:alpha val="43137"/>
                    </a:srgbClr>
                  </a:outerShdw>
                </a:effectLst>
                <a:cs typeface="B Homa" panose="00000400000000000000" pitchFamily="2" charset="-78"/>
              </a:rPr>
              <a:t>ميدان هاي </a:t>
            </a:r>
            <a:r>
              <a:rPr lang="fa-IR" sz="1700" b="1" dirty="0">
                <a:effectLst>
                  <a:outerShdw blurRad="38100" dist="38100" dir="2700000" algn="tl">
                    <a:srgbClr val="000000">
                      <a:alpha val="43137"/>
                    </a:srgbClr>
                  </a:outerShdw>
                </a:effectLst>
                <a:cs typeface="B Homa" panose="00000400000000000000" pitchFamily="2" charset="-78"/>
              </a:rPr>
              <a:t>محله نارمك </a:t>
            </a:r>
            <a:r>
              <a:rPr lang="fa-IR" sz="1700" b="1" dirty="0">
                <a:effectLst>
                  <a:outerShdw blurRad="38100" dist="38100" dir="2700000" algn="tl">
                    <a:srgbClr val="000000">
                      <a:alpha val="43137"/>
                    </a:srgbClr>
                  </a:outerShdw>
                </a:effectLst>
                <a:cs typeface="B Homa" panose="00000400000000000000" pitchFamily="2" charset="-78"/>
              </a:rPr>
              <a:t>و فضاهاي باز بلوک هاي </a:t>
            </a:r>
            <a:r>
              <a:rPr lang="fa-IR" sz="1700" b="1" dirty="0">
                <a:effectLst>
                  <a:outerShdw blurRad="38100" dist="38100" dir="2700000" algn="tl">
                    <a:srgbClr val="000000">
                      <a:alpha val="43137"/>
                    </a:srgbClr>
                  </a:outerShdw>
                </a:effectLst>
                <a:cs typeface="B Homa" panose="00000400000000000000" pitchFamily="2" charset="-78"/>
              </a:rPr>
              <a:t>شهرک اکباتان مورد </a:t>
            </a:r>
            <a:r>
              <a:rPr lang="fa-IR" sz="1700" b="1" dirty="0">
                <a:effectLst>
                  <a:outerShdw blurRad="38100" dist="38100" dir="2700000" algn="tl">
                    <a:srgbClr val="000000">
                      <a:alpha val="43137"/>
                    </a:srgbClr>
                  </a:outerShdw>
                </a:effectLst>
                <a:cs typeface="B Homa" panose="00000400000000000000" pitchFamily="2" charset="-78"/>
              </a:rPr>
              <a:t>پرسشگري قرارگرفته است</a:t>
            </a:r>
            <a:r>
              <a:rPr lang="fa-IR" sz="1700" b="1" dirty="0">
                <a:effectLst>
                  <a:outerShdw blurRad="38100" dist="38100" dir="2700000" algn="tl">
                    <a:srgbClr val="000000">
                      <a:alpha val="43137"/>
                    </a:srgbClr>
                  </a:outerShdw>
                </a:effectLst>
                <a:cs typeface="B Homa" panose="00000400000000000000" pitchFamily="2" charset="-78"/>
              </a:rPr>
              <a:t>.</a:t>
            </a:r>
            <a:endParaRPr lang="en-US" sz="1700" b="1" dirty="0">
              <a:effectLst>
                <a:outerShdw blurRad="38100" dist="38100" dir="2700000" algn="tl">
                  <a:srgbClr val="000000">
                    <a:alpha val="43137"/>
                  </a:srgbClr>
                </a:outerShdw>
              </a:effectLst>
              <a:cs typeface="B Homa" panose="00000400000000000000" pitchFamily="2" charset="-78"/>
            </a:endParaRPr>
          </a:p>
        </p:txBody>
      </p:sp>
      <p:sp>
        <p:nvSpPr>
          <p:cNvPr id="32" name="Flowchart: Alternate Process 31"/>
          <p:cNvSpPr/>
          <p:nvPr/>
        </p:nvSpPr>
        <p:spPr>
          <a:xfrm>
            <a:off x="251520" y="5539243"/>
            <a:ext cx="8640960" cy="602345"/>
          </a:xfrm>
          <a:prstGeom prst="flowChartAlternateProcess">
            <a:avLst/>
          </a:prstGeom>
          <a:solidFill>
            <a:schemeClr val="accent1">
              <a:lumMod val="75000"/>
            </a:schemeClr>
          </a:solidFill>
          <a:ln w="38100">
            <a:solidFill>
              <a:srgbClr val="EFD3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1700" b="1" dirty="0">
                <a:effectLst>
                  <a:outerShdw blurRad="38100" dist="38100" dir="2700000" algn="tl">
                    <a:srgbClr val="000000">
                      <a:alpha val="43137"/>
                    </a:srgbClr>
                  </a:outerShdw>
                </a:effectLst>
                <a:cs typeface="B Homa" panose="00000400000000000000" pitchFamily="2" charset="-78"/>
              </a:rPr>
              <a:t>به </a:t>
            </a:r>
            <a:r>
              <a:rPr lang="fa-IR" sz="1700" b="1" dirty="0">
                <a:effectLst>
                  <a:outerShdw blurRad="38100" dist="38100" dir="2700000" algn="tl">
                    <a:srgbClr val="000000">
                      <a:alpha val="43137"/>
                    </a:srgbClr>
                  </a:outerShdw>
                </a:effectLst>
                <a:cs typeface="B Homa" panose="00000400000000000000" pitchFamily="2" charset="-78"/>
              </a:rPr>
              <a:t>نظر می رسد </a:t>
            </a:r>
            <a:r>
              <a:rPr lang="fa-IR" sz="1700" b="1" dirty="0">
                <a:effectLst>
                  <a:outerShdw blurRad="38100" dist="38100" dir="2700000" algn="tl">
                    <a:srgbClr val="000000">
                      <a:alpha val="43137"/>
                    </a:srgbClr>
                  </a:outerShdw>
                </a:effectLst>
                <a:cs typeface="B Homa" panose="00000400000000000000" pitchFamily="2" charset="-78"/>
              </a:rPr>
              <a:t>در مواجهه با آزارهاي </a:t>
            </a:r>
            <a:r>
              <a:rPr lang="fa-IR" sz="1700" b="1" dirty="0">
                <a:effectLst>
                  <a:outerShdw blurRad="38100" dist="38100" dir="2700000" algn="tl">
                    <a:srgbClr val="000000">
                      <a:alpha val="43137"/>
                    </a:srgbClr>
                  </a:outerShdw>
                </a:effectLst>
                <a:cs typeface="B Homa" panose="00000400000000000000" pitchFamily="2" charset="-78"/>
              </a:rPr>
              <a:t>بصري، لساني </a:t>
            </a:r>
            <a:r>
              <a:rPr lang="fa-IR" sz="1700" b="1" dirty="0">
                <a:effectLst>
                  <a:outerShdw blurRad="38100" dist="38100" dir="2700000" algn="tl">
                    <a:srgbClr val="000000">
                      <a:alpha val="43137"/>
                    </a:srgbClr>
                  </a:outerShdw>
                </a:effectLst>
                <a:cs typeface="B Homa" panose="00000400000000000000" pitchFamily="2" charset="-78"/>
              </a:rPr>
              <a:t>و فيزيکي، زنان ساکن در محله نارمک نسبت به </a:t>
            </a:r>
            <a:r>
              <a:rPr lang="fa-IR" sz="1700" b="1" dirty="0">
                <a:effectLst>
                  <a:outerShdw blurRad="38100" dist="38100" dir="2700000" algn="tl">
                    <a:srgbClr val="000000">
                      <a:alpha val="43137"/>
                    </a:srgbClr>
                  </a:outerShdw>
                </a:effectLst>
                <a:cs typeface="B Homa" panose="00000400000000000000" pitchFamily="2" charset="-78"/>
              </a:rPr>
              <a:t>زنان ساکن </a:t>
            </a:r>
            <a:r>
              <a:rPr lang="fa-IR" sz="1700" b="1" dirty="0">
                <a:effectLst>
                  <a:outerShdw blurRad="38100" dist="38100" dir="2700000" algn="tl">
                    <a:srgbClr val="000000">
                      <a:alpha val="43137"/>
                    </a:srgbClr>
                  </a:outerShdw>
                </a:effectLst>
                <a:cs typeface="B Homa" panose="00000400000000000000" pitchFamily="2" charset="-78"/>
              </a:rPr>
              <a:t>در شهرک اکباتان از امنيت نسبي بيشتري برخوردارند.</a:t>
            </a:r>
            <a:endParaRPr lang="en-US" sz="1700" b="1" dirty="0">
              <a:effectLst>
                <a:outerShdw blurRad="38100" dist="38100" dir="2700000" algn="tl">
                  <a:srgbClr val="000000">
                    <a:alpha val="43137"/>
                  </a:srgbClr>
                </a:outerShdw>
              </a:effectLst>
              <a:cs typeface="B Homa" panose="00000400000000000000" pitchFamily="2" charset="-78"/>
            </a:endParaRPr>
          </a:p>
        </p:txBody>
      </p:sp>
      <p:pic>
        <p:nvPicPr>
          <p:cNvPr id="10" name="Picture 9"/>
          <p:cNvPicPr>
            <a:picLocks noChangeAspect="1"/>
          </p:cNvPicPr>
          <p:nvPr/>
        </p:nvPicPr>
        <p:blipFill rotWithShape="1">
          <a:blip r:embed="rId3">
            <a:duotone>
              <a:prstClr val="black"/>
              <a:srgbClr val="D9C3A5">
                <a:tint val="50000"/>
                <a:satMod val="180000"/>
              </a:srgbClr>
            </a:duotone>
          </a:blip>
          <a:srcRect l="744" r="1219"/>
          <a:stretch/>
        </p:blipFill>
        <p:spPr>
          <a:xfrm>
            <a:off x="4680012" y="1484487"/>
            <a:ext cx="4392488" cy="2378184"/>
          </a:xfrm>
          <a:prstGeom prst="rect">
            <a:avLst/>
          </a:prstGeom>
        </p:spPr>
      </p:pic>
      <p:pic>
        <p:nvPicPr>
          <p:cNvPr id="11" name="Picture 10"/>
          <p:cNvPicPr>
            <a:picLocks noChangeAspect="1"/>
          </p:cNvPicPr>
          <p:nvPr/>
        </p:nvPicPr>
        <p:blipFill rotWithShape="1">
          <a:blip r:embed="rId4">
            <a:duotone>
              <a:prstClr val="black"/>
              <a:srgbClr val="D9C3A5">
                <a:tint val="50000"/>
                <a:satMod val="180000"/>
              </a:srgbClr>
            </a:duotone>
          </a:blip>
          <a:srcRect l="-1" r="897"/>
          <a:stretch/>
        </p:blipFill>
        <p:spPr>
          <a:xfrm>
            <a:off x="114477" y="3160782"/>
            <a:ext cx="4529533" cy="2356450"/>
          </a:xfrm>
          <a:prstGeom prst="rect">
            <a:avLst/>
          </a:prstGeom>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8319" y="3812835"/>
            <a:ext cx="4380448" cy="1728192"/>
          </a:xfrm>
          <a:prstGeom prst="rect">
            <a:avLst/>
          </a:prstGeom>
        </p:spPr>
      </p:pic>
      <p:pic>
        <p:nvPicPr>
          <p:cNvPr id="5" name="Picture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4477" y="1484487"/>
            <a:ext cx="4529533" cy="1717631"/>
          </a:xfrm>
          <a:prstGeom prst="rect">
            <a:avLst/>
          </a:prstGeom>
        </p:spPr>
      </p:pic>
      <p:sp>
        <p:nvSpPr>
          <p:cNvPr id="9" name="Down Arrow 8"/>
          <p:cNvSpPr/>
          <p:nvPr/>
        </p:nvSpPr>
        <p:spPr>
          <a:xfrm>
            <a:off x="4175577" y="5133009"/>
            <a:ext cx="792088" cy="456233"/>
          </a:xfrm>
          <a:prstGeom prst="downArrow">
            <a:avLst/>
          </a:prstGeom>
          <a:solidFill>
            <a:srgbClr val="7C644C"/>
          </a:solidFill>
          <a:ln w="38100">
            <a:solidFill>
              <a:srgbClr val="EFD3C9"/>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p:cNvSpPr txBox="1"/>
          <p:nvPr/>
        </p:nvSpPr>
        <p:spPr>
          <a:xfrm>
            <a:off x="4716016" y="3810526"/>
            <a:ext cx="4320480" cy="584775"/>
          </a:xfrm>
          <a:prstGeom prst="rect">
            <a:avLst/>
          </a:prstGeom>
          <a:noFill/>
        </p:spPr>
        <p:txBody>
          <a:bodyPr wrap="square" rtlCol="0">
            <a:spAutoFit/>
          </a:bodyPr>
          <a:lstStyle/>
          <a:p>
            <a:r>
              <a:rPr lang="fa-IR" sz="1600" b="1" dirty="0">
                <a:cs typeface="B Homa" panose="00000400000000000000" pitchFamily="2" charset="-78"/>
              </a:rPr>
              <a:t>سنجش </a:t>
            </a:r>
            <a:r>
              <a:rPr lang="fa-IR" sz="1600" b="1" dirty="0">
                <a:cs typeface="B Homa" panose="00000400000000000000" pitchFamily="2" charset="-78"/>
              </a:rPr>
              <a:t>شاخص هاي </a:t>
            </a:r>
            <a:r>
              <a:rPr lang="fa-IR" sz="1600" b="1" dirty="0">
                <a:cs typeface="B Homa" panose="00000400000000000000" pitchFamily="2" charset="-78"/>
              </a:rPr>
              <a:t>احساس امنيت زنان در نارمك و اکباتان</a:t>
            </a:r>
            <a:endParaRPr lang="en-US" sz="1600" b="1" dirty="0">
              <a:cs typeface="B Homa" panose="00000400000000000000" pitchFamily="2" charset="-78"/>
            </a:endParaRPr>
          </a:p>
        </p:txBody>
      </p:sp>
      <p:sp>
        <p:nvSpPr>
          <p:cNvPr id="36" name="TextBox 35"/>
          <p:cNvSpPr txBox="1"/>
          <p:nvPr/>
        </p:nvSpPr>
        <p:spPr>
          <a:xfrm>
            <a:off x="114477" y="2874422"/>
            <a:ext cx="4529533" cy="338554"/>
          </a:xfrm>
          <a:prstGeom prst="rect">
            <a:avLst/>
          </a:prstGeom>
          <a:solidFill>
            <a:srgbClr val="002060"/>
          </a:solidFill>
        </p:spPr>
        <p:txBody>
          <a:bodyPr wrap="square" rtlCol="0">
            <a:spAutoFit/>
          </a:bodyPr>
          <a:lstStyle/>
          <a:p>
            <a:r>
              <a:rPr lang="fa-IR" sz="1600" b="1" dirty="0">
                <a:cs typeface="B Homa" panose="00000400000000000000" pitchFamily="2" charset="-78"/>
              </a:rPr>
              <a:t>سنجش </a:t>
            </a:r>
            <a:r>
              <a:rPr lang="fa-IR" sz="1600" b="1" dirty="0" err="1">
                <a:cs typeface="B Homa" panose="00000400000000000000" pitchFamily="2" charset="-78"/>
              </a:rPr>
              <a:t>پیامدهاي</a:t>
            </a:r>
            <a:r>
              <a:rPr lang="fa-IR" sz="1600" b="1" dirty="0">
                <a:cs typeface="B Homa" panose="00000400000000000000" pitchFamily="2" charset="-78"/>
              </a:rPr>
              <a:t> </a:t>
            </a:r>
            <a:r>
              <a:rPr lang="fa-IR" sz="1600" b="1" dirty="0">
                <a:cs typeface="B Homa" panose="00000400000000000000" pitchFamily="2" charset="-78"/>
              </a:rPr>
              <a:t>احساس امنيت زنان در نارمك و اکباتان</a:t>
            </a:r>
            <a:endParaRPr lang="en-US" sz="1600" b="1" dirty="0">
              <a:cs typeface="B Homa" panose="00000400000000000000" pitchFamily="2" charset="-78"/>
            </a:endParaRPr>
          </a:p>
        </p:txBody>
      </p:sp>
    </p:spTree>
    <p:extLst>
      <p:ext uri="{BB962C8B-B14F-4D97-AF65-F5344CB8AC3E}">
        <p14:creationId xmlns:p14="http://schemas.microsoft.com/office/powerpoint/2010/main" val="46218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1000"/>
                                        <p:tgtEl>
                                          <p:spTgt spid="2"/>
                                        </p:tgtEl>
                                      </p:cBhvr>
                                    </p:animEffect>
                                    <p:anim calcmode="lin" valueType="num">
                                      <p:cBhvr>
                                        <p:cTn id="27" dur="1000" fill="hold"/>
                                        <p:tgtEl>
                                          <p:spTgt spid="2"/>
                                        </p:tgtEl>
                                        <p:attrNameLst>
                                          <p:attrName>ppt_x</p:attrName>
                                        </p:attrNameLst>
                                      </p:cBhvr>
                                      <p:tavLst>
                                        <p:tav tm="0">
                                          <p:val>
                                            <p:strVal val="#ppt_x"/>
                                          </p:val>
                                        </p:tav>
                                        <p:tav tm="100000">
                                          <p:val>
                                            <p:strVal val="#ppt_x"/>
                                          </p:val>
                                        </p:tav>
                                      </p:tavLst>
                                    </p:anim>
                                    <p:anim calcmode="lin" valueType="num">
                                      <p:cBhvr>
                                        <p:cTn id="28"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1000"/>
                                        <p:tgtEl>
                                          <p:spTgt spid="5"/>
                                        </p:tgtEl>
                                      </p:cBhvr>
                                    </p:animEffect>
                                    <p:anim calcmode="lin" valueType="num">
                                      <p:cBhvr>
                                        <p:cTn id="34" dur="1000" fill="hold"/>
                                        <p:tgtEl>
                                          <p:spTgt spid="5"/>
                                        </p:tgtEl>
                                        <p:attrNameLst>
                                          <p:attrName>ppt_x</p:attrName>
                                        </p:attrNameLst>
                                      </p:cBhvr>
                                      <p:tavLst>
                                        <p:tav tm="0">
                                          <p:val>
                                            <p:strVal val="#ppt_x"/>
                                          </p:val>
                                        </p:tav>
                                        <p:tav tm="100000">
                                          <p:val>
                                            <p:strVal val="#ppt_x"/>
                                          </p:val>
                                        </p:tav>
                                      </p:tavLst>
                                    </p:anim>
                                    <p:anim calcmode="lin" valueType="num">
                                      <p:cBhvr>
                                        <p:cTn id="3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1000"/>
                                        <p:tgtEl>
                                          <p:spTgt spid="36"/>
                                        </p:tgtEl>
                                      </p:cBhvr>
                                    </p:animEffect>
                                    <p:anim calcmode="lin" valueType="num">
                                      <p:cBhvr>
                                        <p:cTn id="41" dur="1000" fill="hold"/>
                                        <p:tgtEl>
                                          <p:spTgt spid="36"/>
                                        </p:tgtEl>
                                        <p:attrNameLst>
                                          <p:attrName>ppt_x</p:attrName>
                                        </p:attrNameLst>
                                      </p:cBhvr>
                                      <p:tavLst>
                                        <p:tav tm="0">
                                          <p:val>
                                            <p:strVal val="#ppt_x"/>
                                          </p:val>
                                        </p:tav>
                                        <p:tav tm="100000">
                                          <p:val>
                                            <p:strVal val="#ppt_x"/>
                                          </p:val>
                                        </p:tav>
                                      </p:tavLst>
                                    </p:anim>
                                    <p:anim calcmode="lin" valueType="num">
                                      <p:cBhvr>
                                        <p:cTn id="42" dur="1000" fill="hold"/>
                                        <p:tgtEl>
                                          <p:spTgt spid="36"/>
                                        </p:tgtEl>
                                        <p:attrNameLst>
                                          <p:attrName>ppt_y</p:attrName>
                                        </p:attrNameLst>
                                      </p:cBhvr>
                                      <p:tavLst>
                                        <p:tav tm="0">
                                          <p:val>
                                            <p:strVal val="#ppt_y+.1"/>
                                          </p:val>
                                        </p:tav>
                                        <p:tav tm="100000">
                                          <p:val>
                                            <p:strVal val="#ppt_y"/>
                                          </p:val>
                                        </p:tav>
                                      </p:tavLst>
                                    </p:anim>
                                  </p:childTnLst>
                                </p:cTn>
                              </p:par>
                              <p:par>
                                <p:cTn id="43" presetID="42"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1000"/>
                                        <p:tgtEl>
                                          <p:spTgt spid="11"/>
                                        </p:tgtEl>
                                      </p:cBhvr>
                                    </p:animEffect>
                                    <p:anim calcmode="lin" valueType="num">
                                      <p:cBhvr>
                                        <p:cTn id="46" dur="1000" fill="hold"/>
                                        <p:tgtEl>
                                          <p:spTgt spid="11"/>
                                        </p:tgtEl>
                                        <p:attrNameLst>
                                          <p:attrName>ppt_x</p:attrName>
                                        </p:attrNameLst>
                                      </p:cBhvr>
                                      <p:tavLst>
                                        <p:tav tm="0">
                                          <p:val>
                                            <p:strVal val="#ppt_x"/>
                                          </p:val>
                                        </p:tav>
                                        <p:tav tm="100000">
                                          <p:val>
                                            <p:strVal val="#ppt_x"/>
                                          </p:val>
                                        </p:tav>
                                      </p:tavLst>
                                    </p:anim>
                                    <p:anim calcmode="lin" valueType="num">
                                      <p:cBhvr>
                                        <p:cTn id="4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1000"/>
                                        <p:tgtEl>
                                          <p:spTgt spid="9"/>
                                        </p:tgtEl>
                                      </p:cBhvr>
                                    </p:animEffect>
                                    <p:anim calcmode="lin" valueType="num">
                                      <p:cBhvr>
                                        <p:cTn id="53" dur="1000" fill="hold"/>
                                        <p:tgtEl>
                                          <p:spTgt spid="9"/>
                                        </p:tgtEl>
                                        <p:attrNameLst>
                                          <p:attrName>ppt_x</p:attrName>
                                        </p:attrNameLst>
                                      </p:cBhvr>
                                      <p:tavLst>
                                        <p:tav tm="0">
                                          <p:val>
                                            <p:strVal val="#ppt_x"/>
                                          </p:val>
                                        </p:tav>
                                        <p:tav tm="100000">
                                          <p:val>
                                            <p:strVal val="#ppt_x"/>
                                          </p:val>
                                        </p:tav>
                                      </p:tavLst>
                                    </p:anim>
                                    <p:anim calcmode="lin" valueType="num">
                                      <p:cBhvr>
                                        <p:cTn id="5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1000"/>
                                        <p:tgtEl>
                                          <p:spTgt spid="32"/>
                                        </p:tgtEl>
                                      </p:cBhvr>
                                    </p:animEffect>
                                    <p:anim calcmode="lin" valueType="num">
                                      <p:cBhvr>
                                        <p:cTn id="60" dur="1000" fill="hold"/>
                                        <p:tgtEl>
                                          <p:spTgt spid="32"/>
                                        </p:tgtEl>
                                        <p:attrNameLst>
                                          <p:attrName>ppt_x</p:attrName>
                                        </p:attrNameLst>
                                      </p:cBhvr>
                                      <p:tavLst>
                                        <p:tav tm="0">
                                          <p:val>
                                            <p:strVal val="#ppt_x"/>
                                          </p:val>
                                        </p:tav>
                                        <p:tav tm="100000">
                                          <p:val>
                                            <p:strVal val="#ppt_x"/>
                                          </p:val>
                                        </p:tav>
                                      </p:tavLst>
                                    </p:anim>
                                    <p:anim calcmode="lin" valueType="num">
                                      <p:cBhvr>
                                        <p:cTn id="61"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2" grpId="0" animBg="1"/>
      <p:bldP spid="9" grpId="0" animBg="1"/>
      <p:bldP spid="12" grpId="0"/>
      <p:bldP spid="36"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29</TotalTime>
  <Words>1731</Words>
  <Application>Microsoft Office PowerPoint</Application>
  <PresentationFormat>On-screen Show (4:3)</PresentationFormat>
  <Paragraphs>133</Paragraphs>
  <Slides>12</Slides>
  <Notes>12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12</vt:i4>
      </vt:variant>
    </vt:vector>
  </HeadingPairs>
  <TitlesOfParts>
    <vt:vector size="20" baseType="lpstr">
      <vt:lpstr>Arial</vt:lpstr>
      <vt:lpstr>B Homa</vt:lpstr>
      <vt:lpstr>B Mitra</vt:lpstr>
      <vt:lpstr>Calibri</vt:lpstr>
      <vt:lpstr>Century Gothic</vt:lpstr>
      <vt:lpstr>Times New Roman</vt:lpstr>
      <vt:lpstr>Wingdings 3</vt:lpstr>
      <vt:lpstr>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Mohammad</dc:creator>
  <cp:lastModifiedBy>Mohammad</cp:lastModifiedBy>
  <cp:revision>5</cp:revision>
  <dcterms:created xsi:type="dcterms:W3CDTF">2019-12-09T13:54:13Z</dcterms:created>
  <dcterms:modified xsi:type="dcterms:W3CDTF">2019-12-09T14:24:12Z</dcterms:modified>
</cp:coreProperties>
</file>