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826" autoAdjust="0"/>
    <p:restoredTop sz="94660"/>
  </p:normalViewPr>
  <p:slideViewPr>
    <p:cSldViewPr snapToGrid="0">
      <p:cViewPr>
        <p:scale>
          <a:sx n="66" d="100"/>
          <a:sy n="66" d="100"/>
        </p:scale>
        <p:origin x="81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jpe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ata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7517D5-8A66-4150-A240-B02676F2DAB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179C0B-EE32-4340-8FAD-0E0017634E59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fa-IR" sz="2400" dirty="0" smtClean="0">
              <a:cs typeface="B Homa" panose="00000400000000000000" pitchFamily="2" charset="-78"/>
            </a:rPr>
            <a:t>بین النهرین</a:t>
          </a:r>
          <a:endParaRPr lang="en-US" sz="2400" dirty="0">
            <a:cs typeface="B Homa" panose="00000400000000000000" pitchFamily="2" charset="-78"/>
          </a:endParaRPr>
        </a:p>
      </dgm:t>
    </dgm:pt>
    <dgm:pt modelId="{72297A69-473F-423A-A075-32D3E752CD6E}" type="parTrans" cxnId="{F1E48D14-1EC7-4F1B-8642-77A7D75936E2}">
      <dgm:prSet/>
      <dgm:spPr/>
      <dgm:t>
        <a:bodyPr/>
        <a:lstStyle/>
        <a:p>
          <a:endParaRPr lang="en-US"/>
        </a:p>
      </dgm:t>
    </dgm:pt>
    <dgm:pt modelId="{4CA4C545-735F-460A-B4E1-B4A1F1AEC20D}" type="sibTrans" cxnId="{F1E48D14-1EC7-4F1B-8642-77A7D75936E2}">
      <dgm:prSet/>
      <dgm:spPr/>
      <dgm:t>
        <a:bodyPr/>
        <a:lstStyle/>
        <a:p>
          <a:endParaRPr lang="en-US"/>
        </a:p>
      </dgm:t>
    </dgm:pt>
    <dgm:pt modelId="{7B712521-837A-4B4C-9FF7-272C3DD3A0C6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fa-IR" sz="2400" dirty="0" smtClean="0">
              <a:cs typeface="B Homa" panose="00000400000000000000" pitchFamily="2" charset="-78"/>
            </a:rPr>
            <a:t>مصر</a:t>
          </a:r>
          <a:endParaRPr lang="en-US" sz="2400" dirty="0">
            <a:cs typeface="B Homa" panose="00000400000000000000" pitchFamily="2" charset="-78"/>
          </a:endParaRPr>
        </a:p>
      </dgm:t>
    </dgm:pt>
    <dgm:pt modelId="{1FBEF296-7EAD-4BC8-B39F-404F459D7C97}" type="parTrans" cxnId="{33690822-C67F-4AFD-9F79-7AF8049196DF}">
      <dgm:prSet/>
      <dgm:spPr/>
      <dgm:t>
        <a:bodyPr/>
        <a:lstStyle/>
        <a:p>
          <a:endParaRPr lang="en-US"/>
        </a:p>
      </dgm:t>
    </dgm:pt>
    <dgm:pt modelId="{B9C8AEE2-DA79-4856-93BC-C82B15EC4297}" type="sibTrans" cxnId="{33690822-C67F-4AFD-9F79-7AF8049196DF}">
      <dgm:prSet/>
      <dgm:spPr/>
      <dgm:t>
        <a:bodyPr/>
        <a:lstStyle/>
        <a:p>
          <a:endParaRPr lang="en-US"/>
        </a:p>
      </dgm:t>
    </dgm:pt>
    <dgm:pt modelId="{FD3DB1FE-383E-46A1-9D28-518505D5FF7C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fa-IR" sz="2400" dirty="0" smtClean="0">
              <a:cs typeface="B Homa" panose="00000400000000000000" pitchFamily="2" charset="-78"/>
            </a:rPr>
            <a:t>هاراپا(هند)</a:t>
          </a:r>
          <a:endParaRPr lang="en-US" sz="2400" dirty="0">
            <a:cs typeface="B Homa" panose="00000400000000000000" pitchFamily="2" charset="-78"/>
          </a:endParaRPr>
        </a:p>
      </dgm:t>
    </dgm:pt>
    <dgm:pt modelId="{CE79B557-940B-4154-A31F-0D8AD311CF16}" type="parTrans" cxnId="{AE4DF9DB-91AF-482E-991B-7E0C7228A523}">
      <dgm:prSet/>
      <dgm:spPr/>
      <dgm:t>
        <a:bodyPr/>
        <a:lstStyle/>
        <a:p>
          <a:endParaRPr lang="en-US"/>
        </a:p>
      </dgm:t>
    </dgm:pt>
    <dgm:pt modelId="{653FA9AF-BACB-4C5A-87A2-71C01311F4D7}" type="sibTrans" cxnId="{AE4DF9DB-91AF-482E-991B-7E0C7228A523}">
      <dgm:prSet/>
      <dgm:spPr/>
      <dgm:t>
        <a:bodyPr/>
        <a:lstStyle/>
        <a:p>
          <a:endParaRPr lang="en-US"/>
        </a:p>
      </dgm:t>
    </dgm:pt>
    <dgm:pt modelId="{3F549105-AEEE-4F0E-9EE5-8FA2480FC9AF}" type="pres">
      <dgm:prSet presAssocID="{217517D5-8A66-4150-A240-B02676F2DAB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526EC2-4E0E-4E61-95BF-FBC0C1138C78}" type="pres">
      <dgm:prSet presAssocID="{D8179C0B-EE32-4340-8FAD-0E0017634E59}" presName="parentLin" presStyleCnt="0"/>
      <dgm:spPr/>
    </dgm:pt>
    <dgm:pt modelId="{8AFA00FB-697B-4CB6-9511-6571E358F0C8}" type="pres">
      <dgm:prSet presAssocID="{D8179C0B-EE32-4340-8FAD-0E0017634E59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23DC3A0B-9E45-4CCF-9DDE-0B517689810C}" type="pres">
      <dgm:prSet presAssocID="{D8179C0B-EE32-4340-8FAD-0E0017634E5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BAA6A6-3130-490F-92EC-E248AB652FBD}" type="pres">
      <dgm:prSet presAssocID="{D8179C0B-EE32-4340-8FAD-0E0017634E59}" presName="negativeSpace" presStyleCnt="0"/>
      <dgm:spPr/>
    </dgm:pt>
    <dgm:pt modelId="{070E002B-96DB-4E84-A7AF-C301216A79DE}" type="pres">
      <dgm:prSet presAssocID="{D8179C0B-EE32-4340-8FAD-0E0017634E59}" presName="childText" presStyleLbl="conFgAcc1" presStyleIdx="0" presStyleCnt="3">
        <dgm:presLayoutVars>
          <dgm:bulletEnabled val="1"/>
        </dgm:presLayoutVars>
      </dgm:prSet>
      <dgm:spPr/>
    </dgm:pt>
    <dgm:pt modelId="{76DB75EA-9FA4-48DF-ADBC-DD8E0F0E83A5}" type="pres">
      <dgm:prSet presAssocID="{4CA4C545-735F-460A-B4E1-B4A1F1AEC20D}" presName="spaceBetweenRectangles" presStyleCnt="0"/>
      <dgm:spPr/>
    </dgm:pt>
    <dgm:pt modelId="{8B2582E7-00B0-4113-B2F2-24B2B6DEC92C}" type="pres">
      <dgm:prSet presAssocID="{7B712521-837A-4B4C-9FF7-272C3DD3A0C6}" presName="parentLin" presStyleCnt="0"/>
      <dgm:spPr/>
    </dgm:pt>
    <dgm:pt modelId="{87C15F8C-B166-4976-88C0-97C1584D9BC2}" type="pres">
      <dgm:prSet presAssocID="{7B712521-837A-4B4C-9FF7-272C3DD3A0C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D2D0693-9A11-4C95-A3FA-684A88A7189F}" type="pres">
      <dgm:prSet presAssocID="{7B712521-837A-4B4C-9FF7-272C3DD3A0C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0C797B-A584-4E1E-B7F5-092A891551C7}" type="pres">
      <dgm:prSet presAssocID="{7B712521-837A-4B4C-9FF7-272C3DD3A0C6}" presName="negativeSpace" presStyleCnt="0"/>
      <dgm:spPr/>
    </dgm:pt>
    <dgm:pt modelId="{93880406-ED7A-4A5A-A0B0-9189199C7F76}" type="pres">
      <dgm:prSet presAssocID="{7B712521-837A-4B4C-9FF7-272C3DD3A0C6}" presName="childText" presStyleLbl="conFgAcc1" presStyleIdx="1" presStyleCnt="3">
        <dgm:presLayoutVars>
          <dgm:bulletEnabled val="1"/>
        </dgm:presLayoutVars>
      </dgm:prSet>
      <dgm:spPr/>
    </dgm:pt>
    <dgm:pt modelId="{06C8AAC2-8E5F-4319-8B18-D3750B7A98FA}" type="pres">
      <dgm:prSet presAssocID="{B9C8AEE2-DA79-4856-93BC-C82B15EC4297}" presName="spaceBetweenRectangles" presStyleCnt="0"/>
      <dgm:spPr/>
    </dgm:pt>
    <dgm:pt modelId="{FDA2D110-C836-4CC0-8EAC-DA6D2E674A7A}" type="pres">
      <dgm:prSet presAssocID="{FD3DB1FE-383E-46A1-9D28-518505D5FF7C}" presName="parentLin" presStyleCnt="0"/>
      <dgm:spPr/>
    </dgm:pt>
    <dgm:pt modelId="{4BFA9C19-B786-4699-8FCB-25F12C2DB9C1}" type="pres">
      <dgm:prSet presAssocID="{FD3DB1FE-383E-46A1-9D28-518505D5FF7C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96E771E2-FBA7-4D9B-B3A0-914D17E7BC8E}" type="pres">
      <dgm:prSet presAssocID="{FD3DB1FE-383E-46A1-9D28-518505D5FF7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F6AFA8-45B3-4679-914E-BE17CFEFD82D}" type="pres">
      <dgm:prSet presAssocID="{FD3DB1FE-383E-46A1-9D28-518505D5FF7C}" presName="negativeSpace" presStyleCnt="0"/>
      <dgm:spPr/>
    </dgm:pt>
    <dgm:pt modelId="{35DF77EF-EFC4-4BF2-A4E6-297D5B3C2373}" type="pres">
      <dgm:prSet presAssocID="{FD3DB1FE-383E-46A1-9D28-518505D5FF7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AD81544-FE27-47F7-8419-F7B14214EECB}" type="presOf" srcId="{7B712521-837A-4B4C-9FF7-272C3DD3A0C6}" destId="{DD2D0693-9A11-4C95-A3FA-684A88A7189F}" srcOrd="1" destOrd="0" presId="urn:microsoft.com/office/officeart/2005/8/layout/list1"/>
    <dgm:cxn modelId="{43092034-4619-4105-A862-F681BA5C8E13}" type="presOf" srcId="{D8179C0B-EE32-4340-8FAD-0E0017634E59}" destId="{8AFA00FB-697B-4CB6-9511-6571E358F0C8}" srcOrd="0" destOrd="0" presId="urn:microsoft.com/office/officeart/2005/8/layout/list1"/>
    <dgm:cxn modelId="{DDDEBB93-CD5F-4521-8244-787094BA70A4}" type="presOf" srcId="{FD3DB1FE-383E-46A1-9D28-518505D5FF7C}" destId="{4BFA9C19-B786-4699-8FCB-25F12C2DB9C1}" srcOrd="0" destOrd="0" presId="urn:microsoft.com/office/officeart/2005/8/layout/list1"/>
    <dgm:cxn modelId="{F1E48D14-1EC7-4F1B-8642-77A7D75936E2}" srcId="{217517D5-8A66-4150-A240-B02676F2DAB6}" destId="{D8179C0B-EE32-4340-8FAD-0E0017634E59}" srcOrd="0" destOrd="0" parTransId="{72297A69-473F-423A-A075-32D3E752CD6E}" sibTransId="{4CA4C545-735F-460A-B4E1-B4A1F1AEC20D}"/>
    <dgm:cxn modelId="{AE4DF9DB-91AF-482E-991B-7E0C7228A523}" srcId="{217517D5-8A66-4150-A240-B02676F2DAB6}" destId="{FD3DB1FE-383E-46A1-9D28-518505D5FF7C}" srcOrd="2" destOrd="0" parTransId="{CE79B557-940B-4154-A31F-0D8AD311CF16}" sibTransId="{653FA9AF-BACB-4C5A-87A2-71C01311F4D7}"/>
    <dgm:cxn modelId="{03FF6148-90F6-43D6-BE7A-E1AB37223B2A}" type="presOf" srcId="{217517D5-8A66-4150-A240-B02676F2DAB6}" destId="{3F549105-AEEE-4F0E-9EE5-8FA2480FC9AF}" srcOrd="0" destOrd="0" presId="urn:microsoft.com/office/officeart/2005/8/layout/list1"/>
    <dgm:cxn modelId="{C678463E-DF93-456C-AF60-3418E382260F}" type="presOf" srcId="{D8179C0B-EE32-4340-8FAD-0E0017634E59}" destId="{23DC3A0B-9E45-4CCF-9DDE-0B517689810C}" srcOrd="1" destOrd="0" presId="urn:microsoft.com/office/officeart/2005/8/layout/list1"/>
    <dgm:cxn modelId="{33690822-C67F-4AFD-9F79-7AF8049196DF}" srcId="{217517D5-8A66-4150-A240-B02676F2DAB6}" destId="{7B712521-837A-4B4C-9FF7-272C3DD3A0C6}" srcOrd="1" destOrd="0" parTransId="{1FBEF296-7EAD-4BC8-B39F-404F459D7C97}" sibTransId="{B9C8AEE2-DA79-4856-93BC-C82B15EC4297}"/>
    <dgm:cxn modelId="{4A52FD74-FF9A-4C98-A926-FC2E5A123041}" type="presOf" srcId="{7B712521-837A-4B4C-9FF7-272C3DD3A0C6}" destId="{87C15F8C-B166-4976-88C0-97C1584D9BC2}" srcOrd="0" destOrd="0" presId="urn:microsoft.com/office/officeart/2005/8/layout/list1"/>
    <dgm:cxn modelId="{BECBC33B-CA3E-4F5B-B8E5-27CA76C3C19C}" type="presOf" srcId="{FD3DB1FE-383E-46A1-9D28-518505D5FF7C}" destId="{96E771E2-FBA7-4D9B-B3A0-914D17E7BC8E}" srcOrd="1" destOrd="0" presId="urn:microsoft.com/office/officeart/2005/8/layout/list1"/>
    <dgm:cxn modelId="{952FCC35-3CED-457A-966A-BF5629AC01FA}" type="presParOf" srcId="{3F549105-AEEE-4F0E-9EE5-8FA2480FC9AF}" destId="{33526EC2-4E0E-4E61-95BF-FBC0C1138C78}" srcOrd="0" destOrd="0" presId="urn:microsoft.com/office/officeart/2005/8/layout/list1"/>
    <dgm:cxn modelId="{E81FCC05-4C6B-46FC-B752-DD1E00188B69}" type="presParOf" srcId="{33526EC2-4E0E-4E61-95BF-FBC0C1138C78}" destId="{8AFA00FB-697B-4CB6-9511-6571E358F0C8}" srcOrd="0" destOrd="0" presId="urn:microsoft.com/office/officeart/2005/8/layout/list1"/>
    <dgm:cxn modelId="{F8FC7372-28C2-4D70-9C27-9BF2B8B98817}" type="presParOf" srcId="{33526EC2-4E0E-4E61-95BF-FBC0C1138C78}" destId="{23DC3A0B-9E45-4CCF-9DDE-0B517689810C}" srcOrd="1" destOrd="0" presId="urn:microsoft.com/office/officeart/2005/8/layout/list1"/>
    <dgm:cxn modelId="{B7E8E90E-8419-464D-BBDE-96A72A8E95A1}" type="presParOf" srcId="{3F549105-AEEE-4F0E-9EE5-8FA2480FC9AF}" destId="{52BAA6A6-3130-490F-92EC-E248AB652FBD}" srcOrd="1" destOrd="0" presId="urn:microsoft.com/office/officeart/2005/8/layout/list1"/>
    <dgm:cxn modelId="{56FB6E4F-F272-4928-8EE7-3068925F0B29}" type="presParOf" srcId="{3F549105-AEEE-4F0E-9EE5-8FA2480FC9AF}" destId="{070E002B-96DB-4E84-A7AF-C301216A79DE}" srcOrd="2" destOrd="0" presId="urn:microsoft.com/office/officeart/2005/8/layout/list1"/>
    <dgm:cxn modelId="{DD0830D4-9DC0-41FB-B2B8-0774B15C6FF8}" type="presParOf" srcId="{3F549105-AEEE-4F0E-9EE5-8FA2480FC9AF}" destId="{76DB75EA-9FA4-48DF-ADBC-DD8E0F0E83A5}" srcOrd="3" destOrd="0" presId="urn:microsoft.com/office/officeart/2005/8/layout/list1"/>
    <dgm:cxn modelId="{2AACCCD8-087A-4954-8274-383902A06CC9}" type="presParOf" srcId="{3F549105-AEEE-4F0E-9EE5-8FA2480FC9AF}" destId="{8B2582E7-00B0-4113-B2F2-24B2B6DEC92C}" srcOrd="4" destOrd="0" presId="urn:microsoft.com/office/officeart/2005/8/layout/list1"/>
    <dgm:cxn modelId="{22C39736-B36E-490D-9F3C-66969E3C88B2}" type="presParOf" srcId="{8B2582E7-00B0-4113-B2F2-24B2B6DEC92C}" destId="{87C15F8C-B166-4976-88C0-97C1584D9BC2}" srcOrd="0" destOrd="0" presId="urn:microsoft.com/office/officeart/2005/8/layout/list1"/>
    <dgm:cxn modelId="{63E9A7EC-B4E4-4C29-9088-7F1688995F6B}" type="presParOf" srcId="{8B2582E7-00B0-4113-B2F2-24B2B6DEC92C}" destId="{DD2D0693-9A11-4C95-A3FA-684A88A7189F}" srcOrd="1" destOrd="0" presId="urn:microsoft.com/office/officeart/2005/8/layout/list1"/>
    <dgm:cxn modelId="{8FE0C63F-59F6-45D3-B3C1-5C5DE80350CE}" type="presParOf" srcId="{3F549105-AEEE-4F0E-9EE5-8FA2480FC9AF}" destId="{9A0C797B-A584-4E1E-B7F5-092A891551C7}" srcOrd="5" destOrd="0" presId="urn:microsoft.com/office/officeart/2005/8/layout/list1"/>
    <dgm:cxn modelId="{2DFBDCCE-EAF0-4983-B5C0-450E3491CF71}" type="presParOf" srcId="{3F549105-AEEE-4F0E-9EE5-8FA2480FC9AF}" destId="{93880406-ED7A-4A5A-A0B0-9189199C7F76}" srcOrd="6" destOrd="0" presId="urn:microsoft.com/office/officeart/2005/8/layout/list1"/>
    <dgm:cxn modelId="{823B8E7F-E0C3-44FB-BCDF-A846BDA29EA6}" type="presParOf" srcId="{3F549105-AEEE-4F0E-9EE5-8FA2480FC9AF}" destId="{06C8AAC2-8E5F-4319-8B18-D3750B7A98FA}" srcOrd="7" destOrd="0" presId="urn:microsoft.com/office/officeart/2005/8/layout/list1"/>
    <dgm:cxn modelId="{13A0A3DD-8B84-4836-B00A-0199669C5CE7}" type="presParOf" srcId="{3F549105-AEEE-4F0E-9EE5-8FA2480FC9AF}" destId="{FDA2D110-C836-4CC0-8EAC-DA6D2E674A7A}" srcOrd="8" destOrd="0" presId="urn:microsoft.com/office/officeart/2005/8/layout/list1"/>
    <dgm:cxn modelId="{F28859D4-1BE6-4C34-85E3-A74C5449893F}" type="presParOf" srcId="{FDA2D110-C836-4CC0-8EAC-DA6D2E674A7A}" destId="{4BFA9C19-B786-4699-8FCB-25F12C2DB9C1}" srcOrd="0" destOrd="0" presId="urn:microsoft.com/office/officeart/2005/8/layout/list1"/>
    <dgm:cxn modelId="{0698F6B1-04D3-4EA4-AF15-9B36C703A1BA}" type="presParOf" srcId="{FDA2D110-C836-4CC0-8EAC-DA6D2E674A7A}" destId="{96E771E2-FBA7-4D9B-B3A0-914D17E7BC8E}" srcOrd="1" destOrd="0" presId="urn:microsoft.com/office/officeart/2005/8/layout/list1"/>
    <dgm:cxn modelId="{BEA0842A-E5DB-4E07-95F4-C2B8C4F6271B}" type="presParOf" srcId="{3F549105-AEEE-4F0E-9EE5-8FA2480FC9AF}" destId="{FAF6AFA8-45B3-4679-914E-BE17CFEFD82D}" srcOrd="9" destOrd="0" presId="urn:microsoft.com/office/officeart/2005/8/layout/list1"/>
    <dgm:cxn modelId="{B0DC0EDC-092F-4D63-B3A6-112CF0F214C3}" type="presParOf" srcId="{3F549105-AEEE-4F0E-9EE5-8FA2480FC9AF}" destId="{35DF77EF-EFC4-4BF2-A4E6-297D5B3C23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172ACC6-0478-4463-9FC7-698A271C7AC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904435D-1A67-42AC-B9B8-011ADDF0E1F6}">
      <dgm:prSet phldrT="[Text]"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مذهبی</a:t>
          </a:r>
          <a:endParaRPr lang="en-US" sz="2400" dirty="0">
            <a:cs typeface="B Homa" panose="00000400000000000000" pitchFamily="2" charset="-78"/>
          </a:endParaRPr>
        </a:p>
      </dgm:t>
    </dgm:pt>
    <dgm:pt modelId="{09A3622B-0E72-47A1-85F7-FA47DB9ACE02}" type="parTrans" cxnId="{13C0267E-4E3C-4041-953D-FBFF46148C4D}">
      <dgm:prSet/>
      <dgm:spPr/>
      <dgm:t>
        <a:bodyPr/>
        <a:lstStyle/>
        <a:p>
          <a:endParaRPr lang="en-US"/>
        </a:p>
      </dgm:t>
    </dgm:pt>
    <dgm:pt modelId="{180C9852-117F-4A06-8324-C9ACA1A9C385}" type="sibTrans" cxnId="{13C0267E-4E3C-4041-953D-FBFF46148C4D}">
      <dgm:prSet/>
      <dgm:spPr/>
      <dgm:t>
        <a:bodyPr/>
        <a:lstStyle/>
        <a:p>
          <a:endParaRPr lang="en-US"/>
        </a:p>
      </dgm:t>
    </dgm:pt>
    <dgm:pt modelId="{0DA5B040-D091-4EB0-9155-689C01ACFE5D}">
      <dgm:prSet phldrT="[Text]"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نظامی</a:t>
          </a:r>
          <a:endParaRPr lang="en-US" sz="2400" dirty="0">
            <a:cs typeface="B Homa" panose="00000400000000000000" pitchFamily="2" charset="-78"/>
          </a:endParaRPr>
        </a:p>
      </dgm:t>
    </dgm:pt>
    <dgm:pt modelId="{05DEAE7B-6752-4A82-A7DC-0192C73D112F}" type="parTrans" cxnId="{F2E2CA26-0B07-4B6A-A40D-5ED8A5317C74}">
      <dgm:prSet/>
      <dgm:spPr/>
      <dgm:t>
        <a:bodyPr/>
        <a:lstStyle/>
        <a:p>
          <a:endParaRPr lang="en-US"/>
        </a:p>
      </dgm:t>
    </dgm:pt>
    <dgm:pt modelId="{10CF5B5E-24AF-4F6E-BE9A-808428354320}" type="sibTrans" cxnId="{F2E2CA26-0B07-4B6A-A40D-5ED8A5317C74}">
      <dgm:prSet/>
      <dgm:spPr/>
      <dgm:t>
        <a:bodyPr/>
        <a:lstStyle/>
        <a:p>
          <a:endParaRPr lang="en-US"/>
        </a:p>
      </dgm:t>
    </dgm:pt>
    <dgm:pt modelId="{26CFB6E1-EBF3-4D76-B609-A5FDBE9A3EBA}">
      <dgm:prSet phldrT="[Text]" custT="1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fa-IR" sz="2400" dirty="0" smtClean="0"/>
            <a:t>مردم</a:t>
          </a:r>
          <a:endParaRPr lang="en-US" sz="2400" dirty="0"/>
        </a:p>
      </dgm:t>
    </dgm:pt>
    <dgm:pt modelId="{4A52006C-AC9D-426D-878A-50C2116AC8DB}" type="parTrans" cxnId="{A34FA8C1-B0AA-4A29-A352-1EB901023CC3}">
      <dgm:prSet/>
      <dgm:spPr/>
      <dgm:t>
        <a:bodyPr/>
        <a:lstStyle/>
        <a:p>
          <a:endParaRPr lang="en-US"/>
        </a:p>
      </dgm:t>
    </dgm:pt>
    <dgm:pt modelId="{2EF0B0CE-C92E-4434-BFB0-2F16F1F0D618}" type="sibTrans" cxnId="{A34FA8C1-B0AA-4A29-A352-1EB901023CC3}">
      <dgm:prSet/>
      <dgm:spPr/>
      <dgm:t>
        <a:bodyPr/>
        <a:lstStyle/>
        <a:p>
          <a:endParaRPr lang="en-US"/>
        </a:p>
      </dgm:t>
    </dgm:pt>
    <dgm:pt modelId="{E1FCEF91-AF47-40A2-A67B-C1C5559D310B}" type="pres">
      <dgm:prSet presAssocID="{4172ACC6-0478-4463-9FC7-698A271C7AC4}" presName="compositeShape" presStyleCnt="0">
        <dgm:presLayoutVars>
          <dgm:dir/>
          <dgm:resizeHandles/>
        </dgm:presLayoutVars>
      </dgm:prSet>
      <dgm:spPr/>
    </dgm:pt>
    <dgm:pt modelId="{51994026-D532-4E3C-992D-446A1EE8D508}" type="pres">
      <dgm:prSet presAssocID="{4172ACC6-0478-4463-9FC7-698A271C7AC4}" presName="pyramid" presStyleLbl="node1" presStyleIdx="0" presStyleCnt="1"/>
      <dgm:spPr>
        <a:solidFill>
          <a:schemeClr val="accent4">
            <a:lumMod val="40000"/>
            <a:lumOff val="60000"/>
          </a:schemeClr>
        </a:solidFill>
      </dgm:spPr>
    </dgm:pt>
    <dgm:pt modelId="{5D0CBBF7-15DC-43F7-9DE0-A260B0E7B3DC}" type="pres">
      <dgm:prSet presAssocID="{4172ACC6-0478-4463-9FC7-698A271C7AC4}" presName="theList" presStyleCnt="0"/>
      <dgm:spPr/>
    </dgm:pt>
    <dgm:pt modelId="{406BC1BB-2DC2-4F4B-BF22-EEBAE737D86D}" type="pres">
      <dgm:prSet presAssocID="{7904435D-1A67-42AC-B9B8-011ADDF0E1F6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46074D-AC1E-40B4-AB8D-FF3D329A4FBF}" type="pres">
      <dgm:prSet presAssocID="{7904435D-1A67-42AC-B9B8-011ADDF0E1F6}" presName="aSpace" presStyleCnt="0"/>
      <dgm:spPr/>
    </dgm:pt>
    <dgm:pt modelId="{769874B1-C9ED-4731-8A1C-ED34EBF6F791}" type="pres">
      <dgm:prSet presAssocID="{0DA5B040-D091-4EB0-9155-689C01ACFE5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DAC1CB-5095-4475-BD1A-0539CB5CC7D5}" type="pres">
      <dgm:prSet presAssocID="{0DA5B040-D091-4EB0-9155-689C01ACFE5D}" presName="aSpace" presStyleCnt="0"/>
      <dgm:spPr/>
    </dgm:pt>
    <dgm:pt modelId="{19B35E78-28DF-4B14-A40D-E6B1E8834CF8}" type="pres">
      <dgm:prSet presAssocID="{26CFB6E1-EBF3-4D76-B609-A5FDBE9A3EBA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D2FFD1-D5C1-427D-B982-D4408980EA2B}" type="pres">
      <dgm:prSet presAssocID="{26CFB6E1-EBF3-4D76-B609-A5FDBE9A3EBA}" presName="aSpace" presStyleCnt="0"/>
      <dgm:spPr/>
    </dgm:pt>
  </dgm:ptLst>
  <dgm:cxnLst>
    <dgm:cxn modelId="{F2E2CA26-0B07-4B6A-A40D-5ED8A5317C74}" srcId="{4172ACC6-0478-4463-9FC7-698A271C7AC4}" destId="{0DA5B040-D091-4EB0-9155-689C01ACFE5D}" srcOrd="1" destOrd="0" parTransId="{05DEAE7B-6752-4A82-A7DC-0192C73D112F}" sibTransId="{10CF5B5E-24AF-4F6E-BE9A-808428354320}"/>
    <dgm:cxn modelId="{A34FA8C1-B0AA-4A29-A352-1EB901023CC3}" srcId="{4172ACC6-0478-4463-9FC7-698A271C7AC4}" destId="{26CFB6E1-EBF3-4D76-B609-A5FDBE9A3EBA}" srcOrd="2" destOrd="0" parTransId="{4A52006C-AC9D-426D-878A-50C2116AC8DB}" sibTransId="{2EF0B0CE-C92E-4434-BFB0-2F16F1F0D618}"/>
    <dgm:cxn modelId="{C430D0A4-236A-4E98-B849-A897BE2E8051}" type="presOf" srcId="{7904435D-1A67-42AC-B9B8-011ADDF0E1F6}" destId="{406BC1BB-2DC2-4F4B-BF22-EEBAE737D86D}" srcOrd="0" destOrd="0" presId="urn:microsoft.com/office/officeart/2005/8/layout/pyramid2"/>
    <dgm:cxn modelId="{13C0267E-4E3C-4041-953D-FBFF46148C4D}" srcId="{4172ACC6-0478-4463-9FC7-698A271C7AC4}" destId="{7904435D-1A67-42AC-B9B8-011ADDF0E1F6}" srcOrd="0" destOrd="0" parTransId="{09A3622B-0E72-47A1-85F7-FA47DB9ACE02}" sibTransId="{180C9852-117F-4A06-8324-C9ACA1A9C385}"/>
    <dgm:cxn modelId="{62DA77FA-A79A-44B7-8152-C91B03F0FDE7}" type="presOf" srcId="{0DA5B040-D091-4EB0-9155-689C01ACFE5D}" destId="{769874B1-C9ED-4731-8A1C-ED34EBF6F791}" srcOrd="0" destOrd="0" presId="urn:microsoft.com/office/officeart/2005/8/layout/pyramid2"/>
    <dgm:cxn modelId="{C1574CA6-B579-4775-8565-B26F4F56F38A}" type="presOf" srcId="{4172ACC6-0478-4463-9FC7-698A271C7AC4}" destId="{E1FCEF91-AF47-40A2-A67B-C1C5559D310B}" srcOrd="0" destOrd="0" presId="urn:microsoft.com/office/officeart/2005/8/layout/pyramid2"/>
    <dgm:cxn modelId="{852593BC-C819-481E-AC34-72390C15386A}" type="presOf" srcId="{26CFB6E1-EBF3-4D76-B609-A5FDBE9A3EBA}" destId="{19B35E78-28DF-4B14-A40D-E6B1E8834CF8}" srcOrd="0" destOrd="0" presId="urn:microsoft.com/office/officeart/2005/8/layout/pyramid2"/>
    <dgm:cxn modelId="{5182635C-B484-47B8-9DC0-2D70C6E8D2FA}" type="presParOf" srcId="{E1FCEF91-AF47-40A2-A67B-C1C5559D310B}" destId="{51994026-D532-4E3C-992D-446A1EE8D508}" srcOrd="0" destOrd="0" presId="urn:microsoft.com/office/officeart/2005/8/layout/pyramid2"/>
    <dgm:cxn modelId="{00179F38-EAA7-4A06-9B70-B49BEAE41339}" type="presParOf" srcId="{E1FCEF91-AF47-40A2-A67B-C1C5559D310B}" destId="{5D0CBBF7-15DC-43F7-9DE0-A260B0E7B3DC}" srcOrd="1" destOrd="0" presId="urn:microsoft.com/office/officeart/2005/8/layout/pyramid2"/>
    <dgm:cxn modelId="{30F1E04E-797B-46FA-B5D5-06282D0AB276}" type="presParOf" srcId="{5D0CBBF7-15DC-43F7-9DE0-A260B0E7B3DC}" destId="{406BC1BB-2DC2-4F4B-BF22-EEBAE737D86D}" srcOrd="0" destOrd="0" presId="urn:microsoft.com/office/officeart/2005/8/layout/pyramid2"/>
    <dgm:cxn modelId="{5AE93C72-E572-4337-9C6C-C28A614E47B5}" type="presParOf" srcId="{5D0CBBF7-15DC-43F7-9DE0-A260B0E7B3DC}" destId="{1646074D-AC1E-40B4-AB8D-FF3D329A4FBF}" srcOrd="1" destOrd="0" presId="urn:microsoft.com/office/officeart/2005/8/layout/pyramid2"/>
    <dgm:cxn modelId="{99816A8D-60A6-4AA5-872F-D6B9ACE73066}" type="presParOf" srcId="{5D0CBBF7-15DC-43F7-9DE0-A260B0E7B3DC}" destId="{769874B1-C9ED-4731-8A1C-ED34EBF6F791}" srcOrd="2" destOrd="0" presId="urn:microsoft.com/office/officeart/2005/8/layout/pyramid2"/>
    <dgm:cxn modelId="{F3518E82-2DC4-430C-8417-41F6757349FA}" type="presParOf" srcId="{5D0CBBF7-15DC-43F7-9DE0-A260B0E7B3DC}" destId="{69DAC1CB-5095-4475-BD1A-0539CB5CC7D5}" srcOrd="3" destOrd="0" presId="urn:microsoft.com/office/officeart/2005/8/layout/pyramid2"/>
    <dgm:cxn modelId="{E0944C15-4D7B-4C38-98CD-B273B9811E22}" type="presParOf" srcId="{5D0CBBF7-15DC-43F7-9DE0-A260B0E7B3DC}" destId="{19B35E78-28DF-4B14-A40D-E6B1E8834CF8}" srcOrd="4" destOrd="0" presId="urn:microsoft.com/office/officeart/2005/8/layout/pyramid2"/>
    <dgm:cxn modelId="{EDBC25A4-0F2B-4357-8952-E66D4A8FE611}" type="presParOf" srcId="{5D0CBBF7-15DC-43F7-9DE0-A260B0E7B3DC}" destId="{B0D2FFD1-D5C1-427D-B982-D4408980EA2B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FE4DAC7-2A8F-4096-96F8-F74BD2F50010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D979F9-1E19-4674-B91A-B9C153AF3C7A}">
      <dgm:prSet phldrT="[Text]" custT="1"/>
      <dgm:spPr/>
      <dgm:t>
        <a:bodyPr/>
        <a:lstStyle/>
        <a:p>
          <a:pPr algn="r"/>
          <a:r>
            <a:rPr lang="fa-IR" sz="3200" dirty="0" smtClean="0">
              <a:cs typeface="B Homa" panose="00000400000000000000" pitchFamily="2" charset="-78"/>
            </a:rPr>
            <a:t>امنیت</a:t>
          </a:r>
          <a:endParaRPr lang="en-US" sz="3200" dirty="0">
            <a:cs typeface="B Homa" panose="00000400000000000000" pitchFamily="2" charset="-78"/>
          </a:endParaRPr>
        </a:p>
      </dgm:t>
    </dgm:pt>
    <dgm:pt modelId="{7687AE1F-8C2D-4320-A8D1-3BE03C1D7A49}" type="parTrans" cxnId="{DB4C75BA-836B-4BCC-A314-E8458A5B3D40}">
      <dgm:prSet/>
      <dgm:spPr/>
      <dgm:t>
        <a:bodyPr/>
        <a:lstStyle/>
        <a:p>
          <a:endParaRPr lang="en-US"/>
        </a:p>
      </dgm:t>
    </dgm:pt>
    <dgm:pt modelId="{6C8525A4-897A-48D6-A9FD-6E7E69E00816}" type="sibTrans" cxnId="{DB4C75BA-836B-4BCC-A314-E8458A5B3D40}">
      <dgm:prSet/>
      <dgm:spPr/>
      <dgm:t>
        <a:bodyPr/>
        <a:lstStyle/>
        <a:p>
          <a:endParaRPr lang="en-US"/>
        </a:p>
      </dgm:t>
    </dgm:pt>
    <dgm:pt modelId="{4690C6AC-F0D7-4CAD-92A6-3C18FFF3508A}">
      <dgm:prSet phldrT="[Text]" custT="1"/>
      <dgm:spPr/>
      <dgm:t>
        <a:bodyPr/>
        <a:lstStyle/>
        <a:p>
          <a:pPr algn="ctr"/>
          <a:r>
            <a:rPr lang="fa-IR" sz="3200" dirty="0" smtClean="0">
              <a:cs typeface="B Homa" panose="00000400000000000000" pitchFamily="2" charset="-78"/>
            </a:rPr>
            <a:t>فراعنه</a:t>
          </a:r>
        </a:p>
      </dgm:t>
    </dgm:pt>
    <dgm:pt modelId="{821BE389-03BA-4E90-AAE6-B3FCD0425BA5}" type="parTrans" cxnId="{90201628-3D61-4E79-B767-254BAC690201}">
      <dgm:prSet/>
      <dgm:spPr/>
      <dgm:t>
        <a:bodyPr/>
        <a:lstStyle/>
        <a:p>
          <a:endParaRPr lang="en-US"/>
        </a:p>
      </dgm:t>
    </dgm:pt>
    <dgm:pt modelId="{FFF6204D-8822-4FBF-82E0-A6CD51CE8789}" type="sibTrans" cxnId="{90201628-3D61-4E79-B767-254BAC690201}">
      <dgm:prSet/>
      <dgm:spPr/>
      <dgm:t>
        <a:bodyPr/>
        <a:lstStyle/>
        <a:p>
          <a:endParaRPr lang="en-US"/>
        </a:p>
      </dgm:t>
    </dgm:pt>
    <dgm:pt modelId="{D00C75E6-7C88-47D7-841A-7CBC7A117B59}" type="pres">
      <dgm:prSet presAssocID="{7FE4DAC7-2A8F-4096-96F8-F74BD2F5001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BBB585B-1DEA-482A-8806-27F5E26DCEFC}" type="pres">
      <dgm:prSet presAssocID="{7FE4DAC7-2A8F-4096-96F8-F74BD2F50010}" presName="ribbon" presStyleLbl="node1" presStyleIdx="0" presStyleCnt="1" custLinFactNeighborX="46949" custLinFactNeighborY="6867"/>
      <dgm:spPr>
        <a:solidFill>
          <a:schemeClr val="accent2">
            <a:lumMod val="75000"/>
          </a:schemeClr>
        </a:solidFill>
      </dgm:spPr>
    </dgm:pt>
    <dgm:pt modelId="{77F79113-43F7-4C99-AE89-CA4126A265BD}" type="pres">
      <dgm:prSet presAssocID="{7FE4DAC7-2A8F-4096-96F8-F74BD2F50010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917B2D-25BA-4B0C-9514-88ECFFD9A404}" type="pres">
      <dgm:prSet presAssocID="{7FE4DAC7-2A8F-4096-96F8-F74BD2F50010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0201628-3D61-4E79-B767-254BAC690201}" srcId="{7FE4DAC7-2A8F-4096-96F8-F74BD2F50010}" destId="{4690C6AC-F0D7-4CAD-92A6-3C18FFF3508A}" srcOrd="1" destOrd="0" parTransId="{821BE389-03BA-4E90-AAE6-B3FCD0425BA5}" sibTransId="{FFF6204D-8822-4FBF-82E0-A6CD51CE8789}"/>
    <dgm:cxn modelId="{CEA04AD0-8409-4667-8844-789518C0A7D7}" type="presOf" srcId="{7FE4DAC7-2A8F-4096-96F8-F74BD2F50010}" destId="{D00C75E6-7C88-47D7-841A-7CBC7A117B59}" srcOrd="0" destOrd="0" presId="urn:microsoft.com/office/officeart/2005/8/layout/arrow6"/>
    <dgm:cxn modelId="{DB4C75BA-836B-4BCC-A314-E8458A5B3D40}" srcId="{7FE4DAC7-2A8F-4096-96F8-F74BD2F50010}" destId="{3AD979F9-1E19-4674-B91A-B9C153AF3C7A}" srcOrd="0" destOrd="0" parTransId="{7687AE1F-8C2D-4320-A8D1-3BE03C1D7A49}" sibTransId="{6C8525A4-897A-48D6-A9FD-6E7E69E00816}"/>
    <dgm:cxn modelId="{303C215F-39F1-426B-A9B5-FC160D3F7923}" type="presOf" srcId="{3AD979F9-1E19-4674-B91A-B9C153AF3C7A}" destId="{77F79113-43F7-4C99-AE89-CA4126A265BD}" srcOrd="0" destOrd="0" presId="urn:microsoft.com/office/officeart/2005/8/layout/arrow6"/>
    <dgm:cxn modelId="{4E8951E7-F1D6-44D7-99CF-D7CED314A495}" type="presOf" srcId="{4690C6AC-F0D7-4CAD-92A6-3C18FFF3508A}" destId="{DB917B2D-25BA-4B0C-9514-88ECFFD9A404}" srcOrd="0" destOrd="0" presId="urn:microsoft.com/office/officeart/2005/8/layout/arrow6"/>
    <dgm:cxn modelId="{991E63B7-4B6D-4411-9C92-45A654D0E92F}" type="presParOf" srcId="{D00C75E6-7C88-47D7-841A-7CBC7A117B59}" destId="{5BBB585B-1DEA-482A-8806-27F5E26DCEFC}" srcOrd="0" destOrd="0" presId="urn:microsoft.com/office/officeart/2005/8/layout/arrow6"/>
    <dgm:cxn modelId="{6646514D-C5FE-4A5B-B6F4-5EFF9D2C8F8F}" type="presParOf" srcId="{D00C75E6-7C88-47D7-841A-7CBC7A117B59}" destId="{77F79113-43F7-4C99-AE89-CA4126A265BD}" srcOrd="1" destOrd="0" presId="urn:microsoft.com/office/officeart/2005/8/layout/arrow6"/>
    <dgm:cxn modelId="{04994BE6-13DD-44DF-A229-338403E796F8}" type="presParOf" srcId="{D00C75E6-7C88-47D7-841A-7CBC7A117B59}" destId="{DB917B2D-25BA-4B0C-9514-88ECFFD9A404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D96A576-62FA-4D99-A589-1004BDC2A6FC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E1D613-D29D-4F93-AE2F-73AD7F74C7C4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fa-IR" sz="800" dirty="0" smtClean="0">
              <a:cs typeface="B Homa" panose="00000400000000000000" pitchFamily="2" charset="-78"/>
            </a:rPr>
            <a:t>1</a:t>
          </a:r>
          <a:endParaRPr lang="en-US" sz="800" dirty="0">
            <a:cs typeface="B Homa" panose="00000400000000000000" pitchFamily="2" charset="-78"/>
          </a:endParaRPr>
        </a:p>
      </dgm:t>
    </dgm:pt>
    <dgm:pt modelId="{B14340FE-E355-4F35-9B43-ECA937EF6E6A}" type="parTrans" cxnId="{C52A23B5-80F2-4BA9-86B2-A87D1DB610C8}">
      <dgm:prSet/>
      <dgm:spPr/>
      <dgm:t>
        <a:bodyPr/>
        <a:lstStyle/>
        <a:p>
          <a:endParaRPr lang="en-US"/>
        </a:p>
      </dgm:t>
    </dgm:pt>
    <dgm:pt modelId="{19FC3A1B-9820-458E-9C11-028126B6640D}" type="sibTrans" cxnId="{C52A23B5-80F2-4BA9-86B2-A87D1DB610C8}">
      <dgm:prSet/>
      <dgm:spPr/>
      <dgm:t>
        <a:bodyPr/>
        <a:lstStyle/>
        <a:p>
          <a:endParaRPr lang="en-US"/>
        </a:p>
      </dgm:t>
    </dgm:pt>
    <dgm:pt modelId="{044C1A8E-8D70-4C5E-B242-B195F2E12527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ساخت اردوگاه کارگری</a:t>
          </a:r>
          <a:endParaRPr lang="en-US" sz="2400" dirty="0">
            <a:cs typeface="B Homa" panose="00000400000000000000" pitchFamily="2" charset="-78"/>
          </a:endParaRPr>
        </a:p>
      </dgm:t>
    </dgm:pt>
    <dgm:pt modelId="{E92F089A-6545-4142-845B-7DD17C8AF0CF}" type="parTrans" cxnId="{D2336DF0-7934-4D2A-9789-A16C379356D7}">
      <dgm:prSet/>
      <dgm:spPr/>
      <dgm:t>
        <a:bodyPr/>
        <a:lstStyle/>
        <a:p>
          <a:endParaRPr lang="en-US"/>
        </a:p>
      </dgm:t>
    </dgm:pt>
    <dgm:pt modelId="{ED0EF4AB-C91B-41E3-B875-C8FDAE229F5A}" type="sibTrans" cxnId="{D2336DF0-7934-4D2A-9789-A16C379356D7}">
      <dgm:prSet/>
      <dgm:spPr/>
      <dgm:t>
        <a:bodyPr/>
        <a:lstStyle/>
        <a:p>
          <a:endParaRPr lang="en-US"/>
        </a:p>
      </dgm:t>
    </dgm:pt>
    <dgm:pt modelId="{87D6B799-E0B2-4B78-8C0E-07886E695BAF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جلوگیری از اتلاف وقت</a:t>
          </a:r>
          <a:endParaRPr lang="en-US" sz="2400" dirty="0">
            <a:cs typeface="B Homa" panose="00000400000000000000" pitchFamily="2" charset="-78"/>
          </a:endParaRPr>
        </a:p>
      </dgm:t>
    </dgm:pt>
    <dgm:pt modelId="{EFE5CF87-2FD1-452A-A582-C68C9E74A40F}" type="parTrans" cxnId="{C9D684DA-4667-4E59-86B2-BA5002281E6B}">
      <dgm:prSet/>
      <dgm:spPr/>
      <dgm:t>
        <a:bodyPr/>
        <a:lstStyle/>
        <a:p>
          <a:endParaRPr lang="en-US"/>
        </a:p>
      </dgm:t>
    </dgm:pt>
    <dgm:pt modelId="{263A3DF6-60FF-4399-90FB-4B3CB76CF9BE}" type="sibTrans" cxnId="{C9D684DA-4667-4E59-86B2-BA5002281E6B}">
      <dgm:prSet/>
      <dgm:spPr/>
      <dgm:t>
        <a:bodyPr/>
        <a:lstStyle/>
        <a:p>
          <a:endParaRPr lang="en-US"/>
        </a:p>
      </dgm:t>
    </dgm:pt>
    <dgm:pt modelId="{0C5D9B70-4951-4577-BEE1-43B168AB69B8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fa-IR" sz="800" dirty="0" smtClean="0">
              <a:cs typeface="B Homa" panose="00000400000000000000" pitchFamily="2" charset="-78"/>
            </a:rPr>
            <a:t>3</a:t>
          </a:r>
          <a:endParaRPr lang="en-US" sz="1200" dirty="0">
            <a:cs typeface="B Homa" panose="00000400000000000000" pitchFamily="2" charset="-78"/>
          </a:endParaRPr>
        </a:p>
      </dgm:t>
    </dgm:pt>
    <dgm:pt modelId="{F64480DD-41DE-471B-9A38-93D068D220B4}" type="parTrans" cxnId="{0571AF40-9C36-4823-83D2-14C7871DF97B}">
      <dgm:prSet/>
      <dgm:spPr/>
      <dgm:t>
        <a:bodyPr/>
        <a:lstStyle/>
        <a:p>
          <a:endParaRPr lang="en-US"/>
        </a:p>
      </dgm:t>
    </dgm:pt>
    <dgm:pt modelId="{29B0E2A8-68BB-43A5-8EE2-ACBF66E645C4}" type="sibTrans" cxnId="{0571AF40-9C36-4823-83D2-14C7871DF97B}">
      <dgm:prSet/>
      <dgm:spPr/>
      <dgm:t>
        <a:bodyPr/>
        <a:lstStyle/>
        <a:p>
          <a:endParaRPr lang="en-US"/>
        </a:p>
      </dgm:t>
    </dgm:pt>
    <dgm:pt modelId="{21CC6B9C-24ED-45B7-BB4B-988914EB4C19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عدم شکل گیری شهر</a:t>
          </a:r>
        </a:p>
        <a:p>
          <a:endParaRPr lang="en-US" sz="2400" dirty="0">
            <a:cs typeface="B Homa" panose="00000400000000000000" pitchFamily="2" charset="-78"/>
          </a:endParaRPr>
        </a:p>
      </dgm:t>
    </dgm:pt>
    <dgm:pt modelId="{827F4066-4DE2-4C9C-B4E7-02C55FF9B91F}" type="parTrans" cxnId="{866E1A38-8997-46AB-912E-688232606EE3}">
      <dgm:prSet/>
      <dgm:spPr/>
      <dgm:t>
        <a:bodyPr/>
        <a:lstStyle/>
        <a:p>
          <a:endParaRPr lang="en-US"/>
        </a:p>
      </dgm:t>
    </dgm:pt>
    <dgm:pt modelId="{C1F2BB0B-65E1-4C36-B712-F25D136B76F4}" type="sibTrans" cxnId="{866E1A38-8997-46AB-912E-688232606EE3}">
      <dgm:prSet/>
      <dgm:spPr/>
      <dgm:t>
        <a:bodyPr/>
        <a:lstStyle/>
        <a:p>
          <a:endParaRPr lang="en-US"/>
        </a:p>
      </dgm:t>
    </dgm:pt>
    <dgm:pt modelId="{ED99E4BB-6CA1-4721-901F-BB71B395E2A1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fa-IR" sz="800" dirty="0" smtClean="0">
              <a:cs typeface="B Homa" panose="00000400000000000000" pitchFamily="2" charset="-78"/>
            </a:rPr>
            <a:t>2</a:t>
          </a:r>
          <a:endParaRPr lang="en-US" sz="800" dirty="0">
            <a:cs typeface="B Homa" panose="00000400000000000000" pitchFamily="2" charset="-78"/>
          </a:endParaRPr>
        </a:p>
      </dgm:t>
    </dgm:pt>
    <dgm:pt modelId="{76CA7B94-470B-4E2D-A648-ED9789B3422A}" type="sibTrans" cxnId="{B5CD2EAF-AFB6-4E2C-A3CE-AEE36B537316}">
      <dgm:prSet/>
      <dgm:spPr/>
      <dgm:t>
        <a:bodyPr/>
        <a:lstStyle/>
        <a:p>
          <a:endParaRPr lang="en-US"/>
        </a:p>
      </dgm:t>
    </dgm:pt>
    <dgm:pt modelId="{F495A9FA-CD72-4FD3-AB6B-706AD324C039}" type="parTrans" cxnId="{B5CD2EAF-AFB6-4E2C-A3CE-AEE36B537316}">
      <dgm:prSet/>
      <dgm:spPr/>
      <dgm:t>
        <a:bodyPr/>
        <a:lstStyle/>
        <a:p>
          <a:endParaRPr lang="en-US"/>
        </a:p>
      </dgm:t>
    </dgm:pt>
    <dgm:pt modelId="{6A551D72-3C4F-4F2E-A374-476F19AB8E35}" type="pres">
      <dgm:prSet presAssocID="{DD96A576-62FA-4D99-A589-1004BDC2A6F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452752A-F5AF-4438-9CA1-6AC38D340588}" type="pres">
      <dgm:prSet presAssocID="{29E1D613-D29D-4F93-AE2F-73AD7F74C7C4}" presName="compositeNode" presStyleCnt="0">
        <dgm:presLayoutVars>
          <dgm:bulletEnabled val="1"/>
        </dgm:presLayoutVars>
      </dgm:prSet>
      <dgm:spPr/>
    </dgm:pt>
    <dgm:pt modelId="{3491309E-35B4-4CFD-B843-F4EE54A85E21}" type="pres">
      <dgm:prSet presAssocID="{29E1D613-D29D-4F93-AE2F-73AD7F74C7C4}" presName="bgRect" presStyleLbl="node1" presStyleIdx="0" presStyleCnt="3"/>
      <dgm:spPr/>
      <dgm:t>
        <a:bodyPr/>
        <a:lstStyle/>
        <a:p>
          <a:endParaRPr lang="en-US"/>
        </a:p>
      </dgm:t>
    </dgm:pt>
    <dgm:pt modelId="{F08F2A08-F992-4560-890B-3BDCD9CEB2F5}" type="pres">
      <dgm:prSet presAssocID="{29E1D613-D29D-4F93-AE2F-73AD7F74C7C4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79BDB9-D87A-4C66-9DD3-A4A4EE0FBBF7}" type="pres">
      <dgm:prSet presAssocID="{29E1D613-D29D-4F93-AE2F-73AD7F74C7C4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535969-2B74-4CEE-8443-F23EDB5DB554}" type="pres">
      <dgm:prSet presAssocID="{19FC3A1B-9820-458E-9C11-028126B6640D}" presName="hSp" presStyleCnt="0"/>
      <dgm:spPr/>
    </dgm:pt>
    <dgm:pt modelId="{4BA3857B-77FA-443A-92DD-56CA7E6B3F7F}" type="pres">
      <dgm:prSet presAssocID="{19FC3A1B-9820-458E-9C11-028126B6640D}" presName="vProcSp" presStyleCnt="0"/>
      <dgm:spPr/>
    </dgm:pt>
    <dgm:pt modelId="{A6973A34-0EC3-4F5D-9036-5BADC5F2776A}" type="pres">
      <dgm:prSet presAssocID="{19FC3A1B-9820-458E-9C11-028126B6640D}" presName="vSp1" presStyleCnt="0"/>
      <dgm:spPr/>
    </dgm:pt>
    <dgm:pt modelId="{251C51B6-0076-4FAA-96DC-D17F68355D45}" type="pres">
      <dgm:prSet presAssocID="{19FC3A1B-9820-458E-9C11-028126B6640D}" presName="simulatedConn" presStyleLbl="solidFgAcc1" presStyleIdx="0" presStyleCnt="2"/>
      <dgm:spPr/>
    </dgm:pt>
    <dgm:pt modelId="{8B79E1FE-F154-4EE2-AC79-E937EAC0C9D7}" type="pres">
      <dgm:prSet presAssocID="{19FC3A1B-9820-458E-9C11-028126B6640D}" presName="vSp2" presStyleCnt="0"/>
      <dgm:spPr/>
    </dgm:pt>
    <dgm:pt modelId="{2147DB5F-8D96-47EC-B712-853B405D2B06}" type="pres">
      <dgm:prSet presAssocID="{19FC3A1B-9820-458E-9C11-028126B6640D}" presName="sibTrans" presStyleCnt="0"/>
      <dgm:spPr/>
    </dgm:pt>
    <dgm:pt modelId="{B4D51DEC-3CBF-498B-B1B8-56FB1A9E9280}" type="pres">
      <dgm:prSet presAssocID="{ED99E4BB-6CA1-4721-901F-BB71B395E2A1}" presName="compositeNode" presStyleCnt="0">
        <dgm:presLayoutVars>
          <dgm:bulletEnabled val="1"/>
        </dgm:presLayoutVars>
      </dgm:prSet>
      <dgm:spPr/>
    </dgm:pt>
    <dgm:pt modelId="{98FBA76C-9D3F-4314-B309-0B937A4A1923}" type="pres">
      <dgm:prSet presAssocID="{ED99E4BB-6CA1-4721-901F-BB71B395E2A1}" presName="bgRect" presStyleLbl="node1" presStyleIdx="1" presStyleCnt="3"/>
      <dgm:spPr/>
      <dgm:t>
        <a:bodyPr/>
        <a:lstStyle/>
        <a:p>
          <a:endParaRPr lang="en-US"/>
        </a:p>
      </dgm:t>
    </dgm:pt>
    <dgm:pt modelId="{92998273-9D6E-481B-9CBE-41C027BA1CB2}" type="pres">
      <dgm:prSet presAssocID="{ED99E4BB-6CA1-4721-901F-BB71B395E2A1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3626A2-27CC-4437-A25D-D4522B692404}" type="pres">
      <dgm:prSet presAssocID="{ED99E4BB-6CA1-4721-901F-BB71B395E2A1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D52643-8DDC-4B08-8A62-30A3C5F36A5A}" type="pres">
      <dgm:prSet presAssocID="{76CA7B94-470B-4E2D-A648-ED9789B3422A}" presName="hSp" presStyleCnt="0"/>
      <dgm:spPr/>
    </dgm:pt>
    <dgm:pt modelId="{E7B94DE5-DDF0-4FE2-8CAF-2EE98B541B48}" type="pres">
      <dgm:prSet presAssocID="{76CA7B94-470B-4E2D-A648-ED9789B3422A}" presName="vProcSp" presStyleCnt="0"/>
      <dgm:spPr/>
    </dgm:pt>
    <dgm:pt modelId="{ACB90E29-D494-4293-8ECF-791E545A9E20}" type="pres">
      <dgm:prSet presAssocID="{76CA7B94-470B-4E2D-A648-ED9789B3422A}" presName="vSp1" presStyleCnt="0"/>
      <dgm:spPr/>
    </dgm:pt>
    <dgm:pt modelId="{2F4E7945-4BBE-408D-847B-16C10A680396}" type="pres">
      <dgm:prSet presAssocID="{76CA7B94-470B-4E2D-A648-ED9789B3422A}" presName="simulatedConn" presStyleLbl="solidFgAcc1" presStyleIdx="1" presStyleCnt="2"/>
      <dgm:spPr/>
    </dgm:pt>
    <dgm:pt modelId="{5A804225-5FE6-493A-808E-FD425DC91C2E}" type="pres">
      <dgm:prSet presAssocID="{76CA7B94-470B-4E2D-A648-ED9789B3422A}" presName="vSp2" presStyleCnt="0"/>
      <dgm:spPr/>
    </dgm:pt>
    <dgm:pt modelId="{2FC1A004-CD2C-44A6-85D5-035C5DDFA1B2}" type="pres">
      <dgm:prSet presAssocID="{76CA7B94-470B-4E2D-A648-ED9789B3422A}" presName="sibTrans" presStyleCnt="0"/>
      <dgm:spPr/>
    </dgm:pt>
    <dgm:pt modelId="{D09D21EE-CADD-4140-8095-237719FFD8E7}" type="pres">
      <dgm:prSet presAssocID="{0C5D9B70-4951-4577-BEE1-43B168AB69B8}" presName="compositeNode" presStyleCnt="0">
        <dgm:presLayoutVars>
          <dgm:bulletEnabled val="1"/>
        </dgm:presLayoutVars>
      </dgm:prSet>
      <dgm:spPr/>
    </dgm:pt>
    <dgm:pt modelId="{921B5BB4-AB99-47B6-A835-B191A7DFD478}" type="pres">
      <dgm:prSet presAssocID="{0C5D9B70-4951-4577-BEE1-43B168AB69B8}" presName="bgRect" presStyleLbl="node1" presStyleIdx="2" presStyleCnt="3"/>
      <dgm:spPr/>
      <dgm:t>
        <a:bodyPr/>
        <a:lstStyle/>
        <a:p>
          <a:endParaRPr lang="en-US"/>
        </a:p>
      </dgm:t>
    </dgm:pt>
    <dgm:pt modelId="{1CAEC91C-930B-47B0-99FE-A90830BC394E}" type="pres">
      <dgm:prSet presAssocID="{0C5D9B70-4951-4577-BEE1-43B168AB69B8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092838-7A51-4CC5-9582-01625B260FF5}" type="pres">
      <dgm:prSet presAssocID="{0C5D9B70-4951-4577-BEE1-43B168AB69B8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8B7EE9-9B86-4ABD-A392-C172F335F987}" type="presOf" srcId="{29E1D613-D29D-4F93-AE2F-73AD7F74C7C4}" destId="{3491309E-35B4-4CFD-B843-F4EE54A85E21}" srcOrd="0" destOrd="0" presId="urn:microsoft.com/office/officeart/2005/8/layout/hProcess7"/>
    <dgm:cxn modelId="{D574B714-BB10-4EFF-AC10-9E63AEFC584C}" type="presOf" srcId="{ED99E4BB-6CA1-4721-901F-BB71B395E2A1}" destId="{92998273-9D6E-481B-9CBE-41C027BA1CB2}" srcOrd="1" destOrd="0" presId="urn:microsoft.com/office/officeart/2005/8/layout/hProcess7"/>
    <dgm:cxn modelId="{D2336DF0-7934-4D2A-9789-A16C379356D7}" srcId="{29E1D613-D29D-4F93-AE2F-73AD7F74C7C4}" destId="{044C1A8E-8D70-4C5E-B242-B195F2E12527}" srcOrd="0" destOrd="0" parTransId="{E92F089A-6545-4142-845B-7DD17C8AF0CF}" sibTransId="{ED0EF4AB-C91B-41E3-B875-C8FDAE229F5A}"/>
    <dgm:cxn modelId="{B7EE86AC-EEB8-4E49-AA59-910509E06760}" type="presOf" srcId="{0C5D9B70-4951-4577-BEE1-43B168AB69B8}" destId="{1CAEC91C-930B-47B0-99FE-A90830BC394E}" srcOrd="1" destOrd="0" presId="urn:microsoft.com/office/officeart/2005/8/layout/hProcess7"/>
    <dgm:cxn modelId="{C9D684DA-4667-4E59-86B2-BA5002281E6B}" srcId="{ED99E4BB-6CA1-4721-901F-BB71B395E2A1}" destId="{87D6B799-E0B2-4B78-8C0E-07886E695BAF}" srcOrd="0" destOrd="0" parTransId="{EFE5CF87-2FD1-452A-A582-C68C9E74A40F}" sibTransId="{263A3DF6-60FF-4399-90FB-4B3CB76CF9BE}"/>
    <dgm:cxn modelId="{C52A23B5-80F2-4BA9-86B2-A87D1DB610C8}" srcId="{DD96A576-62FA-4D99-A589-1004BDC2A6FC}" destId="{29E1D613-D29D-4F93-AE2F-73AD7F74C7C4}" srcOrd="0" destOrd="0" parTransId="{B14340FE-E355-4F35-9B43-ECA937EF6E6A}" sibTransId="{19FC3A1B-9820-458E-9C11-028126B6640D}"/>
    <dgm:cxn modelId="{C1E4AECE-0EC1-41D1-B1BA-2707D8D6D1DD}" type="presOf" srcId="{DD96A576-62FA-4D99-A589-1004BDC2A6FC}" destId="{6A551D72-3C4F-4F2E-A374-476F19AB8E35}" srcOrd="0" destOrd="0" presId="urn:microsoft.com/office/officeart/2005/8/layout/hProcess7"/>
    <dgm:cxn modelId="{866E1A38-8997-46AB-912E-688232606EE3}" srcId="{0C5D9B70-4951-4577-BEE1-43B168AB69B8}" destId="{21CC6B9C-24ED-45B7-BB4B-988914EB4C19}" srcOrd="0" destOrd="0" parTransId="{827F4066-4DE2-4C9C-B4E7-02C55FF9B91F}" sibTransId="{C1F2BB0B-65E1-4C36-B712-F25D136B76F4}"/>
    <dgm:cxn modelId="{0571AF40-9C36-4823-83D2-14C7871DF97B}" srcId="{DD96A576-62FA-4D99-A589-1004BDC2A6FC}" destId="{0C5D9B70-4951-4577-BEE1-43B168AB69B8}" srcOrd="2" destOrd="0" parTransId="{F64480DD-41DE-471B-9A38-93D068D220B4}" sibTransId="{29B0E2A8-68BB-43A5-8EE2-ACBF66E645C4}"/>
    <dgm:cxn modelId="{2C76E5E1-DA5E-4F7B-9FF0-AC020F5810E2}" type="presOf" srcId="{ED99E4BB-6CA1-4721-901F-BB71B395E2A1}" destId="{98FBA76C-9D3F-4314-B309-0B937A4A1923}" srcOrd="0" destOrd="0" presId="urn:microsoft.com/office/officeart/2005/8/layout/hProcess7"/>
    <dgm:cxn modelId="{B01D6883-115E-4A7B-9D4E-01D6E65B5BF8}" type="presOf" srcId="{044C1A8E-8D70-4C5E-B242-B195F2E12527}" destId="{8379BDB9-D87A-4C66-9DD3-A4A4EE0FBBF7}" srcOrd="0" destOrd="0" presId="urn:microsoft.com/office/officeart/2005/8/layout/hProcess7"/>
    <dgm:cxn modelId="{B5CD2EAF-AFB6-4E2C-A3CE-AEE36B537316}" srcId="{DD96A576-62FA-4D99-A589-1004BDC2A6FC}" destId="{ED99E4BB-6CA1-4721-901F-BB71B395E2A1}" srcOrd="1" destOrd="0" parTransId="{F495A9FA-CD72-4FD3-AB6B-706AD324C039}" sibTransId="{76CA7B94-470B-4E2D-A648-ED9789B3422A}"/>
    <dgm:cxn modelId="{98757732-213F-49EC-9AEE-5E726F4B0012}" type="presOf" srcId="{0C5D9B70-4951-4577-BEE1-43B168AB69B8}" destId="{921B5BB4-AB99-47B6-A835-B191A7DFD478}" srcOrd="0" destOrd="0" presId="urn:microsoft.com/office/officeart/2005/8/layout/hProcess7"/>
    <dgm:cxn modelId="{B7874234-3AA5-4351-AB52-E92ABFF5CD49}" type="presOf" srcId="{29E1D613-D29D-4F93-AE2F-73AD7F74C7C4}" destId="{F08F2A08-F992-4560-890B-3BDCD9CEB2F5}" srcOrd="1" destOrd="0" presId="urn:microsoft.com/office/officeart/2005/8/layout/hProcess7"/>
    <dgm:cxn modelId="{8C1C47A9-9EBC-4981-8F3B-F96E2C8C0627}" type="presOf" srcId="{87D6B799-E0B2-4B78-8C0E-07886E695BAF}" destId="{523626A2-27CC-4437-A25D-D4522B692404}" srcOrd="0" destOrd="0" presId="urn:microsoft.com/office/officeart/2005/8/layout/hProcess7"/>
    <dgm:cxn modelId="{F7FDF742-976D-4204-855B-59361252F325}" type="presOf" srcId="{21CC6B9C-24ED-45B7-BB4B-988914EB4C19}" destId="{89092838-7A51-4CC5-9582-01625B260FF5}" srcOrd="0" destOrd="0" presId="urn:microsoft.com/office/officeart/2005/8/layout/hProcess7"/>
    <dgm:cxn modelId="{EC22EFFF-8636-43F2-9694-02AA6A25C4DC}" type="presParOf" srcId="{6A551D72-3C4F-4F2E-A374-476F19AB8E35}" destId="{1452752A-F5AF-4438-9CA1-6AC38D340588}" srcOrd="0" destOrd="0" presId="urn:microsoft.com/office/officeart/2005/8/layout/hProcess7"/>
    <dgm:cxn modelId="{15D7E540-01A2-4920-910A-575EB40AB01B}" type="presParOf" srcId="{1452752A-F5AF-4438-9CA1-6AC38D340588}" destId="{3491309E-35B4-4CFD-B843-F4EE54A85E21}" srcOrd="0" destOrd="0" presId="urn:microsoft.com/office/officeart/2005/8/layout/hProcess7"/>
    <dgm:cxn modelId="{201DF201-1ED3-4D31-B7AE-E8338A7BC710}" type="presParOf" srcId="{1452752A-F5AF-4438-9CA1-6AC38D340588}" destId="{F08F2A08-F992-4560-890B-3BDCD9CEB2F5}" srcOrd="1" destOrd="0" presId="urn:microsoft.com/office/officeart/2005/8/layout/hProcess7"/>
    <dgm:cxn modelId="{D3EB908D-5F73-4CF2-82A2-46ED70928F95}" type="presParOf" srcId="{1452752A-F5AF-4438-9CA1-6AC38D340588}" destId="{8379BDB9-D87A-4C66-9DD3-A4A4EE0FBBF7}" srcOrd="2" destOrd="0" presId="urn:microsoft.com/office/officeart/2005/8/layout/hProcess7"/>
    <dgm:cxn modelId="{6509B780-4FB0-4CBA-B3BB-DD3F10CB8F0C}" type="presParOf" srcId="{6A551D72-3C4F-4F2E-A374-476F19AB8E35}" destId="{A1535969-2B74-4CEE-8443-F23EDB5DB554}" srcOrd="1" destOrd="0" presId="urn:microsoft.com/office/officeart/2005/8/layout/hProcess7"/>
    <dgm:cxn modelId="{A98AFA2F-291A-47B8-8954-BD7BCE4CDFB1}" type="presParOf" srcId="{6A551D72-3C4F-4F2E-A374-476F19AB8E35}" destId="{4BA3857B-77FA-443A-92DD-56CA7E6B3F7F}" srcOrd="2" destOrd="0" presId="urn:microsoft.com/office/officeart/2005/8/layout/hProcess7"/>
    <dgm:cxn modelId="{C1508D02-C903-43AE-A19B-6C7691018330}" type="presParOf" srcId="{4BA3857B-77FA-443A-92DD-56CA7E6B3F7F}" destId="{A6973A34-0EC3-4F5D-9036-5BADC5F2776A}" srcOrd="0" destOrd="0" presId="urn:microsoft.com/office/officeart/2005/8/layout/hProcess7"/>
    <dgm:cxn modelId="{2A97BDBC-61D0-483A-BF23-52B1126F07FB}" type="presParOf" srcId="{4BA3857B-77FA-443A-92DD-56CA7E6B3F7F}" destId="{251C51B6-0076-4FAA-96DC-D17F68355D45}" srcOrd="1" destOrd="0" presId="urn:microsoft.com/office/officeart/2005/8/layout/hProcess7"/>
    <dgm:cxn modelId="{CDD61A67-94B6-41A2-9710-66D43CE34A31}" type="presParOf" srcId="{4BA3857B-77FA-443A-92DD-56CA7E6B3F7F}" destId="{8B79E1FE-F154-4EE2-AC79-E937EAC0C9D7}" srcOrd="2" destOrd="0" presId="urn:microsoft.com/office/officeart/2005/8/layout/hProcess7"/>
    <dgm:cxn modelId="{A37D7B63-E7F8-4104-910A-774946CFBE69}" type="presParOf" srcId="{6A551D72-3C4F-4F2E-A374-476F19AB8E35}" destId="{2147DB5F-8D96-47EC-B712-853B405D2B06}" srcOrd="3" destOrd="0" presId="urn:microsoft.com/office/officeart/2005/8/layout/hProcess7"/>
    <dgm:cxn modelId="{144C7AAC-F3E1-42C3-B56C-294BF5645BF2}" type="presParOf" srcId="{6A551D72-3C4F-4F2E-A374-476F19AB8E35}" destId="{B4D51DEC-3CBF-498B-B1B8-56FB1A9E9280}" srcOrd="4" destOrd="0" presId="urn:microsoft.com/office/officeart/2005/8/layout/hProcess7"/>
    <dgm:cxn modelId="{48C84506-DC92-4C5F-98DD-F917EB58BB28}" type="presParOf" srcId="{B4D51DEC-3CBF-498B-B1B8-56FB1A9E9280}" destId="{98FBA76C-9D3F-4314-B309-0B937A4A1923}" srcOrd="0" destOrd="0" presId="urn:microsoft.com/office/officeart/2005/8/layout/hProcess7"/>
    <dgm:cxn modelId="{E363F10D-7120-4001-8DF7-86EFAFA87B97}" type="presParOf" srcId="{B4D51DEC-3CBF-498B-B1B8-56FB1A9E9280}" destId="{92998273-9D6E-481B-9CBE-41C027BA1CB2}" srcOrd="1" destOrd="0" presId="urn:microsoft.com/office/officeart/2005/8/layout/hProcess7"/>
    <dgm:cxn modelId="{499D79EC-5D1B-4A76-9977-ECCB3381EC89}" type="presParOf" srcId="{B4D51DEC-3CBF-498B-B1B8-56FB1A9E9280}" destId="{523626A2-27CC-4437-A25D-D4522B692404}" srcOrd="2" destOrd="0" presId="urn:microsoft.com/office/officeart/2005/8/layout/hProcess7"/>
    <dgm:cxn modelId="{782B9B5D-1F22-4D67-BD3D-E58E80FE127A}" type="presParOf" srcId="{6A551D72-3C4F-4F2E-A374-476F19AB8E35}" destId="{65D52643-8DDC-4B08-8A62-30A3C5F36A5A}" srcOrd="5" destOrd="0" presId="urn:microsoft.com/office/officeart/2005/8/layout/hProcess7"/>
    <dgm:cxn modelId="{AEDD3ED6-BB66-4A83-846A-88C2DD3110EB}" type="presParOf" srcId="{6A551D72-3C4F-4F2E-A374-476F19AB8E35}" destId="{E7B94DE5-DDF0-4FE2-8CAF-2EE98B541B48}" srcOrd="6" destOrd="0" presId="urn:microsoft.com/office/officeart/2005/8/layout/hProcess7"/>
    <dgm:cxn modelId="{C927B6EF-07E8-457B-AA7B-98D1E83564F3}" type="presParOf" srcId="{E7B94DE5-DDF0-4FE2-8CAF-2EE98B541B48}" destId="{ACB90E29-D494-4293-8ECF-791E545A9E20}" srcOrd="0" destOrd="0" presId="urn:microsoft.com/office/officeart/2005/8/layout/hProcess7"/>
    <dgm:cxn modelId="{5BFD7850-B989-49F6-8E5A-9D16F0CE77A8}" type="presParOf" srcId="{E7B94DE5-DDF0-4FE2-8CAF-2EE98B541B48}" destId="{2F4E7945-4BBE-408D-847B-16C10A680396}" srcOrd="1" destOrd="0" presId="urn:microsoft.com/office/officeart/2005/8/layout/hProcess7"/>
    <dgm:cxn modelId="{A74A0B8F-8D39-42CF-81EA-DE2C76718BD2}" type="presParOf" srcId="{E7B94DE5-DDF0-4FE2-8CAF-2EE98B541B48}" destId="{5A804225-5FE6-493A-808E-FD425DC91C2E}" srcOrd="2" destOrd="0" presId="urn:microsoft.com/office/officeart/2005/8/layout/hProcess7"/>
    <dgm:cxn modelId="{D6D7DB54-C50D-4A4E-8DEB-ADD6E570F57F}" type="presParOf" srcId="{6A551D72-3C4F-4F2E-A374-476F19AB8E35}" destId="{2FC1A004-CD2C-44A6-85D5-035C5DDFA1B2}" srcOrd="7" destOrd="0" presId="urn:microsoft.com/office/officeart/2005/8/layout/hProcess7"/>
    <dgm:cxn modelId="{511B2649-3801-4B63-A9D7-A8C25971E4B1}" type="presParOf" srcId="{6A551D72-3C4F-4F2E-A374-476F19AB8E35}" destId="{D09D21EE-CADD-4140-8095-237719FFD8E7}" srcOrd="8" destOrd="0" presId="urn:microsoft.com/office/officeart/2005/8/layout/hProcess7"/>
    <dgm:cxn modelId="{07E4A3C2-B7B4-4534-84CD-E3CC67D0D02B}" type="presParOf" srcId="{D09D21EE-CADD-4140-8095-237719FFD8E7}" destId="{921B5BB4-AB99-47B6-A835-B191A7DFD478}" srcOrd="0" destOrd="0" presId="urn:microsoft.com/office/officeart/2005/8/layout/hProcess7"/>
    <dgm:cxn modelId="{13DACB0F-D3E0-46B0-B7ED-D5E3A43454D9}" type="presParOf" srcId="{D09D21EE-CADD-4140-8095-237719FFD8E7}" destId="{1CAEC91C-930B-47B0-99FE-A90830BC394E}" srcOrd="1" destOrd="0" presId="urn:microsoft.com/office/officeart/2005/8/layout/hProcess7"/>
    <dgm:cxn modelId="{D9A263AF-0127-4F8B-963E-CBA8ABDC00AD}" type="presParOf" srcId="{D09D21EE-CADD-4140-8095-237719FFD8E7}" destId="{89092838-7A51-4CC5-9582-01625B260FF5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4851DF7-47B2-4F35-AB9D-A0F66F3B5DE0}" type="doc">
      <dgm:prSet loTypeId="urn:microsoft.com/office/officeart/2008/layout/RadialCluster" loCatId="relationship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38F967-56AB-4851-AC96-C8C73E8265E6}">
      <dgm:prSet phldrT="[Text]" custT="1"/>
      <dgm:spPr/>
      <dgm:t>
        <a:bodyPr/>
        <a:lstStyle/>
        <a:p>
          <a:r>
            <a:rPr lang="fa-IR" sz="2800" dirty="0" smtClean="0">
              <a:cs typeface="B Homa" panose="00000400000000000000" pitchFamily="2" charset="-78"/>
            </a:rPr>
            <a:t>علل عدم شهرسازی در مصر</a:t>
          </a:r>
          <a:endParaRPr lang="en-US" sz="2800" dirty="0">
            <a:cs typeface="B Homa" panose="00000400000000000000" pitchFamily="2" charset="-78"/>
          </a:endParaRPr>
        </a:p>
      </dgm:t>
    </dgm:pt>
    <dgm:pt modelId="{D3AFB3CC-1A4C-4CE2-922D-E9C230FDF9C0}" type="parTrans" cxnId="{FE49471E-0272-41A7-8CBE-19967790E9CC}">
      <dgm:prSet/>
      <dgm:spPr/>
      <dgm:t>
        <a:bodyPr/>
        <a:lstStyle/>
        <a:p>
          <a:endParaRPr lang="en-US"/>
        </a:p>
      </dgm:t>
    </dgm:pt>
    <dgm:pt modelId="{8C2EFD59-4E49-448F-94F1-304CEE0632B8}" type="sibTrans" cxnId="{FE49471E-0272-41A7-8CBE-19967790E9CC}">
      <dgm:prSet/>
      <dgm:spPr/>
      <dgm:t>
        <a:bodyPr/>
        <a:lstStyle/>
        <a:p>
          <a:endParaRPr lang="en-US"/>
        </a:p>
      </dgm:t>
    </dgm:pt>
    <dgm:pt modelId="{F010EB48-B118-472F-9B97-209CA3838C3B}">
      <dgm:prSet phldrT="[Text]" custT="1"/>
      <dgm:spPr/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امنیت</a:t>
          </a:r>
          <a:endParaRPr lang="en-US" sz="2000" dirty="0">
            <a:cs typeface="B Homa" panose="00000400000000000000" pitchFamily="2" charset="-78"/>
          </a:endParaRPr>
        </a:p>
      </dgm:t>
    </dgm:pt>
    <dgm:pt modelId="{4B62DEAA-BCE3-4419-93FD-9CC0B4D4EC21}" type="parTrans" cxnId="{76E5D73A-3CAE-4423-B3BB-31C53C5035AA}">
      <dgm:prSet/>
      <dgm:spPr/>
      <dgm:t>
        <a:bodyPr/>
        <a:lstStyle/>
        <a:p>
          <a:endParaRPr lang="en-US"/>
        </a:p>
      </dgm:t>
    </dgm:pt>
    <dgm:pt modelId="{565B2281-ABA3-448E-AFF0-5D6611A5D588}" type="sibTrans" cxnId="{76E5D73A-3CAE-4423-B3BB-31C53C5035AA}">
      <dgm:prSet/>
      <dgm:spPr/>
      <dgm:t>
        <a:bodyPr/>
        <a:lstStyle/>
        <a:p>
          <a:endParaRPr lang="en-US"/>
        </a:p>
      </dgm:t>
    </dgm:pt>
    <dgm:pt modelId="{7EA4E77E-C39D-437E-8E57-68445A17A62B}">
      <dgm:prSet phldrT="[Text]" custT="1"/>
      <dgm:spPr/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ساخت مقابر</a:t>
          </a:r>
          <a:endParaRPr lang="en-US" sz="2000" dirty="0">
            <a:cs typeface="B Homa" panose="00000400000000000000" pitchFamily="2" charset="-78"/>
          </a:endParaRPr>
        </a:p>
      </dgm:t>
    </dgm:pt>
    <dgm:pt modelId="{A514A6ED-7C93-43BB-ACFA-7CA322F808AB}" type="parTrans" cxnId="{C65B03F9-C1AF-406F-9054-6ED04CEE0F41}">
      <dgm:prSet/>
      <dgm:spPr/>
      <dgm:t>
        <a:bodyPr/>
        <a:lstStyle/>
        <a:p>
          <a:endParaRPr lang="en-US"/>
        </a:p>
      </dgm:t>
    </dgm:pt>
    <dgm:pt modelId="{B04FE112-9E6C-4997-9767-FC5330FD6D5B}" type="sibTrans" cxnId="{C65B03F9-C1AF-406F-9054-6ED04CEE0F41}">
      <dgm:prSet/>
      <dgm:spPr/>
      <dgm:t>
        <a:bodyPr/>
        <a:lstStyle/>
        <a:p>
          <a:endParaRPr lang="en-US"/>
        </a:p>
      </dgm:t>
    </dgm:pt>
    <dgm:pt modelId="{9DCA0928-DC8D-4846-96D3-B9AAE5469F96}">
      <dgm:prSet phldrT="[Text]" custT="1"/>
      <dgm:spPr/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مصالح مقاوم برای مقابر</a:t>
          </a:r>
          <a:endParaRPr lang="en-US" sz="2000" dirty="0">
            <a:cs typeface="B Homa" panose="00000400000000000000" pitchFamily="2" charset="-78"/>
          </a:endParaRPr>
        </a:p>
      </dgm:t>
    </dgm:pt>
    <dgm:pt modelId="{2EA255C3-9CB8-4E07-A950-35AA020F8F88}" type="parTrans" cxnId="{5E6342DD-C5B3-4424-A3D0-695199D10406}">
      <dgm:prSet/>
      <dgm:spPr/>
      <dgm:t>
        <a:bodyPr/>
        <a:lstStyle/>
        <a:p>
          <a:endParaRPr lang="en-US"/>
        </a:p>
      </dgm:t>
    </dgm:pt>
    <dgm:pt modelId="{A49A85FF-672F-45AC-AFCC-EE7BD663C02C}" type="sibTrans" cxnId="{5E6342DD-C5B3-4424-A3D0-695199D10406}">
      <dgm:prSet/>
      <dgm:spPr/>
      <dgm:t>
        <a:bodyPr/>
        <a:lstStyle/>
        <a:p>
          <a:endParaRPr lang="en-US"/>
        </a:p>
      </dgm:t>
    </dgm:pt>
    <dgm:pt modelId="{EB1073CB-6DB7-4CED-8EEC-C02E32CA245C}" type="pres">
      <dgm:prSet presAssocID="{84851DF7-47B2-4F35-AB9D-A0F66F3B5DE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5776028-AB43-4C6D-AEE7-84EE74A6B81C}" type="pres">
      <dgm:prSet presAssocID="{8D38F967-56AB-4851-AC96-C8C73E8265E6}" presName="singleCycle" presStyleCnt="0"/>
      <dgm:spPr/>
    </dgm:pt>
    <dgm:pt modelId="{EE460090-D8FF-4935-80AC-C442D2779CDB}" type="pres">
      <dgm:prSet presAssocID="{8D38F967-56AB-4851-AC96-C8C73E8265E6}" presName="singleCenter" presStyleLbl="node1" presStyleIdx="0" presStyleCnt="4" custScaleX="144006" custScaleY="161960" custLinFactNeighborX="-580" custLinFactNeighborY="-1070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4A6C21F6-E5F8-450C-A6C3-2CBC21F0DE83}" type="pres">
      <dgm:prSet presAssocID="{4B62DEAA-BCE3-4419-93FD-9CC0B4D4EC21}" presName="Name56" presStyleLbl="parChTrans1D2" presStyleIdx="0" presStyleCnt="3"/>
      <dgm:spPr/>
      <dgm:t>
        <a:bodyPr/>
        <a:lstStyle/>
        <a:p>
          <a:endParaRPr lang="en-US"/>
        </a:p>
      </dgm:t>
    </dgm:pt>
    <dgm:pt modelId="{777D73FA-FA8D-4E17-BF80-47869FCF799F}" type="pres">
      <dgm:prSet presAssocID="{F010EB48-B118-472F-9B97-209CA3838C3B}" presName="text0" presStyleLbl="node1" presStyleIdx="1" presStyleCnt="4" custScaleX="1673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93D65-C930-4A22-B43F-A7F1CFBA0DD4}" type="pres">
      <dgm:prSet presAssocID="{A514A6ED-7C93-43BB-ACFA-7CA322F808AB}" presName="Name56" presStyleLbl="parChTrans1D2" presStyleIdx="1" presStyleCnt="3"/>
      <dgm:spPr/>
      <dgm:t>
        <a:bodyPr/>
        <a:lstStyle/>
        <a:p>
          <a:endParaRPr lang="en-US"/>
        </a:p>
      </dgm:t>
    </dgm:pt>
    <dgm:pt modelId="{6E1E570B-B0A0-4B48-B261-DE30389031E8}" type="pres">
      <dgm:prSet presAssocID="{7EA4E77E-C39D-437E-8E57-68445A17A62B}" presName="text0" presStyleLbl="node1" presStyleIdx="2" presStyleCnt="4" custScaleX="137508" custScaleY="147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37470-17B2-4369-BCF7-DE32D5755E74}" type="pres">
      <dgm:prSet presAssocID="{2EA255C3-9CB8-4E07-A950-35AA020F8F88}" presName="Name56" presStyleLbl="parChTrans1D2" presStyleIdx="2" presStyleCnt="3"/>
      <dgm:spPr/>
      <dgm:t>
        <a:bodyPr/>
        <a:lstStyle/>
        <a:p>
          <a:endParaRPr lang="en-US"/>
        </a:p>
      </dgm:t>
    </dgm:pt>
    <dgm:pt modelId="{82B3C7D4-3A46-4428-87D3-FA3716129E43}" type="pres">
      <dgm:prSet presAssocID="{9DCA0928-DC8D-4846-96D3-B9AAE5469F96}" presName="text0" presStyleLbl="node1" presStyleIdx="3" presStyleCnt="4" custScaleX="136146" custScaleY="1339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665814-AEB6-48E4-BE5C-F9DA49402984}" type="presOf" srcId="{7EA4E77E-C39D-437E-8E57-68445A17A62B}" destId="{6E1E570B-B0A0-4B48-B261-DE30389031E8}" srcOrd="0" destOrd="0" presId="urn:microsoft.com/office/officeart/2008/layout/RadialCluster"/>
    <dgm:cxn modelId="{11336506-372E-498A-9C15-6646F9F4D514}" type="presOf" srcId="{A514A6ED-7C93-43BB-ACFA-7CA322F808AB}" destId="{05293D65-C930-4A22-B43F-A7F1CFBA0DD4}" srcOrd="0" destOrd="0" presId="urn:microsoft.com/office/officeart/2008/layout/RadialCluster"/>
    <dgm:cxn modelId="{5E6342DD-C5B3-4424-A3D0-695199D10406}" srcId="{8D38F967-56AB-4851-AC96-C8C73E8265E6}" destId="{9DCA0928-DC8D-4846-96D3-B9AAE5469F96}" srcOrd="2" destOrd="0" parTransId="{2EA255C3-9CB8-4E07-A950-35AA020F8F88}" sibTransId="{A49A85FF-672F-45AC-AFCC-EE7BD663C02C}"/>
    <dgm:cxn modelId="{FE49471E-0272-41A7-8CBE-19967790E9CC}" srcId="{84851DF7-47B2-4F35-AB9D-A0F66F3B5DE0}" destId="{8D38F967-56AB-4851-AC96-C8C73E8265E6}" srcOrd="0" destOrd="0" parTransId="{D3AFB3CC-1A4C-4CE2-922D-E9C230FDF9C0}" sibTransId="{8C2EFD59-4E49-448F-94F1-304CEE0632B8}"/>
    <dgm:cxn modelId="{BA28F759-69F3-44B4-9BE3-4313699A9AC2}" type="presOf" srcId="{84851DF7-47B2-4F35-AB9D-A0F66F3B5DE0}" destId="{EB1073CB-6DB7-4CED-8EEC-C02E32CA245C}" srcOrd="0" destOrd="0" presId="urn:microsoft.com/office/officeart/2008/layout/RadialCluster"/>
    <dgm:cxn modelId="{76E5D73A-3CAE-4423-B3BB-31C53C5035AA}" srcId="{8D38F967-56AB-4851-AC96-C8C73E8265E6}" destId="{F010EB48-B118-472F-9B97-209CA3838C3B}" srcOrd="0" destOrd="0" parTransId="{4B62DEAA-BCE3-4419-93FD-9CC0B4D4EC21}" sibTransId="{565B2281-ABA3-448E-AFF0-5D6611A5D588}"/>
    <dgm:cxn modelId="{493A87D5-3F59-4507-87B6-D37EF9E23733}" type="presOf" srcId="{F010EB48-B118-472F-9B97-209CA3838C3B}" destId="{777D73FA-FA8D-4E17-BF80-47869FCF799F}" srcOrd="0" destOrd="0" presId="urn:microsoft.com/office/officeart/2008/layout/RadialCluster"/>
    <dgm:cxn modelId="{7D7F3E86-A67B-4A6A-B887-6703B80E46B5}" type="presOf" srcId="{2EA255C3-9CB8-4E07-A950-35AA020F8F88}" destId="{D8037470-17B2-4369-BCF7-DE32D5755E74}" srcOrd="0" destOrd="0" presId="urn:microsoft.com/office/officeart/2008/layout/RadialCluster"/>
    <dgm:cxn modelId="{D1715D20-1B50-4967-953C-C9FC3027AF86}" type="presOf" srcId="{9DCA0928-DC8D-4846-96D3-B9AAE5469F96}" destId="{82B3C7D4-3A46-4428-87D3-FA3716129E43}" srcOrd="0" destOrd="0" presId="urn:microsoft.com/office/officeart/2008/layout/RadialCluster"/>
    <dgm:cxn modelId="{C65B03F9-C1AF-406F-9054-6ED04CEE0F41}" srcId="{8D38F967-56AB-4851-AC96-C8C73E8265E6}" destId="{7EA4E77E-C39D-437E-8E57-68445A17A62B}" srcOrd="1" destOrd="0" parTransId="{A514A6ED-7C93-43BB-ACFA-7CA322F808AB}" sibTransId="{B04FE112-9E6C-4997-9767-FC5330FD6D5B}"/>
    <dgm:cxn modelId="{6DD693A2-0DAF-40FD-87E4-A0E3B256E087}" type="presOf" srcId="{4B62DEAA-BCE3-4419-93FD-9CC0B4D4EC21}" destId="{4A6C21F6-E5F8-450C-A6C3-2CBC21F0DE83}" srcOrd="0" destOrd="0" presId="urn:microsoft.com/office/officeart/2008/layout/RadialCluster"/>
    <dgm:cxn modelId="{2111BF10-67B2-45EF-B890-C16A65F807EC}" type="presOf" srcId="{8D38F967-56AB-4851-AC96-C8C73E8265E6}" destId="{EE460090-D8FF-4935-80AC-C442D2779CDB}" srcOrd="0" destOrd="0" presId="urn:microsoft.com/office/officeart/2008/layout/RadialCluster"/>
    <dgm:cxn modelId="{5B755263-4DEA-4EB2-9C23-1F3A77C0E7E0}" type="presParOf" srcId="{EB1073CB-6DB7-4CED-8EEC-C02E32CA245C}" destId="{75776028-AB43-4C6D-AEE7-84EE74A6B81C}" srcOrd="0" destOrd="0" presId="urn:microsoft.com/office/officeart/2008/layout/RadialCluster"/>
    <dgm:cxn modelId="{D8EB8E93-B166-44EA-8603-9FB89DAC3814}" type="presParOf" srcId="{75776028-AB43-4C6D-AEE7-84EE74A6B81C}" destId="{EE460090-D8FF-4935-80AC-C442D2779CDB}" srcOrd="0" destOrd="0" presId="urn:microsoft.com/office/officeart/2008/layout/RadialCluster"/>
    <dgm:cxn modelId="{DE190272-F512-4210-B8C4-85ED480DE828}" type="presParOf" srcId="{75776028-AB43-4C6D-AEE7-84EE74A6B81C}" destId="{4A6C21F6-E5F8-450C-A6C3-2CBC21F0DE83}" srcOrd="1" destOrd="0" presId="urn:microsoft.com/office/officeart/2008/layout/RadialCluster"/>
    <dgm:cxn modelId="{99316F76-CC3D-497B-8D73-ADCB792FAB77}" type="presParOf" srcId="{75776028-AB43-4C6D-AEE7-84EE74A6B81C}" destId="{777D73FA-FA8D-4E17-BF80-47869FCF799F}" srcOrd="2" destOrd="0" presId="urn:microsoft.com/office/officeart/2008/layout/RadialCluster"/>
    <dgm:cxn modelId="{3BB9416F-DD7C-42EA-9320-2397C2AEB1FA}" type="presParOf" srcId="{75776028-AB43-4C6D-AEE7-84EE74A6B81C}" destId="{05293D65-C930-4A22-B43F-A7F1CFBA0DD4}" srcOrd="3" destOrd="0" presId="urn:microsoft.com/office/officeart/2008/layout/RadialCluster"/>
    <dgm:cxn modelId="{5DB02311-A71B-4410-9207-CE51D7150222}" type="presParOf" srcId="{75776028-AB43-4C6D-AEE7-84EE74A6B81C}" destId="{6E1E570B-B0A0-4B48-B261-DE30389031E8}" srcOrd="4" destOrd="0" presId="urn:microsoft.com/office/officeart/2008/layout/RadialCluster"/>
    <dgm:cxn modelId="{B1006148-099C-47AE-B2E0-6DB30C0E73A6}" type="presParOf" srcId="{75776028-AB43-4C6D-AEE7-84EE74A6B81C}" destId="{D8037470-17B2-4369-BCF7-DE32D5755E74}" srcOrd="5" destOrd="0" presId="urn:microsoft.com/office/officeart/2008/layout/RadialCluster"/>
    <dgm:cxn modelId="{4E1FE358-F741-4081-A776-345F865098ED}" type="presParOf" srcId="{75776028-AB43-4C6D-AEE7-84EE74A6B81C}" destId="{82B3C7D4-3A46-4428-87D3-FA3716129E43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E393AE9-C812-4E7A-930A-7A9065A22B7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961CD6-BA80-410D-972D-2C6AD668076A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pPr algn="ctr"/>
          <a:r>
            <a:rPr lang="fa-IR" sz="2000" dirty="0" smtClean="0">
              <a:cs typeface="B Homa" panose="00000400000000000000" pitchFamily="2" charset="-78"/>
            </a:rPr>
            <a:t>استقرار قلعه در غرب شهر </a:t>
          </a:r>
          <a:endParaRPr lang="en-US" sz="2000" dirty="0">
            <a:cs typeface="B Homa" panose="00000400000000000000" pitchFamily="2" charset="-78"/>
          </a:endParaRPr>
        </a:p>
      </dgm:t>
    </dgm:pt>
    <dgm:pt modelId="{E3D804C5-C21C-440B-BAA9-57F05BAA3695}" type="parTrans" cxnId="{B65A9F76-BCAA-4184-A137-633E51D367D5}">
      <dgm:prSet/>
      <dgm:spPr/>
      <dgm:t>
        <a:bodyPr/>
        <a:lstStyle/>
        <a:p>
          <a:endParaRPr lang="en-US"/>
        </a:p>
      </dgm:t>
    </dgm:pt>
    <dgm:pt modelId="{0ECDDDD3-CA4F-4CF3-A736-C86D9B0D1A06}" type="sibTrans" cxnId="{B65A9F76-BCAA-4184-A137-633E51D367D5}">
      <dgm:prSet/>
      <dgm:spPr/>
      <dgm:t>
        <a:bodyPr/>
        <a:lstStyle/>
        <a:p>
          <a:endParaRPr lang="en-US"/>
        </a:p>
      </dgm:t>
    </dgm:pt>
    <dgm:pt modelId="{372DD7B2-46D6-4005-81DD-DA6F75001469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pPr algn="r"/>
          <a:r>
            <a:rPr lang="fa-IR" sz="2000" dirty="0" smtClean="0">
              <a:cs typeface="B Homa" panose="00000400000000000000" pitchFamily="2" charset="-78"/>
            </a:rPr>
            <a:t>بر روی سکویی(برای حفاظت در برابر سیل و حملات)</a:t>
          </a:r>
          <a:endParaRPr lang="en-US" sz="2000" dirty="0">
            <a:cs typeface="B Homa" panose="00000400000000000000" pitchFamily="2" charset="-78"/>
          </a:endParaRPr>
        </a:p>
      </dgm:t>
    </dgm:pt>
    <dgm:pt modelId="{D69CEA1D-E6E9-41E7-8641-91B791D83ABE}" type="parTrans" cxnId="{4028A757-036C-483A-A617-5FC23168B4B5}">
      <dgm:prSet/>
      <dgm:spPr/>
      <dgm:t>
        <a:bodyPr/>
        <a:lstStyle/>
        <a:p>
          <a:endParaRPr lang="en-US"/>
        </a:p>
      </dgm:t>
    </dgm:pt>
    <dgm:pt modelId="{1910D696-47DF-4989-8620-B38BD3B706A3}" type="sibTrans" cxnId="{4028A757-036C-483A-A617-5FC23168B4B5}">
      <dgm:prSet/>
      <dgm:spPr/>
      <dgm:t>
        <a:bodyPr/>
        <a:lstStyle/>
        <a:p>
          <a:endParaRPr lang="en-US"/>
        </a:p>
      </dgm:t>
    </dgm:pt>
    <dgm:pt modelId="{39E19C2B-C1EF-4B4C-9272-9CBB512C5E92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pPr algn="ctr"/>
          <a:r>
            <a:rPr lang="fa-IR" sz="2000" dirty="0" smtClean="0">
              <a:cs typeface="B Homa" panose="00000400000000000000" pitchFamily="2" charset="-78"/>
            </a:rPr>
            <a:t>محصور با دیوار</a:t>
          </a:r>
          <a:endParaRPr lang="en-US" sz="2000" dirty="0">
            <a:cs typeface="B Homa" panose="00000400000000000000" pitchFamily="2" charset="-78"/>
          </a:endParaRPr>
        </a:p>
      </dgm:t>
    </dgm:pt>
    <dgm:pt modelId="{C1AC9143-02D1-4FCD-844A-703BE09F373D}" type="parTrans" cxnId="{9595CEC9-A811-4A39-AD2D-828E3C9759B5}">
      <dgm:prSet/>
      <dgm:spPr/>
      <dgm:t>
        <a:bodyPr/>
        <a:lstStyle/>
        <a:p>
          <a:endParaRPr lang="en-US"/>
        </a:p>
      </dgm:t>
    </dgm:pt>
    <dgm:pt modelId="{8ADE50E2-3061-4FDC-BBCF-2543AE16A88A}" type="sibTrans" cxnId="{9595CEC9-A811-4A39-AD2D-828E3C9759B5}">
      <dgm:prSet/>
      <dgm:spPr/>
      <dgm:t>
        <a:bodyPr/>
        <a:lstStyle/>
        <a:p>
          <a:endParaRPr lang="en-US"/>
        </a:p>
      </dgm:t>
    </dgm:pt>
    <dgm:pt modelId="{68368BEA-7B86-4C59-AE30-056406FA9E78}" type="pres">
      <dgm:prSet presAssocID="{6E393AE9-C812-4E7A-930A-7A9065A22B7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82FD1B-02E0-4AAB-A1C9-12FECF049D64}" type="pres">
      <dgm:prSet presAssocID="{78961CD6-BA80-410D-972D-2C6AD668076A}" presName="parentLin" presStyleCnt="0"/>
      <dgm:spPr/>
    </dgm:pt>
    <dgm:pt modelId="{19F722F1-C777-4492-AD8C-9C9A60517E11}" type="pres">
      <dgm:prSet presAssocID="{78961CD6-BA80-410D-972D-2C6AD668076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5BF48ED5-2457-4DEB-81E9-1BECBD026DF2}" type="pres">
      <dgm:prSet presAssocID="{78961CD6-BA80-410D-972D-2C6AD668076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C19C9-B0DD-4540-9956-5F99ED4EB3CE}" type="pres">
      <dgm:prSet presAssocID="{78961CD6-BA80-410D-972D-2C6AD668076A}" presName="negativeSpace" presStyleCnt="0"/>
      <dgm:spPr/>
    </dgm:pt>
    <dgm:pt modelId="{7B349BA3-0E5B-441A-93B3-C089D96EF12D}" type="pres">
      <dgm:prSet presAssocID="{78961CD6-BA80-410D-972D-2C6AD668076A}" presName="childText" presStyleLbl="conFgAcc1" presStyleIdx="0" presStyleCnt="3">
        <dgm:presLayoutVars>
          <dgm:bulletEnabled val="1"/>
        </dgm:presLayoutVars>
      </dgm:prSet>
      <dgm:spPr/>
    </dgm:pt>
    <dgm:pt modelId="{B645FB92-3AAB-4DFB-9657-8157B06D6B09}" type="pres">
      <dgm:prSet presAssocID="{0ECDDDD3-CA4F-4CF3-A736-C86D9B0D1A06}" presName="spaceBetweenRectangles" presStyleCnt="0"/>
      <dgm:spPr/>
    </dgm:pt>
    <dgm:pt modelId="{CB9DECBA-E65B-44BC-9B9A-FC8D57FDA1B1}" type="pres">
      <dgm:prSet presAssocID="{372DD7B2-46D6-4005-81DD-DA6F75001469}" presName="parentLin" presStyleCnt="0"/>
      <dgm:spPr/>
    </dgm:pt>
    <dgm:pt modelId="{AE6880A7-B9D2-4A09-846E-2361CE5CC5A9}" type="pres">
      <dgm:prSet presAssocID="{372DD7B2-46D6-4005-81DD-DA6F75001469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637AD0B9-2ADE-40F8-80F5-3ACA9C842765}" type="pres">
      <dgm:prSet presAssocID="{372DD7B2-46D6-4005-81DD-DA6F7500146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1C2ED9-354C-4E56-B4FC-12A629D61B27}" type="pres">
      <dgm:prSet presAssocID="{372DD7B2-46D6-4005-81DD-DA6F75001469}" presName="negativeSpace" presStyleCnt="0"/>
      <dgm:spPr/>
    </dgm:pt>
    <dgm:pt modelId="{FFC76E71-753C-41A1-B589-646C8EA1994A}" type="pres">
      <dgm:prSet presAssocID="{372DD7B2-46D6-4005-81DD-DA6F75001469}" presName="childText" presStyleLbl="conFgAcc1" presStyleIdx="1" presStyleCnt="3">
        <dgm:presLayoutVars>
          <dgm:bulletEnabled val="1"/>
        </dgm:presLayoutVars>
      </dgm:prSet>
      <dgm:spPr/>
    </dgm:pt>
    <dgm:pt modelId="{CC495ED2-0D41-4901-9286-DD03B7329284}" type="pres">
      <dgm:prSet presAssocID="{1910D696-47DF-4989-8620-B38BD3B706A3}" presName="spaceBetweenRectangles" presStyleCnt="0"/>
      <dgm:spPr/>
    </dgm:pt>
    <dgm:pt modelId="{4C62F9AD-DBC2-4972-8BFC-93415D550C2F}" type="pres">
      <dgm:prSet presAssocID="{39E19C2B-C1EF-4B4C-9272-9CBB512C5E92}" presName="parentLin" presStyleCnt="0"/>
      <dgm:spPr/>
    </dgm:pt>
    <dgm:pt modelId="{BC196B94-AA1B-4D53-94F9-04290D7D1424}" type="pres">
      <dgm:prSet presAssocID="{39E19C2B-C1EF-4B4C-9272-9CBB512C5E92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437CD194-B283-46B6-B05B-D810B820EB93}" type="pres">
      <dgm:prSet presAssocID="{39E19C2B-C1EF-4B4C-9272-9CBB512C5E9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FEB2E5-7D15-452A-B1F3-D421407539A8}" type="pres">
      <dgm:prSet presAssocID="{39E19C2B-C1EF-4B4C-9272-9CBB512C5E92}" presName="negativeSpace" presStyleCnt="0"/>
      <dgm:spPr/>
    </dgm:pt>
    <dgm:pt modelId="{43F498CA-FF40-4B37-BDDC-CFDD17BCF3F5}" type="pres">
      <dgm:prSet presAssocID="{39E19C2B-C1EF-4B4C-9272-9CBB512C5E9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028A757-036C-483A-A617-5FC23168B4B5}" srcId="{6E393AE9-C812-4E7A-930A-7A9065A22B7D}" destId="{372DD7B2-46D6-4005-81DD-DA6F75001469}" srcOrd="1" destOrd="0" parTransId="{D69CEA1D-E6E9-41E7-8641-91B791D83ABE}" sibTransId="{1910D696-47DF-4989-8620-B38BD3B706A3}"/>
    <dgm:cxn modelId="{58471CB4-AB58-4172-9E0F-99338F0B5159}" type="presOf" srcId="{78961CD6-BA80-410D-972D-2C6AD668076A}" destId="{5BF48ED5-2457-4DEB-81E9-1BECBD026DF2}" srcOrd="1" destOrd="0" presId="urn:microsoft.com/office/officeart/2005/8/layout/list1"/>
    <dgm:cxn modelId="{9595CEC9-A811-4A39-AD2D-828E3C9759B5}" srcId="{6E393AE9-C812-4E7A-930A-7A9065A22B7D}" destId="{39E19C2B-C1EF-4B4C-9272-9CBB512C5E92}" srcOrd="2" destOrd="0" parTransId="{C1AC9143-02D1-4FCD-844A-703BE09F373D}" sibTransId="{8ADE50E2-3061-4FDC-BBCF-2543AE16A88A}"/>
    <dgm:cxn modelId="{76017F31-F9B5-4F17-B740-147A8224FAEC}" type="presOf" srcId="{372DD7B2-46D6-4005-81DD-DA6F75001469}" destId="{AE6880A7-B9D2-4A09-846E-2361CE5CC5A9}" srcOrd="0" destOrd="0" presId="urn:microsoft.com/office/officeart/2005/8/layout/list1"/>
    <dgm:cxn modelId="{F53D365C-C5EF-4EF8-B10D-2B80098C647A}" type="presOf" srcId="{6E393AE9-C812-4E7A-930A-7A9065A22B7D}" destId="{68368BEA-7B86-4C59-AE30-056406FA9E78}" srcOrd="0" destOrd="0" presId="urn:microsoft.com/office/officeart/2005/8/layout/list1"/>
    <dgm:cxn modelId="{6079F523-9E8B-40D4-B28D-E27C7A73B59D}" type="presOf" srcId="{39E19C2B-C1EF-4B4C-9272-9CBB512C5E92}" destId="{437CD194-B283-46B6-B05B-D810B820EB93}" srcOrd="1" destOrd="0" presId="urn:microsoft.com/office/officeart/2005/8/layout/list1"/>
    <dgm:cxn modelId="{1826D9A6-78CC-49A0-B4A9-E64CE9489E99}" type="presOf" srcId="{39E19C2B-C1EF-4B4C-9272-9CBB512C5E92}" destId="{BC196B94-AA1B-4D53-94F9-04290D7D1424}" srcOrd="0" destOrd="0" presId="urn:microsoft.com/office/officeart/2005/8/layout/list1"/>
    <dgm:cxn modelId="{B65A9F76-BCAA-4184-A137-633E51D367D5}" srcId="{6E393AE9-C812-4E7A-930A-7A9065A22B7D}" destId="{78961CD6-BA80-410D-972D-2C6AD668076A}" srcOrd="0" destOrd="0" parTransId="{E3D804C5-C21C-440B-BAA9-57F05BAA3695}" sibTransId="{0ECDDDD3-CA4F-4CF3-A736-C86D9B0D1A06}"/>
    <dgm:cxn modelId="{C673DF94-ED79-4635-A661-8D30760C0943}" type="presOf" srcId="{78961CD6-BA80-410D-972D-2C6AD668076A}" destId="{19F722F1-C777-4492-AD8C-9C9A60517E11}" srcOrd="0" destOrd="0" presId="urn:microsoft.com/office/officeart/2005/8/layout/list1"/>
    <dgm:cxn modelId="{67B04ADF-6267-4751-B595-687E3FEA9BDE}" type="presOf" srcId="{372DD7B2-46D6-4005-81DD-DA6F75001469}" destId="{637AD0B9-2ADE-40F8-80F5-3ACA9C842765}" srcOrd="1" destOrd="0" presId="urn:microsoft.com/office/officeart/2005/8/layout/list1"/>
    <dgm:cxn modelId="{D3289CB9-33DC-45F7-8E00-42CC8F8C1B08}" type="presParOf" srcId="{68368BEA-7B86-4C59-AE30-056406FA9E78}" destId="{9482FD1B-02E0-4AAB-A1C9-12FECF049D64}" srcOrd="0" destOrd="0" presId="urn:microsoft.com/office/officeart/2005/8/layout/list1"/>
    <dgm:cxn modelId="{44F1F337-8B46-4A4F-8ECE-A3F49F6AF875}" type="presParOf" srcId="{9482FD1B-02E0-4AAB-A1C9-12FECF049D64}" destId="{19F722F1-C777-4492-AD8C-9C9A60517E11}" srcOrd="0" destOrd="0" presId="urn:microsoft.com/office/officeart/2005/8/layout/list1"/>
    <dgm:cxn modelId="{22AC8599-A355-45BF-BA03-A837C6177354}" type="presParOf" srcId="{9482FD1B-02E0-4AAB-A1C9-12FECF049D64}" destId="{5BF48ED5-2457-4DEB-81E9-1BECBD026DF2}" srcOrd="1" destOrd="0" presId="urn:microsoft.com/office/officeart/2005/8/layout/list1"/>
    <dgm:cxn modelId="{1A784646-EFE0-4E42-956B-085EF88E3456}" type="presParOf" srcId="{68368BEA-7B86-4C59-AE30-056406FA9E78}" destId="{32AC19C9-B0DD-4540-9956-5F99ED4EB3CE}" srcOrd="1" destOrd="0" presId="urn:microsoft.com/office/officeart/2005/8/layout/list1"/>
    <dgm:cxn modelId="{B2CDAAB7-610A-4374-A4D2-C8590DBFFFDC}" type="presParOf" srcId="{68368BEA-7B86-4C59-AE30-056406FA9E78}" destId="{7B349BA3-0E5B-441A-93B3-C089D96EF12D}" srcOrd="2" destOrd="0" presId="urn:microsoft.com/office/officeart/2005/8/layout/list1"/>
    <dgm:cxn modelId="{0072BE32-E4F2-409A-A84A-B8A5C329312B}" type="presParOf" srcId="{68368BEA-7B86-4C59-AE30-056406FA9E78}" destId="{B645FB92-3AAB-4DFB-9657-8157B06D6B09}" srcOrd="3" destOrd="0" presId="urn:microsoft.com/office/officeart/2005/8/layout/list1"/>
    <dgm:cxn modelId="{0028045A-03FB-474C-91D3-5322773D366B}" type="presParOf" srcId="{68368BEA-7B86-4C59-AE30-056406FA9E78}" destId="{CB9DECBA-E65B-44BC-9B9A-FC8D57FDA1B1}" srcOrd="4" destOrd="0" presId="urn:microsoft.com/office/officeart/2005/8/layout/list1"/>
    <dgm:cxn modelId="{2E451D41-0338-46D3-93C7-88C7F470FFA7}" type="presParOf" srcId="{CB9DECBA-E65B-44BC-9B9A-FC8D57FDA1B1}" destId="{AE6880A7-B9D2-4A09-846E-2361CE5CC5A9}" srcOrd="0" destOrd="0" presId="urn:microsoft.com/office/officeart/2005/8/layout/list1"/>
    <dgm:cxn modelId="{4132A977-723D-4E00-A949-2DAB99EED938}" type="presParOf" srcId="{CB9DECBA-E65B-44BC-9B9A-FC8D57FDA1B1}" destId="{637AD0B9-2ADE-40F8-80F5-3ACA9C842765}" srcOrd="1" destOrd="0" presId="urn:microsoft.com/office/officeart/2005/8/layout/list1"/>
    <dgm:cxn modelId="{C7894B2B-7115-4635-8E1C-EE8DCB8064E1}" type="presParOf" srcId="{68368BEA-7B86-4C59-AE30-056406FA9E78}" destId="{F91C2ED9-354C-4E56-B4FC-12A629D61B27}" srcOrd="5" destOrd="0" presId="urn:microsoft.com/office/officeart/2005/8/layout/list1"/>
    <dgm:cxn modelId="{539F918D-FFC0-498C-A712-7943B368288A}" type="presParOf" srcId="{68368BEA-7B86-4C59-AE30-056406FA9E78}" destId="{FFC76E71-753C-41A1-B589-646C8EA1994A}" srcOrd="6" destOrd="0" presId="urn:microsoft.com/office/officeart/2005/8/layout/list1"/>
    <dgm:cxn modelId="{92D40116-DC4E-406F-B8F2-0BF0C2E64555}" type="presParOf" srcId="{68368BEA-7B86-4C59-AE30-056406FA9E78}" destId="{CC495ED2-0D41-4901-9286-DD03B7329284}" srcOrd="7" destOrd="0" presId="urn:microsoft.com/office/officeart/2005/8/layout/list1"/>
    <dgm:cxn modelId="{D1F8B53A-0439-4689-B9A3-043DC44CB5CC}" type="presParOf" srcId="{68368BEA-7B86-4C59-AE30-056406FA9E78}" destId="{4C62F9AD-DBC2-4972-8BFC-93415D550C2F}" srcOrd="8" destOrd="0" presId="urn:microsoft.com/office/officeart/2005/8/layout/list1"/>
    <dgm:cxn modelId="{EEBEE5A9-74B8-4F7B-88EA-02886D36B845}" type="presParOf" srcId="{4C62F9AD-DBC2-4972-8BFC-93415D550C2F}" destId="{BC196B94-AA1B-4D53-94F9-04290D7D1424}" srcOrd="0" destOrd="0" presId="urn:microsoft.com/office/officeart/2005/8/layout/list1"/>
    <dgm:cxn modelId="{68A27E97-D525-45D2-A779-B754B2FFA650}" type="presParOf" srcId="{4C62F9AD-DBC2-4972-8BFC-93415D550C2F}" destId="{437CD194-B283-46B6-B05B-D810B820EB93}" srcOrd="1" destOrd="0" presId="urn:microsoft.com/office/officeart/2005/8/layout/list1"/>
    <dgm:cxn modelId="{AA72E8C7-083E-4981-8A13-53B0B5FD8DFC}" type="presParOf" srcId="{68368BEA-7B86-4C59-AE30-056406FA9E78}" destId="{C6FEB2E5-7D15-452A-B1F3-D421407539A8}" srcOrd="9" destOrd="0" presId="urn:microsoft.com/office/officeart/2005/8/layout/list1"/>
    <dgm:cxn modelId="{70DA1E0A-3690-467B-8DCF-5843F87C624A}" type="presParOf" srcId="{68368BEA-7B86-4C59-AE30-056406FA9E78}" destId="{43F498CA-FF40-4B37-BDDC-CFDD17BCF3F5}" srcOrd="10" destOrd="0" presId="urn:microsoft.com/office/officeart/2005/8/layout/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144223C-5150-4B9D-B7A1-0E57855819A0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4D6D3A-868C-43DD-A2D4-3C8E0C890FF3}">
      <dgm:prSet phldrT="[Text]"/>
      <dgm:spPr>
        <a:solidFill>
          <a:schemeClr val="tx1">
            <a:lumMod val="95000"/>
            <a:lumOff val="5000"/>
          </a:schemeClr>
        </a:solidFill>
      </dgm:spPr>
      <dgm:t>
        <a:bodyPr/>
        <a:lstStyle/>
        <a:p>
          <a:r>
            <a:rPr lang="fa-IR" dirty="0" smtClean="0">
              <a:cs typeface="B Homa" panose="00000400000000000000" pitchFamily="2" charset="-78"/>
            </a:rPr>
            <a:t>ماندلا</a:t>
          </a:r>
          <a:endParaRPr lang="en-US" dirty="0"/>
        </a:p>
      </dgm:t>
    </dgm:pt>
    <dgm:pt modelId="{A6BD9308-C4D8-43B1-8EDE-3C7D511DF50F}" type="parTrans" cxnId="{31BBD5B3-F050-44AE-9D38-73D43E25BDA9}">
      <dgm:prSet/>
      <dgm:spPr/>
      <dgm:t>
        <a:bodyPr/>
        <a:lstStyle/>
        <a:p>
          <a:endParaRPr lang="en-US"/>
        </a:p>
      </dgm:t>
    </dgm:pt>
    <dgm:pt modelId="{4B3F5D97-D19F-4341-82B4-7F3D238E979F}" type="sibTrans" cxnId="{31BBD5B3-F050-44AE-9D38-73D43E25BDA9}">
      <dgm:prSet/>
      <dgm:spPr/>
      <dgm:t>
        <a:bodyPr/>
        <a:lstStyle/>
        <a:p>
          <a:endParaRPr lang="en-US"/>
        </a:p>
      </dgm:t>
    </dgm:pt>
    <dgm:pt modelId="{16126C26-B30B-42F3-8ECF-9E4632487928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مربع تکرار شونده</a:t>
          </a:r>
          <a:endParaRPr lang="en-US" sz="2000" dirty="0">
            <a:cs typeface="B Homa" panose="00000400000000000000" pitchFamily="2" charset="-78"/>
          </a:endParaRPr>
        </a:p>
      </dgm:t>
    </dgm:pt>
    <dgm:pt modelId="{608BFD4C-EA54-4452-9AD3-4C7EC2A41178}" type="parTrans" cxnId="{52BC57E2-515A-4CFF-B3AE-E0F8604EFB0B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9630A3E4-DABB-4140-A2DB-F9A9EBD9ABFA}" type="sibTrans" cxnId="{52BC57E2-515A-4CFF-B3AE-E0F8604EFB0B}">
      <dgm:prSet/>
      <dgm:spPr/>
      <dgm:t>
        <a:bodyPr/>
        <a:lstStyle/>
        <a:p>
          <a:endParaRPr lang="en-US"/>
        </a:p>
      </dgm:t>
    </dgm:pt>
    <dgm:pt modelId="{B83371DD-0CA2-4142-A7F3-3EC8E4A54ACD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سلسله مراتب کاستی</a:t>
          </a:r>
          <a:endParaRPr lang="en-US" sz="2000" dirty="0">
            <a:cs typeface="B Homa" panose="00000400000000000000" pitchFamily="2" charset="-78"/>
          </a:endParaRPr>
        </a:p>
      </dgm:t>
    </dgm:pt>
    <dgm:pt modelId="{171492A0-D304-43C4-93E0-F17338E604BA}" type="parTrans" cxnId="{5AA2FB54-9BD3-491D-AE35-67B4639B482F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C05F2C03-7173-479B-9458-9D8DC6493B9A}" type="sibTrans" cxnId="{5AA2FB54-9BD3-491D-AE35-67B4639B482F}">
      <dgm:prSet/>
      <dgm:spPr/>
      <dgm:t>
        <a:bodyPr/>
        <a:lstStyle/>
        <a:p>
          <a:endParaRPr lang="en-US"/>
        </a:p>
      </dgm:t>
    </dgm:pt>
    <dgm:pt modelId="{B8AE5628-EB54-4DA1-B574-7BCF6CA33846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علل فلسفی و مذهبی</a:t>
          </a:r>
          <a:endParaRPr lang="en-US" sz="2000" dirty="0">
            <a:cs typeface="B Homa" panose="00000400000000000000" pitchFamily="2" charset="-78"/>
          </a:endParaRPr>
        </a:p>
      </dgm:t>
    </dgm:pt>
    <dgm:pt modelId="{7940E987-9BB6-4A64-AEE5-DFA2A66E091D}" type="parTrans" cxnId="{2E9CCEB3-8B4B-461B-AFDB-368A3C85B2E1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2EE4C8CF-70BB-4124-B500-23891BF1717C}" type="sibTrans" cxnId="{2E9CCEB3-8B4B-461B-AFDB-368A3C85B2E1}">
      <dgm:prSet/>
      <dgm:spPr/>
      <dgm:t>
        <a:bodyPr/>
        <a:lstStyle/>
        <a:p>
          <a:endParaRPr lang="en-US"/>
        </a:p>
      </dgm:t>
    </dgm:pt>
    <dgm:pt modelId="{8EF3421D-F7C8-4051-88C3-9BDBBD079FD8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معبد در فرادست</a:t>
          </a:r>
          <a:endParaRPr lang="en-US" sz="2000" dirty="0">
            <a:cs typeface="B Homa" panose="00000400000000000000" pitchFamily="2" charset="-78"/>
          </a:endParaRPr>
        </a:p>
      </dgm:t>
    </dgm:pt>
    <dgm:pt modelId="{67A7DF4B-5DC7-427D-8F50-C6676BE871D1}" type="parTrans" cxnId="{3A5BF667-5821-4BFE-997B-0F9F026419AE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44E71C66-8321-406E-A627-81EF86A072A0}" type="sibTrans" cxnId="{3A5BF667-5821-4BFE-997B-0F9F026419AE}">
      <dgm:prSet/>
      <dgm:spPr/>
      <dgm:t>
        <a:bodyPr/>
        <a:lstStyle/>
        <a:p>
          <a:endParaRPr lang="en-US"/>
        </a:p>
      </dgm:t>
    </dgm:pt>
    <dgm:pt modelId="{FC2D0F92-475E-4C54-9435-B7AD4CF9AE8C}">
      <dgm:prSet phldrT="[Text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دورازمرکز کاهش تقدیس</a:t>
          </a:r>
          <a:endParaRPr lang="en-US" sz="2000" dirty="0">
            <a:cs typeface="B Homa" panose="00000400000000000000" pitchFamily="2" charset="-78"/>
          </a:endParaRPr>
        </a:p>
      </dgm:t>
    </dgm:pt>
    <dgm:pt modelId="{71ABEF05-DC6B-47FA-A794-291582F51020}" type="parTrans" cxnId="{230DA718-5AC7-4E5A-A8BD-1E029C751834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83C17BD0-E5A1-4DF6-AD45-80A7FD449C82}" type="sibTrans" cxnId="{230DA718-5AC7-4E5A-A8BD-1E029C751834}">
      <dgm:prSet/>
      <dgm:spPr/>
      <dgm:t>
        <a:bodyPr/>
        <a:lstStyle/>
        <a:p>
          <a:endParaRPr lang="en-US"/>
        </a:p>
      </dgm:t>
    </dgm:pt>
    <dgm:pt modelId="{0DAD35DF-90B6-4376-A403-76884080F5C4}" type="pres">
      <dgm:prSet presAssocID="{2144223C-5150-4B9D-B7A1-0E57855819A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CBC88D6-930D-4383-907C-16B6817C3FBF}" type="pres">
      <dgm:prSet presAssocID="{804D6D3A-868C-43DD-A2D4-3C8E0C890FF3}" presName="centerShape" presStyleLbl="node0" presStyleIdx="0" presStyleCnt="1"/>
      <dgm:spPr/>
      <dgm:t>
        <a:bodyPr/>
        <a:lstStyle/>
        <a:p>
          <a:endParaRPr lang="en-US"/>
        </a:p>
      </dgm:t>
    </dgm:pt>
    <dgm:pt modelId="{930E1B1A-7526-44B8-BCBB-609ED45C426E}" type="pres">
      <dgm:prSet presAssocID="{608BFD4C-EA54-4452-9AD3-4C7EC2A41178}" presName="parTrans" presStyleLbl="sibTrans2D1" presStyleIdx="0" presStyleCnt="5"/>
      <dgm:spPr/>
      <dgm:t>
        <a:bodyPr/>
        <a:lstStyle/>
        <a:p>
          <a:endParaRPr lang="en-US"/>
        </a:p>
      </dgm:t>
    </dgm:pt>
    <dgm:pt modelId="{FA5E798F-DA8A-405A-8E30-A451DC233DC0}" type="pres">
      <dgm:prSet presAssocID="{608BFD4C-EA54-4452-9AD3-4C7EC2A41178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810CE958-9EE3-4790-BEA1-EF50CAC51F9E}" type="pres">
      <dgm:prSet presAssocID="{16126C26-B30B-42F3-8ECF-9E463248792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AA3EBC-2ECC-4308-B8CE-1F8F1F36797B}" type="pres">
      <dgm:prSet presAssocID="{171492A0-D304-43C4-93E0-F17338E604BA}" presName="parTrans" presStyleLbl="sibTrans2D1" presStyleIdx="1" presStyleCnt="5"/>
      <dgm:spPr/>
      <dgm:t>
        <a:bodyPr/>
        <a:lstStyle/>
        <a:p>
          <a:endParaRPr lang="en-US"/>
        </a:p>
      </dgm:t>
    </dgm:pt>
    <dgm:pt modelId="{168A0465-14E7-48C6-B8CB-C54D0DC22B6C}" type="pres">
      <dgm:prSet presAssocID="{171492A0-D304-43C4-93E0-F17338E604BA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A8939700-70E2-4816-B2EC-AEB124A86756}" type="pres">
      <dgm:prSet presAssocID="{B83371DD-0CA2-4142-A7F3-3EC8E4A54AC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17216B-D3A9-4A22-A0F3-D08BE5415947}" type="pres">
      <dgm:prSet presAssocID="{7940E987-9BB6-4A64-AEE5-DFA2A66E091D}" presName="parTrans" presStyleLbl="sibTrans2D1" presStyleIdx="2" presStyleCnt="5"/>
      <dgm:spPr/>
      <dgm:t>
        <a:bodyPr/>
        <a:lstStyle/>
        <a:p>
          <a:endParaRPr lang="en-US"/>
        </a:p>
      </dgm:t>
    </dgm:pt>
    <dgm:pt modelId="{5EF63600-B58C-468B-B8AF-7EDCE7618762}" type="pres">
      <dgm:prSet presAssocID="{7940E987-9BB6-4A64-AEE5-DFA2A66E091D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DFABFBCD-0812-4AC5-A5EC-87B42A449043}" type="pres">
      <dgm:prSet presAssocID="{B8AE5628-EB54-4DA1-B574-7BCF6CA3384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7CA577-1C08-42F7-B70A-0E9257F4B90A}" type="pres">
      <dgm:prSet presAssocID="{67A7DF4B-5DC7-427D-8F50-C6676BE871D1}" presName="parTrans" presStyleLbl="sibTrans2D1" presStyleIdx="3" presStyleCnt="5"/>
      <dgm:spPr/>
      <dgm:t>
        <a:bodyPr/>
        <a:lstStyle/>
        <a:p>
          <a:endParaRPr lang="en-US"/>
        </a:p>
      </dgm:t>
    </dgm:pt>
    <dgm:pt modelId="{6E116FA0-27F7-4B36-AD4C-0B4B199604B8}" type="pres">
      <dgm:prSet presAssocID="{67A7DF4B-5DC7-427D-8F50-C6676BE871D1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6A80A7B9-D943-43DC-8B39-635CAC7EDF61}" type="pres">
      <dgm:prSet presAssocID="{8EF3421D-F7C8-4051-88C3-9BDBBD079FD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01BB89-BB5A-47CC-8001-AD6DA1630D5B}" type="pres">
      <dgm:prSet presAssocID="{71ABEF05-DC6B-47FA-A794-291582F51020}" presName="parTrans" presStyleLbl="sibTrans2D1" presStyleIdx="4" presStyleCnt="5"/>
      <dgm:spPr/>
      <dgm:t>
        <a:bodyPr/>
        <a:lstStyle/>
        <a:p>
          <a:endParaRPr lang="en-US"/>
        </a:p>
      </dgm:t>
    </dgm:pt>
    <dgm:pt modelId="{D56753FC-3BF6-4C86-A0F9-8544346E0A94}" type="pres">
      <dgm:prSet presAssocID="{71ABEF05-DC6B-47FA-A794-291582F51020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4C502B14-51EC-4E52-AFC5-47609639FC23}" type="pres">
      <dgm:prSet presAssocID="{FC2D0F92-475E-4C54-9435-B7AD4CF9AE8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4C713F-59A5-4F75-B02F-084AB212E5B5}" type="presOf" srcId="{71ABEF05-DC6B-47FA-A794-291582F51020}" destId="{4701BB89-BB5A-47CC-8001-AD6DA1630D5B}" srcOrd="0" destOrd="0" presId="urn:microsoft.com/office/officeart/2005/8/layout/radial5"/>
    <dgm:cxn modelId="{19438422-B9E3-402E-8F37-86162722310A}" type="presOf" srcId="{8EF3421D-F7C8-4051-88C3-9BDBBD079FD8}" destId="{6A80A7B9-D943-43DC-8B39-635CAC7EDF61}" srcOrd="0" destOrd="0" presId="urn:microsoft.com/office/officeart/2005/8/layout/radial5"/>
    <dgm:cxn modelId="{CB6C585D-E20E-4109-B376-44388389F11C}" type="presOf" srcId="{804D6D3A-868C-43DD-A2D4-3C8E0C890FF3}" destId="{ECBC88D6-930D-4383-907C-16B6817C3FBF}" srcOrd="0" destOrd="0" presId="urn:microsoft.com/office/officeart/2005/8/layout/radial5"/>
    <dgm:cxn modelId="{B6C681FC-576A-4342-9B32-D599670454E8}" type="presOf" srcId="{608BFD4C-EA54-4452-9AD3-4C7EC2A41178}" destId="{FA5E798F-DA8A-405A-8E30-A451DC233DC0}" srcOrd="1" destOrd="0" presId="urn:microsoft.com/office/officeart/2005/8/layout/radial5"/>
    <dgm:cxn modelId="{52BC57E2-515A-4CFF-B3AE-E0F8604EFB0B}" srcId="{804D6D3A-868C-43DD-A2D4-3C8E0C890FF3}" destId="{16126C26-B30B-42F3-8ECF-9E4632487928}" srcOrd="0" destOrd="0" parTransId="{608BFD4C-EA54-4452-9AD3-4C7EC2A41178}" sibTransId="{9630A3E4-DABB-4140-A2DB-F9A9EBD9ABFA}"/>
    <dgm:cxn modelId="{5696A35A-F04C-42DA-9631-C2C507C34245}" type="presOf" srcId="{2144223C-5150-4B9D-B7A1-0E57855819A0}" destId="{0DAD35DF-90B6-4376-A403-76884080F5C4}" srcOrd="0" destOrd="0" presId="urn:microsoft.com/office/officeart/2005/8/layout/radial5"/>
    <dgm:cxn modelId="{230DA718-5AC7-4E5A-A8BD-1E029C751834}" srcId="{804D6D3A-868C-43DD-A2D4-3C8E0C890FF3}" destId="{FC2D0F92-475E-4C54-9435-B7AD4CF9AE8C}" srcOrd="4" destOrd="0" parTransId="{71ABEF05-DC6B-47FA-A794-291582F51020}" sibTransId="{83C17BD0-E5A1-4DF6-AD45-80A7FD449C82}"/>
    <dgm:cxn modelId="{3E5D8B7B-B983-4A83-BFC6-936CCC2BB24C}" type="presOf" srcId="{608BFD4C-EA54-4452-9AD3-4C7EC2A41178}" destId="{930E1B1A-7526-44B8-BCBB-609ED45C426E}" srcOrd="0" destOrd="0" presId="urn:microsoft.com/office/officeart/2005/8/layout/radial5"/>
    <dgm:cxn modelId="{31BBD5B3-F050-44AE-9D38-73D43E25BDA9}" srcId="{2144223C-5150-4B9D-B7A1-0E57855819A0}" destId="{804D6D3A-868C-43DD-A2D4-3C8E0C890FF3}" srcOrd="0" destOrd="0" parTransId="{A6BD9308-C4D8-43B1-8EDE-3C7D511DF50F}" sibTransId="{4B3F5D97-D19F-4341-82B4-7F3D238E979F}"/>
    <dgm:cxn modelId="{2E9CCEB3-8B4B-461B-AFDB-368A3C85B2E1}" srcId="{804D6D3A-868C-43DD-A2D4-3C8E0C890FF3}" destId="{B8AE5628-EB54-4DA1-B574-7BCF6CA33846}" srcOrd="2" destOrd="0" parTransId="{7940E987-9BB6-4A64-AEE5-DFA2A66E091D}" sibTransId="{2EE4C8CF-70BB-4124-B500-23891BF1717C}"/>
    <dgm:cxn modelId="{5AA2FB54-9BD3-491D-AE35-67B4639B482F}" srcId="{804D6D3A-868C-43DD-A2D4-3C8E0C890FF3}" destId="{B83371DD-0CA2-4142-A7F3-3EC8E4A54ACD}" srcOrd="1" destOrd="0" parTransId="{171492A0-D304-43C4-93E0-F17338E604BA}" sibTransId="{C05F2C03-7173-479B-9458-9D8DC6493B9A}"/>
    <dgm:cxn modelId="{3A5BF667-5821-4BFE-997B-0F9F026419AE}" srcId="{804D6D3A-868C-43DD-A2D4-3C8E0C890FF3}" destId="{8EF3421D-F7C8-4051-88C3-9BDBBD079FD8}" srcOrd="3" destOrd="0" parTransId="{67A7DF4B-5DC7-427D-8F50-C6676BE871D1}" sibTransId="{44E71C66-8321-406E-A627-81EF86A072A0}"/>
    <dgm:cxn modelId="{93E7747E-2306-4AE5-A34B-CEFA0F6E7886}" type="presOf" srcId="{7940E987-9BB6-4A64-AEE5-DFA2A66E091D}" destId="{6617216B-D3A9-4A22-A0F3-D08BE5415947}" srcOrd="0" destOrd="0" presId="urn:microsoft.com/office/officeart/2005/8/layout/radial5"/>
    <dgm:cxn modelId="{6A17C4E8-86E5-42F4-A662-8FDCBEA8F40B}" type="presOf" srcId="{67A7DF4B-5DC7-427D-8F50-C6676BE871D1}" destId="{137CA577-1C08-42F7-B70A-0E9257F4B90A}" srcOrd="0" destOrd="0" presId="urn:microsoft.com/office/officeart/2005/8/layout/radial5"/>
    <dgm:cxn modelId="{89C5E7C6-106E-4C0B-ADDE-E60E8A0553AB}" type="presOf" srcId="{FC2D0F92-475E-4C54-9435-B7AD4CF9AE8C}" destId="{4C502B14-51EC-4E52-AFC5-47609639FC23}" srcOrd="0" destOrd="0" presId="urn:microsoft.com/office/officeart/2005/8/layout/radial5"/>
    <dgm:cxn modelId="{FFE5D679-A882-4AD7-AC1C-EBA63F9C3171}" type="presOf" srcId="{171492A0-D304-43C4-93E0-F17338E604BA}" destId="{168A0465-14E7-48C6-B8CB-C54D0DC22B6C}" srcOrd="1" destOrd="0" presId="urn:microsoft.com/office/officeart/2005/8/layout/radial5"/>
    <dgm:cxn modelId="{5220E16B-624C-423E-A279-76AFA206072B}" type="presOf" srcId="{16126C26-B30B-42F3-8ECF-9E4632487928}" destId="{810CE958-9EE3-4790-BEA1-EF50CAC51F9E}" srcOrd="0" destOrd="0" presId="urn:microsoft.com/office/officeart/2005/8/layout/radial5"/>
    <dgm:cxn modelId="{C7EEB253-6822-4BAD-938C-222F61CBFAF0}" type="presOf" srcId="{67A7DF4B-5DC7-427D-8F50-C6676BE871D1}" destId="{6E116FA0-27F7-4B36-AD4C-0B4B199604B8}" srcOrd="1" destOrd="0" presId="urn:microsoft.com/office/officeart/2005/8/layout/radial5"/>
    <dgm:cxn modelId="{36B32F3C-38E0-4B91-9757-B1E3419FA7C7}" type="presOf" srcId="{171492A0-D304-43C4-93E0-F17338E604BA}" destId="{4DAA3EBC-2ECC-4308-B8CE-1F8F1F36797B}" srcOrd="0" destOrd="0" presId="urn:microsoft.com/office/officeart/2005/8/layout/radial5"/>
    <dgm:cxn modelId="{C8FDB683-7BDB-4A92-A02A-D610DF9367E2}" type="presOf" srcId="{B83371DD-0CA2-4142-A7F3-3EC8E4A54ACD}" destId="{A8939700-70E2-4816-B2EC-AEB124A86756}" srcOrd="0" destOrd="0" presId="urn:microsoft.com/office/officeart/2005/8/layout/radial5"/>
    <dgm:cxn modelId="{EC51BAD4-3278-483C-8B89-A77F5931702F}" type="presOf" srcId="{B8AE5628-EB54-4DA1-B574-7BCF6CA33846}" destId="{DFABFBCD-0812-4AC5-A5EC-87B42A449043}" srcOrd="0" destOrd="0" presId="urn:microsoft.com/office/officeart/2005/8/layout/radial5"/>
    <dgm:cxn modelId="{F9B89F98-9457-457A-BDD8-75A8296FF3E5}" type="presOf" srcId="{7940E987-9BB6-4A64-AEE5-DFA2A66E091D}" destId="{5EF63600-B58C-468B-B8AF-7EDCE7618762}" srcOrd="1" destOrd="0" presId="urn:microsoft.com/office/officeart/2005/8/layout/radial5"/>
    <dgm:cxn modelId="{BAF49EE0-4FB5-4DB5-9E93-83A578547D0A}" type="presOf" srcId="{71ABEF05-DC6B-47FA-A794-291582F51020}" destId="{D56753FC-3BF6-4C86-A0F9-8544346E0A94}" srcOrd="1" destOrd="0" presId="urn:microsoft.com/office/officeart/2005/8/layout/radial5"/>
    <dgm:cxn modelId="{BA7BDC0D-04FD-468B-AAF8-B7ECD7177649}" type="presParOf" srcId="{0DAD35DF-90B6-4376-A403-76884080F5C4}" destId="{ECBC88D6-930D-4383-907C-16B6817C3FBF}" srcOrd="0" destOrd="0" presId="urn:microsoft.com/office/officeart/2005/8/layout/radial5"/>
    <dgm:cxn modelId="{E80EB625-15C9-4C4C-9BEE-3926A41EB56A}" type="presParOf" srcId="{0DAD35DF-90B6-4376-A403-76884080F5C4}" destId="{930E1B1A-7526-44B8-BCBB-609ED45C426E}" srcOrd="1" destOrd="0" presId="urn:microsoft.com/office/officeart/2005/8/layout/radial5"/>
    <dgm:cxn modelId="{DDBDC078-2B73-4A0A-A141-C4C09CA445A3}" type="presParOf" srcId="{930E1B1A-7526-44B8-BCBB-609ED45C426E}" destId="{FA5E798F-DA8A-405A-8E30-A451DC233DC0}" srcOrd="0" destOrd="0" presId="urn:microsoft.com/office/officeart/2005/8/layout/radial5"/>
    <dgm:cxn modelId="{E0467EB4-1DA1-4D27-8598-2328A24A6FEF}" type="presParOf" srcId="{0DAD35DF-90B6-4376-A403-76884080F5C4}" destId="{810CE958-9EE3-4790-BEA1-EF50CAC51F9E}" srcOrd="2" destOrd="0" presId="urn:microsoft.com/office/officeart/2005/8/layout/radial5"/>
    <dgm:cxn modelId="{E15335D5-FE68-484C-A4C9-CF89F61A02A7}" type="presParOf" srcId="{0DAD35DF-90B6-4376-A403-76884080F5C4}" destId="{4DAA3EBC-2ECC-4308-B8CE-1F8F1F36797B}" srcOrd="3" destOrd="0" presId="urn:microsoft.com/office/officeart/2005/8/layout/radial5"/>
    <dgm:cxn modelId="{5CD6EE89-9FB1-4D86-8E50-D0097F6432FF}" type="presParOf" srcId="{4DAA3EBC-2ECC-4308-B8CE-1F8F1F36797B}" destId="{168A0465-14E7-48C6-B8CB-C54D0DC22B6C}" srcOrd="0" destOrd="0" presId="urn:microsoft.com/office/officeart/2005/8/layout/radial5"/>
    <dgm:cxn modelId="{0EC1302D-EDA2-4E4F-A6B5-6F416AE5F80F}" type="presParOf" srcId="{0DAD35DF-90B6-4376-A403-76884080F5C4}" destId="{A8939700-70E2-4816-B2EC-AEB124A86756}" srcOrd="4" destOrd="0" presId="urn:microsoft.com/office/officeart/2005/8/layout/radial5"/>
    <dgm:cxn modelId="{D193BAFF-8BB6-489C-A89D-9689F5CF2ED4}" type="presParOf" srcId="{0DAD35DF-90B6-4376-A403-76884080F5C4}" destId="{6617216B-D3A9-4A22-A0F3-D08BE5415947}" srcOrd="5" destOrd="0" presId="urn:microsoft.com/office/officeart/2005/8/layout/radial5"/>
    <dgm:cxn modelId="{8F1E7AFC-B3C9-49B4-AF71-A06A4270B94C}" type="presParOf" srcId="{6617216B-D3A9-4A22-A0F3-D08BE5415947}" destId="{5EF63600-B58C-468B-B8AF-7EDCE7618762}" srcOrd="0" destOrd="0" presId="urn:microsoft.com/office/officeart/2005/8/layout/radial5"/>
    <dgm:cxn modelId="{364AB8CA-8696-4C0A-87D4-F99B5F219A84}" type="presParOf" srcId="{0DAD35DF-90B6-4376-A403-76884080F5C4}" destId="{DFABFBCD-0812-4AC5-A5EC-87B42A449043}" srcOrd="6" destOrd="0" presId="urn:microsoft.com/office/officeart/2005/8/layout/radial5"/>
    <dgm:cxn modelId="{129390B9-CFA8-48AB-9ACE-13EF9BDC0363}" type="presParOf" srcId="{0DAD35DF-90B6-4376-A403-76884080F5C4}" destId="{137CA577-1C08-42F7-B70A-0E9257F4B90A}" srcOrd="7" destOrd="0" presId="urn:microsoft.com/office/officeart/2005/8/layout/radial5"/>
    <dgm:cxn modelId="{06EC600E-877F-4171-A160-62D46BBDE616}" type="presParOf" srcId="{137CA577-1C08-42F7-B70A-0E9257F4B90A}" destId="{6E116FA0-27F7-4B36-AD4C-0B4B199604B8}" srcOrd="0" destOrd="0" presId="urn:microsoft.com/office/officeart/2005/8/layout/radial5"/>
    <dgm:cxn modelId="{E5A3AB51-B15C-43A5-8A30-84158085B3D3}" type="presParOf" srcId="{0DAD35DF-90B6-4376-A403-76884080F5C4}" destId="{6A80A7B9-D943-43DC-8B39-635CAC7EDF61}" srcOrd="8" destOrd="0" presId="urn:microsoft.com/office/officeart/2005/8/layout/radial5"/>
    <dgm:cxn modelId="{0C4EFBA8-A03A-4F18-A8CF-77D2A33B251E}" type="presParOf" srcId="{0DAD35DF-90B6-4376-A403-76884080F5C4}" destId="{4701BB89-BB5A-47CC-8001-AD6DA1630D5B}" srcOrd="9" destOrd="0" presId="urn:microsoft.com/office/officeart/2005/8/layout/radial5"/>
    <dgm:cxn modelId="{94262DAF-E598-4974-861E-B12BB133FA98}" type="presParOf" srcId="{4701BB89-BB5A-47CC-8001-AD6DA1630D5B}" destId="{D56753FC-3BF6-4C86-A0F9-8544346E0A94}" srcOrd="0" destOrd="0" presId="urn:microsoft.com/office/officeart/2005/8/layout/radial5"/>
    <dgm:cxn modelId="{BC769D30-1B97-4A9E-94D8-0D0912FC558A}" type="presParOf" srcId="{0DAD35DF-90B6-4376-A403-76884080F5C4}" destId="{4C502B14-51EC-4E52-AFC5-47609639FC23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6D5250B-FB24-4320-B1F3-CF977D98AEE6}" type="doc">
      <dgm:prSet loTypeId="urn:microsoft.com/office/officeart/2005/8/layout/radial6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A9C4A83-8786-459F-B95A-473C582C644B}">
      <dgm:prSet phldrT="[Text]" custT="1"/>
      <dgm:spPr/>
      <dgm:t>
        <a:bodyPr/>
        <a:lstStyle/>
        <a:p>
          <a:r>
            <a:rPr lang="fa-IR" sz="4000" dirty="0" smtClean="0">
              <a:cs typeface="B Homa" panose="00000400000000000000" pitchFamily="2" charset="-78"/>
            </a:rPr>
            <a:t>تمدن هاراپا</a:t>
          </a:r>
          <a:endParaRPr lang="en-US" sz="4000" dirty="0">
            <a:cs typeface="B Homa" panose="00000400000000000000" pitchFamily="2" charset="-78"/>
          </a:endParaRPr>
        </a:p>
      </dgm:t>
    </dgm:pt>
    <dgm:pt modelId="{C012F68E-B957-4397-BCDE-93561455E505}" type="parTrans" cxnId="{A620C10E-A767-40E1-950D-CE5C3F82A30D}">
      <dgm:prSet/>
      <dgm:spPr/>
      <dgm:t>
        <a:bodyPr/>
        <a:lstStyle/>
        <a:p>
          <a:endParaRPr lang="en-US"/>
        </a:p>
      </dgm:t>
    </dgm:pt>
    <dgm:pt modelId="{768CC3BD-372F-4767-A0BA-812FC3F088C5}" type="sibTrans" cxnId="{A620C10E-A767-40E1-950D-CE5C3F82A30D}">
      <dgm:prSet/>
      <dgm:spPr/>
      <dgm:t>
        <a:bodyPr/>
        <a:lstStyle/>
        <a:p>
          <a:endParaRPr lang="en-US"/>
        </a:p>
      </dgm:t>
    </dgm:pt>
    <dgm:pt modelId="{5A2DACD3-94C2-4A2A-BFB9-25E3B21F3BBF}">
      <dgm:prSet phldrT="[Text]" custT="1"/>
      <dgm:spPr/>
      <dgm:t>
        <a:bodyPr/>
        <a:lstStyle/>
        <a:p>
          <a:r>
            <a:rPr lang="fa-IR" sz="1800" dirty="0" smtClean="0">
              <a:cs typeface="B Homa" panose="00000400000000000000" pitchFamily="2" charset="-78"/>
            </a:rPr>
            <a:t>شبکه خیابان کشی منظم و شطرنجی</a:t>
          </a:r>
          <a:endParaRPr lang="en-US" sz="1800" dirty="0">
            <a:cs typeface="B Homa" panose="00000400000000000000" pitchFamily="2" charset="-78"/>
          </a:endParaRPr>
        </a:p>
      </dgm:t>
    </dgm:pt>
    <dgm:pt modelId="{FEB9BB0A-FE9E-4742-A12F-5ED96153D7E3}" type="parTrans" cxnId="{3924D8B1-7901-4559-9DA6-EB8D21F55426}">
      <dgm:prSet/>
      <dgm:spPr/>
      <dgm:t>
        <a:bodyPr/>
        <a:lstStyle/>
        <a:p>
          <a:endParaRPr lang="en-US"/>
        </a:p>
      </dgm:t>
    </dgm:pt>
    <dgm:pt modelId="{9FD41064-1808-41E2-A169-8E7E2CDF2D45}" type="sibTrans" cxnId="{3924D8B1-7901-4559-9DA6-EB8D21F55426}">
      <dgm:prSet/>
      <dgm:spPr/>
      <dgm:t>
        <a:bodyPr/>
        <a:lstStyle/>
        <a:p>
          <a:endParaRPr lang="en-US" sz="1600"/>
        </a:p>
      </dgm:t>
    </dgm:pt>
    <dgm:pt modelId="{A91F66F9-DEA0-42D2-BAC8-50247C044EED}">
      <dgm:prSet phldrT="[Text]" custT="1"/>
      <dgm:spPr/>
      <dgm:t>
        <a:bodyPr/>
        <a:lstStyle/>
        <a:p>
          <a:r>
            <a:rPr lang="fa-IR" sz="1800" dirty="0" smtClean="0">
              <a:cs typeface="B Homa" panose="00000400000000000000" pitchFamily="2" charset="-78"/>
            </a:rPr>
            <a:t>محدود شدن تدابیر دفاعی به قلعه</a:t>
          </a:r>
          <a:endParaRPr lang="en-US" sz="1800" dirty="0">
            <a:cs typeface="B Homa" panose="00000400000000000000" pitchFamily="2" charset="-78"/>
          </a:endParaRPr>
        </a:p>
      </dgm:t>
    </dgm:pt>
    <dgm:pt modelId="{6BA74D7B-2A3F-436D-8AD6-CF49A060786C}" type="parTrans" cxnId="{F9E64D09-5008-4C36-A0FE-80E776D1D1D3}">
      <dgm:prSet/>
      <dgm:spPr/>
      <dgm:t>
        <a:bodyPr/>
        <a:lstStyle/>
        <a:p>
          <a:endParaRPr lang="en-US"/>
        </a:p>
      </dgm:t>
    </dgm:pt>
    <dgm:pt modelId="{538B1D87-FFBB-4BD8-BFB6-40F28496B158}" type="sibTrans" cxnId="{F9E64D09-5008-4C36-A0FE-80E776D1D1D3}">
      <dgm:prSet/>
      <dgm:spPr/>
      <dgm:t>
        <a:bodyPr/>
        <a:lstStyle/>
        <a:p>
          <a:endParaRPr lang="en-US" sz="1600"/>
        </a:p>
      </dgm:t>
    </dgm:pt>
    <dgm:pt modelId="{F20D2BE7-0EE3-460D-BB5E-118AC077980A}">
      <dgm:prSet phldrT="[Text]" custT="1"/>
      <dgm:spPr/>
      <dgm:t>
        <a:bodyPr/>
        <a:lstStyle/>
        <a:p>
          <a:r>
            <a:rPr lang="fa-IR" sz="1800" dirty="0" smtClean="0">
              <a:cs typeface="B Homa" panose="00000400000000000000" pitchFamily="2" charset="-78"/>
            </a:rPr>
            <a:t>عدم ارتباط مردم با همسایگان</a:t>
          </a:r>
          <a:endParaRPr lang="en-US" sz="1800" dirty="0">
            <a:cs typeface="B Homa" panose="00000400000000000000" pitchFamily="2" charset="-78"/>
          </a:endParaRPr>
        </a:p>
      </dgm:t>
    </dgm:pt>
    <dgm:pt modelId="{31BB32DD-8D41-44C8-B868-A26BC307B30C}" type="parTrans" cxnId="{F753AF43-CB85-48D2-BDA9-561F13CE255F}">
      <dgm:prSet/>
      <dgm:spPr/>
      <dgm:t>
        <a:bodyPr/>
        <a:lstStyle/>
        <a:p>
          <a:endParaRPr lang="en-US"/>
        </a:p>
      </dgm:t>
    </dgm:pt>
    <dgm:pt modelId="{4D6F820F-626B-4F2B-835D-3B0348AF0376}" type="sibTrans" cxnId="{F753AF43-CB85-48D2-BDA9-561F13CE255F}">
      <dgm:prSet/>
      <dgm:spPr/>
      <dgm:t>
        <a:bodyPr/>
        <a:lstStyle/>
        <a:p>
          <a:endParaRPr lang="en-US" sz="1600"/>
        </a:p>
      </dgm:t>
    </dgm:pt>
    <dgm:pt modelId="{F14AD55A-5197-490A-A4C6-18ADA4170563}">
      <dgm:prSet phldrT="[Text]" custT="1"/>
      <dgm:spPr/>
      <dgm:t>
        <a:bodyPr/>
        <a:lstStyle/>
        <a:p>
          <a:r>
            <a:rPr lang="fa-IR" sz="1800" dirty="0" smtClean="0">
              <a:cs typeface="B Homa" panose="00000400000000000000" pitchFamily="2" charset="-78"/>
            </a:rPr>
            <a:t>نظم و ارتباط کامل</a:t>
          </a:r>
          <a:endParaRPr lang="en-US" sz="1800" dirty="0">
            <a:cs typeface="B Homa" panose="00000400000000000000" pitchFamily="2" charset="-78"/>
          </a:endParaRPr>
        </a:p>
      </dgm:t>
    </dgm:pt>
    <dgm:pt modelId="{4AD131E8-003B-4256-8BE9-F2D717E2A185}" type="parTrans" cxnId="{813EF6A6-5F60-4F72-8C09-0B35DBE4D7D2}">
      <dgm:prSet/>
      <dgm:spPr/>
      <dgm:t>
        <a:bodyPr/>
        <a:lstStyle/>
        <a:p>
          <a:endParaRPr lang="en-US"/>
        </a:p>
      </dgm:t>
    </dgm:pt>
    <dgm:pt modelId="{AA4790A3-DF9C-4F57-A205-EC7E5DC5EF59}" type="sibTrans" cxnId="{813EF6A6-5F60-4F72-8C09-0B35DBE4D7D2}">
      <dgm:prSet/>
      <dgm:spPr/>
      <dgm:t>
        <a:bodyPr/>
        <a:lstStyle/>
        <a:p>
          <a:endParaRPr lang="en-US" sz="1600"/>
        </a:p>
      </dgm:t>
    </dgm:pt>
    <dgm:pt modelId="{5ED36353-9EB1-4A23-9AEE-EF9ED0A078E2}">
      <dgm:prSet phldrT="[Text]" custT="1"/>
      <dgm:spPr/>
      <dgm:t>
        <a:bodyPr/>
        <a:lstStyle/>
        <a:p>
          <a:r>
            <a:rPr lang="fa-IR" sz="1800" dirty="0" smtClean="0">
              <a:cs typeface="B Homa" panose="00000400000000000000" pitchFamily="2" charset="-78"/>
            </a:rPr>
            <a:t>دیوارهای به دقت حفاظت شده</a:t>
          </a:r>
          <a:endParaRPr lang="en-US" sz="1800" dirty="0">
            <a:cs typeface="B Homa" panose="00000400000000000000" pitchFamily="2" charset="-78"/>
          </a:endParaRPr>
        </a:p>
      </dgm:t>
    </dgm:pt>
    <dgm:pt modelId="{41815BBE-BD5D-4DF2-BAE9-DD77A52998C9}" type="parTrans" cxnId="{991A986D-E185-430A-87C5-833955BC2EF8}">
      <dgm:prSet/>
      <dgm:spPr/>
      <dgm:t>
        <a:bodyPr/>
        <a:lstStyle/>
        <a:p>
          <a:endParaRPr lang="en-US"/>
        </a:p>
      </dgm:t>
    </dgm:pt>
    <dgm:pt modelId="{FAEBDFAA-3188-4D62-A30D-0D712097A6E4}" type="sibTrans" cxnId="{991A986D-E185-430A-87C5-833955BC2EF8}">
      <dgm:prSet/>
      <dgm:spPr/>
      <dgm:t>
        <a:bodyPr/>
        <a:lstStyle/>
        <a:p>
          <a:endParaRPr lang="en-US" sz="1600"/>
        </a:p>
      </dgm:t>
    </dgm:pt>
    <dgm:pt modelId="{772241AB-8C36-4B39-8093-9F496618F16E}">
      <dgm:prSet phldrT="[Text]" custT="1"/>
      <dgm:spPr/>
      <dgm:t>
        <a:bodyPr/>
        <a:lstStyle/>
        <a:p>
          <a:r>
            <a:rPr lang="fa-IR" sz="1800" dirty="0" smtClean="0">
              <a:cs typeface="B Homa" panose="00000400000000000000" pitchFamily="2" charset="-78"/>
            </a:rPr>
            <a:t>سیستم پیشرفته دفع فاضلاب</a:t>
          </a:r>
        </a:p>
      </dgm:t>
    </dgm:pt>
    <dgm:pt modelId="{54941150-E88B-46E3-949F-2792B406D4BD}" type="parTrans" cxnId="{C046DFD3-0802-4119-81EF-C95574C76257}">
      <dgm:prSet/>
      <dgm:spPr/>
      <dgm:t>
        <a:bodyPr/>
        <a:lstStyle/>
        <a:p>
          <a:endParaRPr lang="en-US"/>
        </a:p>
      </dgm:t>
    </dgm:pt>
    <dgm:pt modelId="{7F3FC13B-7251-44B3-BAB6-DD75B37B35DD}" type="sibTrans" cxnId="{C046DFD3-0802-4119-81EF-C95574C76257}">
      <dgm:prSet/>
      <dgm:spPr/>
      <dgm:t>
        <a:bodyPr/>
        <a:lstStyle/>
        <a:p>
          <a:endParaRPr lang="en-US" sz="1600"/>
        </a:p>
      </dgm:t>
    </dgm:pt>
    <dgm:pt modelId="{107BF509-C659-4654-86C9-59245F37284F}">
      <dgm:prSet phldrT="[Text]" custT="1"/>
      <dgm:spPr/>
      <dgm:t>
        <a:bodyPr/>
        <a:lstStyle/>
        <a:p>
          <a:r>
            <a:rPr lang="fa-IR" sz="1800" dirty="0" smtClean="0">
              <a:cs typeface="B Homa" panose="00000400000000000000" pitchFamily="2" charset="-78"/>
            </a:rPr>
            <a:t>انبار عظیم عمومی</a:t>
          </a:r>
          <a:endParaRPr lang="en-US" sz="1800" dirty="0">
            <a:cs typeface="B Homa" panose="00000400000000000000" pitchFamily="2" charset="-78"/>
          </a:endParaRPr>
        </a:p>
      </dgm:t>
    </dgm:pt>
    <dgm:pt modelId="{E79DC38C-B3DA-4F7F-A408-833430A9C6B8}" type="parTrans" cxnId="{99AD0832-AE43-475F-97FF-9253BD57122D}">
      <dgm:prSet/>
      <dgm:spPr/>
      <dgm:t>
        <a:bodyPr/>
        <a:lstStyle/>
        <a:p>
          <a:endParaRPr lang="en-US"/>
        </a:p>
      </dgm:t>
    </dgm:pt>
    <dgm:pt modelId="{24E600AD-57C9-472E-BE4F-7EC8C83BFAD3}" type="sibTrans" cxnId="{99AD0832-AE43-475F-97FF-9253BD57122D}">
      <dgm:prSet/>
      <dgm:spPr/>
      <dgm:t>
        <a:bodyPr/>
        <a:lstStyle/>
        <a:p>
          <a:endParaRPr lang="en-US" sz="1600"/>
        </a:p>
      </dgm:t>
    </dgm:pt>
    <dgm:pt modelId="{CCF4A926-728B-456D-840B-FEBFA0B63A2F}" type="pres">
      <dgm:prSet presAssocID="{F6D5250B-FB24-4320-B1F3-CF977D98AEE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351856A4-3A18-4962-BDA8-70CAF03A6E1A}" type="pres">
      <dgm:prSet presAssocID="{2A9C4A83-8786-459F-B95A-473C582C644B}" presName="centerShape" presStyleLbl="node0" presStyleIdx="0" presStyleCnt="1"/>
      <dgm:spPr/>
      <dgm:t>
        <a:bodyPr/>
        <a:lstStyle/>
        <a:p>
          <a:pPr rtl="1"/>
          <a:endParaRPr lang="fa-IR"/>
        </a:p>
      </dgm:t>
    </dgm:pt>
    <dgm:pt modelId="{F1EA7CE7-1FDB-4744-829B-4BF91BB75031}" type="pres">
      <dgm:prSet presAssocID="{5A2DACD3-94C2-4A2A-BFB9-25E3B21F3BBF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7158D97-B8AB-4193-9154-0A4FAA6AE44D}" type="pres">
      <dgm:prSet presAssocID="{5A2DACD3-94C2-4A2A-BFB9-25E3B21F3BBF}" presName="dummy" presStyleCnt="0"/>
      <dgm:spPr/>
      <dgm:t>
        <a:bodyPr/>
        <a:lstStyle/>
        <a:p>
          <a:pPr rtl="1"/>
          <a:endParaRPr lang="fa-IR"/>
        </a:p>
      </dgm:t>
    </dgm:pt>
    <dgm:pt modelId="{26A083E1-724D-42D3-93DF-C907614EDC19}" type="pres">
      <dgm:prSet presAssocID="{9FD41064-1808-41E2-A169-8E7E2CDF2D45}" presName="sibTrans" presStyleLbl="sibTrans2D1" presStyleIdx="0" presStyleCnt="7"/>
      <dgm:spPr/>
      <dgm:t>
        <a:bodyPr/>
        <a:lstStyle/>
        <a:p>
          <a:pPr rtl="1"/>
          <a:endParaRPr lang="fa-IR"/>
        </a:p>
      </dgm:t>
    </dgm:pt>
    <dgm:pt modelId="{528C2417-CDF9-4B57-BF16-6412A849C0EB}" type="pres">
      <dgm:prSet presAssocID="{A91F66F9-DEA0-42D2-BAC8-50247C044EED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6D26C8D-3030-4685-BA98-53D138364ED8}" type="pres">
      <dgm:prSet presAssocID="{A91F66F9-DEA0-42D2-BAC8-50247C044EED}" presName="dummy" presStyleCnt="0"/>
      <dgm:spPr/>
      <dgm:t>
        <a:bodyPr/>
        <a:lstStyle/>
        <a:p>
          <a:pPr rtl="1"/>
          <a:endParaRPr lang="fa-IR"/>
        </a:p>
      </dgm:t>
    </dgm:pt>
    <dgm:pt modelId="{19456B5D-ABD7-4695-AADA-40D55255AC0D}" type="pres">
      <dgm:prSet presAssocID="{538B1D87-FFBB-4BD8-BFB6-40F28496B158}" presName="sibTrans" presStyleLbl="sibTrans2D1" presStyleIdx="1" presStyleCnt="7"/>
      <dgm:spPr/>
      <dgm:t>
        <a:bodyPr/>
        <a:lstStyle/>
        <a:p>
          <a:pPr rtl="1"/>
          <a:endParaRPr lang="fa-IR"/>
        </a:p>
      </dgm:t>
    </dgm:pt>
    <dgm:pt modelId="{12F09623-59E6-49C1-AA98-B9D2F0B9FE17}" type="pres">
      <dgm:prSet presAssocID="{F20D2BE7-0EE3-460D-BB5E-118AC077980A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2718423-37C7-4603-92E0-DFB750790857}" type="pres">
      <dgm:prSet presAssocID="{F20D2BE7-0EE3-460D-BB5E-118AC077980A}" presName="dummy" presStyleCnt="0"/>
      <dgm:spPr/>
      <dgm:t>
        <a:bodyPr/>
        <a:lstStyle/>
        <a:p>
          <a:pPr rtl="1"/>
          <a:endParaRPr lang="fa-IR"/>
        </a:p>
      </dgm:t>
    </dgm:pt>
    <dgm:pt modelId="{60DADF4A-BCED-4007-A436-83ABBF6D345F}" type="pres">
      <dgm:prSet presAssocID="{4D6F820F-626B-4F2B-835D-3B0348AF0376}" presName="sibTrans" presStyleLbl="sibTrans2D1" presStyleIdx="2" presStyleCnt="7"/>
      <dgm:spPr/>
      <dgm:t>
        <a:bodyPr/>
        <a:lstStyle/>
        <a:p>
          <a:pPr rtl="1"/>
          <a:endParaRPr lang="fa-IR"/>
        </a:p>
      </dgm:t>
    </dgm:pt>
    <dgm:pt modelId="{D65E501C-E89E-4865-AA81-0B01078EF2D2}" type="pres">
      <dgm:prSet presAssocID="{5ED36353-9EB1-4A23-9AEE-EF9ED0A078E2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D4FCE4A-6222-4A17-B2CB-6FA76B63A4EC}" type="pres">
      <dgm:prSet presAssocID="{5ED36353-9EB1-4A23-9AEE-EF9ED0A078E2}" presName="dummy" presStyleCnt="0"/>
      <dgm:spPr/>
      <dgm:t>
        <a:bodyPr/>
        <a:lstStyle/>
        <a:p>
          <a:pPr rtl="1"/>
          <a:endParaRPr lang="fa-IR"/>
        </a:p>
      </dgm:t>
    </dgm:pt>
    <dgm:pt modelId="{9A73EC9B-0571-4C93-BB93-3BB9E69C89A9}" type="pres">
      <dgm:prSet presAssocID="{FAEBDFAA-3188-4D62-A30D-0D712097A6E4}" presName="sibTrans" presStyleLbl="sibTrans2D1" presStyleIdx="3" presStyleCnt="7"/>
      <dgm:spPr/>
      <dgm:t>
        <a:bodyPr/>
        <a:lstStyle/>
        <a:p>
          <a:pPr rtl="1"/>
          <a:endParaRPr lang="fa-IR"/>
        </a:p>
      </dgm:t>
    </dgm:pt>
    <dgm:pt modelId="{29B5E45F-65C7-448C-B378-F8CCD26D9C23}" type="pres">
      <dgm:prSet presAssocID="{772241AB-8C36-4B39-8093-9F496618F16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64826A-0986-4DAD-B56F-564E4AA4E01A}" type="pres">
      <dgm:prSet presAssocID="{772241AB-8C36-4B39-8093-9F496618F16E}" presName="dummy" presStyleCnt="0"/>
      <dgm:spPr/>
      <dgm:t>
        <a:bodyPr/>
        <a:lstStyle/>
        <a:p>
          <a:pPr rtl="1"/>
          <a:endParaRPr lang="fa-IR"/>
        </a:p>
      </dgm:t>
    </dgm:pt>
    <dgm:pt modelId="{E6EBD513-58DD-4107-999D-07D11D344B2A}" type="pres">
      <dgm:prSet presAssocID="{7F3FC13B-7251-44B3-BAB6-DD75B37B35DD}" presName="sibTrans" presStyleLbl="sibTrans2D1" presStyleIdx="4" presStyleCnt="7"/>
      <dgm:spPr/>
      <dgm:t>
        <a:bodyPr/>
        <a:lstStyle/>
        <a:p>
          <a:pPr rtl="1"/>
          <a:endParaRPr lang="fa-IR"/>
        </a:p>
      </dgm:t>
    </dgm:pt>
    <dgm:pt modelId="{6E8FAD79-9E27-4116-BD8E-5CFEAEA96E72}" type="pres">
      <dgm:prSet presAssocID="{107BF509-C659-4654-86C9-59245F37284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0A361BC-50A5-4462-AEB6-229E7A9694AD}" type="pres">
      <dgm:prSet presAssocID="{107BF509-C659-4654-86C9-59245F37284F}" presName="dummy" presStyleCnt="0"/>
      <dgm:spPr/>
      <dgm:t>
        <a:bodyPr/>
        <a:lstStyle/>
        <a:p>
          <a:pPr rtl="1"/>
          <a:endParaRPr lang="fa-IR"/>
        </a:p>
      </dgm:t>
    </dgm:pt>
    <dgm:pt modelId="{18B9754C-ABD0-49C9-980F-D4851FD02C8C}" type="pres">
      <dgm:prSet presAssocID="{24E600AD-57C9-472E-BE4F-7EC8C83BFAD3}" presName="sibTrans" presStyleLbl="sibTrans2D1" presStyleIdx="5" presStyleCnt="7"/>
      <dgm:spPr/>
      <dgm:t>
        <a:bodyPr/>
        <a:lstStyle/>
        <a:p>
          <a:pPr rtl="1"/>
          <a:endParaRPr lang="fa-IR"/>
        </a:p>
      </dgm:t>
    </dgm:pt>
    <dgm:pt modelId="{D3DB3A7B-B01E-4E64-B691-C625F68BB6A6}" type="pres">
      <dgm:prSet presAssocID="{F14AD55A-5197-490A-A4C6-18ADA4170563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6C8E43F-E6E7-405F-B11B-033B5303B1F1}" type="pres">
      <dgm:prSet presAssocID="{F14AD55A-5197-490A-A4C6-18ADA4170563}" presName="dummy" presStyleCnt="0"/>
      <dgm:spPr/>
      <dgm:t>
        <a:bodyPr/>
        <a:lstStyle/>
        <a:p>
          <a:pPr rtl="1"/>
          <a:endParaRPr lang="fa-IR"/>
        </a:p>
      </dgm:t>
    </dgm:pt>
    <dgm:pt modelId="{1372CD13-FEBC-4BA9-B49D-CDF599DF5975}" type="pres">
      <dgm:prSet presAssocID="{AA4790A3-DF9C-4F57-A205-EC7E5DC5EF59}" presName="sibTrans" presStyleLbl="sibTrans2D1" presStyleIdx="6" presStyleCnt="7"/>
      <dgm:spPr/>
      <dgm:t>
        <a:bodyPr/>
        <a:lstStyle/>
        <a:p>
          <a:pPr rtl="1"/>
          <a:endParaRPr lang="fa-IR"/>
        </a:p>
      </dgm:t>
    </dgm:pt>
  </dgm:ptLst>
  <dgm:cxnLst>
    <dgm:cxn modelId="{A620C10E-A767-40E1-950D-CE5C3F82A30D}" srcId="{F6D5250B-FB24-4320-B1F3-CF977D98AEE6}" destId="{2A9C4A83-8786-459F-B95A-473C582C644B}" srcOrd="0" destOrd="0" parTransId="{C012F68E-B957-4397-BCDE-93561455E505}" sibTransId="{768CC3BD-372F-4767-A0BA-812FC3F088C5}"/>
    <dgm:cxn modelId="{F9BFDF01-9DE6-439D-B86D-AD43C5BFA079}" type="presOf" srcId="{5ED36353-9EB1-4A23-9AEE-EF9ED0A078E2}" destId="{D65E501C-E89E-4865-AA81-0B01078EF2D2}" srcOrd="0" destOrd="0" presId="urn:microsoft.com/office/officeart/2005/8/layout/radial6"/>
    <dgm:cxn modelId="{C046DFD3-0802-4119-81EF-C95574C76257}" srcId="{2A9C4A83-8786-459F-B95A-473C582C644B}" destId="{772241AB-8C36-4B39-8093-9F496618F16E}" srcOrd="4" destOrd="0" parTransId="{54941150-E88B-46E3-949F-2792B406D4BD}" sibTransId="{7F3FC13B-7251-44B3-BAB6-DD75B37B35DD}"/>
    <dgm:cxn modelId="{8517FBA2-96A3-43EA-A73C-CBF22025827F}" type="presOf" srcId="{772241AB-8C36-4B39-8093-9F496618F16E}" destId="{29B5E45F-65C7-448C-B378-F8CCD26D9C23}" srcOrd="0" destOrd="0" presId="urn:microsoft.com/office/officeart/2005/8/layout/radial6"/>
    <dgm:cxn modelId="{C1762950-B355-4035-8FA9-ACE68993A56F}" type="presOf" srcId="{9FD41064-1808-41E2-A169-8E7E2CDF2D45}" destId="{26A083E1-724D-42D3-93DF-C907614EDC19}" srcOrd="0" destOrd="0" presId="urn:microsoft.com/office/officeart/2005/8/layout/radial6"/>
    <dgm:cxn modelId="{075B5037-055D-4F2F-8620-4F558B248AF7}" type="presOf" srcId="{24E600AD-57C9-472E-BE4F-7EC8C83BFAD3}" destId="{18B9754C-ABD0-49C9-980F-D4851FD02C8C}" srcOrd="0" destOrd="0" presId="urn:microsoft.com/office/officeart/2005/8/layout/radial6"/>
    <dgm:cxn modelId="{AC85E914-8B52-415F-BB18-EA7318872543}" type="presOf" srcId="{F14AD55A-5197-490A-A4C6-18ADA4170563}" destId="{D3DB3A7B-B01E-4E64-B691-C625F68BB6A6}" srcOrd="0" destOrd="0" presId="urn:microsoft.com/office/officeart/2005/8/layout/radial6"/>
    <dgm:cxn modelId="{9FB689B5-C522-4FD4-A42C-F86410991712}" type="presOf" srcId="{AA4790A3-DF9C-4F57-A205-EC7E5DC5EF59}" destId="{1372CD13-FEBC-4BA9-B49D-CDF599DF5975}" srcOrd="0" destOrd="0" presId="urn:microsoft.com/office/officeart/2005/8/layout/radial6"/>
    <dgm:cxn modelId="{040095C2-B982-4BFB-8164-CDF7DD3F9305}" type="presOf" srcId="{F6D5250B-FB24-4320-B1F3-CF977D98AEE6}" destId="{CCF4A926-728B-456D-840B-FEBFA0B63A2F}" srcOrd="0" destOrd="0" presId="urn:microsoft.com/office/officeart/2005/8/layout/radial6"/>
    <dgm:cxn modelId="{5C690D52-3A57-4851-A709-365A6D3A4BDE}" type="presOf" srcId="{2A9C4A83-8786-459F-B95A-473C582C644B}" destId="{351856A4-3A18-4962-BDA8-70CAF03A6E1A}" srcOrd="0" destOrd="0" presId="urn:microsoft.com/office/officeart/2005/8/layout/radial6"/>
    <dgm:cxn modelId="{580DFEA8-3A50-4289-9385-2784F1A04F67}" type="presOf" srcId="{4D6F820F-626B-4F2B-835D-3B0348AF0376}" destId="{60DADF4A-BCED-4007-A436-83ABBF6D345F}" srcOrd="0" destOrd="0" presId="urn:microsoft.com/office/officeart/2005/8/layout/radial6"/>
    <dgm:cxn modelId="{99AD0832-AE43-475F-97FF-9253BD57122D}" srcId="{2A9C4A83-8786-459F-B95A-473C582C644B}" destId="{107BF509-C659-4654-86C9-59245F37284F}" srcOrd="5" destOrd="0" parTransId="{E79DC38C-B3DA-4F7F-A408-833430A9C6B8}" sibTransId="{24E600AD-57C9-472E-BE4F-7EC8C83BFAD3}"/>
    <dgm:cxn modelId="{991A986D-E185-430A-87C5-833955BC2EF8}" srcId="{2A9C4A83-8786-459F-B95A-473C582C644B}" destId="{5ED36353-9EB1-4A23-9AEE-EF9ED0A078E2}" srcOrd="3" destOrd="0" parTransId="{41815BBE-BD5D-4DF2-BAE9-DD77A52998C9}" sibTransId="{FAEBDFAA-3188-4D62-A30D-0D712097A6E4}"/>
    <dgm:cxn modelId="{471D39BA-6AEB-496A-BBBC-FECD8A006688}" type="presOf" srcId="{5A2DACD3-94C2-4A2A-BFB9-25E3B21F3BBF}" destId="{F1EA7CE7-1FDB-4744-829B-4BF91BB75031}" srcOrd="0" destOrd="0" presId="urn:microsoft.com/office/officeart/2005/8/layout/radial6"/>
    <dgm:cxn modelId="{B2953D56-3C70-4490-9FEC-FC3D7752F3AF}" type="presOf" srcId="{7F3FC13B-7251-44B3-BAB6-DD75B37B35DD}" destId="{E6EBD513-58DD-4107-999D-07D11D344B2A}" srcOrd="0" destOrd="0" presId="urn:microsoft.com/office/officeart/2005/8/layout/radial6"/>
    <dgm:cxn modelId="{3924D8B1-7901-4559-9DA6-EB8D21F55426}" srcId="{2A9C4A83-8786-459F-B95A-473C582C644B}" destId="{5A2DACD3-94C2-4A2A-BFB9-25E3B21F3BBF}" srcOrd="0" destOrd="0" parTransId="{FEB9BB0A-FE9E-4742-A12F-5ED96153D7E3}" sibTransId="{9FD41064-1808-41E2-A169-8E7E2CDF2D45}"/>
    <dgm:cxn modelId="{F9E64D09-5008-4C36-A0FE-80E776D1D1D3}" srcId="{2A9C4A83-8786-459F-B95A-473C582C644B}" destId="{A91F66F9-DEA0-42D2-BAC8-50247C044EED}" srcOrd="1" destOrd="0" parTransId="{6BA74D7B-2A3F-436D-8AD6-CF49A060786C}" sibTransId="{538B1D87-FFBB-4BD8-BFB6-40F28496B158}"/>
    <dgm:cxn modelId="{8D328ADC-EF4F-408A-8E8F-6D8D2E8FC1F2}" type="presOf" srcId="{FAEBDFAA-3188-4D62-A30D-0D712097A6E4}" destId="{9A73EC9B-0571-4C93-BB93-3BB9E69C89A9}" srcOrd="0" destOrd="0" presId="urn:microsoft.com/office/officeart/2005/8/layout/radial6"/>
    <dgm:cxn modelId="{813EF6A6-5F60-4F72-8C09-0B35DBE4D7D2}" srcId="{2A9C4A83-8786-459F-B95A-473C582C644B}" destId="{F14AD55A-5197-490A-A4C6-18ADA4170563}" srcOrd="6" destOrd="0" parTransId="{4AD131E8-003B-4256-8BE9-F2D717E2A185}" sibTransId="{AA4790A3-DF9C-4F57-A205-EC7E5DC5EF59}"/>
    <dgm:cxn modelId="{F6024E8C-A3BB-4A87-A0D9-1200AB82976B}" type="presOf" srcId="{F20D2BE7-0EE3-460D-BB5E-118AC077980A}" destId="{12F09623-59E6-49C1-AA98-B9D2F0B9FE17}" srcOrd="0" destOrd="0" presId="urn:microsoft.com/office/officeart/2005/8/layout/radial6"/>
    <dgm:cxn modelId="{61AC8E78-595D-49C2-B78D-2AA4A082CD1B}" type="presOf" srcId="{107BF509-C659-4654-86C9-59245F37284F}" destId="{6E8FAD79-9E27-4116-BD8E-5CFEAEA96E72}" srcOrd="0" destOrd="0" presId="urn:microsoft.com/office/officeart/2005/8/layout/radial6"/>
    <dgm:cxn modelId="{D950F1E4-96EC-4E00-8FBE-A20743CFBE81}" type="presOf" srcId="{538B1D87-FFBB-4BD8-BFB6-40F28496B158}" destId="{19456B5D-ABD7-4695-AADA-40D55255AC0D}" srcOrd="0" destOrd="0" presId="urn:microsoft.com/office/officeart/2005/8/layout/radial6"/>
    <dgm:cxn modelId="{DBF624E8-C685-4CD6-867A-8CAF01CDC84B}" type="presOf" srcId="{A91F66F9-DEA0-42D2-BAC8-50247C044EED}" destId="{528C2417-CDF9-4B57-BF16-6412A849C0EB}" srcOrd="0" destOrd="0" presId="urn:microsoft.com/office/officeart/2005/8/layout/radial6"/>
    <dgm:cxn modelId="{F753AF43-CB85-48D2-BDA9-561F13CE255F}" srcId="{2A9C4A83-8786-459F-B95A-473C582C644B}" destId="{F20D2BE7-0EE3-460D-BB5E-118AC077980A}" srcOrd="2" destOrd="0" parTransId="{31BB32DD-8D41-44C8-B868-A26BC307B30C}" sibTransId="{4D6F820F-626B-4F2B-835D-3B0348AF0376}"/>
    <dgm:cxn modelId="{DD3DD3A0-1261-4B5E-B987-71AF41A4807C}" type="presParOf" srcId="{CCF4A926-728B-456D-840B-FEBFA0B63A2F}" destId="{351856A4-3A18-4962-BDA8-70CAF03A6E1A}" srcOrd="0" destOrd="0" presId="urn:microsoft.com/office/officeart/2005/8/layout/radial6"/>
    <dgm:cxn modelId="{26429BBD-4B0B-4ADA-801F-31DA051C6C55}" type="presParOf" srcId="{CCF4A926-728B-456D-840B-FEBFA0B63A2F}" destId="{F1EA7CE7-1FDB-4744-829B-4BF91BB75031}" srcOrd="1" destOrd="0" presId="urn:microsoft.com/office/officeart/2005/8/layout/radial6"/>
    <dgm:cxn modelId="{06BC0009-30C6-40F3-8394-0C878AEAA9EE}" type="presParOf" srcId="{CCF4A926-728B-456D-840B-FEBFA0B63A2F}" destId="{D7158D97-B8AB-4193-9154-0A4FAA6AE44D}" srcOrd="2" destOrd="0" presId="urn:microsoft.com/office/officeart/2005/8/layout/radial6"/>
    <dgm:cxn modelId="{6F2744EB-6BD3-4FBD-93D2-FD29965A0EDE}" type="presParOf" srcId="{CCF4A926-728B-456D-840B-FEBFA0B63A2F}" destId="{26A083E1-724D-42D3-93DF-C907614EDC19}" srcOrd="3" destOrd="0" presId="urn:microsoft.com/office/officeart/2005/8/layout/radial6"/>
    <dgm:cxn modelId="{A8D7C413-39FC-47A0-9951-3C40BF99EAFA}" type="presParOf" srcId="{CCF4A926-728B-456D-840B-FEBFA0B63A2F}" destId="{528C2417-CDF9-4B57-BF16-6412A849C0EB}" srcOrd="4" destOrd="0" presId="urn:microsoft.com/office/officeart/2005/8/layout/radial6"/>
    <dgm:cxn modelId="{1610B196-E7CA-4C79-9275-51145BAF83CC}" type="presParOf" srcId="{CCF4A926-728B-456D-840B-FEBFA0B63A2F}" destId="{D6D26C8D-3030-4685-BA98-53D138364ED8}" srcOrd="5" destOrd="0" presId="urn:microsoft.com/office/officeart/2005/8/layout/radial6"/>
    <dgm:cxn modelId="{FF71946D-85F9-40DC-B49E-E938C3B57E84}" type="presParOf" srcId="{CCF4A926-728B-456D-840B-FEBFA0B63A2F}" destId="{19456B5D-ABD7-4695-AADA-40D55255AC0D}" srcOrd="6" destOrd="0" presId="urn:microsoft.com/office/officeart/2005/8/layout/radial6"/>
    <dgm:cxn modelId="{35EB7C18-C075-482A-9A51-EBDD9AEFC750}" type="presParOf" srcId="{CCF4A926-728B-456D-840B-FEBFA0B63A2F}" destId="{12F09623-59E6-49C1-AA98-B9D2F0B9FE17}" srcOrd="7" destOrd="0" presId="urn:microsoft.com/office/officeart/2005/8/layout/radial6"/>
    <dgm:cxn modelId="{A803B5CC-21F8-49CA-BA52-0FD2F6862CCC}" type="presParOf" srcId="{CCF4A926-728B-456D-840B-FEBFA0B63A2F}" destId="{02718423-37C7-4603-92E0-DFB750790857}" srcOrd="8" destOrd="0" presId="urn:microsoft.com/office/officeart/2005/8/layout/radial6"/>
    <dgm:cxn modelId="{225F85AB-32C4-48B7-9659-409A2935C697}" type="presParOf" srcId="{CCF4A926-728B-456D-840B-FEBFA0B63A2F}" destId="{60DADF4A-BCED-4007-A436-83ABBF6D345F}" srcOrd="9" destOrd="0" presId="urn:microsoft.com/office/officeart/2005/8/layout/radial6"/>
    <dgm:cxn modelId="{8FD856F4-483C-4F3E-9029-179DF91811D9}" type="presParOf" srcId="{CCF4A926-728B-456D-840B-FEBFA0B63A2F}" destId="{D65E501C-E89E-4865-AA81-0B01078EF2D2}" srcOrd="10" destOrd="0" presId="urn:microsoft.com/office/officeart/2005/8/layout/radial6"/>
    <dgm:cxn modelId="{AC42EAFA-83B6-40D0-8448-5CC667396A33}" type="presParOf" srcId="{CCF4A926-728B-456D-840B-FEBFA0B63A2F}" destId="{4D4FCE4A-6222-4A17-B2CB-6FA76B63A4EC}" srcOrd="11" destOrd="0" presId="urn:microsoft.com/office/officeart/2005/8/layout/radial6"/>
    <dgm:cxn modelId="{6D1EF9C8-631C-4308-AD62-614E84907C8F}" type="presParOf" srcId="{CCF4A926-728B-456D-840B-FEBFA0B63A2F}" destId="{9A73EC9B-0571-4C93-BB93-3BB9E69C89A9}" srcOrd="12" destOrd="0" presId="urn:microsoft.com/office/officeart/2005/8/layout/radial6"/>
    <dgm:cxn modelId="{D2BD757C-1D20-4CC1-976C-AC360EB3FC59}" type="presParOf" srcId="{CCF4A926-728B-456D-840B-FEBFA0B63A2F}" destId="{29B5E45F-65C7-448C-B378-F8CCD26D9C23}" srcOrd="13" destOrd="0" presId="urn:microsoft.com/office/officeart/2005/8/layout/radial6"/>
    <dgm:cxn modelId="{BFABB857-3348-4330-AFBC-4DDE76F0748E}" type="presParOf" srcId="{CCF4A926-728B-456D-840B-FEBFA0B63A2F}" destId="{7764826A-0986-4DAD-B56F-564E4AA4E01A}" srcOrd="14" destOrd="0" presId="urn:microsoft.com/office/officeart/2005/8/layout/radial6"/>
    <dgm:cxn modelId="{6B5EB3D9-3269-41F1-B4AB-A5EA49F7882E}" type="presParOf" srcId="{CCF4A926-728B-456D-840B-FEBFA0B63A2F}" destId="{E6EBD513-58DD-4107-999D-07D11D344B2A}" srcOrd="15" destOrd="0" presId="urn:microsoft.com/office/officeart/2005/8/layout/radial6"/>
    <dgm:cxn modelId="{2EE35933-A965-461D-8B32-A37B41325B44}" type="presParOf" srcId="{CCF4A926-728B-456D-840B-FEBFA0B63A2F}" destId="{6E8FAD79-9E27-4116-BD8E-5CFEAEA96E72}" srcOrd="16" destOrd="0" presId="urn:microsoft.com/office/officeart/2005/8/layout/radial6"/>
    <dgm:cxn modelId="{E4F97B45-476F-43DB-839A-94A9B2E94AB5}" type="presParOf" srcId="{CCF4A926-728B-456D-840B-FEBFA0B63A2F}" destId="{90A361BC-50A5-4462-AEB6-229E7A9694AD}" srcOrd="17" destOrd="0" presId="urn:microsoft.com/office/officeart/2005/8/layout/radial6"/>
    <dgm:cxn modelId="{42426726-1018-48FC-9960-D7C63B11F0D2}" type="presParOf" srcId="{CCF4A926-728B-456D-840B-FEBFA0B63A2F}" destId="{18B9754C-ABD0-49C9-980F-D4851FD02C8C}" srcOrd="18" destOrd="0" presId="urn:microsoft.com/office/officeart/2005/8/layout/radial6"/>
    <dgm:cxn modelId="{6D0794AE-BCA6-4254-A406-451018EE69C9}" type="presParOf" srcId="{CCF4A926-728B-456D-840B-FEBFA0B63A2F}" destId="{D3DB3A7B-B01E-4E64-B691-C625F68BB6A6}" srcOrd="19" destOrd="0" presId="urn:microsoft.com/office/officeart/2005/8/layout/radial6"/>
    <dgm:cxn modelId="{83D41138-6150-4D2F-8014-0C33A5CADFAA}" type="presParOf" srcId="{CCF4A926-728B-456D-840B-FEBFA0B63A2F}" destId="{16C8E43F-E6E7-405F-B11B-033B5303B1F1}" srcOrd="20" destOrd="0" presId="urn:microsoft.com/office/officeart/2005/8/layout/radial6"/>
    <dgm:cxn modelId="{EDAFD5FC-7A05-44E9-91C7-56865EC2047D}" type="presParOf" srcId="{CCF4A926-728B-456D-840B-FEBFA0B63A2F}" destId="{1372CD13-FEBC-4BA9-B49D-CDF599DF5975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5872930-151E-444F-9C0D-9BC45F1A5673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1C4066-A0CA-400B-8660-2FE2B58CE772}">
      <dgm:prSet phldrT="[Text]" custT="1"/>
      <dgm:spPr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cs typeface="B Homa" panose="00000400000000000000" pitchFamily="2" charset="-78"/>
            </a:rPr>
            <a:t>1 -عصر تاریکی یا یونان عهد هومر</a:t>
          </a:r>
        </a:p>
        <a:p>
          <a:pPr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dirty="0"/>
        </a:p>
      </dgm:t>
    </dgm:pt>
    <dgm:pt modelId="{75DB4988-7D07-4D9B-8679-FBA02C6B3350}" type="parTrans" cxnId="{1AEAEF13-0754-4641-B11B-7A59535BA83D}">
      <dgm:prSet/>
      <dgm:spPr/>
      <dgm:t>
        <a:bodyPr/>
        <a:lstStyle/>
        <a:p>
          <a:endParaRPr lang="en-US"/>
        </a:p>
      </dgm:t>
    </dgm:pt>
    <dgm:pt modelId="{E24EF640-C58A-45C1-8B39-35B7E18955E7}" type="sibTrans" cxnId="{1AEAEF13-0754-4641-B11B-7A59535BA83D}">
      <dgm:prSet/>
      <dgm:spPr/>
      <dgm:t>
        <a:bodyPr/>
        <a:lstStyle/>
        <a:p>
          <a:endParaRPr lang="en-US"/>
        </a:p>
      </dgm:t>
    </dgm:pt>
    <dgm:pt modelId="{40326E2C-C9D2-4684-BD8E-E4C52358104B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a-IR" sz="2400" dirty="0" smtClean="0">
            <a:cs typeface="B Homa" panose="00000400000000000000" pitchFamily="2" charset="-78"/>
          </a:endParaRPr>
        </a:p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cs typeface="B Homa" panose="00000400000000000000" pitchFamily="2" charset="-78"/>
            </a:rPr>
            <a:t>2 -دوران ایجاد مهاجرنشینهای یونانی</a:t>
          </a:r>
        </a:p>
        <a:p>
          <a:pPr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dirty="0"/>
        </a:p>
      </dgm:t>
    </dgm:pt>
    <dgm:pt modelId="{05ED306D-1DEC-4C29-A246-FD4F00809841}" type="parTrans" cxnId="{9479D1EF-614B-42B7-8C7B-6F41A0D4DD80}">
      <dgm:prSet/>
      <dgm:spPr/>
      <dgm:t>
        <a:bodyPr/>
        <a:lstStyle/>
        <a:p>
          <a:endParaRPr lang="en-US"/>
        </a:p>
      </dgm:t>
    </dgm:pt>
    <dgm:pt modelId="{9C4F2C4B-D2CA-4FBB-B8FF-2668BC064E77}" type="sibTrans" cxnId="{9479D1EF-614B-42B7-8C7B-6F41A0D4DD80}">
      <dgm:prSet/>
      <dgm:spPr/>
      <dgm:t>
        <a:bodyPr/>
        <a:lstStyle/>
        <a:p>
          <a:endParaRPr lang="en-US"/>
        </a:p>
      </dgm:t>
    </dgm:pt>
    <dgm:pt modelId="{2A187DD2-3AAB-4705-A939-D9D518084D31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a-IR" sz="2400" dirty="0" smtClean="0">
            <a:cs typeface="B Homa" panose="00000400000000000000" pitchFamily="2" charset="-78"/>
          </a:endParaRPr>
        </a:p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cs typeface="B Homa" panose="00000400000000000000" pitchFamily="2" charset="-78"/>
            </a:rPr>
            <a:t>3 -دوران عهد کالسیک یونان</a:t>
          </a:r>
        </a:p>
        <a:p>
          <a:pPr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dirty="0"/>
        </a:p>
      </dgm:t>
    </dgm:pt>
    <dgm:pt modelId="{9074B950-EFA3-4403-9BF9-5049CA44C42D}" type="parTrans" cxnId="{C81D013A-A449-442A-AD29-51B165A3F5B8}">
      <dgm:prSet/>
      <dgm:spPr/>
      <dgm:t>
        <a:bodyPr/>
        <a:lstStyle/>
        <a:p>
          <a:endParaRPr lang="en-US"/>
        </a:p>
      </dgm:t>
    </dgm:pt>
    <dgm:pt modelId="{411B792F-B417-4D7C-A3DB-BAD37E7045AF}" type="sibTrans" cxnId="{C81D013A-A449-442A-AD29-51B165A3F5B8}">
      <dgm:prSet/>
      <dgm:spPr/>
      <dgm:t>
        <a:bodyPr/>
        <a:lstStyle/>
        <a:p>
          <a:endParaRPr lang="en-US"/>
        </a:p>
      </dgm:t>
    </dgm:pt>
    <dgm:pt modelId="{68A53F69-742D-458A-880E-E367B81CE19D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a-IR" sz="2500" dirty="0" smtClean="0">
            <a:cs typeface="B Homa" panose="00000400000000000000" pitchFamily="2" charset="-78"/>
          </a:endParaRPr>
        </a:p>
        <a:p>
          <a:pPr marL="0" marR="0" indent="0" algn="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500" dirty="0" smtClean="0">
              <a:cs typeface="B Homa" panose="00000400000000000000" pitchFamily="2" charset="-78"/>
            </a:rPr>
            <a:t>4</a:t>
          </a:r>
          <a:r>
            <a:rPr lang="fa-IR" sz="2400" dirty="0" smtClean="0">
              <a:cs typeface="B Homa" panose="00000400000000000000" pitchFamily="2" charset="-78"/>
            </a:rPr>
            <a:t> -دوران هسنیسم یا جانشینان اسکندر</a:t>
          </a:r>
          <a:endParaRPr lang="en-US" sz="2400" dirty="0" smtClean="0">
            <a:cs typeface="B Homa" panose="00000400000000000000" pitchFamily="2" charset="-78"/>
          </a:endParaRPr>
        </a:p>
        <a:p>
          <a:pPr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dirty="0"/>
        </a:p>
      </dgm:t>
    </dgm:pt>
    <dgm:pt modelId="{FD4DF5B1-AD87-496E-9A5B-3913F0F89135}" type="parTrans" cxnId="{F81BC388-FD09-452A-9133-410605CE64E2}">
      <dgm:prSet/>
      <dgm:spPr/>
      <dgm:t>
        <a:bodyPr/>
        <a:lstStyle/>
        <a:p>
          <a:endParaRPr lang="en-US"/>
        </a:p>
      </dgm:t>
    </dgm:pt>
    <dgm:pt modelId="{66B7FD9C-5AE4-4EE7-909E-6FC1AEFF126C}" type="sibTrans" cxnId="{F81BC388-FD09-452A-9133-410605CE64E2}">
      <dgm:prSet/>
      <dgm:spPr/>
      <dgm:t>
        <a:bodyPr/>
        <a:lstStyle/>
        <a:p>
          <a:endParaRPr lang="en-US"/>
        </a:p>
      </dgm:t>
    </dgm:pt>
    <dgm:pt modelId="{C9706509-72AA-47F3-82C8-35486929AE5E}" type="pres">
      <dgm:prSet presAssocID="{15872930-151E-444F-9C0D-9BC45F1A567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FDF9C32-1EA4-4B71-9571-D574269D6637}" type="pres">
      <dgm:prSet presAssocID="{381C4066-A0CA-400B-8660-2FE2B58CE772}" presName="parentLin" presStyleCnt="0"/>
      <dgm:spPr/>
    </dgm:pt>
    <dgm:pt modelId="{04DA2FC7-09E5-400D-8A01-542867D97A40}" type="pres">
      <dgm:prSet presAssocID="{381C4066-A0CA-400B-8660-2FE2B58CE77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44561FA0-2B68-4DA7-959F-609B192884ED}" type="pres">
      <dgm:prSet presAssocID="{381C4066-A0CA-400B-8660-2FE2B58CE77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A5C8EE-C8CE-421E-98F5-0229BC801F47}" type="pres">
      <dgm:prSet presAssocID="{381C4066-A0CA-400B-8660-2FE2B58CE772}" presName="negativeSpace" presStyleCnt="0"/>
      <dgm:spPr/>
    </dgm:pt>
    <dgm:pt modelId="{0019104E-B172-4144-850E-105E216DEF15}" type="pres">
      <dgm:prSet presAssocID="{381C4066-A0CA-400B-8660-2FE2B58CE772}" presName="childText" presStyleLbl="conFgAcc1" presStyleIdx="0" presStyleCnt="4" custLinFactNeighborX="3219" custLinFactNeighborY="-31750">
        <dgm:presLayoutVars>
          <dgm:bulletEnabled val="1"/>
        </dgm:presLayoutVars>
      </dgm:prSet>
      <dgm:spPr/>
    </dgm:pt>
    <dgm:pt modelId="{C3B48BF0-820A-49D6-9D34-6E01DDF3D56A}" type="pres">
      <dgm:prSet presAssocID="{E24EF640-C58A-45C1-8B39-35B7E18955E7}" presName="spaceBetweenRectangles" presStyleCnt="0"/>
      <dgm:spPr/>
    </dgm:pt>
    <dgm:pt modelId="{489B51AA-AAC8-4BB4-B55E-2B14721FEC42}" type="pres">
      <dgm:prSet presAssocID="{40326E2C-C9D2-4684-BD8E-E4C52358104B}" presName="parentLin" presStyleCnt="0"/>
      <dgm:spPr/>
    </dgm:pt>
    <dgm:pt modelId="{D223D526-BF3F-45D6-ADAD-3D67C1D4CB88}" type="pres">
      <dgm:prSet presAssocID="{40326E2C-C9D2-4684-BD8E-E4C52358104B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399C37B5-E50C-4DFF-9B0D-16EDC144D9CF}" type="pres">
      <dgm:prSet presAssocID="{40326E2C-C9D2-4684-BD8E-E4C52358104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1A820F-D9F2-4F5D-9CAD-F72A83E6BE43}" type="pres">
      <dgm:prSet presAssocID="{40326E2C-C9D2-4684-BD8E-E4C52358104B}" presName="negativeSpace" presStyleCnt="0"/>
      <dgm:spPr/>
    </dgm:pt>
    <dgm:pt modelId="{13A8EB1B-EFA8-4DB9-966E-7A77949C7672}" type="pres">
      <dgm:prSet presAssocID="{40326E2C-C9D2-4684-BD8E-E4C52358104B}" presName="childText" presStyleLbl="conFgAcc1" presStyleIdx="1" presStyleCnt="4">
        <dgm:presLayoutVars>
          <dgm:bulletEnabled val="1"/>
        </dgm:presLayoutVars>
      </dgm:prSet>
      <dgm:spPr/>
    </dgm:pt>
    <dgm:pt modelId="{CB39509B-ED4D-420F-BC44-CB9791FA2DEB}" type="pres">
      <dgm:prSet presAssocID="{9C4F2C4B-D2CA-4FBB-B8FF-2668BC064E77}" presName="spaceBetweenRectangles" presStyleCnt="0"/>
      <dgm:spPr/>
    </dgm:pt>
    <dgm:pt modelId="{3963DAD3-D8D6-4753-B6CF-D2E3677822BC}" type="pres">
      <dgm:prSet presAssocID="{2A187DD2-3AAB-4705-A939-D9D518084D31}" presName="parentLin" presStyleCnt="0"/>
      <dgm:spPr/>
    </dgm:pt>
    <dgm:pt modelId="{7217915F-B9B2-49E3-9B8C-0A56637C9EE1}" type="pres">
      <dgm:prSet presAssocID="{2A187DD2-3AAB-4705-A939-D9D518084D31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D8916DBB-EBBE-43DA-8AAF-5A9F339703CE}" type="pres">
      <dgm:prSet presAssocID="{2A187DD2-3AAB-4705-A939-D9D518084D3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3449A6-ACE4-4BA2-8FDE-505EEE475EB9}" type="pres">
      <dgm:prSet presAssocID="{2A187DD2-3AAB-4705-A939-D9D518084D31}" presName="negativeSpace" presStyleCnt="0"/>
      <dgm:spPr/>
    </dgm:pt>
    <dgm:pt modelId="{11FDD85B-F47C-4C7E-BA3D-A71A9D1F584D}" type="pres">
      <dgm:prSet presAssocID="{2A187DD2-3AAB-4705-A939-D9D518084D31}" presName="childText" presStyleLbl="conFgAcc1" presStyleIdx="2" presStyleCnt="4">
        <dgm:presLayoutVars>
          <dgm:bulletEnabled val="1"/>
        </dgm:presLayoutVars>
      </dgm:prSet>
      <dgm:spPr/>
    </dgm:pt>
    <dgm:pt modelId="{CDCDACF1-746D-44E8-B3F5-4CFD09BFE0D1}" type="pres">
      <dgm:prSet presAssocID="{411B792F-B417-4D7C-A3DB-BAD37E7045AF}" presName="spaceBetweenRectangles" presStyleCnt="0"/>
      <dgm:spPr/>
    </dgm:pt>
    <dgm:pt modelId="{43F9DA49-C265-4347-91F2-0352227D24CA}" type="pres">
      <dgm:prSet presAssocID="{68A53F69-742D-458A-880E-E367B81CE19D}" presName="parentLin" presStyleCnt="0"/>
      <dgm:spPr/>
    </dgm:pt>
    <dgm:pt modelId="{11C3F07F-AD00-4CCB-B729-2E75E58CF4CB}" type="pres">
      <dgm:prSet presAssocID="{68A53F69-742D-458A-880E-E367B81CE19D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B9B37244-0EE2-4EFC-916A-B599895E3465}" type="pres">
      <dgm:prSet presAssocID="{68A53F69-742D-458A-880E-E367B81CE19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2AF4A4-36F8-489A-9F79-75AD68F85D1C}" type="pres">
      <dgm:prSet presAssocID="{68A53F69-742D-458A-880E-E367B81CE19D}" presName="negativeSpace" presStyleCnt="0"/>
      <dgm:spPr/>
    </dgm:pt>
    <dgm:pt modelId="{72E0D55E-95A2-4EEC-8C91-F7156F628EDE}" type="pres">
      <dgm:prSet presAssocID="{68A53F69-742D-458A-880E-E367B81CE19D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ABB7F0B-F96D-4C47-99B8-2F48041B22DB}" type="presOf" srcId="{381C4066-A0CA-400B-8660-2FE2B58CE772}" destId="{44561FA0-2B68-4DA7-959F-609B192884ED}" srcOrd="1" destOrd="0" presId="urn:microsoft.com/office/officeart/2005/8/layout/list1"/>
    <dgm:cxn modelId="{1AEAEF13-0754-4641-B11B-7A59535BA83D}" srcId="{15872930-151E-444F-9C0D-9BC45F1A5673}" destId="{381C4066-A0CA-400B-8660-2FE2B58CE772}" srcOrd="0" destOrd="0" parTransId="{75DB4988-7D07-4D9B-8679-FBA02C6B3350}" sibTransId="{E24EF640-C58A-45C1-8B39-35B7E18955E7}"/>
    <dgm:cxn modelId="{52364E08-BB4B-4152-8EF2-0B36CA40BCD0}" type="presOf" srcId="{68A53F69-742D-458A-880E-E367B81CE19D}" destId="{B9B37244-0EE2-4EFC-916A-B599895E3465}" srcOrd="1" destOrd="0" presId="urn:microsoft.com/office/officeart/2005/8/layout/list1"/>
    <dgm:cxn modelId="{D3BE5FE7-1AD3-4001-89C2-8B0D7555F378}" type="presOf" srcId="{2A187DD2-3AAB-4705-A939-D9D518084D31}" destId="{7217915F-B9B2-49E3-9B8C-0A56637C9EE1}" srcOrd="0" destOrd="0" presId="urn:microsoft.com/office/officeart/2005/8/layout/list1"/>
    <dgm:cxn modelId="{9FDCF4A5-1626-46F9-80CF-E788A9088C09}" type="presOf" srcId="{15872930-151E-444F-9C0D-9BC45F1A5673}" destId="{C9706509-72AA-47F3-82C8-35486929AE5E}" srcOrd="0" destOrd="0" presId="urn:microsoft.com/office/officeart/2005/8/layout/list1"/>
    <dgm:cxn modelId="{A8204FE7-5190-41F2-B5D4-97B5061EA214}" type="presOf" srcId="{40326E2C-C9D2-4684-BD8E-E4C52358104B}" destId="{399C37B5-E50C-4DFF-9B0D-16EDC144D9CF}" srcOrd="1" destOrd="0" presId="urn:microsoft.com/office/officeart/2005/8/layout/list1"/>
    <dgm:cxn modelId="{4FFC7862-6F27-40FD-8249-D3F210ADD6F1}" type="presOf" srcId="{68A53F69-742D-458A-880E-E367B81CE19D}" destId="{11C3F07F-AD00-4CCB-B729-2E75E58CF4CB}" srcOrd="0" destOrd="0" presId="urn:microsoft.com/office/officeart/2005/8/layout/list1"/>
    <dgm:cxn modelId="{F81BC388-FD09-452A-9133-410605CE64E2}" srcId="{15872930-151E-444F-9C0D-9BC45F1A5673}" destId="{68A53F69-742D-458A-880E-E367B81CE19D}" srcOrd="3" destOrd="0" parTransId="{FD4DF5B1-AD87-496E-9A5B-3913F0F89135}" sibTransId="{66B7FD9C-5AE4-4EE7-909E-6FC1AEFF126C}"/>
    <dgm:cxn modelId="{9479D1EF-614B-42B7-8C7B-6F41A0D4DD80}" srcId="{15872930-151E-444F-9C0D-9BC45F1A5673}" destId="{40326E2C-C9D2-4684-BD8E-E4C52358104B}" srcOrd="1" destOrd="0" parTransId="{05ED306D-1DEC-4C29-A246-FD4F00809841}" sibTransId="{9C4F2C4B-D2CA-4FBB-B8FF-2668BC064E77}"/>
    <dgm:cxn modelId="{068D0E34-08EE-46AF-9BE0-5DED2CB7B93B}" type="presOf" srcId="{2A187DD2-3AAB-4705-A939-D9D518084D31}" destId="{D8916DBB-EBBE-43DA-8AAF-5A9F339703CE}" srcOrd="1" destOrd="0" presId="urn:microsoft.com/office/officeart/2005/8/layout/list1"/>
    <dgm:cxn modelId="{C81D013A-A449-442A-AD29-51B165A3F5B8}" srcId="{15872930-151E-444F-9C0D-9BC45F1A5673}" destId="{2A187DD2-3AAB-4705-A939-D9D518084D31}" srcOrd="2" destOrd="0" parTransId="{9074B950-EFA3-4403-9BF9-5049CA44C42D}" sibTransId="{411B792F-B417-4D7C-A3DB-BAD37E7045AF}"/>
    <dgm:cxn modelId="{7CC824AA-2BBB-4ACD-A3DC-C5DE7F71F206}" type="presOf" srcId="{381C4066-A0CA-400B-8660-2FE2B58CE772}" destId="{04DA2FC7-09E5-400D-8A01-542867D97A40}" srcOrd="0" destOrd="0" presId="urn:microsoft.com/office/officeart/2005/8/layout/list1"/>
    <dgm:cxn modelId="{5A7D4D6D-3B3D-481C-8E00-7686E9146E1E}" type="presOf" srcId="{40326E2C-C9D2-4684-BD8E-E4C52358104B}" destId="{D223D526-BF3F-45D6-ADAD-3D67C1D4CB88}" srcOrd="0" destOrd="0" presId="urn:microsoft.com/office/officeart/2005/8/layout/list1"/>
    <dgm:cxn modelId="{A134671A-2210-4D09-8C10-5D41D3DE41A0}" type="presParOf" srcId="{C9706509-72AA-47F3-82C8-35486929AE5E}" destId="{AFDF9C32-1EA4-4B71-9571-D574269D6637}" srcOrd="0" destOrd="0" presId="urn:microsoft.com/office/officeart/2005/8/layout/list1"/>
    <dgm:cxn modelId="{48152C71-2068-4946-BB63-9B2E8D2B3278}" type="presParOf" srcId="{AFDF9C32-1EA4-4B71-9571-D574269D6637}" destId="{04DA2FC7-09E5-400D-8A01-542867D97A40}" srcOrd="0" destOrd="0" presId="urn:microsoft.com/office/officeart/2005/8/layout/list1"/>
    <dgm:cxn modelId="{379D646A-9A50-4297-87AB-29596883C5A2}" type="presParOf" srcId="{AFDF9C32-1EA4-4B71-9571-D574269D6637}" destId="{44561FA0-2B68-4DA7-959F-609B192884ED}" srcOrd="1" destOrd="0" presId="urn:microsoft.com/office/officeart/2005/8/layout/list1"/>
    <dgm:cxn modelId="{429DF2C9-BB86-4546-8386-3EDADB1532E8}" type="presParOf" srcId="{C9706509-72AA-47F3-82C8-35486929AE5E}" destId="{88A5C8EE-C8CE-421E-98F5-0229BC801F47}" srcOrd="1" destOrd="0" presId="urn:microsoft.com/office/officeart/2005/8/layout/list1"/>
    <dgm:cxn modelId="{97765E37-0351-4C03-9152-19D752DEF3D6}" type="presParOf" srcId="{C9706509-72AA-47F3-82C8-35486929AE5E}" destId="{0019104E-B172-4144-850E-105E216DEF15}" srcOrd="2" destOrd="0" presId="urn:microsoft.com/office/officeart/2005/8/layout/list1"/>
    <dgm:cxn modelId="{DAB79476-7ED5-4739-ACBC-31220E6B79F4}" type="presParOf" srcId="{C9706509-72AA-47F3-82C8-35486929AE5E}" destId="{C3B48BF0-820A-49D6-9D34-6E01DDF3D56A}" srcOrd="3" destOrd="0" presId="urn:microsoft.com/office/officeart/2005/8/layout/list1"/>
    <dgm:cxn modelId="{DE40BDB4-6688-4231-AA9A-3AA9D22D9C6C}" type="presParOf" srcId="{C9706509-72AA-47F3-82C8-35486929AE5E}" destId="{489B51AA-AAC8-4BB4-B55E-2B14721FEC42}" srcOrd="4" destOrd="0" presId="urn:microsoft.com/office/officeart/2005/8/layout/list1"/>
    <dgm:cxn modelId="{C719D15C-2176-40E5-8C36-4B053C8817BC}" type="presParOf" srcId="{489B51AA-AAC8-4BB4-B55E-2B14721FEC42}" destId="{D223D526-BF3F-45D6-ADAD-3D67C1D4CB88}" srcOrd="0" destOrd="0" presId="urn:microsoft.com/office/officeart/2005/8/layout/list1"/>
    <dgm:cxn modelId="{9BB29164-0B5C-4BF0-83A5-63F70E06EC7B}" type="presParOf" srcId="{489B51AA-AAC8-4BB4-B55E-2B14721FEC42}" destId="{399C37B5-E50C-4DFF-9B0D-16EDC144D9CF}" srcOrd="1" destOrd="0" presId="urn:microsoft.com/office/officeart/2005/8/layout/list1"/>
    <dgm:cxn modelId="{D5D55168-0DFE-42F6-ABBD-5CF0234D9F31}" type="presParOf" srcId="{C9706509-72AA-47F3-82C8-35486929AE5E}" destId="{F91A820F-D9F2-4F5D-9CAD-F72A83E6BE43}" srcOrd="5" destOrd="0" presId="urn:microsoft.com/office/officeart/2005/8/layout/list1"/>
    <dgm:cxn modelId="{7F911FCD-2682-4CC3-8AD8-B43B4DE0C695}" type="presParOf" srcId="{C9706509-72AA-47F3-82C8-35486929AE5E}" destId="{13A8EB1B-EFA8-4DB9-966E-7A77949C7672}" srcOrd="6" destOrd="0" presId="urn:microsoft.com/office/officeart/2005/8/layout/list1"/>
    <dgm:cxn modelId="{21B6B436-2DD1-44BD-A35B-82A52C8555B2}" type="presParOf" srcId="{C9706509-72AA-47F3-82C8-35486929AE5E}" destId="{CB39509B-ED4D-420F-BC44-CB9791FA2DEB}" srcOrd="7" destOrd="0" presId="urn:microsoft.com/office/officeart/2005/8/layout/list1"/>
    <dgm:cxn modelId="{FE5EA5C7-6DF8-4849-B4D5-7D996587458A}" type="presParOf" srcId="{C9706509-72AA-47F3-82C8-35486929AE5E}" destId="{3963DAD3-D8D6-4753-B6CF-D2E3677822BC}" srcOrd="8" destOrd="0" presId="urn:microsoft.com/office/officeart/2005/8/layout/list1"/>
    <dgm:cxn modelId="{122D723B-7A8C-40C3-A6E5-D07217FB76EC}" type="presParOf" srcId="{3963DAD3-D8D6-4753-B6CF-D2E3677822BC}" destId="{7217915F-B9B2-49E3-9B8C-0A56637C9EE1}" srcOrd="0" destOrd="0" presId="urn:microsoft.com/office/officeart/2005/8/layout/list1"/>
    <dgm:cxn modelId="{3D4C3ECC-7406-47A9-AA48-EBEE9B289A45}" type="presParOf" srcId="{3963DAD3-D8D6-4753-B6CF-D2E3677822BC}" destId="{D8916DBB-EBBE-43DA-8AAF-5A9F339703CE}" srcOrd="1" destOrd="0" presId="urn:microsoft.com/office/officeart/2005/8/layout/list1"/>
    <dgm:cxn modelId="{6B64773D-27F0-4B61-856B-54D8F9238E96}" type="presParOf" srcId="{C9706509-72AA-47F3-82C8-35486929AE5E}" destId="{E03449A6-ACE4-4BA2-8FDE-505EEE475EB9}" srcOrd="9" destOrd="0" presId="urn:microsoft.com/office/officeart/2005/8/layout/list1"/>
    <dgm:cxn modelId="{5C50F474-97DF-4A47-84B1-EA40ABB84231}" type="presParOf" srcId="{C9706509-72AA-47F3-82C8-35486929AE5E}" destId="{11FDD85B-F47C-4C7E-BA3D-A71A9D1F584D}" srcOrd="10" destOrd="0" presId="urn:microsoft.com/office/officeart/2005/8/layout/list1"/>
    <dgm:cxn modelId="{A1B8B4BD-0E81-4947-A51A-1A45D2118E03}" type="presParOf" srcId="{C9706509-72AA-47F3-82C8-35486929AE5E}" destId="{CDCDACF1-746D-44E8-B3F5-4CFD09BFE0D1}" srcOrd="11" destOrd="0" presId="urn:microsoft.com/office/officeart/2005/8/layout/list1"/>
    <dgm:cxn modelId="{6AACCCB8-8C3A-4C56-9A4A-677D2CD1E99A}" type="presParOf" srcId="{C9706509-72AA-47F3-82C8-35486929AE5E}" destId="{43F9DA49-C265-4347-91F2-0352227D24CA}" srcOrd="12" destOrd="0" presId="urn:microsoft.com/office/officeart/2005/8/layout/list1"/>
    <dgm:cxn modelId="{B6E88AD6-3368-4BB8-9A72-583C41394108}" type="presParOf" srcId="{43F9DA49-C265-4347-91F2-0352227D24CA}" destId="{11C3F07F-AD00-4CCB-B729-2E75E58CF4CB}" srcOrd="0" destOrd="0" presId="urn:microsoft.com/office/officeart/2005/8/layout/list1"/>
    <dgm:cxn modelId="{A3C23E55-EC83-4A67-9520-47611904BC10}" type="presParOf" srcId="{43F9DA49-C265-4347-91F2-0352227D24CA}" destId="{B9B37244-0EE2-4EFC-916A-B599895E3465}" srcOrd="1" destOrd="0" presId="urn:microsoft.com/office/officeart/2005/8/layout/list1"/>
    <dgm:cxn modelId="{73450D84-8D82-4C9A-9293-29BE572BCC2F}" type="presParOf" srcId="{C9706509-72AA-47F3-82C8-35486929AE5E}" destId="{972AF4A4-36F8-489A-9F79-75AD68F85D1C}" srcOrd="13" destOrd="0" presId="urn:microsoft.com/office/officeart/2005/8/layout/list1"/>
    <dgm:cxn modelId="{C3EF29DA-B608-4267-9C5C-4C765F7BBC20}" type="presParOf" srcId="{C9706509-72AA-47F3-82C8-35486929AE5E}" destId="{72E0D55E-95A2-4EEC-8C91-F7156F628EDE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E9D4966-B1BA-4B59-A063-4F234DD24672}" type="doc">
      <dgm:prSet loTypeId="urn:microsoft.com/office/officeart/2005/8/layout/chart3" loCatId="cycle" qsTypeId="urn:microsoft.com/office/officeart/2005/8/quickstyle/3d1" qsCatId="3D" csTypeId="urn:microsoft.com/office/officeart/2005/8/colors/accent1_2" csCatId="accent1" phldr="1"/>
      <dgm:spPr/>
    </dgm:pt>
    <dgm:pt modelId="{8F694739-377E-4CFF-BFB9-5CB736476F78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cs typeface="B Homa" panose="00000400000000000000" pitchFamily="2" charset="-78"/>
            </a:rPr>
            <a:t>پیشرفت تجارت</a:t>
          </a:r>
        </a:p>
        <a:p>
          <a:pPr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dirty="0"/>
        </a:p>
      </dgm:t>
    </dgm:pt>
    <dgm:pt modelId="{B0BB3CBF-CB17-4C67-A15B-ABBA812A2AC7}" type="parTrans" cxnId="{87A9977D-3541-4B8C-A6DA-473C801EC940}">
      <dgm:prSet/>
      <dgm:spPr/>
      <dgm:t>
        <a:bodyPr/>
        <a:lstStyle/>
        <a:p>
          <a:endParaRPr lang="en-US"/>
        </a:p>
      </dgm:t>
    </dgm:pt>
    <dgm:pt modelId="{ADD3588F-6423-45F9-9967-75505C117509}" type="sibTrans" cxnId="{87A9977D-3541-4B8C-A6DA-473C801EC940}">
      <dgm:prSet/>
      <dgm:spPr/>
      <dgm:t>
        <a:bodyPr/>
        <a:lstStyle/>
        <a:p>
          <a:endParaRPr lang="en-US"/>
        </a:p>
      </dgm:t>
    </dgm:pt>
    <dgm:pt modelId="{A201D3E6-0B11-4BE4-AA85-32946FA0F223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cs typeface="B Homa" panose="00000400000000000000" pitchFamily="2" charset="-78"/>
            </a:rPr>
            <a:t>برخوردهای سیاسی</a:t>
          </a:r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dirty="0"/>
        </a:p>
      </dgm:t>
    </dgm:pt>
    <dgm:pt modelId="{507946C0-4ECD-4425-B760-9EA8059B9D1F}" type="parTrans" cxnId="{2779F1FE-33C3-42E4-AB9C-1901F5265A31}">
      <dgm:prSet/>
      <dgm:spPr/>
      <dgm:t>
        <a:bodyPr/>
        <a:lstStyle/>
        <a:p>
          <a:endParaRPr lang="en-US"/>
        </a:p>
      </dgm:t>
    </dgm:pt>
    <dgm:pt modelId="{73BB6656-12AF-493A-9B46-778CB82368CC}" type="sibTrans" cxnId="{2779F1FE-33C3-42E4-AB9C-1901F5265A31}">
      <dgm:prSet/>
      <dgm:spPr/>
      <dgm:t>
        <a:bodyPr/>
        <a:lstStyle/>
        <a:p>
          <a:endParaRPr lang="en-US"/>
        </a:p>
      </dgm:t>
    </dgm:pt>
    <dgm:pt modelId="{2F3062FF-7B7B-4994-A011-70B4103EAB19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cs typeface="B Homa" panose="00000400000000000000" pitchFamily="2" charset="-78"/>
            </a:rPr>
            <a:t>افزایش جمعیت</a:t>
          </a:r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dirty="0"/>
        </a:p>
      </dgm:t>
    </dgm:pt>
    <dgm:pt modelId="{A2E89157-CCA9-423C-936B-1AA1ECD151D9}" type="parTrans" cxnId="{F50A4C87-D5FD-49CE-8553-DA0C558FDAF8}">
      <dgm:prSet/>
      <dgm:spPr/>
      <dgm:t>
        <a:bodyPr/>
        <a:lstStyle/>
        <a:p>
          <a:endParaRPr lang="en-US"/>
        </a:p>
      </dgm:t>
    </dgm:pt>
    <dgm:pt modelId="{CF6A3F07-6590-45AB-A07B-5CBE9BE4A14C}" type="sibTrans" cxnId="{F50A4C87-D5FD-49CE-8553-DA0C558FDAF8}">
      <dgm:prSet/>
      <dgm:spPr/>
      <dgm:t>
        <a:bodyPr/>
        <a:lstStyle/>
        <a:p>
          <a:endParaRPr lang="en-US"/>
        </a:p>
      </dgm:t>
    </dgm:pt>
    <dgm:pt modelId="{C0CD6A58-7BFD-4214-BE17-0918C9B71F39}" type="pres">
      <dgm:prSet presAssocID="{FE9D4966-B1BA-4B59-A063-4F234DD24672}" presName="compositeShape" presStyleCnt="0">
        <dgm:presLayoutVars>
          <dgm:chMax val="7"/>
          <dgm:dir/>
          <dgm:resizeHandles val="exact"/>
        </dgm:presLayoutVars>
      </dgm:prSet>
      <dgm:spPr/>
    </dgm:pt>
    <dgm:pt modelId="{4AADB569-7CC9-4FD2-BB1D-11A685FE70ED}" type="pres">
      <dgm:prSet presAssocID="{FE9D4966-B1BA-4B59-A063-4F234DD24672}" presName="wedge1" presStyleLbl="node1" presStyleIdx="0" presStyleCnt="3"/>
      <dgm:spPr/>
      <dgm:t>
        <a:bodyPr/>
        <a:lstStyle/>
        <a:p>
          <a:endParaRPr lang="en-US"/>
        </a:p>
      </dgm:t>
    </dgm:pt>
    <dgm:pt modelId="{91E009B4-C807-4CE0-B0E4-5E2641E57EB6}" type="pres">
      <dgm:prSet presAssocID="{FE9D4966-B1BA-4B59-A063-4F234DD24672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446304-E8AB-4D45-869C-BEF52C89A601}" type="pres">
      <dgm:prSet presAssocID="{FE9D4966-B1BA-4B59-A063-4F234DD24672}" presName="wedge2" presStyleLbl="node1" presStyleIdx="1" presStyleCnt="3"/>
      <dgm:spPr/>
      <dgm:t>
        <a:bodyPr/>
        <a:lstStyle/>
        <a:p>
          <a:endParaRPr lang="en-US"/>
        </a:p>
      </dgm:t>
    </dgm:pt>
    <dgm:pt modelId="{286490B9-0D5E-402D-962B-4BBABD267C8B}" type="pres">
      <dgm:prSet presAssocID="{FE9D4966-B1BA-4B59-A063-4F234DD24672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15A878-53F6-48BE-BF29-EDB4FA6B0E06}" type="pres">
      <dgm:prSet presAssocID="{FE9D4966-B1BA-4B59-A063-4F234DD24672}" presName="wedge3" presStyleLbl="node1" presStyleIdx="2" presStyleCnt="3"/>
      <dgm:spPr/>
      <dgm:t>
        <a:bodyPr/>
        <a:lstStyle/>
        <a:p>
          <a:endParaRPr lang="en-US"/>
        </a:p>
      </dgm:t>
    </dgm:pt>
    <dgm:pt modelId="{6A21C17E-F23B-46A6-A4FA-3717C4B52C43}" type="pres">
      <dgm:prSet presAssocID="{FE9D4966-B1BA-4B59-A063-4F234DD24672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B40676-A8BF-433A-8022-39762D82618A}" type="presOf" srcId="{2F3062FF-7B7B-4994-A011-70B4103EAB19}" destId="{0F15A878-53F6-48BE-BF29-EDB4FA6B0E06}" srcOrd="0" destOrd="0" presId="urn:microsoft.com/office/officeart/2005/8/layout/chart3"/>
    <dgm:cxn modelId="{86D9BFC9-04D5-4693-B6F1-C862539BFC2E}" type="presOf" srcId="{8F694739-377E-4CFF-BFB9-5CB736476F78}" destId="{91E009B4-C807-4CE0-B0E4-5E2641E57EB6}" srcOrd="1" destOrd="0" presId="urn:microsoft.com/office/officeart/2005/8/layout/chart3"/>
    <dgm:cxn modelId="{ADA6ADA6-73FC-4914-9FE4-C6FEBC1AE7FE}" type="presOf" srcId="{2F3062FF-7B7B-4994-A011-70B4103EAB19}" destId="{6A21C17E-F23B-46A6-A4FA-3717C4B52C43}" srcOrd="1" destOrd="0" presId="urn:microsoft.com/office/officeart/2005/8/layout/chart3"/>
    <dgm:cxn modelId="{C65B3AE1-B746-409A-AFA4-6B96D02C35F1}" type="presOf" srcId="{8F694739-377E-4CFF-BFB9-5CB736476F78}" destId="{4AADB569-7CC9-4FD2-BB1D-11A685FE70ED}" srcOrd="0" destOrd="0" presId="urn:microsoft.com/office/officeart/2005/8/layout/chart3"/>
    <dgm:cxn modelId="{87A9977D-3541-4B8C-A6DA-473C801EC940}" srcId="{FE9D4966-B1BA-4B59-A063-4F234DD24672}" destId="{8F694739-377E-4CFF-BFB9-5CB736476F78}" srcOrd="0" destOrd="0" parTransId="{B0BB3CBF-CB17-4C67-A15B-ABBA812A2AC7}" sibTransId="{ADD3588F-6423-45F9-9967-75505C117509}"/>
    <dgm:cxn modelId="{2779F1FE-33C3-42E4-AB9C-1901F5265A31}" srcId="{FE9D4966-B1BA-4B59-A063-4F234DD24672}" destId="{A201D3E6-0B11-4BE4-AA85-32946FA0F223}" srcOrd="1" destOrd="0" parTransId="{507946C0-4ECD-4425-B760-9EA8059B9D1F}" sibTransId="{73BB6656-12AF-493A-9B46-778CB82368CC}"/>
    <dgm:cxn modelId="{BDB88D11-A169-4B75-85D9-68F36E129E0B}" type="presOf" srcId="{FE9D4966-B1BA-4B59-A063-4F234DD24672}" destId="{C0CD6A58-7BFD-4214-BE17-0918C9B71F39}" srcOrd="0" destOrd="0" presId="urn:microsoft.com/office/officeart/2005/8/layout/chart3"/>
    <dgm:cxn modelId="{9850964A-5F36-48AB-9889-02DB1CDEBC63}" type="presOf" srcId="{A201D3E6-0B11-4BE4-AA85-32946FA0F223}" destId="{B4446304-E8AB-4D45-869C-BEF52C89A601}" srcOrd="0" destOrd="0" presId="urn:microsoft.com/office/officeart/2005/8/layout/chart3"/>
    <dgm:cxn modelId="{2E6E8D23-2E44-49FD-BDA0-37358EF7DB45}" type="presOf" srcId="{A201D3E6-0B11-4BE4-AA85-32946FA0F223}" destId="{286490B9-0D5E-402D-962B-4BBABD267C8B}" srcOrd="1" destOrd="0" presId="urn:microsoft.com/office/officeart/2005/8/layout/chart3"/>
    <dgm:cxn modelId="{F50A4C87-D5FD-49CE-8553-DA0C558FDAF8}" srcId="{FE9D4966-B1BA-4B59-A063-4F234DD24672}" destId="{2F3062FF-7B7B-4994-A011-70B4103EAB19}" srcOrd="2" destOrd="0" parTransId="{A2E89157-CCA9-423C-936B-1AA1ECD151D9}" sibTransId="{CF6A3F07-6590-45AB-A07B-5CBE9BE4A14C}"/>
    <dgm:cxn modelId="{22EB5DC7-ED2F-461E-86E4-913AEAD9CC3C}" type="presParOf" srcId="{C0CD6A58-7BFD-4214-BE17-0918C9B71F39}" destId="{4AADB569-7CC9-4FD2-BB1D-11A685FE70ED}" srcOrd="0" destOrd="0" presId="urn:microsoft.com/office/officeart/2005/8/layout/chart3"/>
    <dgm:cxn modelId="{4D292BB2-2E55-470C-BF93-C77A02CBCCE0}" type="presParOf" srcId="{C0CD6A58-7BFD-4214-BE17-0918C9B71F39}" destId="{91E009B4-C807-4CE0-B0E4-5E2641E57EB6}" srcOrd="1" destOrd="0" presId="urn:microsoft.com/office/officeart/2005/8/layout/chart3"/>
    <dgm:cxn modelId="{C7A027E4-B1FC-4E10-966B-C07DD770732D}" type="presParOf" srcId="{C0CD6A58-7BFD-4214-BE17-0918C9B71F39}" destId="{B4446304-E8AB-4D45-869C-BEF52C89A601}" srcOrd="2" destOrd="0" presId="urn:microsoft.com/office/officeart/2005/8/layout/chart3"/>
    <dgm:cxn modelId="{3EF86CA1-B330-43CC-8902-D7BCB213F379}" type="presParOf" srcId="{C0CD6A58-7BFD-4214-BE17-0918C9B71F39}" destId="{286490B9-0D5E-402D-962B-4BBABD267C8B}" srcOrd="3" destOrd="0" presId="urn:microsoft.com/office/officeart/2005/8/layout/chart3"/>
    <dgm:cxn modelId="{05DFB37C-44FD-4EF0-914E-32354E258C86}" type="presParOf" srcId="{C0CD6A58-7BFD-4214-BE17-0918C9B71F39}" destId="{0F15A878-53F6-48BE-BF29-EDB4FA6B0E06}" srcOrd="4" destOrd="0" presId="urn:microsoft.com/office/officeart/2005/8/layout/chart3"/>
    <dgm:cxn modelId="{F879EF36-19CF-472E-9DBC-868D27B87FE2}" type="presParOf" srcId="{C0CD6A58-7BFD-4214-BE17-0918C9B71F39}" destId="{6A21C17E-F23B-46A6-A4FA-3717C4B52C43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81D8ABE-CF00-4147-BD97-C687ECC62E4F}" type="doc">
      <dgm:prSet loTypeId="urn:microsoft.com/office/officeart/2005/8/layout/chevron1" loCatId="process" qsTypeId="urn:microsoft.com/office/officeart/2005/8/quickstyle/3d9" qsCatId="3D" csTypeId="urn:microsoft.com/office/officeart/2005/8/colors/accent1_2" csCatId="accent1" phldr="1"/>
      <dgm:spPr/>
    </dgm:pt>
    <dgm:pt modelId="{69854DE4-EA30-4338-B0ED-3AC40A76734E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اقتصادی-سیاسی</a:t>
          </a:r>
          <a:endParaRPr lang="en-US" sz="2400" dirty="0">
            <a:cs typeface="B Homa" panose="00000400000000000000" pitchFamily="2" charset="-78"/>
          </a:endParaRPr>
        </a:p>
      </dgm:t>
    </dgm:pt>
    <dgm:pt modelId="{A0EB8028-0666-45EB-AC3D-6DFDC7BF77E8}" type="parTrans" cxnId="{E1DB50BA-C6BA-4D15-8042-84EF3C346E08}">
      <dgm:prSet/>
      <dgm:spPr/>
      <dgm:t>
        <a:bodyPr/>
        <a:lstStyle/>
        <a:p>
          <a:endParaRPr lang="en-US"/>
        </a:p>
      </dgm:t>
    </dgm:pt>
    <dgm:pt modelId="{1B8C84F4-E95F-44E8-87A6-535E34051ACF}" type="sibTrans" cxnId="{E1DB50BA-C6BA-4D15-8042-84EF3C346E08}">
      <dgm:prSet/>
      <dgm:spPr/>
      <dgm:t>
        <a:bodyPr/>
        <a:lstStyle/>
        <a:p>
          <a:endParaRPr lang="en-US"/>
        </a:p>
      </dgm:t>
    </dgm:pt>
    <dgm:pt modelId="{B6609181-C69E-4FA2-98C7-985E416C72AC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منطقه بزرگ</a:t>
          </a:r>
          <a:endParaRPr lang="en-US" sz="2400" dirty="0">
            <a:cs typeface="B Homa" panose="00000400000000000000" pitchFamily="2" charset="-78"/>
          </a:endParaRPr>
        </a:p>
      </dgm:t>
    </dgm:pt>
    <dgm:pt modelId="{1CBE6167-80A8-4E3B-BC25-6A2DADFD02EC}" type="parTrans" cxnId="{2ADC5E4C-18FB-428A-A101-E9D1E8E2D5FC}">
      <dgm:prSet/>
      <dgm:spPr/>
      <dgm:t>
        <a:bodyPr/>
        <a:lstStyle/>
        <a:p>
          <a:endParaRPr lang="en-US"/>
        </a:p>
      </dgm:t>
    </dgm:pt>
    <dgm:pt modelId="{955F09F4-B85A-4530-A87C-9D59D2B6EEA8}" type="sibTrans" cxnId="{2ADC5E4C-18FB-428A-A101-E9D1E8E2D5FC}">
      <dgm:prSet/>
      <dgm:spPr/>
      <dgm:t>
        <a:bodyPr/>
        <a:lstStyle/>
        <a:p>
          <a:endParaRPr lang="en-US"/>
        </a:p>
      </dgm:t>
    </dgm:pt>
    <dgm:pt modelId="{D7C80634-AB9C-4294-A9A4-7B3DE082EDD9}">
      <dgm:prSet phldrT="[Text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دولت شهر</a:t>
          </a:r>
          <a:endParaRPr lang="en-US" sz="2400" dirty="0">
            <a:cs typeface="B Homa" panose="00000400000000000000" pitchFamily="2" charset="-78"/>
          </a:endParaRPr>
        </a:p>
      </dgm:t>
    </dgm:pt>
    <dgm:pt modelId="{8755F927-4D04-48C3-A9A7-7BB73B91E8F8}" type="parTrans" cxnId="{78493303-647D-4A60-AC76-1E517251189A}">
      <dgm:prSet/>
      <dgm:spPr/>
      <dgm:t>
        <a:bodyPr/>
        <a:lstStyle/>
        <a:p>
          <a:endParaRPr lang="en-US"/>
        </a:p>
      </dgm:t>
    </dgm:pt>
    <dgm:pt modelId="{FF37CDB6-4DCF-4FC9-B16A-16D4D35FAE6C}" type="sibTrans" cxnId="{78493303-647D-4A60-AC76-1E517251189A}">
      <dgm:prSet/>
      <dgm:spPr/>
      <dgm:t>
        <a:bodyPr/>
        <a:lstStyle/>
        <a:p>
          <a:endParaRPr lang="en-US"/>
        </a:p>
      </dgm:t>
    </dgm:pt>
    <dgm:pt modelId="{C564327D-5423-4DDA-8DDB-87670535A259}" type="pres">
      <dgm:prSet presAssocID="{181D8ABE-CF00-4147-BD97-C687ECC62E4F}" presName="Name0" presStyleCnt="0">
        <dgm:presLayoutVars>
          <dgm:dir/>
          <dgm:animLvl val="lvl"/>
          <dgm:resizeHandles val="exact"/>
        </dgm:presLayoutVars>
      </dgm:prSet>
      <dgm:spPr/>
    </dgm:pt>
    <dgm:pt modelId="{FB225937-358D-4F7A-A402-62D67369098A}" type="pres">
      <dgm:prSet presAssocID="{69854DE4-EA30-4338-B0ED-3AC40A76734E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4DBC00-E5ED-4498-AE44-155A8C96F51E}" type="pres">
      <dgm:prSet presAssocID="{1B8C84F4-E95F-44E8-87A6-535E34051ACF}" presName="parTxOnlySpace" presStyleCnt="0"/>
      <dgm:spPr/>
    </dgm:pt>
    <dgm:pt modelId="{E475C8EB-CDCE-4BBD-B214-5FC88E13E224}" type="pres">
      <dgm:prSet presAssocID="{B6609181-C69E-4FA2-98C7-985E416C72AC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EFC05B-9096-444A-8985-1B8EDF208818}" type="pres">
      <dgm:prSet presAssocID="{955F09F4-B85A-4530-A87C-9D59D2B6EEA8}" presName="parTxOnlySpace" presStyleCnt="0"/>
      <dgm:spPr/>
    </dgm:pt>
    <dgm:pt modelId="{18552B0E-8C56-426F-BABB-0A774EE60A34}" type="pres">
      <dgm:prSet presAssocID="{D7C80634-AB9C-4294-A9A4-7B3DE082EDD9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493303-647D-4A60-AC76-1E517251189A}" srcId="{181D8ABE-CF00-4147-BD97-C687ECC62E4F}" destId="{D7C80634-AB9C-4294-A9A4-7B3DE082EDD9}" srcOrd="2" destOrd="0" parTransId="{8755F927-4D04-48C3-A9A7-7BB73B91E8F8}" sibTransId="{FF37CDB6-4DCF-4FC9-B16A-16D4D35FAE6C}"/>
    <dgm:cxn modelId="{2ADC5E4C-18FB-428A-A101-E9D1E8E2D5FC}" srcId="{181D8ABE-CF00-4147-BD97-C687ECC62E4F}" destId="{B6609181-C69E-4FA2-98C7-985E416C72AC}" srcOrd="1" destOrd="0" parTransId="{1CBE6167-80A8-4E3B-BC25-6A2DADFD02EC}" sibTransId="{955F09F4-B85A-4530-A87C-9D59D2B6EEA8}"/>
    <dgm:cxn modelId="{21FF24FC-0B46-492D-8D56-13972418A40F}" type="presOf" srcId="{181D8ABE-CF00-4147-BD97-C687ECC62E4F}" destId="{C564327D-5423-4DDA-8DDB-87670535A259}" srcOrd="0" destOrd="0" presId="urn:microsoft.com/office/officeart/2005/8/layout/chevron1"/>
    <dgm:cxn modelId="{9D395855-F2E9-4EBF-9F3B-124F006909CA}" type="presOf" srcId="{69854DE4-EA30-4338-B0ED-3AC40A76734E}" destId="{FB225937-358D-4F7A-A402-62D67369098A}" srcOrd="0" destOrd="0" presId="urn:microsoft.com/office/officeart/2005/8/layout/chevron1"/>
    <dgm:cxn modelId="{E1DB50BA-C6BA-4D15-8042-84EF3C346E08}" srcId="{181D8ABE-CF00-4147-BD97-C687ECC62E4F}" destId="{69854DE4-EA30-4338-B0ED-3AC40A76734E}" srcOrd="0" destOrd="0" parTransId="{A0EB8028-0666-45EB-AC3D-6DFDC7BF77E8}" sibTransId="{1B8C84F4-E95F-44E8-87A6-535E34051ACF}"/>
    <dgm:cxn modelId="{36370CB4-0E5E-4EEB-8BA2-6B71C8B790AA}" type="presOf" srcId="{D7C80634-AB9C-4294-A9A4-7B3DE082EDD9}" destId="{18552B0E-8C56-426F-BABB-0A774EE60A34}" srcOrd="0" destOrd="0" presId="urn:microsoft.com/office/officeart/2005/8/layout/chevron1"/>
    <dgm:cxn modelId="{1A51A35F-550B-4284-8EFB-3142FE2EDC0B}" type="presOf" srcId="{B6609181-C69E-4FA2-98C7-985E416C72AC}" destId="{E475C8EB-CDCE-4BBD-B214-5FC88E13E224}" srcOrd="0" destOrd="0" presId="urn:microsoft.com/office/officeart/2005/8/layout/chevron1"/>
    <dgm:cxn modelId="{230D5FFE-202E-4AB3-A6CD-5EB80414BD9E}" type="presParOf" srcId="{C564327D-5423-4DDA-8DDB-87670535A259}" destId="{FB225937-358D-4F7A-A402-62D67369098A}" srcOrd="0" destOrd="0" presId="urn:microsoft.com/office/officeart/2005/8/layout/chevron1"/>
    <dgm:cxn modelId="{02B7F2E5-38DA-4C93-B183-73864607F71B}" type="presParOf" srcId="{C564327D-5423-4DDA-8DDB-87670535A259}" destId="{CE4DBC00-E5ED-4498-AE44-155A8C96F51E}" srcOrd="1" destOrd="0" presId="urn:microsoft.com/office/officeart/2005/8/layout/chevron1"/>
    <dgm:cxn modelId="{9E6E2E8A-4626-4E82-8873-70F309F31FD7}" type="presParOf" srcId="{C564327D-5423-4DDA-8DDB-87670535A259}" destId="{E475C8EB-CDCE-4BBD-B214-5FC88E13E224}" srcOrd="2" destOrd="0" presId="urn:microsoft.com/office/officeart/2005/8/layout/chevron1"/>
    <dgm:cxn modelId="{88774545-D826-4AB3-A7D4-D602240353BF}" type="presParOf" srcId="{C564327D-5423-4DDA-8DDB-87670535A259}" destId="{85EFC05B-9096-444A-8985-1B8EDF208818}" srcOrd="3" destOrd="0" presId="urn:microsoft.com/office/officeart/2005/8/layout/chevron1"/>
    <dgm:cxn modelId="{8824DE24-F5F4-4DF7-B42D-3075F57D7E9C}" type="presParOf" srcId="{C564327D-5423-4DDA-8DDB-87670535A259}" destId="{18552B0E-8C56-426F-BABB-0A774EE60A34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057DC1-B619-48BB-9941-21E9F2E0C75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9B9C4A8-45CE-4846-AF27-DF9DAA530F03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fa-IR" sz="2400" dirty="0" smtClean="0">
              <a:cs typeface="B Homa" panose="00000400000000000000" pitchFamily="2" charset="-78"/>
            </a:rPr>
            <a:t>یونان</a:t>
          </a:r>
          <a:endParaRPr lang="en-US" sz="2400" dirty="0">
            <a:cs typeface="B Homa" panose="00000400000000000000" pitchFamily="2" charset="-78"/>
          </a:endParaRPr>
        </a:p>
      </dgm:t>
    </dgm:pt>
    <dgm:pt modelId="{E2648BC5-94E0-47CF-8A4A-BC6F7E014537}" type="parTrans" cxnId="{A7027035-8E97-47CE-AEA2-6AFE2561268E}">
      <dgm:prSet/>
      <dgm:spPr/>
      <dgm:t>
        <a:bodyPr/>
        <a:lstStyle/>
        <a:p>
          <a:endParaRPr lang="en-US"/>
        </a:p>
      </dgm:t>
    </dgm:pt>
    <dgm:pt modelId="{9DCB6852-7D0B-49B2-8979-6DFA166AFDE6}" type="sibTrans" cxnId="{A7027035-8E97-47CE-AEA2-6AFE2561268E}">
      <dgm:prSet/>
      <dgm:spPr/>
      <dgm:t>
        <a:bodyPr/>
        <a:lstStyle/>
        <a:p>
          <a:endParaRPr lang="en-US"/>
        </a:p>
      </dgm:t>
    </dgm:pt>
    <dgm:pt modelId="{A8D0CB77-318C-47CB-881F-1FF0ABD08C03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fa-IR" sz="2400" dirty="0" smtClean="0">
              <a:cs typeface="B Homa" panose="00000400000000000000" pitchFamily="2" charset="-78"/>
            </a:rPr>
            <a:t>روم</a:t>
          </a:r>
          <a:endParaRPr lang="en-US" sz="2400" dirty="0">
            <a:cs typeface="B Homa" panose="00000400000000000000" pitchFamily="2" charset="-78"/>
          </a:endParaRPr>
        </a:p>
      </dgm:t>
    </dgm:pt>
    <dgm:pt modelId="{B92C415A-75A8-453A-A186-73FAC5EE97E2}" type="parTrans" cxnId="{98C357C3-D5CB-47A1-9684-B91A6E606364}">
      <dgm:prSet/>
      <dgm:spPr/>
      <dgm:t>
        <a:bodyPr/>
        <a:lstStyle/>
        <a:p>
          <a:endParaRPr lang="en-US"/>
        </a:p>
      </dgm:t>
    </dgm:pt>
    <dgm:pt modelId="{F4CD4AC2-75DB-4CC2-8087-FA2CCCDD75B3}" type="sibTrans" cxnId="{98C357C3-D5CB-47A1-9684-B91A6E606364}">
      <dgm:prSet/>
      <dgm:spPr/>
      <dgm:t>
        <a:bodyPr/>
        <a:lstStyle/>
        <a:p>
          <a:endParaRPr lang="en-US"/>
        </a:p>
      </dgm:t>
    </dgm:pt>
    <dgm:pt modelId="{BF4DCC55-3060-40F0-9C6B-698B89E7048E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fa-IR" sz="2400" dirty="0" smtClean="0">
              <a:cs typeface="B Homa" panose="00000400000000000000" pitchFamily="2" charset="-78"/>
            </a:rPr>
            <a:t>چین</a:t>
          </a:r>
          <a:endParaRPr lang="en-US" sz="2400" dirty="0">
            <a:cs typeface="B Homa" panose="00000400000000000000" pitchFamily="2" charset="-78"/>
          </a:endParaRPr>
        </a:p>
      </dgm:t>
    </dgm:pt>
    <dgm:pt modelId="{E2FC5509-3BA1-40E7-AC28-A31D644D7121}" type="parTrans" cxnId="{AE08B0C6-C36B-4610-8144-564A21209256}">
      <dgm:prSet/>
      <dgm:spPr/>
      <dgm:t>
        <a:bodyPr/>
        <a:lstStyle/>
        <a:p>
          <a:endParaRPr lang="en-US"/>
        </a:p>
      </dgm:t>
    </dgm:pt>
    <dgm:pt modelId="{70A7929B-EAF8-45B4-9CFA-928EC9EE5B3E}" type="sibTrans" cxnId="{AE08B0C6-C36B-4610-8144-564A21209256}">
      <dgm:prSet/>
      <dgm:spPr/>
      <dgm:t>
        <a:bodyPr/>
        <a:lstStyle/>
        <a:p>
          <a:endParaRPr lang="en-US"/>
        </a:p>
      </dgm:t>
    </dgm:pt>
    <dgm:pt modelId="{08E27820-F3AD-4644-B023-CA45830EB47F}" type="pres">
      <dgm:prSet presAssocID="{2F057DC1-B619-48BB-9941-21E9F2E0C75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A17E66-5B79-44C1-B4E6-BFC152C79128}" type="pres">
      <dgm:prSet presAssocID="{C9B9C4A8-45CE-4846-AF27-DF9DAA530F03}" presName="parentLin" presStyleCnt="0"/>
      <dgm:spPr/>
    </dgm:pt>
    <dgm:pt modelId="{624004DE-C6BB-4BA5-997E-69AB91A503C8}" type="pres">
      <dgm:prSet presAssocID="{C9B9C4A8-45CE-4846-AF27-DF9DAA530F03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73FAA82-5BF0-4AF0-A60C-758E8B5E5CF8}" type="pres">
      <dgm:prSet presAssocID="{C9B9C4A8-45CE-4846-AF27-DF9DAA530F0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8CDF5B-1FC7-42E5-9FDD-6DB4E4A721D8}" type="pres">
      <dgm:prSet presAssocID="{C9B9C4A8-45CE-4846-AF27-DF9DAA530F03}" presName="negativeSpace" presStyleCnt="0"/>
      <dgm:spPr/>
    </dgm:pt>
    <dgm:pt modelId="{5447285E-44FA-4C93-9D46-1F7E2296FF2E}" type="pres">
      <dgm:prSet presAssocID="{C9B9C4A8-45CE-4846-AF27-DF9DAA530F03}" presName="childText" presStyleLbl="conFgAcc1" presStyleIdx="0" presStyleCnt="3">
        <dgm:presLayoutVars>
          <dgm:bulletEnabled val="1"/>
        </dgm:presLayoutVars>
      </dgm:prSet>
      <dgm:spPr/>
    </dgm:pt>
    <dgm:pt modelId="{9A12619F-1D97-4369-9FB9-A58FA426586C}" type="pres">
      <dgm:prSet presAssocID="{9DCB6852-7D0B-49B2-8979-6DFA166AFDE6}" presName="spaceBetweenRectangles" presStyleCnt="0"/>
      <dgm:spPr/>
    </dgm:pt>
    <dgm:pt modelId="{20A0B793-4D3A-4EA6-A82B-1C2240EC2225}" type="pres">
      <dgm:prSet presAssocID="{A8D0CB77-318C-47CB-881F-1FF0ABD08C03}" presName="parentLin" presStyleCnt="0"/>
      <dgm:spPr/>
    </dgm:pt>
    <dgm:pt modelId="{D9D50A98-D1B7-4D7E-9729-C26326F0F755}" type="pres">
      <dgm:prSet presAssocID="{A8D0CB77-318C-47CB-881F-1FF0ABD08C03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3386B44A-1087-4AD2-85E5-815BFFDA48C8}" type="pres">
      <dgm:prSet presAssocID="{A8D0CB77-318C-47CB-881F-1FF0ABD08C0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6C05D7-FBA8-4C9E-AFC7-17404851FFC5}" type="pres">
      <dgm:prSet presAssocID="{A8D0CB77-318C-47CB-881F-1FF0ABD08C03}" presName="negativeSpace" presStyleCnt="0"/>
      <dgm:spPr/>
    </dgm:pt>
    <dgm:pt modelId="{0C20C840-21D5-408A-BB39-B3FDD35DA210}" type="pres">
      <dgm:prSet presAssocID="{A8D0CB77-318C-47CB-881F-1FF0ABD08C03}" presName="childText" presStyleLbl="conFgAcc1" presStyleIdx="1" presStyleCnt="3">
        <dgm:presLayoutVars>
          <dgm:bulletEnabled val="1"/>
        </dgm:presLayoutVars>
      </dgm:prSet>
      <dgm:spPr/>
    </dgm:pt>
    <dgm:pt modelId="{7E1E6B4D-D159-491C-9CD2-60A6BAF1FF02}" type="pres">
      <dgm:prSet presAssocID="{F4CD4AC2-75DB-4CC2-8087-FA2CCCDD75B3}" presName="spaceBetweenRectangles" presStyleCnt="0"/>
      <dgm:spPr/>
    </dgm:pt>
    <dgm:pt modelId="{940D8E30-49A1-4BD5-A6CC-064F19D6F958}" type="pres">
      <dgm:prSet presAssocID="{BF4DCC55-3060-40F0-9C6B-698B89E7048E}" presName="parentLin" presStyleCnt="0"/>
      <dgm:spPr/>
    </dgm:pt>
    <dgm:pt modelId="{D57C3DF9-F2D0-47D0-AEB0-3298255AFE5D}" type="pres">
      <dgm:prSet presAssocID="{BF4DCC55-3060-40F0-9C6B-698B89E7048E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0236FDD3-30EC-4249-8222-4B96EE25E198}" type="pres">
      <dgm:prSet presAssocID="{BF4DCC55-3060-40F0-9C6B-698B89E7048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E52EC5-FCFF-41E4-B0B9-50AD7BF76D1B}" type="pres">
      <dgm:prSet presAssocID="{BF4DCC55-3060-40F0-9C6B-698B89E7048E}" presName="negativeSpace" presStyleCnt="0"/>
      <dgm:spPr/>
    </dgm:pt>
    <dgm:pt modelId="{CEC496AE-37D5-4EFE-A712-0BCF7DC2226C}" type="pres">
      <dgm:prSet presAssocID="{BF4DCC55-3060-40F0-9C6B-698B89E7048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D6AFEB8-E73D-419C-AC9A-34DE50C745A8}" type="presOf" srcId="{C9B9C4A8-45CE-4846-AF27-DF9DAA530F03}" destId="{B73FAA82-5BF0-4AF0-A60C-758E8B5E5CF8}" srcOrd="1" destOrd="0" presId="urn:microsoft.com/office/officeart/2005/8/layout/list1"/>
    <dgm:cxn modelId="{A7027035-8E97-47CE-AEA2-6AFE2561268E}" srcId="{2F057DC1-B619-48BB-9941-21E9F2E0C755}" destId="{C9B9C4A8-45CE-4846-AF27-DF9DAA530F03}" srcOrd="0" destOrd="0" parTransId="{E2648BC5-94E0-47CF-8A4A-BC6F7E014537}" sibTransId="{9DCB6852-7D0B-49B2-8979-6DFA166AFDE6}"/>
    <dgm:cxn modelId="{0DF0C86F-79B0-43D9-A473-B8E017BEBDF7}" type="presOf" srcId="{2F057DC1-B619-48BB-9941-21E9F2E0C755}" destId="{08E27820-F3AD-4644-B023-CA45830EB47F}" srcOrd="0" destOrd="0" presId="urn:microsoft.com/office/officeart/2005/8/layout/list1"/>
    <dgm:cxn modelId="{8F2F6735-49F9-4122-8BB6-081524527FFA}" type="presOf" srcId="{C9B9C4A8-45CE-4846-AF27-DF9DAA530F03}" destId="{624004DE-C6BB-4BA5-997E-69AB91A503C8}" srcOrd="0" destOrd="0" presId="urn:microsoft.com/office/officeart/2005/8/layout/list1"/>
    <dgm:cxn modelId="{71A381B3-5B2C-4F09-BF62-8B99DE2698EE}" type="presOf" srcId="{A8D0CB77-318C-47CB-881F-1FF0ABD08C03}" destId="{D9D50A98-D1B7-4D7E-9729-C26326F0F755}" srcOrd="0" destOrd="0" presId="urn:microsoft.com/office/officeart/2005/8/layout/list1"/>
    <dgm:cxn modelId="{98C357C3-D5CB-47A1-9684-B91A6E606364}" srcId="{2F057DC1-B619-48BB-9941-21E9F2E0C755}" destId="{A8D0CB77-318C-47CB-881F-1FF0ABD08C03}" srcOrd="1" destOrd="0" parTransId="{B92C415A-75A8-453A-A186-73FAC5EE97E2}" sibTransId="{F4CD4AC2-75DB-4CC2-8087-FA2CCCDD75B3}"/>
    <dgm:cxn modelId="{50A5AD8B-A49F-41B9-B6AC-BC21B2388878}" type="presOf" srcId="{BF4DCC55-3060-40F0-9C6B-698B89E7048E}" destId="{0236FDD3-30EC-4249-8222-4B96EE25E198}" srcOrd="1" destOrd="0" presId="urn:microsoft.com/office/officeart/2005/8/layout/list1"/>
    <dgm:cxn modelId="{7FDBB741-BCFE-43C1-BB5A-4203919971B4}" type="presOf" srcId="{BF4DCC55-3060-40F0-9C6B-698B89E7048E}" destId="{D57C3DF9-F2D0-47D0-AEB0-3298255AFE5D}" srcOrd="0" destOrd="0" presId="urn:microsoft.com/office/officeart/2005/8/layout/list1"/>
    <dgm:cxn modelId="{AE08B0C6-C36B-4610-8144-564A21209256}" srcId="{2F057DC1-B619-48BB-9941-21E9F2E0C755}" destId="{BF4DCC55-3060-40F0-9C6B-698B89E7048E}" srcOrd="2" destOrd="0" parTransId="{E2FC5509-3BA1-40E7-AC28-A31D644D7121}" sibTransId="{70A7929B-EAF8-45B4-9CFA-928EC9EE5B3E}"/>
    <dgm:cxn modelId="{A0999E74-4A39-4219-8D13-732AA79C4AA9}" type="presOf" srcId="{A8D0CB77-318C-47CB-881F-1FF0ABD08C03}" destId="{3386B44A-1087-4AD2-85E5-815BFFDA48C8}" srcOrd="1" destOrd="0" presId="urn:microsoft.com/office/officeart/2005/8/layout/list1"/>
    <dgm:cxn modelId="{55873972-FFE6-46DC-A07A-7BD974BC98E9}" type="presParOf" srcId="{08E27820-F3AD-4644-B023-CA45830EB47F}" destId="{E6A17E66-5B79-44C1-B4E6-BFC152C79128}" srcOrd="0" destOrd="0" presId="urn:microsoft.com/office/officeart/2005/8/layout/list1"/>
    <dgm:cxn modelId="{EF9E462B-89E3-4A75-995A-A1DFF37EB110}" type="presParOf" srcId="{E6A17E66-5B79-44C1-B4E6-BFC152C79128}" destId="{624004DE-C6BB-4BA5-997E-69AB91A503C8}" srcOrd="0" destOrd="0" presId="urn:microsoft.com/office/officeart/2005/8/layout/list1"/>
    <dgm:cxn modelId="{94F51920-1580-49CB-B54A-B7CAE4CD15FB}" type="presParOf" srcId="{E6A17E66-5B79-44C1-B4E6-BFC152C79128}" destId="{B73FAA82-5BF0-4AF0-A60C-758E8B5E5CF8}" srcOrd="1" destOrd="0" presId="urn:microsoft.com/office/officeart/2005/8/layout/list1"/>
    <dgm:cxn modelId="{54506EF6-9AB6-4674-8457-1F2DB51BFDEF}" type="presParOf" srcId="{08E27820-F3AD-4644-B023-CA45830EB47F}" destId="{C08CDF5B-1FC7-42E5-9FDD-6DB4E4A721D8}" srcOrd="1" destOrd="0" presId="urn:microsoft.com/office/officeart/2005/8/layout/list1"/>
    <dgm:cxn modelId="{313383D4-9246-4454-914F-959318368A72}" type="presParOf" srcId="{08E27820-F3AD-4644-B023-CA45830EB47F}" destId="{5447285E-44FA-4C93-9D46-1F7E2296FF2E}" srcOrd="2" destOrd="0" presId="urn:microsoft.com/office/officeart/2005/8/layout/list1"/>
    <dgm:cxn modelId="{A8E979B3-5DE9-4911-8D26-4EA610B8E4B5}" type="presParOf" srcId="{08E27820-F3AD-4644-B023-CA45830EB47F}" destId="{9A12619F-1D97-4369-9FB9-A58FA426586C}" srcOrd="3" destOrd="0" presId="urn:microsoft.com/office/officeart/2005/8/layout/list1"/>
    <dgm:cxn modelId="{1212D48F-A2C8-4AEA-BB9D-37011A751943}" type="presParOf" srcId="{08E27820-F3AD-4644-B023-CA45830EB47F}" destId="{20A0B793-4D3A-4EA6-A82B-1C2240EC2225}" srcOrd="4" destOrd="0" presId="urn:microsoft.com/office/officeart/2005/8/layout/list1"/>
    <dgm:cxn modelId="{E0260920-8291-41C4-B6CF-1C8AB9246E0C}" type="presParOf" srcId="{20A0B793-4D3A-4EA6-A82B-1C2240EC2225}" destId="{D9D50A98-D1B7-4D7E-9729-C26326F0F755}" srcOrd="0" destOrd="0" presId="urn:microsoft.com/office/officeart/2005/8/layout/list1"/>
    <dgm:cxn modelId="{952EA4B5-78C9-4AE2-A20F-280E3B151D65}" type="presParOf" srcId="{20A0B793-4D3A-4EA6-A82B-1C2240EC2225}" destId="{3386B44A-1087-4AD2-85E5-815BFFDA48C8}" srcOrd="1" destOrd="0" presId="urn:microsoft.com/office/officeart/2005/8/layout/list1"/>
    <dgm:cxn modelId="{BC620EF1-2D67-471B-A745-AD46CE9B1C74}" type="presParOf" srcId="{08E27820-F3AD-4644-B023-CA45830EB47F}" destId="{9D6C05D7-FBA8-4C9E-AFC7-17404851FFC5}" srcOrd="5" destOrd="0" presId="urn:microsoft.com/office/officeart/2005/8/layout/list1"/>
    <dgm:cxn modelId="{E969C990-4681-403F-88E7-25E38C4B6365}" type="presParOf" srcId="{08E27820-F3AD-4644-B023-CA45830EB47F}" destId="{0C20C840-21D5-408A-BB39-B3FDD35DA210}" srcOrd="6" destOrd="0" presId="urn:microsoft.com/office/officeart/2005/8/layout/list1"/>
    <dgm:cxn modelId="{EB807C3E-23EF-4435-BAD7-D1B03A337729}" type="presParOf" srcId="{08E27820-F3AD-4644-B023-CA45830EB47F}" destId="{7E1E6B4D-D159-491C-9CD2-60A6BAF1FF02}" srcOrd="7" destOrd="0" presId="urn:microsoft.com/office/officeart/2005/8/layout/list1"/>
    <dgm:cxn modelId="{9A547E49-9AAD-4943-8EF2-F6B31C2C6448}" type="presParOf" srcId="{08E27820-F3AD-4644-B023-CA45830EB47F}" destId="{940D8E30-49A1-4BD5-A6CC-064F19D6F958}" srcOrd="8" destOrd="0" presId="urn:microsoft.com/office/officeart/2005/8/layout/list1"/>
    <dgm:cxn modelId="{AF711587-CDA9-40C3-B3D1-F36068CBEEDB}" type="presParOf" srcId="{940D8E30-49A1-4BD5-A6CC-064F19D6F958}" destId="{D57C3DF9-F2D0-47D0-AEB0-3298255AFE5D}" srcOrd="0" destOrd="0" presId="urn:microsoft.com/office/officeart/2005/8/layout/list1"/>
    <dgm:cxn modelId="{329AC1AB-1B7F-4420-AA1F-A524E6DE250C}" type="presParOf" srcId="{940D8E30-49A1-4BD5-A6CC-064F19D6F958}" destId="{0236FDD3-30EC-4249-8222-4B96EE25E198}" srcOrd="1" destOrd="0" presId="urn:microsoft.com/office/officeart/2005/8/layout/list1"/>
    <dgm:cxn modelId="{DEC04705-A92E-4C4E-9660-86B32EE50F22}" type="presParOf" srcId="{08E27820-F3AD-4644-B023-CA45830EB47F}" destId="{B1E52EC5-FCFF-41E4-B0B9-50AD7BF76D1B}" srcOrd="9" destOrd="0" presId="urn:microsoft.com/office/officeart/2005/8/layout/list1"/>
    <dgm:cxn modelId="{BDE89129-BAE0-4FDD-963F-D3C14B55562E}" type="presParOf" srcId="{08E27820-F3AD-4644-B023-CA45830EB47F}" destId="{CEC496AE-37D5-4EFE-A712-0BCF7DC2226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D3D6F34-0037-459D-9ABD-551F8FE11F5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4358811A-7628-418A-A19D-12E90FA0C023}">
      <dgm:prSet phldrT="[Text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8900000" scaled="1"/>
          <a:tileRect/>
        </a:gradFill>
        <a:effectLst>
          <a:glow rad="1016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cs typeface="B Homa" panose="00000400000000000000" pitchFamily="2" charset="-78"/>
            </a:rPr>
            <a:t>سواحل دریای سیاه(گرجستان و اوکراین امروزی)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dirty="0"/>
        </a:p>
      </dgm:t>
    </dgm:pt>
    <dgm:pt modelId="{E4F44BBF-18BC-4008-941E-87C4FFD2A592}" type="parTrans" cxnId="{72EF9D8B-9FD6-46FF-BBB5-5B37D05E0BD7}">
      <dgm:prSet/>
      <dgm:spPr/>
      <dgm:t>
        <a:bodyPr/>
        <a:lstStyle/>
        <a:p>
          <a:endParaRPr lang="en-US"/>
        </a:p>
      </dgm:t>
    </dgm:pt>
    <dgm:pt modelId="{1DA66319-4E09-47CC-A7DB-F8F77623B9B9}" type="sibTrans" cxnId="{72EF9D8B-9FD6-46FF-BBB5-5B37D05E0BD7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F70164CB-10E2-4CC6-A592-FDE43815F312}">
      <dgm:prSet phldrT="[Text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8900000" scaled="1"/>
          <a:tileRect/>
        </a:gradFill>
        <a:effectLst>
          <a:glow rad="1016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مدیترانه غربی </a:t>
          </a:r>
          <a:endParaRPr lang="en-US" sz="2400" dirty="0"/>
        </a:p>
      </dgm:t>
    </dgm:pt>
    <dgm:pt modelId="{CE8A8DF8-CA12-4DA9-8932-241D4E8002B1}" type="parTrans" cxnId="{5C866A29-E133-4143-AD40-8F39319F26B8}">
      <dgm:prSet/>
      <dgm:spPr/>
      <dgm:t>
        <a:bodyPr/>
        <a:lstStyle/>
        <a:p>
          <a:endParaRPr lang="en-US"/>
        </a:p>
      </dgm:t>
    </dgm:pt>
    <dgm:pt modelId="{9FCE4E36-CD4D-49ED-9CBF-05DEA4342C02}" type="sibTrans" cxnId="{5C866A29-E133-4143-AD40-8F39319F26B8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E00A193D-2DF3-4BA0-8279-CF4E1789B7BB}">
      <dgm:prSet phldrT="[Text]"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8900000" scaled="1"/>
          <a:tileRect/>
        </a:gradFill>
        <a:effectLst>
          <a:glow rad="1016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سواحل آسیای صغیر (ترکیه) </a:t>
          </a:r>
          <a:endParaRPr lang="en-US" sz="2400" dirty="0"/>
        </a:p>
      </dgm:t>
    </dgm:pt>
    <dgm:pt modelId="{12DD472F-6D71-4F8E-A507-FDBFB29F0BEB}" type="parTrans" cxnId="{419966AD-A120-41FB-8948-E7B7C7F12F0C}">
      <dgm:prSet/>
      <dgm:spPr/>
      <dgm:t>
        <a:bodyPr/>
        <a:lstStyle/>
        <a:p>
          <a:endParaRPr lang="en-US"/>
        </a:p>
      </dgm:t>
    </dgm:pt>
    <dgm:pt modelId="{CDCCF6A6-A58B-4262-B7B0-766B324B9456}" type="sibTrans" cxnId="{419966AD-A120-41FB-8948-E7B7C7F12F0C}">
      <dgm:prSet/>
      <dgm:spPr/>
      <dgm:t>
        <a:bodyPr/>
        <a:lstStyle/>
        <a:p>
          <a:endParaRPr lang="en-US"/>
        </a:p>
      </dgm:t>
    </dgm:pt>
    <dgm:pt modelId="{E900254E-D532-4104-A2B9-4909C4D14887}" type="pres">
      <dgm:prSet presAssocID="{8D3D6F34-0037-459D-9ABD-551F8FE11F51}" presName="Name0" presStyleCnt="0">
        <dgm:presLayoutVars>
          <dgm:dir/>
          <dgm:resizeHandles val="exact"/>
        </dgm:presLayoutVars>
      </dgm:prSet>
      <dgm:spPr/>
    </dgm:pt>
    <dgm:pt modelId="{7EFE0379-2FCF-497C-A7F3-E50CB93C6C6D}" type="pres">
      <dgm:prSet presAssocID="{4358811A-7628-418A-A19D-12E90FA0C02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3C2629-8B8A-42BF-8A75-7335644F1CA6}" type="pres">
      <dgm:prSet presAssocID="{1DA66319-4E09-47CC-A7DB-F8F77623B9B9}" presName="sibTrans" presStyleLbl="sibTrans2D1" presStyleIdx="0" presStyleCnt="2" custAng="10800000"/>
      <dgm:spPr/>
      <dgm:t>
        <a:bodyPr/>
        <a:lstStyle/>
        <a:p>
          <a:endParaRPr lang="en-US"/>
        </a:p>
      </dgm:t>
    </dgm:pt>
    <dgm:pt modelId="{5051DAED-2C2E-4A93-9347-ADCE6A788D03}" type="pres">
      <dgm:prSet presAssocID="{1DA66319-4E09-47CC-A7DB-F8F77623B9B9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97A62597-5CA9-4640-8758-B76A97A75722}" type="pres">
      <dgm:prSet presAssocID="{F70164CB-10E2-4CC6-A592-FDE43815F31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5B5E7C-23D0-4BCF-98CC-F1019168F50C}" type="pres">
      <dgm:prSet presAssocID="{9FCE4E36-CD4D-49ED-9CBF-05DEA4342C02}" presName="sibTrans" presStyleLbl="sibTrans2D1" presStyleIdx="1" presStyleCnt="2" custAng="10800000"/>
      <dgm:spPr/>
      <dgm:t>
        <a:bodyPr/>
        <a:lstStyle/>
        <a:p>
          <a:endParaRPr lang="en-US"/>
        </a:p>
      </dgm:t>
    </dgm:pt>
    <dgm:pt modelId="{6A7C181B-8CD1-47FF-8E96-8DB7F1E4A0B0}" type="pres">
      <dgm:prSet presAssocID="{9FCE4E36-CD4D-49ED-9CBF-05DEA4342C02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49F77D38-5653-4EAA-A995-D981CC4E34DF}" type="pres">
      <dgm:prSet presAssocID="{E00A193D-2DF3-4BA0-8279-CF4E1789B7B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EBD211-D476-4D74-B2A7-D1BDF84AD32A}" type="presOf" srcId="{1DA66319-4E09-47CC-A7DB-F8F77623B9B9}" destId="{5051DAED-2C2E-4A93-9347-ADCE6A788D03}" srcOrd="1" destOrd="0" presId="urn:microsoft.com/office/officeart/2005/8/layout/process1"/>
    <dgm:cxn modelId="{419966AD-A120-41FB-8948-E7B7C7F12F0C}" srcId="{8D3D6F34-0037-459D-9ABD-551F8FE11F51}" destId="{E00A193D-2DF3-4BA0-8279-CF4E1789B7BB}" srcOrd="2" destOrd="0" parTransId="{12DD472F-6D71-4F8E-A507-FDBFB29F0BEB}" sibTransId="{CDCCF6A6-A58B-4262-B7B0-766B324B9456}"/>
    <dgm:cxn modelId="{8D9AA1C7-63F3-49EF-8DDF-897A0604184E}" type="presOf" srcId="{8D3D6F34-0037-459D-9ABD-551F8FE11F51}" destId="{E900254E-D532-4104-A2B9-4909C4D14887}" srcOrd="0" destOrd="0" presId="urn:microsoft.com/office/officeart/2005/8/layout/process1"/>
    <dgm:cxn modelId="{5C866A29-E133-4143-AD40-8F39319F26B8}" srcId="{8D3D6F34-0037-459D-9ABD-551F8FE11F51}" destId="{F70164CB-10E2-4CC6-A592-FDE43815F312}" srcOrd="1" destOrd="0" parTransId="{CE8A8DF8-CA12-4DA9-8932-241D4E8002B1}" sibTransId="{9FCE4E36-CD4D-49ED-9CBF-05DEA4342C02}"/>
    <dgm:cxn modelId="{5DB60C45-E270-4651-97BA-3DD97278DCAB}" type="presOf" srcId="{1DA66319-4E09-47CC-A7DB-F8F77623B9B9}" destId="{2E3C2629-8B8A-42BF-8A75-7335644F1CA6}" srcOrd="0" destOrd="0" presId="urn:microsoft.com/office/officeart/2005/8/layout/process1"/>
    <dgm:cxn modelId="{72EF9D8B-9FD6-46FF-BBB5-5B37D05E0BD7}" srcId="{8D3D6F34-0037-459D-9ABD-551F8FE11F51}" destId="{4358811A-7628-418A-A19D-12E90FA0C023}" srcOrd="0" destOrd="0" parTransId="{E4F44BBF-18BC-4008-941E-87C4FFD2A592}" sibTransId="{1DA66319-4E09-47CC-A7DB-F8F77623B9B9}"/>
    <dgm:cxn modelId="{EDA8CBEB-34CA-4CE9-874D-D9C3C0827BCB}" type="presOf" srcId="{E00A193D-2DF3-4BA0-8279-CF4E1789B7BB}" destId="{49F77D38-5653-4EAA-A995-D981CC4E34DF}" srcOrd="0" destOrd="0" presId="urn:microsoft.com/office/officeart/2005/8/layout/process1"/>
    <dgm:cxn modelId="{EB7B084D-E054-4302-9B5F-2BEAFE3A19AD}" type="presOf" srcId="{9FCE4E36-CD4D-49ED-9CBF-05DEA4342C02}" destId="{D15B5E7C-23D0-4BCF-98CC-F1019168F50C}" srcOrd="0" destOrd="0" presId="urn:microsoft.com/office/officeart/2005/8/layout/process1"/>
    <dgm:cxn modelId="{EC004345-9011-45DE-BE76-802BF15F49A6}" type="presOf" srcId="{F70164CB-10E2-4CC6-A592-FDE43815F312}" destId="{97A62597-5CA9-4640-8758-B76A97A75722}" srcOrd="0" destOrd="0" presId="urn:microsoft.com/office/officeart/2005/8/layout/process1"/>
    <dgm:cxn modelId="{01F8C00C-EF3D-42AE-9A04-43F2946D5852}" type="presOf" srcId="{4358811A-7628-418A-A19D-12E90FA0C023}" destId="{7EFE0379-2FCF-497C-A7F3-E50CB93C6C6D}" srcOrd="0" destOrd="0" presId="urn:microsoft.com/office/officeart/2005/8/layout/process1"/>
    <dgm:cxn modelId="{7699A20D-64B3-4735-9B3B-EAC7F1DA2A4E}" type="presOf" srcId="{9FCE4E36-CD4D-49ED-9CBF-05DEA4342C02}" destId="{6A7C181B-8CD1-47FF-8E96-8DB7F1E4A0B0}" srcOrd="1" destOrd="0" presId="urn:microsoft.com/office/officeart/2005/8/layout/process1"/>
    <dgm:cxn modelId="{A6AB39CB-4CC1-4113-AFA6-AE78CD669180}" type="presParOf" srcId="{E900254E-D532-4104-A2B9-4909C4D14887}" destId="{7EFE0379-2FCF-497C-A7F3-E50CB93C6C6D}" srcOrd="0" destOrd="0" presId="urn:microsoft.com/office/officeart/2005/8/layout/process1"/>
    <dgm:cxn modelId="{3BE578DC-424A-460E-A75F-3F621FD4682E}" type="presParOf" srcId="{E900254E-D532-4104-A2B9-4909C4D14887}" destId="{2E3C2629-8B8A-42BF-8A75-7335644F1CA6}" srcOrd="1" destOrd="0" presId="urn:microsoft.com/office/officeart/2005/8/layout/process1"/>
    <dgm:cxn modelId="{EEE6F07E-C935-4829-AF8C-BC08C05EAE64}" type="presParOf" srcId="{2E3C2629-8B8A-42BF-8A75-7335644F1CA6}" destId="{5051DAED-2C2E-4A93-9347-ADCE6A788D03}" srcOrd="0" destOrd="0" presId="urn:microsoft.com/office/officeart/2005/8/layout/process1"/>
    <dgm:cxn modelId="{BDFBBFBB-F08B-45CD-8B3D-E295221F1B5E}" type="presParOf" srcId="{E900254E-D532-4104-A2B9-4909C4D14887}" destId="{97A62597-5CA9-4640-8758-B76A97A75722}" srcOrd="2" destOrd="0" presId="urn:microsoft.com/office/officeart/2005/8/layout/process1"/>
    <dgm:cxn modelId="{1B7C5E64-02B2-42C8-BF95-AB2D36426180}" type="presParOf" srcId="{E900254E-D532-4104-A2B9-4909C4D14887}" destId="{D15B5E7C-23D0-4BCF-98CC-F1019168F50C}" srcOrd="3" destOrd="0" presId="urn:microsoft.com/office/officeart/2005/8/layout/process1"/>
    <dgm:cxn modelId="{8095D6B9-E581-4E62-A0D2-A86C5BB9B58F}" type="presParOf" srcId="{D15B5E7C-23D0-4BCF-98CC-F1019168F50C}" destId="{6A7C181B-8CD1-47FF-8E96-8DB7F1E4A0B0}" srcOrd="0" destOrd="0" presId="urn:microsoft.com/office/officeart/2005/8/layout/process1"/>
    <dgm:cxn modelId="{A13616B2-DB89-403E-AABD-27E411B98FAF}" type="presParOf" srcId="{E900254E-D532-4104-A2B9-4909C4D14887}" destId="{49F77D38-5653-4EAA-A995-D981CC4E34D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16950BE-6B45-49D6-B8BF-565512882340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2B035D-79C7-4DE6-9C4E-7B0D47A586C7}">
      <dgm:prSet phldrT="[Text]"/>
      <dgm:spPr>
        <a:solidFill>
          <a:schemeClr val="accent6">
            <a:lumMod val="50000"/>
          </a:schemeClr>
        </a:solidFill>
        <a:effectLst>
          <a:glow rad="228600">
            <a:schemeClr val="accent5">
              <a:satMod val="175000"/>
              <a:alpha val="40000"/>
            </a:schemeClr>
          </a:glow>
        </a:effectLst>
        <a:scene3d>
          <a:camera prst="perspectiveRight"/>
          <a:lightRig rig="threePt" dir="t"/>
        </a:scene3d>
      </dgm:spPr>
      <dgm:t>
        <a:bodyPr/>
        <a:lstStyle/>
        <a:p>
          <a:r>
            <a:rPr lang="fa-IR" dirty="0" smtClean="0">
              <a:cs typeface="B Homa" panose="00000400000000000000" pitchFamily="2" charset="-78"/>
            </a:rPr>
            <a:t>محدوده یا باروی شهر</a:t>
          </a:r>
          <a:endParaRPr lang="en-US" dirty="0"/>
        </a:p>
      </dgm:t>
    </dgm:pt>
    <dgm:pt modelId="{3A2224F0-D77E-41FD-A68A-E33EDBE64A0F}" type="parTrans" cxnId="{E6E85D34-F570-422E-8D15-3F0A51BDAD3D}">
      <dgm:prSet/>
      <dgm:spPr/>
      <dgm:t>
        <a:bodyPr/>
        <a:lstStyle/>
        <a:p>
          <a:endParaRPr lang="en-US"/>
        </a:p>
      </dgm:t>
    </dgm:pt>
    <dgm:pt modelId="{EEF2E580-1436-490A-A859-B4CEB5ECBF29}" type="sibTrans" cxnId="{E6E85D34-F570-422E-8D15-3F0A51BDAD3D}">
      <dgm:prSet/>
      <dgm:spPr/>
      <dgm:t>
        <a:bodyPr/>
        <a:lstStyle/>
        <a:p>
          <a:endParaRPr lang="en-US"/>
        </a:p>
      </dgm:t>
    </dgm:pt>
    <dgm:pt modelId="{6C662AB9-AD89-43F7-BFDE-4ED8F9BF5154}">
      <dgm:prSet phldrT="[Text]"/>
      <dgm:spPr>
        <a:solidFill>
          <a:schemeClr val="accent6">
            <a:lumMod val="50000"/>
          </a:schemeClr>
        </a:solidFill>
        <a:effectLst>
          <a:glow rad="228600">
            <a:schemeClr val="accent5">
              <a:satMod val="175000"/>
              <a:alpha val="40000"/>
            </a:schemeClr>
          </a:glow>
        </a:effectLst>
        <a:scene3d>
          <a:camera prst="perspectiveRight"/>
          <a:lightRig rig="threePt" dir="t"/>
        </a:scene3d>
      </dgm:spPr>
      <dgm:t>
        <a:bodyPr/>
        <a:lstStyle/>
        <a:p>
          <a:r>
            <a:rPr lang="fa-IR" dirty="0" smtClean="0">
              <a:cs typeface="B Homa" panose="00000400000000000000" pitchFamily="2" charset="-78"/>
            </a:rPr>
            <a:t>شبکه های ارتباطی</a:t>
          </a:r>
          <a:endParaRPr lang="en-US" dirty="0"/>
        </a:p>
      </dgm:t>
    </dgm:pt>
    <dgm:pt modelId="{E170BAC2-4821-4656-BFA5-0288CD46DF55}" type="parTrans" cxnId="{6DC757D7-AFD6-4D7D-A089-325879C4D151}">
      <dgm:prSet/>
      <dgm:spPr/>
      <dgm:t>
        <a:bodyPr/>
        <a:lstStyle/>
        <a:p>
          <a:endParaRPr lang="en-US"/>
        </a:p>
      </dgm:t>
    </dgm:pt>
    <dgm:pt modelId="{91B245ED-48E9-4287-957D-C9F8F9C6B779}" type="sibTrans" cxnId="{6DC757D7-AFD6-4D7D-A089-325879C4D151}">
      <dgm:prSet/>
      <dgm:spPr/>
      <dgm:t>
        <a:bodyPr/>
        <a:lstStyle/>
        <a:p>
          <a:endParaRPr lang="en-US"/>
        </a:p>
      </dgm:t>
    </dgm:pt>
    <dgm:pt modelId="{3C631143-E0AC-4803-B68C-A907A82F877C}">
      <dgm:prSet phldrT="[Text]"/>
      <dgm:spPr>
        <a:solidFill>
          <a:schemeClr val="accent6">
            <a:lumMod val="50000"/>
          </a:schemeClr>
        </a:solidFill>
        <a:effectLst>
          <a:glow rad="228600">
            <a:schemeClr val="accent5">
              <a:satMod val="175000"/>
              <a:alpha val="40000"/>
            </a:schemeClr>
          </a:glow>
        </a:effectLst>
        <a:scene3d>
          <a:camera prst="perspectiveRight"/>
          <a:lightRig rig="threePt" dir="t"/>
        </a:scene3d>
      </dgm:spPr>
      <dgm:t>
        <a:bodyPr/>
        <a:lstStyle/>
        <a:p>
          <a:r>
            <a:rPr lang="fa-IR" dirty="0" smtClean="0">
              <a:cs typeface="B Homa" panose="00000400000000000000" pitchFamily="2" charset="-78"/>
            </a:rPr>
            <a:t>خانه های مسکونی</a:t>
          </a:r>
          <a:endParaRPr lang="en-US" dirty="0"/>
        </a:p>
      </dgm:t>
    </dgm:pt>
    <dgm:pt modelId="{576C78AD-9539-4E82-892C-2EAC8EA33FEE}" type="parTrans" cxnId="{D96A0A69-B5CD-41DE-AEF3-61E183902673}">
      <dgm:prSet/>
      <dgm:spPr/>
      <dgm:t>
        <a:bodyPr/>
        <a:lstStyle/>
        <a:p>
          <a:endParaRPr lang="en-US"/>
        </a:p>
      </dgm:t>
    </dgm:pt>
    <dgm:pt modelId="{A08448B4-F342-4ADC-9C1F-69ACC42414DB}" type="sibTrans" cxnId="{D96A0A69-B5CD-41DE-AEF3-61E183902673}">
      <dgm:prSet/>
      <dgm:spPr/>
      <dgm:t>
        <a:bodyPr/>
        <a:lstStyle/>
        <a:p>
          <a:endParaRPr lang="en-US"/>
        </a:p>
      </dgm:t>
    </dgm:pt>
    <dgm:pt modelId="{7B5DC8F1-0A5D-43FE-80CC-03C23986C772}">
      <dgm:prSet phldrT="[Text]"/>
      <dgm:spPr>
        <a:solidFill>
          <a:schemeClr val="accent6">
            <a:lumMod val="50000"/>
          </a:schemeClr>
        </a:solidFill>
        <a:effectLst>
          <a:glow rad="228600">
            <a:schemeClr val="accent5">
              <a:satMod val="175000"/>
              <a:alpha val="40000"/>
            </a:schemeClr>
          </a:glow>
        </a:effectLst>
        <a:scene3d>
          <a:camera prst="perspectiveRight"/>
          <a:lightRig rig="threePt" dir="t"/>
        </a:scene3d>
      </dgm:spPr>
      <dgm:t>
        <a:bodyPr/>
        <a:lstStyle/>
        <a:p>
          <a:r>
            <a:rPr lang="fa-IR" dirty="0" smtClean="0">
              <a:cs typeface="B Homa" panose="00000400000000000000" pitchFamily="2" charset="-78"/>
            </a:rPr>
            <a:t>میادین</a:t>
          </a:r>
          <a:endParaRPr lang="en-US" dirty="0"/>
        </a:p>
      </dgm:t>
    </dgm:pt>
    <dgm:pt modelId="{66788D07-D60A-4B43-9AD8-1AE26EE6E907}" type="parTrans" cxnId="{15576268-E48B-4EB5-8CA0-C73EFA3EEE9F}">
      <dgm:prSet/>
      <dgm:spPr/>
      <dgm:t>
        <a:bodyPr/>
        <a:lstStyle/>
        <a:p>
          <a:endParaRPr lang="en-US"/>
        </a:p>
      </dgm:t>
    </dgm:pt>
    <dgm:pt modelId="{3C113EF2-CBD2-4E4D-BE01-04F23547CC55}" type="sibTrans" cxnId="{15576268-E48B-4EB5-8CA0-C73EFA3EEE9F}">
      <dgm:prSet/>
      <dgm:spPr/>
      <dgm:t>
        <a:bodyPr/>
        <a:lstStyle/>
        <a:p>
          <a:endParaRPr lang="en-US"/>
        </a:p>
      </dgm:t>
    </dgm:pt>
    <dgm:pt modelId="{8AA4889D-80C2-480D-AB98-869CC4456400}">
      <dgm:prSet phldrT="[Text]"/>
      <dgm:spPr>
        <a:solidFill>
          <a:schemeClr val="accent6">
            <a:lumMod val="50000"/>
          </a:schemeClr>
        </a:solidFill>
        <a:effectLst>
          <a:glow rad="228600">
            <a:schemeClr val="accent5">
              <a:satMod val="175000"/>
              <a:alpha val="40000"/>
            </a:schemeClr>
          </a:glow>
        </a:effectLst>
        <a:scene3d>
          <a:camera prst="perspectiveRight"/>
          <a:lightRig rig="threePt" dir="t"/>
        </a:scene3d>
      </dgm:spPr>
      <dgm:t>
        <a:bodyPr/>
        <a:lstStyle/>
        <a:p>
          <a:r>
            <a:rPr lang="fa-IR" dirty="0" smtClean="0">
              <a:cs typeface="B Homa" panose="00000400000000000000" pitchFamily="2" charset="-78"/>
            </a:rPr>
            <a:t>تقسیم بندی داخل شهر</a:t>
          </a:r>
          <a:endParaRPr lang="en-US" dirty="0"/>
        </a:p>
      </dgm:t>
    </dgm:pt>
    <dgm:pt modelId="{9BB61B95-A248-4DED-91CB-A85803CF7D97}" type="parTrans" cxnId="{3C330A08-94F6-43FA-B9A9-25A22F98A6BF}">
      <dgm:prSet/>
      <dgm:spPr/>
      <dgm:t>
        <a:bodyPr/>
        <a:lstStyle/>
        <a:p>
          <a:endParaRPr lang="en-US"/>
        </a:p>
      </dgm:t>
    </dgm:pt>
    <dgm:pt modelId="{1A91310A-8F51-4E6A-AC4B-19C47F4426A9}" type="sibTrans" cxnId="{3C330A08-94F6-43FA-B9A9-25A22F98A6BF}">
      <dgm:prSet/>
      <dgm:spPr/>
      <dgm:t>
        <a:bodyPr/>
        <a:lstStyle/>
        <a:p>
          <a:endParaRPr lang="en-US"/>
        </a:p>
      </dgm:t>
    </dgm:pt>
    <dgm:pt modelId="{1326C55B-0BCD-4B82-A95F-A3C4C4592A9B}" type="pres">
      <dgm:prSet presAssocID="{616950BE-6B45-49D6-B8BF-56551288234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4D3DE4D-9D94-4E0D-91CA-2B2D3FA035D0}" type="pres">
      <dgm:prSet presAssocID="{232B035D-79C7-4DE6-9C4E-7B0D47A586C7}" presName="node" presStyleLbl="node1" presStyleIdx="0" presStyleCnt="5" custRadScaleRad="100742" custRadScaleInc="-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39BE9A-7DE9-4B4C-A2FA-5BF84E35784B}" type="pres">
      <dgm:prSet presAssocID="{232B035D-79C7-4DE6-9C4E-7B0D47A586C7}" presName="spNode" presStyleCnt="0"/>
      <dgm:spPr/>
    </dgm:pt>
    <dgm:pt modelId="{987012EA-B6E1-4CD9-AC20-FFDF5EC8C327}" type="pres">
      <dgm:prSet presAssocID="{EEF2E580-1436-490A-A859-B4CEB5ECBF29}" presName="sibTrans" presStyleLbl="sibTrans1D1" presStyleIdx="0" presStyleCnt="5"/>
      <dgm:spPr/>
      <dgm:t>
        <a:bodyPr/>
        <a:lstStyle/>
        <a:p>
          <a:endParaRPr lang="en-US"/>
        </a:p>
      </dgm:t>
    </dgm:pt>
    <dgm:pt modelId="{2E6CB9FF-4A89-4E46-B01A-A2A27F3B7539}" type="pres">
      <dgm:prSet presAssocID="{6C662AB9-AD89-43F7-BFDE-4ED8F9BF515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6E633A-00E3-4BA1-89C5-7F787B45DB39}" type="pres">
      <dgm:prSet presAssocID="{6C662AB9-AD89-43F7-BFDE-4ED8F9BF5154}" presName="spNode" presStyleCnt="0"/>
      <dgm:spPr/>
    </dgm:pt>
    <dgm:pt modelId="{39F3C0F5-0540-40B1-ADFD-A92F503A42FE}" type="pres">
      <dgm:prSet presAssocID="{91B245ED-48E9-4287-957D-C9F8F9C6B779}" presName="sibTrans" presStyleLbl="sibTrans1D1" presStyleIdx="1" presStyleCnt="5"/>
      <dgm:spPr/>
      <dgm:t>
        <a:bodyPr/>
        <a:lstStyle/>
        <a:p>
          <a:endParaRPr lang="en-US"/>
        </a:p>
      </dgm:t>
    </dgm:pt>
    <dgm:pt modelId="{876A1DAB-ED18-4583-BC31-0D02296FFB4E}" type="pres">
      <dgm:prSet presAssocID="{3C631143-E0AC-4803-B68C-A907A82F877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C07A5A-6F14-4030-A626-32EE12C991F2}" type="pres">
      <dgm:prSet presAssocID="{3C631143-E0AC-4803-B68C-A907A82F877C}" presName="spNode" presStyleCnt="0"/>
      <dgm:spPr/>
    </dgm:pt>
    <dgm:pt modelId="{9591A0ED-95D2-473F-8D05-09E5A26B15AB}" type="pres">
      <dgm:prSet presAssocID="{A08448B4-F342-4ADC-9C1F-69ACC42414DB}" presName="sibTrans" presStyleLbl="sibTrans1D1" presStyleIdx="2" presStyleCnt="5"/>
      <dgm:spPr/>
      <dgm:t>
        <a:bodyPr/>
        <a:lstStyle/>
        <a:p>
          <a:endParaRPr lang="en-US"/>
        </a:p>
      </dgm:t>
    </dgm:pt>
    <dgm:pt modelId="{A409FE41-78E2-44DE-9C03-42947D46C018}" type="pres">
      <dgm:prSet presAssocID="{7B5DC8F1-0A5D-43FE-80CC-03C23986C772}" presName="node" presStyleLbl="node1" presStyleIdx="3" presStyleCnt="5" custRadScaleRad="98817" custRadScaleInc="21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12D377-058D-4CBC-AFF6-279AADFDB10F}" type="pres">
      <dgm:prSet presAssocID="{7B5DC8F1-0A5D-43FE-80CC-03C23986C772}" presName="spNode" presStyleCnt="0"/>
      <dgm:spPr/>
    </dgm:pt>
    <dgm:pt modelId="{0D884495-D340-4F02-B6E9-B5FEF38CD4F5}" type="pres">
      <dgm:prSet presAssocID="{3C113EF2-CBD2-4E4D-BE01-04F23547CC55}" presName="sibTrans" presStyleLbl="sibTrans1D1" presStyleIdx="3" presStyleCnt="5"/>
      <dgm:spPr/>
      <dgm:t>
        <a:bodyPr/>
        <a:lstStyle/>
        <a:p>
          <a:endParaRPr lang="en-US"/>
        </a:p>
      </dgm:t>
    </dgm:pt>
    <dgm:pt modelId="{FCDF8C5C-A21C-4D3E-9167-A8C7BF701E08}" type="pres">
      <dgm:prSet presAssocID="{8AA4889D-80C2-480D-AB98-869CC4456400}" presName="node" presStyleLbl="node1" presStyleIdx="4" presStyleCnt="5" custRadScaleRad="100490" custRadScaleInc="33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30C159-BEF8-4FBB-8CDF-76D4B364B041}" type="pres">
      <dgm:prSet presAssocID="{8AA4889D-80C2-480D-AB98-869CC4456400}" presName="spNode" presStyleCnt="0"/>
      <dgm:spPr/>
    </dgm:pt>
    <dgm:pt modelId="{4059E516-390E-4F13-A06E-613E44C18F2E}" type="pres">
      <dgm:prSet presAssocID="{1A91310A-8F51-4E6A-AC4B-19C47F4426A9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15576268-E48B-4EB5-8CA0-C73EFA3EEE9F}" srcId="{616950BE-6B45-49D6-B8BF-565512882340}" destId="{7B5DC8F1-0A5D-43FE-80CC-03C23986C772}" srcOrd="3" destOrd="0" parTransId="{66788D07-D60A-4B43-9AD8-1AE26EE6E907}" sibTransId="{3C113EF2-CBD2-4E4D-BE01-04F23547CC55}"/>
    <dgm:cxn modelId="{AD1C742C-DC13-4DF1-9EA9-F06C45E67FB2}" type="presOf" srcId="{1A91310A-8F51-4E6A-AC4B-19C47F4426A9}" destId="{4059E516-390E-4F13-A06E-613E44C18F2E}" srcOrd="0" destOrd="0" presId="urn:microsoft.com/office/officeart/2005/8/layout/cycle6"/>
    <dgm:cxn modelId="{6DC757D7-AFD6-4D7D-A089-325879C4D151}" srcId="{616950BE-6B45-49D6-B8BF-565512882340}" destId="{6C662AB9-AD89-43F7-BFDE-4ED8F9BF5154}" srcOrd="1" destOrd="0" parTransId="{E170BAC2-4821-4656-BFA5-0288CD46DF55}" sibTransId="{91B245ED-48E9-4287-957D-C9F8F9C6B779}"/>
    <dgm:cxn modelId="{CAD08D81-19B4-4DF2-8D24-7A5ED84142BD}" type="presOf" srcId="{3C631143-E0AC-4803-B68C-A907A82F877C}" destId="{876A1DAB-ED18-4583-BC31-0D02296FFB4E}" srcOrd="0" destOrd="0" presId="urn:microsoft.com/office/officeart/2005/8/layout/cycle6"/>
    <dgm:cxn modelId="{7F7DD0D2-C548-4013-BFDF-679ADC7A466E}" type="presOf" srcId="{7B5DC8F1-0A5D-43FE-80CC-03C23986C772}" destId="{A409FE41-78E2-44DE-9C03-42947D46C018}" srcOrd="0" destOrd="0" presId="urn:microsoft.com/office/officeart/2005/8/layout/cycle6"/>
    <dgm:cxn modelId="{32A2F984-8D4D-4A96-A0EF-E06290D02DA2}" type="presOf" srcId="{6C662AB9-AD89-43F7-BFDE-4ED8F9BF5154}" destId="{2E6CB9FF-4A89-4E46-B01A-A2A27F3B7539}" srcOrd="0" destOrd="0" presId="urn:microsoft.com/office/officeart/2005/8/layout/cycle6"/>
    <dgm:cxn modelId="{3C330A08-94F6-43FA-B9A9-25A22F98A6BF}" srcId="{616950BE-6B45-49D6-B8BF-565512882340}" destId="{8AA4889D-80C2-480D-AB98-869CC4456400}" srcOrd="4" destOrd="0" parTransId="{9BB61B95-A248-4DED-91CB-A85803CF7D97}" sibTransId="{1A91310A-8F51-4E6A-AC4B-19C47F4426A9}"/>
    <dgm:cxn modelId="{916317DF-980B-4296-B5E8-4C95CF441135}" type="presOf" srcId="{3C113EF2-CBD2-4E4D-BE01-04F23547CC55}" destId="{0D884495-D340-4F02-B6E9-B5FEF38CD4F5}" srcOrd="0" destOrd="0" presId="urn:microsoft.com/office/officeart/2005/8/layout/cycle6"/>
    <dgm:cxn modelId="{2A6DB5C0-1143-49B2-B1D6-9EF427ECBA8F}" type="presOf" srcId="{616950BE-6B45-49D6-B8BF-565512882340}" destId="{1326C55B-0BCD-4B82-A95F-A3C4C4592A9B}" srcOrd="0" destOrd="0" presId="urn:microsoft.com/office/officeart/2005/8/layout/cycle6"/>
    <dgm:cxn modelId="{62DB20A1-8686-4159-87E9-45971C9B8560}" type="presOf" srcId="{232B035D-79C7-4DE6-9C4E-7B0D47A586C7}" destId="{14D3DE4D-9D94-4E0D-91CA-2B2D3FA035D0}" srcOrd="0" destOrd="0" presId="urn:microsoft.com/office/officeart/2005/8/layout/cycle6"/>
    <dgm:cxn modelId="{D96A0A69-B5CD-41DE-AEF3-61E183902673}" srcId="{616950BE-6B45-49D6-B8BF-565512882340}" destId="{3C631143-E0AC-4803-B68C-A907A82F877C}" srcOrd="2" destOrd="0" parTransId="{576C78AD-9539-4E82-892C-2EAC8EA33FEE}" sibTransId="{A08448B4-F342-4ADC-9C1F-69ACC42414DB}"/>
    <dgm:cxn modelId="{92FEC767-93D4-4412-B838-361BB730F884}" type="presOf" srcId="{91B245ED-48E9-4287-957D-C9F8F9C6B779}" destId="{39F3C0F5-0540-40B1-ADFD-A92F503A42FE}" srcOrd="0" destOrd="0" presId="urn:microsoft.com/office/officeart/2005/8/layout/cycle6"/>
    <dgm:cxn modelId="{CB8BC3EF-FFCB-4E9D-9C6A-54016D10E538}" type="presOf" srcId="{A08448B4-F342-4ADC-9C1F-69ACC42414DB}" destId="{9591A0ED-95D2-473F-8D05-09E5A26B15AB}" srcOrd="0" destOrd="0" presId="urn:microsoft.com/office/officeart/2005/8/layout/cycle6"/>
    <dgm:cxn modelId="{E6E85D34-F570-422E-8D15-3F0A51BDAD3D}" srcId="{616950BE-6B45-49D6-B8BF-565512882340}" destId="{232B035D-79C7-4DE6-9C4E-7B0D47A586C7}" srcOrd="0" destOrd="0" parTransId="{3A2224F0-D77E-41FD-A68A-E33EDBE64A0F}" sibTransId="{EEF2E580-1436-490A-A859-B4CEB5ECBF29}"/>
    <dgm:cxn modelId="{E68D1EA1-0A60-42E9-8402-E28B4C95B201}" type="presOf" srcId="{8AA4889D-80C2-480D-AB98-869CC4456400}" destId="{FCDF8C5C-A21C-4D3E-9167-A8C7BF701E08}" srcOrd="0" destOrd="0" presId="urn:microsoft.com/office/officeart/2005/8/layout/cycle6"/>
    <dgm:cxn modelId="{D6BEF941-D9CA-4D43-B3E5-9053D9BEE2EF}" type="presOf" srcId="{EEF2E580-1436-490A-A859-B4CEB5ECBF29}" destId="{987012EA-B6E1-4CD9-AC20-FFDF5EC8C327}" srcOrd="0" destOrd="0" presId="urn:microsoft.com/office/officeart/2005/8/layout/cycle6"/>
    <dgm:cxn modelId="{840A8543-9722-42FB-8323-50220BB4E130}" type="presParOf" srcId="{1326C55B-0BCD-4B82-A95F-A3C4C4592A9B}" destId="{14D3DE4D-9D94-4E0D-91CA-2B2D3FA035D0}" srcOrd="0" destOrd="0" presId="urn:microsoft.com/office/officeart/2005/8/layout/cycle6"/>
    <dgm:cxn modelId="{354510BD-95FD-4D0F-A8AE-601112C435CD}" type="presParOf" srcId="{1326C55B-0BCD-4B82-A95F-A3C4C4592A9B}" destId="{4039BE9A-7DE9-4B4C-A2FA-5BF84E35784B}" srcOrd="1" destOrd="0" presId="urn:microsoft.com/office/officeart/2005/8/layout/cycle6"/>
    <dgm:cxn modelId="{E4F508F0-E5D4-43B7-931F-07948D61BE51}" type="presParOf" srcId="{1326C55B-0BCD-4B82-A95F-A3C4C4592A9B}" destId="{987012EA-B6E1-4CD9-AC20-FFDF5EC8C327}" srcOrd="2" destOrd="0" presId="urn:microsoft.com/office/officeart/2005/8/layout/cycle6"/>
    <dgm:cxn modelId="{69EB383F-137F-4D54-8F34-33FBE976BC55}" type="presParOf" srcId="{1326C55B-0BCD-4B82-A95F-A3C4C4592A9B}" destId="{2E6CB9FF-4A89-4E46-B01A-A2A27F3B7539}" srcOrd="3" destOrd="0" presId="urn:microsoft.com/office/officeart/2005/8/layout/cycle6"/>
    <dgm:cxn modelId="{706B1CD4-F155-4348-BD5D-E6726398E4C9}" type="presParOf" srcId="{1326C55B-0BCD-4B82-A95F-A3C4C4592A9B}" destId="{846E633A-00E3-4BA1-89C5-7F787B45DB39}" srcOrd="4" destOrd="0" presId="urn:microsoft.com/office/officeart/2005/8/layout/cycle6"/>
    <dgm:cxn modelId="{CDBB83CE-F568-463E-98F4-27CBA244B381}" type="presParOf" srcId="{1326C55B-0BCD-4B82-A95F-A3C4C4592A9B}" destId="{39F3C0F5-0540-40B1-ADFD-A92F503A42FE}" srcOrd="5" destOrd="0" presId="urn:microsoft.com/office/officeart/2005/8/layout/cycle6"/>
    <dgm:cxn modelId="{9149C061-8650-40B0-97F9-236BD71DFBB1}" type="presParOf" srcId="{1326C55B-0BCD-4B82-A95F-A3C4C4592A9B}" destId="{876A1DAB-ED18-4583-BC31-0D02296FFB4E}" srcOrd="6" destOrd="0" presId="urn:microsoft.com/office/officeart/2005/8/layout/cycle6"/>
    <dgm:cxn modelId="{D0733375-148B-4E8A-BA02-FC0E0CD3EF4A}" type="presParOf" srcId="{1326C55B-0BCD-4B82-A95F-A3C4C4592A9B}" destId="{8EC07A5A-6F14-4030-A626-32EE12C991F2}" srcOrd="7" destOrd="0" presId="urn:microsoft.com/office/officeart/2005/8/layout/cycle6"/>
    <dgm:cxn modelId="{1868BCA9-E639-469A-859F-BCBE038BAD5B}" type="presParOf" srcId="{1326C55B-0BCD-4B82-A95F-A3C4C4592A9B}" destId="{9591A0ED-95D2-473F-8D05-09E5A26B15AB}" srcOrd="8" destOrd="0" presId="urn:microsoft.com/office/officeart/2005/8/layout/cycle6"/>
    <dgm:cxn modelId="{5B647EE2-B2A1-4F7E-86AE-F846F8F2FABF}" type="presParOf" srcId="{1326C55B-0BCD-4B82-A95F-A3C4C4592A9B}" destId="{A409FE41-78E2-44DE-9C03-42947D46C018}" srcOrd="9" destOrd="0" presId="urn:microsoft.com/office/officeart/2005/8/layout/cycle6"/>
    <dgm:cxn modelId="{B6859E73-BE7D-4D3A-85A4-F23E36078CBB}" type="presParOf" srcId="{1326C55B-0BCD-4B82-A95F-A3C4C4592A9B}" destId="{2312D377-058D-4CBC-AFF6-279AADFDB10F}" srcOrd="10" destOrd="0" presId="urn:microsoft.com/office/officeart/2005/8/layout/cycle6"/>
    <dgm:cxn modelId="{4F094A66-6DEF-4258-92BD-7F7C3179C56E}" type="presParOf" srcId="{1326C55B-0BCD-4B82-A95F-A3C4C4592A9B}" destId="{0D884495-D340-4F02-B6E9-B5FEF38CD4F5}" srcOrd="11" destOrd="0" presId="urn:microsoft.com/office/officeart/2005/8/layout/cycle6"/>
    <dgm:cxn modelId="{4702E5D9-846F-4AB6-889B-6BCB013CFD1B}" type="presParOf" srcId="{1326C55B-0BCD-4B82-A95F-A3C4C4592A9B}" destId="{FCDF8C5C-A21C-4D3E-9167-A8C7BF701E08}" srcOrd="12" destOrd="0" presId="urn:microsoft.com/office/officeart/2005/8/layout/cycle6"/>
    <dgm:cxn modelId="{8AA266A5-AA41-43FD-A9BA-94E54D30714B}" type="presParOf" srcId="{1326C55B-0BCD-4B82-A95F-A3C4C4592A9B}" destId="{6A30C159-BEF8-4FBB-8CDF-76D4B364B041}" srcOrd="13" destOrd="0" presId="urn:microsoft.com/office/officeart/2005/8/layout/cycle6"/>
    <dgm:cxn modelId="{C323E7C8-1DB1-4228-9467-7EAD6996C8E7}" type="presParOf" srcId="{1326C55B-0BCD-4B82-A95F-A3C4C4592A9B}" destId="{4059E516-390E-4F13-A06E-613E44C18F2E}" srcOrd="14" destOrd="0" presId="urn:microsoft.com/office/officeart/2005/8/layout/cycle6"/>
  </dgm:cxnLst>
  <dgm:bg>
    <a:effectLst>
      <a:outerShdw blurRad="152400" dist="317500" dir="5400000" sx="90000" sy="-19000" rotWithShape="0">
        <a:prstClr val="black">
          <a:alpha val="15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4472A1F-7214-4EE0-A704-8344DC059416}" type="doc">
      <dgm:prSet loTypeId="urn:microsoft.com/office/officeart/2005/8/layout/list1" loCatId="list" qsTypeId="urn:microsoft.com/office/officeart/2005/8/quickstyle/3d7" qsCatId="3D" csTypeId="urn:microsoft.com/office/officeart/2005/8/colors/colorful1" csCatId="colorful" phldr="1"/>
      <dgm:spPr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en-US"/>
        </a:p>
      </dgm:t>
    </dgm:pt>
    <dgm:pt modelId="{36A5DD14-6BC5-4F1F-B7D2-947950F849A9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r"/>
          <a:r>
            <a:rPr lang="fa-IR" sz="2400" dirty="0" smtClean="0">
              <a:cs typeface="B Homa" panose="00000400000000000000" pitchFamily="2" charset="-78"/>
            </a:rPr>
            <a:t>اولین مراکز تجمع زیستی در ایتالیا به سبک شهری</a:t>
          </a:r>
          <a:endParaRPr lang="en-US" sz="2400" dirty="0">
            <a:cs typeface="B Homa" panose="00000400000000000000" pitchFamily="2" charset="-78"/>
          </a:endParaRPr>
        </a:p>
      </dgm:t>
    </dgm:pt>
    <dgm:pt modelId="{F31B1EAF-D40F-4E2B-A601-665AA1EABBE8}" type="parTrans" cxnId="{38E9B111-4056-4A78-831E-ED99C3764E29}">
      <dgm:prSet/>
      <dgm:spPr/>
      <dgm:t>
        <a:bodyPr/>
        <a:lstStyle/>
        <a:p>
          <a:endParaRPr lang="en-US"/>
        </a:p>
      </dgm:t>
    </dgm:pt>
    <dgm:pt modelId="{34966C0B-DD0B-4FFE-9287-AF06170808A5}" type="sibTrans" cxnId="{38E9B111-4056-4A78-831E-ED99C3764E29}">
      <dgm:prSet/>
      <dgm:spPr/>
      <dgm:t>
        <a:bodyPr/>
        <a:lstStyle/>
        <a:p>
          <a:endParaRPr lang="en-US"/>
        </a:p>
      </dgm:t>
    </dgm:pt>
    <dgm:pt modelId="{8D5E8372-243D-49F0-81B3-C2871DA3F2F5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r"/>
          <a:r>
            <a:rPr lang="fa-IR" sz="2400" dirty="0" smtClean="0">
              <a:cs typeface="B Homa" panose="00000400000000000000" pitchFamily="2" charset="-78"/>
            </a:rPr>
            <a:t>خواستگاه اولیه آن شبه جزیره چکمه ای شکل بنام آپنین</a:t>
          </a:r>
          <a:endParaRPr lang="en-US" sz="2400" dirty="0">
            <a:cs typeface="B Homa" panose="00000400000000000000" pitchFamily="2" charset="-78"/>
          </a:endParaRPr>
        </a:p>
      </dgm:t>
    </dgm:pt>
    <dgm:pt modelId="{D30165D4-E5F1-482A-8613-18D8B8754EE5}" type="parTrans" cxnId="{F6BD99DF-43D6-47D5-879D-833DD8BC3A46}">
      <dgm:prSet/>
      <dgm:spPr/>
      <dgm:t>
        <a:bodyPr/>
        <a:lstStyle/>
        <a:p>
          <a:endParaRPr lang="en-US"/>
        </a:p>
      </dgm:t>
    </dgm:pt>
    <dgm:pt modelId="{79CA6B31-8FBE-4577-9729-E9F83C0D8309}" type="sibTrans" cxnId="{F6BD99DF-43D6-47D5-879D-833DD8BC3A46}">
      <dgm:prSet/>
      <dgm:spPr/>
      <dgm:t>
        <a:bodyPr/>
        <a:lstStyle/>
        <a:p>
          <a:endParaRPr lang="en-US"/>
        </a:p>
      </dgm:t>
    </dgm:pt>
    <dgm:pt modelId="{CBABDCC8-DFEC-4E67-A666-F13FB21CBCF8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r"/>
          <a:r>
            <a:rPr lang="fa-IR" sz="2400" dirty="0" smtClean="0">
              <a:cs typeface="B Homa" panose="00000400000000000000" pitchFamily="2" charset="-78"/>
            </a:rPr>
            <a:t>امکان جابجایی راحتر از تمدن یونان (شرایط طبیعی)</a:t>
          </a:r>
          <a:endParaRPr lang="en-US" sz="2400" dirty="0">
            <a:cs typeface="B Homa" panose="00000400000000000000" pitchFamily="2" charset="-78"/>
          </a:endParaRPr>
        </a:p>
      </dgm:t>
    </dgm:pt>
    <dgm:pt modelId="{63F89D70-9E76-44C1-A246-EB0660BDC25E}" type="parTrans" cxnId="{43F7E266-8DDB-4760-A893-309F848CCC88}">
      <dgm:prSet/>
      <dgm:spPr/>
      <dgm:t>
        <a:bodyPr/>
        <a:lstStyle/>
        <a:p>
          <a:endParaRPr lang="en-US"/>
        </a:p>
      </dgm:t>
    </dgm:pt>
    <dgm:pt modelId="{5FC3959E-D5DE-443B-8A16-47DD644E0CF3}" type="sibTrans" cxnId="{43F7E266-8DDB-4760-A893-309F848CCC88}">
      <dgm:prSet/>
      <dgm:spPr/>
      <dgm:t>
        <a:bodyPr/>
        <a:lstStyle/>
        <a:p>
          <a:endParaRPr lang="en-US"/>
        </a:p>
      </dgm:t>
    </dgm:pt>
    <dgm:pt modelId="{16A25674-605D-4339-BBFC-1AF3B0E09583}">
      <dgm:prSet phldrT="[Tex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r"/>
          <a:r>
            <a:rPr lang="fa-IR" sz="2400" dirty="0" smtClean="0">
              <a:cs typeface="B Homa" panose="00000400000000000000" pitchFamily="2" charset="-78"/>
            </a:rPr>
            <a:t>جواع اشتراکی بنام کوریه از قدیم (دامداری)</a:t>
          </a:r>
        </a:p>
      </dgm:t>
    </dgm:pt>
    <dgm:pt modelId="{880E170D-0811-4A51-B1FA-7DDB5004584D}" type="parTrans" cxnId="{EA978EAD-5CE4-44C5-B7A1-F9B8DD0BBD24}">
      <dgm:prSet/>
      <dgm:spPr/>
      <dgm:t>
        <a:bodyPr/>
        <a:lstStyle/>
        <a:p>
          <a:endParaRPr lang="en-US"/>
        </a:p>
      </dgm:t>
    </dgm:pt>
    <dgm:pt modelId="{61D6A6E0-75A3-4169-B2C5-A8334F669B4A}" type="sibTrans" cxnId="{EA978EAD-5CE4-44C5-B7A1-F9B8DD0BBD24}">
      <dgm:prSet/>
      <dgm:spPr/>
      <dgm:t>
        <a:bodyPr/>
        <a:lstStyle/>
        <a:p>
          <a:endParaRPr lang="en-US"/>
        </a:p>
      </dgm:t>
    </dgm:pt>
    <dgm:pt modelId="{222DFE80-C948-4C1A-918C-98F8FF357476}" type="pres">
      <dgm:prSet presAssocID="{64472A1F-7214-4EE0-A704-8344DC05941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2C771B2-AFD7-452D-8799-1B0B9475029A}" type="pres">
      <dgm:prSet presAssocID="{36A5DD14-6BC5-4F1F-B7D2-947950F849A9}" presName="parentLin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3E3708E1-3CAF-4903-B090-EC33ED378E36}" type="pres">
      <dgm:prSet presAssocID="{36A5DD14-6BC5-4F1F-B7D2-947950F849A9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B2936330-B08C-4BB1-9699-A887ADD7E944}" type="pres">
      <dgm:prSet presAssocID="{36A5DD14-6BC5-4F1F-B7D2-947950F849A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DC91A-0016-4859-B5D0-3607A36FE6D6}" type="pres">
      <dgm:prSet presAssocID="{36A5DD14-6BC5-4F1F-B7D2-947950F849A9}" presName="negativeSpac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475E6B21-B9CA-489E-AECE-DB62422306D4}" type="pres">
      <dgm:prSet presAssocID="{36A5DD14-6BC5-4F1F-B7D2-947950F849A9}" presName="childText" presStyleLbl="conFgAcc1" presStyleIdx="0" presStyleCnt="4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 z="-161800">
          <a:bevelT w="190500" h="38100"/>
        </a:sp3d>
      </dgm:spPr>
      <dgm:t>
        <a:bodyPr/>
        <a:lstStyle/>
        <a:p>
          <a:endParaRPr lang="en-US"/>
        </a:p>
      </dgm:t>
    </dgm:pt>
    <dgm:pt modelId="{81756849-DDD8-4964-8F67-D4940C178835}" type="pres">
      <dgm:prSet presAssocID="{34966C0B-DD0B-4FFE-9287-AF06170808A5}" presName="spaceBetweenRectangles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86F75330-62DE-4B63-B7A6-819F0F6E614C}" type="pres">
      <dgm:prSet presAssocID="{8D5E8372-243D-49F0-81B3-C2871DA3F2F5}" presName="parentLin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C08D33BF-B66F-4A20-8DC8-3B58417BF7EB}" type="pres">
      <dgm:prSet presAssocID="{8D5E8372-243D-49F0-81B3-C2871DA3F2F5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480E99FB-378A-42D8-AAA2-CE2447F64044}" type="pres">
      <dgm:prSet presAssocID="{8D5E8372-243D-49F0-81B3-C2871DA3F2F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06F0C9-008E-4286-99F8-0C7DF0B96135}" type="pres">
      <dgm:prSet presAssocID="{8D5E8372-243D-49F0-81B3-C2871DA3F2F5}" presName="negativeSpac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668C0E16-A3BD-44E8-A445-95470CADF350}" type="pres">
      <dgm:prSet presAssocID="{8D5E8372-243D-49F0-81B3-C2871DA3F2F5}" presName="childText" presStyleLbl="conFgAcc1" presStyleIdx="1" presStyleCnt="4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 z="-161800">
          <a:bevelT w="190500" h="38100"/>
        </a:sp3d>
      </dgm:spPr>
      <dgm:t>
        <a:bodyPr/>
        <a:lstStyle/>
        <a:p>
          <a:endParaRPr lang="en-US"/>
        </a:p>
      </dgm:t>
    </dgm:pt>
    <dgm:pt modelId="{6360E821-49ED-42C5-BB1F-466AC33D8924}" type="pres">
      <dgm:prSet presAssocID="{79CA6B31-8FBE-4577-9729-E9F83C0D8309}" presName="spaceBetweenRectangles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FCD3D5EE-60A9-49A3-B825-AD7A05BEE721}" type="pres">
      <dgm:prSet presAssocID="{CBABDCC8-DFEC-4E67-A666-F13FB21CBCF8}" presName="parentLin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56A9496F-C93B-49AF-A236-FE7CCCD43D28}" type="pres">
      <dgm:prSet presAssocID="{CBABDCC8-DFEC-4E67-A666-F13FB21CBCF8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6E6EFCA7-48DB-485C-8558-D078B1B41CAE}" type="pres">
      <dgm:prSet presAssocID="{CBABDCC8-DFEC-4E67-A666-F13FB21CBCF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A89D2E-3F8B-4551-9290-92A7C3FB4C92}" type="pres">
      <dgm:prSet presAssocID="{CBABDCC8-DFEC-4E67-A666-F13FB21CBCF8}" presName="negativeSpac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F6BFA8BF-C822-4E09-813C-C99D982DF1EE}" type="pres">
      <dgm:prSet presAssocID="{CBABDCC8-DFEC-4E67-A666-F13FB21CBCF8}" presName="childText" presStyleLbl="conFgAcc1" presStyleIdx="2" presStyleCnt="4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 z="-161800">
          <a:bevelT w="190500" h="38100"/>
        </a:sp3d>
      </dgm:spPr>
      <dgm:t>
        <a:bodyPr/>
        <a:lstStyle/>
        <a:p>
          <a:endParaRPr lang="en-US"/>
        </a:p>
      </dgm:t>
    </dgm:pt>
    <dgm:pt modelId="{AC1285AA-E898-49C4-9428-F3397BCB45B7}" type="pres">
      <dgm:prSet presAssocID="{5FC3959E-D5DE-443B-8A16-47DD644E0CF3}" presName="spaceBetweenRectangles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5C284C9F-7EBE-4AFE-A613-03A66F76C293}" type="pres">
      <dgm:prSet presAssocID="{16A25674-605D-4339-BBFC-1AF3B0E09583}" presName="parentLin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E5065D66-D2A5-428A-8DE2-ACADA394EDF8}" type="pres">
      <dgm:prSet presAssocID="{16A25674-605D-4339-BBFC-1AF3B0E09583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11CBC400-C88B-4386-9D7E-90851BBB2A11}" type="pres">
      <dgm:prSet presAssocID="{16A25674-605D-4339-BBFC-1AF3B0E0958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A93F1C-0CF9-464B-9F00-BD2EEF24B75E}" type="pres">
      <dgm:prSet presAssocID="{16A25674-605D-4339-BBFC-1AF3B0E09583}" presName="negativeSpace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en-US"/>
        </a:p>
      </dgm:t>
    </dgm:pt>
    <dgm:pt modelId="{79901FC5-7F36-4A54-9D81-A4102EDCE6A7}" type="pres">
      <dgm:prSet presAssocID="{16A25674-605D-4339-BBFC-1AF3B0E09583}" presName="childText" presStyleLbl="conFgAcc1" presStyleIdx="3" presStyleCnt="4">
        <dgm:presLayoutVars>
          <dgm:bulletEnabled val="1"/>
        </dgm:presLayoutVars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 zoom="91000">
            <a:rot lat="0" lon="0" rev="0"/>
          </a:camera>
          <a:lightRig rig="balanced" dir="t">
            <a:rot lat="0" lon="0" rev="8700000"/>
          </a:lightRig>
        </a:scene3d>
        <a:sp3d z="-161800">
          <a:bevelT w="190500" h="38100"/>
        </a:sp3d>
      </dgm:spPr>
      <dgm:t>
        <a:bodyPr/>
        <a:lstStyle/>
        <a:p>
          <a:endParaRPr lang="en-US"/>
        </a:p>
      </dgm:t>
    </dgm:pt>
  </dgm:ptLst>
  <dgm:cxnLst>
    <dgm:cxn modelId="{0EFC9278-1DC4-4B8E-AECA-48DBB04BBD46}" type="presOf" srcId="{64472A1F-7214-4EE0-A704-8344DC059416}" destId="{222DFE80-C948-4C1A-918C-98F8FF357476}" srcOrd="0" destOrd="0" presId="urn:microsoft.com/office/officeart/2005/8/layout/list1"/>
    <dgm:cxn modelId="{C62551C4-5F7C-4384-BDFD-11A9414FBDBF}" type="presOf" srcId="{8D5E8372-243D-49F0-81B3-C2871DA3F2F5}" destId="{C08D33BF-B66F-4A20-8DC8-3B58417BF7EB}" srcOrd="0" destOrd="0" presId="urn:microsoft.com/office/officeart/2005/8/layout/list1"/>
    <dgm:cxn modelId="{4F2D3A5E-44CE-4F38-88CB-637B5EF7EA1B}" type="presOf" srcId="{8D5E8372-243D-49F0-81B3-C2871DA3F2F5}" destId="{480E99FB-378A-42D8-AAA2-CE2447F64044}" srcOrd="1" destOrd="0" presId="urn:microsoft.com/office/officeart/2005/8/layout/list1"/>
    <dgm:cxn modelId="{38E9B111-4056-4A78-831E-ED99C3764E29}" srcId="{64472A1F-7214-4EE0-A704-8344DC059416}" destId="{36A5DD14-6BC5-4F1F-B7D2-947950F849A9}" srcOrd="0" destOrd="0" parTransId="{F31B1EAF-D40F-4E2B-A601-665AA1EABBE8}" sibTransId="{34966C0B-DD0B-4FFE-9287-AF06170808A5}"/>
    <dgm:cxn modelId="{1302A3D9-5002-4C44-AAA3-912CA7D9E037}" type="presOf" srcId="{CBABDCC8-DFEC-4E67-A666-F13FB21CBCF8}" destId="{56A9496F-C93B-49AF-A236-FE7CCCD43D28}" srcOrd="0" destOrd="0" presId="urn:microsoft.com/office/officeart/2005/8/layout/list1"/>
    <dgm:cxn modelId="{EA978EAD-5CE4-44C5-B7A1-F9B8DD0BBD24}" srcId="{64472A1F-7214-4EE0-A704-8344DC059416}" destId="{16A25674-605D-4339-BBFC-1AF3B0E09583}" srcOrd="3" destOrd="0" parTransId="{880E170D-0811-4A51-B1FA-7DDB5004584D}" sibTransId="{61D6A6E0-75A3-4169-B2C5-A8334F669B4A}"/>
    <dgm:cxn modelId="{F6BD99DF-43D6-47D5-879D-833DD8BC3A46}" srcId="{64472A1F-7214-4EE0-A704-8344DC059416}" destId="{8D5E8372-243D-49F0-81B3-C2871DA3F2F5}" srcOrd="1" destOrd="0" parTransId="{D30165D4-E5F1-482A-8613-18D8B8754EE5}" sibTransId="{79CA6B31-8FBE-4577-9729-E9F83C0D8309}"/>
    <dgm:cxn modelId="{43F7E266-8DDB-4760-A893-309F848CCC88}" srcId="{64472A1F-7214-4EE0-A704-8344DC059416}" destId="{CBABDCC8-DFEC-4E67-A666-F13FB21CBCF8}" srcOrd="2" destOrd="0" parTransId="{63F89D70-9E76-44C1-A246-EB0660BDC25E}" sibTransId="{5FC3959E-D5DE-443B-8A16-47DD644E0CF3}"/>
    <dgm:cxn modelId="{47472490-1A38-4357-8384-66389B08C001}" type="presOf" srcId="{36A5DD14-6BC5-4F1F-B7D2-947950F849A9}" destId="{B2936330-B08C-4BB1-9699-A887ADD7E944}" srcOrd="1" destOrd="0" presId="urn:microsoft.com/office/officeart/2005/8/layout/list1"/>
    <dgm:cxn modelId="{59F6EEDE-BAE2-4CC3-8E43-FABF972448AC}" type="presOf" srcId="{36A5DD14-6BC5-4F1F-B7D2-947950F849A9}" destId="{3E3708E1-3CAF-4903-B090-EC33ED378E36}" srcOrd="0" destOrd="0" presId="urn:microsoft.com/office/officeart/2005/8/layout/list1"/>
    <dgm:cxn modelId="{E65158E8-0514-4D62-973A-D8EB4128A994}" type="presOf" srcId="{CBABDCC8-DFEC-4E67-A666-F13FB21CBCF8}" destId="{6E6EFCA7-48DB-485C-8558-D078B1B41CAE}" srcOrd="1" destOrd="0" presId="urn:microsoft.com/office/officeart/2005/8/layout/list1"/>
    <dgm:cxn modelId="{2E7FAB47-A0F9-438C-B58C-773C35A2D750}" type="presOf" srcId="{16A25674-605D-4339-BBFC-1AF3B0E09583}" destId="{11CBC400-C88B-4386-9D7E-90851BBB2A11}" srcOrd="1" destOrd="0" presId="urn:microsoft.com/office/officeart/2005/8/layout/list1"/>
    <dgm:cxn modelId="{7FB64B7C-4DBD-4B65-8796-335519B1E2E5}" type="presOf" srcId="{16A25674-605D-4339-BBFC-1AF3B0E09583}" destId="{E5065D66-D2A5-428A-8DE2-ACADA394EDF8}" srcOrd="0" destOrd="0" presId="urn:microsoft.com/office/officeart/2005/8/layout/list1"/>
    <dgm:cxn modelId="{FCA9AA7A-6E72-40E5-A9C2-EC8EF9B2E2FA}" type="presParOf" srcId="{222DFE80-C948-4C1A-918C-98F8FF357476}" destId="{92C771B2-AFD7-452D-8799-1B0B9475029A}" srcOrd="0" destOrd="0" presId="urn:microsoft.com/office/officeart/2005/8/layout/list1"/>
    <dgm:cxn modelId="{0BE7753E-4EE2-4C41-A233-6DEB9335C22A}" type="presParOf" srcId="{92C771B2-AFD7-452D-8799-1B0B9475029A}" destId="{3E3708E1-3CAF-4903-B090-EC33ED378E36}" srcOrd="0" destOrd="0" presId="urn:microsoft.com/office/officeart/2005/8/layout/list1"/>
    <dgm:cxn modelId="{23FF9C07-3254-4627-9D7F-40A714251965}" type="presParOf" srcId="{92C771B2-AFD7-452D-8799-1B0B9475029A}" destId="{B2936330-B08C-4BB1-9699-A887ADD7E944}" srcOrd="1" destOrd="0" presId="urn:microsoft.com/office/officeart/2005/8/layout/list1"/>
    <dgm:cxn modelId="{6BBC38E4-8469-45B3-86F9-4163F0FEFB8B}" type="presParOf" srcId="{222DFE80-C948-4C1A-918C-98F8FF357476}" destId="{5DBDC91A-0016-4859-B5D0-3607A36FE6D6}" srcOrd="1" destOrd="0" presId="urn:microsoft.com/office/officeart/2005/8/layout/list1"/>
    <dgm:cxn modelId="{B6D615E6-08D2-4203-86DB-63C93F702F76}" type="presParOf" srcId="{222DFE80-C948-4C1A-918C-98F8FF357476}" destId="{475E6B21-B9CA-489E-AECE-DB62422306D4}" srcOrd="2" destOrd="0" presId="urn:microsoft.com/office/officeart/2005/8/layout/list1"/>
    <dgm:cxn modelId="{E26AE7CF-1572-44FE-898D-583ED013A923}" type="presParOf" srcId="{222DFE80-C948-4C1A-918C-98F8FF357476}" destId="{81756849-DDD8-4964-8F67-D4940C178835}" srcOrd="3" destOrd="0" presId="urn:microsoft.com/office/officeart/2005/8/layout/list1"/>
    <dgm:cxn modelId="{E14F5B80-D68E-4764-8645-1232CD96D9EE}" type="presParOf" srcId="{222DFE80-C948-4C1A-918C-98F8FF357476}" destId="{86F75330-62DE-4B63-B7A6-819F0F6E614C}" srcOrd="4" destOrd="0" presId="urn:microsoft.com/office/officeart/2005/8/layout/list1"/>
    <dgm:cxn modelId="{9F20C8F0-1FAA-4521-8EF7-2372AD7943C7}" type="presParOf" srcId="{86F75330-62DE-4B63-B7A6-819F0F6E614C}" destId="{C08D33BF-B66F-4A20-8DC8-3B58417BF7EB}" srcOrd="0" destOrd="0" presId="urn:microsoft.com/office/officeart/2005/8/layout/list1"/>
    <dgm:cxn modelId="{D7779F1D-9DA6-4532-96C6-64327B34EF53}" type="presParOf" srcId="{86F75330-62DE-4B63-B7A6-819F0F6E614C}" destId="{480E99FB-378A-42D8-AAA2-CE2447F64044}" srcOrd="1" destOrd="0" presId="urn:microsoft.com/office/officeart/2005/8/layout/list1"/>
    <dgm:cxn modelId="{853B45AB-F9F8-408F-A146-FEE6D99C56FA}" type="presParOf" srcId="{222DFE80-C948-4C1A-918C-98F8FF357476}" destId="{3506F0C9-008E-4286-99F8-0C7DF0B96135}" srcOrd="5" destOrd="0" presId="urn:microsoft.com/office/officeart/2005/8/layout/list1"/>
    <dgm:cxn modelId="{8C8ECE91-854C-4FC4-8B7B-065D0D06C9F0}" type="presParOf" srcId="{222DFE80-C948-4C1A-918C-98F8FF357476}" destId="{668C0E16-A3BD-44E8-A445-95470CADF350}" srcOrd="6" destOrd="0" presId="urn:microsoft.com/office/officeart/2005/8/layout/list1"/>
    <dgm:cxn modelId="{A113CA2A-3BE3-495B-B6FD-9DAE98E8390D}" type="presParOf" srcId="{222DFE80-C948-4C1A-918C-98F8FF357476}" destId="{6360E821-49ED-42C5-BB1F-466AC33D8924}" srcOrd="7" destOrd="0" presId="urn:microsoft.com/office/officeart/2005/8/layout/list1"/>
    <dgm:cxn modelId="{AD49B95B-B8BD-4BA5-B5EB-4DDF204CCF9D}" type="presParOf" srcId="{222DFE80-C948-4C1A-918C-98F8FF357476}" destId="{FCD3D5EE-60A9-49A3-B825-AD7A05BEE721}" srcOrd="8" destOrd="0" presId="urn:microsoft.com/office/officeart/2005/8/layout/list1"/>
    <dgm:cxn modelId="{A64FF01A-6AD5-402F-924A-AD87F85D343D}" type="presParOf" srcId="{FCD3D5EE-60A9-49A3-B825-AD7A05BEE721}" destId="{56A9496F-C93B-49AF-A236-FE7CCCD43D28}" srcOrd="0" destOrd="0" presId="urn:microsoft.com/office/officeart/2005/8/layout/list1"/>
    <dgm:cxn modelId="{6ECA95EB-0E73-4CE7-832A-16F278F5349F}" type="presParOf" srcId="{FCD3D5EE-60A9-49A3-B825-AD7A05BEE721}" destId="{6E6EFCA7-48DB-485C-8558-D078B1B41CAE}" srcOrd="1" destOrd="0" presId="urn:microsoft.com/office/officeart/2005/8/layout/list1"/>
    <dgm:cxn modelId="{63F7C177-28B4-4E10-B3C6-B94BB8BA4BA9}" type="presParOf" srcId="{222DFE80-C948-4C1A-918C-98F8FF357476}" destId="{63A89D2E-3F8B-4551-9290-92A7C3FB4C92}" srcOrd="9" destOrd="0" presId="urn:microsoft.com/office/officeart/2005/8/layout/list1"/>
    <dgm:cxn modelId="{504BD6E1-B5AA-471D-9B71-C0E2832A7206}" type="presParOf" srcId="{222DFE80-C948-4C1A-918C-98F8FF357476}" destId="{F6BFA8BF-C822-4E09-813C-C99D982DF1EE}" srcOrd="10" destOrd="0" presId="urn:microsoft.com/office/officeart/2005/8/layout/list1"/>
    <dgm:cxn modelId="{77C70029-C7B2-4A55-90FC-4DC6E4C01AAF}" type="presParOf" srcId="{222DFE80-C948-4C1A-918C-98F8FF357476}" destId="{AC1285AA-E898-49C4-9428-F3397BCB45B7}" srcOrd="11" destOrd="0" presId="urn:microsoft.com/office/officeart/2005/8/layout/list1"/>
    <dgm:cxn modelId="{6DF14C34-2F4A-400C-BC05-C951C42326C7}" type="presParOf" srcId="{222DFE80-C948-4C1A-918C-98F8FF357476}" destId="{5C284C9F-7EBE-4AFE-A613-03A66F76C293}" srcOrd="12" destOrd="0" presId="urn:microsoft.com/office/officeart/2005/8/layout/list1"/>
    <dgm:cxn modelId="{E9C56C5B-2C98-4333-87F8-592F9487F71E}" type="presParOf" srcId="{5C284C9F-7EBE-4AFE-A613-03A66F76C293}" destId="{E5065D66-D2A5-428A-8DE2-ACADA394EDF8}" srcOrd="0" destOrd="0" presId="urn:microsoft.com/office/officeart/2005/8/layout/list1"/>
    <dgm:cxn modelId="{7E5BB535-2D4F-42CD-A333-0EBF88BD3813}" type="presParOf" srcId="{5C284C9F-7EBE-4AFE-A613-03A66F76C293}" destId="{11CBC400-C88B-4386-9D7E-90851BBB2A11}" srcOrd="1" destOrd="0" presId="urn:microsoft.com/office/officeart/2005/8/layout/list1"/>
    <dgm:cxn modelId="{344A6011-9279-4D71-AB32-FE08BD484520}" type="presParOf" srcId="{222DFE80-C948-4C1A-918C-98F8FF357476}" destId="{EBA93F1C-0CF9-464B-9F00-BD2EEF24B75E}" srcOrd="13" destOrd="0" presId="urn:microsoft.com/office/officeart/2005/8/layout/list1"/>
    <dgm:cxn modelId="{F26D3B7C-96A9-4073-A170-5488335004C6}" type="presParOf" srcId="{222DFE80-C948-4C1A-918C-98F8FF357476}" destId="{79901FC5-7F36-4A54-9D81-A4102EDCE6A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077AE170-5CE0-44A1-B37A-2A37796F3B7E}" type="doc">
      <dgm:prSet loTypeId="urn:microsoft.com/office/officeart/2005/8/layout/pyramid2" loCatId="pyramid" qsTypeId="urn:microsoft.com/office/officeart/2009/2/quickstyle/3d8" qsCatId="3D" csTypeId="urn:microsoft.com/office/officeart/2005/8/colors/accent3_1" csCatId="accent3" phldr="1"/>
      <dgm:spPr>
        <a:scene3d>
          <a:camera prst="perspectiveLeft" zoom="82000"/>
          <a:lightRig rig="morning" dir="t">
            <a:rot lat="0" lon="0" rev="20400000"/>
          </a:lightRig>
        </a:scene3d>
      </dgm:spPr>
    </dgm:pt>
    <dgm:pt modelId="{C2EDE11E-21B5-48DD-8CC1-B92A2C158C28}">
      <dgm:prSet phldrT="[Text]"/>
      <dgm:spPr/>
      <dgm:t>
        <a:bodyPr/>
        <a:lstStyle/>
        <a:p>
          <a:r>
            <a:rPr lang="fa-IR" dirty="0" smtClean="0"/>
            <a:t>اولیه</a:t>
          </a:r>
          <a:endParaRPr lang="en-US" dirty="0"/>
        </a:p>
      </dgm:t>
    </dgm:pt>
    <dgm:pt modelId="{2447CB3E-403D-4F28-869C-8DCAE05FBC07}" type="parTrans" cxnId="{18BDD5E6-7DBA-4890-8322-8CC0613AD7F9}">
      <dgm:prSet/>
      <dgm:spPr/>
      <dgm:t>
        <a:bodyPr/>
        <a:lstStyle/>
        <a:p>
          <a:endParaRPr lang="en-US"/>
        </a:p>
      </dgm:t>
    </dgm:pt>
    <dgm:pt modelId="{45A2A453-4E3F-4D3C-BCC0-082E693C3E6F}" type="sibTrans" cxnId="{18BDD5E6-7DBA-4890-8322-8CC0613AD7F9}">
      <dgm:prSet/>
      <dgm:spPr/>
      <dgm:t>
        <a:bodyPr/>
        <a:lstStyle/>
        <a:p>
          <a:endParaRPr lang="en-US"/>
        </a:p>
      </dgm:t>
    </dgm:pt>
    <dgm:pt modelId="{501B4DE6-E21B-458F-A1EA-C736271E1DCB}">
      <dgm:prSet phldrT="[Text]"/>
      <dgm:spPr/>
      <dgm:t>
        <a:bodyPr/>
        <a:lstStyle/>
        <a:p>
          <a:r>
            <a:rPr lang="fa-IR" dirty="0" smtClean="0"/>
            <a:t>پادشاهی</a:t>
          </a:r>
          <a:endParaRPr lang="en-US" dirty="0"/>
        </a:p>
      </dgm:t>
    </dgm:pt>
    <dgm:pt modelId="{29CB0DB1-B6AD-4D2E-9F10-B2A1525445F4}" type="parTrans" cxnId="{72FC06E0-E200-4D64-BF76-3CB0EA5A7283}">
      <dgm:prSet/>
      <dgm:spPr/>
      <dgm:t>
        <a:bodyPr/>
        <a:lstStyle/>
        <a:p>
          <a:endParaRPr lang="en-US"/>
        </a:p>
      </dgm:t>
    </dgm:pt>
    <dgm:pt modelId="{9BF57242-3AAA-44AC-9253-BF50342F3C45}" type="sibTrans" cxnId="{72FC06E0-E200-4D64-BF76-3CB0EA5A7283}">
      <dgm:prSet/>
      <dgm:spPr/>
      <dgm:t>
        <a:bodyPr/>
        <a:lstStyle/>
        <a:p>
          <a:endParaRPr lang="en-US"/>
        </a:p>
      </dgm:t>
    </dgm:pt>
    <dgm:pt modelId="{D88D67BF-178D-405B-985A-FF71C138194A}">
      <dgm:prSet phldrT="[Text]"/>
      <dgm:spPr/>
      <dgm:t>
        <a:bodyPr/>
        <a:lstStyle/>
        <a:p>
          <a:r>
            <a:rPr lang="fa-IR" dirty="0" smtClean="0"/>
            <a:t>جمهوری</a:t>
          </a:r>
          <a:endParaRPr lang="en-US" dirty="0"/>
        </a:p>
      </dgm:t>
    </dgm:pt>
    <dgm:pt modelId="{F781FEF8-9DA1-4C4A-9BAD-0533CE8BD32B}" type="parTrans" cxnId="{BA73E9CE-F273-4A9E-8F0A-5C6850FCE4F6}">
      <dgm:prSet/>
      <dgm:spPr/>
      <dgm:t>
        <a:bodyPr/>
        <a:lstStyle/>
        <a:p>
          <a:endParaRPr lang="en-US"/>
        </a:p>
      </dgm:t>
    </dgm:pt>
    <dgm:pt modelId="{0FA2DCE9-E2E0-4181-9276-C572C727C65F}" type="sibTrans" cxnId="{BA73E9CE-F273-4A9E-8F0A-5C6850FCE4F6}">
      <dgm:prSet/>
      <dgm:spPr/>
      <dgm:t>
        <a:bodyPr/>
        <a:lstStyle/>
        <a:p>
          <a:endParaRPr lang="en-US"/>
        </a:p>
      </dgm:t>
    </dgm:pt>
    <dgm:pt modelId="{E1941FA3-5BD9-4C14-ACDC-ED823E52A05B}">
      <dgm:prSet phldrT="[Text]"/>
      <dgm:spPr/>
      <dgm:t>
        <a:bodyPr/>
        <a:lstStyle/>
        <a:p>
          <a:r>
            <a:rPr lang="fa-IR" dirty="0" smtClean="0"/>
            <a:t>امپراطوری</a:t>
          </a:r>
        </a:p>
      </dgm:t>
    </dgm:pt>
    <dgm:pt modelId="{351DEEB8-6331-455B-88A1-38DD64B23EEC}" type="parTrans" cxnId="{68C80EA7-4294-40F7-B5EB-89EFFDAF6CF8}">
      <dgm:prSet/>
      <dgm:spPr/>
      <dgm:t>
        <a:bodyPr/>
        <a:lstStyle/>
        <a:p>
          <a:endParaRPr lang="en-US"/>
        </a:p>
      </dgm:t>
    </dgm:pt>
    <dgm:pt modelId="{4C7AACF5-EE9D-47B6-BD9C-540FC57A9389}" type="sibTrans" cxnId="{68C80EA7-4294-40F7-B5EB-89EFFDAF6CF8}">
      <dgm:prSet/>
      <dgm:spPr/>
      <dgm:t>
        <a:bodyPr/>
        <a:lstStyle/>
        <a:p>
          <a:endParaRPr lang="en-US"/>
        </a:p>
      </dgm:t>
    </dgm:pt>
    <dgm:pt modelId="{D69B8871-1356-4FE2-8F19-5BB68FF67557}" type="pres">
      <dgm:prSet presAssocID="{077AE170-5CE0-44A1-B37A-2A37796F3B7E}" presName="compositeShape" presStyleCnt="0">
        <dgm:presLayoutVars>
          <dgm:dir/>
          <dgm:resizeHandles/>
        </dgm:presLayoutVars>
      </dgm:prSet>
      <dgm:spPr/>
    </dgm:pt>
    <dgm:pt modelId="{91EA3501-5AA1-4EA0-83E1-DE17C12B60D9}" type="pres">
      <dgm:prSet presAssocID="{077AE170-5CE0-44A1-B37A-2A37796F3B7E}" presName="pyramid" presStyleLbl="node1" presStyleIdx="0" presStyleCnt="1" custLinFactNeighborX="22727" custLinFactNeighborY="-5481"/>
      <dgm:spPr>
        <a:solidFill>
          <a:schemeClr val="bg2">
            <a:lumMod val="50000"/>
          </a:schemeClr>
        </a:solidFill>
      </dgm:spPr>
    </dgm:pt>
    <dgm:pt modelId="{0ABEB101-36D0-43AA-83AF-A2CD4091D64D}" type="pres">
      <dgm:prSet presAssocID="{077AE170-5CE0-44A1-B37A-2A37796F3B7E}" presName="theList" presStyleCnt="0"/>
      <dgm:spPr/>
    </dgm:pt>
    <dgm:pt modelId="{CE29D3A3-7D38-41BB-9866-63EEF710DB90}" type="pres">
      <dgm:prSet presAssocID="{C2EDE11E-21B5-48DD-8CC1-B92A2C158C28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99B2F6-A3AE-4C1E-9E9D-F11BD7898E13}" type="pres">
      <dgm:prSet presAssocID="{C2EDE11E-21B5-48DD-8CC1-B92A2C158C28}" presName="aSpace" presStyleCnt="0"/>
      <dgm:spPr/>
    </dgm:pt>
    <dgm:pt modelId="{EDB92CEB-53BF-4939-875F-3D659831DFED}" type="pres">
      <dgm:prSet presAssocID="{501B4DE6-E21B-458F-A1EA-C736271E1DCB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A77C46-823A-44F7-B740-EB9CBE4DDD64}" type="pres">
      <dgm:prSet presAssocID="{501B4DE6-E21B-458F-A1EA-C736271E1DCB}" presName="aSpace" presStyleCnt="0"/>
      <dgm:spPr/>
    </dgm:pt>
    <dgm:pt modelId="{E05A34EF-D3BB-4B59-AD6B-CBBC8F2C83DD}" type="pres">
      <dgm:prSet presAssocID="{D88D67BF-178D-405B-985A-FF71C138194A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0E7E90-27A2-4851-87D2-A343053A618C}" type="pres">
      <dgm:prSet presAssocID="{D88D67BF-178D-405B-985A-FF71C138194A}" presName="aSpace" presStyleCnt="0"/>
      <dgm:spPr/>
    </dgm:pt>
    <dgm:pt modelId="{AB91FB84-667E-4580-9944-F22923E9F681}" type="pres">
      <dgm:prSet presAssocID="{E1941FA3-5BD9-4C14-ACDC-ED823E52A05B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E2FB42-D252-4B34-BA54-D009D2534A6E}" type="pres">
      <dgm:prSet presAssocID="{E1941FA3-5BD9-4C14-ACDC-ED823E52A05B}" presName="aSpace" presStyleCnt="0"/>
      <dgm:spPr/>
    </dgm:pt>
  </dgm:ptLst>
  <dgm:cxnLst>
    <dgm:cxn modelId="{BA73E9CE-F273-4A9E-8F0A-5C6850FCE4F6}" srcId="{077AE170-5CE0-44A1-B37A-2A37796F3B7E}" destId="{D88D67BF-178D-405B-985A-FF71C138194A}" srcOrd="2" destOrd="0" parTransId="{F781FEF8-9DA1-4C4A-9BAD-0533CE8BD32B}" sibTransId="{0FA2DCE9-E2E0-4181-9276-C572C727C65F}"/>
    <dgm:cxn modelId="{2F4492E4-1139-4000-B400-5650C8ADCE73}" type="presOf" srcId="{077AE170-5CE0-44A1-B37A-2A37796F3B7E}" destId="{D69B8871-1356-4FE2-8F19-5BB68FF67557}" srcOrd="0" destOrd="0" presId="urn:microsoft.com/office/officeart/2005/8/layout/pyramid2"/>
    <dgm:cxn modelId="{A8CDE3A7-C3B7-494D-963A-161311D31F79}" type="presOf" srcId="{C2EDE11E-21B5-48DD-8CC1-B92A2C158C28}" destId="{CE29D3A3-7D38-41BB-9866-63EEF710DB90}" srcOrd="0" destOrd="0" presId="urn:microsoft.com/office/officeart/2005/8/layout/pyramid2"/>
    <dgm:cxn modelId="{72FC06E0-E200-4D64-BF76-3CB0EA5A7283}" srcId="{077AE170-5CE0-44A1-B37A-2A37796F3B7E}" destId="{501B4DE6-E21B-458F-A1EA-C736271E1DCB}" srcOrd="1" destOrd="0" parTransId="{29CB0DB1-B6AD-4D2E-9F10-B2A1525445F4}" sibTransId="{9BF57242-3AAA-44AC-9253-BF50342F3C45}"/>
    <dgm:cxn modelId="{5BB73AA8-6FDF-4644-9EFF-785DD301E64C}" type="presOf" srcId="{E1941FA3-5BD9-4C14-ACDC-ED823E52A05B}" destId="{AB91FB84-667E-4580-9944-F22923E9F681}" srcOrd="0" destOrd="0" presId="urn:microsoft.com/office/officeart/2005/8/layout/pyramid2"/>
    <dgm:cxn modelId="{0CAB8E3B-26E0-4619-91B9-5E25F8B49FE4}" type="presOf" srcId="{D88D67BF-178D-405B-985A-FF71C138194A}" destId="{E05A34EF-D3BB-4B59-AD6B-CBBC8F2C83DD}" srcOrd="0" destOrd="0" presId="urn:microsoft.com/office/officeart/2005/8/layout/pyramid2"/>
    <dgm:cxn modelId="{68C80EA7-4294-40F7-B5EB-89EFFDAF6CF8}" srcId="{077AE170-5CE0-44A1-B37A-2A37796F3B7E}" destId="{E1941FA3-5BD9-4C14-ACDC-ED823E52A05B}" srcOrd="3" destOrd="0" parTransId="{351DEEB8-6331-455B-88A1-38DD64B23EEC}" sibTransId="{4C7AACF5-EE9D-47B6-BD9C-540FC57A9389}"/>
    <dgm:cxn modelId="{18BDD5E6-7DBA-4890-8322-8CC0613AD7F9}" srcId="{077AE170-5CE0-44A1-B37A-2A37796F3B7E}" destId="{C2EDE11E-21B5-48DD-8CC1-B92A2C158C28}" srcOrd="0" destOrd="0" parTransId="{2447CB3E-403D-4F28-869C-8DCAE05FBC07}" sibTransId="{45A2A453-4E3F-4D3C-BCC0-082E693C3E6F}"/>
    <dgm:cxn modelId="{A46C07F3-06F7-4E56-A8FE-1E5C22AC6A22}" type="presOf" srcId="{501B4DE6-E21B-458F-A1EA-C736271E1DCB}" destId="{EDB92CEB-53BF-4939-875F-3D659831DFED}" srcOrd="0" destOrd="0" presId="urn:microsoft.com/office/officeart/2005/8/layout/pyramid2"/>
    <dgm:cxn modelId="{7157E36F-C48B-4C09-BA55-4AAC0E5C2D38}" type="presParOf" srcId="{D69B8871-1356-4FE2-8F19-5BB68FF67557}" destId="{91EA3501-5AA1-4EA0-83E1-DE17C12B60D9}" srcOrd="0" destOrd="0" presId="urn:microsoft.com/office/officeart/2005/8/layout/pyramid2"/>
    <dgm:cxn modelId="{40C004A2-3F88-45D2-B087-C09297EE080B}" type="presParOf" srcId="{D69B8871-1356-4FE2-8F19-5BB68FF67557}" destId="{0ABEB101-36D0-43AA-83AF-A2CD4091D64D}" srcOrd="1" destOrd="0" presId="urn:microsoft.com/office/officeart/2005/8/layout/pyramid2"/>
    <dgm:cxn modelId="{F9BF8B92-403F-4999-9104-73385177C40F}" type="presParOf" srcId="{0ABEB101-36D0-43AA-83AF-A2CD4091D64D}" destId="{CE29D3A3-7D38-41BB-9866-63EEF710DB90}" srcOrd="0" destOrd="0" presId="urn:microsoft.com/office/officeart/2005/8/layout/pyramid2"/>
    <dgm:cxn modelId="{88A524B2-8D58-4B74-9B96-8E2DEB9A3455}" type="presParOf" srcId="{0ABEB101-36D0-43AA-83AF-A2CD4091D64D}" destId="{2099B2F6-A3AE-4C1E-9E9D-F11BD7898E13}" srcOrd="1" destOrd="0" presId="urn:microsoft.com/office/officeart/2005/8/layout/pyramid2"/>
    <dgm:cxn modelId="{ACAE20F0-152A-421C-B5FB-6E58B3F3A8E2}" type="presParOf" srcId="{0ABEB101-36D0-43AA-83AF-A2CD4091D64D}" destId="{EDB92CEB-53BF-4939-875F-3D659831DFED}" srcOrd="2" destOrd="0" presId="urn:microsoft.com/office/officeart/2005/8/layout/pyramid2"/>
    <dgm:cxn modelId="{F53C2931-3D4A-406B-9A1F-5704C35E1390}" type="presParOf" srcId="{0ABEB101-36D0-43AA-83AF-A2CD4091D64D}" destId="{7EA77C46-823A-44F7-B740-EB9CBE4DDD64}" srcOrd="3" destOrd="0" presId="urn:microsoft.com/office/officeart/2005/8/layout/pyramid2"/>
    <dgm:cxn modelId="{D8B69BD9-0134-43DE-8998-1E6BC203D997}" type="presParOf" srcId="{0ABEB101-36D0-43AA-83AF-A2CD4091D64D}" destId="{E05A34EF-D3BB-4B59-AD6B-CBBC8F2C83DD}" srcOrd="4" destOrd="0" presId="urn:microsoft.com/office/officeart/2005/8/layout/pyramid2"/>
    <dgm:cxn modelId="{8A47B827-C825-4745-982A-EB5FED6E2BB3}" type="presParOf" srcId="{0ABEB101-36D0-43AA-83AF-A2CD4091D64D}" destId="{ED0E7E90-27A2-4851-87D2-A343053A618C}" srcOrd="5" destOrd="0" presId="urn:microsoft.com/office/officeart/2005/8/layout/pyramid2"/>
    <dgm:cxn modelId="{E0BE37BE-51A0-4631-B92D-E6398421F46A}" type="presParOf" srcId="{0ABEB101-36D0-43AA-83AF-A2CD4091D64D}" destId="{AB91FB84-667E-4580-9944-F22923E9F681}" srcOrd="6" destOrd="0" presId="urn:microsoft.com/office/officeart/2005/8/layout/pyramid2"/>
    <dgm:cxn modelId="{881671FA-007E-44BF-B168-A09584BB50B9}" type="presParOf" srcId="{0ABEB101-36D0-43AA-83AF-A2CD4091D64D}" destId="{47E2FB42-D252-4B34-BA54-D009D2534A6E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D5011CD-FC91-4224-95A7-78DC8C388C9C}" type="doc">
      <dgm:prSet loTypeId="urn:microsoft.com/office/officeart/2005/8/layout/orgChart1" loCatId="hierarchy" qsTypeId="urn:microsoft.com/office/officeart/2005/8/quickstyle/3d3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0ECEBB0A-2266-4E1A-A277-A1A14AA4D9AA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پاتریسین ها</a:t>
          </a:r>
          <a:endParaRPr lang="en-US" sz="2400" dirty="0">
            <a:cs typeface="B Homa" panose="00000400000000000000" pitchFamily="2" charset="-78"/>
          </a:endParaRPr>
        </a:p>
      </dgm:t>
    </dgm:pt>
    <dgm:pt modelId="{2C724803-33DF-4290-BFD0-19E90D1C82BE}" type="parTrans" cxnId="{B48E994B-38B4-4203-B621-D59AE549E31D}">
      <dgm:prSet/>
      <dgm:spPr/>
      <dgm:t>
        <a:bodyPr/>
        <a:lstStyle/>
        <a:p>
          <a:endParaRPr lang="en-US"/>
        </a:p>
      </dgm:t>
    </dgm:pt>
    <dgm:pt modelId="{03A64ADE-FAC9-495E-8E22-16915E2BA6F8}" type="sibTrans" cxnId="{B48E994B-38B4-4203-B621-D59AE549E31D}">
      <dgm:prSet/>
      <dgm:spPr/>
      <dgm:t>
        <a:bodyPr/>
        <a:lstStyle/>
        <a:p>
          <a:endParaRPr lang="en-US"/>
        </a:p>
      </dgm:t>
    </dgm:pt>
    <dgm:pt modelId="{A4E815CB-7EE0-4274-8DA4-A6EB18EFAFC3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برده ها</a:t>
          </a:r>
          <a:endParaRPr lang="en-US" sz="2400" dirty="0">
            <a:cs typeface="B Homa" panose="00000400000000000000" pitchFamily="2" charset="-78"/>
          </a:endParaRPr>
        </a:p>
      </dgm:t>
    </dgm:pt>
    <dgm:pt modelId="{C52734D0-6294-49AE-AE90-77F1C90305E1}" type="parTrans" cxnId="{4F61AD37-F171-4315-83F4-D1DA052E5B99}">
      <dgm:prSet/>
      <dgm:spPr/>
      <dgm:t>
        <a:bodyPr/>
        <a:lstStyle/>
        <a:p>
          <a:endParaRPr lang="en-US"/>
        </a:p>
      </dgm:t>
    </dgm:pt>
    <dgm:pt modelId="{B0D3BED8-90A5-43AD-8622-195A7180BE33}" type="sibTrans" cxnId="{4F61AD37-F171-4315-83F4-D1DA052E5B99}">
      <dgm:prSet/>
      <dgm:spPr/>
      <dgm:t>
        <a:bodyPr/>
        <a:lstStyle/>
        <a:p>
          <a:endParaRPr lang="en-US"/>
        </a:p>
      </dgm:t>
    </dgm:pt>
    <dgm:pt modelId="{7DD72D39-82F3-4F0B-951D-55107D3923E3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پلبین ها</a:t>
          </a:r>
          <a:endParaRPr lang="en-US" sz="2400" dirty="0">
            <a:cs typeface="B Homa" panose="00000400000000000000" pitchFamily="2" charset="-78"/>
          </a:endParaRPr>
        </a:p>
      </dgm:t>
    </dgm:pt>
    <dgm:pt modelId="{548278C8-B868-496F-B1E7-60A3EEC29426}" type="parTrans" cxnId="{5623F7CA-A19A-408C-A1D2-881E5C4F37FA}">
      <dgm:prSet/>
      <dgm:spPr/>
      <dgm:t>
        <a:bodyPr/>
        <a:lstStyle/>
        <a:p>
          <a:endParaRPr lang="en-US"/>
        </a:p>
      </dgm:t>
    </dgm:pt>
    <dgm:pt modelId="{36CF1138-EE12-4ED8-9FF7-212CD096677B}" type="sibTrans" cxnId="{5623F7CA-A19A-408C-A1D2-881E5C4F37FA}">
      <dgm:prSet/>
      <dgm:spPr/>
      <dgm:t>
        <a:bodyPr/>
        <a:lstStyle/>
        <a:p>
          <a:endParaRPr lang="en-US"/>
        </a:p>
      </dgm:t>
    </dgm:pt>
    <dgm:pt modelId="{1CA2C3FE-3ED4-42F7-B848-367B48B0FCE0}">
      <dgm:prSet phldrT="[Text]" custT="1"/>
      <dgm:spPr/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وابستگان</a:t>
          </a:r>
          <a:endParaRPr lang="en-US" sz="2400" dirty="0">
            <a:cs typeface="B Homa" panose="00000400000000000000" pitchFamily="2" charset="-78"/>
          </a:endParaRPr>
        </a:p>
      </dgm:t>
    </dgm:pt>
    <dgm:pt modelId="{552371AE-A1CC-4A1B-A0D1-6D312142FED0}" type="parTrans" cxnId="{5538981E-AF89-408E-8455-4BB83DB1CFCF}">
      <dgm:prSet/>
      <dgm:spPr/>
      <dgm:t>
        <a:bodyPr/>
        <a:lstStyle/>
        <a:p>
          <a:endParaRPr lang="en-US"/>
        </a:p>
      </dgm:t>
    </dgm:pt>
    <dgm:pt modelId="{5AD6C9DF-F22D-4FC9-89BB-D2A8794E7B29}" type="sibTrans" cxnId="{5538981E-AF89-408E-8455-4BB83DB1CFCF}">
      <dgm:prSet/>
      <dgm:spPr/>
      <dgm:t>
        <a:bodyPr/>
        <a:lstStyle/>
        <a:p>
          <a:endParaRPr lang="en-US"/>
        </a:p>
      </dgm:t>
    </dgm:pt>
    <dgm:pt modelId="{F03A4F74-2225-4FB0-8275-D5F395E23AD3}" type="pres">
      <dgm:prSet presAssocID="{5D5011CD-FC91-4224-95A7-78DC8C388C9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1913C3A-4AEA-4729-9C09-783F57730DB9}" type="pres">
      <dgm:prSet presAssocID="{0ECEBB0A-2266-4E1A-A277-A1A14AA4D9AA}" presName="hierRoot1" presStyleCnt="0">
        <dgm:presLayoutVars>
          <dgm:hierBranch val="init"/>
        </dgm:presLayoutVars>
      </dgm:prSet>
      <dgm:spPr/>
    </dgm:pt>
    <dgm:pt modelId="{A6204F7D-752C-44FC-8E5F-E2372DEA288F}" type="pres">
      <dgm:prSet presAssocID="{0ECEBB0A-2266-4E1A-A277-A1A14AA4D9AA}" presName="rootComposite1" presStyleCnt="0"/>
      <dgm:spPr/>
    </dgm:pt>
    <dgm:pt modelId="{F52CF640-73FA-4E98-9F37-95B19FAA5061}" type="pres">
      <dgm:prSet presAssocID="{0ECEBB0A-2266-4E1A-A277-A1A14AA4D9A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8CD53E-CB59-4A28-9455-649034CB75B3}" type="pres">
      <dgm:prSet presAssocID="{0ECEBB0A-2266-4E1A-A277-A1A14AA4D9AA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3D47CCD-CD58-4816-BDAB-85EE48479767}" type="pres">
      <dgm:prSet presAssocID="{0ECEBB0A-2266-4E1A-A277-A1A14AA4D9AA}" presName="hierChild2" presStyleCnt="0"/>
      <dgm:spPr/>
    </dgm:pt>
    <dgm:pt modelId="{89D2CCB7-A8DF-4A54-9A97-5B60AF787053}" type="pres">
      <dgm:prSet presAssocID="{C52734D0-6294-49AE-AE90-77F1C90305E1}" presName="Name37" presStyleLbl="parChTrans1D2" presStyleIdx="0" presStyleCnt="3"/>
      <dgm:spPr/>
      <dgm:t>
        <a:bodyPr/>
        <a:lstStyle/>
        <a:p>
          <a:endParaRPr lang="en-US"/>
        </a:p>
      </dgm:t>
    </dgm:pt>
    <dgm:pt modelId="{6A9C213F-55A6-4510-98DE-4487534A9F4A}" type="pres">
      <dgm:prSet presAssocID="{A4E815CB-7EE0-4274-8DA4-A6EB18EFAFC3}" presName="hierRoot2" presStyleCnt="0">
        <dgm:presLayoutVars>
          <dgm:hierBranch val="init"/>
        </dgm:presLayoutVars>
      </dgm:prSet>
      <dgm:spPr/>
    </dgm:pt>
    <dgm:pt modelId="{32AB051E-03A7-4D12-B040-0544DB03E788}" type="pres">
      <dgm:prSet presAssocID="{A4E815CB-7EE0-4274-8DA4-A6EB18EFAFC3}" presName="rootComposite" presStyleCnt="0"/>
      <dgm:spPr/>
    </dgm:pt>
    <dgm:pt modelId="{2FB2DF20-B440-4E1D-ACCA-BD900D2AD0C7}" type="pres">
      <dgm:prSet presAssocID="{A4E815CB-7EE0-4274-8DA4-A6EB18EFAFC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83A5F59-F98A-4B3B-8313-3C7D18F488DE}" type="pres">
      <dgm:prSet presAssocID="{A4E815CB-7EE0-4274-8DA4-A6EB18EFAFC3}" presName="rootConnector" presStyleLbl="node2" presStyleIdx="0" presStyleCnt="3"/>
      <dgm:spPr/>
      <dgm:t>
        <a:bodyPr/>
        <a:lstStyle/>
        <a:p>
          <a:endParaRPr lang="en-US"/>
        </a:p>
      </dgm:t>
    </dgm:pt>
    <dgm:pt modelId="{324A95CB-CA4D-4677-86F9-1DC005A3C55C}" type="pres">
      <dgm:prSet presAssocID="{A4E815CB-7EE0-4274-8DA4-A6EB18EFAFC3}" presName="hierChild4" presStyleCnt="0"/>
      <dgm:spPr/>
    </dgm:pt>
    <dgm:pt modelId="{7D640868-5E48-4B06-952F-DBF9B4F09B4A}" type="pres">
      <dgm:prSet presAssocID="{A4E815CB-7EE0-4274-8DA4-A6EB18EFAFC3}" presName="hierChild5" presStyleCnt="0"/>
      <dgm:spPr/>
    </dgm:pt>
    <dgm:pt modelId="{14BCA101-D984-4D55-9E11-F393DF8DC1E0}" type="pres">
      <dgm:prSet presAssocID="{548278C8-B868-496F-B1E7-60A3EEC29426}" presName="Name37" presStyleLbl="parChTrans1D2" presStyleIdx="1" presStyleCnt="3"/>
      <dgm:spPr/>
      <dgm:t>
        <a:bodyPr/>
        <a:lstStyle/>
        <a:p>
          <a:endParaRPr lang="en-US"/>
        </a:p>
      </dgm:t>
    </dgm:pt>
    <dgm:pt modelId="{A93A4AC1-53F0-4939-97F4-FD2CB7085B7D}" type="pres">
      <dgm:prSet presAssocID="{7DD72D39-82F3-4F0B-951D-55107D3923E3}" presName="hierRoot2" presStyleCnt="0">
        <dgm:presLayoutVars>
          <dgm:hierBranch val="init"/>
        </dgm:presLayoutVars>
      </dgm:prSet>
      <dgm:spPr/>
    </dgm:pt>
    <dgm:pt modelId="{B845A3BF-585F-4E8A-BA67-1E36B10ED521}" type="pres">
      <dgm:prSet presAssocID="{7DD72D39-82F3-4F0B-951D-55107D3923E3}" presName="rootComposite" presStyleCnt="0"/>
      <dgm:spPr/>
    </dgm:pt>
    <dgm:pt modelId="{4D7F6964-D1BF-4E99-9326-15FB100D7785}" type="pres">
      <dgm:prSet presAssocID="{7DD72D39-82F3-4F0B-951D-55107D3923E3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D017A5-61E5-4D96-9456-50303415CBF2}" type="pres">
      <dgm:prSet presAssocID="{7DD72D39-82F3-4F0B-951D-55107D3923E3}" presName="rootConnector" presStyleLbl="node2" presStyleIdx="1" presStyleCnt="3"/>
      <dgm:spPr/>
      <dgm:t>
        <a:bodyPr/>
        <a:lstStyle/>
        <a:p>
          <a:endParaRPr lang="en-US"/>
        </a:p>
      </dgm:t>
    </dgm:pt>
    <dgm:pt modelId="{750683D1-8387-444D-AEE0-1507A6178AAB}" type="pres">
      <dgm:prSet presAssocID="{7DD72D39-82F3-4F0B-951D-55107D3923E3}" presName="hierChild4" presStyleCnt="0"/>
      <dgm:spPr/>
    </dgm:pt>
    <dgm:pt modelId="{6DAE3934-374C-4D33-92F7-A815FDF66454}" type="pres">
      <dgm:prSet presAssocID="{7DD72D39-82F3-4F0B-951D-55107D3923E3}" presName="hierChild5" presStyleCnt="0"/>
      <dgm:spPr/>
    </dgm:pt>
    <dgm:pt modelId="{6A503B67-1C64-414B-B619-C5150E936DFC}" type="pres">
      <dgm:prSet presAssocID="{552371AE-A1CC-4A1B-A0D1-6D312142FED0}" presName="Name37" presStyleLbl="parChTrans1D2" presStyleIdx="2" presStyleCnt="3"/>
      <dgm:spPr/>
      <dgm:t>
        <a:bodyPr/>
        <a:lstStyle/>
        <a:p>
          <a:endParaRPr lang="en-US"/>
        </a:p>
      </dgm:t>
    </dgm:pt>
    <dgm:pt modelId="{8DE30C10-16A0-4C19-8CD1-EC747DA15DC9}" type="pres">
      <dgm:prSet presAssocID="{1CA2C3FE-3ED4-42F7-B848-367B48B0FCE0}" presName="hierRoot2" presStyleCnt="0">
        <dgm:presLayoutVars>
          <dgm:hierBranch val="init"/>
        </dgm:presLayoutVars>
      </dgm:prSet>
      <dgm:spPr/>
    </dgm:pt>
    <dgm:pt modelId="{0AD694F6-44BB-40DE-BB61-5BE8DAAB6243}" type="pres">
      <dgm:prSet presAssocID="{1CA2C3FE-3ED4-42F7-B848-367B48B0FCE0}" presName="rootComposite" presStyleCnt="0"/>
      <dgm:spPr/>
    </dgm:pt>
    <dgm:pt modelId="{21232EBB-19DE-41F8-A42B-53FE6EA73557}" type="pres">
      <dgm:prSet presAssocID="{1CA2C3FE-3ED4-42F7-B848-367B48B0FCE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BE4D44-1594-44AB-9766-5D06F843347F}" type="pres">
      <dgm:prSet presAssocID="{1CA2C3FE-3ED4-42F7-B848-367B48B0FCE0}" presName="rootConnector" presStyleLbl="node2" presStyleIdx="2" presStyleCnt="3"/>
      <dgm:spPr/>
      <dgm:t>
        <a:bodyPr/>
        <a:lstStyle/>
        <a:p>
          <a:endParaRPr lang="en-US"/>
        </a:p>
      </dgm:t>
    </dgm:pt>
    <dgm:pt modelId="{C8D21F97-D0AF-4F13-BD23-C0C3C3B6B320}" type="pres">
      <dgm:prSet presAssocID="{1CA2C3FE-3ED4-42F7-B848-367B48B0FCE0}" presName="hierChild4" presStyleCnt="0"/>
      <dgm:spPr/>
    </dgm:pt>
    <dgm:pt modelId="{6E93EAC4-A105-4FAA-8210-D3C8E1232ED0}" type="pres">
      <dgm:prSet presAssocID="{1CA2C3FE-3ED4-42F7-B848-367B48B0FCE0}" presName="hierChild5" presStyleCnt="0"/>
      <dgm:spPr/>
    </dgm:pt>
    <dgm:pt modelId="{2C5A30AC-0B89-4D04-B8E0-C646F3BBFBEC}" type="pres">
      <dgm:prSet presAssocID="{0ECEBB0A-2266-4E1A-A277-A1A14AA4D9AA}" presName="hierChild3" presStyleCnt="0"/>
      <dgm:spPr/>
    </dgm:pt>
  </dgm:ptLst>
  <dgm:cxnLst>
    <dgm:cxn modelId="{9E32A586-2ADE-415F-905D-32F59DED015A}" type="presOf" srcId="{C52734D0-6294-49AE-AE90-77F1C90305E1}" destId="{89D2CCB7-A8DF-4A54-9A97-5B60AF787053}" srcOrd="0" destOrd="0" presId="urn:microsoft.com/office/officeart/2005/8/layout/orgChart1"/>
    <dgm:cxn modelId="{3755320F-6293-478A-A5A3-8816ED3CFF86}" type="presOf" srcId="{548278C8-B868-496F-B1E7-60A3EEC29426}" destId="{14BCA101-D984-4D55-9E11-F393DF8DC1E0}" srcOrd="0" destOrd="0" presId="urn:microsoft.com/office/officeart/2005/8/layout/orgChart1"/>
    <dgm:cxn modelId="{5793D2B6-8955-4C54-BAB9-CDDA464A62D5}" type="presOf" srcId="{0ECEBB0A-2266-4E1A-A277-A1A14AA4D9AA}" destId="{A98CD53E-CB59-4A28-9455-649034CB75B3}" srcOrd="1" destOrd="0" presId="urn:microsoft.com/office/officeart/2005/8/layout/orgChart1"/>
    <dgm:cxn modelId="{21679E09-7256-4CBF-B54D-6D9697E0D9D9}" type="presOf" srcId="{1CA2C3FE-3ED4-42F7-B848-367B48B0FCE0}" destId="{21232EBB-19DE-41F8-A42B-53FE6EA73557}" srcOrd="0" destOrd="0" presId="urn:microsoft.com/office/officeart/2005/8/layout/orgChart1"/>
    <dgm:cxn modelId="{5623F7CA-A19A-408C-A1D2-881E5C4F37FA}" srcId="{0ECEBB0A-2266-4E1A-A277-A1A14AA4D9AA}" destId="{7DD72D39-82F3-4F0B-951D-55107D3923E3}" srcOrd="1" destOrd="0" parTransId="{548278C8-B868-496F-B1E7-60A3EEC29426}" sibTransId="{36CF1138-EE12-4ED8-9FF7-212CD096677B}"/>
    <dgm:cxn modelId="{4F61AD37-F171-4315-83F4-D1DA052E5B99}" srcId="{0ECEBB0A-2266-4E1A-A277-A1A14AA4D9AA}" destId="{A4E815CB-7EE0-4274-8DA4-A6EB18EFAFC3}" srcOrd="0" destOrd="0" parTransId="{C52734D0-6294-49AE-AE90-77F1C90305E1}" sibTransId="{B0D3BED8-90A5-43AD-8622-195A7180BE33}"/>
    <dgm:cxn modelId="{31FF8892-4748-44F6-80AF-F74E70BB9B09}" type="presOf" srcId="{552371AE-A1CC-4A1B-A0D1-6D312142FED0}" destId="{6A503B67-1C64-414B-B619-C5150E936DFC}" srcOrd="0" destOrd="0" presId="urn:microsoft.com/office/officeart/2005/8/layout/orgChart1"/>
    <dgm:cxn modelId="{E485EB4B-CFDB-4B4F-9C23-EE466ECB47B3}" type="presOf" srcId="{0ECEBB0A-2266-4E1A-A277-A1A14AA4D9AA}" destId="{F52CF640-73FA-4E98-9F37-95B19FAA5061}" srcOrd="0" destOrd="0" presId="urn:microsoft.com/office/officeart/2005/8/layout/orgChart1"/>
    <dgm:cxn modelId="{5538981E-AF89-408E-8455-4BB83DB1CFCF}" srcId="{0ECEBB0A-2266-4E1A-A277-A1A14AA4D9AA}" destId="{1CA2C3FE-3ED4-42F7-B848-367B48B0FCE0}" srcOrd="2" destOrd="0" parTransId="{552371AE-A1CC-4A1B-A0D1-6D312142FED0}" sibTransId="{5AD6C9DF-F22D-4FC9-89BB-D2A8794E7B29}"/>
    <dgm:cxn modelId="{F7EE4FBE-4592-4307-8474-E4997712EEEB}" type="presOf" srcId="{7DD72D39-82F3-4F0B-951D-55107D3923E3}" destId="{4D7F6964-D1BF-4E99-9326-15FB100D7785}" srcOrd="0" destOrd="0" presId="urn:microsoft.com/office/officeart/2005/8/layout/orgChart1"/>
    <dgm:cxn modelId="{81E2E921-4C8D-4B9E-96FE-2CE37FEF7792}" type="presOf" srcId="{A4E815CB-7EE0-4274-8DA4-A6EB18EFAFC3}" destId="{2FB2DF20-B440-4E1D-ACCA-BD900D2AD0C7}" srcOrd="0" destOrd="0" presId="urn:microsoft.com/office/officeart/2005/8/layout/orgChart1"/>
    <dgm:cxn modelId="{B7204096-DBA0-4D80-B440-2997CAA1E773}" type="presOf" srcId="{A4E815CB-7EE0-4274-8DA4-A6EB18EFAFC3}" destId="{683A5F59-F98A-4B3B-8313-3C7D18F488DE}" srcOrd="1" destOrd="0" presId="urn:microsoft.com/office/officeart/2005/8/layout/orgChart1"/>
    <dgm:cxn modelId="{9E6E6776-774A-43C4-93C2-2ACFB3FA0B25}" type="presOf" srcId="{7DD72D39-82F3-4F0B-951D-55107D3923E3}" destId="{29D017A5-61E5-4D96-9456-50303415CBF2}" srcOrd="1" destOrd="0" presId="urn:microsoft.com/office/officeart/2005/8/layout/orgChart1"/>
    <dgm:cxn modelId="{B48E994B-38B4-4203-B621-D59AE549E31D}" srcId="{5D5011CD-FC91-4224-95A7-78DC8C388C9C}" destId="{0ECEBB0A-2266-4E1A-A277-A1A14AA4D9AA}" srcOrd="0" destOrd="0" parTransId="{2C724803-33DF-4290-BFD0-19E90D1C82BE}" sibTransId="{03A64ADE-FAC9-495E-8E22-16915E2BA6F8}"/>
    <dgm:cxn modelId="{75C7BDB0-18B5-4118-9371-C16AA08AA59B}" type="presOf" srcId="{1CA2C3FE-3ED4-42F7-B848-367B48B0FCE0}" destId="{E5BE4D44-1594-44AB-9766-5D06F843347F}" srcOrd="1" destOrd="0" presId="urn:microsoft.com/office/officeart/2005/8/layout/orgChart1"/>
    <dgm:cxn modelId="{647BAD5E-C2CE-4113-AB10-941095FAA9CD}" type="presOf" srcId="{5D5011CD-FC91-4224-95A7-78DC8C388C9C}" destId="{F03A4F74-2225-4FB0-8275-D5F395E23AD3}" srcOrd="0" destOrd="0" presId="urn:microsoft.com/office/officeart/2005/8/layout/orgChart1"/>
    <dgm:cxn modelId="{1082AA2F-104D-483F-998E-C3237651B5F5}" type="presParOf" srcId="{F03A4F74-2225-4FB0-8275-D5F395E23AD3}" destId="{11913C3A-4AEA-4729-9C09-783F57730DB9}" srcOrd="0" destOrd="0" presId="urn:microsoft.com/office/officeart/2005/8/layout/orgChart1"/>
    <dgm:cxn modelId="{D74D7681-2EA4-43FB-BB5E-9648389FDD28}" type="presParOf" srcId="{11913C3A-4AEA-4729-9C09-783F57730DB9}" destId="{A6204F7D-752C-44FC-8E5F-E2372DEA288F}" srcOrd="0" destOrd="0" presId="urn:microsoft.com/office/officeart/2005/8/layout/orgChart1"/>
    <dgm:cxn modelId="{BD8D48AF-933A-468B-9111-0AA357E1C9B2}" type="presParOf" srcId="{A6204F7D-752C-44FC-8E5F-E2372DEA288F}" destId="{F52CF640-73FA-4E98-9F37-95B19FAA5061}" srcOrd="0" destOrd="0" presId="urn:microsoft.com/office/officeart/2005/8/layout/orgChart1"/>
    <dgm:cxn modelId="{344C3168-014E-4F8D-B717-1E74A8F65B80}" type="presParOf" srcId="{A6204F7D-752C-44FC-8E5F-E2372DEA288F}" destId="{A98CD53E-CB59-4A28-9455-649034CB75B3}" srcOrd="1" destOrd="0" presId="urn:microsoft.com/office/officeart/2005/8/layout/orgChart1"/>
    <dgm:cxn modelId="{E0E028E7-DB5D-4F49-8EC6-2B73CA185D3D}" type="presParOf" srcId="{11913C3A-4AEA-4729-9C09-783F57730DB9}" destId="{13D47CCD-CD58-4816-BDAB-85EE48479767}" srcOrd="1" destOrd="0" presId="urn:microsoft.com/office/officeart/2005/8/layout/orgChart1"/>
    <dgm:cxn modelId="{F09CA6B1-FCF3-4A1B-9590-151C703F0AFF}" type="presParOf" srcId="{13D47CCD-CD58-4816-BDAB-85EE48479767}" destId="{89D2CCB7-A8DF-4A54-9A97-5B60AF787053}" srcOrd="0" destOrd="0" presId="urn:microsoft.com/office/officeart/2005/8/layout/orgChart1"/>
    <dgm:cxn modelId="{F2FEFA7E-AE3A-4FA9-A9B0-4D0F585D2DC0}" type="presParOf" srcId="{13D47CCD-CD58-4816-BDAB-85EE48479767}" destId="{6A9C213F-55A6-4510-98DE-4487534A9F4A}" srcOrd="1" destOrd="0" presId="urn:microsoft.com/office/officeart/2005/8/layout/orgChart1"/>
    <dgm:cxn modelId="{0349EEF0-719C-401F-9624-C5AF0F017A85}" type="presParOf" srcId="{6A9C213F-55A6-4510-98DE-4487534A9F4A}" destId="{32AB051E-03A7-4D12-B040-0544DB03E788}" srcOrd="0" destOrd="0" presId="urn:microsoft.com/office/officeart/2005/8/layout/orgChart1"/>
    <dgm:cxn modelId="{95CD423C-F615-4D08-BAB0-3D617B791579}" type="presParOf" srcId="{32AB051E-03A7-4D12-B040-0544DB03E788}" destId="{2FB2DF20-B440-4E1D-ACCA-BD900D2AD0C7}" srcOrd="0" destOrd="0" presId="urn:microsoft.com/office/officeart/2005/8/layout/orgChart1"/>
    <dgm:cxn modelId="{31D0FEFD-D4E5-4A67-8960-424C567B140C}" type="presParOf" srcId="{32AB051E-03A7-4D12-B040-0544DB03E788}" destId="{683A5F59-F98A-4B3B-8313-3C7D18F488DE}" srcOrd="1" destOrd="0" presId="urn:microsoft.com/office/officeart/2005/8/layout/orgChart1"/>
    <dgm:cxn modelId="{F4DDC6DA-74BD-4321-857F-FE74822D8117}" type="presParOf" srcId="{6A9C213F-55A6-4510-98DE-4487534A9F4A}" destId="{324A95CB-CA4D-4677-86F9-1DC005A3C55C}" srcOrd="1" destOrd="0" presId="urn:microsoft.com/office/officeart/2005/8/layout/orgChart1"/>
    <dgm:cxn modelId="{59509F8D-1CCB-413C-8088-89EB36AA27DB}" type="presParOf" srcId="{6A9C213F-55A6-4510-98DE-4487534A9F4A}" destId="{7D640868-5E48-4B06-952F-DBF9B4F09B4A}" srcOrd="2" destOrd="0" presId="urn:microsoft.com/office/officeart/2005/8/layout/orgChart1"/>
    <dgm:cxn modelId="{662E0951-0FF9-41BE-B5E4-521417D3D4B2}" type="presParOf" srcId="{13D47CCD-CD58-4816-BDAB-85EE48479767}" destId="{14BCA101-D984-4D55-9E11-F393DF8DC1E0}" srcOrd="2" destOrd="0" presId="urn:microsoft.com/office/officeart/2005/8/layout/orgChart1"/>
    <dgm:cxn modelId="{F241FA20-5323-4476-98C7-01FD0ABA0F64}" type="presParOf" srcId="{13D47CCD-CD58-4816-BDAB-85EE48479767}" destId="{A93A4AC1-53F0-4939-97F4-FD2CB7085B7D}" srcOrd="3" destOrd="0" presId="urn:microsoft.com/office/officeart/2005/8/layout/orgChart1"/>
    <dgm:cxn modelId="{0DAA2066-F8BA-444A-8F77-9ECF90B00552}" type="presParOf" srcId="{A93A4AC1-53F0-4939-97F4-FD2CB7085B7D}" destId="{B845A3BF-585F-4E8A-BA67-1E36B10ED521}" srcOrd="0" destOrd="0" presId="urn:microsoft.com/office/officeart/2005/8/layout/orgChart1"/>
    <dgm:cxn modelId="{E1E0AB1B-AA71-4AB9-A872-FB8851FB01F3}" type="presParOf" srcId="{B845A3BF-585F-4E8A-BA67-1E36B10ED521}" destId="{4D7F6964-D1BF-4E99-9326-15FB100D7785}" srcOrd="0" destOrd="0" presId="urn:microsoft.com/office/officeart/2005/8/layout/orgChart1"/>
    <dgm:cxn modelId="{30275DFE-3FA4-4DEC-954C-75147B0FD1AE}" type="presParOf" srcId="{B845A3BF-585F-4E8A-BA67-1E36B10ED521}" destId="{29D017A5-61E5-4D96-9456-50303415CBF2}" srcOrd="1" destOrd="0" presId="urn:microsoft.com/office/officeart/2005/8/layout/orgChart1"/>
    <dgm:cxn modelId="{A87AD304-2DFA-4FCF-AA88-95A89D29CA52}" type="presParOf" srcId="{A93A4AC1-53F0-4939-97F4-FD2CB7085B7D}" destId="{750683D1-8387-444D-AEE0-1507A6178AAB}" srcOrd="1" destOrd="0" presId="urn:microsoft.com/office/officeart/2005/8/layout/orgChart1"/>
    <dgm:cxn modelId="{C613F8A7-66B2-4CDD-AA86-734FE0A74267}" type="presParOf" srcId="{A93A4AC1-53F0-4939-97F4-FD2CB7085B7D}" destId="{6DAE3934-374C-4D33-92F7-A815FDF66454}" srcOrd="2" destOrd="0" presId="urn:microsoft.com/office/officeart/2005/8/layout/orgChart1"/>
    <dgm:cxn modelId="{5294F2AD-84CF-4ABC-8C64-F7AA4EFF41C8}" type="presParOf" srcId="{13D47CCD-CD58-4816-BDAB-85EE48479767}" destId="{6A503B67-1C64-414B-B619-C5150E936DFC}" srcOrd="4" destOrd="0" presId="urn:microsoft.com/office/officeart/2005/8/layout/orgChart1"/>
    <dgm:cxn modelId="{7075BCAC-CAC1-48F5-AB7E-5EC270E595CB}" type="presParOf" srcId="{13D47CCD-CD58-4816-BDAB-85EE48479767}" destId="{8DE30C10-16A0-4C19-8CD1-EC747DA15DC9}" srcOrd="5" destOrd="0" presId="urn:microsoft.com/office/officeart/2005/8/layout/orgChart1"/>
    <dgm:cxn modelId="{F919B91B-70FD-42CC-90DB-717097724155}" type="presParOf" srcId="{8DE30C10-16A0-4C19-8CD1-EC747DA15DC9}" destId="{0AD694F6-44BB-40DE-BB61-5BE8DAAB6243}" srcOrd="0" destOrd="0" presId="urn:microsoft.com/office/officeart/2005/8/layout/orgChart1"/>
    <dgm:cxn modelId="{177F1327-2DD7-4C89-9873-06AE4C1BBC94}" type="presParOf" srcId="{0AD694F6-44BB-40DE-BB61-5BE8DAAB6243}" destId="{21232EBB-19DE-41F8-A42B-53FE6EA73557}" srcOrd="0" destOrd="0" presId="urn:microsoft.com/office/officeart/2005/8/layout/orgChart1"/>
    <dgm:cxn modelId="{83F4374A-20E3-42AF-A47E-607A761C4067}" type="presParOf" srcId="{0AD694F6-44BB-40DE-BB61-5BE8DAAB6243}" destId="{E5BE4D44-1594-44AB-9766-5D06F843347F}" srcOrd="1" destOrd="0" presId="urn:microsoft.com/office/officeart/2005/8/layout/orgChart1"/>
    <dgm:cxn modelId="{9E5B3A00-6DF9-4533-9D71-F0E117200DF4}" type="presParOf" srcId="{8DE30C10-16A0-4C19-8CD1-EC747DA15DC9}" destId="{C8D21F97-D0AF-4F13-BD23-C0C3C3B6B320}" srcOrd="1" destOrd="0" presId="urn:microsoft.com/office/officeart/2005/8/layout/orgChart1"/>
    <dgm:cxn modelId="{0CD83699-3D3B-4095-BD08-C946D5285C44}" type="presParOf" srcId="{8DE30C10-16A0-4C19-8CD1-EC747DA15DC9}" destId="{6E93EAC4-A105-4FAA-8210-D3C8E1232ED0}" srcOrd="2" destOrd="0" presId="urn:microsoft.com/office/officeart/2005/8/layout/orgChart1"/>
    <dgm:cxn modelId="{43AF1D4E-DC4D-4C78-822C-A37A12813ED0}" type="presParOf" srcId="{11913C3A-4AEA-4729-9C09-783F57730DB9}" destId="{2C5A30AC-0B89-4D04-B8E0-C646F3BBFBE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1FBA1902-14B7-4C71-B357-AF31B486B00F}" type="doc">
      <dgm:prSet loTypeId="urn:microsoft.com/office/officeart/2005/8/layout/pyramid1" loCatId="pyramid" qsTypeId="urn:microsoft.com/office/officeart/2005/8/quickstyle/3d3" qsCatId="3D" csTypeId="urn:microsoft.com/office/officeart/2005/8/colors/colorful2" csCatId="colorful" phldr="1"/>
      <dgm:spPr/>
    </dgm:pt>
    <dgm:pt modelId="{24AED910-80C8-46F3-8610-F31B94E80B7A}">
      <dgm:prSet phldrT="[Text]" custT="1"/>
      <dgm:spPr>
        <a:scene3d>
          <a:camera prst="orthographicFront"/>
          <a:lightRig rig="threePt" dir="t"/>
        </a:scene3d>
        <a:sp3d>
          <a:bevelT w="114300" prst="hardEdge"/>
        </a:sp3d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کنسول</a:t>
          </a:r>
          <a:endParaRPr lang="en-US" sz="2400" dirty="0">
            <a:cs typeface="B Homa" panose="00000400000000000000" pitchFamily="2" charset="-78"/>
          </a:endParaRPr>
        </a:p>
      </dgm:t>
    </dgm:pt>
    <dgm:pt modelId="{0BBA4B9A-C926-4718-8538-D8900221A45C}" type="parTrans" cxnId="{74614FBA-8B15-421B-A62E-A26AC80B5749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D990AA8A-2D04-4717-BFA4-11403FB3B06D}" type="sibTrans" cxnId="{74614FBA-8B15-421B-A62E-A26AC80B5749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45ED5AAC-293B-4030-A53F-4FC6F9216692}">
      <dgm:prSet phldrT="[Text]" custT="1"/>
      <dgm:spPr>
        <a:scene3d>
          <a:camera prst="orthographicFront"/>
          <a:lightRig rig="threePt" dir="t"/>
        </a:scene3d>
        <a:sp3d>
          <a:bevelT w="114300" prst="hardEdge"/>
        </a:sp3d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پرآتورها</a:t>
          </a:r>
          <a:endParaRPr lang="en-US" sz="2400" dirty="0">
            <a:cs typeface="B Homa" panose="00000400000000000000" pitchFamily="2" charset="-78"/>
          </a:endParaRPr>
        </a:p>
      </dgm:t>
    </dgm:pt>
    <dgm:pt modelId="{99674F72-CA19-40C8-BFD5-344E364C3B52}" type="parTrans" cxnId="{298CAD87-4CF3-422B-94A4-32D5ADE67E3A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FE352AC4-3811-44E4-BA47-98110DF212EB}" type="sibTrans" cxnId="{298CAD87-4CF3-422B-94A4-32D5ADE67E3A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97F18FDB-A217-4E9D-9FCD-6761F7FBFD91}">
      <dgm:prSet phldrT="[Text]" custT="1"/>
      <dgm:spPr>
        <a:scene3d>
          <a:camera prst="orthographicFront"/>
          <a:lightRig rig="threePt" dir="t"/>
        </a:scene3d>
        <a:sp3d>
          <a:bevelT w="114300" prst="hardEdge"/>
        </a:sp3d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کوییستورها و پروکوراتورها</a:t>
          </a:r>
          <a:endParaRPr lang="en-US" sz="2400" dirty="0">
            <a:cs typeface="B Homa" panose="00000400000000000000" pitchFamily="2" charset="-78"/>
          </a:endParaRPr>
        </a:p>
      </dgm:t>
    </dgm:pt>
    <dgm:pt modelId="{CEC88213-0587-42A2-870F-EE8445EFF8BB}" type="parTrans" cxnId="{7345F358-C975-42AB-8D44-9AC7A05D4E6B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DEC266B9-DBFC-417E-B876-B80623B52226}" type="sibTrans" cxnId="{7345F358-C975-42AB-8D44-9AC7A05D4E6B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295342C0-B7E0-4667-A5BA-8FFC5BEE875D}">
      <dgm:prSet phldrT="[Text]" custT="1"/>
      <dgm:spPr>
        <a:scene3d>
          <a:camera prst="orthographicFront"/>
          <a:lightRig rig="threePt" dir="t"/>
        </a:scene3d>
        <a:sp3d>
          <a:bevelT w="114300" prst="hardEdge"/>
        </a:sp3d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آدیل ها پونتیفیس ها</a:t>
          </a:r>
          <a:endParaRPr lang="en-US" sz="2400" dirty="0">
            <a:cs typeface="B Homa" panose="00000400000000000000" pitchFamily="2" charset="-78"/>
          </a:endParaRPr>
        </a:p>
      </dgm:t>
    </dgm:pt>
    <dgm:pt modelId="{15ABADF7-42A4-43E3-84C1-6162749B231B}" type="parTrans" cxnId="{DFE3086F-E687-4DEE-BC12-08DB156241C5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A350FFF7-B648-457E-BE4C-41BF4D2B0F28}" type="sibTrans" cxnId="{DFE3086F-E687-4DEE-BC12-08DB156241C5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152BFDFB-2233-4A29-A0AD-5E32B7B5F741}" type="pres">
      <dgm:prSet presAssocID="{1FBA1902-14B7-4C71-B357-AF31B486B00F}" presName="Name0" presStyleCnt="0">
        <dgm:presLayoutVars>
          <dgm:dir/>
          <dgm:animLvl val="lvl"/>
          <dgm:resizeHandles val="exact"/>
        </dgm:presLayoutVars>
      </dgm:prSet>
      <dgm:spPr/>
    </dgm:pt>
    <dgm:pt modelId="{77D84F1F-6D78-4EB5-AF66-255D20A1379C}" type="pres">
      <dgm:prSet presAssocID="{24AED910-80C8-46F3-8610-F31B94E80B7A}" presName="Name8" presStyleCnt="0"/>
      <dgm:spPr>
        <a:scene3d>
          <a:camera prst="orthographicFront"/>
          <a:lightRig rig="threePt" dir="t"/>
        </a:scene3d>
        <a:sp3d>
          <a:bevelT w="114300" prst="hardEdge"/>
        </a:sp3d>
      </dgm:spPr>
    </dgm:pt>
    <dgm:pt modelId="{3315E978-C706-4282-8D8E-F9EA87023B55}" type="pres">
      <dgm:prSet presAssocID="{24AED910-80C8-46F3-8610-F31B94E80B7A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E1CD33-E0E8-4E63-8ABC-FB1ED4D2024D}" type="pres">
      <dgm:prSet presAssocID="{24AED910-80C8-46F3-8610-F31B94E80B7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03EF43-9343-4E9E-AF7B-0A4AED08395E}" type="pres">
      <dgm:prSet presAssocID="{45ED5AAC-293B-4030-A53F-4FC6F9216692}" presName="Name8" presStyleCnt="0"/>
      <dgm:spPr>
        <a:scene3d>
          <a:camera prst="orthographicFront"/>
          <a:lightRig rig="threePt" dir="t"/>
        </a:scene3d>
        <a:sp3d>
          <a:bevelT w="114300" prst="hardEdge"/>
        </a:sp3d>
      </dgm:spPr>
    </dgm:pt>
    <dgm:pt modelId="{32E2BA67-5833-45A0-B97A-9877B7534ACC}" type="pres">
      <dgm:prSet presAssocID="{45ED5AAC-293B-4030-A53F-4FC6F9216692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0AD97A-FC96-4618-B54B-BF3177B43435}" type="pres">
      <dgm:prSet presAssocID="{45ED5AAC-293B-4030-A53F-4FC6F921669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BA2AE5-F674-4DB0-BA9B-8F40EA45914D}" type="pres">
      <dgm:prSet presAssocID="{97F18FDB-A217-4E9D-9FCD-6761F7FBFD91}" presName="Name8" presStyleCnt="0"/>
      <dgm:spPr>
        <a:scene3d>
          <a:camera prst="orthographicFront"/>
          <a:lightRig rig="threePt" dir="t"/>
        </a:scene3d>
        <a:sp3d>
          <a:bevelT w="114300" prst="hardEdge"/>
        </a:sp3d>
      </dgm:spPr>
    </dgm:pt>
    <dgm:pt modelId="{03EE1F71-0956-45CD-B429-543DBFA8695D}" type="pres">
      <dgm:prSet presAssocID="{97F18FDB-A217-4E9D-9FCD-6761F7FBFD91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E65F65-4975-44E6-8AD1-AF5BC125A352}" type="pres">
      <dgm:prSet presAssocID="{97F18FDB-A217-4E9D-9FCD-6761F7FBFD9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B434F6-6575-4AE2-AE66-6CD84AA41BE9}" type="pres">
      <dgm:prSet presAssocID="{295342C0-B7E0-4667-A5BA-8FFC5BEE875D}" presName="Name8" presStyleCnt="0"/>
      <dgm:spPr>
        <a:scene3d>
          <a:camera prst="orthographicFront"/>
          <a:lightRig rig="threePt" dir="t"/>
        </a:scene3d>
        <a:sp3d>
          <a:bevelT w="114300" prst="hardEdge"/>
        </a:sp3d>
      </dgm:spPr>
    </dgm:pt>
    <dgm:pt modelId="{09E7D25F-F0B1-4763-8532-8BFD8E914C6B}" type="pres">
      <dgm:prSet presAssocID="{295342C0-B7E0-4667-A5BA-8FFC5BEE875D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BA0619-28AC-473C-9264-F36E592A51AB}" type="pres">
      <dgm:prSet presAssocID="{295342C0-B7E0-4667-A5BA-8FFC5BEE875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0E30C8-DC94-4AAA-9650-BCD940076921}" type="presOf" srcId="{97F18FDB-A217-4E9D-9FCD-6761F7FBFD91}" destId="{BDE65F65-4975-44E6-8AD1-AF5BC125A352}" srcOrd="1" destOrd="0" presId="urn:microsoft.com/office/officeart/2005/8/layout/pyramid1"/>
    <dgm:cxn modelId="{74614FBA-8B15-421B-A62E-A26AC80B5749}" srcId="{1FBA1902-14B7-4C71-B357-AF31B486B00F}" destId="{24AED910-80C8-46F3-8610-F31B94E80B7A}" srcOrd="0" destOrd="0" parTransId="{0BBA4B9A-C926-4718-8538-D8900221A45C}" sibTransId="{D990AA8A-2D04-4717-BFA4-11403FB3B06D}"/>
    <dgm:cxn modelId="{BDCE0B1D-0084-4D26-812B-2C5B8BD3DC1A}" type="presOf" srcId="{24AED910-80C8-46F3-8610-F31B94E80B7A}" destId="{2CE1CD33-E0E8-4E63-8ABC-FB1ED4D2024D}" srcOrd="1" destOrd="0" presId="urn:microsoft.com/office/officeart/2005/8/layout/pyramid1"/>
    <dgm:cxn modelId="{908D6E2D-F9EB-462F-8492-FD9611186F15}" type="presOf" srcId="{295342C0-B7E0-4667-A5BA-8FFC5BEE875D}" destId="{09E7D25F-F0B1-4763-8532-8BFD8E914C6B}" srcOrd="0" destOrd="0" presId="urn:microsoft.com/office/officeart/2005/8/layout/pyramid1"/>
    <dgm:cxn modelId="{5483620E-6C51-404E-8F0F-68DB785CC70B}" type="presOf" srcId="{295342C0-B7E0-4667-A5BA-8FFC5BEE875D}" destId="{99BA0619-28AC-473C-9264-F36E592A51AB}" srcOrd="1" destOrd="0" presId="urn:microsoft.com/office/officeart/2005/8/layout/pyramid1"/>
    <dgm:cxn modelId="{FDE1E3B0-D9D6-4E29-92FE-A997F152BA49}" type="presOf" srcId="{45ED5AAC-293B-4030-A53F-4FC6F9216692}" destId="{32E2BA67-5833-45A0-B97A-9877B7534ACC}" srcOrd="0" destOrd="0" presId="urn:microsoft.com/office/officeart/2005/8/layout/pyramid1"/>
    <dgm:cxn modelId="{73F57A9E-7089-424A-AFA4-F85B3C6DBD5E}" type="presOf" srcId="{45ED5AAC-293B-4030-A53F-4FC6F9216692}" destId="{490AD97A-FC96-4618-B54B-BF3177B43435}" srcOrd="1" destOrd="0" presId="urn:microsoft.com/office/officeart/2005/8/layout/pyramid1"/>
    <dgm:cxn modelId="{298CAD87-4CF3-422B-94A4-32D5ADE67E3A}" srcId="{1FBA1902-14B7-4C71-B357-AF31B486B00F}" destId="{45ED5AAC-293B-4030-A53F-4FC6F9216692}" srcOrd="1" destOrd="0" parTransId="{99674F72-CA19-40C8-BFD5-344E364C3B52}" sibTransId="{FE352AC4-3811-44E4-BA47-98110DF212EB}"/>
    <dgm:cxn modelId="{B1940804-76C8-49FF-B559-F5E7A0D98DA9}" type="presOf" srcId="{97F18FDB-A217-4E9D-9FCD-6761F7FBFD91}" destId="{03EE1F71-0956-45CD-B429-543DBFA8695D}" srcOrd="0" destOrd="0" presId="urn:microsoft.com/office/officeart/2005/8/layout/pyramid1"/>
    <dgm:cxn modelId="{7345F358-C975-42AB-8D44-9AC7A05D4E6B}" srcId="{1FBA1902-14B7-4C71-B357-AF31B486B00F}" destId="{97F18FDB-A217-4E9D-9FCD-6761F7FBFD91}" srcOrd="2" destOrd="0" parTransId="{CEC88213-0587-42A2-870F-EE8445EFF8BB}" sibTransId="{DEC266B9-DBFC-417E-B876-B80623B52226}"/>
    <dgm:cxn modelId="{883CF655-F54D-4594-8FA1-41B615D3AFBB}" type="presOf" srcId="{1FBA1902-14B7-4C71-B357-AF31B486B00F}" destId="{152BFDFB-2233-4A29-A0AD-5E32B7B5F741}" srcOrd="0" destOrd="0" presId="urn:microsoft.com/office/officeart/2005/8/layout/pyramid1"/>
    <dgm:cxn modelId="{DFE3086F-E687-4DEE-BC12-08DB156241C5}" srcId="{1FBA1902-14B7-4C71-B357-AF31B486B00F}" destId="{295342C0-B7E0-4667-A5BA-8FFC5BEE875D}" srcOrd="3" destOrd="0" parTransId="{15ABADF7-42A4-43E3-84C1-6162749B231B}" sibTransId="{A350FFF7-B648-457E-BE4C-41BF4D2B0F28}"/>
    <dgm:cxn modelId="{1EA653FC-8912-488F-8D5E-8E170E729420}" type="presOf" srcId="{24AED910-80C8-46F3-8610-F31B94E80B7A}" destId="{3315E978-C706-4282-8D8E-F9EA87023B55}" srcOrd="0" destOrd="0" presId="urn:microsoft.com/office/officeart/2005/8/layout/pyramid1"/>
    <dgm:cxn modelId="{B900865C-CAE5-4808-90E0-B2E183B96E71}" type="presParOf" srcId="{152BFDFB-2233-4A29-A0AD-5E32B7B5F741}" destId="{77D84F1F-6D78-4EB5-AF66-255D20A1379C}" srcOrd="0" destOrd="0" presId="urn:microsoft.com/office/officeart/2005/8/layout/pyramid1"/>
    <dgm:cxn modelId="{E60975DE-C8B1-43E6-9BC6-507C5F5C2EC9}" type="presParOf" srcId="{77D84F1F-6D78-4EB5-AF66-255D20A1379C}" destId="{3315E978-C706-4282-8D8E-F9EA87023B55}" srcOrd="0" destOrd="0" presId="urn:microsoft.com/office/officeart/2005/8/layout/pyramid1"/>
    <dgm:cxn modelId="{88312D8E-2FAF-414A-B258-D78289FB37CA}" type="presParOf" srcId="{77D84F1F-6D78-4EB5-AF66-255D20A1379C}" destId="{2CE1CD33-E0E8-4E63-8ABC-FB1ED4D2024D}" srcOrd="1" destOrd="0" presId="urn:microsoft.com/office/officeart/2005/8/layout/pyramid1"/>
    <dgm:cxn modelId="{5C663FA8-0204-4242-97A7-3D8B1F0AC12B}" type="presParOf" srcId="{152BFDFB-2233-4A29-A0AD-5E32B7B5F741}" destId="{5B03EF43-9343-4E9E-AF7B-0A4AED08395E}" srcOrd="1" destOrd="0" presId="urn:microsoft.com/office/officeart/2005/8/layout/pyramid1"/>
    <dgm:cxn modelId="{2DB7920B-53BD-45F8-8270-E210B70219A0}" type="presParOf" srcId="{5B03EF43-9343-4E9E-AF7B-0A4AED08395E}" destId="{32E2BA67-5833-45A0-B97A-9877B7534ACC}" srcOrd="0" destOrd="0" presId="urn:microsoft.com/office/officeart/2005/8/layout/pyramid1"/>
    <dgm:cxn modelId="{E0A2565F-6129-468E-935F-0A43FBFFC69F}" type="presParOf" srcId="{5B03EF43-9343-4E9E-AF7B-0A4AED08395E}" destId="{490AD97A-FC96-4618-B54B-BF3177B43435}" srcOrd="1" destOrd="0" presId="urn:microsoft.com/office/officeart/2005/8/layout/pyramid1"/>
    <dgm:cxn modelId="{756608D3-717B-481E-A2F2-A3EAB66D6634}" type="presParOf" srcId="{152BFDFB-2233-4A29-A0AD-5E32B7B5F741}" destId="{E5BA2AE5-F674-4DB0-BA9B-8F40EA45914D}" srcOrd="2" destOrd="0" presId="urn:microsoft.com/office/officeart/2005/8/layout/pyramid1"/>
    <dgm:cxn modelId="{0CD3568A-298C-4164-8153-9D87F7EC5F9F}" type="presParOf" srcId="{E5BA2AE5-F674-4DB0-BA9B-8F40EA45914D}" destId="{03EE1F71-0956-45CD-B429-543DBFA8695D}" srcOrd="0" destOrd="0" presId="urn:microsoft.com/office/officeart/2005/8/layout/pyramid1"/>
    <dgm:cxn modelId="{865A8916-C834-443E-BBAA-EB58CBE2BCE8}" type="presParOf" srcId="{E5BA2AE5-F674-4DB0-BA9B-8F40EA45914D}" destId="{BDE65F65-4975-44E6-8AD1-AF5BC125A352}" srcOrd="1" destOrd="0" presId="urn:microsoft.com/office/officeart/2005/8/layout/pyramid1"/>
    <dgm:cxn modelId="{2BD4AD82-52B3-4FC2-879B-59390CF8EBC2}" type="presParOf" srcId="{152BFDFB-2233-4A29-A0AD-5E32B7B5F741}" destId="{83B434F6-6575-4AE2-AE66-6CD84AA41BE9}" srcOrd="3" destOrd="0" presId="urn:microsoft.com/office/officeart/2005/8/layout/pyramid1"/>
    <dgm:cxn modelId="{75E071B0-B4E0-4FE0-927F-F1D02B9AA4D6}" type="presParOf" srcId="{83B434F6-6575-4AE2-AE66-6CD84AA41BE9}" destId="{09E7D25F-F0B1-4763-8532-8BFD8E914C6B}" srcOrd="0" destOrd="0" presId="urn:microsoft.com/office/officeart/2005/8/layout/pyramid1"/>
    <dgm:cxn modelId="{11770945-5C9D-4B0A-99F9-6B503F645F0B}" type="presParOf" srcId="{83B434F6-6575-4AE2-AE66-6CD84AA41BE9}" destId="{99BA0619-28AC-473C-9264-F36E592A51A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4E4A3604-F908-4860-90C2-9C7D65AD588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gm:spPr>
      <dgm:t>
        <a:bodyPr/>
        <a:lstStyle/>
        <a:p>
          <a:endParaRPr lang="en-US"/>
        </a:p>
      </dgm:t>
    </dgm:pt>
    <dgm:pt modelId="{FA405C9B-257E-4B53-917F-B34A92B392C4}">
      <dgm:prSet phldrT="[Text]" custT="1"/>
      <dgm:spPr>
        <a:solidFill>
          <a:schemeClr val="tx1">
            <a:lumMod val="65000"/>
            <a:lumOff val="35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r"/>
          <a:r>
            <a:rPr lang="fa-IR" sz="2000" dirty="0" smtClean="0">
              <a:solidFill>
                <a:schemeClr val="bg1"/>
              </a:solidFill>
              <a:cs typeface="B Homa" panose="00000400000000000000" pitchFamily="2" charset="-78"/>
            </a:rPr>
            <a:t>شهرسازی اولیه ترکیب اتروسکی و یونانی = (ارگانیک و نظامی)</a:t>
          </a:r>
          <a:endParaRPr lang="en-US" sz="2000" dirty="0">
            <a:solidFill>
              <a:schemeClr val="bg1"/>
            </a:solidFill>
            <a:cs typeface="B Homa" panose="00000400000000000000" pitchFamily="2" charset="-78"/>
          </a:endParaRPr>
        </a:p>
      </dgm:t>
    </dgm:pt>
    <dgm:pt modelId="{C37FA7D6-E778-412A-841B-69AE9A256D8D}" type="parTrans" cxnId="{011ADC6A-D9FC-4B9B-8F49-E0FD05767E95}">
      <dgm:prSet/>
      <dgm:spPr/>
      <dgm:t>
        <a:bodyPr/>
        <a:lstStyle/>
        <a:p>
          <a:pPr algn="r"/>
          <a:endParaRPr lang="en-US" sz="2400">
            <a:cs typeface="B Nazanin" panose="00000400000000000000" pitchFamily="2" charset="-78"/>
          </a:endParaRPr>
        </a:p>
      </dgm:t>
    </dgm:pt>
    <dgm:pt modelId="{2DAE2288-E157-446C-9B21-6B0D0A856317}" type="sibTrans" cxnId="{011ADC6A-D9FC-4B9B-8F49-E0FD05767E95}">
      <dgm:prSet/>
      <dgm:spPr/>
      <dgm:t>
        <a:bodyPr/>
        <a:lstStyle/>
        <a:p>
          <a:pPr algn="r"/>
          <a:endParaRPr lang="en-US" sz="2400">
            <a:cs typeface="B Nazanin" panose="00000400000000000000" pitchFamily="2" charset="-78"/>
          </a:endParaRPr>
        </a:p>
      </dgm:t>
    </dgm:pt>
    <dgm:pt modelId="{03A7CDA7-CDF8-4316-A701-CD2642F7381E}">
      <dgm:prSet phldrT="[Text]" custT="1"/>
      <dgm:spPr>
        <a:solidFill>
          <a:schemeClr val="tx1">
            <a:lumMod val="65000"/>
            <a:lumOff val="35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r"/>
          <a:r>
            <a:rPr lang="fa-IR" sz="2000" dirty="0" smtClean="0">
              <a:solidFill>
                <a:schemeClr val="bg1"/>
              </a:solidFill>
              <a:cs typeface="B Homa" panose="00000400000000000000" pitchFamily="2" charset="-78"/>
            </a:rPr>
            <a:t>شهرسازی اصلی رومی ایجاد مهاجرنشین ها در ایتالیا</a:t>
          </a:r>
          <a:endParaRPr lang="en-US" sz="2000" dirty="0">
            <a:solidFill>
              <a:schemeClr val="bg1"/>
            </a:solidFill>
            <a:cs typeface="B Homa" panose="00000400000000000000" pitchFamily="2" charset="-78"/>
          </a:endParaRPr>
        </a:p>
      </dgm:t>
    </dgm:pt>
    <dgm:pt modelId="{B3C2B8B8-8B89-4D18-BC97-E093AB9A1352}" type="parTrans" cxnId="{711F0437-5DF9-4A65-A38C-19CC4BCF58FD}">
      <dgm:prSet/>
      <dgm:spPr/>
      <dgm:t>
        <a:bodyPr/>
        <a:lstStyle/>
        <a:p>
          <a:pPr algn="r"/>
          <a:endParaRPr lang="en-US" sz="2400">
            <a:cs typeface="B Nazanin" panose="00000400000000000000" pitchFamily="2" charset="-78"/>
          </a:endParaRPr>
        </a:p>
      </dgm:t>
    </dgm:pt>
    <dgm:pt modelId="{3A7C1FFD-941A-47F6-9471-395305AF0C0B}" type="sibTrans" cxnId="{711F0437-5DF9-4A65-A38C-19CC4BCF58FD}">
      <dgm:prSet/>
      <dgm:spPr/>
      <dgm:t>
        <a:bodyPr/>
        <a:lstStyle/>
        <a:p>
          <a:pPr algn="r"/>
          <a:endParaRPr lang="en-US" sz="2400">
            <a:cs typeface="B Nazanin" panose="00000400000000000000" pitchFamily="2" charset="-78"/>
          </a:endParaRPr>
        </a:p>
      </dgm:t>
    </dgm:pt>
    <dgm:pt modelId="{0E3589B1-421E-46E0-9113-DF018BFE247C}">
      <dgm:prSet phldrT="[Text]" custT="1"/>
      <dgm:spPr>
        <a:solidFill>
          <a:schemeClr val="tx1">
            <a:lumMod val="65000"/>
            <a:lumOff val="35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r"/>
          <a:r>
            <a:rPr lang="fa-IR" sz="2000" dirty="0" smtClean="0">
              <a:solidFill>
                <a:schemeClr val="bg1"/>
              </a:solidFill>
              <a:cs typeface="B Homa" panose="00000400000000000000" pitchFamily="2" charset="-78"/>
            </a:rPr>
            <a:t>ایجاد شهرک های نظامی چهارگوش برای حمله و دفاع</a:t>
          </a:r>
          <a:endParaRPr lang="en-US" sz="2000" dirty="0">
            <a:solidFill>
              <a:schemeClr val="bg1"/>
            </a:solidFill>
            <a:cs typeface="B Homa" panose="00000400000000000000" pitchFamily="2" charset="-78"/>
          </a:endParaRPr>
        </a:p>
      </dgm:t>
    </dgm:pt>
    <dgm:pt modelId="{54CD3065-D3CF-423C-89CB-7D14213170F1}" type="parTrans" cxnId="{465CCA87-D078-4B17-91DE-727F5364B4E9}">
      <dgm:prSet/>
      <dgm:spPr/>
      <dgm:t>
        <a:bodyPr/>
        <a:lstStyle/>
        <a:p>
          <a:pPr algn="r"/>
          <a:endParaRPr lang="en-US" sz="2400">
            <a:cs typeface="B Nazanin" panose="00000400000000000000" pitchFamily="2" charset="-78"/>
          </a:endParaRPr>
        </a:p>
      </dgm:t>
    </dgm:pt>
    <dgm:pt modelId="{31C78131-A1B0-47DE-9B72-9C2FCCDC5B11}" type="sibTrans" cxnId="{465CCA87-D078-4B17-91DE-727F5364B4E9}">
      <dgm:prSet/>
      <dgm:spPr/>
      <dgm:t>
        <a:bodyPr/>
        <a:lstStyle/>
        <a:p>
          <a:pPr algn="r"/>
          <a:endParaRPr lang="en-US" sz="2400">
            <a:cs typeface="B Nazanin" panose="00000400000000000000" pitchFamily="2" charset="-78"/>
          </a:endParaRPr>
        </a:p>
      </dgm:t>
    </dgm:pt>
    <dgm:pt modelId="{9931DFD6-BFF1-4D9C-82D8-ED1AB1260963}" type="pres">
      <dgm:prSet presAssocID="{4E4A3604-F908-4860-90C2-9C7D65AD588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1F22170-6092-4621-8206-26C9892F7F7B}" type="pres">
      <dgm:prSet presAssocID="{FA405C9B-257E-4B53-917F-B34A92B392C4}" presName="parentLin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6B4E5AF4-A2DD-4389-BC17-DF8E3AF8E709}" type="pres">
      <dgm:prSet presAssocID="{FA405C9B-257E-4B53-917F-B34A92B392C4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15BDDB02-BD78-4138-8097-08418163B152}" type="pres">
      <dgm:prSet presAssocID="{FA405C9B-257E-4B53-917F-B34A92B392C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9B88C3-5E87-4C4B-9858-6DEE6648E0FC}" type="pres">
      <dgm:prSet presAssocID="{FA405C9B-257E-4B53-917F-B34A92B392C4}" presName="negativeSpac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9087A737-B98E-4CF2-B7ED-31184F8597CC}" type="pres">
      <dgm:prSet presAssocID="{FA405C9B-257E-4B53-917F-B34A92B392C4}" presName="childText" presStyleLbl="conFgAcc1" presStyleIdx="0" presStyleCnt="3">
        <dgm:presLayoutVars>
          <dgm:bulletEnabled val="1"/>
        </dgm:presLayoutVars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01AF34ED-5E5F-4DEC-887B-3D763113A726}" type="pres">
      <dgm:prSet presAssocID="{2DAE2288-E157-446C-9B21-6B0D0A856317}" presName="spaceBetweenRectangles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D6B55ACC-6081-4808-A831-30F5A7941C90}" type="pres">
      <dgm:prSet presAssocID="{03A7CDA7-CDF8-4316-A701-CD2642F7381E}" presName="parentLin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4989AC90-F6AB-4F33-B2CF-E116AD6AE2B3}" type="pres">
      <dgm:prSet presAssocID="{03A7CDA7-CDF8-4316-A701-CD2642F7381E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59C28458-47C8-4488-83F6-55E2FF287B09}" type="pres">
      <dgm:prSet presAssocID="{03A7CDA7-CDF8-4316-A701-CD2642F7381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1B0A58-D956-4FBF-852E-CC8FAC4EF1B3}" type="pres">
      <dgm:prSet presAssocID="{03A7CDA7-CDF8-4316-A701-CD2642F7381E}" presName="negativeSpac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2FEAB6B8-5F58-4055-8910-7A0DB31AF882}" type="pres">
      <dgm:prSet presAssocID="{03A7CDA7-CDF8-4316-A701-CD2642F7381E}" presName="childText" presStyleLbl="conFgAcc1" presStyleIdx="1" presStyleCnt="3">
        <dgm:presLayoutVars>
          <dgm:bulletEnabled val="1"/>
        </dgm:presLayoutVars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0D67B8D4-816D-41D0-9B8F-CB5E0AB87108}" type="pres">
      <dgm:prSet presAssocID="{3A7C1FFD-941A-47F6-9471-395305AF0C0B}" presName="spaceBetweenRectangles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1F5F001F-DAB0-4F25-930E-14AD46768385}" type="pres">
      <dgm:prSet presAssocID="{0E3589B1-421E-46E0-9113-DF018BFE247C}" presName="parentLin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FA97C29D-688D-455C-B70F-644D1D32B2A3}" type="pres">
      <dgm:prSet presAssocID="{0E3589B1-421E-46E0-9113-DF018BFE247C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05CECF64-7B25-441A-9602-F967053B3308}" type="pres">
      <dgm:prSet presAssocID="{0E3589B1-421E-46E0-9113-DF018BFE247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60FC76-2DF7-45C5-811F-C743F7C5DD9B}" type="pres">
      <dgm:prSet presAssocID="{0E3589B1-421E-46E0-9113-DF018BFE247C}" presName="negativeSpac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7B77A4FB-266E-4A52-AD5D-30077411F08B}" type="pres">
      <dgm:prSet presAssocID="{0E3589B1-421E-46E0-9113-DF018BFE247C}" presName="childText" presStyleLbl="conFgAcc1" presStyleIdx="2" presStyleCnt="3">
        <dgm:presLayoutVars>
          <dgm:bulletEnabled val="1"/>
        </dgm:presLayoutVars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</dgm:ptLst>
  <dgm:cxnLst>
    <dgm:cxn modelId="{10A4A0E3-C9F7-4185-82E6-5CD22DD1D0A4}" type="presOf" srcId="{03A7CDA7-CDF8-4316-A701-CD2642F7381E}" destId="{4989AC90-F6AB-4F33-B2CF-E116AD6AE2B3}" srcOrd="0" destOrd="0" presId="urn:microsoft.com/office/officeart/2005/8/layout/list1"/>
    <dgm:cxn modelId="{465CCA87-D078-4B17-91DE-727F5364B4E9}" srcId="{4E4A3604-F908-4860-90C2-9C7D65AD5886}" destId="{0E3589B1-421E-46E0-9113-DF018BFE247C}" srcOrd="2" destOrd="0" parTransId="{54CD3065-D3CF-423C-89CB-7D14213170F1}" sibTransId="{31C78131-A1B0-47DE-9B72-9C2FCCDC5B11}"/>
    <dgm:cxn modelId="{F9690E9A-F558-4203-8C55-D9A12CD0AB3B}" type="presOf" srcId="{FA405C9B-257E-4B53-917F-B34A92B392C4}" destId="{15BDDB02-BD78-4138-8097-08418163B152}" srcOrd="1" destOrd="0" presId="urn:microsoft.com/office/officeart/2005/8/layout/list1"/>
    <dgm:cxn modelId="{E20A1DA5-D8A8-4A77-9A6C-4467CA5DB7C2}" type="presOf" srcId="{0E3589B1-421E-46E0-9113-DF018BFE247C}" destId="{05CECF64-7B25-441A-9602-F967053B3308}" srcOrd="1" destOrd="0" presId="urn:microsoft.com/office/officeart/2005/8/layout/list1"/>
    <dgm:cxn modelId="{44258828-A2CF-4DBE-8C4F-DCBDCED08B64}" type="presOf" srcId="{03A7CDA7-CDF8-4316-A701-CD2642F7381E}" destId="{59C28458-47C8-4488-83F6-55E2FF287B09}" srcOrd="1" destOrd="0" presId="urn:microsoft.com/office/officeart/2005/8/layout/list1"/>
    <dgm:cxn modelId="{011ADC6A-D9FC-4B9B-8F49-E0FD05767E95}" srcId="{4E4A3604-F908-4860-90C2-9C7D65AD5886}" destId="{FA405C9B-257E-4B53-917F-B34A92B392C4}" srcOrd="0" destOrd="0" parTransId="{C37FA7D6-E778-412A-841B-69AE9A256D8D}" sibTransId="{2DAE2288-E157-446C-9B21-6B0D0A856317}"/>
    <dgm:cxn modelId="{C7B75FD3-A57F-4DA2-8868-C582ADE55B21}" type="presOf" srcId="{0E3589B1-421E-46E0-9113-DF018BFE247C}" destId="{FA97C29D-688D-455C-B70F-644D1D32B2A3}" srcOrd="0" destOrd="0" presId="urn:microsoft.com/office/officeart/2005/8/layout/list1"/>
    <dgm:cxn modelId="{BDEE5E8D-4B68-4AC9-AFED-BB8CFF58A382}" type="presOf" srcId="{4E4A3604-F908-4860-90C2-9C7D65AD5886}" destId="{9931DFD6-BFF1-4D9C-82D8-ED1AB1260963}" srcOrd="0" destOrd="0" presId="urn:microsoft.com/office/officeart/2005/8/layout/list1"/>
    <dgm:cxn modelId="{D2FDE280-A1A9-4956-A4E3-71B59EA74E1F}" type="presOf" srcId="{FA405C9B-257E-4B53-917F-B34A92B392C4}" destId="{6B4E5AF4-A2DD-4389-BC17-DF8E3AF8E709}" srcOrd="0" destOrd="0" presId="urn:microsoft.com/office/officeart/2005/8/layout/list1"/>
    <dgm:cxn modelId="{711F0437-5DF9-4A65-A38C-19CC4BCF58FD}" srcId="{4E4A3604-F908-4860-90C2-9C7D65AD5886}" destId="{03A7CDA7-CDF8-4316-A701-CD2642F7381E}" srcOrd="1" destOrd="0" parTransId="{B3C2B8B8-8B89-4D18-BC97-E093AB9A1352}" sibTransId="{3A7C1FFD-941A-47F6-9471-395305AF0C0B}"/>
    <dgm:cxn modelId="{F1AA0786-840D-45B8-A311-0E557398367A}" type="presParOf" srcId="{9931DFD6-BFF1-4D9C-82D8-ED1AB1260963}" destId="{71F22170-6092-4621-8206-26C9892F7F7B}" srcOrd="0" destOrd="0" presId="urn:microsoft.com/office/officeart/2005/8/layout/list1"/>
    <dgm:cxn modelId="{6D3311D4-BEBB-4619-8161-BBEC4614F1BD}" type="presParOf" srcId="{71F22170-6092-4621-8206-26C9892F7F7B}" destId="{6B4E5AF4-A2DD-4389-BC17-DF8E3AF8E709}" srcOrd="0" destOrd="0" presId="urn:microsoft.com/office/officeart/2005/8/layout/list1"/>
    <dgm:cxn modelId="{84080352-94EB-4468-808B-90BC8EEE015C}" type="presParOf" srcId="{71F22170-6092-4621-8206-26C9892F7F7B}" destId="{15BDDB02-BD78-4138-8097-08418163B152}" srcOrd="1" destOrd="0" presId="urn:microsoft.com/office/officeart/2005/8/layout/list1"/>
    <dgm:cxn modelId="{5AA55961-0A62-4CCC-8534-56AA10761F95}" type="presParOf" srcId="{9931DFD6-BFF1-4D9C-82D8-ED1AB1260963}" destId="{299B88C3-5E87-4C4B-9858-6DEE6648E0FC}" srcOrd="1" destOrd="0" presId="urn:microsoft.com/office/officeart/2005/8/layout/list1"/>
    <dgm:cxn modelId="{568766CC-B478-4D50-8C06-A8356956FAE8}" type="presParOf" srcId="{9931DFD6-BFF1-4D9C-82D8-ED1AB1260963}" destId="{9087A737-B98E-4CF2-B7ED-31184F8597CC}" srcOrd="2" destOrd="0" presId="urn:microsoft.com/office/officeart/2005/8/layout/list1"/>
    <dgm:cxn modelId="{EC5A6F82-D14A-4369-B87D-167B89CEDA96}" type="presParOf" srcId="{9931DFD6-BFF1-4D9C-82D8-ED1AB1260963}" destId="{01AF34ED-5E5F-4DEC-887B-3D763113A726}" srcOrd="3" destOrd="0" presId="urn:microsoft.com/office/officeart/2005/8/layout/list1"/>
    <dgm:cxn modelId="{DE1CD0C5-F263-4DB2-8817-4F4101E5C51B}" type="presParOf" srcId="{9931DFD6-BFF1-4D9C-82D8-ED1AB1260963}" destId="{D6B55ACC-6081-4808-A831-30F5A7941C90}" srcOrd="4" destOrd="0" presId="urn:microsoft.com/office/officeart/2005/8/layout/list1"/>
    <dgm:cxn modelId="{CE1E7C19-6EE2-4B81-A869-9F4C9B754621}" type="presParOf" srcId="{D6B55ACC-6081-4808-A831-30F5A7941C90}" destId="{4989AC90-F6AB-4F33-B2CF-E116AD6AE2B3}" srcOrd="0" destOrd="0" presId="urn:microsoft.com/office/officeart/2005/8/layout/list1"/>
    <dgm:cxn modelId="{6E650619-F570-4F83-92E5-F9404144C89D}" type="presParOf" srcId="{D6B55ACC-6081-4808-A831-30F5A7941C90}" destId="{59C28458-47C8-4488-83F6-55E2FF287B09}" srcOrd="1" destOrd="0" presId="urn:microsoft.com/office/officeart/2005/8/layout/list1"/>
    <dgm:cxn modelId="{6EAF591D-7E4B-4A20-8DDE-07C01D61E07E}" type="presParOf" srcId="{9931DFD6-BFF1-4D9C-82D8-ED1AB1260963}" destId="{4E1B0A58-D956-4FBF-852E-CC8FAC4EF1B3}" srcOrd="5" destOrd="0" presId="urn:microsoft.com/office/officeart/2005/8/layout/list1"/>
    <dgm:cxn modelId="{6D24B9D4-276F-4BD3-BE33-8849916F8EF8}" type="presParOf" srcId="{9931DFD6-BFF1-4D9C-82D8-ED1AB1260963}" destId="{2FEAB6B8-5F58-4055-8910-7A0DB31AF882}" srcOrd="6" destOrd="0" presId="urn:microsoft.com/office/officeart/2005/8/layout/list1"/>
    <dgm:cxn modelId="{CDFCC893-6E99-466D-877C-718BD1BDD724}" type="presParOf" srcId="{9931DFD6-BFF1-4D9C-82D8-ED1AB1260963}" destId="{0D67B8D4-816D-41D0-9B8F-CB5E0AB87108}" srcOrd="7" destOrd="0" presId="urn:microsoft.com/office/officeart/2005/8/layout/list1"/>
    <dgm:cxn modelId="{11C878CE-3116-45C3-BD00-29B1B52CDB03}" type="presParOf" srcId="{9931DFD6-BFF1-4D9C-82D8-ED1AB1260963}" destId="{1F5F001F-DAB0-4F25-930E-14AD46768385}" srcOrd="8" destOrd="0" presId="urn:microsoft.com/office/officeart/2005/8/layout/list1"/>
    <dgm:cxn modelId="{E2F98E54-AEFC-4B12-AF87-74A9A825EC3E}" type="presParOf" srcId="{1F5F001F-DAB0-4F25-930E-14AD46768385}" destId="{FA97C29D-688D-455C-B70F-644D1D32B2A3}" srcOrd="0" destOrd="0" presId="urn:microsoft.com/office/officeart/2005/8/layout/list1"/>
    <dgm:cxn modelId="{7DB2ABED-D6D6-468C-8B4F-03716C3C2739}" type="presParOf" srcId="{1F5F001F-DAB0-4F25-930E-14AD46768385}" destId="{05CECF64-7B25-441A-9602-F967053B3308}" srcOrd="1" destOrd="0" presId="urn:microsoft.com/office/officeart/2005/8/layout/list1"/>
    <dgm:cxn modelId="{520723D2-6E15-495C-932E-E7FACE6FE1CF}" type="presParOf" srcId="{9931DFD6-BFF1-4D9C-82D8-ED1AB1260963}" destId="{8260FC76-2DF7-45C5-811F-C743F7C5DD9B}" srcOrd="9" destOrd="0" presId="urn:microsoft.com/office/officeart/2005/8/layout/list1"/>
    <dgm:cxn modelId="{3A36B31D-2436-49BC-90AA-5430E8773B2A}" type="presParOf" srcId="{9931DFD6-BFF1-4D9C-82D8-ED1AB1260963}" destId="{7B77A4FB-266E-4A52-AD5D-30077411F08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7286CD2E-6C50-4F80-B995-B07B12423EDC}" type="doc">
      <dgm:prSet loTypeId="urn:microsoft.com/office/officeart/2005/8/layout/radial5" loCatId="cycle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6BB419B-038C-482E-8680-AC5B458FC12A}">
      <dgm:prSet phldrT="[Text]" custT="1"/>
      <dgm:spPr/>
      <dgm:t>
        <a:bodyPr/>
        <a:lstStyle/>
        <a:p>
          <a:r>
            <a:rPr lang="fa-IR" sz="2400" dirty="0" smtClean="0">
              <a:solidFill>
                <a:schemeClr val="tx1"/>
              </a:solidFill>
              <a:cs typeface="B Homa" panose="00000400000000000000" pitchFamily="2" charset="-78"/>
            </a:rPr>
            <a:t>عناصر شهری</a:t>
          </a:r>
          <a:endParaRPr lang="en-US" sz="2400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A370EF4F-507E-483A-85C9-0B21158AF091}" type="parTrans" cxnId="{F5CBEF84-AE97-4103-ABF7-A32CE5C5F066}">
      <dgm:prSet/>
      <dgm:spPr/>
      <dgm:t>
        <a:bodyPr/>
        <a:lstStyle/>
        <a:p>
          <a:endParaRPr lang="en-US"/>
        </a:p>
      </dgm:t>
    </dgm:pt>
    <dgm:pt modelId="{4B22A6DC-B487-449A-9915-E6B5C5BBF235}" type="sibTrans" cxnId="{F5CBEF84-AE97-4103-ABF7-A32CE5C5F066}">
      <dgm:prSet/>
      <dgm:spPr/>
      <dgm:t>
        <a:bodyPr/>
        <a:lstStyle/>
        <a:p>
          <a:endParaRPr lang="en-US"/>
        </a:p>
      </dgm:t>
    </dgm:pt>
    <dgm:pt modelId="{60926B9F-F23C-40C6-B82C-DFB1FE0326B0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dirty="0" smtClean="0">
              <a:solidFill>
                <a:schemeClr val="tx1"/>
              </a:solidFill>
              <a:cs typeface="B Homa" panose="00000400000000000000" pitchFamily="2" charset="-78"/>
            </a:rPr>
            <a:t>برج و بارو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dirty="0">
            <a:cs typeface="B Homa" panose="00000400000000000000" pitchFamily="2" charset="-78"/>
          </a:endParaRPr>
        </a:p>
      </dgm:t>
    </dgm:pt>
    <dgm:pt modelId="{2EFE10E8-12EB-4675-8DE5-9B652D56F841}" type="parTrans" cxnId="{E0F3B726-03CE-4009-9059-6CC199B0CBC6}">
      <dgm:prSet/>
      <dgm:spPr/>
      <dgm:t>
        <a:bodyPr/>
        <a:lstStyle/>
        <a:p>
          <a:endParaRPr lang="en-US"/>
        </a:p>
      </dgm:t>
    </dgm:pt>
    <dgm:pt modelId="{15B090EC-D74A-4872-9394-B0300335149E}" type="sibTrans" cxnId="{E0F3B726-03CE-4009-9059-6CC199B0CBC6}">
      <dgm:prSet/>
      <dgm:spPr/>
      <dgm:t>
        <a:bodyPr/>
        <a:lstStyle/>
        <a:p>
          <a:endParaRPr lang="en-US"/>
        </a:p>
      </dgm:t>
    </dgm:pt>
    <dgm:pt modelId="{D10589F2-B722-4EF1-B126-BC9C7FCFDAED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dirty="0" smtClean="0">
              <a:solidFill>
                <a:schemeClr val="tx1"/>
              </a:solidFill>
              <a:cs typeface="B Homa" panose="00000400000000000000" pitchFamily="2" charset="-78"/>
            </a:rPr>
            <a:t>تاسیسات زیربنایی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996CD118-B466-42A8-9F7A-B83D11C28A62}" type="parTrans" cxnId="{54715478-047E-4850-B7AA-64819ED363A0}">
      <dgm:prSet/>
      <dgm:spPr/>
      <dgm:t>
        <a:bodyPr/>
        <a:lstStyle/>
        <a:p>
          <a:endParaRPr lang="en-US"/>
        </a:p>
      </dgm:t>
    </dgm:pt>
    <dgm:pt modelId="{7D9B7224-3253-418D-90C1-BEDA8A75BFF0}" type="sibTrans" cxnId="{54715478-047E-4850-B7AA-64819ED363A0}">
      <dgm:prSet/>
      <dgm:spPr/>
      <dgm:t>
        <a:bodyPr/>
        <a:lstStyle/>
        <a:p>
          <a:endParaRPr lang="en-US"/>
        </a:p>
      </dgm:t>
    </dgm:pt>
    <dgm:pt modelId="{43FDEF57-98D7-458E-8C0B-B9C0D59C463D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dirty="0" smtClean="0">
              <a:solidFill>
                <a:schemeClr val="tx1"/>
              </a:solidFill>
              <a:cs typeface="B Homa" panose="00000400000000000000" pitchFamily="2" charset="-78"/>
            </a:rPr>
            <a:t>طاق نصرت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42A8C902-09A4-4CB8-9BAD-AA26CA105969}" type="parTrans" cxnId="{692D9B71-DDC5-4E90-AC50-D59745CFA2B5}">
      <dgm:prSet/>
      <dgm:spPr/>
      <dgm:t>
        <a:bodyPr/>
        <a:lstStyle/>
        <a:p>
          <a:endParaRPr lang="en-US"/>
        </a:p>
      </dgm:t>
    </dgm:pt>
    <dgm:pt modelId="{40E992BE-EB00-4707-8EDC-9B65D0866B57}" type="sibTrans" cxnId="{692D9B71-DDC5-4E90-AC50-D59745CFA2B5}">
      <dgm:prSet/>
      <dgm:spPr/>
      <dgm:t>
        <a:bodyPr/>
        <a:lstStyle/>
        <a:p>
          <a:endParaRPr lang="en-US"/>
        </a:p>
      </dgm:t>
    </dgm:pt>
    <dgm:pt modelId="{1893459C-7ADC-49E0-B7DF-194D13306D00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dirty="0" smtClean="0">
              <a:solidFill>
                <a:schemeClr val="tx1"/>
              </a:solidFill>
              <a:cs typeface="B Homa" panose="00000400000000000000" pitchFamily="2" charset="-78"/>
            </a:rPr>
            <a:t>خانه مسکونی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8A8B680D-5BC8-44EB-AF18-22B64A4DB919}" type="parTrans" cxnId="{B929C059-120E-4613-8C02-C509086453B5}">
      <dgm:prSet/>
      <dgm:spPr/>
      <dgm:t>
        <a:bodyPr/>
        <a:lstStyle/>
        <a:p>
          <a:endParaRPr lang="en-US"/>
        </a:p>
      </dgm:t>
    </dgm:pt>
    <dgm:pt modelId="{E423945E-4311-41C5-A09E-4C1A472CBABC}" type="sibTrans" cxnId="{B929C059-120E-4613-8C02-C509086453B5}">
      <dgm:prSet/>
      <dgm:spPr/>
      <dgm:t>
        <a:bodyPr/>
        <a:lstStyle/>
        <a:p>
          <a:endParaRPr lang="en-US"/>
        </a:p>
      </dgm:t>
    </dgm:pt>
    <dgm:pt modelId="{76DA9FC8-5C6B-4C16-BEBD-39E9B9EFA052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dirty="0" smtClean="0">
              <a:solidFill>
                <a:schemeClr val="tx1"/>
              </a:solidFill>
              <a:cs typeface="B Homa" panose="00000400000000000000" pitchFamily="2" charset="-78"/>
            </a:rPr>
            <a:t>فوروم</a:t>
          </a:r>
        </a:p>
        <a:p>
          <a:pPr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55E983BC-3305-49EA-9142-E9CD8C173E60}" type="parTrans" cxnId="{FAA90286-A513-41BA-B50C-2F4D32118FDC}">
      <dgm:prSet/>
      <dgm:spPr/>
      <dgm:t>
        <a:bodyPr/>
        <a:lstStyle/>
        <a:p>
          <a:endParaRPr lang="en-US"/>
        </a:p>
      </dgm:t>
    </dgm:pt>
    <dgm:pt modelId="{CCC0D4BC-A49C-453B-9EDD-9263FC019687}" type="sibTrans" cxnId="{FAA90286-A513-41BA-B50C-2F4D32118FDC}">
      <dgm:prSet/>
      <dgm:spPr/>
      <dgm:t>
        <a:bodyPr/>
        <a:lstStyle/>
        <a:p>
          <a:endParaRPr lang="en-US"/>
        </a:p>
      </dgm:t>
    </dgm:pt>
    <dgm:pt modelId="{E013C9BE-E019-423C-975A-7459491C5D72}">
      <dgm:prSet phldrT="[Text]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800" dirty="0" smtClean="0">
              <a:solidFill>
                <a:schemeClr val="tx1"/>
              </a:solidFill>
              <a:cs typeface="B Homa" panose="00000400000000000000" pitchFamily="2" charset="-78"/>
            </a:rPr>
            <a:t>توده و فضا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A83F155F-BDA1-42CF-BCC5-6E9469315644}" type="parTrans" cxnId="{277EB44C-24CA-4492-A32B-E82CA7371019}">
      <dgm:prSet/>
      <dgm:spPr/>
      <dgm:t>
        <a:bodyPr/>
        <a:lstStyle/>
        <a:p>
          <a:endParaRPr lang="en-US"/>
        </a:p>
      </dgm:t>
    </dgm:pt>
    <dgm:pt modelId="{3B280E2A-7835-406E-A3EE-95305592B00D}" type="sibTrans" cxnId="{277EB44C-24CA-4492-A32B-E82CA7371019}">
      <dgm:prSet/>
      <dgm:spPr/>
      <dgm:t>
        <a:bodyPr/>
        <a:lstStyle/>
        <a:p>
          <a:endParaRPr lang="en-US"/>
        </a:p>
      </dgm:t>
    </dgm:pt>
    <dgm:pt modelId="{6BC68FA2-8C30-4831-8864-0A3BCD67B5BC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dirty="0" smtClean="0">
              <a:solidFill>
                <a:schemeClr val="tx1"/>
              </a:solidFill>
              <a:cs typeface="B Homa" panose="00000400000000000000" pitchFamily="2" charset="-78"/>
            </a:rPr>
            <a:t>ساختمان عمومی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70FE212A-1AB8-4FB5-8ED9-41658783D532}" type="parTrans" cxnId="{6CA9F992-0DF5-4260-B0FD-3CAD85A4DE8D}">
      <dgm:prSet/>
      <dgm:spPr/>
      <dgm:t>
        <a:bodyPr/>
        <a:lstStyle/>
        <a:p>
          <a:endParaRPr lang="en-US"/>
        </a:p>
      </dgm:t>
    </dgm:pt>
    <dgm:pt modelId="{CD549B1E-4BD1-4AA1-81E5-44E0DCB660F6}" type="sibTrans" cxnId="{6CA9F992-0DF5-4260-B0FD-3CAD85A4DE8D}">
      <dgm:prSet/>
      <dgm:spPr/>
      <dgm:t>
        <a:bodyPr/>
        <a:lstStyle/>
        <a:p>
          <a:endParaRPr lang="en-US"/>
        </a:p>
      </dgm:t>
    </dgm:pt>
    <dgm:pt modelId="{2C96ED88-BB37-46AF-9609-A2A27D565838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dirty="0" smtClean="0">
              <a:solidFill>
                <a:schemeClr val="tx1"/>
              </a:solidFill>
              <a:cs typeface="B Homa" panose="00000400000000000000" pitchFamily="2" charset="-78"/>
            </a:rPr>
            <a:t>خیابان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F942496D-A9F9-483E-86C3-E59B8CA36961}" type="parTrans" cxnId="{0B5CEE49-D8F0-417F-8760-BF4792BF03F6}">
      <dgm:prSet/>
      <dgm:spPr/>
      <dgm:t>
        <a:bodyPr/>
        <a:lstStyle/>
        <a:p>
          <a:endParaRPr lang="en-US"/>
        </a:p>
      </dgm:t>
    </dgm:pt>
    <dgm:pt modelId="{53E3107D-0646-4C6D-BA52-CD9FD534E367}" type="sibTrans" cxnId="{0B5CEE49-D8F0-417F-8760-BF4792BF03F6}">
      <dgm:prSet/>
      <dgm:spPr/>
      <dgm:t>
        <a:bodyPr/>
        <a:lstStyle/>
        <a:p>
          <a:endParaRPr lang="en-US"/>
        </a:p>
      </dgm:t>
    </dgm:pt>
    <dgm:pt modelId="{7D78A468-30A8-43BE-895E-BC021E0618D0}" type="pres">
      <dgm:prSet presAssocID="{7286CD2E-6C50-4F80-B995-B07B12423ED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B76E9F-8D65-461D-8208-E306E041D46D}" type="pres">
      <dgm:prSet presAssocID="{C6BB419B-038C-482E-8680-AC5B458FC12A}" presName="centerShape" presStyleLbl="node0" presStyleIdx="0" presStyleCnt="1"/>
      <dgm:spPr/>
      <dgm:t>
        <a:bodyPr/>
        <a:lstStyle/>
        <a:p>
          <a:endParaRPr lang="en-US"/>
        </a:p>
      </dgm:t>
    </dgm:pt>
    <dgm:pt modelId="{596D56AF-8980-4CE6-A70D-81FF315BF3B4}" type="pres">
      <dgm:prSet presAssocID="{2EFE10E8-12EB-4675-8DE5-9B652D56F841}" presName="parTrans" presStyleLbl="sibTrans2D1" presStyleIdx="0" presStyleCnt="8"/>
      <dgm:spPr/>
      <dgm:t>
        <a:bodyPr/>
        <a:lstStyle/>
        <a:p>
          <a:endParaRPr lang="en-US"/>
        </a:p>
      </dgm:t>
    </dgm:pt>
    <dgm:pt modelId="{5BA4D3C2-6887-4593-A2B8-55A8C54C8C6E}" type="pres">
      <dgm:prSet presAssocID="{2EFE10E8-12EB-4675-8DE5-9B652D56F841}" presName="connectorText" presStyleLbl="sibTrans2D1" presStyleIdx="0" presStyleCnt="8"/>
      <dgm:spPr/>
      <dgm:t>
        <a:bodyPr/>
        <a:lstStyle/>
        <a:p>
          <a:endParaRPr lang="en-US"/>
        </a:p>
      </dgm:t>
    </dgm:pt>
    <dgm:pt modelId="{F4D0E900-EA5B-43F0-A984-3604F530FE13}" type="pres">
      <dgm:prSet presAssocID="{60926B9F-F23C-40C6-B82C-DFB1FE0326B0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C3B9A7-9EBE-479F-8742-93758753C535}" type="pres">
      <dgm:prSet presAssocID="{996CD118-B466-42A8-9F7A-B83D11C28A62}" presName="parTrans" presStyleLbl="sibTrans2D1" presStyleIdx="1" presStyleCnt="8"/>
      <dgm:spPr/>
      <dgm:t>
        <a:bodyPr/>
        <a:lstStyle/>
        <a:p>
          <a:endParaRPr lang="en-US"/>
        </a:p>
      </dgm:t>
    </dgm:pt>
    <dgm:pt modelId="{B2570D58-6538-400A-9A62-C8F593BA4BC2}" type="pres">
      <dgm:prSet presAssocID="{996CD118-B466-42A8-9F7A-B83D11C28A62}" presName="connectorText" presStyleLbl="sibTrans2D1" presStyleIdx="1" presStyleCnt="8"/>
      <dgm:spPr/>
      <dgm:t>
        <a:bodyPr/>
        <a:lstStyle/>
        <a:p>
          <a:endParaRPr lang="en-US"/>
        </a:p>
      </dgm:t>
    </dgm:pt>
    <dgm:pt modelId="{91232A77-C772-4ED0-8F43-9B3D7A766C28}" type="pres">
      <dgm:prSet presAssocID="{D10589F2-B722-4EF1-B126-BC9C7FCFDAED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F3F529-ED1D-415A-8CED-FDDE73D38CF4}" type="pres">
      <dgm:prSet presAssocID="{42A8C902-09A4-4CB8-9BAD-AA26CA105969}" presName="parTrans" presStyleLbl="sibTrans2D1" presStyleIdx="2" presStyleCnt="8"/>
      <dgm:spPr/>
      <dgm:t>
        <a:bodyPr/>
        <a:lstStyle/>
        <a:p>
          <a:endParaRPr lang="en-US"/>
        </a:p>
      </dgm:t>
    </dgm:pt>
    <dgm:pt modelId="{77289D4D-B9FD-482A-9819-6F6B202525ED}" type="pres">
      <dgm:prSet presAssocID="{42A8C902-09A4-4CB8-9BAD-AA26CA105969}" presName="connectorText" presStyleLbl="sibTrans2D1" presStyleIdx="2" presStyleCnt="8"/>
      <dgm:spPr/>
      <dgm:t>
        <a:bodyPr/>
        <a:lstStyle/>
        <a:p>
          <a:endParaRPr lang="en-US"/>
        </a:p>
      </dgm:t>
    </dgm:pt>
    <dgm:pt modelId="{B2E6975B-0F58-4B35-B2DE-E7A530A46F96}" type="pres">
      <dgm:prSet presAssocID="{43FDEF57-98D7-458E-8C0B-B9C0D59C463D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C8996-B6FC-4DC8-BAD2-007B24A35C91}" type="pres">
      <dgm:prSet presAssocID="{8A8B680D-5BC8-44EB-AF18-22B64A4DB919}" presName="parTrans" presStyleLbl="sibTrans2D1" presStyleIdx="3" presStyleCnt="8"/>
      <dgm:spPr/>
      <dgm:t>
        <a:bodyPr/>
        <a:lstStyle/>
        <a:p>
          <a:endParaRPr lang="en-US"/>
        </a:p>
      </dgm:t>
    </dgm:pt>
    <dgm:pt modelId="{70AF179C-7263-4207-8F87-CC17D71781A1}" type="pres">
      <dgm:prSet presAssocID="{8A8B680D-5BC8-44EB-AF18-22B64A4DB919}" presName="connectorText" presStyleLbl="sibTrans2D1" presStyleIdx="3" presStyleCnt="8"/>
      <dgm:spPr/>
      <dgm:t>
        <a:bodyPr/>
        <a:lstStyle/>
        <a:p>
          <a:endParaRPr lang="en-US"/>
        </a:p>
      </dgm:t>
    </dgm:pt>
    <dgm:pt modelId="{2E8CE9C3-A146-4354-B18F-EB997F14CD02}" type="pres">
      <dgm:prSet presAssocID="{1893459C-7ADC-49E0-B7DF-194D13306D00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F7C52C-B631-46F4-90CF-ED270227A076}" type="pres">
      <dgm:prSet presAssocID="{A83F155F-BDA1-42CF-BCC5-6E9469315644}" presName="parTrans" presStyleLbl="sibTrans2D1" presStyleIdx="4" presStyleCnt="8"/>
      <dgm:spPr/>
      <dgm:t>
        <a:bodyPr/>
        <a:lstStyle/>
        <a:p>
          <a:endParaRPr lang="en-US"/>
        </a:p>
      </dgm:t>
    </dgm:pt>
    <dgm:pt modelId="{7EEC9BB8-FF6B-4520-90F8-C63F20429AD4}" type="pres">
      <dgm:prSet presAssocID="{A83F155F-BDA1-42CF-BCC5-6E9469315644}" presName="connectorText" presStyleLbl="sibTrans2D1" presStyleIdx="4" presStyleCnt="8"/>
      <dgm:spPr/>
      <dgm:t>
        <a:bodyPr/>
        <a:lstStyle/>
        <a:p>
          <a:endParaRPr lang="en-US"/>
        </a:p>
      </dgm:t>
    </dgm:pt>
    <dgm:pt modelId="{1372D9CA-BF18-45CD-80C6-6940883C8412}" type="pres">
      <dgm:prSet presAssocID="{E013C9BE-E019-423C-975A-7459491C5D72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90CD03-AB7D-44CD-B793-682B912EBFD1}" type="pres">
      <dgm:prSet presAssocID="{70FE212A-1AB8-4FB5-8ED9-41658783D532}" presName="parTrans" presStyleLbl="sibTrans2D1" presStyleIdx="5" presStyleCnt="8"/>
      <dgm:spPr/>
      <dgm:t>
        <a:bodyPr/>
        <a:lstStyle/>
        <a:p>
          <a:endParaRPr lang="en-US"/>
        </a:p>
      </dgm:t>
    </dgm:pt>
    <dgm:pt modelId="{CA559336-4706-4F64-8BD9-D89C9AB71AEF}" type="pres">
      <dgm:prSet presAssocID="{70FE212A-1AB8-4FB5-8ED9-41658783D532}" presName="connectorText" presStyleLbl="sibTrans2D1" presStyleIdx="5" presStyleCnt="8"/>
      <dgm:spPr/>
      <dgm:t>
        <a:bodyPr/>
        <a:lstStyle/>
        <a:p>
          <a:endParaRPr lang="en-US"/>
        </a:p>
      </dgm:t>
    </dgm:pt>
    <dgm:pt modelId="{121A69AB-E9F7-47C7-9550-9845770E2B89}" type="pres">
      <dgm:prSet presAssocID="{6BC68FA2-8C30-4831-8864-0A3BCD67B5BC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B35C0D-3487-4540-8F99-CE600E908CBC}" type="pres">
      <dgm:prSet presAssocID="{F942496D-A9F9-483E-86C3-E59B8CA36961}" presName="parTrans" presStyleLbl="sibTrans2D1" presStyleIdx="6" presStyleCnt="8"/>
      <dgm:spPr/>
      <dgm:t>
        <a:bodyPr/>
        <a:lstStyle/>
        <a:p>
          <a:endParaRPr lang="en-US"/>
        </a:p>
      </dgm:t>
    </dgm:pt>
    <dgm:pt modelId="{AC384E34-5B1F-40AC-A5E9-BA9C5075A138}" type="pres">
      <dgm:prSet presAssocID="{F942496D-A9F9-483E-86C3-E59B8CA36961}" presName="connectorText" presStyleLbl="sibTrans2D1" presStyleIdx="6" presStyleCnt="8"/>
      <dgm:spPr/>
      <dgm:t>
        <a:bodyPr/>
        <a:lstStyle/>
        <a:p>
          <a:endParaRPr lang="en-US"/>
        </a:p>
      </dgm:t>
    </dgm:pt>
    <dgm:pt modelId="{06E9C9D1-53A3-48A3-951E-A9237BAD21AB}" type="pres">
      <dgm:prSet presAssocID="{2C96ED88-BB37-46AF-9609-A2A27D565838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4E878E-821F-4295-8E73-39D8E1281D02}" type="pres">
      <dgm:prSet presAssocID="{55E983BC-3305-49EA-9142-E9CD8C173E60}" presName="parTrans" presStyleLbl="sibTrans2D1" presStyleIdx="7" presStyleCnt="8"/>
      <dgm:spPr/>
      <dgm:t>
        <a:bodyPr/>
        <a:lstStyle/>
        <a:p>
          <a:endParaRPr lang="en-US"/>
        </a:p>
      </dgm:t>
    </dgm:pt>
    <dgm:pt modelId="{1D17BD70-8227-4D56-9C17-3BC4986339FF}" type="pres">
      <dgm:prSet presAssocID="{55E983BC-3305-49EA-9142-E9CD8C173E60}" presName="connectorText" presStyleLbl="sibTrans2D1" presStyleIdx="7" presStyleCnt="8"/>
      <dgm:spPr/>
      <dgm:t>
        <a:bodyPr/>
        <a:lstStyle/>
        <a:p>
          <a:endParaRPr lang="en-US"/>
        </a:p>
      </dgm:t>
    </dgm:pt>
    <dgm:pt modelId="{C0EB927B-1EE5-42D8-9440-A8A9CF4B5E53}" type="pres">
      <dgm:prSet presAssocID="{76DA9FC8-5C6B-4C16-BEBD-39E9B9EFA05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5CEE49-D8F0-417F-8760-BF4792BF03F6}" srcId="{C6BB419B-038C-482E-8680-AC5B458FC12A}" destId="{2C96ED88-BB37-46AF-9609-A2A27D565838}" srcOrd="6" destOrd="0" parTransId="{F942496D-A9F9-483E-86C3-E59B8CA36961}" sibTransId="{53E3107D-0646-4C6D-BA52-CD9FD534E367}"/>
    <dgm:cxn modelId="{4C438220-535D-4A95-8208-57CDC9B8E523}" type="presOf" srcId="{55E983BC-3305-49EA-9142-E9CD8C173E60}" destId="{1D17BD70-8227-4D56-9C17-3BC4986339FF}" srcOrd="1" destOrd="0" presId="urn:microsoft.com/office/officeart/2005/8/layout/radial5"/>
    <dgm:cxn modelId="{D888B17A-6583-4591-AFEA-BFFE28257037}" type="presOf" srcId="{60926B9F-F23C-40C6-B82C-DFB1FE0326B0}" destId="{F4D0E900-EA5B-43F0-A984-3604F530FE13}" srcOrd="0" destOrd="0" presId="urn:microsoft.com/office/officeart/2005/8/layout/radial5"/>
    <dgm:cxn modelId="{692D9B71-DDC5-4E90-AC50-D59745CFA2B5}" srcId="{C6BB419B-038C-482E-8680-AC5B458FC12A}" destId="{43FDEF57-98D7-458E-8C0B-B9C0D59C463D}" srcOrd="2" destOrd="0" parTransId="{42A8C902-09A4-4CB8-9BAD-AA26CA105969}" sibTransId="{40E992BE-EB00-4707-8EDC-9B65D0866B57}"/>
    <dgm:cxn modelId="{6CA9F992-0DF5-4260-B0FD-3CAD85A4DE8D}" srcId="{C6BB419B-038C-482E-8680-AC5B458FC12A}" destId="{6BC68FA2-8C30-4831-8864-0A3BCD67B5BC}" srcOrd="5" destOrd="0" parTransId="{70FE212A-1AB8-4FB5-8ED9-41658783D532}" sibTransId="{CD549B1E-4BD1-4AA1-81E5-44E0DCB660F6}"/>
    <dgm:cxn modelId="{277EB44C-24CA-4492-A32B-E82CA7371019}" srcId="{C6BB419B-038C-482E-8680-AC5B458FC12A}" destId="{E013C9BE-E019-423C-975A-7459491C5D72}" srcOrd="4" destOrd="0" parTransId="{A83F155F-BDA1-42CF-BCC5-6E9469315644}" sibTransId="{3B280E2A-7835-406E-A3EE-95305592B00D}"/>
    <dgm:cxn modelId="{30A83E67-3087-4D25-843C-60D6B4384EFB}" type="presOf" srcId="{43FDEF57-98D7-458E-8C0B-B9C0D59C463D}" destId="{B2E6975B-0F58-4B35-B2DE-E7A530A46F96}" srcOrd="0" destOrd="0" presId="urn:microsoft.com/office/officeart/2005/8/layout/radial5"/>
    <dgm:cxn modelId="{F5CBEF84-AE97-4103-ABF7-A32CE5C5F066}" srcId="{7286CD2E-6C50-4F80-B995-B07B12423EDC}" destId="{C6BB419B-038C-482E-8680-AC5B458FC12A}" srcOrd="0" destOrd="0" parTransId="{A370EF4F-507E-483A-85C9-0B21158AF091}" sibTransId="{4B22A6DC-B487-449A-9915-E6B5C5BBF235}"/>
    <dgm:cxn modelId="{2EB603E7-F328-49D8-A0C3-1A8EC1C45763}" type="presOf" srcId="{C6BB419B-038C-482E-8680-AC5B458FC12A}" destId="{C5B76E9F-8D65-461D-8208-E306E041D46D}" srcOrd="0" destOrd="0" presId="urn:microsoft.com/office/officeart/2005/8/layout/radial5"/>
    <dgm:cxn modelId="{9A62DC0B-A792-490B-BC8F-6A7CC28721E6}" type="presOf" srcId="{70FE212A-1AB8-4FB5-8ED9-41658783D532}" destId="{CA559336-4706-4F64-8BD9-D89C9AB71AEF}" srcOrd="1" destOrd="0" presId="urn:microsoft.com/office/officeart/2005/8/layout/radial5"/>
    <dgm:cxn modelId="{9D2B779F-BFC5-4FD9-8D87-6DEB5323A0A0}" type="presOf" srcId="{70FE212A-1AB8-4FB5-8ED9-41658783D532}" destId="{6690CD03-AB7D-44CD-B793-682B912EBFD1}" srcOrd="0" destOrd="0" presId="urn:microsoft.com/office/officeart/2005/8/layout/radial5"/>
    <dgm:cxn modelId="{0C8343F6-7057-4742-AE94-FAB7412CD739}" type="presOf" srcId="{76DA9FC8-5C6B-4C16-BEBD-39E9B9EFA052}" destId="{C0EB927B-1EE5-42D8-9440-A8A9CF4B5E53}" srcOrd="0" destOrd="0" presId="urn:microsoft.com/office/officeart/2005/8/layout/radial5"/>
    <dgm:cxn modelId="{423B5E04-AA10-4649-9496-1FD8C854AE55}" type="presOf" srcId="{1893459C-7ADC-49E0-B7DF-194D13306D00}" destId="{2E8CE9C3-A146-4354-B18F-EB997F14CD02}" srcOrd="0" destOrd="0" presId="urn:microsoft.com/office/officeart/2005/8/layout/radial5"/>
    <dgm:cxn modelId="{B929C059-120E-4613-8C02-C509086453B5}" srcId="{C6BB419B-038C-482E-8680-AC5B458FC12A}" destId="{1893459C-7ADC-49E0-B7DF-194D13306D00}" srcOrd="3" destOrd="0" parTransId="{8A8B680D-5BC8-44EB-AF18-22B64A4DB919}" sibTransId="{E423945E-4311-41C5-A09E-4C1A472CBABC}"/>
    <dgm:cxn modelId="{6E584F00-B855-474E-9C08-336C5F62A994}" type="presOf" srcId="{996CD118-B466-42A8-9F7A-B83D11C28A62}" destId="{B2570D58-6538-400A-9A62-C8F593BA4BC2}" srcOrd="1" destOrd="0" presId="urn:microsoft.com/office/officeart/2005/8/layout/radial5"/>
    <dgm:cxn modelId="{628E41D6-1985-4D60-A01E-0208C34871CE}" type="presOf" srcId="{42A8C902-09A4-4CB8-9BAD-AA26CA105969}" destId="{77289D4D-B9FD-482A-9819-6F6B202525ED}" srcOrd="1" destOrd="0" presId="urn:microsoft.com/office/officeart/2005/8/layout/radial5"/>
    <dgm:cxn modelId="{370FBEC7-B284-4B23-8556-820BB5E25643}" type="presOf" srcId="{A83F155F-BDA1-42CF-BCC5-6E9469315644}" destId="{7EEC9BB8-FF6B-4520-90F8-C63F20429AD4}" srcOrd="1" destOrd="0" presId="urn:microsoft.com/office/officeart/2005/8/layout/radial5"/>
    <dgm:cxn modelId="{2C13408A-F1BF-4A2C-9D6C-2FD8183F2138}" type="presOf" srcId="{2EFE10E8-12EB-4675-8DE5-9B652D56F841}" destId="{5BA4D3C2-6887-4593-A2B8-55A8C54C8C6E}" srcOrd="1" destOrd="0" presId="urn:microsoft.com/office/officeart/2005/8/layout/radial5"/>
    <dgm:cxn modelId="{C96C5249-2E95-4CBD-BA47-97E69DBE3803}" type="presOf" srcId="{F942496D-A9F9-483E-86C3-E59B8CA36961}" destId="{9AB35C0D-3487-4540-8F99-CE600E908CBC}" srcOrd="0" destOrd="0" presId="urn:microsoft.com/office/officeart/2005/8/layout/radial5"/>
    <dgm:cxn modelId="{180553A9-AE62-4C16-A681-1B5F82237F9D}" type="presOf" srcId="{42A8C902-09A4-4CB8-9BAD-AA26CA105969}" destId="{B5F3F529-ED1D-415A-8CED-FDDE73D38CF4}" srcOrd="0" destOrd="0" presId="urn:microsoft.com/office/officeart/2005/8/layout/radial5"/>
    <dgm:cxn modelId="{FAA90286-A513-41BA-B50C-2F4D32118FDC}" srcId="{C6BB419B-038C-482E-8680-AC5B458FC12A}" destId="{76DA9FC8-5C6B-4C16-BEBD-39E9B9EFA052}" srcOrd="7" destOrd="0" parTransId="{55E983BC-3305-49EA-9142-E9CD8C173E60}" sibTransId="{CCC0D4BC-A49C-453B-9EDD-9263FC019687}"/>
    <dgm:cxn modelId="{D5951D75-DAC9-4C3E-B49A-38F0EE730444}" type="presOf" srcId="{8A8B680D-5BC8-44EB-AF18-22B64A4DB919}" destId="{D01C8996-B6FC-4DC8-BAD2-007B24A35C91}" srcOrd="0" destOrd="0" presId="urn:microsoft.com/office/officeart/2005/8/layout/radial5"/>
    <dgm:cxn modelId="{CAD52244-FAE7-447E-A2A2-5EC852B1B6F3}" type="presOf" srcId="{996CD118-B466-42A8-9F7A-B83D11C28A62}" destId="{82C3B9A7-9EBE-479F-8742-93758753C535}" srcOrd="0" destOrd="0" presId="urn:microsoft.com/office/officeart/2005/8/layout/radial5"/>
    <dgm:cxn modelId="{035A73BD-2704-4C28-83D9-C080FD092A51}" type="presOf" srcId="{6BC68FA2-8C30-4831-8864-0A3BCD67B5BC}" destId="{121A69AB-E9F7-47C7-9550-9845770E2B89}" srcOrd="0" destOrd="0" presId="urn:microsoft.com/office/officeart/2005/8/layout/radial5"/>
    <dgm:cxn modelId="{BB5C4BFA-8AB2-4BE9-9A49-29FBF67F3625}" type="presOf" srcId="{2C96ED88-BB37-46AF-9609-A2A27D565838}" destId="{06E9C9D1-53A3-48A3-951E-A9237BAD21AB}" srcOrd="0" destOrd="0" presId="urn:microsoft.com/office/officeart/2005/8/layout/radial5"/>
    <dgm:cxn modelId="{E0F3B726-03CE-4009-9059-6CC199B0CBC6}" srcId="{C6BB419B-038C-482E-8680-AC5B458FC12A}" destId="{60926B9F-F23C-40C6-B82C-DFB1FE0326B0}" srcOrd="0" destOrd="0" parTransId="{2EFE10E8-12EB-4675-8DE5-9B652D56F841}" sibTransId="{15B090EC-D74A-4872-9394-B0300335149E}"/>
    <dgm:cxn modelId="{03D87B2B-6781-4571-967E-3880086E03FF}" type="presOf" srcId="{55E983BC-3305-49EA-9142-E9CD8C173E60}" destId="{674E878E-821F-4295-8E73-39D8E1281D02}" srcOrd="0" destOrd="0" presId="urn:microsoft.com/office/officeart/2005/8/layout/radial5"/>
    <dgm:cxn modelId="{ECB72F7F-B089-47D0-9B72-28555A321268}" type="presOf" srcId="{2EFE10E8-12EB-4675-8DE5-9B652D56F841}" destId="{596D56AF-8980-4CE6-A70D-81FF315BF3B4}" srcOrd="0" destOrd="0" presId="urn:microsoft.com/office/officeart/2005/8/layout/radial5"/>
    <dgm:cxn modelId="{C19112DF-DBED-4B7D-9413-B88930BB6C34}" type="presOf" srcId="{A83F155F-BDA1-42CF-BCC5-6E9469315644}" destId="{A7F7C52C-B631-46F4-90CF-ED270227A076}" srcOrd="0" destOrd="0" presId="urn:microsoft.com/office/officeart/2005/8/layout/radial5"/>
    <dgm:cxn modelId="{EEBEEEA5-52BF-445B-AAF1-FE6A76CBBDE2}" type="presOf" srcId="{8A8B680D-5BC8-44EB-AF18-22B64A4DB919}" destId="{70AF179C-7263-4207-8F87-CC17D71781A1}" srcOrd="1" destOrd="0" presId="urn:microsoft.com/office/officeart/2005/8/layout/radial5"/>
    <dgm:cxn modelId="{D90B25C5-DF56-482C-BBD0-92BDF9B3AA33}" type="presOf" srcId="{E013C9BE-E019-423C-975A-7459491C5D72}" destId="{1372D9CA-BF18-45CD-80C6-6940883C8412}" srcOrd="0" destOrd="0" presId="urn:microsoft.com/office/officeart/2005/8/layout/radial5"/>
    <dgm:cxn modelId="{54715478-047E-4850-B7AA-64819ED363A0}" srcId="{C6BB419B-038C-482E-8680-AC5B458FC12A}" destId="{D10589F2-B722-4EF1-B126-BC9C7FCFDAED}" srcOrd="1" destOrd="0" parTransId="{996CD118-B466-42A8-9F7A-B83D11C28A62}" sibTransId="{7D9B7224-3253-418D-90C1-BEDA8A75BFF0}"/>
    <dgm:cxn modelId="{FE4D70A9-9DB7-4176-A51C-0CD5983F3B3C}" type="presOf" srcId="{7286CD2E-6C50-4F80-B995-B07B12423EDC}" destId="{7D78A468-30A8-43BE-895E-BC021E0618D0}" srcOrd="0" destOrd="0" presId="urn:microsoft.com/office/officeart/2005/8/layout/radial5"/>
    <dgm:cxn modelId="{ABF85AEA-5EA0-44B0-BBAB-052B69EEAAFD}" type="presOf" srcId="{F942496D-A9F9-483E-86C3-E59B8CA36961}" destId="{AC384E34-5B1F-40AC-A5E9-BA9C5075A138}" srcOrd="1" destOrd="0" presId="urn:microsoft.com/office/officeart/2005/8/layout/radial5"/>
    <dgm:cxn modelId="{5865D582-D26A-40A9-AE94-9198CCB48CD6}" type="presOf" srcId="{D10589F2-B722-4EF1-B126-BC9C7FCFDAED}" destId="{91232A77-C772-4ED0-8F43-9B3D7A766C28}" srcOrd="0" destOrd="0" presId="urn:microsoft.com/office/officeart/2005/8/layout/radial5"/>
    <dgm:cxn modelId="{CF31C063-13A5-447C-BB7B-4A952EB0116F}" type="presParOf" srcId="{7D78A468-30A8-43BE-895E-BC021E0618D0}" destId="{C5B76E9F-8D65-461D-8208-E306E041D46D}" srcOrd="0" destOrd="0" presId="urn:microsoft.com/office/officeart/2005/8/layout/radial5"/>
    <dgm:cxn modelId="{9EBB721B-8BAD-4A61-A49E-0ECDEC7B96F2}" type="presParOf" srcId="{7D78A468-30A8-43BE-895E-BC021E0618D0}" destId="{596D56AF-8980-4CE6-A70D-81FF315BF3B4}" srcOrd="1" destOrd="0" presId="urn:microsoft.com/office/officeart/2005/8/layout/radial5"/>
    <dgm:cxn modelId="{12CC1B7F-68EC-4C89-8C27-27AA8838CCB0}" type="presParOf" srcId="{596D56AF-8980-4CE6-A70D-81FF315BF3B4}" destId="{5BA4D3C2-6887-4593-A2B8-55A8C54C8C6E}" srcOrd="0" destOrd="0" presId="urn:microsoft.com/office/officeart/2005/8/layout/radial5"/>
    <dgm:cxn modelId="{E89F019E-90A2-47E3-AE24-DDE8A3322FFD}" type="presParOf" srcId="{7D78A468-30A8-43BE-895E-BC021E0618D0}" destId="{F4D0E900-EA5B-43F0-A984-3604F530FE13}" srcOrd="2" destOrd="0" presId="urn:microsoft.com/office/officeart/2005/8/layout/radial5"/>
    <dgm:cxn modelId="{753A58FF-8ACD-439B-93C0-0AA5C90C2911}" type="presParOf" srcId="{7D78A468-30A8-43BE-895E-BC021E0618D0}" destId="{82C3B9A7-9EBE-479F-8742-93758753C535}" srcOrd="3" destOrd="0" presId="urn:microsoft.com/office/officeart/2005/8/layout/radial5"/>
    <dgm:cxn modelId="{B653D2D8-70A5-477C-8B73-5ABF0DB80A9C}" type="presParOf" srcId="{82C3B9A7-9EBE-479F-8742-93758753C535}" destId="{B2570D58-6538-400A-9A62-C8F593BA4BC2}" srcOrd="0" destOrd="0" presId="urn:microsoft.com/office/officeart/2005/8/layout/radial5"/>
    <dgm:cxn modelId="{DDDD17B3-F941-408C-A3AA-73B79B8F7242}" type="presParOf" srcId="{7D78A468-30A8-43BE-895E-BC021E0618D0}" destId="{91232A77-C772-4ED0-8F43-9B3D7A766C28}" srcOrd="4" destOrd="0" presId="urn:microsoft.com/office/officeart/2005/8/layout/radial5"/>
    <dgm:cxn modelId="{7E65EF4D-E8B9-4054-91EC-F9EEBB31778F}" type="presParOf" srcId="{7D78A468-30A8-43BE-895E-BC021E0618D0}" destId="{B5F3F529-ED1D-415A-8CED-FDDE73D38CF4}" srcOrd="5" destOrd="0" presId="urn:microsoft.com/office/officeart/2005/8/layout/radial5"/>
    <dgm:cxn modelId="{AC7BB421-3735-4369-9D53-6BD2F9570288}" type="presParOf" srcId="{B5F3F529-ED1D-415A-8CED-FDDE73D38CF4}" destId="{77289D4D-B9FD-482A-9819-6F6B202525ED}" srcOrd="0" destOrd="0" presId="urn:microsoft.com/office/officeart/2005/8/layout/radial5"/>
    <dgm:cxn modelId="{0BD59DDE-6F6A-4EA1-94FF-E6B6AA277F6D}" type="presParOf" srcId="{7D78A468-30A8-43BE-895E-BC021E0618D0}" destId="{B2E6975B-0F58-4B35-B2DE-E7A530A46F96}" srcOrd="6" destOrd="0" presId="urn:microsoft.com/office/officeart/2005/8/layout/radial5"/>
    <dgm:cxn modelId="{B6C0A610-EA8F-40C8-AC75-23783C980A3A}" type="presParOf" srcId="{7D78A468-30A8-43BE-895E-BC021E0618D0}" destId="{D01C8996-B6FC-4DC8-BAD2-007B24A35C91}" srcOrd="7" destOrd="0" presId="urn:microsoft.com/office/officeart/2005/8/layout/radial5"/>
    <dgm:cxn modelId="{2049B30C-7E97-4C19-B0E0-71AC4BD0AB8D}" type="presParOf" srcId="{D01C8996-B6FC-4DC8-BAD2-007B24A35C91}" destId="{70AF179C-7263-4207-8F87-CC17D71781A1}" srcOrd="0" destOrd="0" presId="urn:microsoft.com/office/officeart/2005/8/layout/radial5"/>
    <dgm:cxn modelId="{7FF7038C-416E-4521-A0F3-4411CE74938C}" type="presParOf" srcId="{7D78A468-30A8-43BE-895E-BC021E0618D0}" destId="{2E8CE9C3-A146-4354-B18F-EB997F14CD02}" srcOrd="8" destOrd="0" presId="urn:microsoft.com/office/officeart/2005/8/layout/radial5"/>
    <dgm:cxn modelId="{1CF5BBD9-89F5-4C87-A6A9-0D07C04F0185}" type="presParOf" srcId="{7D78A468-30A8-43BE-895E-BC021E0618D0}" destId="{A7F7C52C-B631-46F4-90CF-ED270227A076}" srcOrd="9" destOrd="0" presId="urn:microsoft.com/office/officeart/2005/8/layout/radial5"/>
    <dgm:cxn modelId="{69C41DE5-96E7-4DBD-8839-6FB1EB591DAE}" type="presParOf" srcId="{A7F7C52C-B631-46F4-90CF-ED270227A076}" destId="{7EEC9BB8-FF6B-4520-90F8-C63F20429AD4}" srcOrd="0" destOrd="0" presId="urn:microsoft.com/office/officeart/2005/8/layout/radial5"/>
    <dgm:cxn modelId="{8E0FED01-0F3E-4D79-9CD9-1867D2DB5AF3}" type="presParOf" srcId="{7D78A468-30A8-43BE-895E-BC021E0618D0}" destId="{1372D9CA-BF18-45CD-80C6-6940883C8412}" srcOrd="10" destOrd="0" presId="urn:microsoft.com/office/officeart/2005/8/layout/radial5"/>
    <dgm:cxn modelId="{39288B68-5BB4-4FF4-95A2-68B91F220592}" type="presParOf" srcId="{7D78A468-30A8-43BE-895E-BC021E0618D0}" destId="{6690CD03-AB7D-44CD-B793-682B912EBFD1}" srcOrd="11" destOrd="0" presId="urn:microsoft.com/office/officeart/2005/8/layout/radial5"/>
    <dgm:cxn modelId="{84265E09-538C-46E3-9766-A8F03E9F111D}" type="presParOf" srcId="{6690CD03-AB7D-44CD-B793-682B912EBFD1}" destId="{CA559336-4706-4F64-8BD9-D89C9AB71AEF}" srcOrd="0" destOrd="0" presId="urn:microsoft.com/office/officeart/2005/8/layout/radial5"/>
    <dgm:cxn modelId="{078D6536-FA4D-4844-9AD9-50624307F627}" type="presParOf" srcId="{7D78A468-30A8-43BE-895E-BC021E0618D0}" destId="{121A69AB-E9F7-47C7-9550-9845770E2B89}" srcOrd="12" destOrd="0" presId="urn:microsoft.com/office/officeart/2005/8/layout/radial5"/>
    <dgm:cxn modelId="{600B5F43-3EBC-44E3-A79D-8728BF4CF2D6}" type="presParOf" srcId="{7D78A468-30A8-43BE-895E-BC021E0618D0}" destId="{9AB35C0D-3487-4540-8F99-CE600E908CBC}" srcOrd="13" destOrd="0" presId="urn:microsoft.com/office/officeart/2005/8/layout/radial5"/>
    <dgm:cxn modelId="{5EF9D84C-CF72-4D16-A025-3287E241BA6A}" type="presParOf" srcId="{9AB35C0D-3487-4540-8F99-CE600E908CBC}" destId="{AC384E34-5B1F-40AC-A5E9-BA9C5075A138}" srcOrd="0" destOrd="0" presId="urn:microsoft.com/office/officeart/2005/8/layout/radial5"/>
    <dgm:cxn modelId="{CE1FCAF4-53E6-4961-B789-48B870E4DA50}" type="presParOf" srcId="{7D78A468-30A8-43BE-895E-BC021E0618D0}" destId="{06E9C9D1-53A3-48A3-951E-A9237BAD21AB}" srcOrd="14" destOrd="0" presId="urn:microsoft.com/office/officeart/2005/8/layout/radial5"/>
    <dgm:cxn modelId="{9CB801CC-5AA2-4FB7-823A-AD8F31D44E05}" type="presParOf" srcId="{7D78A468-30A8-43BE-895E-BC021E0618D0}" destId="{674E878E-821F-4295-8E73-39D8E1281D02}" srcOrd="15" destOrd="0" presId="urn:microsoft.com/office/officeart/2005/8/layout/radial5"/>
    <dgm:cxn modelId="{7FEDDBBB-6843-4C99-9E02-4D7D06670E30}" type="presParOf" srcId="{674E878E-821F-4295-8E73-39D8E1281D02}" destId="{1D17BD70-8227-4D56-9C17-3BC4986339FF}" srcOrd="0" destOrd="0" presId="urn:microsoft.com/office/officeart/2005/8/layout/radial5"/>
    <dgm:cxn modelId="{1300F64A-F2A4-40A9-9651-36EEBBC9A321}" type="presParOf" srcId="{7D78A468-30A8-43BE-895E-BC021E0618D0}" destId="{C0EB927B-1EE5-42D8-9440-A8A9CF4B5E53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68983CD-8877-446B-8593-07CCA26E53B9}" type="doc">
      <dgm:prSet loTypeId="urn:microsoft.com/office/officeart/2005/8/layout/hChevron3" loCatId="process" qsTypeId="urn:microsoft.com/office/officeart/2009/2/quickstyle/3d8" qsCatId="3D" csTypeId="urn:microsoft.com/office/officeart/2005/8/colors/accent3_2" csCatId="accent3" phldr="1"/>
      <dgm:spPr/>
    </dgm:pt>
    <dgm:pt modelId="{2A8BD95E-E2E9-465C-891B-F04B32F3B1C2}">
      <dgm:prSet phldrT="[Text]" custT="1"/>
      <dgm:spPr/>
      <dgm:t>
        <a:bodyPr/>
        <a:lstStyle/>
        <a:p>
          <a:pPr algn="ctr"/>
          <a:r>
            <a:rPr lang="fa-IR" sz="2000" dirty="0" smtClean="0">
              <a:cs typeface="B Homa" panose="00000400000000000000" pitchFamily="2" charset="-78"/>
            </a:rPr>
            <a:t>کلبه ساده و درونگرا</a:t>
          </a:r>
          <a:endParaRPr lang="en-US" sz="2000" dirty="0">
            <a:cs typeface="B Homa" panose="00000400000000000000" pitchFamily="2" charset="-78"/>
          </a:endParaRPr>
        </a:p>
      </dgm:t>
    </dgm:pt>
    <dgm:pt modelId="{2FA50023-5545-4807-8FC3-7740F905C1EE}" type="parTrans" cxnId="{75685FAD-6EC7-4AED-A877-5ABCDE7B3D75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42FABBBA-70FF-4F37-A5F3-EA34A69E5D83}" type="sibTrans" cxnId="{75685FAD-6EC7-4AED-A877-5ABCDE7B3D75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B064B744-1B24-41A3-90BF-2098A99D2BF4}">
      <dgm:prSet phldrT="[Text]"/>
      <dgm:spPr/>
      <dgm:t>
        <a:bodyPr/>
        <a:lstStyle/>
        <a:p>
          <a:pPr algn="ctr"/>
          <a:r>
            <a:rPr lang="fa-IR" dirty="0" smtClean="0">
              <a:cs typeface="B Homa" panose="00000400000000000000" pitchFamily="2" charset="-78"/>
            </a:rPr>
            <a:t>چند طبقه برونگرا</a:t>
          </a:r>
          <a:endParaRPr lang="en-US" dirty="0">
            <a:cs typeface="B Homa" panose="00000400000000000000" pitchFamily="2" charset="-78"/>
          </a:endParaRPr>
        </a:p>
      </dgm:t>
    </dgm:pt>
    <dgm:pt modelId="{615A13FF-3D97-4350-8CD7-04DD2C012B75}" type="parTrans" cxnId="{53C114ED-93A4-4F2E-89C4-E74AA25681D5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9663DA92-1D4E-4F29-B3BA-E62278160204}" type="sibTrans" cxnId="{53C114ED-93A4-4F2E-89C4-E74AA25681D5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9A133490-CF27-4E8F-B0D3-B487477E3029}">
      <dgm:prSet phldrT="[Text]" custT="1"/>
      <dgm:spPr/>
      <dgm:t>
        <a:bodyPr/>
        <a:lstStyle/>
        <a:p>
          <a:pPr algn="ctr"/>
          <a:r>
            <a:rPr lang="fa-IR" sz="2400" dirty="0" smtClean="0">
              <a:cs typeface="B Homa" panose="00000400000000000000" pitchFamily="2" charset="-78"/>
            </a:rPr>
            <a:t>برج سازی (آستیا)</a:t>
          </a:r>
          <a:endParaRPr lang="en-US" sz="2400" dirty="0">
            <a:cs typeface="B Homa" panose="00000400000000000000" pitchFamily="2" charset="-78"/>
          </a:endParaRPr>
        </a:p>
      </dgm:t>
    </dgm:pt>
    <dgm:pt modelId="{00FC84AB-6B2C-4D21-8C34-6DC996597957}" type="parTrans" cxnId="{AE5C2FEA-0C37-4F48-9BD8-09FD5E61808D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F87240DF-B668-4400-9A0F-0391F009069F}" type="sibTrans" cxnId="{AE5C2FEA-0C37-4F48-9BD8-09FD5E61808D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4D117108-644A-4548-90BE-F0033C530EE9}" type="pres">
      <dgm:prSet presAssocID="{468983CD-8877-446B-8593-07CCA26E53B9}" presName="Name0" presStyleCnt="0">
        <dgm:presLayoutVars>
          <dgm:dir/>
          <dgm:resizeHandles val="exact"/>
        </dgm:presLayoutVars>
      </dgm:prSet>
      <dgm:spPr/>
    </dgm:pt>
    <dgm:pt modelId="{82947866-9D5B-4BE2-AD02-68B1F3959581}" type="pres">
      <dgm:prSet presAssocID="{2A8BD95E-E2E9-465C-891B-F04B32F3B1C2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6E5898-839A-47C1-9043-B6EDF6C8E715}" type="pres">
      <dgm:prSet presAssocID="{42FABBBA-70FF-4F37-A5F3-EA34A69E5D83}" presName="parSpace" presStyleCnt="0"/>
      <dgm:spPr/>
    </dgm:pt>
    <dgm:pt modelId="{2A7A416A-1647-4D6B-AA25-5C1C70664223}" type="pres">
      <dgm:prSet presAssocID="{B064B744-1B24-41A3-90BF-2098A99D2BF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8D4275-9E30-4364-93CF-0FADAA7CACEA}" type="pres">
      <dgm:prSet presAssocID="{9663DA92-1D4E-4F29-B3BA-E62278160204}" presName="parSpace" presStyleCnt="0"/>
      <dgm:spPr/>
    </dgm:pt>
    <dgm:pt modelId="{A14F6E3B-848A-4794-9401-82FBDC11FAFD}" type="pres">
      <dgm:prSet presAssocID="{9A133490-CF27-4E8F-B0D3-B487477E3029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E3B576-6909-40FF-A44C-3D2D7291E852}" type="presOf" srcId="{9A133490-CF27-4E8F-B0D3-B487477E3029}" destId="{A14F6E3B-848A-4794-9401-82FBDC11FAFD}" srcOrd="0" destOrd="0" presId="urn:microsoft.com/office/officeart/2005/8/layout/hChevron3"/>
    <dgm:cxn modelId="{AE5C2FEA-0C37-4F48-9BD8-09FD5E61808D}" srcId="{468983CD-8877-446B-8593-07CCA26E53B9}" destId="{9A133490-CF27-4E8F-B0D3-B487477E3029}" srcOrd="2" destOrd="0" parTransId="{00FC84AB-6B2C-4D21-8C34-6DC996597957}" sibTransId="{F87240DF-B668-4400-9A0F-0391F009069F}"/>
    <dgm:cxn modelId="{53C114ED-93A4-4F2E-89C4-E74AA25681D5}" srcId="{468983CD-8877-446B-8593-07CCA26E53B9}" destId="{B064B744-1B24-41A3-90BF-2098A99D2BF4}" srcOrd="1" destOrd="0" parTransId="{615A13FF-3D97-4350-8CD7-04DD2C012B75}" sibTransId="{9663DA92-1D4E-4F29-B3BA-E62278160204}"/>
    <dgm:cxn modelId="{713174B7-EA66-4A17-9AB7-60CBB6D35C8E}" type="presOf" srcId="{2A8BD95E-E2E9-465C-891B-F04B32F3B1C2}" destId="{82947866-9D5B-4BE2-AD02-68B1F3959581}" srcOrd="0" destOrd="0" presId="urn:microsoft.com/office/officeart/2005/8/layout/hChevron3"/>
    <dgm:cxn modelId="{CAB11C2A-1567-45D5-904A-73C4296B573C}" type="presOf" srcId="{B064B744-1B24-41A3-90BF-2098A99D2BF4}" destId="{2A7A416A-1647-4D6B-AA25-5C1C70664223}" srcOrd="0" destOrd="0" presId="urn:microsoft.com/office/officeart/2005/8/layout/hChevron3"/>
    <dgm:cxn modelId="{75685FAD-6EC7-4AED-A877-5ABCDE7B3D75}" srcId="{468983CD-8877-446B-8593-07CCA26E53B9}" destId="{2A8BD95E-E2E9-465C-891B-F04B32F3B1C2}" srcOrd="0" destOrd="0" parTransId="{2FA50023-5545-4807-8FC3-7740F905C1EE}" sibTransId="{42FABBBA-70FF-4F37-A5F3-EA34A69E5D83}"/>
    <dgm:cxn modelId="{5C7F9191-787F-4E76-A6AB-FD58E0B44EF2}" type="presOf" srcId="{468983CD-8877-446B-8593-07CCA26E53B9}" destId="{4D117108-644A-4548-90BE-F0033C530EE9}" srcOrd="0" destOrd="0" presId="urn:microsoft.com/office/officeart/2005/8/layout/hChevron3"/>
    <dgm:cxn modelId="{C369AFF3-42B6-4FEB-904C-FBED31D8EC66}" type="presParOf" srcId="{4D117108-644A-4548-90BE-F0033C530EE9}" destId="{82947866-9D5B-4BE2-AD02-68B1F3959581}" srcOrd="0" destOrd="0" presId="urn:microsoft.com/office/officeart/2005/8/layout/hChevron3"/>
    <dgm:cxn modelId="{808470DB-235F-4242-B171-D0E96627CA51}" type="presParOf" srcId="{4D117108-644A-4548-90BE-F0033C530EE9}" destId="{496E5898-839A-47C1-9043-B6EDF6C8E715}" srcOrd="1" destOrd="0" presId="urn:microsoft.com/office/officeart/2005/8/layout/hChevron3"/>
    <dgm:cxn modelId="{6AD24E3D-DE41-4A87-A621-97600BC804C0}" type="presParOf" srcId="{4D117108-644A-4548-90BE-F0033C530EE9}" destId="{2A7A416A-1647-4D6B-AA25-5C1C70664223}" srcOrd="2" destOrd="0" presId="urn:microsoft.com/office/officeart/2005/8/layout/hChevron3"/>
    <dgm:cxn modelId="{A9759CC9-EC96-4D0F-8190-A48041011C14}" type="presParOf" srcId="{4D117108-644A-4548-90BE-F0033C530EE9}" destId="{F68D4275-9E30-4364-93CF-0FADAA7CACEA}" srcOrd="3" destOrd="0" presId="urn:microsoft.com/office/officeart/2005/8/layout/hChevron3"/>
    <dgm:cxn modelId="{7103048C-97B0-4F3D-B323-EEF91E23B6E5}" type="presParOf" srcId="{4D117108-644A-4548-90BE-F0033C530EE9}" destId="{A14F6E3B-848A-4794-9401-82FBDC11FAFD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B548822D-8B42-444B-B193-75FBF81EBDD1}" type="doc">
      <dgm:prSet loTypeId="urn:microsoft.com/office/officeart/2005/8/layout/process1" loCatId="process" qsTypeId="urn:microsoft.com/office/officeart/2005/8/quickstyle/3d7" qsCatId="3D" csTypeId="urn:microsoft.com/office/officeart/2005/8/colors/accent1_2" csCatId="accent1" phldr="1"/>
      <dgm:spPr/>
    </dgm:pt>
    <dgm:pt modelId="{6C264C1A-FE62-4889-B9E2-9343D359B19C}">
      <dgm:prSet phldrT="[Text]"/>
      <dgm:spPr/>
      <dgm:t>
        <a:bodyPr/>
        <a:lstStyle/>
        <a:p>
          <a:pPr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dirty="0" smtClean="0"/>
            <a:t>ویا</a:t>
          </a:r>
          <a:endParaRPr lang="en-US" dirty="0"/>
        </a:p>
      </dgm:t>
    </dgm:pt>
    <dgm:pt modelId="{FBEB37FB-DB8E-45EB-95E3-82895B9AB3AE}" type="parTrans" cxnId="{62C8F98C-EF32-478E-97D8-F4207FCDECFD}">
      <dgm:prSet/>
      <dgm:spPr/>
      <dgm:t>
        <a:bodyPr/>
        <a:lstStyle/>
        <a:p>
          <a:endParaRPr lang="en-US"/>
        </a:p>
      </dgm:t>
    </dgm:pt>
    <dgm:pt modelId="{CEBC73CD-0B43-49F8-BCA2-345217DDB6DB}" type="sibTrans" cxnId="{62C8F98C-EF32-478E-97D8-F4207FCDECFD}">
      <dgm:prSet/>
      <dgm:spPr/>
      <dgm:t>
        <a:bodyPr/>
        <a:lstStyle/>
        <a:p>
          <a:endParaRPr lang="en-US"/>
        </a:p>
      </dgm:t>
    </dgm:pt>
    <dgm:pt modelId="{26F9756E-8A52-4BC6-B8E5-102F50F88E5B}">
      <dgm:prSet phldrT="[Text]" custT="1"/>
      <dgm:spPr/>
      <dgm:t>
        <a:bodyPr/>
        <a:lstStyle/>
        <a:p>
          <a:r>
            <a:rPr lang="fa-IR" sz="3600" dirty="0" smtClean="0">
              <a:cs typeface="B Homa" panose="00000400000000000000" pitchFamily="2" charset="-78"/>
            </a:rPr>
            <a:t>اکتوس</a:t>
          </a:r>
          <a:endParaRPr lang="en-US" sz="3600" dirty="0"/>
        </a:p>
      </dgm:t>
    </dgm:pt>
    <dgm:pt modelId="{3A7E341A-13EA-435B-8F55-09941B7FE5C7}" type="parTrans" cxnId="{29EB5D9C-15A2-470D-A9B5-3CB4A96A2543}">
      <dgm:prSet/>
      <dgm:spPr/>
      <dgm:t>
        <a:bodyPr/>
        <a:lstStyle/>
        <a:p>
          <a:endParaRPr lang="en-US"/>
        </a:p>
      </dgm:t>
    </dgm:pt>
    <dgm:pt modelId="{DAE79F83-BD5B-4074-8A24-B879E3013D31}" type="sibTrans" cxnId="{29EB5D9C-15A2-470D-A9B5-3CB4A96A2543}">
      <dgm:prSet/>
      <dgm:spPr/>
      <dgm:t>
        <a:bodyPr/>
        <a:lstStyle/>
        <a:p>
          <a:endParaRPr lang="en-US"/>
        </a:p>
      </dgm:t>
    </dgm:pt>
    <dgm:pt modelId="{C36B576B-8665-44AF-B6E5-E1FEFE45FCD6}">
      <dgm:prSet phldrT="[Text]"/>
      <dgm:spPr/>
      <dgm:t>
        <a:bodyPr/>
        <a:lstStyle/>
        <a:p>
          <a:r>
            <a:rPr lang="fa-IR" dirty="0" smtClean="0">
              <a:cs typeface="B Homa" panose="00000400000000000000" pitchFamily="2" charset="-78"/>
            </a:rPr>
            <a:t>اینتینرا</a:t>
          </a:r>
          <a:endParaRPr lang="en-US" dirty="0"/>
        </a:p>
      </dgm:t>
    </dgm:pt>
    <dgm:pt modelId="{4EED5348-5EE1-4F28-AAD5-5DC052FCEB37}" type="parTrans" cxnId="{F79AD8D9-1907-4733-8A16-D41A005B7AF7}">
      <dgm:prSet/>
      <dgm:spPr/>
      <dgm:t>
        <a:bodyPr/>
        <a:lstStyle/>
        <a:p>
          <a:endParaRPr lang="en-US"/>
        </a:p>
      </dgm:t>
    </dgm:pt>
    <dgm:pt modelId="{9AB5C949-B259-4D62-953D-04A5D5641F47}" type="sibTrans" cxnId="{F79AD8D9-1907-4733-8A16-D41A005B7AF7}">
      <dgm:prSet/>
      <dgm:spPr/>
      <dgm:t>
        <a:bodyPr/>
        <a:lstStyle/>
        <a:p>
          <a:endParaRPr lang="en-US"/>
        </a:p>
      </dgm:t>
    </dgm:pt>
    <dgm:pt modelId="{868238ED-30BE-46AA-BD65-911ECAB8C145}" type="pres">
      <dgm:prSet presAssocID="{B548822D-8B42-444B-B193-75FBF81EBDD1}" presName="Name0" presStyleCnt="0">
        <dgm:presLayoutVars>
          <dgm:dir/>
          <dgm:resizeHandles val="exact"/>
        </dgm:presLayoutVars>
      </dgm:prSet>
      <dgm:spPr/>
    </dgm:pt>
    <dgm:pt modelId="{DCCDF237-8DD4-4B24-807D-365C2090BBB5}" type="pres">
      <dgm:prSet presAssocID="{6C264C1A-FE62-4889-B9E2-9343D359B19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298B45-E72C-4AA6-BCFF-15CC0CE29EF1}" type="pres">
      <dgm:prSet presAssocID="{CEBC73CD-0B43-49F8-BCA2-345217DDB6DB}" presName="sibTrans" presStyleLbl="sibTrans2D1" presStyleIdx="0" presStyleCnt="2"/>
      <dgm:spPr/>
      <dgm:t>
        <a:bodyPr/>
        <a:lstStyle/>
        <a:p>
          <a:endParaRPr lang="en-US"/>
        </a:p>
      </dgm:t>
    </dgm:pt>
    <dgm:pt modelId="{04F151AF-EE52-44BD-9156-3B2D33263191}" type="pres">
      <dgm:prSet presAssocID="{CEBC73CD-0B43-49F8-BCA2-345217DDB6DB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8817BDF5-5634-4472-B571-BFAE283257B0}" type="pres">
      <dgm:prSet presAssocID="{26F9756E-8A52-4BC6-B8E5-102F50F88E5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9E33CA-E45A-46D5-88AF-794EAD37D332}" type="pres">
      <dgm:prSet presAssocID="{DAE79F83-BD5B-4074-8A24-B879E3013D31}" presName="sibTrans" presStyleLbl="sibTrans2D1" presStyleIdx="1" presStyleCnt="2"/>
      <dgm:spPr/>
      <dgm:t>
        <a:bodyPr/>
        <a:lstStyle/>
        <a:p>
          <a:endParaRPr lang="en-US"/>
        </a:p>
      </dgm:t>
    </dgm:pt>
    <dgm:pt modelId="{018F3B9A-C3FD-4023-915F-16FF84364E3B}" type="pres">
      <dgm:prSet presAssocID="{DAE79F83-BD5B-4074-8A24-B879E3013D31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0F6D1411-4D64-4888-84E5-94661A858882}" type="pres">
      <dgm:prSet presAssocID="{C36B576B-8665-44AF-B6E5-E1FEFE45FCD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9D6B5D-5298-4E34-86FA-CDD8E660A0FA}" type="presOf" srcId="{26F9756E-8A52-4BC6-B8E5-102F50F88E5B}" destId="{8817BDF5-5634-4472-B571-BFAE283257B0}" srcOrd="0" destOrd="0" presId="urn:microsoft.com/office/officeart/2005/8/layout/process1"/>
    <dgm:cxn modelId="{29EB5D9C-15A2-470D-A9B5-3CB4A96A2543}" srcId="{B548822D-8B42-444B-B193-75FBF81EBDD1}" destId="{26F9756E-8A52-4BC6-B8E5-102F50F88E5B}" srcOrd="1" destOrd="0" parTransId="{3A7E341A-13EA-435B-8F55-09941B7FE5C7}" sibTransId="{DAE79F83-BD5B-4074-8A24-B879E3013D31}"/>
    <dgm:cxn modelId="{4B87130F-F400-4EBC-A8DA-74E6CC343271}" type="presOf" srcId="{DAE79F83-BD5B-4074-8A24-B879E3013D31}" destId="{7C9E33CA-E45A-46D5-88AF-794EAD37D332}" srcOrd="0" destOrd="0" presId="urn:microsoft.com/office/officeart/2005/8/layout/process1"/>
    <dgm:cxn modelId="{F79AD8D9-1907-4733-8A16-D41A005B7AF7}" srcId="{B548822D-8B42-444B-B193-75FBF81EBDD1}" destId="{C36B576B-8665-44AF-B6E5-E1FEFE45FCD6}" srcOrd="2" destOrd="0" parTransId="{4EED5348-5EE1-4F28-AAD5-5DC052FCEB37}" sibTransId="{9AB5C949-B259-4D62-953D-04A5D5641F47}"/>
    <dgm:cxn modelId="{787CFEBD-CA54-4C0E-80EE-157BF25F4D9F}" type="presOf" srcId="{C36B576B-8665-44AF-B6E5-E1FEFE45FCD6}" destId="{0F6D1411-4D64-4888-84E5-94661A858882}" srcOrd="0" destOrd="0" presId="urn:microsoft.com/office/officeart/2005/8/layout/process1"/>
    <dgm:cxn modelId="{085D50BF-3A53-4A42-A00E-BAD0DBF3EF22}" type="presOf" srcId="{6C264C1A-FE62-4889-B9E2-9343D359B19C}" destId="{DCCDF237-8DD4-4B24-807D-365C2090BBB5}" srcOrd="0" destOrd="0" presId="urn:microsoft.com/office/officeart/2005/8/layout/process1"/>
    <dgm:cxn modelId="{E3886E6D-1276-4EF2-AA4F-DEB6F4B971B7}" type="presOf" srcId="{B548822D-8B42-444B-B193-75FBF81EBDD1}" destId="{868238ED-30BE-46AA-BD65-911ECAB8C145}" srcOrd="0" destOrd="0" presId="urn:microsoft.com/office/officeart/2005/8/layout/process1"/>
    <dgm:cxn modelId="{62C8F98C-EF32-478E-97D8-F4207FCDECFD}" srcId="{B548822D-8B42-444B-B193-75FBF81EBDD1}" destId="{6C264C1A-FE62-4889-B9E2-9343D359B19C}" srcOrd="0" destOrd="0" parTransId="{FBEB37FB-DB8E-45EB-95E3-82895B9AB3AE}" sibTransId="{CEBC73CD-0B43-49F8-BCA2-345217DDB6DB}"/>
    <dgm:cxn modelId="{0AC4B5D2-C029-42F0-B7AE-4068753DF95E}" type="presOf" srcId="{CEBC73CD-0B43-49F8-BCA2-345217DDB6DB}" destId="{04F151AF-EE52-44BD-9156-3B2D33263191}" srcOrd="1" destOrd="0" presId="urn:microsoft.com/office/officeart/2005/8/layout/process1"/>
    <dgm:cxn modelId="{DF6ED6D1-31BA-4CB1-93A6-A6669CD7C66A}" type="presOf" srcId="{CEBC73CD-0B43-49F8-BCA2-345217DDB6DB}" destId="{B3298B45-E72C-4AA6-BCFF-15CC0CE29EF1}" srcOrd="0" destOrd="0" presId="urn:microsoft.com/office/officeart/2005/8/layout/process1"/>
    <dgm:cxn modelId="{CA1E286A-BE07-4012-AFD1-92DA8B9875CA}" type="presOf" srcId="{DAE79F83-BD5B-4074-8A24-B879E3013D31}" destId="{018F3B9A-C3FD-4023-915F-16FF84364E3B}" srcOrd="1" destOrd="0" presId="urn:microsoft.com/office/officeart/2005/8/layout/process1"/>
    <dgm:cxn modelId="{0DF01E5A-008E-4F71-BFBA-5AF7B7F936A2}" type="presParOf" srcId="{868238ED-30BE-46AA-BD65-911ECAB8C145}" destId="{DCCDF237-8DD4-4B24-807D-365C2090BBB5}" srcOrd="0" destOrd="0" presId="urn:microsoft.com/office/officeart/2005/8/layout/process1"/>
    <dgm:cxn modelId="{7701EE5A-E5D7-4803-91C6-D49152E0D6E4}" type="presParOf" srcId="{868238ED-30BE-46AA-BD65-911ECAB8C145}" destId="{B3298B45-E72C-4AA6-BCFF-15CC0CE29EF1}" srcOrd="1" destOrd="0" presId="urn:microsoft.com/office/officeart/2005/8/layout/process1"/>
    <dgm:cxn modelId="{13B630A3-34A3-417F-9FF1-32CA9AFD585B}" type="presParOf" srcId="{B3298B45-E72C-4AA6-BCFF-15CC0CE29EF1}" destId="{04F151AF-EE52-44BD-9156-3B2D33263191}" srcOrd="0" destOrd="0" presId="urn:microsoft.com/office/officeart/2005/8/layout/process1"/>
    <dgm:cxn modelId="{000D0549-28FB-44B6-A63B-035CA6DB4B79}" type="presParOf" srcId="{868238ED-30BE-46AA-BD65-911ECAB8C145}" destId="{8817BDF5-5634-4472-B571-BFAE283257B0}" srcOrd="2" destOrd="0" presId="urn:microsoft.com/office/officeart/2005/8/layout/process1"/>
    <dgm:cxn modelId="{999A45E2-44E4-4128-A3C6-9D7F95B41551}" type="presParOf" srcId="{868238ED-30BE-46AA-BD65-911ECAB8C145}" destId="{7C9E33CA-E45A-46D5-88AF-794EAD37D332}" srcOrd="3" destOrd="0" presId="urn:microsoft.com/office/officeart/2005/8/layout/process1"/>
    <dgm:cxn modelId="{46D8B47A-DFD7-4365-9D61-F2D250AE0794}" type="presParOf" srcId="{7C9E33CA-E45A-46D5-88AF-794EAD37D332}" destId="{018F3B9A-C3FD-4023-915F-16FF84364E3B}" srcOrd="0" destOrd="0" presId="urn:microsoft.com/office/officeart/2005/8/layout/process1"/>
    <dgm:cxn modelId="{83E8400E-34D2-425B-BA03-5494A01BBBE2}" type="presParOf" srcId="{868238ED-30BE-46AA-BD65-911ECAB8C145}" destId="{0F6D1411-4D64-4888-84E5-94661A85888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737F01-6C01-455B-87B7-E5BF5C9750E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CF2FE9-E2BF-45B6-A095-58CBAD536A17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fa-IR" sz="2400" dirty="0" smtClean="0">
              <a:cs typeface="B Homa" panose="00000400000000000000" pitchFamily="2" charset="-78"/>
            </a:rPr>
            <a:t>آمریکا جنوبی</a:t>
          </a:r>
          <a:endParaRPr lang="en-US" sz="2400" dirty="0">
            <a:cs typeface="B Homa" panose="00000400000000000000" pitchFamily="2" charset="-78"/>
          </a:endParaRPr>
        </a:p>
      </dgm:t>
    </dgm:pt>
    <dgm:pt modelId="{11E69828-A43E-4840-8A5C-1E77B5F2496F}" type="parTrans" cxnId="{C317FBE9-C66B-4348-8509-0F0F7A42137B}">
      <dgm:prSet/>
      <dgm:spPr/>
      <dgm:t>
        <a:bodyPr/>
        <a:lstStyle/>
        <a:p>
          <a:endParaRPr lang="en-US"/>
        </a:p>
      </dgm:t>
    </dgm:pt>
    <dgm:pt modelId="{6288C86E-6E8C-4272-B58B-06620CB2D69A}" type="sibTrans" cxnId="{C317FBE9-C66B-4348-8509-0F0F7A42137B}">
      <dgm:prSet/>
      <dgm:spPr/>
      <dgm:t>
        <a:bodyPr/>
        <a:lstStyle/>
        <a:p>
          <a:endParaRPr lang="en-US"/>
        </a:p>
      </dgm:t>
    </dgm:pt>
    <dgm:pt modelId="{8759A783-367A-4997-B4D7-F1577851C9A4}" type="pres">
      <dgm:prSet presAssocID="{4B737F01-6C01-455B-87B7-E5BF5C9750E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93F2032-1E43-442C-973B-87F75BCFF325}" type="pres">
      <dgm:prSet presAssocID="{8CCF2FE9-E2BF-45B6-A095-58CBAD536A17}" presName="parentLin" presStyleCnt="0"/>
      <dgm:spPr/>
    </dgm:pt>
    <dgm:pt modelId="{50DCF6AB-BF0F-4E8F-BF18-7B7FDAA1F2BA}" type="pres">
      <dgm:prSet presAssocID="{8CCF2FE9-E2BF-45B6-A095-58CBAD536A17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E17FD8CC-E85C-45BE-B765-69D891B7ED7D}" type="pres">
      <dgm:prSet presAssocID="{8CCF2FE9-E2BF-45B6-A095-58CBAD536A1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083E91-00E2-4A04-9557-E38C3C692D2E}" type="pres">
      <dgm:prSet presAssocID="{8CCF2FE9-E2BF-45B6-A095-58CBAD536A17}" presName="negativeSpace" presStyleCnt="0"/>
      <dgm:spPr/>
    </dgm:pt>
    <dgm:pt modelId="{12A28432-8F14-4BF1-A8BB-1BFEA3F4B558}" type="pres">
      <dgm:prSet presAssocID="{8CCF2FE9-E2BF-45B6-A095-58CBAD536A17}" presName="childText" presStyleLbl="conFgAcc1" presStyleIdx="0" presStyleCnt="1" custScaleY="114962" custLinFactY="191335" custLinFactNeighborX="-56236" custLinFactNeighborY="200000">
        <dgm:presLayoutVars>
          <dgm:bulletEnabled val="1"/>
        </dgm:presLayoutVars>
      </dgm:prSet>
      <dgm:spPr/>
    </dgm:pt>
  </dgm:ptLst>
  <dgm:cxnLst>
    <dgm:cxn modelId="{35352222-6FDB-422B-9627-320226919023}" type="presOf" srcId="{8CCF2FE9-E2BF-45B6-A095-58CBAD536A17}" destId="{50DCF6AB-BF0F-4E8F-BF18-7B7FDAA1F2BA}" srcOrd="0" destOrd="0" presId="urn:microsoft.com/office/officeart/2005/8/layout/list1"/>
    <dgm:cxn modelId="{C317FBE9-C66B-4348-8509-0F0F7A42137B}" srcId="{4B737F01-6C01-455B-87B7-E5BF5C9750ED}" destId="{8CCF2FE9-E2BF-45B6-A095-58CBAD536A17}" srcOrd="0" destOrd="0" parTransId="{11E69828-A43E-4840-8A5C-1E77B5F2496F}" sibTransId="{6288C86E-6E8C-4272-B58B-06620CB2D69A}"/>
    <dgm:cxn modelId="{0DAE0221-55A0-444D-B25A-A236AF6DEDA1}" type="presOf" srcId="{4B737F01-6C01-455B-87B7-E5BF5C9750ED}" destId="{8759A783-367A-4997-B4D7-F1577851C9A4}" srcOrd="0" destOrd="0" presId="urn:microsoft.com/office/officeart/2005/8/layout/list1"/>
    <dgm:cxn modelId="{85728F1F-4A84-4D67-939D-F60F23727FC6}" type="presOf" srcId="{8CCF2FE9-E2BF-45B6-A095-58CBAD536A17}" destId="{E17FD8CC-E85C-45BE-B765-69D891B7ED7D}" srcOrd="1" destOrd="0" presId="urn:microsoft.com/office/officeart/2005/8/layout/list1"/>
    <dgm:cxn modelId="{EC4A91F3-94B7-4F3A-8E18-D3FD26BC0B39}" type="presParOf" srcId="{8759A783-367A-4997-B4D7-F1577851C9A4}" destId="{993F2032-1E43-442C-973B-87F75BCFF325}" srcOrd="0" destOrd="0" presId="urn:microsoft.com/office/officeart/2005/8/layout/list1"/>
    <dgm:cxn modelId="{87FB3855-2E32-40F1-8E35-C6EA5BFEB851}" type="presParOf" srcId="{993F2032-1E43-442C-973B-87F75BCFF325}" destId="{50DCF6AB-BF0F-4E8F-BF18-7B7FDAA1F2BA}" srcOrd="0" destOrd="0" presId="urn:microsoft.com/office/officeart/2005/8/layout/list1"/>
    <dgm:cxn modelId="{2BCFBB3A-1AA3-4E01-9AC6-002706904EE4}" type="presParOf" srcId="{993F2032-1E43-442C-973B-87F75BCFF325}" destId="{E17FD8CC-E85C-45BE-B765-69D891B7ED7D}" srcOrd="1" destOrd="0" presId="urn:microsoft.com/office/officeart/2005/8/layout/list1"/>
    <dgm:cxn modelId="{C8CF9710-36E9-4063-A923-8289AC602590}" type="presParOf" srcId="{8759A783-367A-4997-B4D7-F1577851C9A4}" destId="{12083E91-00E2-4A04-9557-E38C3C692D2E}" srcOrd="1" destOrd="0" presId="urn:microsoft.com/office/officeart/2005/8/layout/list1"/>
    <dgm:cxn modelId="{D3B8EC61-9B8B-4E8F-A186-6334DF509427}" type="presParOf" srcId="{8759A783-367A-4997-B4D7-F1577851C9A4}" destId="{12A28432-8F14-4BF1-A8BB-1BFEA3F4B558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4704CAF5-DEDB-4507-BB4A-14BB7A16AA5F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D2E2ED-9BEE-489F-B821-7AD695696F69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cs typeface="B Homa" panose="00000400000000000000" pitchFamily="2" charset="-78"/>
            </a:rPr>
            <a:t>2)توده مردم</a:t>
          </a:r>
        </a:p>
        <a:p>
          <a:pPr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dirty="0"/>
        </a:p>
      </dgm:t>
    </dgm:pt>
    <dgm:pt modelId="{355B7D01-635A-4918-B1B0-8ACCD96E36CA}" type="parTrans" cxnId="{98AEF786-F292-4304-836A-52CBE8939F3B}">
      <dgm:prSet/>
      <dgm:spPr/>
      <dgm:t>
        <a:bodyPr/>
        <a:lstStyle/>
        <a:p>
          <a:endParaRPr lang="en-US"/>
        </a:p>
      </dgm:t>
    </dgm:pt>
    <dgm:pt modelId="{A00CFA8B-6B3D-4928-894E-BC8208B17984}" type="sibTrans" cxnId="{98AEF786-F292-4304-836A-52CBE8939F3B}">
      <dgm:prSet/>
      <dgm:spPr/>
      <dgm:t>
        <a:bodyPr/>
        <a:lstStyle/>
        <a:p>
          <a:endParaRPr lang="en-US"/>
        </a:p>
      </dgm:t>
    </dgm:pt>
    <dgm:pt modelId="{9C75E5EE-B0B0-49F9-B2FD-B1B4753F6AC4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cs typeface="B Homa" panose="00000400000000000000" pitchFamily="2" charset="-78"/>
            </a:rPr>
            <a:t>1)جنگاوران</a:t>
          </a:r>
        </a:p>
        <a:p>
          <a:pPr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dirty="0"/>
        </a:p>
      </dgm:t>
    </dgm:pt>
    <dgm:pt modelId="{B34BBB9C-C305-448D-AF84-201587798D43}" type="parTrans" cxnId="{804C88BB-464F-406F-8785-CB155E0D6F2B}">
      <dgm:prSet/>
      <dgm:spPr/>
      <dgm:t>
        <a:bodyPr/>
        <a:lstStyle/>
        <a:p>
          <a:endParaRPr lang="en-US"/>
        </a:p>
      </dgm:t>
    </dgm:pt>
    <dgm:pt modelId="{7A33B267-C26A-4D58-A524-0E82A0704793}" type="sibTrans" cxnId="{804C88BB-464F-406F-8785-CB155E0D6F2B}">
      <dgm:prSet/>
      <dgm:spPr/>
      <dgm:t>
        <a:bodyPr/>
        <a:lstStyle/>
        <a:p>
          <a:endParaRPr lang="en-US"/>
        </a:p>
      </dgm:t>
    </dgm:pt>
    <dgm:pt modelId="{A009286E-D59D-4084-8F7E-C9BD46E46B46}" type="pres">
      <dgm:prSet presAssocID="{4704CAF5-DEDB-4507-BB4A-14BB7A16AA5F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98BCAB-272D-4020-91D6-58D535BD6626}" type="pres">
      <dgm:prSet presAssocID="{4704CAF5-DEDB-4507-BB4A-14BB7A16AA5F}" presName="ribbon" presStyleLbl="node1" presStyleIdx="0" presStyleCnt="1"/>
      <dgm:spPr>
        <a:solidFill>
          <a:schemeClr val="accent4">
            <a:lumMod val="75000"/>
          </a:schemeClr>
        </a:solidFill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</dgm:spPr>
    </dgm:pt>
    <dgm:pt modelId="{2AB52D50-60CD-4369-8F29-C5410D77B2B5}" type="pres">
      <dgm:prSet presAssocID="{4704CAF5-DEDB-4507-BB4A-14BB7A16AA5F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04E7A9-A08B-43EA-8E15-09537C363EE6}" type="pres">
      <dgm:prSet presAssocID="{4704CAF5-DEDB-4507-BB4A-14BB7A16AA5F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77859A-04F6-4513-9C6D-F650954415DD}" type="presOf" srcId="{77D2E2ED-9BEE-489F-B821-7AD695696F69}" destId="{2AB52D50-60CD-4369-8F29-C5410D77B2B5}" srcOrd="0" destOrd="0" presId="urn:microsoft.com/office/officeart/2005/8/layout/arrow6"/>
    <dgm:cxn modelId="{804C88BB-464F-406F-8785-CB155E0D6F2B}" srcId="{4704CAF5-DEDB-4507-BB4A-14BB7A16AA5F}" destId="{9C75E5EE-B0B0-49F9-B2FD-B1B4753F6AC4}" srcOrd="1" destOrd="0" parTransId="{B34BBB9C-C305-448D-AF84-201587798D43}" sibTransId="{7A33B267-C26A-4D58-A524-0E82A0704793}"/>
    <dgm:cxn modelId="{64038C33-2018-4ABF-9053-0CCE57269B16}" type="presOf" srcId="{9C75E5EE-B0B0-49F9-B2FD-B1B4753F6AC4}" destId="{E904E7A9-A08B-43EA-8E15-09537C363EE6}" srcOrd="0" destOrd="0" presId="urn:microsoft.com/office/officeart/2005/8/layout/arrow6"/>
    <dgm:cxn modelId="{98AEF786-F292-4304-836A-52CBE8939F3B}" srcId="{4704CAF5-DEDB-4507-BB4A-14BB7A16AA5F}" destId="{77D2E2ED-9BEE-489F-B821-7AD695696F69}" srcOrd="0" destOrd="0" parTransId="{355B7D01-635A-4918-B1B0-8ACCD96E36CA}" sibTransId="{A00CFA8B-6B3D-4928-894E-BC8208B17984}"/>
    <dgm:cxn modelId="{9A22CA12-BB88-4E31-923C-8ED5D620C5C9}" type="presOf" srcId="{4704CAF5-DEDB-4507-BB4A-14BB7A16AA5F}" destId="{A009286E-D59D-4084-8F7E-C9BD46E46B46}" srcOrd="0" destOrd="0" presId="urn:microsoft.com/office/officeart/2005/8/layout/arrow6"/>
    <dgm:cxn modelId="{EB346594-C62E-45CE-8A73-ED118C313157}" type="presParOf" srcId="{A009286E-D59D-4084-8F7E-C9BD46E46B46}" destId="{AB98BCAB-272D-4020-91D6-58D535BD6626}" srcOrd="0" destOrd="0" presId="urn:microsoft.com/office/officeart/2005/8/layout/arrow6"/>
    <dgm:cxn modelId="{A0E85341-7110-4689-98CA-C03C8D101409}" type="presParOf" srcId="{A009286E-D59D-4084-8F7E-C9BD46E46B46}" destId="{2AB52D50-60CD-4369-8F29-C5410D77B2B5}" srcOrd="1" destOrd="0" presId="urn:microsoft.com/office/officeart/2005/8/layout/arrow6"/>
    <dgm:cxn modelId="{BC45EFF5-8072-46D8-A1BC-C17EBFF123C9}" type="presParOf" srcId="{A009286E-D59D-4084-8F7E-C9BD46E46B46}" destId="{E904E7A9-A08B-43EA-8E15-09537C363EE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64AF6D1E-B180-4631-A6D5-2933CE9E3D8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094E3BF-9B7B-4BA4-B627-596C91CCECCA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ctr"/>
          <a:r>
            <a:rPr lang="fa-IR" dirty="0" smtClean="0">
              <a:cs typeface="B Homa" panose="00000400000000000000" pitchFamily="2" charset="-78"/>
            </a:rPr>
            <a:t>در معماری و شهرسازی از تمدن هند الهام گرفته اند.</a:t>
          </a:r>
          <a:endParaRPr lang="en-US" dirty="0"/>
        </a:p>
      </dgm:t>
    </dgm:pt>
    <dgm:pt modelId="{9BAD304E-40EE-40D3-AD81-ADC104784216}" type="parTrans" cxnId="{34B629E7-C774-46C0-8B61-9DF3907AB37E}">
      <dgm:prSet/>
      <dgm:spPr/>
      <dgm:t>
        <a:bodyPr/>
        <a:lstStyle/>
        <a:p>
          <a:endParaRPr lang="en-US"/>
        </a:p>
      </dgm:t>
    </dgm:pt>
    <dgm:pt modelId="{DE6552C9-3DC3-4B7F-AE94-8084461F7E35}" type="sibTrans" cxnId="{34B629E7-C774-46C0-8B61-9DF3907AB37E}">
      <dgm:prSet/>
      <dgm:spPr/>
      <dgm:t>
        <a:bodyPr/>
        <a:lstStyle/>
        <a:p>
          <a:endParaRPr lang="en-US"/>
        </a:p>
      </dgm:t>
    </dgm:pt>
    <dgm:pt modelId="{E6AB26D4-A314-4FF6-A42B-9C6175044227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dirty="0" smtClean="0">
              <a:cs typeface="B Homa" panose="00000400000000000000" pitchFamily="2" charset="-78"/>
            </a:rPr>
            <a:t>بافت شهرها شطرنجی و فرم آن مربع و مستطیل شکل بوده است.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91DF04B3-CAD1-4501-A92F-CF075D6460E0}" type="parTrans" cxnId="{61129177-E131-470D-B7E2-D7F4669F3747}">
      <dgm:prSet/>
      <dgm:spPr/>
      <dgm:t>
        <a:bodyPr/>
        <a:lstStyle/>
        <a:p>
          <a:endParaRPr lang="en-US"/>
        </a:p>
      </dgm:t>
    </dgm:pt>
    <dgm:pt modelId="{0CED731E-6079-4069-86E3-A13A90750BE7}" type="sibTrans" cxnId="{61129177-E131-470D-B7E2-D7F4669F3747}">
      <dgm:prSet/>
      <dgm:spPr/>
      <dgm:t>
        <a:bodyPr/>
        <a:lstStyle/>
        <a:p>
          <a:endParaRPr lang="en-US"/>
        </a:p>
      </dgm:t>
    </dgm:pt>
    <dgm:pt modelId="{C05430BB-9DDC-4BEB-8B8F-5E56BF244ED2}">
      <dgm:prSet phldrT="[Text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ctr"/>
          <a:r>
            <a:rPr lang="fa-IR" dirty="0" smtClean="0">
              <a:cs typeface="B Homa" panose="00000400000000000000" pitchFamily="2" charset="-78"/>
            </a:rPr>
            <a:t>مصالح مورد استفاده در ساخت بناها چوب بوده است.</a:t>
          </a:r>
          <a:endParaRPr lang="en-US" dirty="0"/>
        </a:p>
      </dgm:t>
    </dgm:pt>
    <dgm:pt modelId="{DB824999-C564-400E-B048-F7823987A14B}" type="parTrans" cxnId="{34D732D3-BC61-4409-A3FD-1AF7C2160EAD}">
      <dgm:prSet/>
      <dgm:spPr/>
      <dgm:t>
        <a:bodyPr/>
        <a:lstStyle/>
        <a:p>
          <a:endParaRPr lang="en-US"/>
        </a:p>
      </dgm:t>
    </dgm:pt>
    <dgm:pt modelId="{EF324F4E-9FA2-4EB8-9D0B-148C34C68D0D}" type="sibTrans" cxnId="{34D732D3-BC61-4409-A3FD-1AF7C2160EAD}">
      <dgm:prSet/>
      <dgm:spPr/>
      <dgm:t>
        <a:bodyPr/>
        <a:lstStyle/>
        <a:p>
          <a:endParaRPr lang="en-US"/>
        </a:p>
      </dgm:t>
    </dgm:pt>
    <dgm:pt modelId="{5DE6FEB5-60E3-4FB6-B209-45596B3E86EF}" type="pres">
      <dgm:prSet presAssocID="{64AF6D1E-B180-4631-A6D5-2933CE9E3D8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05F83A-E8D9-4FB6-9BF8-0F1F3437EEC4}" type="pres">
      <dgm:prSet presAssocID="{D094E3BF-9B7B-4BA4-B627-596C91CCECCA}" presName="parentLin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9944664E-48AA-4A42-93D6-E1DC7D9C0743}" type="pres">
      <dgm:prSet presAssocID="{D094E3BF-9B7B-4BA4-B627-596C91CCECC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C0B67FC6-C228-4A9F-8E39-D28CBCB15FBB}" type="pres">
      <dgm:prSet presAssocID="{D094E3BF-9B7B-4BA4-B627-596C91CCECC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280AB0-65A7-4E1A-862A-26C73C211F32}" type="pres">
      <dgm:prSet presAssocID="{D094E3BF-9B7B-4BA4-B627-596C91CCECCA}" presName="negativeSpace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AC28F6A8-F677-4C61-8497-6CB141373AC4}" type="pres">
      <dgm:prSet presAssocID="{D094E3BF-9B7B-4BA4-B627-596C91CCECCA}" presName="childText" presStyleLbl="conFgAcc1" presStyleIdx="0" presStyleCnt="3">
        <dgm:presLayoutVars>
          <dgm:bulletEnabled val="1"/>
        </dgm:presLayoutVars>
      </dgm:prSet>
      <dgm:spPr>
        <a:scene3d>
          <a:camera prst="orthographicFront"/>
          <a:lightRig rig="threePt" dir="t"/>
        </a:scene3d>
        <a:sp3d>
          <a:bevelT prst="slope"/>
        </a:sp3d>
      </dgm:spPr>
    </dgm:pt>
    <dgm:pt modelId="{53F86FB2-62DA-461A-8E34-DF5BC3E3FACC}" type="pres">
      <dgm:prSet presAssocID="{DE6552C9-3DC3-4B7F-AE94-8084461F7E35}" presName="spaceBetweenRectangles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CC09AE0E-B404-4947-845C-F90FD5FA3F1B}" type="pres">
      <dgm:prSet presAssocID="{E6AB26D4-A314-4FF6-A42B-9C6175044227}" presName="parentLin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FE25AF36-DB40-4F18-AB65-CF573953592E}" type="pres">
      <dgm:prSet presAssocID="{E6AB26D4-A314-4FF6-A42B-9C6175044227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2035C0B6-851F-4221-999C-7D2413CE5FB5}" type="pres">
      <dgm:prSet presAssocID="{E6AB26D4-A314-4FF6-A42B-9C617504422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AAB1C0-66DB-4AC5-B070-272B0D4B546E}" type="pres">
      <dgm:prSet presAssocID="{E6AB26D4-A314-4FF6-A42B-9C6175044227}" presName="negativeSpace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424E589A-F4E2-4EBC-8EDD-819B5B4930BE}" type="pres">
      <dgm:prSet presAssocID="{E6AB26D4-A314-4FF6-A42B-9C6175044227}" presName="childText" presStyleLbl="conFgAcc1" presStyleIdx="1" presStyleCnt="3">
        <dgm:presLayoutVars>
          <dgm:bulletEnabled val="1"/>
        </dgm:presLayoutVars>
      </dgm:prSet>
      <dgm:spPr>
        <a:scene3d>
          <a:camera prst="orthographicFront"/>
          <a:lightRig rig="threePt" dir="t"/>
        </a:scene3d>
        <a:sp3d>
          <a:bevelT prst="slope"/>
        </a:sp3d>
      </dgm:spPr>
    </dgm:pt>
    <dgm:pt modelId="{8DDC2AC5-738A-409B-A826-C211D7859F55}" type="pres">
      <dgm:prSet presAssocID="{0CED731E-6079-4069-86E3-A13A90750BE7}" presName="spaceBetweenRectangles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2875E8A7-9428-4152-9038-B83887E38023}" type="pres">
      <dgm:prSet presAssocID="{C05430BB-9DDC-4BEB-8B8F-5E56BF244ED2}" presName="parentLin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01F58256-B7EA-4812-B68A-AF478A6A3B56}" type="pres">
      <dgm:prSet presAssocID="{C05430BB-9DDC-4BEB-8B8F-5E56BF244ED2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A3FAB773-C583-4F7B-9890-6CA854A494C5}" type="pres">
      <dgm:prSet presAssocID="{C05430BB-9DDC-4BEB-8B8F-5E56BF244ED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BAE046-6A8D-4C0B-B212-9B83E2CAF1B7}" type="pres">
      <dgm:prSet presAssocID="{C05430BB-9DDC-4BEB-8B8F-5E56BF244ED2}" presName="negativeSpace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A857C454-ED01-44B6-A73C-C70D247482CC}" type="pres">
      <dgm:prSet presAssocID="{C05430BB-9DDC-4BEB-8B8F-5E56BF244ED2}" presName="childText" presStyleLbl="conFgAcc1" presStyleIdx="2" presStyleCnt="3">
        <dgm:presLayoutVars>
          <dgm:bulletEnabled val="1"/>
        </dgm:presLayoutVars>
      </dgm:prSet>
      <dgm:spPr>
        <a:scene3d>
          <a:camera prst="orthographicFront"/>
          <a:lightRig rig="threePt" dir="t"/>
        </a:scene3d>
        <a:sp3d>
          <a:bevelT prst="slope"/>
        </a:sp3d>
      </dgm:spPr>
    </dgm:pt>
  </dgm:ptLst>
  <dgm:cxnLst>
    <dgm:cxn modelId="{B8DC414E-6C2E-4388-9CB1-69F9A9F6CCFB}" type="presOf" srcId="{C05430BB-9DDC-4BEB-8B8F-5E56BF244ED2}" destId="{A3FAB773-C583-4F7B-9890-6CA854A494C5}" srcOrd="1" destOrd="0" presId="urn:microsoft.com/office/officeart/2005/8/layout/list1"/>
    <dgm:cxn modelId="{95B68F70-C94B-441D-A477-302240EA674D}" type="presOf" srcId="{C05430BB-9DDC-4BEB-8B8F-5E56BF244ED2}" destId="{01F58256-B7EA-4812-B68A-AF478A6A3B56}" srcOrd="0" destOrd="0" presId="urn:microsoft.com/office/officeart/2005/8/layout/list1"/>
    <dgm:cxn modelId="{7A612A52-064C-4FFA-9EDA-CCA9D6B4408D}" type="presOf" srcId="{E6AB26D4-A314-4FF6-A42B-9C6175044227}" destId="{FE25AF36-DB40-4F18-AB65-CF573953592E}" srcOrd="0" destOrd="0" presId="urn:microsoft.com/office/officeart/2005/8/layout/list1"/>
    <dgm:cxn modelId="{B5CAEC62-8961-4655-9686-8F15F049838E}" type="presOf" srcId="{D094E3BF-9B7B-4BA4-B627-596C91CCECCA}" destId="{9944664E-48AA-4A42-93D6-E1DC7D9C0743}" srcOrd="0" destOrd="0" presId="urn:microsoft.com/office/officeart/2005/8/layout/list1"/>
    <dgm:cxn modelId="{C4300824-60CC-41C7-8D16-966A11E8EF7A}" type="presOf" srcId="{64AF6D1E-B180-4631-A6D5-2933CE9E3D83}" destId="{5DE6FEB5-60E3-4FB6-B209-45596B3E86EF}" srcOrd="0" destOrd="0" presId="urn:microsoft.com/office/officeart/2005/8/layout/list1"/>
    <dgm:cxn modelId="{6C14233F-7F56-4DFB-B6D3-FD87187FD05B}" type="presOf" srcId="{E6AB26D4-A314-4FF6-A42B-9C6175044227}" destId="{2035C0B6-851F-4221-999C-7D2413CE5FB5}" srcOrd="1" destOrd="0" presId="urn:microsoft.com/office/officeart/2005/8/layout/list1"/>
    <dgm:cxn modelId="{61129177-E131-470D-B7E2-D7F4669F3747}" srcId="{64AF6D1E-B180-4631-A6D5-2933CE9E3D83}" destId="{E6AB26D4-A314-4FF6-A42B-9C6175044227}" srcOrd="1" destOrd="0" parTransId="{91DF04B3-CAD1-4501-A92F-CF075D6460E0}" sibTransId="{0CED731E-6079-4069-86E3-A13A90750BE7}"/>
    <dgm:cxn modelId="{EA3D7704-CD85-486D-90C0-F49CDBC06275}" type="presOf" srcId="{D094E3BF-9B7B-4BA4-B627-596C91CCECCA}" destId="{C0B67FC6-C228-4A9F-8E39-D28CBCB15FBB}" srcOrd="1" destOrd="0" presId="urn:microsoft.com/office/officeart/2005/8/layout/list1"/>
    <dgm:cxn modelId="{34B629E7-C774-46C0-8B61-9DF3907AB37E}" srcId="{64AF6D1E-B180-4631-A6D5-2933CE9E3D83}" destId="{D094E3BF-9B7B-4BA4-B627-596C91CCECCA}" srcOrd="0" destOrd="0" parTransId="{9BAD304E-40EE-40D3-AD81-ADC104784216}" sibTransId="{DE6552C9-3DC3-4B7F-AE94-8084461F7E35}"/>
    <dgm:cxn modelId="{34D732D3-BC61-4409-A3FD-1AF7C2160EAD}" srcId="{64AF6D1E-B180-4631-A6D5-2933CE9E3D83}" destId="{C05430BB-9DDC-4BEB-8B8F-5E56BF244ED2}" srcOrd="2" destOrd="0" parTransId="{DB824999-C564-400E-B048-F7823987A14B}" sibTransId="{EF324F4E-9FA2-4EB8-9D0B-148C34C68D0D}"/>
    <dgm:cxn modelId="{10B84E7C-4419-4DEB-85EE-F6D7C89E2575}" type="presParOf" srcId="{5DE6FEB5-60E3-4FB6-B209-45596B3E86EF}" destId="{8905F83A-E8D9-4FB6-9BF8-0F1F3437EEC4}" srcOrd="0" destOrd="0" presId="urn:microsoft.com/office/officeart/2005/8/layout/list1"/>
    <dgm:cxn modelId="{BBDD67A6-654E-48D7-B2A8-CD41A526A5FB}" type="presParOf" srcId="{8905F83A-E8D9-4FB6-9BF8-0F1F3437EEC4}" destId="{9944664E-48AA-4A42-93D6-E1DC7D9C0743}" srcOrd="0" destOrd="0" presId="urn:microsoft.com/office/officeart/2005/8/layout/list1"/>
    <dgm:cxn modelId="{186961A0-E688-4ABB-862F-FE0BDAEE2328}" type="presParOf" srcId="{8905F83A-E8D9-4FB6-9BF8-0F1F3437EEC4}" destId="{C0B67FC6-C228-4A9F-8E39-D28CBCB15FBB}" srcOrd="1" destOrd="0" presId="urn:microsoft.com/office/officeart/2005/8/layout/list1"/>
    <dgm:cxn modelId="{EFDD7842-52DB-42A2-B11E-5FE738DA2B77}" type="presParOf" srcId="{5DE6FEB5-60E3-4FB6-B209-45596B3E86EF}" destId="{D8280AB0-65A7-4E1A-862A-26C73C211F32}" srcOrd="1" destOrd="0" presId="urn:microsoft.com/office/officeart/2005/8/layout/list1"/>
    <dgm:cxn modelId="{B104FAD1-C731-40F5-B422-A248056B910B}" type="presParOf" srcId="{5DE6FEB5-60E3-4FB6-B209-45596B3E86EF}" destId="{AC28F6A8-F677-4C61-8497-6CB141373AC4}" srcOrd="2" destOrd="0" presId="urn:microsoft.com/office/officeart/2005/8/layout/list1"/>
    <dgm:cxn modelId="{D418FC47-EF68-4730-845D-80FB7BDB494D}" type="presParOf" srcId="{5DE6FEB5-60E3-4FB6-B209-45596B3E86EF}" destId="{53F86FB2-62DA-461A-8E34-DF5BC3E3FACC}" srcOrd="3" destOrd="0" presId="urn:microsoft.com/office/officeart/2005/8/layout/list1"/>
    <dgm:cxn modelId="{D06F1018-2DE8-4061-AC82-0D9387A0D5D1}" type="presParOf" srcId="{5DE6FEB5-60E3-4FB6-B209-45596B3E86EF}" destId="{CC09AE0E-B404-4947-845C-F90FD5FA3F1B}" srcOrd="4" destOrd="0" presId="urn:microsoft.com/office/officeart/2005/8/layout/list1"/>
    <dgm:cxn modelId="{EC0E5F5B-A427-411E-BE75-F5EA6A8B1138}" type="presParOf" srcId="{CC09AE0E-B404-4947-845C-F90FD5FA3F1B}" destId="{FE25AF36-DB40-4F18-AB65-CF573953592E}" srcOrd="0" destOrd="0" presId="urn:microsoft.com/office/officeart/2005/8/layout/list1"/>
    <dgm:cxn modelId="{334E05DD-E2E5-4E01-B800-2E5A08FA2197}" type="presParOf" srcId="{CC09AE0E-B404-4947-845C-F90FD5FA3F1B}" destId="{2035C0B6-851F-4221-999C-7D2413CE5FB5}" srcOrd="1" destOrd="0" presId="urn:microsoft.com/office/officeart/2005/8/layout/list1"/>
    <dgm:cxn modelId="{0325AA21-0150-4A37-9033-A8EBB225C740}" type="presParOf" srcId="{5DE6FEB5-60E3-4FB6-B209-45596B3E86EF}" destId="{FCAAB1C0-66DB-4AC5-B070-272B0D4B546E}" srcOrd="5" destOrd="0" presId="urn:microsoft.com/office/officeart/2005/8/layout/list1"/>
    <dgm:cxn modelId="{F7001666-B10C-470B-80AF-0EC686DA53C8}" type="presParOf" srcId="{5DE6FEB5-60E3-4FB6-B209-45596B3E86EF}" destId="{424E589A-F4E2-4EBC-8EDD-819B5B4930BE}" srcOrd="6" destOrd="0" presId="urn:microsoft.com/office/officeart/2005/8/layout/list1"/>
    <dgm:cxn modelId="{8BAFB0AB-D76B-45FB-BB9B-6CDA54391E82}" type="presParOf" srcId="{5DE6FEB5-60E3-4FB6-B209-45596B3E86EF}" destId="{8DDC2AC5-738A-409B-A826-C211D7859F55}" srcOrd="7" destOrd="0" presId="urn:microsoft.com/office/officeart/2005/8/layout/list1"/>
    <dgm:cxn modelId="{DB374545-5325-4473-9385-DAF15C447C4B}" type="presParOf" srcId="{5DE6FEB5-60E3-4FB6-B209-45596B3E86EF}" destId="{2875E8A7-9428-4152-9038-B83887E38023}" srcOrd="8" destOrd="0" presId="urn:microsoft.com/office/officeart/2005/8/layout/list1"/>
    <dgm:cxn modelId="{71D8FD09-D0F9-49C8-B72A-7D07471E039A}" type="presParOf" srcId="{2875E8A7-9428-4152-9038-B83887E38023}" destId="{01F58256-B7EA-4812-B68A-AF478A6A3B56}" srcOrd="0" destOrd="0" presId="urn:microsoft.com/office/officeart/2005/8/layout/list1"/>
    <dgm:cxn modelId="{B123EF66-1D89-4A08-80AD-B4BF911FFB77}" type="presParOf" srcId="{2875E8A7-9428-4152-9038-B83887E38023}" destId="{A3FAB773-C583-4F7B-9890-6CA854A494C5}" srcOrd="1" destOrd="0" presId="urn:microsoft.com/office/officeart/2005/8/layout/list1"/>
    <dgm:cxn modelId="{461FA594-69E7-4E34-ABF4-EB400D29464D}" type="presParOf" srcId="{5DE6FEB5-60E3-4FB6-B209-45596B3E86EF}" destId="{22BAE046-6A8D-4C0B-B212-9B83E2CAF1B7}" srcOrd="9" destOrd="0" presId="urn:microsoft.com/office/officeart/2005/8/layout/list1"/>
    <dgm:cxn modelId="{70B6561F-E48C-4EE0-B480-E18E54A70BA8}" type="presParOf" srcId="{5DE6FEB5-60E3-4FB6-B209-45596B3E86EF}" destId="{A857C454-ED01-44B6-A73C-C70D247482CC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E0F22FA7-319B-4615-8121-584509D2B2EE}" type="doc">
      <dgm:prSet loTypeId="urn:microsoft.com/office/officeart/2005/8/layout/radial5" loCatId="cycle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55EC859-73A8-4CF5-B1E5-DCBF55CDB6EC}">
      <dgm:prSet phldrT="[Text]" custT="1"/>
      <dgm:spPr>
        <a:solidFill>
          <a:schemeClr val="tx2">
            <a:lumMod val="50000"/>
          </a:schemeClr>
        </a:solidFill>
      </dgm:spPr>
      <dgm:t>
        <a:bodyPr/>
        <a:lstStyle/>
        <a:p>
          <a:pPr algn="ctr"/>
          <a:r>
            <a:rPr lang="fa-IR" sz="4000" dirty="0" smtClean="0">
              <a:cs typeface="B Homa" panose="00000400000000000000" pitchFamily="2" charset="-78"/>
            </a:rPr>
            <a:t>پاگودا</a:t>
          </a:r>
          <a:endParaRPr lang="en-US" sz="4000" dirty="0">
            <a:cs typeface="B Homa" panose="00000400000000000000" pitchFamily="2" charset="-78"/>
          </a:endParaRPr>
        </a:p>
      </dgm:t>
    </dgm:pt>
    <dgm:pt modelId="{B8C50E4C-4983-4159-98FF-AF6E04116565}" type="parTrans" cxnId="{864AABD5-B842-4645-9AB7-270EAFAD31E1}">
      <dgm:prSet/>
      <dgm:spPr/>
      <dgm:t>
        <a:bodyPr/>
        <a:lstStyle/>
        <a:p>
          <a:endParaRPr lang="en-US"/>
        </a:p>
      </dgm:t>
    </dgm:pt>
    <dgm:pt modelId="{3B9E2A9F-6EA5-4DF4-978B-AC51C23FC6CA}" type="sibTrans" cxnId="{864AABD5-B842-4645-9AB7-270EAFAD31E1}">
      <dgm:prSet/>
      <dgm:spPr/>
      <dgm:t>
        <a:bodyPr/>
        <a:lstStyle/>
        <a:p>
          <a:endParaRPr lang="en-US"/>
        </a:p>
      </dgm:t>
    </dgm:pt>
    <dgm:pt modelId="{D6F332F7-F9D8-4FD1-BAF5-09FCEBEE13DF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پایه سنگی </a:t>
          </a:r>
          <a:endParaRPr lang="en-US" sz="2400" dirty="0">
            <a:cs typeface="B Homa" panose="00000400000000000000" pitchFamily="2" charset="-78"/>
          </a:endParaRPr>
        </a:p>
      </dgm:t>
    </dgm:pt>
    <dgm:pt modelId="{5E68F20B-B87F-4E2B-986D-F4281BD08CBB}" type="parTrans" cxnId="{73210620-30CE-4763-81F8-7797C6F4B476}">
      <dgm:prSet/>
      <dgm:spPr/>
      <dgm:t>
        <a:bodyPr/>
        <a:lstStyle/>
        <a:p>
          <a:endParaRPr lang="en-US"/>
        </a:p>
      </dgm:t>
    </dgm:pt>
    <dgm:pt modelId="{4B67A929-C258-47F7-8763-33E710440C4B}" type="sibTrans" cxnId="{73210620-30CE-4763-81F8-7797C6F4B476}">
      <dgm:prSet/>
      <dgm:spPr/>
      <dgm:t>
        <a:bodyPr/>
        <a:lstStyle/>
        <a:p>
          <a:endParaRPr lang="en-US"/>
        </a:p>
      </dgm:t>
    </dgm:pt>
    <dgm:pt modelId="{DF57E60D-AD40-4281-90BF-EDBB81F2D186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طبقات فرد </a:t>
          </a:r>
          <a:endParaRPr lang="en-US" sz="2000" dirty="0"/>
        </a:p>
      </dgm:t>
    </dgm:pt>
    <dgm:pt modelId="{0A04AEAD-8FC5-4EAF-B0C2-B2BFC32B8CF4}" type="parTrans" cxnId="{E6B8612B-EFAC-411D-AE1F-2E757E57D374}">
      <dgm:prSet/>
      <dgm:spPr/>
      <dgm:t>
        <a:bodyPr/>
        <a:lstStyle/>
        <a:p>
          <a:endParaRPr lang="en-US"/>
        </a:p>
      </dgm:t>
    </dgm:pt>
    <dgm:pt modelId="{F5064DB7-99E9-4E85-94B3-D4C93C369907}" type="sibTrans" cxnId="{E6B8612B-EFAC-411D-AE1F-2E757E57D374}">
      <dgm:prSet/>
      <dgm:spPr/>
      <dgm:t>
        <a:bodyPr/>
        <a:lstStyle/>
        <a:p>
          <a:endParaRPr lang="en-US"/>
        </a:p>
      </dgm:t>
    </dgm:pt>
    <dgm:pt modelId="{B348CCB6-15FF-472E-AC79-F2322D689CCD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محل نیایش </a:t>
          </a:r>
          <a:endParaRPr lang="en-US" sz="2000" dirty="0"/>
        </a:p>
      </dgm:t>
    </dgm:pt>
    <dgm:pt modelId="{70D57D40-DC2C-4789-8F02-16F9C84BA216}" type="parTrans" cxnId="{DFAE7F11-5529-4525-AD19-87B3C2607E00}">
      <dgm:prSet/>
      <dgm:spPr/>
      <dgm:t>
        <a:bodyPr/>
        <a:lstStyle/>
        <a:p>
          <a:endParaRPr lang="en-US"/>
        </a:p>
      </dgm:t>
    </dgm:pt>
    <dgm:pt modelId="{FBB3A1BE-AF68-408A-9A6B-ED17B9176BD0}" type="sibTrans" cxnId="{DFAE7F11-5529-4525-AD19-87B3C2607E00}">
      <dgm:prSet/>
      <dgm:spPr/>
      <dgm:t>
        <a:bodyPr/>
        <a:lstStyle/>
        <a:p>
          <a:endParaRPr lang="en-US"/>
        </a:p>
      </dgm:t>
    </dgm:pt>
    <dgm:pt modelId="{47C038DF-65A6-40D6-8BD4-E5B0030BE4E6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dirty="0" smtClean="0">
              <a:cs typeface="B Homa" panose="00000400000000000000" pitchFamily="2" charset="-78"/>
            </a:rPr>
            <a:t>مدخل=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000" dirty="0" smtClean="0">
              <a:cs typeface="B Homa" panose="00000400000000000000" pitchFamily="2" charset="-78"/>
            </a:rPr>
            <a:t>پایلوس</a:t>
          </a:r>
        </a:p>
        <a:p>
          <a:pPr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498815F3-877F-4AD7-83FC-1E5406BFF032}" type="parTrans" cxnId="{9179DC71-3DBA-4BFE-A5F8-063F1082F64F}">
      <dgm:prSet/>
      <dgm:spPr/>
      <dgm:t>
        <a:bodyPr/>
        <a:lstStyle/>
        <a:p>
          <a:endParaRPr lang="en-US"/>
        </a:p>
      </dgm:t>
    </dgm:pt>
    <dgm:pt modelId="{36334094-5E9E-408A-9142-9905A5D527D2}" type="sibTrans" cxnId="{9179DC71-3DBA-4BFE-A5F8-063F1082F64F}">
      <dgm:prSet/>
      <dgm:spPr/>
      <dgm:t>
        <a:bodyPr/>
        <a:lstStyle/>
        <a:p>
          <a:endParaRPr lang="en-US"/>
        </a:p>
      </dgm:t>
    </dgm:pt>
    <dgm:pt modelId="{CCCE9975-FEDF-4921-92D2-A83E21665B18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پلان8 ضلعی</a:t>
          </a:r>
          <a:endParaRPr lang="en-US" sz="2000" dirty="0">
            <a:cs typeface="B Homa" panose="00000400000000000000" pitchFamily="2" charset="-78"/>
          </a:endParaRPr>
        </a:p>
      </dgm:t>
    </dgm:pt>
    <dgm:pt modelId="{AF2ED060-C1F6-45A5-9C9C-1E9B1CF5D002}" type="parTrans" cxnId="{8E5BF26B-2FF1-462B-A024-F83921727755}">
      <dgm:prSet/>
      <dgm:spPr/>
      <dgm:t>
        <a:bodyPr/>
        <a:lstStyle/>
        <a:p>
          <a:endParaRPr lang="en-US"/>
        </a:p>
      </dgm:t>
    </dgm:pt>
    <dgm:pt modelId="{E99E3905-48FB-44DB-B47E-188289825A0D}" type="sibTrans" cxnId="{8E5BF26B-2FF1-462B-A024-F83921727755}">
      <dgm:prSet/>
      <dgm:spPr/>
      <dgm:t>
        <a:bodyPr/>
        <a:lstStyle/>
        <a:p>
          <a:endParaRPr lang="en-US"/>
        </a:p>
      </dgm:t>
    </dgm:pt>
    <dgm:pt modelId="{3587919C-0DD7-4FA9-9A0B-1F72D1283AF4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مشابه استوپ های هندی</a:t>
          </a:r>
          <a:endParaRPr lang="en-US" sz="2000" dirty="0">
            <a:cs typeface="B Homa" panose="00000400000000000000" pitchFamily="2" charset="-78"/>
          </a:endParaRPr>
        </a:p>
      </dgm:t>
    </dgm:pt>
    <dgm:pt modelId="{0629E477-0E3A-480D-98EE-BB49CAF1B4B7}" type="parTrans" cxnId="{C4C1F7BE-C735-4C60-8FB8-8464E997045A}">
      <dgm:prSet/>
      <dgm:spPr/>
      <dgm:t>
        <a:bodyPr/>
        <a:lstStyle/>
        <a:p>
          <a:endParaRPr lang="en-US"/>
        </a:p>
      </dgm:t>
    </dgm:pt>
    <dgm:pt modelId="{6A6B87E1-7F39-48EF-B5AD-BBE8063D4BA1}" type="sibTrans" cxnId="{C4C1F7BE-C735-4C60-8FB8-8464E997045A}">
      <dgm:prSet/>
      <dgm:spPr/>
      <dgm:t>
        <a:bodyPr/>
        <a:lstStyle/>
        <a:p>
          <a:endParaRPr lang="en-US"/>
        </a:p>
      </dgm:t>
    </dgm:pt>
    <dgm:pt modelId="{6E25EABB-EB3F-40AD-BEF6-FFE2ADF14B88}" type="pres">
      <dgm:prSet presAssocID="{E0F22FA7-319B-4615-8121-584509D2B2E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52C9CC8-F688-4758-8D4F-E470DB286B17}" type="pres">
      <dgm:prSet presAssocID="{455EC859-73A8-4CF5-B1E5-DCBF55CDB6EC}" presName="centerShape" presStyleLbl="node0" presStyleIdx="0" presStyleCnt="1" custScaleX="122330" custScaleY="143271"/>
      <dgm:spPr/>
      <dgm:t>
        <a:bodyPr/>
        <a:lstStyle/>
        <a:p>
          <a:endParaRPr lang="en-US"/>
        </a:p>
      </dgm:t>
    </dgm:pt>
    <dgm:pt modelId="{CCD7BA23-E3E1-4C42-85D4-594BFC62B55E}" type="pres">
      <dgm:prSet presAssocID="{5E68F20B-B87F-4E2B-986D-F4281BD08CBB}" presName="parTrans" presStyleLbl="sibTrans2D1" presStyleIdx="0" presStyleCnt="6"/>
      <dgm:spPr/>
      <dgm:t>
        <a:bodyPr/>
        <a:lstStyle/>
        <a:p>
          <a:endParaRPr lang="en-US"/>
        </a:p>
      </dgm:t>
    </dgm:pt>
    <dgm:pt modelId="{AA3C8F66-E7BB-4002-B9E7-BA39891081B0}" type="pres">
      <dgm:prSet presAssocID="{5E68F20B-B87F-4E2B-986D-F4281BD08CBB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76A98D3D-5A08-44A4-AE79-8C6BD5D53DA4}" type="pres">
      <dgm:prSet presAssocID="{D6F332F7-F9D8-4FD1-BAF5-09FCEBEE13D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4DF2BF-2F6A-477A-9A41-91C6B99D230E}" type="pres">
      <dgm:prSet presAssocID="{0A04AEAD-8FC5-4EAF-B0C2-B2BFC32B8CF4}" presName="parTrans" presStyleLbl="sibTrans2D1" presStyleIdx="1" presStyleCnt="6"/>
      <dgm:spPr/>
      <dgm:t>
        <a:bodyPr/>
        <a:lstStyle/>
        <a:p>
          <a:endParaRPr lang="en-US"/>
        </a:p>
      </dgm:t>
    </dgm:pt>
    <dgm:pt modelId="{5B62075E-C937-4450-8D4A-6558EA846947}" type="pres">
      <dgm:prSet presAssocID="{0A04AEAD-8FC5-4EAF-B0C2-B2BFC32B8CF4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06CB243C-818A-42C0-AD02-8086080FCCEC}" type="pres">
      <dgm:prSet presAssocID="{DF57E60D-AD40-4281-90BF-EDBB81F2D18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955986-EB22-4780-8659-23FE008298C1}" type="pres">
      <dgm:prSet presAssocID="{70D57D40-DC2C-4789-8F02-16F9C84BA216}" presName="parTrans" presStyleLbl="sibTrans2D1" presStyleIdx="2" presStyleCnt="6"/>
      <dgm:spPr/>
      <dgm:t>
        <a:bodyPr/>
        <a:lstStyle/>
        <a:p>
          <a:endParaRPr lang="en-US"/>
        </a:p>
      </dgm:t>
    </dgm:pt>
    <dgm:pt modelId="{B4A65D94-3711-4519-A7DC-EEBEF9620046}" type="pres">
      <dgm:prSet presAssocID="{70D57D40-DC2C-4789-8F02-16F9C84BA216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BDAFA58A-1242-4156-B60A-D27284740C22}" type="pres">
      <dgm:prSet presAssocID="{B348CCB6-15FF-472E-AC79-F2322D689CC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2A64FE-3459-436D-8B37-15E15EE6849F}" type="pres">
      <dgm:prSet presAssocID="{498815F3-877F-4AD7-83FC-1E5406BFF032}" presName="parTrans" presStyleLbl="sibTrans2D1" presStyleIdx="3" presStyleCnt="6"/>
      <dgm:spPr/>
      <dgm:t>
        <a:bodyPr/>
        <a:lstStyle/>
        <a:p>
          <a:endParaRPr lang="en-US"/>
        </a:p>
      </dgm:t>
    </dgm:pt>
    <dgm:pt modelId="{C6B5D763-6761-4695-A80B-4A322B4D85FC}" type="pres">
      <dgm:prSet presAssocID="{498815F3-877F-4AD7-83FC-1E5406BFF032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D72D5EB9-B601-4E24-8B32-1BE8F38C37EE}" type="pres">
      <dgm:prSet presAssocID="{47C038DF-65A6-40D6-8BD4-E5B0030BE4E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D5BADC-136D-477C-99FE-1759DE00F7F9}" type="pres">
      <dgm:prSet presAssocID="{0629E477-0E3A-480D-98EE-BB49CAF1B4B7}" presName="parTrans" presStyleLbl="sibTrans2D1" presStyleIdx="4" presStyleCnt="6"/>
      <dgm:spPr/>
      <dgm:t>
        <a:bodyPr/>
        <a:lstStyle/>
        <a:p>
          <a:endParaRPr lang="en-US"/>
        </a:p>
      </dgm:t>
    </dgm:pt>
    <dgm:pt modelId="{D8DB421D-CD89-428F-85E7-80B247956CFC}" type="pres">
      <dgm:prSet presAssocID="{0629E477-0E3A-480D-98EE-BB49CAF1B4B7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A74B5285-344B-49F1-9937-46E640C90C39}" type="pres">
      <dgm:prSet presAssocID="{3587919C-0DD7-4FA9-9A0B-1F72D1283AF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A94ED7-2261-4416-9154-6D83AFCFA03C}" type="pres">
      <dgm:prSet presAssocID="{AF2ED060-C1F6-45A5-9C9C-1E9B1CF5D002}" presName="parTrans" presStyleLbl="sibTrans2D1" presStyleIdx="5" presStyleCnt="6"/>
      <dgm:spPr/>
      <dgm:t>
        <a:bodyPr/>
        <a:lstStyle/>
        <a:p>
          <a:endParaRPr lang="en-US"/>
        </a:p>
      </dgm:t>
    </dgm:pt>
    <dgm:pt modelId="{652C413C-C805-436D-BE1A-6605CCCE77A1}" type="pres">
      <dgm:prSet presAssocID="{AF2ED060-C1F6-45A5-9C9C-1E9B1CF5D002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CCF80B6F-0BE0-443D-9F9E-59BFACDF1C83}" type="pres">
      <dgm:prSet presAssocID="{CCCE9975-FEDF-4921-92D2-A83E21665B18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D85C91-E695-4E4C-A278-1C978F645F6A}" type="presOf" srcId="{AF2ED060-C1F6-45A5-9C9C-1E9B1CF5D002}" destId="{652C413C-C805-436D-BE1A-6605CCCE77A1}" srcOrd="1" destOrd="0" presId="urn:microsoft.com/office/officeart/2005/8/layout/radial5"/>
    <dgm:cxn modelId="{98724986-1655-494C-A0CB-223F738384BA}" type="presOf" srcId="{498815F3-877F-4AD7-83FC-1E5406BFF032}" destId="{C6B5D763-6761-4695-A80B-4A322B4D85FC}" srcOrd="1" destOrd="0" presId="urn:microsoft.com/office/officeart/2005/8/layout/radial5"/>
    <dgm:cxn modelId="{E99C9B5C-EE91-41F7-A68E-97DFD1699C54}" type="presOf" srcId="{DF57E60D-AD40-4281-90BF-EDBB81F2D186}" destId="{06CB243C-818A-42C0-AD02-8086080FCCEC}" srcOrd="0" destOrd="0" presId="urn:microsoft.com/office/officeart/2005/8/layout/radial5"/>
    <dgm:cxn modelId="{73210620-30CE-4763-81F8-7797C6F4B476}" srcId="{455EC859-73A8-4CF5-B1E5-DCBF55CDB6EC}" destId="{D6F332F7-F9D8-4FD1-BAF5-09FCEBEE13DF}" srcOrd="0" destOrd="0" parTransId="{5E68F20B-B87F-4E2B-986D-F4281BD08CBB}" sibTransId="{4B67A929-C258-47F7-8763-33E710440C4B}"/>
    <dgm:cxn modelId="{DFAE7F11-5529-4525-AD19-87B3C2607E00}" srcId="{455EC859-73A8-4CF5-B1E5-DCBF55CDB6EC}" destId="{B348CCB6-15FF-472E-AC79-F2322D689CCD}" srcOrd="2" destOrd="0" parTransId="{70D57D40-DC2C-4789-8F02-16F9C84BA216}" sibTransId="{FBB3A1BE-AF68-408A-9A6B-ED17B9176BD0}"/>
    <dgm:cxn modelId="{2A87EF1A-ED2D-4CC5-AC14-B27BA5F5A947}" type="presOf" srcId="{3587919C-0DD7-4FA9-9A0B-1F72D1283AF4}" destId="{A74B5285-344B-49F1-9937-46E640C90C39}" srcOrd="0" destOrd="0" presId="urn:microsoft.com/office/officeart/2005/8/layout/radial5"/>
    <dgm:cxn modelId="{8E5BF26B-2FF1-462B-A024-F83921727755}" srcId="{455EC859-73A8-4CF5-B1E5-DCBF55CDB6EC}" destId="{CCCE9975-FEDF-4921-92D2-A83E21665B18}" srcOrd="5" destOrd="0" parTransId="{AF2ED060-C1F6-45A5-9C9C-1E9B1CF5D002}" sibTransId="{E99E3905-48FB-44DB-B47E-188289825A0D}"/>
    <dgm:cxn modelId="{AC881672-9A3F-4D87-A651-85E643DE6195}" type="presOf" srcId="{CCCE9975-FEDF-4921-92D2-A83E21665B18}" destId="{CCF80B6F-0BE0-443D-9F9E-59BFACDF1C83}" srcOrd="0" destOrd="0" presId="urn:microsoft.com/office/officeart/2005/8/layout/radial5"/>
    <dgm:cxn modelId="{3063F161-1074-4195-B45E-66353FA240F5}" type="presOf" srcId="{0629E477-0E3A-480D-98EE-BB49CAF1B4B7}" destId="{D8DB421D-CD89-428F-85E7-80B247956CFC}" srcOrd="1" destOrd="0" presId="urn:microsoft.com/office/officeart/2005/8/layout/radial5"/>
    <dgm:cxn modelId="{0406D2E5-0013-4C02-B051-DB2C4BF98D7A}" type="presOf" srcId="{70D57D40-DC2C-4789-8F02-16F9C84BA216}" destId="{9A955986-EB22-4780-8659-23FE008298C1}" srcOrd="0" destOrd="0" presId="urn:microsoft.com/office/officeart/2005/8/layout/radial5"/>
    <dgm:cxn modelId="{311F04CF-7ABA-48C4-8D7E-DBEC0437332C}" type="presOf" srcId="{0A04AEAD-8FC5-4EAF-B0C2-B2BFC32B8CF4}" destId="{5B62075E-C937-4450-8D4A-6558EA846947}" srcOrd="1" destOrd="0" presId="urn:microsoft.com/office/officeart/2005/8/layout/radial5"/>
    <dgm:cxn modelId="{C4C1F7BE-C735-4C60-8FB8-8464E997045A}" srcId="{455EC859-73A8-4CF5-B1E5-DCBF55CDB6EC}" destId="{3587919C-0DD7-4FA9-9A0B-1F72D1283AF4}" srcOrd="4" destOrd="0" parTransId="{0629E477-0E3A-480D-98EE-BB49CAF1B4B7}" sibTransId="{6A6B87E1-7F39-48EF-B5AD-BBE8063D4BA1}"/>
    <dgm:cxn modelId="{CA882991-1BCC-4D44-9D58-A1F3D7B1945B}" type="presOf" srcId="{D6F332F7-F9D8-4FD1-BAF5-09FCEBEE13DF}" destId="{76A98D3D-5A08-44A4-AE79-8C6BD5D53DA4}" srcOrd="0" destOrd="0" presId="urn:microsoft.com/office/officeart/2005/8/layout/radial5"/>
    <dgm:cxn modelId="{954A4F85-8970-4026-BA18-0DC897B12820}" type="presOf" srcId="{5E68F20B-B87F-4E2B-986D-F4281BD08CBB}" destId="{CCD7BA23-E3E1-4C42-85D4-594BFC62B55E}" srcOrd="0" destOrd="0" presId="urn:microsoft.com/office/officeart/2005/8/layout/radial5"/>
    <dgm:cxn modelId="{4DF8837E-E456-48D0-83D5-3133AF9E283A}" type="presOf" srcId="{E0F22FA7-319B-4615-8121-584509D2B2EE}" destId="{6E25EABB-EB3F-40AD-BEF6-FFE2ADF14B88}" srcOrd="0" destOrd="0" presId="urn:microsoft.com/office/officeart/2005/8/layout/radial5"/>
    <dgm:cxn modelId="{5D7DE552-95D3-4271-B893-D8C7DBD784B5}" type="presOf" srcId="{70D57D40-DC2C-4789-8F02-16F9C84BA216}" destId="{B4A65D94-3711-4519-A7DC-EEBEF9620046}" srcOrd="1" destOrd="0" presId="urn:microsoft.com/office/officeart/2005/8/layout/radial5"/>
    <dgm:cxn modelId="{AE213BC9-8AAE-4E03-BBC1-36FB5518B685}" type="presOf" srcId="{455EC859-73A8-4CF5-B1E5-DCBF55CDB6EC}" destId="{152C9CC8-F688-4758-8D4F-E470DB286B17}" srcOrd="0" destOrd="0" presId="urn:microsoft.com/office/officeart/2005/8/layout/radial5"/>
    <dgm:cxn modelId="{2B64A1D0-5333-423A-9DA0-3B8916D07015}" type="presOf" srcId="{47C038DF-65A6-40D6-8BD4-E5B0030BE4E6}" destId="{D72D5EB9-B601-4E24-8B32-1BE8F38C37EE}" srcOrd="0" destOrd="0" presId="urn:microsoft.com/office/officeart/2005/8/layout/radial5"/>
    <dgm:cxn modelId="{F30E64B5-AC29-47BF-919F-29DA3A29CC77}" type="presOf" srcId="{AF2ED060-C1F6-45A5-9C9C-1E9B1CF5D002}" destId="{72A94ED7-2261-4416-9154-6D83AFCFA03C}" srcOrd="0" destOrd="0" presId="urn:microsoft.com/office/officeart/2005/8/layout/radial5"/>
    <dgm:cxn modelId="{9179DC71-3DBA-4BFE-A5F8-063F1082F64F}" srcId="{455EC859-73A8-4CF5-B1E5-DCBF55CDB6EC}" destId="{47C038DF-65A6-40D6-8BD4-E5B0030BE4E6}" srcOrd="3" destOrd="0" parTransId="{498815F3-877F-4AD7-83FC-1E5406BFF032}" sibTransId="{36334094-5E9E-408A-9142-9905A5D527D2}"/>
    <dgm:cxn modelId="{02FE074B-7DCB-4168-B54F-BBB297A0A7DA}" type="presOf" srcId="{498815F3-877F-4AD7-83FC-1E5406BFF032}" destId="{2D2A64FE-3459-436D-8B37-15E15EE6849F}" srcOrd="0" destOrd="0" presId="urn:microsoft.com/office/officeart/2005/8/layout/radial5"/>
    <dgm:cxn modelId="{619D8C9E-7538-4CA5-8768-F4FEFBCEFAB7}" type="presOf" srcId="{5E68F20B-B87F-4E2B-986D-F4281BD08CBB}" destId="{AA3C8F66-E7BB-4002-B9E7-BA39891081B0}" srcOrd="1" destOrd="0" presId="urn:microsoft.com/office/officeart/2005/8/layout/radial5"/>
    <dgm:cxn modelId="{231056CD-C27D-46F0-8764-A0D6F15AF911}" type="presOf" srcId="{0629E477-0E3A-480D-98EE-BB49CAF1B4B7}" destId="{F4D5BADC-136D-477C-99FE-1759DE00F7F9}" srcOrd="0" destOrd="0" presId="urn:microsoft.com/office/officeart/2005/8/layout/radial5"/>
    <dgm:cxn modelId="{344D85C0-D05E-4D0C-B4A8-25BCEAFC682A}" type="presOf" srcId="{0A04AEAD-8FC5-4EAF-B0C2-B2BFC32B8CF4}" destId="{7A4DF2BF-2F6A-477A-9A41-91C6B99D230E}" srcOrd="0" destOrd="0" presId="urn:microsoft.com/office/officeart/2005/8/layout/radial5"/>
    <dgm:cxn modelId="{43AAC341-BB88-4E06-90C7-89E7C7187824}" type="presOf" srcId="{B348CCB6-15FF-472E-AC79-F2322D689CCD}" destId="{BDAFA58A-1242-4156-B60A-D27284740C22}" srcOrd="0" destOrd="0" presId="urn:microsoft.com/office/officeart/2005/8/layout/radial5"/>
    <dgm:cxn modelId="{E6B8612B-EFAC-411D-AE1F-2E757E57D374}" srcId="{455EC859-73A8-4CF5-B1E5-DCBF55CDB6EC}" destId="{DF57E60D-AD40-4281-90BF-EDBB81F2D186}" srcOrd="1" destOrd="0" parTransId="{0A04AEAD-8FC5-4EAF-B0C2-B2BFC32B8CF4}" sibTransId="{F5064DB7-99E9-4E85-94B3-D4C93C369907}"/>
    <dgm:cxn modelId="{864AABD5-B842-4645-9AB7-270EAFAD31E1}" srcId="{E0F22FA7-319B-4615-8121-584509D2B2EE}" destId="{455EC859-73A8-4CF5-B1E5-DCBF55CDB6EC}" srcOrd="0" destOrd="0" parTransId="{B8C50E4C-4983-4159-98FF-AF6E04116565}" sibTransId="{3B9E2A9F-6EA5-4DF4-978B-AC51C23FC6CA}"/>
    <dgm:cxn modelId="{22E417BD-5E82-47C4-A25A-61862F2C5DBE}" type="presParOf" srcId="{6E25EABB-EB3F-40AD-BEF6-FFE2ADF14B88}" destId="{152C9CC8-F688-4758-8D4F-E470DB286B17}" srcOrd="0" destOrd="0" presId="urn:microsoft.com/office/officeart/2005/8/layout/radial5"/>
    <dgm:cxn modelId="{44B70DFC-BA15-41D2-BD2E-1ED186A4EAC5}" type="presParOf" srcId="{6E25EABB-EB3F-40AD-BEF6-FFE2ADF14B88}" destId="{CCD7BA23-E3E1-4C42-85D4-594BFC62B55E}" srcOrd="1" destOrd="0" presId="urn:microsoft.com/office/officeart/2005/8/layout/radial5"/>
    <dgm:cxn modelId="{FE1BBB45-B887-4556-8C65-AB2AFABB1033}" type="presParOf" srcId="{CCD7BA23-E3E1-4C42-85D4-594BFC62B55E}" destId="{AA3C8F66-E7BB-4002-B9E7-BA39891081B0}" srcOrd="0" destOrd="0" presId="urn:microsoft.com/office/officeart/2005/8/layout/radial5"/>
    <dgm:cxn modelId="{87D455C6-998D-4E4D-A8CF-CD357BD4C4CF}" type="presParOf" srcId="{6E25EABB-EB3F-40AD-BEF6-FFE2ADF14B88}" destId="{76A98D3D-5A08-44A4-AE79-8C6BD5D53DA4}" srcOrd="2" destOrd="0" presId="urn:microsoft.com/office/officeart/2005/8/layout/radial5"/>
    <dgm:cxn modelId="{2B0C8C3A-1384-45DF-B9EA-48511B6E43DE}" type="presParOf" srcId="{6E25EABB-EB3F-40AD-BEF6-FFE2ADF14B88}" destId="{7A4DF2BF-2F6A-477A-9A41-91C6B99D230E}" srcOrd="3" destOrd="0" presId="urn:microsoft.com/office/officeart/2005/8/layout/radial5"/>
    <dgm:cxn modelId="{D8E3C5C6-C43A-4688-83EA-E3BC40A51A7E}" type="presParOf" srcId="{7A4DF2BF-2F6A-477A-9A41-91C6B99D230E}" destId="{5B62075E-C937-4450-8D4A-6558EA846947}" srcOrd="0" destOrd="0" presId="urn:microsoft.com/office/officeart/2005/8/layout/radial5"/>
    <dgm:cxn modelId="{5B101CA9-412A-4AE4-851F-89ADFF51D554}" type="presParOf" srcId="{6E25EABB-EB3F-40AD-BEF6-FFE2ADF14B88}" destId="{06CB243C-818A-42C0-AD02-8086080FCCEC}" srcOrd="4" destOrd="0" presId="urn:microsoft.com/office/officeart/2005/8/layout/radial5"/>
    <dgm:cxn modelId="{06A63CC4-A47B-4427-B563-5257C4C95772}" type="presParOf" srcId="{6E25EABB-EB3F-40AD-BEF6-FFE2ADF14B88}" destId="{9A955986-EB22-4780-8659-23FE008298C1}" srcOrd="5" destOrd="0" presId="urn:microsoft.com/office/officeart/2005/8/layout/radial5"/>
    <dgm:cxn modelId="{B1EF750E-C6D2-40BF-8533-91A9557DB40C}" type="presParOf" srcId="{9A955986-EB22-4780-8659-23FE008298C1}" destId="{B4A65D94-3711-4519-A7DC-EEBEF9620046}" srcOrd="0" destOrd="0" presId="urn:microsoft.com/office/officeart/2005/8/layout/radial5"/>
    <dgm:cxn modelId="{D5D23AE8-32A7-484A-8458-1B6B3DDBEE6B}" type="presParOf" srcId="{6E25EABB-EB3F-40AD-BEF6-FFE2ADF14B88}" destId="{BDAFA58A-1242-4156-B60A-D27284740C22}" srcOrd="6" destOrd="0" presId="urn:microsoft.com/office/officeart/2005/8/layout/radial5"/>
    <dgm:cxn modelId="{8E081348-5DE8-42B3-9AE6-DF29E62BCA86}" type="presParOf" srcId="{6E25EABB-EB3F-40AD-BEF6-FFE2ADF14B88}" destId="{2D2A64FE-3459-436D-8B37-15E15EE6849F}" srcOrd="7" destOrd="0" presId="urn:microsoft.com/office/officeart/2005/8/layout/radial5"/>
    <dgm:cxn modelId="{9B807A02-5D28-4B19-8B88-80D48B89D62A}" type="presParOf" srcId="{2D2A64FE-3459-436D-8B37-15E15EE6849F}" destId="{C6B5D763-6761-4695-A80B-4A322B4D85FC}" srcOrd="0" destOrd="0" presId="urn:microsoft.com/office/officeart/2005/8/layout/radial5"/>
    <dgm:cxn modelId="{4FA43B88-0AA1-47EA-9545-0762F7F95B6A}" type="presParOf" srcId="{6E25EABB-EB3F-40AD-BEF6-FFE2ADF14B88}" destId="{D72D5EB9-B601-4E24-8B32-1BE8F38C37EE}" srcOrd="8" destOrd="0" presId="urn:microsoft.com/office/officeart/2005/8/layout/radial5"/>
    <dgm:cxn modelId="{00AFECDC-7EF8-421C-AA31-D2148278F387}" type="presParOf" srcId="{6E25EABB-EB3F-40AD-BEF6-FFE2ADF14B88}" destId="{F4D5BADC-136D-477C-99FE-1759DE00F7F9}" srcOrd="9" destOrd="0" presId="urn:microsoft.com/office/officeart/2005/8/layout/radial5"/>
    <dgm:cxn modelId="{6DB7D55C-3C68-4104-81A4-BD4E54FCBF2E}" type="presParOf" srcId="{F4D5BADC-136D-477C-99FE-1759DE00F7F9}" destId="{D8DB421D-CD89-428F-85E7-80B247956CFC}" srcOrd="0" destOrd="0" presId="urn:microsoft.com/office/officeart/2005/8/layout/radial5"/>
    <dgm:cxn modelId="{007735F7-733F-4CE3-A699-41AC3A15CBCE}" type="presParOf" srcId="{6E25EABB-EB3F-40AD-BEF6-FFE2ADF14B88}" destId="{A74B5285-344B-49F1-9937-46E640C90C39}" srcOrd="10" destOrd="0" presId="urn:microsoft.com/office/officeart/2005/8/layout/radial5"/>
    <dgm:cxn modelId="{484C65F6-3264-4BC5-B602-6F8184ABCCDF}" type="presParOf" srcId="{6E25EABB-EB3F-40AD-BEF6-FFE2ADF14B88}" destId="{72A94ED7-2261-4416-9154-6D83AFCFA03C}" srcOrd="11" destOrd="0" presId="urn:microsoft.com/office/officeart/2005/8/layout/radial5"/>
    <dgm:cxn modelId="{B8E7FF02-5359-4817-AC94-E681D335E0DA}" type="presParOf" srcId="{72A94ED7-2261-4416-9154-6D83AFCFA03C}" destId="{652C413C-C805-436D-BE1A-6605CCCE77A1}" srcOrd="0" destOrd="0" presId="urn:microsoft.com/office/officeart/2005/8/layout/radial5"/>
    <dgm:cxn modelId="{39723AF6-CF92-486D-9326-C68E2E9264BC}" type="presParOf" srcId="{6E25EABB-EB3F-40AD-BEF6-FFE2ADF14B88}" destId="{CCF80B6F-0BE0-443D-9F9E-59BFACDF1C83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ED6DF574-76B8-4C22-A9E9-0926B73B420B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</dgm:spPr>
      <dgm:t>
        <a:bodyPr/>
        <a:lstStyle/>
        <a:p>
          <a:endParaRPr lang="en-US"/>
        </a:p>
      </dgm:t>
    </dgm:pt>
    <dgm:pt modelId="{EDD73E6B-7464-4BD0-BEA9-FE545428B22A}">
      <dgm:prSet phldrT="[Text]"/>
      <dgm:spPr>
        <a:solidFill>
          <a:schemeClr val="accent1">
            <a:lumMod val="50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pPr algn="ctr"/>
          <a:r>
            <a:rPr lang="fa-IR" dirty="0" smtClean="0">
              <a:cs typeface="B Homa" panose="00000400000000000000" pitchFamily="2" charset="-78"/>
            </a:rPr>
            <a:t>سه مرکز تمدن </a:t>
          </a:r>
          <a:endParaRPr lang="en-US" dirty="0"/>
        </a:p>
      </dgm:t>
    </dgm:pt>
    <dgm:pt modelId="{D56E1710-EA22-4BB8-9D3A-D5047CBD6B54}" type="parTrans" cxnId="{32E31FC3-9295-4E86-A401-A01BC9841FC9}">
      <dgm:prSet/>
      <dgm:spPr/>
      <dgm:t>
        <a:bodyPr/>
        <a:lstStyle/>
        <a:p>
          <a:endParaRPr lang="en-US"/>
        </a:p>
      </dgm:t>
    </dgm:pt>
    <dgm:pt modelId="{A20E2D3A-9010-422E-ACF5-D0106E6C45AA}" type="sibTrans" cxnId="{32E31FC3-9295-4E86-A401-A01BC9841FC9}">
      <dgm:prSet/>
      <dgm:spPr/>
      <dgm:t>
        <a:bodyPr/>
        <a:lstStyle/>
        <a:p>
          <a:endParaRPr lang="en-US"/>
        </a:p>
      </dgm:t>
    </dgm:pt>
    <dgm:pt modelId="{EE47ECF2-5CFD-4EBF-9DF6-0F1085D5882D}">
      <dgm:prSet phldrT="[Text]" custT="1"/>
      <dgm:spPr>
        <a:solidFill>
          <a:schemeClr val="bg2">
            <a:lumMod val="25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اینکا</a:t>
          </a:r>
          <a:endParaRPr lang="en-US" sz="2000" dirty="0"/>
        </a:p>
      </dgm:t>
    </dgm:pt>
    <dgm:pt modelId="{E77BDEB1-22D4-4954-B38E-31A012D00164}" type="parTrans" cxnId="{A6898113-4C28-4C0D-B3B9-5F88AAA5A3D3}">
      <dgm:prSet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endParaRPr lang="en-US"/>
        </a:p>
      </dgm:t>
    </dgm:pt>
    <dgm:pt modelId="{BCD076F5-BD52-4988-BF5B-8323823E757C}" type="sibTrans" cxnId="{A6898113-4C28-4C0D-B3B9-5F88AAA5A3D3}">
      <dgm:prSet/>
      <dgm:spPr/>
      <dgm:t>
        <a:bodyPr/>
        <a:lstStyle/>
        <a:p>
          <a:endParaRPr lang="en-US"/>
        </a:p>
      </dgm:t>
    </dgm:pt>
    <dgm:pt modelId="{D45C838F-1054-4026-A309-E22438B02C05}">
      <dgm:prSet phldrT="[Text]" custT="1"/>
      <dgm:spPr>
        <a:solidFill>
          <a:schemeClr val="bg2">
            <a:lumMod val="25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آزتک</a:t>
          </a:r>
          <a:endParaRPr lang="en-US" sz="2000" dirty="0"/>
        </a:p>
      </dgm:t>
    </dgm:pt>
    <dgm:pt modelId="{1FA10360-E0B4-4B2D-8C3E-5FB7EB083871}" type="parTrans" cxnId="{044ACEC2-13CD-4B4A-BE1E-AFA847349214}">
      <dgm:prSet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endParaRPr lang="en-US"/>
        </a:p>
      </dgm:t>
    </dgm:pt>
    <dgm:pt modelId="{DA5A46A6-722E-4F99-926C-0F1F97494BE5}" type="sibTrans" cxnId="{044ACEC2-13CD-4B4A-BE1E-AFA847349214}">
      <dgm:prSet/>
      <dgm:spPr/>
      <dgm:t>
        <a:bodyPr/>
        <a:lstStyle/>
        <a:p>
          <a:endParaRPr lang="en-US"/>
        </a:p>
      </dgm:t>
    </dgm:pt>
    <dgm:pt modelId="{787FE32C-CBA4-4D36-BB42-4EF0E30F29DD}">
      <dgm:prSet phldrT="[Text]" custT="1"/>
      <dgm:spPr>
        <a:solidFill>
          <a:schemeClr val="bg2">
            <a:lumMod val="25000"/>
          </a:schemeClr>
        </a:solidFill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r>
            <a:rPr lang="fa-IR" sz="2000" dirty="0" smtClean="0">
              <a:cs typeface="B Homa" panose="00000400000000000000" pitchFamily="2" charset="-78"/>
            </a:rPr>
            <a:t>مایا</a:t>
          </a:r>
          <a:endParaRPr lang="en-US" sz="2000" dirty="0"/>
        </a:p>
      </dgm:t>
    </dgm:pt>
    <dgm:pt modelId="{889B0A8D-2E8B-4D2F-A2E0-EA814B7E2EBA}" type="parTrans" cxnId="{7E4A4074-0874-4D55-B9F7-7F334C96659E}">
      <dgm:prSet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endParaRPr lang="en-US"/>
        </a:p>
      </dgm:t>
    </dgm:pt>
    <dgm:pt modelId="{A6BB00D6-003E-4E36-8206-7772238B3819}" type="sibTrans" cxnId="{7E4A4074-0874-4D55-B9F7-7F334C96659E}">
      <dgm:prSet/>
      <dgm:spPr/>
      <dgm:t>
        <a:bodyPr/>
        <a:lstStyle/>
        <a:p>
          <a:endParaRPr lang="en-US"/>
        </a:p>
      </dgm:t>
    </dgm:pt>
    <dgm:pt modelId="{BEBA27E1-0FAF-4499-A37F-102940449CE5}" type="pres">
      <dgm:prSet presAssocID="{ED6DF574-76B8-4C22-A9E9-0926B73B420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914BA7D-357E-42D2-8406-9BAA239394F9}" type="pres">
      <dgm:prSet presAssocID="{EDD73E6B-7464-4BD0-BEA9-FE545428B22A}" presName="singleCycle" presStyleCnt="0"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</dgm:pt>
    <dgm:pt modelId="{4FD37057-DDD7-4D1E-8A82-8A557540662D}" type="pres">
      <dgm:prSet presAssocID="{EDD73E6B-7464-4BD0-BEA9-FE545428B22A}" presName="singleCenter" presStyleLbl="node1" presStyleIdx="0" presStyleCnt="4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CF2AE8C8-B36A-4E7B-9DD7-848008AD1D41}" type="pres">
      <dgm:prSet presAssocID="{E77BDEB1-22D4-4954-B38E-31A012D00164}" presName="Name56" presStyleLbl="parChTrans1D2" presStyleIdx="0" presStyleCnt="3"/>
      <dgm:spPr/>
      <dgm:t>
        <a:bodyPr/>
        <a:lstStyle/>
        <a:p>
          <a:endParaRPr lang="en-US"/>
        </a:p>
      </dgm:t>
    </dgm:pt>
    <dgm:pt modelId="{E1E037CD-A730-4B16-9DAD-5D864A85C6C5}" type="pres">
      <dgm:prSet presAssocID="{EE47ECF2-5CFD-4EBF-9DF6-0F1085D5882D}" presName="text0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3F6EBA-1798-402C-A432-DBBA36AB3DE7}" type="pres">
      <dgm:prSet presAssocID="{1FA10360-E0B4-4B2D-8C3E-5FB7EB083871}" presName="Name56" presStyleLbl="parChTrans1D2" presStyleIdx="1" presStyleCnt="3"/>
      <dgm:spPr/>
      <dgm:t>
        <a:bodyPr/>
        <a:lstStyle/>
        <a:p>
          <a:endParaRPr lang="en-US"/>
        </a:p>
      </dgm:t>
    </dgm:pt>
    <dgm:pt modelId="{B2D402F5-3376-47B0-8621-1BF36CDC2AFB}" type="pres">
      <dgm:prSet presAssocID="{D45C838F-1054-4026-A309-E22438B02C05}" presName="text0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60C667-4F4A-4534-BF66-259F91468160}" type="pres">
      <dgm:prSet presAssocID="{889B0A8D-2E8B-4D2F-A2E0-EA814B7E2EBA}" presName="Name56" presStyleLbl="parChTrans1D2" presStyleIdx="2" presStyleCnt="3"/>
      <dgm:spPr/>
      <dgm:t>
        <a:bodyPr/>
        <a:lstStyle/>
        <a:p>
          <a:endParaRPr lang="en-US"/>
        </a:p>
      </dgm:t>
    </dgm:pt>
    <dgm:pt modelId="{316E1101-7491-49FB-A7F9-442F64E95279}" type="pres">
      <dgm:prSet presAssocID="{787FE32C-CBA4-4D36-BB42-4EF0E30F29DD}" presName="text0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898113-4C28-4C0D-B3B9-5F88AAA5A3D3}" srcId="{EDD73E6B-7464-4BD0-BEA9-FE545428B22A}" destId="{EE47ECF2-5CFD-4EBF-9DF6-0F1085D5882D}" srcOrd="0" destOrd="0" parTransId="{E77BDEB1-22D4-4954-B38E-31A012D00164}" sibTransId="{BCD076F5-BD52-4988-BF5B-8323823E757C}"/>
    <dgm:cxn modelId="{0CBB3311-BC4B-4999-AC51-B4985D4018B6}" type="presOf" srcId="{889B0A8D-2E8B-4D2F-A2E0-EA814B7E2EBA}" destId="{4560C667-4F4A-4534-BF66-259F91468160}" srcOrd="0" destOrd="0" presId="urn:microsoft.com/office/officeart/2008/layout/RadialCluster"/>
    <dgm:cxn modelId="{FC5D3F41-1BE6-4D2B-8E12-3568E6E646DA}" type="presOf" srcId="{D45C838F-1054-4026-A309-E22438B02C05}" destId="{B2D402F5-3376-47B0-8621-1BF36CDC2AFB}" srcOrd="0" destOrd="0" presId="urn:microsoft.com/office/officeart/2008/layout/RadialCluster"/>
    <dgm:cxn modelId="{C2033AE9-D216-47E2-BB2B-FCA99515468C}" type="presOf" srcId="{787FE32C-CBA4-4D36-BB42-4EF0E30F29DD}" destId="{316E1101-7491-49FB-A7F9-442F64E95279}" srcOrd="0" destOrd="0" presId="urn:microsoft.com/office/officeart/2008/layout/RadialCluster"/>
    <dgm:cxn modelId="{B2DD25DA-0691-4D5E-9D73-46386A891CFD}" type="presOf" srcId="{E77BDEB1-22D4-4954-B38E-31A012D00164}" destId="{CF2AE8C8-B36A-4E7B-9DD7-848008AD1D41}" srcOrd="0" destOrd="0" presId="urn:microsoft.com/office/officeart/2008/layout/RadialCluster"/>
    <dgm:cxn modelId="{32E31FC3-9295-4E86-A401-A01BC9841FC9}" srcId="{ED6DF574-76B8-4C22-A9E9-0926B73B420B}" destId="{EDD73E6B-7464-4BD0-BEA9-FE545428B22A}" srcOrd="0" destOrd="0" parTransId="{D56E1710-EA22-4BB8-9D3A-D5047CBD6B54}" sibTransId="{A20E2D3A-9010-422E-ACF5-D0106E6C45AA}"/>
    <dgm:cxn modelId="{7E4A4074-0874-4D55-B9F7-7F334C96659E}" srcId="{EDD73E6B-7464-4BD0-BEA9-FE545428B22A}" destId="{787FE32C-CBA4-4D36-BB42-4EF0E30F29DD}" srcOrd="2" destOrd="0" parTransId="{889B0A8D-2E8B-4D2F-A2E0-EA814B7E2EBA}" sibTransId="{A6BB00D6-003E-4E36-8206-7772238B3819}"/>
    <dgm:cxn modelId="{044ACEC2-13CD-4B4A-BE1E-AFA847349214}" srcId="{EDD73E6B-7464-4BD0-BEA9-FE545428B22A}" destId="{D45C838F-1054-4026-A309-E22438B02C05}" srcOrd="1" destOrd="0" parTransId="{1FA10360-E0B4-4B2D-8C3E-5FB7EB083871}" sibTransId="{DA5A46A6-722E-4F99-926C-0F1F97494BE5}"/>
    <dgm:cxn modelId="{BB6FB1BF-7B6D-4553-BD5B-23BEED5B4B0D}" type="presOf" srcId="{EDD73E6B-7464-4BD0-BEA9-FE545428B22A}" destId="{4FD37057-DDD7-4D1E-8A82-8A557540662D}" srcOrd="0" destOrd="0" presId="urn:microsoft.com/office/officeart/2008/layout/RadialCluster"/>
    <dgm:cxn modelId="{9021ED71-BAC3-4490-943C-FCACD5EA35FA}" type="presOf" srcId="{ED6DF574-76B8-4C22-A9E9-0926B73B420B}" destId="{BEBA27E1-0FAF-4499-A37F-102940449CE5}" srcOrd="0" destOrd="0" presId="urn:microsoft.com/office/officeart/2008/layout/RadialCluster"/>
    <dgm:cxn modelId="{7EDFF538-4D3D-4F89-BADF-AC0CA89F6D49}" type="presOf" srcId="{EE47ECF2-5CFD-4EBF-9DF6-0F1085D5882D}" destId="{E1E037CD-A730-4B16-9DAD-5D864A85C6C5}" srcOrd="0" destOrd="0" presId="urn:microsoft.com/office/officeart/2008/layout/RadialCluster"/>
    <dgm:cxn modelId="{FD0DFC32-E3BB-42F2-A947-10F19381AAA6}" type="presOf" srcId="{1FA10360-E0B4-4B2D-8C3E-5FB7EB083871}" destId="{4E3F6EBA-1798-402C-A432-DBBA36AB3DE7}" srcOrd="0" destOrd="0" presId="urn:microsoft.com/office/officeart/2008/layout/RadialCluster"/>
    <dgm:cxn modelId="{898F09F6-30E8-4302-A15C-2A01E0815EAE}" type="presParOf" srcId="{BEBA27E1-0FAF-4499-A37F-102940449CE5}" destId="{2914BA7D-357E-42D2-8406-9BAA239394F9}" srcOrd="0" destOrd="0" presId="urn:microsoft.com/office/officeart/2008/layout/RadialCluster"/>
    <dgm:cxn modelId="{72BFA7F2-7A30-4ADA-8907-985D78F8B5AC}" type="presParOf" srcId="{2914BA7D-357E-42D2-8406-9BAA239394F9}" destId="{4FD37057-DDD7-4D1E-8A82-8A557540662D}" srcOrd="0" destOrd="0" presId="urn:microsoft.com/office/officeart/2008/layout/RadialCluster"/>
    <dgm:cxn modelId="{EF8D8003-DE9A-4FC1-B06C-C48C29198F28}" type="presParOf" srcId="{2914BA7D-357E-42D2-8406-9BAA239394F9}" destId="{CF2AE8C8-B36A-4E7B-9DD7-848008AD1D41}" srcOrd="1" destOrd="0" presId="urn:microsoft.com/office/officeart/2008/layout/RadialCluster"/>
    <dgm:cxn modelId="{68313C4D-C502-432F-ADCB-9C817DD66188}" type="presParOf" srcId="{2914BA7D-357E-42D2-8406-9BAA239394F9}" destId="{E1E037CD-A730-4B16-9DAD-5D864A85C6C5}" srcOrd="2" destOrd="0" presId="urn:microsoft.com/office/officeart/2008/layout/RadialCluster"/>
    <dgm:cxn modelId="{659962F1-7080-4461-AE21-9003DB60B663}" type="presParOf" srcId="{2914BA7D-357E-42D2-8406-9BAA239394F9}" destId="{4E3F6EBA-1798-402C-A432-DBBA36AB3DE7}" srcOrd="3" destOrd="0" presId="urn:microsoft.com/office/officeart/2008/layout/RadialCluster"/>
    <dgm:cxn modelId="{372FFCA9-2A19-4D3D-8E7C-5ADDEE7EAD1B}" type="presParOf" srcId="{2914BA7D-357E-42D2-8406-9BAA239394F9}" destId="{B2D402F5-3376-47B0-8621-1BF36CDC2AFB}" srcOrd="4" destOrd="0" presId="urn:microsoft.com/office/officeart/2008/layout/RadialCluster"/>
    <dgm:cxn modelId="{5445607B-D761-4F0E-BBAB-95F4AF29F1F8}" type="presParOf" srcId="{2914BA7D-357E-42D2-8406-9BAA239394F9}" destId="{4560C667-4F4A-4534-BF66-259F91468160}" srcOrd="5" destOrd="0" presId="urn:microsoft.com/office/officeart/2008/layout/RadialCluster"/>
    <dgm:cxn modelId="{6C2E4E02-28B6-4647-A2DA-AE3408A77777}" type="presParOf" srcId="{2914BA7D-357E-42D2-8406-9BAA239394F9}" destId="{316E1101-7491-49FB-A7F9-442F64E95279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B5904C37-5178-4BA8-B284-8E3ED117DD9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D2C4C47-1022-44EC-AC47-FDE124619E50}">
      <dgm:prSet phldrT="[Text]" custT="1"/>
      <dgm:spPr>
        <a:solidFill>
          <a:schemeClr val="accent2">
            <a:lumMod val="50000"/>
          </a:schemeClr>
        </a:solidFill>
        <a:scene3d>
          <a:camera prst="isometricOffAxis2Left"/>
          <a:lightRig rig="threePt" dir="t"/>
        </a:scene3d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solidFill>
                <a:schemeClr val="tx1"/>
              </a:solidFill>
              <a:cs typeface="B Homa" panose="00000400000000000000" pitchFamily="2" charset="-78"/>
            </a:rPr>
            <a:t>جمعیتی متمرکز و مردمی مستقل</a:t>
          </a:r>
        </a:p>
        <a:p>
          <a:pPr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dirty="0"/>
        </a:p>
      </dgm:t>
    </dgm:pt>
    <dgm:pt modelId="{48478821-D3E9-4197-8865-6930A1759F60}" type="parTrans" cxnId="{28EA04A4-37CD-49D2-A261-EFD360D045B4}">
      <dgm:prSet/>
      <dgm:spPr/>
      <dgm:t>
        <a:bodyPr/>
        <a:lstStyle/>
        <a:p>
          <a:endParaRPr lang="en-US"/>
        </a:p>
      </dgm:t>
    </dgm:pt>
    <dgm:pt modelId="{3ED3A858-0BF9-4CD5-8490-531EB5FF4284}" type="sibTrans" cxnId="{28EA04A4-37CD-49D2-A261-EFD360D045B4}">
      <dgm:prSet/>
      <dgm:spPr/>
      <dgm:t>
        <a:bodyPr/>
        <a:lstStyle/>
        <a:p>
          <a:endParaRPr lang="en-US"/>
        </a:p>
      </dgm:t>
    </dgm:pt>
    <dgm:pt modelId="{43ECC720-64E1-455F-A2E5-4BE842A903EB}">
      <dgm:prSet phldrT="[Text]" custT="1"/>
      <dgm:spPr>
        <a:solidFill>
          <a:schemeClr val="accent2">
            <a:lumMod val="50000"/>
          </a:schemeClr>
        </a:solidFill>
        <a:scene3d>
          <a:camera prst="isometricOffAxis2Left"/>
          <a:lightRig rig="threePt" dir="t"/>
        </a:scene3d>
      </dgm:spPr>
      <dgm:t>
        <a:bodyPr/>
        <a:lstStyle/>
        <a:p>
          <a:r>
            <a:rPr lang="fa-IR" sz="2400" dirty="0" smtClean="0">
              <a:solidFill>
                <a:schemeClr val="tx1"/>
              </a:solidFill>
              <a:cs typeface="B Homa" panose="00000400000000000000" pitchFamily="2" charset="-78"/>
            </a:rPr>
            <a:t>فضاهاي مذهبی بسیار مشابه زیگورات هاي تمدن بین النهرین</a:t>
          </a:r>
          <a:endParaRPr lang="en-US" sz="2400" dirty="0">
            <a:solidFill>
              <a:schemeClr val="tx1"/>
            </a:solidFill>
          </a:endParaRPr>
        </a:p>
      </dgm:t>
    </dgm:pt>
    <dgm:pt modelId="{53135FAA-E822-41CD-BEF9-A08879A9A26B}" type="parTrans" cxnId="{4FFBF74A-52FE-412A-AF48-88E4A9D40888}">
      <dgm:prSet/>
      <dgm:spPr/>
      <dgm:t>
        <a:bodyPr/>
        <a:lstStyle/>
        <a:p>
          <a:endParaRPr lang="en-US"/>
        </a:p>
      </dgm:t>
    </dgm:pt>
    <dgm:pt modelId="{521C31DC-5231-4B16-9F74-3D67A872A804}" type="sibTrans" cxnId="{4FFBF74A-52FE-412A-AF48-88E4A9D40888}">
      <dgm:prSet/>
      <dgm:spPr/>
      <dgm:t>
        <a:bodyPr/>
        <a:lstStyle/>
        <a:p>
          <a:endParaRPr lang="en-US"/>
        </a:p>
      </dgm:t>
    </dgm:pt>
    <dgm:pt modelId="{31340D17-A61F-4C58-9955-AFB73EC22475}">
      <dgm:prSet phldrT="[Text]" custT="1"/>
      <dgm:spPr>
        <a:solidFill>
          <a:schemeClr val="accent2">
            <a:lumMod val="50000"/>
          </a:schemeClr>
        </a:solidFill>
        <a:scene3d>
          <a:camera prst="isometricOffAxis2Left"/>
          <a:lightRig rig="threePt" dir="t"/>
        </a:scene3d>
      </dgm:spPr>
      <dgm:t>
        <a:bodyPr/>
        <a:lstStyle/>
        <a:p>
          <a:r>
            <a:rPr lang="fa-IR" sz="2400" dirty="0" smtClean="0">
              <a:solidFill>
                <a:schemeClr val="tx1"/>
              </a:solidFill>
              <a:cs typeface="B Homa" panose="00000400000000000000" pitchFamily="2" charset="-78"/>
            </a:rPr>
            <a:t>مبتنی بر ریش سفیدي در ایل و عشیره </a:t>
          </a:r>
          <a:endParaRPr lang="en-US" sz="2400" dirty="0">
            <a:solidFill>
              <a:schemeClr val="tx1"/>
            </a:solidFill>
          </a:endParaRPr>
        </a:p>
      </dgm:t>
    </dgm:pt>
    <dgm:pt modelId="{B8F634F6-DCB0-4C7A-A120-94BFEC6340F1}" type="parTrans" cxnId="{796EA04B-69B5-4BCE-BB0A-DEE73E4BF878}">
      <dgm:prSet/>
      <dgm:spPr/>
      <dgm:t>
        <a:bodyPr/>
        <a:lstStyle/>
        <a:p>
          <a:endParaRPr lang="en-US"/>
        </a:p>
      </dgm:t>
    </dgm:pt>
    <dgm:pt modelId="{9F749E39-5664-4F50-B374-8266C95449C6}" type="sibTrans" cxnId="{796EA04B-69B5-4BCE-BB0A-DEE73E4BF878}">
      <dgm:prSet/>
      <dgm:spPr/>
      <dgm:t>
        <a:bodyPr/>
        <a:lstStyle/>
        <a:p>
          <a:endParaRPr lang="en-US"/>
        </a:p>
      </dgm:t>
    </dgm:pt>
    <dgm:pt modelId="{A7812295-63E9-41A1-BA40-2F345ECFE2C4}">
      <dgm:prSet phldrT="[Text]" custT="1"/>
      <dgm:spPr>
        <a:solidFill>
          <a:schemeClr val="accent2">
            <a:lumMod val="50000"/>
          </a:schemeClr>
        </a:solidFill>
        <a:scene3d>
          <a:camera prst="isometricOffAxis2Left"/>
          <a:lightRig rig="threePt" dir="t"/>
        </a:scene3d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solidFill>
                <a:schemeClr val="tx1"/>
              </a:solidFill>
              <a:cs typeface="B Homa" panose="00000400000000000000" pitchFamily="2" charset="-78"/>
            </a:rPr>
            <a:t>آخرین سلسله تمدنی در مکزیک</a:t>
          </a:r>
        </a:p>
        <a:p>
          <a:pPr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dirty="0"/>
        </a:p>
      </dgm:t>
    </dgm:pt>
    <dgm:pt modelId="{BA207B25-A992-4041-BFAB-0CF28CC3074D}" type="parTrans" cxnId="{B3F8091A-44D2-4929-AD79-4723628CE327}">
      <dgm:prSet/>
      <dgm:spPr/>
      <dgm:t>
        <a:bodyPr/>
        <a:lstStyle/>
        <a:p>
          <a:endParaRPr lang="en-US"/>
        </a:p>
      </dgm:t>
    </dgm:pt>
    <dgm:pt modelId="{34D4FA56-77DB-40A6-B618-09BEA2652D70}" type="sibTrans" cxnId="{B3F8091A-44D2-4929-AD79-4723628CE327}">
      <dgm:prSet/>
      <dgm:spPr/>
      <dgm:t>
        <a:bodyPr/>
        <a:lstStyle/>
        <a:p>
          <a:endParaRPr lang="en-US"/>
        </a:p>
      </dgm:t>
    </dgm:pt>
    <dgm:pt modelId="{78F1EB61-FB14-4907-9DA1-769F566CD141}">
      <dgm:prSet phldrT="[Text]" custT="1"/>
      <dgm:spPr>
        <a:solidFill>
          <a:schemeClr val="accent2">
            <a:lumMod val="50000"/>
          </a:schemeClr>
        </a:solidFill>
        <a:scene3d>
          <a:camera prst="isometricOffAxis2Left"/>
          <a:lightRig rig="threePt" dir="t"/>
        </a:scene3d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dirty="0" smtClean="0">
              <a:solidFill>
                <a:schemeClr val="tx1"/>
              </a:solidFill>
              <a:cs typeface="B Homa" panose="00000400000000000000" pitchFamily="2" charset="-78"/>
            </a:rPr>
            <a:t>ایجاد امپراطوری قدرتمند به دلیل اتحاد مردم</a:t>
          </a:r>
        </a:p>
        <a:p>
          <a:pPr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dirty="0"/>
        </a:p>
      </dgm:t>
    </dgm:pt>
    <dgm:pt modelId="{250E3A63-6119-4D30-BDB7-F32086DCE4B4}" type="parTrans" cxnId="{DF1A08C6-A169-41AB-A76E-A5EE0718B5A8}">
      <dgm:prSet/>
      <dgm:spPr/>
      <dgm:t>
        <a:bodyPr/>
        <a:lstStyle/>
        <a:p>
          <a:endParaRPr lang="en-US"/>
        </a:p>
      </dgm:t>
    </dgm:pt>
    <dgm:pt modelId="{678BA4D6-FA39-49B2-972F-B4FBD890C5AC}" type="sibTrans" cxnId="{DF1A08C6-A169-41AB-A76E-A5EE0718B5A8}">
      <dgm:prSet/>
      <dgm:spPr/>
      <dgm:t>
        <a:bodyPr/>
        <a:lstStyle/>
        <a:p>
          <a:endParaRPr lang="en-US"/>
        </a:p>
      </dgm:t>
    </dgm:pt>
    <dgm:pt modelId="{45A2292D-D07A-4EAF-83DC-6AB95EFC4C20}" type="pres">
      <dgm:prSet presAssocID="{B5904C37-5178-4BA8-B284-8E3ED117DD9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138254A-9042-40D2-9D59-7FA9013E2E88}" type="pres">
      <dgm:prSet presAssocID="{6D2C4C47-1022-44EC-AC47-FDE124619E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62986B-38F5-4811-B9F4-F4A2D23E9580}" type="pres">
      <dgm:prSet presAssocID="{3ED3A858-0BF9-4CD5-8490-531EB5FF4284}" presName="sibTrans" presStyleCnt="0"/>
      <dgm:spPr/>
    </dgm:pt>
    <dgm:pt modelId="{FFED1247-CEBC-4BC3-BC5A-34ECEF003097}" type="pres">
      <dgm:prSet presAssocID="{43ECC720-64E1-455F-A2E5-4BE842A903E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9FD9A3-AC97-4478-9830-D86FA0262F64}" type="pres">
      <dgm:prSet presAssocID="{521C31DC-5231-4B16-9F74-3D67A872A804}" presName="sibTrans" presStyleCnt="0"/>
      <dgm:spPr/>
    </dgm:pt>
    <dgm:pt modelId="{5D9B6585-AE2A-457B-A238-274430EFD6F3}" type="pres">
      <dgm:prSet presAssocID="{31340D17-A61F-4C58-9955-AFB73EC2247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5AB9E5-7F9A-4870-929B-D5A1F9E16DA1}" type="pres">
      <dgm:prSet presAssocID="{9F749E39-5664-4F50-B374-8266C95449C6}" presName="sibTrans" presStyleCnt="0"/>
      <dgm:spPr/>
    </dgm:pt>
    <dgm:pt modelId="{51C2BCC3-6C35-4DA9-9D91-C55D1351FBC9}" type="pres">
      <dgm:prSet presAssocID="{A7812295-63E9-41A1-BA40-2F345ECFE2C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0C4872-B1EB-4945-B659-4A1E3BFF8F04}" type="pres">
      <dgm:prSet presAssocID="{34D4FA56-77DB-40A6-B618-09BEA2652D70}" presName="sibTrans" presStyleCnt="0"/>
      <dgm:spPr/>
    </dgm:pt>
    <dgm:pt modelId="{7B91014E-45B0-4AFF-B813-2478F3148D29}" type="pres">
      <dgm:prSet presAssocID="{78F1EB61-FB14-4907-9DA1-769F566CD14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6EA04B-69B5-4BCE-BB0A-DEE73E4BF878}" srcId="{B5904C37-5178-4BA8-B284-8E3ED117DD96}" destId="{31340D17-A61F-4C58-9955-AFB73EC22475}" srcOrd="2" destOrd="0" parTransId="{B8F634F6-DCB0-4C7A-A120-94BFEC6340F1}" sibTransId="{9F749E39-5664-4F50-B374-8266C95449C6}"/>
    <dgm:cxn modelId="{D2FF99C7-AEAF-4DCD-B98E-826170278133}" type="presOf" srcId="{43ECC720-64E1-455F-A2E5-4BE842A903EB}" destId="{FFED1247-CEBC-4BC3-BC5A-34ECEF003097}" srcOrd="0" destOrd="0" presId="urn:microsoft.com/office/officeart/2005/8/layout/default"/>
    <dgm:cxn modelId="{5CDCDA7F-68C5-4408-A68D-64C0DCACBB67}" type="presOf" srcId="{6D2C4C47-1022-44EC-AC47-FDE124619E50}" destId="{0138254A-9042-40D2-9D59-7FA9013E2E88}" srcOrd="0" destOrd="0" presId="urn:microsoft.com/office/officeart/2005/8/layout/default"/>
    <dgm:cxn modelId="{DF1A08C6-A169-41AB-A76E-A5EE0718B5A8}" srcId="{B5904C37-5178-4BA8-B284-8E3ED117DD96}" destId="{78F1EB61-FB14-4907-9DA1-769F566CD141}" srcOrd="4" destOrd="0" parTransId="{250E3A63-6119-4D30-BDB7-F32086DCE4B4}" sibTransId="{678BA4D6-FA39-49B2-972F-B4FBD890C5AC}"/>
    <dgm:cxn modelId="{7404BF3B-B9E9-4A35-88CE-B4B68F514975}" type="presOf" srcId="{31340D17-A61F-4C58-9955-AFB73EC22475}" destId="{5D9B6585-AE2A-457B-A238-274430EFD6F3}" srcOrd="0" destOrd="0" presId="urn:microsoft.com/office/officeart/2005/8/layout/default"/>
    <dgm:cxn modelId="{DC694A29-7C83-4093-9F38-9224A75B70F8}" type="presOf" srcId="{B5904C37-5178-4BA8-B284-8E3ED117DD96}" destId="{45A2292D-D07A-4EAF-83DC-6AB95EFC4C20}" srcOrd="0" destOrd="0" presId="urn:microsoft.com/office/officeart/2005/8/layout/default"/>
    <dgm:cxn modelId="{8F89AB43-4312-46B2-AB5F-3746C499A3C7}" type="presOf" srcId="{78F1EB61-FB14-4907-9DA1-769F566CD141}" destId="{7B91014E-45B0-4AFF-B813-2478F3148D29}" srcOrd="0" destOrd="0" presId="urn:microsoft.com/office/officeart/2005/8/layout/default"/>
    <dgm:cxn modelId="{4FFBF74A-52FE-412A-AF48-88E4A9D40888}" srcId="{B5904C37-5178-4BA8-B284-8E3ED117DD96}" destId="{43ECC720-64E1-455F-A2E5-4BE842A903EB}" srcOrd="1" destOrd="0" parTransId="{53135FAA-E822-41CD-BEF9-A08879A9A26B}" sibTransId="{521C31DC-5231-4B16-9F74-3D67A872A804}"/>
    <dgm:cxn modelId="{28EA04A4-37CD-49D2-A261-EFD360D045B4}" srcId="{B5904C37-5178-4BA8-B284-8E3ED117DD96}" destId="{6D2C4C47-1022-44EC-AC47-FDE124619E50}" srcOrd="0" destOrd="0" parTransId="{48478821-D3E9-4197-8865-6930A1759F60}" sibTransId="{3ED3A858-0BF9-4CD5-8490-531EB5FF4284}"/>
    <dgm:cxn modelId="{3C7DDC4A-CD6A-4AB3-85D3-33C172C3D70B}" type="presOf" srcId="{A7812295-63E9-41A1-BA40-2F345ECFE2C4}" destId="{51C2BCC3-6C35-4DA9-9D91-C55D1351FBC9}" srcOrd="0" destOrd="0" presId="urn:microsoft.com/office/officeart/2005/8/layout/default"/>
    <dgm:cxn modelId="{B3F8091A-44D2-4929-AD79-4723628CE327}" srcId="{B5904C37-5178-4BA8-B284-8E3ED117DD96}" destId="{A7812295-63E9-41A1-BA40-2F345ECFE2C4}" srcOrd="3" destOrd="0" parTransId="{BA207B25-A992-4041-BFAB-0CF28CC3074D}" sibTransId="{34D4FA56-77DB-40A6-B618-09BEA2652D70}"/>
    <dgm:cxn modelId="{0409F1BE-C37A-49FB-BB9A-F8D6D67381D7}" type="presParOf" srcId="{45A2292D-D07A-4EAF-83DC-6AB95EFC4C20}" destId="{0138254A-9042-40D2-9D59-7FA9013E2E88}" srcOrd="0" destOrd="0" presId="urn:microsoft.com/office/officeart/2005/8/layout/default"/>
    <dgm:cxn modelId="{73FE7023-0431-4178-86C8-0170E1D8B28C}" type="presParOf" srcId="{45A2292D-D07A-4EAF-83DC-6AB95EFC4C20}" destId="{5962986B-38F5-4811-B9F4-F4A2D23E9580}" srcOrd="1" destOrd="0" presId="urn:microsoft.com/office/officeart/2005/8/layout/default"/>
    <dgm:cxn modelId="{A3FBDA2D-C970-4878-B0D0-B1A1A5986025}" type="presParOf" srcId="{45A2292D-D07A-4EAF-83DC-6AB95EFC4C20}" destId="{FFED1247-CEBC-4BC3-BC5A-34ECEF003097}" srcOrd="2" destOrd="0" presId="urn:microsoft.com/office/officeart/2005/8/layout/default"/>
    <dgm:cxn modelId="{864EA4B6-0DDD-4077-8FC5-0000FC6673C9}" type="presParOf" srcId="{45A2292D-D07A-4EAF-83DC-6AB95EFC4C20}" destId="{4D9FD9A3-AC97-4478-9830-D86FA0262F64}" srcOrd="3" destOrd="0" presId="urn:microsoft.com/office/officeart/2005/8/layout/default"/>
    <dgm:cxn modelId="{9FFA6C02-9A00-42E9-96AA-FCCF0E568A64}" type="presParOf" srcId="{45A2292D-D07A-4EAF-83DC-6AB95EFC4C20}" destId="{5D9B6585-AE2A-457B-A238-274430EFD6F3}" srcOrd="4" destOrd="0" presId="urn:microsoft.com/office/officeart/2005/8/layout/default"/>
    <dgm:cxn modelId="{8F602459-886A-4B6D-AC1F-95E771E070A1}" type="presParOf" srcId="{45A2292D-D07A-4EAF-83DC-6AB95EFC4C20}" destId="{BA5AB9E5-7F9A-4870-929B-D5A1F9E16DA1}" srcOrd="5" destOrd="0" presId="urn:microsoft.com/office/officeart/2005/8/layout/default"/>
    <dgm:cxn modelId="{14214674-BB06-4CFC-9A51-1E3DB207F91F}" type="presParOf" srcId="{45A2292D-D07A-4EAF-83DC-6AB95EFC4C20}" destId="{51C2BCC3-6C35-4DA9-9D91-C55D1351FBC9}" srcOrd="6" destOrd="0" presId="urn:microsoft.com/office/officeart/2005/8/layout/default"/>
    <dgm:cxn modelId="{FB6EF136-A30B-4D3C-9152-56C7A9DFA586}" type="presParOf" srcId="{45A2292D-D07A-4EAF-83DC-6AB95EFC4C20}" destId="{C60C4872-B1EB-4945-B659-4A1E3BFF8F04}" srcOrd="7" destOrd="0" presId="urn:microsoft.com/office/officeart/2005/8/layout/default"/>
    <dgm:cxn modelId="{D10CE85B-3A93-431B-985B-5FF246618648}" type="presParOf" srcId="{45A2292D-D07A-4EAF-83DC-6AB95EFC4C20}" destId="{7B91014E-45B0-4AFF-B813-2478F3148D2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BBE4F804-23DE-4AFC-9C64-F352687A85B8}" type="doc">
      <dgm:prSet loTypeId="urn:microsoft.com/office/officeart/2005/8/layout/arrow6" loCatId="process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413E88-A7EC-42B9-9F8F-B8C849435517}">
      <dgm:prSet phldrT="[Text]"/>
      <dgm:spPr/>
      <dgm:t>
        <a:bodyPr/>
        <a:lstStyle/>
        <a:p>
          <a:r>
            <a:rPr lang="fa-IR" dirty="0" smtClean="0">
              <a:cs typeface="B Homa" panose="00000400000000000000" pitchFamily="2" charset="-78"/>
            </a:rPr>
            <a:t>معماری</a:t>
          </a:r>
          <a:endParaRPr lang="en-US" dirty="0">
            <a:cs typeface="B Homa" panose="00000400000000000000" pitchFamily="2" charset="-78"/>
          </a:endParaRPr>
        </a:p>
      </dgm:t>
    </dgm:pt>
    <dgm:pt modelId="{7539894E-42FD-4E1C-8DDA-79D687463E49}" type="parTrans" cxnId="{3B21963C-A28E-4F69-AC54-B1EE885D74D6}">
      <dgm:prSet/>
      <dgm:spPr/>
      <dgm:t>
        <a:bodyPr/>
        <a:lstStyle/>
        <a:p>
          <a:endParaRPr lang="en-US"/>
        </a:p>
      </dgm:t>
    </dgm:pt>
    <dgm:pt modelId="{71DFA566-DF54-4E39-B8CC-186630C926A6}" type="sibTrans" cxnId="{3B21963C-A28E-4F69-AC54-B1EE885D74D6}">
      <dgm:prSet/>
      <dgm:spPr/>
      <dgm:t>
        <a:bodyPr/>
        <a:lstStyle/>
        <a:p>
          <a:endParaRPr lang="en-US"/>
        </a:p>
      </dgm:t>
    </dgm:pt>
    <dgm:pt modelId="{8E198108-8630-43B9-9754-69B8A16215BA}">
      <dgm:prSet phldrT="[Text]" custT="1"/>
      <dgm:spPr/>
      <dgm:t>
        <a:bodyPr/>
        <a:lstStyle/>
        <a:p>
          <a:pPr algn="ctr"/>
          <a:r>
            <a:rPr lang="fa-IR" sz="3600" dirty="0" smtClean="0">
              <a:cs typeface="B Homa" panose="00000400000000000000" pitchFamily="2" charset="-78"/>
            </a:rPr>
            <a:t>تراکم</a:t>
          </a:r>
          <a:endParaRPr lang="en-US" sz="3600" dirty="0">
            <a:cs typeface="B Homa" panose="00000400000000000000" pitchFamily="2" charset="-78"/>
          </a:endParaRPr>
        </a:p>
      </dgm:t>
    </dgm:pt>
    <dgm:pt modelId="{0076A6EB-D359-4376-A55B-3BCAE6ECC5CC}" type="parTrans" cxnId="{4BEAAAAD-4B69-465A-B7F3-9EBF4618019E}">
      <dgm:prSet/>
      <dgm:spPr/>
      <dgm:t>
        <a:bodyPr/>
        <a:lstStyle/>
        <a:p>
          <a:endParaRPr lang="en-US"/>
        </a:p>
      </dgm:t>
    </dgm:pt>
    <dgm:pt modelId="{88C2A8A2-F52A-4D46-8113-8CE9F3AD1E3E}" type="sibTrans" cxnId="{4BEAAAAD-4B69-465A-B7F3-9EBF4618019E}">
      <dgm:prSet/>
      <dgm:spPr/>
      <dgm:t>
        <a:bodyPr/>
        <a:lstStyle/>
        <a:p>
          <a:endParaRPr lang="en-US"/>
        </a:p>
      </dgm:t>
    </dgm:pt>
    <dgm:pt modelId="{28A61F43-88BC-4646-9985-1747510C40C3}" type="pres">
      <dgm:prSet presAssocID="{BBE4F804-23DE-4AFC-9C64-F352687A85B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3015C1-8754-4CEC-B7DD-14E7511EC3CE}" type="pres">
      <dgm:prSet presAssocID="{BBE4F804-23DE-4AFC-9C64-F352687A85B8}" presName="ribbon" presStyleLbl="node1" presStyleIdx="0" presStyleCnt="1" custLinFactNeighborX="-1685" custLinFactNeighborY="-50000"/>
      <dgm:spPr/>
    </dgm:pt>
    <dgm:pt modelId="{3CAAB2AE-BA5B-43E3-A0F1-9DC586778A73}" type="pres">
      <dgm:prSet presAssocID="{BBE4F804-23DE-4AFC-9C64-F352687A85B8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0D7EBA-DB8C-4873-A614-4FD82A7BEA0E}" type="pres">
      <dgm:prSet presAssocID="{BBE4F804-23DE-4AFC-9C64-F352687A85B8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461710-2CF2-48C8-A08D-B786486448CF}" type="presOf" srcId="{8E198108-8630-43B9-9754-69B8A16215BA}" destId="{100D7EBA-DB8C-4873-A614-4FD82A7BEA0E}" srcOrd="0" destOrd="0" presId="urn:microsoft.com/office/officeart/2005/8/layout/arrow6"/>
    <dgm:cxn modelId="{3B21963C-A28E-4F69-AC54-B1EE885D74D6}" srcId="{BBE4F804-23DE-4AFC-9C64-F352687A85B8}" destId="{2F413E88-A7EC-42B9-9F8F-B8C849435517}" srcOrd="0" destOrd="0" parTransId="{7539894E-42FD-4E1C-8DDA-79D687463E49}" sibTransId="{71DFA566-DF54-4E39-B8CC-186630C926A6}"/>
    <dgm:cxn modelId="{4BEAAAAD-4B69-465A-B7F3-9EBF4618019E}" srcId="{BBE4F804-23DE-4AFC-9C64-F352687A85B8}" destId="{8E198108-8630-43B9-9754-69B8A16215BA}" srcOrd="1" destOrd="0" parTransId="{0076A6EB-D359-4376-A55B-3BCAE6ECC5CC}" sibTransId="{88C2A8A2-F52A-4D46-8113-8CE9F3AD1E3E}"/>
    <dgm:cxn modelId="{9661E7EB-30A4-48DE-8E7E-0FA3CA4D2F91}" type="presOf" srcId="{2F413E88-A7EC-42B9-9F8F-B8C849435517}" destId="{3CAAB2AE-BA5B-43E3-A0F1-9DC586778A73}" srcOrd="0" destOrd="0" presId="urn:microsoft.com/office/officeart/2005/8/layout/arrow6"/>
    <dgm:cxn modelId="{C973B592-534B-478C-9A30-53852E792788}" type="presOf" srcId="{BBE4F804-23DE-4AFC-9C64-F352687A85B8}" destId="{28A61F43-88BC-4646-9985-1747510C40C3}" srcOrd="0" destOrd="0" presId="urn:microsoft.com/office/officeart/2005/8/layout/arrow6"/>
    <dgm:cxn modelId="{3080A662-EC94-4562-951C-BE1A98CDBD99}" type="presParOf" srcId="{28A61F43-88BC-4646-9985-1747510C40C3}" destId="{793015C1-8754-4CEC-B7DD-14E7511EC3CE}" srcOrd="0" destOrd="0" presId="urn:microsoft.com/office/officeart/2005/8/layout/arrow6"/>
    <dgm:cxn modelId="{0793A3BC-B14D-4472-A925-689829C0A9AE}" type="presParOf" srcId="{28A61F43-88BC-4646-9985-1747510C40C3}" destId="{3CAAB2AE-BA5B-43E3-A0F1-9DC586778A73}" srcOrd="1" destOrd="0" presId="urn:microsoft.com/office/officeart/2005/8/layout/arrow6"/>
    <dgm:cxn modelId="{B266DBC8-97DE-4C7F-A23A-53FF6DFB6FBC}" type="presParOf" srcId="{28A61F43-88BC-4646-9985-1747510C40C3}" destId="{100D7EBA-DB8C-4873-A614-4FD82A7BEA0E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CF873795-13AE-473F-BDF3-0CAC2C45218F}" type="doc">
      <dgm:prSet loTypeId="urn:microsoft.com/office/officeart/2005/8/layout/list1" loCatId="list" qsTypeId="urn:microsoft.com/office/officeart/2009/2/quickstyle/3d8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5B3EF1F-93B0-457C-A54F-C06C02633F38}">
      <dgm:prSet phldrT="[Text]" custT="1"/>
      <dgm:spPr/>
      <dgm:t>
        <a:bodyPr/>
        <a:lstStyle/>
        <a:p>
          <a:pPr algn="r"/>
          <a:r>
            <a:rPr lang="fa-IR" sz="2800" dirty="0" smtClean="0">
              <a:solidFill>
                <a:schemeClr val="tx1"/>
              </a:solidFill>
              <a:cs typeface="B Homa" panose="00000400000000000000" pitchFamily="2" charset="-78"/>
            </a:rPr>
            <a:t>شکل گیری از قرن 14 با تشکیل دولت شهر ها</a:t>
          </a:r>
          <a:endParaRPr lang="en-US" sz="2800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93609677-E120-4059-BC1A-6F86798AF7D1}" type="parTrans" cxnId="{CC7DA8CE-4268-477B-8EEE-913DBBAFB6E3}">
      <dgm:prSet/>
      <dgm:spPr/>
      <dgm:t>
        <a:bodyPr/>
        <a:lstStyle/>
        <a:p>
          <a:pPr algn="r"/>
          <a:endParaRPr lang="en-US" sz="20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50DC0F7C-0D20-4848-A184-25460F0E82B9}" type="sibTrans" cxnId="{CC7DA8CE-4268-477B-8EEE-913DBBAFB6E3}">
      <dgm:prSet/>
      <dgm:spPr/>
      <dgm:t>
        <a:bodyPr/>
        <a:lstStyle/>
        <a:p>
          <a:pPr algn="r"/>
          <a:endParaRPr lang="en-US" sz="20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DA640241-4644-445B-BF0E-CA04D2B8E756}">
      <dgm:prSet phldrT="[Text]" custT="1"/>
      <dgm:spPr/>
      <dgm:t>
        <a:bodyPr/>
        <a:lstStyle/>
        <a:p>
          <a:pPr algn="r"/>
          <a:r>
            <a:rPr lang="fa-IR" sz="2800" dirty="0" smtClean="0">
              <a:solidFill>
                <a:schemeClr val="tx1"/>
              </a:solidFill>
              <a:cs typeface="B Homa" panose="00000400000000000000" pitchFamily="2" charset="-78"/>
            </a:rPr>
            <a:t>محل شکل گیری سواحل اقیانوس آرام</a:t>
          </a:r>
        </a:p>
      </dgm:t>
    </dgm:pt>
    <dgm:pt modelId="{CF9E6DDD-E8F9-448D-BFFD-F457539E8923}" type="parTrans" cxnId="{5A95F658-19F3-4DAC-ACD5-7266BB0F6418}">
      <dgm:prSet/>
      <dgm:spPr/>
      <dgm:t>
        <a:bodyPr/>
        <a:lstStyle/>
        <a:p>
          <a:pPr algn="r"/>
          <a:endParaRPr lang="en-US" sz="20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E3A37787-E7FF-4F02-BD0C-2336FA8671FC}" type="sibTrans" cxnId="{5A95F658-19F3-4DAC-ACD5-7266BB0F6418}">
      <dgm:prSet/>
      <dgm:spPr/>
      <dgm:t>
        <a:bodyPr/>
        <a:lstStyle/>
        <a:p>
          <a:pPr algn="r"/>
          <a:endParaRPr lang="en-US" sz="20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67B8A460-1258-4497-B5F4-B3BB4C954558}">
      <dgm:prSet phldrT="[Text]" custT="1"/>
      <dgm:spPr/>
      <dgm:t>
        <a:bodyPr/>
        <a:lstStyle/>
        <a:p>
          <a:pPr algn="r"/>
          <a:r>
            <a:rPr lang="fa-IR" sz="2800" dirty="0" smtClean="0">
              <a:solidFill>
                <a:schemeClr val="tx1"/>
              </a:solidFill>
              <a:cs typeface="B Homa" panose="00000400000000000000" pitchFamily="2" charset="-78"/>
            </a:rPr>
            <a:t>رشد سریع پس از آشنایی با ذرت</a:t>
          </a:r>
          <a:endParaRPr lang="en-US" sz="2800" dirty="0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EB97CD3D-E241-44FD-AA09-AF72E3EC3DF5}" type="parTrans" cxnId="{4A636158-02CB-40B1-B1EB-AA28B8392557}">
      <dgm:prSet/>
      <dgm:spPr/>
      <dgm:t>
        <a:bodyPr/>
        <a:lstStyle/>
        <a:p>
          <a:pPr algn="r"/>
          <a:endParaRPr lang="en-US" sz="20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E3304BB4-DC1A-4FF3-89E7-A43CD2F733DE}" type="sibTrans" cxnId="{4A636158-02CB-40B1-B1EB-AA28B8392557}">
      <dgm:prSet/>
      <dgm:spPr/>
      <dgm:t>
        <a:bodyPr/>
        <a:lstStyle/>
        <a:p>
          <a:pPr algn="r"/>
          <a:endParaRPr lang="en-US" sz="2000">
            <a:solidFill>
              <a:schemeClr val="tx1"/>
            </a:solidFill>
            <a:cs typeface="B Nazanin" panose="00000400000000000000" pitchFamily="2" charset="-78"/>
          </a:endParaRPr>
        </a:p>
      </dgm:t>
    </dgm:pt>
    <dgm:pt modelId="{10E4BAC7-DF50-44FF-9F45-D4BB2653DBE6}" type="pres">
      <dgm:prSet presAssocID="{CF873795-13AE-473F-BDF3-0CAC2C4521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7060C8-0076-46F7-B43A-875E0DCAE305}" type="pres">
      <dgm:prSet presAssocID="{95B3EF1F-93B0-457C-A54F-C06C02633F38}" presName="parentLin" presStyleCnt="0"/>
      <dgm:spPr/>
    </dgm:pt>
    <dgm:pt modelId="{EF618A83-4D2F-43D0-A3B3-8110913C1F1A}" type="pres">
      <dgm:prSet presAssocID="{95B3EF1F-93B0-457C-A54F-C06C02633F38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9C1FEFD-C015-4ABD-919C-533D75B30514}" type="pres">
      <dgm:prSet presAssocID="{95B3EF1F-93B0-457C-A54F-C06C02633F3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23C478-B1B0-4804-998F-05C2A1EAA50F}" type="pres">
      <dgm:prSet presAssocID="{95B3EF1F-93B0-457C-A54F-C06C02633F38}" presName="negativeSpace" presStyleCnt="0"/>
      <dgm:spPr/>
    </dgm:pt>
    <dgm:pt modelId="{65691431-E370-47A6-8549-32859DBB2B23}" type="pres">
      <dgm:prSet presAssocID="{95B3EF1F-93B0-457C-A54F-C06C02633F38}" presName="childText" presStyleLbl="conFgAcc1" presStyleIdx="0" presStyleCnt="3">
        <dgm:presLayoutVars>
          <dgm:bulletEnabled val="1"/>
        </dgm:presLayoutVars>
      </dgm:prSet>
      <dgm:spPr/>
    </dgm:pt>
    <dgm:pt modelId="{E088051F-C77C-446F-B00B-B3A4801FF569}" type="pres">
      <dgm:prSet presAssocID="{50DC0F7C-0D20-4848-A184-25460F0E82B9}" presName="spaceBetweenRectangles" presStyleCnt="0"/>
      <dgm:spPr/>
    </dgm:pt>
    <dgm:pt modelId="{F23AB17B-11B9-4EF3-851C-56C4F05978F2}" type="pres">
      <dgm:prSet presAssocID="{DA640241-4644-445B-BF0E-CA04D2B8E756}" presName="parentLin" presStyleCnt="0"/>
      <dgm:spPr/>
    </dgm:pt>
    <dgm:pt modelId="{C1B0D903-0596-4D8D-99BC-51A7DE03AB11}" type="pres">
      <dgm:prSet presAssocID="{DA640241-4644-445B-BF0E-CA04D2B8E75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829A1D8E-17B8-4D6F-A794-6DE63CB73BA2}" type="pres">
      <dgm:prSet presAssocID="{DA640241-4644-445B-BF0E-CA04D2B8E75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E7A0EB-BACA-4368-A55A-6B3ECD1AF26B}" type="pres">
      <dgm:prSet presAssocID="{DA640241-4644-445B-BF0E-CA04D2B8E756}" presName="negativeSpace" presStyleCnt="0"/>
      <dgm:spPr/>
    </dgm:pt>
    <dgm:pt modelId="{AF6F4053-F9BF-4D6C-A59E-3B1A7C393BB6}" type="pres">
      <dgm:prSet presAssocID="{DA640241-4644-445B-BF0E-CA04D2B8E756}" presName="childText" presStyleLbl="conFgAcc1" presStyleIdx="1" presStyleCnt="3">
        <dgm:presLayoutVars>
          <dgm:bulletEnabled val="1"/>
        </dgm:presLayoutVars>
      </dgm:prSet>
      <dgm:spPr/>
    </dgm:pt>
    <dgm:pt modelId="{E7B8940A-64DD-40F9-B223-A339FF5F1EB2}" type="pres">
      <dgm:prSet presAssocID="{E3A37787-E7FF-4F02-BD0C-2336FA8671FC}" presName="spaceBetweenRectangles" presStyleCnt="0"/>
      <dgm:spPr/>
    </dgm:pt>
    <dgm:pt modelId="{7B9D3B84-39A1-47C1-B4E0-00A5D7082C76}" type="pres">
      <dgm:prSet presAssocID="{67B8A460-1258-4497-B5F4-B3BB4C954558}" presName="parentLin" presStyleCnt="0"/>
      <dgm:spPr/>
    </dgm:pt>
    <dgm:pt modelId="{14EA6C06-54A4-4536-A536-678680D0AD6F}" type="pres">
      <dgm:prSet presAssocID="{67B8A460-1258-4497-B5F4-B3BB4C954558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CB4572A0-0588-41FE-9843-219E9A50489A}" type="pres">
      <dgm:prSet presAssocID="{67B8A460-1258-4497-B5F4-B3BB4C95455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7FCB09-675F-4EA3-BBA7-24031DEBEA02}" type="pres">
      <dgm:prSet presAssocID="{67B8A460-1258-4497-B5F4-B3BB4C954558}" presName="negativeSpace" presStyleCnt="0"/>
      <dgm:spPr/>
    </dgm:pt>
    <dgm:pt modelId="{27E87861-E205-451E-A811-FB57F70C1BB7}" type="pres">
      <dgm:prSet presAssocID="{67B8A460-1258-4497-B5F4-B3BB4C95455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074432F-BB1D-44F3-BEEF-3C0CB9CDD25F}" type="presOf" srcId="{67B8A460-1258-4497-B5F4-B3BB4C954558}" destId="{CB4572A0-0588-41FE-9843-219E9A50489A}" srcOrd="1" destOrd="0" presId="urn:microsoft.com/office/officeart/2005/8/layout/list1"/>
    <dgm:cxn modelId="{AB36570B-26E8-45C5-BC90-0AAC007D0CA3}" type="presOf" srcId="{CF873795-13AE-473F-BDF3-0CAC2C45218F}" destId="{10E4BAC7-DF50-44FF-9F45-D4BB2653DBE6}" srcOrd="0" destOrd="0" presId="urn:microsoft.com/office/officeart/2005/8/layout/list1"/>
    <dgm:cxn modelId="{96354A7F-81CF-4C40-B972-446846A6FCBB}" type="presOf" srcId="{67B8A460-1258-4497-B5F4-B3BB4C954558}" destId="{14EA6C06-54A4-4536-A536-678680D0AD6F}" srcOrd="0" destOrd="0" presId="urn:microsoft.com/office/officeart/2005/8/layout/list1"/>
    <dgm:cxn modelId="{CC7DA8CE-4268-477B-8EEE-913DBBAFB6E3}" srcId="{CF873795-13AE-473F-BDF3-0CAC2C45218F}" destId="{95B3EF1F-93B0-457C-A54F-C06C02633F38}" srcOrd="0" destOrd="0" parTransId="{93609677-E120-4059-BC1A-6F86798AF7D1}" sibTransId="{50DC0F7C-0D20-4848-A184-25460F0E82B9}"/>
    <dgm:cxn modelId="{5A95F658-19F3-4DAC-ACD5-7266BB0F6418}" srcId="{CF873795-13AE-473F-BDF3-0CAC2C45218F}" destId="{DA640241-4644-445B-BF0E-CA04D2B8E756}" srcOrd="1" destOrd="0" parTransId="{CF9E6DDD-E8F9-448D-BFFD-F457539E8923}" sibTransId="{E3A37787-E7FF-4F02-BD0C-2336FA8671FC}"/>
    <dgm:cxn modelId="{F1FAE3FD-CD99-497B-B697-AAC5ABACC7A8}" type="presOf" srcId="{DA640241-4644-445B-BF0E-CA04D2B8E756}" destId="{829A1D8E-17B8-4D6F-A794-6DE63CB73BA2}" srcOrd="1" destOrd="0" presId="urn:microsoft.com/office/officeart/2005/8/layout/list1"/>
    <dgm:cxn modelId="{94246DDA-B3FF-4920-88BC-76B41094CEA8}" type="presOf" srcId="{95B3EF1F-93B0-457C-A54F-C06C02633F38}" destId="{B9C1FEFD-C015-4ABD-919C-533D75B30514}" srcOrd="1" destOrd="0" presId="urn:microsoft.com/office/officeart/2005/8/layout/list1"/>
    <dgm:cxn modelId="{11EF8908-6412-48CB-B0D5-B4222B08B1E1}" type="presOf" srcId="{DA640241-4644-445B-BF0E-CA04D2B8E756}" destId="{C1B0D903-0596-4D8D-99BC-51A7DE03AB11}" srcOrd="0" destOrd="0" presId="urn:microsoft.com/office/officeart/2005/8/layout/list1"/>
    <dgm:cxn modelId="{7015414F-9BD3-425E-9D98-EEACD8763301}" type="presOf" srcId="{95B3EF1F-93B0-457C-A54F-C06C02633F38}" destId="{EF618A83-4D2F-43D0-A3B3-8110913C1F1A}" srcOrd="0" destOrd="0" presId="urn:microsoft.com/office/officeart/2005/8/layout/list1"/>
    <dgm:cxn modelId="{4A636158-02CB-40B1-B1EB-AA28B8392557}" srcId="{CF873795-13AE-473F-BDF3-0CAC2C45218F}" destId="{67B8A460-1258-4497-B5F4-B3BB4C954558}" srcOrd="2" destOrd="0" parTransId="{EB97CD3D-E241-44FD-AA09-AF72E3EC3DF5}" sibTransId="{E3304BB4-DC1A-4FF3-89E7-A43CD2F733DE}"/>
    <dgm:cxn modelId="{9301EB7F-4116-4FDE-AD0F-94256F43777C}" type="presParOf" srcId="{10E4BAC7-DF50-44FF-9F45-D4BB2653DBE6}" destId="{C57060C8-0076-46F7-B43A-875E0DCAE305}" srcOrd="0" destOrd="0" presId="urn:microsoft.com/office/officeart/2005/8/layout/list1"/>
    <dgm:cxn modelId="{4D58B8DB-B5B2-4628-9941-A6F912F9BCC1}" type="presParOf" srcId="{C57060C8-0076-46F7-B43A-875E0DCAE305}" destId="{EF618A83-4D2F-43D0-A3B3-8110913C1F1A}" srcOrd="0" destOrd="0" presId="urn:microsoft.com/office/officeart/2005/8/layout/list1"/>
    <dgm:cxn modelId="{6A09F6B9-657D-4B2E-85A4-F73EFD66A338}" type="presParOf" srcId="{C57060C8-0076-46F7-B43A-875E0DCAE305}" destId="{B9C1FEFD-C015-4ABD-919C-533D75B30514}" srcOrd="1" destOrd="0" presId="urn:microsoft.com/office/officeart/2005/8/layout/list1"/>
    <dgm:cxn modelId="{20D00B0B-D16C-4280-8ED6-769F33AAB73E}" type="presParOf" srcId="{10E4BAC7-DF50-44FF-9F45-D4BB2653DBE6}" destId="{E223C478-B1B0-4804-998F-05C2A1EAA50F}" srcOrd="1" destOrd="0" presId="urn:microsoft.com/office/officeart/2005/8/layout/list1"/>
    <dgm:cxn modelId="{B4BF3CE0-7241-4763-9A0E-F3D0DED674B1}" type="presParOf" srcId="{10E4BAC7-DF50-44FF-9F45-D4BB2653DBE6}" destId="{65691431-E370-47A6-8549-32859DBB2B23}" srcOrd="2" destOrd="0" presId="urn:microsoft.com/office/officeart/2005/8/layout/list1"/>
    <dgm:cxn modelId="{F63D80CB-4014-4E94-A939-D1A4ED0B0AB8}" type="presParOf" srcId="{10E4BAC7-DF50-44FF-9F45-D4BB2653DBE6}" destId="{E088051F-C77C-446F-B00B-B3A4801FF569}" srcOrd="3" destOrd="0" presId="urn:microsoft.com/office/officeart/2005/8/layout/list1"/>
    <dgm:cxn modelId="{4B8B5ED6-9466-498E-87AA-9FC0561A7727}" type="presParOf" srcId="{10E4BAC7-DF50-44FF-9F45-D4BB2653DBE6}" destId="{F23AB17B-11B9-4EF3-851C-56C4F05978F2}" srcOrd="4" destOrd="0" presId="urn:microsoft.com/office/officeart/2005/8/layout/list1"/>
    <dgm:cxn modelId="{0FCAEB6F-C3AF-4552-92C5-57EBB124C3AB}" type="presParOf" srcId="{F23AB17B-11B9-4EF3-851C-56C4F05978F2}" destId="{C1B0D903-0596-4D8D-99BC-51A7DE03AB11}" srcOrd="0" destOrd="0" presId="urn:microsoft.com/office/officeart/2005/8/layout/list1"/>
    <dgm:cxn modelId="{5041B185-A3BD-4491-8600-5D42123224AB}" type="presParOf" srcId="{F23AB17B-11B9-4EF3-851C-56C4F05978F2}" destId="{829A1D8E-17B8-4D6F-A794-6DE63CB73BA2}" srcOrd="1" destOrd="0" presId="urn:microsoft.com/office/officeart/2005/8/layout/list1"/>
    <dgm:cxn modelId="{6FACE441-BD48-4FFD-B9C7-5370594C2FDB}" type="presParOf" srcId="{10E4BAC7-DF50-44FF-9F45-D4BB2653DBE6}" destId="{5BE7A0EB-BACA-4368-A55A-6B3ECD1AF26B}" srcOrd="5" destOrd="0" presId="urn:microsoft.com/office/officeart/2005/8/layout/list1"/>
    <dgm:cxn modelId="{CF2DA747-3D91-47E4-9ACC-940A53793ACD}" type="presParOf" srcId="{10E4BAC7-DF50-44FF-9F45-D4BB2653DBE6}" destId="{AF6F4053-F9BF-4D6C-A59E-3B1A7C393BB6}" srcOrd="6" destOrd="0" presId="urn:microsoft.com/office/officeart/2005/8/layout/list1"/>
    <dgm:cxn modelId="{D2E09D7F-7692-42E0-B797-E7C8A23F887C}" type="presParOf" srcId="{10E4BAC7-DF50-44FF-9F45-D4BB2653DBE6}" destId="{E7B8940A-64DD-40F9-B223-A339FF5F1EB2}" srcOrd="7" destOrd="0" presId="urn:microsoft.com/office/officeart/2005/8/layout/list1"/>
    <dgm:cxn modelId="{01A3F3CC-7B6C-478D-98AD-EEAC8CC7D780}" type="presParOf" srcId="{10E4BAC7-DF50-44FF-9F45-D4BB2653DBE6}" destId="{7B9D3B84-39A1-47C1-B4E0-00A5D7082C76}" srcOrd="8" destOrd="0" presId="urn:microsoft.com/office/officeart/2005/8/layout/list1"/>
    <dgm:cxn modelId="{161F5AEC-F79C-450E-AFCA-04C4B84E6DE2}" type="presParOf" srcId="{7B9D3B84-39A1-47C1-B4E0-00A5D7082C76}" destId="{14EA6C06-54A4-4536-A536-678680D0AD6F}" srcOrd="0" destOrd="0" presId="urn:microsoft.com/office/officeart/2005/8/layout/list1"/>
    <dgm:cxn modelId="{478783C9-C104-473C-90F8-119070504DA4}" type="presParOf" srcId="{7B9D3B84-39A1-47C1-B4E0-00A5D7082C76}" destId="{CB4572A0-0588-41FE-9843-219E9A50489A}" srcOrd="1" destOrd="0" presId="urn:microsoft.com/office/officeart/2005/8/layout/list1"/>
    <dgm:cxn modelId="{C85C57F8-AC8C-4740-9D7C-7598F4AE5100}" type="presParOf" srcId="{10E4BAC7-DF50-44FF-9F45-D4BB2653DBE6}" destId="{A17FCB09-675F-4EA3-BBA7-24031DEBEA02}" srcOrd="9" destOrd="0" presId="urn:microsoft.com/office/officeart/2005/8/layout/list1"/>
    <dgm:cxn modelId="{1AFE4257-7E22-47EE-9E6F-1D7A27AE2858}" type="presParOf" srcId="{10E4BAC7-DF50-44FF-9F45-D4BB2653DBE6}" destId="{27E87861-E205-451E-A811-FB57F70C1BB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B821E5-FC88-45E4-A04C-79B125921B05}" type="doc">
      <dgm:prSet loTypeId="urn:microsoft.com/office/officeart/2005/8/layout/hList6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6FBA617-CCF6-4452-9A73-45BFB453C487}">
      <dgm:prSet custT="1"/>
      <dgm:spPr/>
      <dgm:t>
        <a:bodyPr/>
        <a:lstStyle/>
        <a:p>
          <a:pPr algn="ctr" rtl="1"/>
          <a:r>
            <a:rPr lang="fa-IR" sz="1600" b="1" dirty="0" smtClean="0"/>
            <a:t>عصر پروتونئولتیک</a:t>
          </a:r>
          <a:endParaRPr lang="en-US" sz="1600" dirty="0"/>
        </a:p>
      </dgm:t>
    </dgm:pt>
    <dgm:pt modelId="{180932B4-20B4-488D-8C8C-264975F20D6F}" type="parTrans" cxnId="{B09DB853-D104-43BB-98BD-2FCE78E5C355}">
      <dgm:prSet/>
      <dgm:spPr/>
      <dgm:t>
        <a:bodyPr/>
        <a:lstStyle/>
        <a:p>
          <a:endParaRPr lang="en-US" sz="2800"/>
        </a:p>
      </dgm:t>
    </dgm:pt>
    <dgm:pt modelId="{17AEF51E-1EC9-4981-8A90-796A20BEE0E6}" type="sibTrans" cxnId="{B09DB853-D104-43BB-98BD-2FCE78E5C355}">
      <dgm:prSet/>
      <dgm:spPr/>
      <dgm:t>
        <a:bodyPr/>
        <a:lstStyle/>
        <a:p>
          <a:endParaRPr lang="en-US" sz="2800"/>
        </a:p>
      </dgm:t>
    </dgm:pt>
    <dgm:pt modelId="{27DDF428-7212-4BE4-A7B5-6E35A73B0476}">
      <dgm:prSet custT="1"/>
      <dgm:spPr/>
      <dgm:t>
        <a:bodyPr/>
        <a:lstStyle/>
        <a:p>
          <a:pPr algn="ctr" rtl="1"/>
          <a:r>
            <a:rPr lang="fa-IR" sz="2400" b="1" dirty="0" smtClean="0"/>
            <a:t>عصر نِولتیک</a:t>
          </a:r>
          <a:endParaRPr lang="en-US" sz="2400" dirty="0"/>
        </a:p>
      </dgm:t>
    </dgm:pt>
    <dgm:pt modelId="{24D1FCAF-C98E-4EE9-9457-2C3B2283FEC9}" type="parTrans" cxnId="{E4115552-7E55-4F57-B0AA-769F082644E3}">
      <dgm:prSet/>
      <dgm:spPr/>
      <dgm:t>
        <a:bodyPr/>
        <a:lstStyle/>
        <a:p>
          <a:endParaRPr lang="en-US" sz="2800"/>
        </a:p>
      </dgm:t>
    </dgm:pt>
    <dgm:pt modelId="{3B41756E-61D7-49FE-A75C-8595377ECB50}" type="sibTrans" cxnId="{E4115552-7E55-4F57-B0AA-769F082644E3}">
      <dgm:prSet/>
      <dgm:spPr/>
      <dgm:t>
        <a:bodyPr/>
        <a:lstStyle/>
        <a:p>
          <a:endParaRPr lang="en-US" sz="2800"/>
        </a:p>
      </dgm:t>
    </dgm:pt>
    <dgm:pt modelId="{46937554-B41F-48A1-85E3-C84058610096}">
      <dgm:prSet custT="1"/>
      <dgm:spPr/>
      <dgm:t>
        <a:bodyPr/>
        <a:lstStyle/>
        <a:p>
          <a:pPr algn="ctr" rtl="1"/>
          <a:r>
            <a:rPr lang="fa-IR" sz="2400" dirty="0" smtClean="0"/>
            <a:t>عصر برنز</a:t>
          </a:r>
          <a:endParaRPr lang="en-US" sz="2400" dirty="0"/>
        </a:p>
      </dgm:t>
    </dgm:pt>
    <dgm:pt modelId="{00207E51-8880-45BA-B003-03C29ADEFBDD}" type="parTrans" cxnId="{A8B44DE3-4A7F-4E4B-AF9A-E03C12D880BA}">
      <dgm:prSet/>
      <dgm:spPr/>
      <dgm:t>
        <a:bodyPr/>
        <a:lstStyle/>
        <a:p>
          <a:endParaRPr lang="en-US" sz="2800"/>
        </a:p>
      </dgm:t>
    </dgm:pt>
    <dgm:pt modelId="{FFB74540-5376-43D3-B0E4-FA22B944FE05}" type="sibTrans" cxnId="{A8B44DE3-4A7F-4E4B-AF9A-E03C12D880BA}">
      <dgm:prSet/>
      <dgm:spPr/>
      <dgm:t>
        <a:bodyPr/>
        <a:lstStyle/>
        <a:p>
          <a:endParaRPr lang="en-US" sz="2800"/>
        </a:p>
      </dgm:t>
    </dgm:pt>
    <dgm:pt modelId="{2B0C055B-D69D-47F8-B667-63DA2B0B9248}">
      <dgm:prSet custT="1"/>
      <dgm:spPr/>
      <dgm:t>
        <a:bodyPr/>
        <a:lstStyle/>
        <a:p>
          <a:pPr algn="ctr" rtl="1"/>
          <a:r>
            <a:rPr lang="fa-IR" sz="2400" dirty="0" smtClean="0"/>
            <a:t>عصر پالئولتیک</a:t>
          </a:r>
          <a:endParaRPr lang="en-US" sz="2400" dirty="0"/>
        </a:p>
      </dgm:t>
    </dgm:pt>
    <dgm:pt modelId="{9BF65E67-C576-419F-8CBE-A41F62EE6A4F}" type="sibTrans" cxnId="{2117C22E-918D-41A8-A2FA-6B36F4C0EF11}">
      <dgm:prSet/>
      <dgm:spPr/>
      <dgm:t>
        <a:bodyPr/>
        <a:lstStyle/>
        <a:p>
          <a:endParaRPr lang="en-US" sz="2800"/>
        </a:p>
      </dgm:t>
    </dgm:pt>
    <dgm:pt modelId="{274F71EB-2690-4A43-B704-DF3496B02935}" type="parTrans" cxnId="{2117C22E-918D-41A8-A2FA-6B36F4C0EF11}">
      <dgm:prSet/>
      <dgm:spPr/>
      <dgm:t>
        <a:bodyPr/>
        <a:lstStyle/>
        <a:p>
          <a:endParaRPr lang="en-US" sz="2800"/>
        </a:p>
      </dgm:t>
    </dgm:pt>
    <dgm:pt modelId="{00D7AF51-296B-40FD-8629-A015D8C9EBFF}" type="pres">
      <dgm:prSet presAssocID="{27B821E5-FC88-45E4-A04C-79B125921B0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AE256AC8-9384-40D3-BFFE-E03889F09385}" type="pres">
      <dgm:prSet presAssocID="{2B0C055B-D69D-47F8-B667-63DA2B0B924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4DA3B63-98EF-429F-89F5-AD18F1CEF05B}" type="pres">
      <dgm:prSet presAssocID="{9BF65E67-C576-419F-8CBE-A41F62EE6A4F}" presName="sibTrans" presStyleCnt="0"/>
      <dgm:spPr/>
    </dgm:pt>
    <dgm:pt modelId="{BB77FC54-15DC-4DBE-9753-F3FCBE02BAB3}" type="pres">
      <dgm:prSet presAssocID="{36FBA617-CCF6-4452-9A73-45BFB453C48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73FB5B5-1AB6-4372-A4AF-6327EE516029}" type="pres">
      <dgm:prSet presAssocID="{17AEF51E-1EC9-4981-8A90-796A20BEE0E6}" presName="sibTrans" presStyleCnt="0"/>
      <dgm:spPr/>
    </dgm:pt>
    <dgm:pt modelId="{16C527B9-8932-49CE-AA16-4E1AE029F90F}" type="pres">
      <dgm:prSet presAssocID="{27DDF428-7212-4BE4-A7B5-6E35A73B047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63B14DD-F5FA-464E-8307-DE2F6BD2B5CB}" type="pres">
      <dgm:prSet presAssocID="{3B41756E-61D7-49FE-A75C-8595377ECB50}" presName="sibTrans" presStyleCnt="0"/>
      <dgm:spPr/>
    </dgm:pt>
    <dgm:pt modelId="{83600AA5-A280-45D5-9DED-A1DAB7B4BD62}" type="pres">
      <dgm:prSet presAssocID="{46937554-B41F-48A1-85E3-C8405861009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117C22E-918D-41A8-A2FA-6B36F4C0EF11}" srcId="{27B821E5-FC88-45E4-A04C-79B125921B05}" destId="{2B0C055B-D69D-47F8-B667-63DA2B0B9248}" srcOrd="0" destOrd="0" parTransId="{274F71EB-2690-4A43-B704-DF3496B02935}" sibTransId="{9BF65E67-C576-419F-8CBE-A41F62EE6A4F}"/>
    <dgm:cxn modelId="{E4115552-7E55-4F57-B0AA-769F082644E3}" srcId="{27B821E5-FC88-45E4-A04C-79B125921B05}" destId="{27DDF428-7212-4BE4-A7B5-6E35A73B0476}" srcOrd="2" destOrd="0" parTransId="{24D1FCAF-C98E-4EE9-9457-2C3B2283FEC9}" sibTransId="{3B41756E-61D7-49FE-A75C-8595377ECB50}"/>
    <dgm:cxn modelId="{A8B44DE3-4A7F-4E4B-AF9A-E03C12D880BA}" srcId="{27B821E5-FC88-45E4-A04C-79B125921B05}" destId="{46937554-B41F-48A1-85E3-C84058610096}" srcOrd="3" destOrd="0" parTransId="{00207E51-8880-45BA-B003-03C29ADEFBDD}" sibTransId="{FFB74540-5376-43D3-B0E4-FA22B944FE05}"/>
    <dgm:cxn modelId="{B4BBE01F-4993-4FF5-A6A7-81ED1466E64E}" type="presOf" srcId="{2B0C055B-D69D-47F8-B667-63DA2B0B9248}" destId="{AE256AC8-9384-40D3-BFFE-E03889F09385}" srcOrd="0" destOrd="0" presId="urn:microsoft.com/office/officeart/2005/8/layout/hList6"/>
    <dgm:cxn modelId="{B09DB853-D104-43BB-98BD-2FCE78E5C355}" srcId="{27B821E5-FC88-45E4-A04C-79B125921B05}" destId="{36FBA617-CCF6-4452-9A73-45BFB453C487}" srcOrd="1" destOrd="0" parTransId="{180932B4-20B4-488D-8C8C-264975F20D6F}" sibTransId="{17AEF51E-1EC9-4981-8A90-796A20BEE0E6}"/>
    <dgm:cxn modelId="{DD8D16F0-1BC8-48FC-B2AD-829A48B29B71}" type="presOf" srcId="{46937554-B41F-48A1-85E3-C84058610096}" destId="{83600AA5-A280-45D5-9DED-A1DAB7B4BD62}" srcOrd="0" destOrd="0" presId="urn:microsoft.com/office/officeart/2005/8/layout/hList6"/>
    <dgm:cxn modelId="{11F70C15-BBF2-482B-BF93-59DF0CC719F6}" type="presOf" srcId="{36FBA617-CCF6-4452-9A73-45BFB453C487}" destId="{BB77FC54-15DC-4DBE-9753-F3FCBE02BAB3}" srcOrd="0" destOrd="0" presId="urn:microsoft.com/office/officeart/2005/8/layout/hList6"/>
    <dgm:cxn modelId="{F67712BB-1AD5-46D8-AC20-CDEC86DD7430}" type="presOf" srcId="{27B821E5-FC88-45E4-A04C-79B125921B05}" destId="{00D7AF51-296B-40FD-8629-A015D8C9EBFF}" srcOrd="0" destOrd="0" presId="urn:microsoft.com/office/officeart/2005/8/layout/hList6"/>
    <dgm:cxn modelId="{7EB6ACC0-71D6-462B-AEAA-DE284E559B47}" type="presOf" srcId="{27DDF428-7212-4BE4-A7B5-6E35A73B0476}" destId="{16C527B9-8932-49CE-AA16-4E1AE029F90F}" srcOrd="0" destOrd="0" presId="urn:microsoft.com/office/officeart/2005/8/layout/hList6"/>
    <dgm:cxn modelId="{D430DB77-0CC9-4D38-8E82-849022FFCEFE}" type="presParOf" srcId="{00D7AF51-296B-40FD-8629-A015D8C9EBFF}" destId="{AE256AC8-9384-40D3-BFFE-E03889F09385}" srcOrd="0" destOrd="0" presId="urn:microsoft.com/office/officeart/2005/8/layout/hList6"/>
    <dgm:cxn modelId="{98E1151C-6750-444D-A81D-27A80BA84543}" type="presParOf" srcId="{00D7AF51-296B-40FD-8629-A015D8C9EBFF}" destId="{D4DA3B63-98EF-429F-89F5-AD18F1CEF05B}" srcOrd="1" destOrd="0" presId="urn:microsoft.com/office/officeart/2005/8/layout/hList6"/>
    <dgm:cxn modelId="{C2D590C2-6BFC-4F68-BA09-5FAFADB63EEB}" type="presParOf" srcId="{00D7AF51-296B-40FD-8629-A015D8C9EBFF}" destId="{BB77FC54-15DC-4DBE-9753-F3FCBE02BAB3}" srcOrd="2" destOrd="0" presId="urn:microsoft.com/office/officeart/2005/8/layout/hList6"/>
    <dgm:cxn modelId="{5DD596F4-8EB1-4EBB-B560-4FD09F2B2929}" type="presParOf" srcId="{00D7AF51-296B-40FD-8629-A015D8C9EBFF}" destId="{673FB5B5-1AB6-4372-A4AF-6327EE516029}" srcOrd="3" destOrd="0" presId="urn:microsoft.com/office/officeart/2005/8/layout/hList6"/>
    <dgm:cxn modelId="{2F092047-58A5-4B92-A798-FA43F551B437}" type="presParOf" srcId="{00D7AF51-296B-40FD-8629-A015D8C9EBFF}" destId="{16C527B9-8932-49CE-AA16-4E1AE029F90F}" srcOrd="4" destOrd="0" presId="urn:microsoft.com/office/officeart/2005/8/layout/hList6"/>
    <dgm:cxn modelId="{71D5A159-0F5B-4AE2-9DE4-9E92097A561F}" type="presParOf" srcId="{00D7AF51-296B-40FD-8629-A015D8C9EBFF}" destId="{763B14DD-F5FA-464E-8307-DE2F6BD2B5CB}" srcOrd="5" destOrd="0" presId="urn:microsoft.com/office/officeart/2005/8/layout/hList6"/>
    <dgm:cxn modelId="{96F909FE-B25B-4B2D-AB2E-5F74FCD10ED3}" type="presParOf" srcId="{00D7AF51-296B-40FD-8629-A015D8C9EBFF}" destId="{83600AA5-A280-45D5-9DED-A1DAB7B4BD62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03C27D-4482-4BF6-A611-840AC86856BA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8EDEFA4D-B5B7-4CB6-BE82-4140367DC6F2}">
      <dgm:prSet phldrT="[Text]"/>
      <dgm:spPr/>
      <dgm:t>
        <a:bodyPr/>
        <a:lstStyle/>
        <a:p>
          <a:pPr rtl="1"/>
          <a:r>
            <a:rPr lang="fa-IR" dirty="0" smtClean="0">
              <a:cs typeface="B Homa" panose="00000400000000000000" pitchFamily="2" charset="-78"/>
            </a:rPr>
            <a:t>جبر جغرافیایی</a:t>
          </a:r>
          <a:endParaRPr lang="fa-IR" dirty="0">
            <a:cs typeface="B Homa" panose="00000400000000000000" pitchFamily="2" charset="-78"/>
          </a:endParaRPr>
        </a:p>
      </dgm:t>
    </dgm:pt>
    <dgm:pt modelId="{AB022C2E-992C-4E9C-A09B-F6FD9B2D4855}" type="parTrans" cxnId="{3164A341-1AA0-434D-9028-F0203721B545}">
      <dgm:prSet/>
      <dgm:spPr/>
      <dgm:t>
        <a:bodyPr/>
        <a:lstStyle/>
        <a:p>
          <a:pPr rtl="1"/>
          <a:endParaRPr lang="fa-IR">
            <a:cs typeface="B Homa" panose="00000400000000000000" pitchFamily="2" charset="-78"/>
          </a:endParaRPr>
        </a:p>
      </dgm:t>
    </dgm:pt>
    <dgm:pt modelId="{20CE539C-2A81-4548-9F90-54A8127BDFB1}" type="sibTrans" cxnId="{3164A341-1AA0-434D-9028-F0203721B545}">
      <dgm:prSet/>
      <dgm:spPr/>
      <dgm:t>
        <a:bodyPr/>
        <a:lstStyle/>
        <a:p>
          <a:pPr rtl="1"/>
          <a:endParaRPr lang="fa-IR">
            <a:cs typeface="B Homa" panose="00000400000000000000" pitchFamily="2" charset="-78"/>
          </a:endParaRPr>
        </a:p>
      </dgm:t>
    </dgm:pt>
    <dgm:pt modelId="{30C9DA28-3DFF-4387-90F4-DC5A21581C35}">
      <dgm:prSet phldrT="[Text]"/>
      <dgm:spPr/>
      <dgm:t>
        <a:bodyPr/>
        <a:lstStyle/>
        <a:p>
          <a:pPr rtl="1"/>
          <a:r>
            <a:rPr lang="fa-IR" dirty="0" smtClean="0">
              <a:cs typeface="B Homa" panose="00000400000000000000" pitchFamily="2" charset="-78"/>
            </a:rPr>
            <a:t>نظریه پخش گرایی</a:t>
          </a:r>
          <a:endParaRPr lang="fa-IR" dirty="0">
            <a:cs typeface="B Homa" panose="00000400000000000000" pitchFamily="2" charset="-78"/>
          </a:endParaRPr>
        </a:p>
      </dgm:t>
    </dgm:pt>
    <dgm:pt modelId="{3440347D-C18E-43A9-AFCB-A0A560E3ED92}" type="parTrans" cxnId="{CA4D1370-4B1F-4723-8C33-094CB752DE5C}">
      <dgm:prSet/>
      <dgm:spPr/>
      <dgm:t>
        <a:bodyPr/>
        <a:lstStyle/>
        <a:p>
          <a:pPr rtl="1"/>
          <a:endParaRPr lang="fa-IR">
            <a:cs typeface="B Homa" panose="00000400000000000000" pitchFamily="2" charset="-78"/>
          </a:endParaRPr>
        </a:p>
      </dgm:t>
    </dgm:pt>
    <dgm:pt modelId="{0F68288A-D0D9-4F39-A97B-D37216F97AEC}" type="sibTrans" cxnId="{CA4D1370-4B1F-4723-8C33-094CB752DE5C}">
      <dgm:prSet/>
      <dgm:spPr/>
      <dgm:t>
        <a:bodyPr/>
        <a:lstStyle/>
        <a:p>
          <a:pPr rtl="1"/>
          <a:endParaRPr lang="fa-IR">
            <a:cs typeface="B Homa" panose="00000400000000000000" pitchFamily="2" charset="-78"/>
          </a:endParaRPr>
        </a:p>
      </dgm:t>
    </dgm:pt>
    <dgm:pt modelId="{ED87D031-7247-4218-8584-7967B8CD0CB5}">
      <dgm:prSet phldrT="[Text]"/>
      <dgm:spPr/>
      <dgm:t>
        <a:bodyPr/>
        <a:lstStyle/>
        <a:p>
          <a:pPr rtl="1"/>
          <a:r>
            <a:rPr lang="fa-IR" dirty="0" smtClean="0">
              <a:cs typeface="B Homa" panose="00000400000000000000" pitchFamily="2" charset="-78"/>
            </a:rPr>
            <a:t>انقلاب و تکامل</a:t>
          </a:r>
          <a:endParaRPr lang="fa-IR" dirty="0">
            <a:cs typeface="B Homa" panose="00000400000000000000" pitchFamily="2" charset="-78"/>
          </a:endParaRPr>
        </a:p>
      </dgm:t>
    </dgm:pt>
    <dgm:pt modelId="{1D70482E-5FD7-4F07-8B6B-F6FE63A29F45}" type="sibTrans" cxnId="{9C23369B-4A68-4BE7-AF42-9939C5659ADD}">
      <dgm:prSet/>
      <dgm:spPr/>
      <dgm:t>
        <a:bodyPr/>
        <a:lstStyle/>
        <a:p>
          <a:pPr rtl="1"/>
          <a:endParaRPr lang="fa-IR">
            <a:cs typeface="B Homa" panose="00000400000000000000" pitchFamily="2" charset="-78"/>
          </a:endParaRPr>
        </a:p>
      </dgm:t>
    </dgm:pt>
    <dgm:pt modelId="{A3EBF459-CD49-4B01-9CBF-85AF74F0FC0F}" type="parTrans" cxnId="{9C23369B-4A68-4BE7-AF42-9939C5659ADD}">
      <dgm:prSet/>
      <dgm:spPr/>
      <dgm:t>
        <a:bodyPr/>
        <a:lstStyle/>
        <a:p>
          <a:pPr rtl="1"/>
          <a:endParaRPr lang="fa-IR">
            <a:cs typeface="B Homa" panose="00000400000000000000" pitchFamily="2" charset="-78"/>
          </a:endParaRPr>
        </a:p>
      </dgm:t>
    </dgm:pt>
    <dgm:pt modelId="{2B101333-1550-44D4-827B-EB98C257E29F}" type="pres">
      <dgm:prSet presAssocID="{5E03C27D-4482-4BF6-A611-840AC86856BA}" presName="Name0" presStyleCnt="0">
        <dgm:presLayoutVars>
          <dgm:dir/>
          <dgm:animLvl val="lvl"/>
          <dgm:resizeHandles val="exact"/>
        </dgm:presLayoutVars>
      </dgm:prSet>
      <dgm:spPr/>
    </dgm:pt>
    <dgm:pt modelId="{4F292F83-FBC5-4D77-8471-6CCACB024030}" type="pres">
      <dgm:prSet presAssocID="{ED87D031-7247-4218-8584-7967B8CD0CB5}" presName="boxAndChildren" presStyleCnt="0"/>
      <dgm:spPr/>
    </dgm:pt>
    <dgm:pt modelId="{97ACC455-E8FF-4E71-A74D-F1FA468AB437}" type="pres">
      <dgm:prSet presAssocID="{ED87D031-7247-4218-8584-7967B8CD0CB5}" presName="parentTextBox" presStyleLbl="node1" presStyleIdx="0" presStyleCnt="3"/>
      <dgm:spPr/>
      <dgm:t>
        <a:bodyPr/>
        <a:lstStyle/>
        <a:p>
          <a:pPr rtl="1"/>
          <a:endParaRPr lang="fa-IR"/>
        </a:p>
      </dgm:t>
    </dgm:pt>
    <dgm:pt modelId="{8A2CC2B8-B67B-4C79-9F17-948A122F2C7F}" type="pres">
      <dgm:prSet presAssocID="{0F68288A-D0D9-4F39-A97B-D37216F97AEC}" presName="sp" presStyleCnt="0"/>
      <dgm:spPr/>
    </dgm:pt>
    <dgm:pt modelId="{D410AD58-939D-4ABC-B9FD-3C41B6A1014D}" type="pres">
      <dgm:prSet presAssocID="{30C9DA28-3DFF-4387-90F4-DC5A21581C35}" presName="arrowAndChildren" presStyleCnt="0"/>
      <dgm:spPr/>
    </dgm:pt>
    <dgm:pt modelId="{8D87DC92-6614-4CEA-BED7-7FE748B62446}" type="pres">
      <dgm:prSet presAssocID="{30C9DA28-3DFF-4387-90F4-DC5A21581C35}" presName="parentTextArrow" presStyleLbl="node1" presStyleIdx="1" presStyleCnt="3"/>
      <dgm:spPr/>
    </dgm:pt>
    <dgm:pt modelId="{4A288C94-FB27-4A9C-9E05-17A4C20726DD}" type="pres">
      <dgm:prSet presAssocID="{20CE539C-2A81-4548-9F90-54A8127BDFB1}" presName="sp" presStyleCnt="0"/>
      <dgm:spPr/>
    </dgm:pt>
    <dgm:pt modelId="{4E17D345-177D-42A7-9F2D-7185B5BBA1C5}" type="pres">
      <dgm:prSet presAssocID="{8EDEFA4D-B5B7-4CB6-BE82-4140367DC6F2}" presName="arrowAndChildren" presStyleCnt="0"/>
      <dgm:spPr/>
    </dgm:pt>
    <dgm:pt modelId="{8938CF44-C7E7-4D15-99EB-E93491321BA0}" type="pres">
      <dgm:prSet presAssocID="{8EDEFA4D-B5B7-4CB6-BE82-4140367DC6F2}" presName="parentTextArrow" presStyleLbl="node1" presStyleIdx="2" presStyleCnt="3"/>
      <dgm:spPr/>
      <dgm:t>
        <a:bodyPr/>
        <a:lstStyle/>
        <a:p>
          <a:pPr rtl="1"/>
          <a:endParaRPr lang="fa-IR"/>
        </a:p>
      </dgm:t>
    </dgm:pt>
  </dgm:ptLst>
  <dgm:cxnLst>
    <dgm:cxn modelId="{3164A341-1AA0-434D-9028-F0203721B545}" srcId="{5E03C27D-4482-4BF6-A611-840AC86856BA}" destId="{8EDEFA4D-B5B7-4CB6-BE82-4140367DC6F2}" srcOrd="0" destOrd="0" parTransId="{AB022C2E-992C-4E9C-A09B-F6FD9B2D4855}" sibTransId="{20CE539C-2A81-4548-9F90-54A8127BDFB1}"/>
    <dgm:cxn modelId="{CA4D1370-4B1F-4723-8C33-094CB752DE5C}" srcId="{5E03C27D-4482-4BF6-A611-840AC86856BA}" destId="{30C9DA28-3DFF-4387-90F4-DC5A21581C35}" srcOrd="1" destOrd="0" parTransId="{3440347D-C18E-43A9-AFCB-A0A560E3ED92}" sibTransId="{0F68288A-D0D9-4F39-A97B-D37216F97AEC}"/>
    <dgm:cxn modelId="{F10CECF9-7CD7-4F04-B081-A82A252F7366}" type="presOf" srcId="{30C9DA28-3DFF-4387-90F4-DC5A21581C35}" destId="{8D87DC92-6614-4CEA-BED7-7FE748B62446}" srcOrd="0" destOrd="0" presId="urn:microsoft.com/office/officeart/2005/8/layout/process4"/>
    <dgm:cxn modelId="{AF350C98-566F-4C90-8FC7-E75DBE07EBFB}" type="presOf" srcId="{8EDEFA4D-B5B7-4CB6-BE82-4140367DC6F2}" destId="{8938CF44-C7E7-4D15-99EB-E93491321BA0}" srcOrd="0" destOrd="0" presId="urn:microsoft.com/office/officeart/2005/8/layout/process4"/>
    <dgm:cxn modelId="{9C23369B-4A68-4BE7-AF42-9939C5659ADD}" srcId="{5E03C27D-4482-4BF6-A611-840AC86856BA}" destId="{ED87D031-7247-4218-8584-7967B8CD0CB5}" srcOrd="2" destOrd="0" parTransId="{A3EBF459-CD49-4B01-9CBF-85AF74F0FC0F}" sibTransId="{1D70482E-5FD7-4F07-8B6B-F6FE63A29F45}"/>
    <dgm:cxn modelId="{6217A536-F346-4465-9601-446FCB2B0421}" type="presOf" srcId="{ED87D031-7247-4218-8584-7967B8CD0CB5}" destId="{97ACC455-E8FF-4E71-A74D-F1FA468AB437}" srcOrd="0" destOrd="0" presId="urn:microsoft.com/office/officeart/2005/8/layout/process4"/>
    <dgm:cxn modelId="{9644518A-2BEA-46D5-9036-B94B27410FC9}" type="presOf" srcId="{5E03C27D-4482-4BF6-A611-840AC86856BA}" destId="{2B101333-1550-44D4-827B-EB98C257E29F}" srcOrd="0" destOrd="0" presId="urn:microsoft.com/office/officeart/2005/8/layout/process4"/>
    <dgm:cxn modelId="{90FA0531-D733-44CA-A411-2E2478D0E3FA}" type="presParOf" srcId="{2B101333-1550-44D4-827B-EB98C257E29F}" destId="{4F292F83-FBC5-4D77-8471-6CCACB024030}" srcOrd="0" destOrd="0" presId="urn:microsoft.com/office/officeart/2005/8/layout/process4"/>
    <dgm:cxn modelId="{39250AF1-0639-432C-ACBA-DE552603892B}" type="presParOf" srcId="{4F292F83-FBC5-4D77-8471-6CCACB024030}" destId="{97ACC455-E8FF-4E71-A74D-F1FA468AB437}" srcOrd="0" destOrd="0" presId="urn:microsoft.com/office/officeart/2005/8/layout/process4"/>
    <dgm:cxn modelId="{0639483F-5D5B-4A6C-9D5A-87336E8DB00B}" type="presParOf" srcId="{2B101333-1550-44D4-827B-EB98C257E29F}" destId="{8A2CC2B8-B67B-4C79-9F17-948A122F2C7F}" srcOrd="1" destOrd="0" presId="urn:microsoft.com/office/officeart/2005/8/layout/process4"/>
    <dgm:cxn modelId="{2B721171-5A54-49B8-BDDF-87325BCD5BC1}" type="presParOf" srcId="{2B101333-1550-44D4-827B-EB98C257E29F}" destId="{D410AD58-939D-4ABC-B9FD-3C41B6A1014D}" srcOrd="2" destOrd="0" presId="urn:microsoft.com/office/officeart/2005/8/layout/process4"/>
    <dgm:cxn modelId="{1FCF3978-B375-4683-95A8-7D980867D501}" type="presParOf" srcId="{D410AD58-939D-4ABC-B9FD-3C41B6A1014D}" destId="{8D87DC92-6614-4CEA-BED7-7FE748B62446}" srcOrd="0" destOrd="0" presId="urn:microsoft.com/office/officeart/2005/8/layout/process4"/>
    <dgm:cxn modelId="{6C09632C-3168-4004-9A29-9CAC5DB29A76}" type="presParOf" srcId="{2B101333-1550-44D4-827B-EB98C257E29F}" destId="{4A288C94-FB27-4A9C-9E05-17A4C20726DD}" srcOrd="3" destOrd="0" presId="urn:microsoft.com/office/officeart/2005/8/layout/process4"/>
    <dgm:cxn modelId="{E628B971-CE30-48A4-BD8D-AA5B4237B6B4}" type="presParOf" srcId="{2B101333-1550-44D4-827B-EB98C257E29F}" destId="{4E17D345-177D-42A7-9F2D-7185B5BBA1C5}" srcOrd="4" destOrd="0" presId="urn:microsoft.com/office/officeart/2005/8/layout/process4"/>
    <dgm:cxn modelId="{CD2C8CB9-EF97-48BA-8606-0D8001BD7E91}" type="presParOf" srcId="{4E17D345-177D-42A7-9F2D-7185B5BBA1C5}" destId="{8938CF44-C7E7-4D15-99EB-E93491321BA0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BC722E4-E8F7-4034-930B-C6BB6F1C878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glow" dir="t">
            <a:rot lat="0" lon="0" rev="4800000"/>
          </a:lightRig>
        </a:scene3d>
      </dgm:spPr>
      <dgm:t>
        <a:bodyPr/>
        <a:lstStyle/>
        <a:p>
          <a:endParaRPr lang="en-US"/>
        </a:p>
      </dgm:t>
    </dgm:pt>
    <dgm:pt modelId="{14BF25F0-0E5F-4FF4-A7D6-478FFA042FE4}">
      <dgm:prSet phldrT="[Text]" custT="1"/>
      <dgm:spPr>
        <a:solidFill>
          <a:schemeClr val="accent5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pPr algn="r"/>
          <a:r>
            <a:rPr lang="fa-IR" sz="2400" b="1" cap="none" spc="0" dirty="0" smtClean="0">
              <a:ln/>
              <a:solidFill>
                <a:schemeClr val="accent4"/>
              </a:solidFill>
              <a:effectLst/>
              <a:cs typeface="B Homa" panose="00000400000000000000" pitchFamily="2" charset="-78"/>
            </a:rPr>
            <a:t>1- نظریه هیدرولیک یا مازاد تولید </a:t>
          </a:r>
          <a:endParaRPr lang="en-US" sz="2400" b="1" cap="none" spc="0" dirty="0">
            <a:ln/>
            <a:solidFill>
              <a:schemeClr val="accent4"/>
            </a:solidFill>
            <a:effectLst/>
            <a:cs typeface="B Homa" panose="00000400000000000000" pitchFamily="2" charset="-78"/>
          </a:endParaRPr>
        </a:p>
      </dgm:t>
    </dgm:pt>
    <dgm:pt modelId="{FD04470F-D774-45EB-A620-B830F9E55A2A}" type="parTrans" cxnId="{443598C4-4129-4BA5-816A-C50DF98970F9}">
      <dgm:prSet/>
      <dgm:spPr/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endParaRPr lang="en-US" sz="2400" b="1" cap="none" spc="0">
            <a:ln/>
            <a:solidFill>
              <a:schemeClr val="accent4"/>
            </a:solidFill>
            <a:effectLst/>
          </a:endParaRPr>
        </a:p>
      </dgm:t>
    </dgm:pt>
    <dgm:pt modelId="{FF243EAD-F725-447C-94BE-5742CDC1F3F8}" type="sibTrans" cxnId="{443598C4-4129-4BA5-816A-C50DF98970F9}">
      <dgm:prSet/>
      <dgm:spPr/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endParaRPr lang="en-US" sz="2400" b="1" cap="none" spc="0">
            <a:ln/>
            <a:solidFill>
              <a:schemeClr val="accent4"/>
            </a:solidFill>
            <a:effectLst/>
          </a:endParaRPr>
        </a:p>
      </dgm:t>
    </dgm:pt>
    <dgm:pt modelId="{0013D536-548B-4611-B262-5C7F334A2CCD}">
      <dgm:prSet phldrT="[Text]" custT="1"/>
      <dgm:spPr>
        <a:solidFill>
          <a:schemeClr val="accent5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pPr algn="r"/>
          <a:r>
            <a:rPr lang="fa-IR" sz="2400" b="1" cap="none" spc="0" dirty="0" smtClean="0">
              <a:ln/>
              <a:solidFill>
                <a:schemeClr val="accent4"/>
              </a:solidFill>
              <a:effectLst/>
              <a:cs typeface="B Homa" panose="00000400000000000000" pitchFamily="2" charset="-78"/>
            </a:rPr>
            <a:t>3- نظریه دفاعی، شهر به عنوان پایگاه نظامی و دفاعی</a:t>
          </a:r>
          <a:endParaRPr lang="en-US" sz="2400" b="1" cap="none" spc="0" dirty="0">
            <a:ln/>
            <a:solidFill>
              <a:schemeClr val="accent4"/>
            </a:solidFill>
            <a:effectLst/>
            <a:cs typeface="B Homa" panose="00000400000000000000" pitchFamily="2" charset="-78"/>
          </a:endParaRPr>
        </a:p>
      </dgm:t>
    </dgm:pt>
    <dgm:pt modelId="{F5CAF8F3-5A67-4233-870F-27B1043CCABC}" type="parTrans" cxnId="{0FA8FF17-0BDE-435F-A82E-90BBD6A92A45}">
      <dgm:prSet/>
      <dgm:spPr/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endParaRPr lang="en-US" sz="2400" b="1" cap="none" spc="0">
            <a:ln/>
            <a:solidFill>
              <a:schemeClr val="accent4"/>
            </a:solidFill>
            <a:effectLst/>
          </a:endParaRPr>
        </a:p>
      </dgm:t>
    </dgm:pt>
    <dgm:pt modelId="{1BD466EA-A3A9-4C07-818D-C946BDEF2EDA}" type="sibTrans" cxnId="{0FA8FF17-0BDE-435F-A82E-90BBD6A92A45}">
      <dgm:prSet/>
      <dgm:spPr/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endParaRPr lang="en-US" sz="2400" b="1" cap="none" spc="0">
            <a:ln/>
            <a:solidFill>
              <a:schemeClr val="accent4"/>
            </a:solidFill>
            <a:effectLst/>
          </a:endParaRPr>
        </a:p>
      </dgm:t>
    </dgm:pt>
    <dgm:pt modelId="{FD1892BD-235D-4398-8A16-899CCB7F1255}">
      <dgm:prSet phldrT="[Text]" custT="1"/>
      <dgm:spPr>
        <a:solidFill>
          <a:schemeClr val="accent5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pPr algn="r"/>
          <a:r>
            <a:rPr lang="fa-IR" sz="2400" b="1" cap="none" spc="0" dirty="0" smtClean="0">
              <a:ln/>
              <a:solidFill>
                <a:schemeClr val="accent4"/>
              </a:solidFill>
              <a:effectLst/>
              <a:cs typeface="B Homa" panose="00000400000000000000" pitchFamily="2" charset="-78"/>
            </a:rPr>
            <a:t>4- نظریه مذهبی یا پیدایش معابد و عبادتگاه ها</a:t>
          </a:r>
          <a:endParaRPr lang="en-US" sz="2400" b="1" cap="none" spc="0" dirty="0">
            <a:ln/>
            <a:solidFill>
              <a:schemeClr val="accent4"/>
            </a:solidFill>
            <a:effectLst/>
            <a:cs typeface="B Homa" panose="00000400000000000000" pitchFamily="2" charset="-78"/>
          </a:endParaRPr>
        </a:p>
      </dgm:t>
    </dgm:pt>
    <dgm:pt modelId="{966318CF-880B-4ABB-920B-C4C57FB5B8A8}" type="parTrans" cxnId="{F31EA102-A57C-4EF5-B866-4081B57E503E}">
      <dgm:prSet/>
      <dgm:spPr/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endParaRPr lang="en-US" sz="2400" b="1" cap="none" spc="0">
            <a:ln/>
            <a:solidFill>
              <a:schemeClr val="accent4"/>
            </a:solidFill>
            <a:effectLst/>
          </a:endParaRPr>
        </a:p>
      </dgm:t>
    </dgm:pt>
    <dgm:pt modelId="{B9C8AF79-8415-4348-A0E1-1641A3EBF392}" type="sibTrans" cxnId="{F31EA102-A57C-4EF5-B866-4081B57E503E}">
      <dgm:prSet/>
      <dgm:spPr/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endParaRPr lang="en-US" sz="2400" b="1" cap="none" spc="0">
            <a:ln/>
            <a:solidFill>
              <a:schemeClr val="accent4"/>
            </a:solidFill>
            <a:effectLst/>
          </a:endParaRPr>
        </a:p>
      </dgm:t>
    </dgm:pt>
    <dgm:pt modelId="{5CDEA58E-C3D6-4BB5-889C-8A498C5C1E0E}">
      <dgm:prSet custT="1"/>
      <dgm:spPr>
        <a:solidFill>
          <a:schemeClr val="accent5">
            <a:lumMod val="50000"/>
          </a:schemeClr>
        </a:soli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pPr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cap="none" spc="0" dirty="0" smtClean="0">
              <a:ln/>
              <a:solidFill>
                <a:schemeClr val="accent4"/>
              </a:solidFill>
              <a:effectLst/>
              <a:cs typeface="B Homa" panose="00000400000000000000" pitchFamily="2" charset="-78"/>
            </a:rPr>
            <a:t>2- نظریه اقتصادی یا رشد بازارها</a:t>
          </a:r>
          <a:endParaRPr lang="en-US" sz="2400" b="1" cap="none" spc="0" dirty="0">
            <a:ln/>
            <a:solidFill>
              <a:schemeClr val="accent4"/>
            </a:solidFill>
            <a:effectLst/>
            <a:cs typeface="B Homa" panose="00000400000000000000" pitchFamily="2" charset="-78"/>
          </a:endParaRPr>
        </a:p>
      </dgm:t>
    </dgm:pt>
    <dgm:pt modelId="{BE7F9218-8336-4AA6-BD4D-6FF01CD4E1C1}" type="parTrans" cxnId="{D478F19A-6071-4990-9142-1C6624BF7884}">
      <dgm:prSet/>
      <dgm:spPr/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endParaRPr lang="en-US" sz="2400" b="1" cap="none" spc="0">
            <a:ln/>
            <a:solidFill>
              <a:schemeClr val="accent4"/>
            </a:solidFill>
            <a:effectLst/>
          </a:endParaRPr>
        </a:p>
      </dgm:t>
    </dgm:pt>
    <dgm:pt modelId="{DB2D0450-470F-409B-8573-1A17D22EE610}" type="sibTrans" cxnId="{D478F19A-6071-4990-9142-1C6624BF7884}">
      <dgm:prSet/>
      <dgm:spPr/>
      <dgm:t>
        <a:bodyPr>
          <a:scene3d>
            <a:camera prst="orthographicFront"/>
            <a:lightRig rig="soft" dir="t">
              <a:rot lat="0" lon="0" rev="15600000"/>
            </a:lightRig>
          </a:scene3d>
          <a:sp3d extrusionH="57150" prstMaterial="softEdge">
            <a:bevelT w="25400" h="38100"/>
          </a:sp3d>
        </a:bodyPr>
        <a:lstStyle/>
        <a:p>
          <a:endParaRPr lang="en-US" sz="2400" b="1" cap="none" spc="0">
            <a:ln/>
            <a:solidFill>
              <a:schemeClr val="accent4"/>
            </a:solidFill>
            <a:effectLst/>
          </a:endParaRPr>
        </a:p>
      </dgm:t>
    </dgm:pt>
    <dgm:pt modelId="{DCA5E2DC-EA57-4997-9B14-8C8BC159A785}" type="pres">
      <dgm:prSet presAssocID="{6BC722E4-E8F7-4034-930B-C6BB6F1C878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D04267D-CA64-46EA-86B1-1DD23B653FC6}" type="pres">
      <dgm:prSet presAssocID="{14BF25F0-0E5F-4FF4-A7D6-478FFA042FE4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0A2D99BC-06E4-4104-985D-7EFA9C8A1D23}" type="pres">
      <dgm:prSet presAssocID="{14BF25F0-0E5F-4FF4-A7D6-478FFA042FE4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8978E3B3-FBC9-4B01-8C45-0066B7A5EBCA}" type="pres">
      <dgm:prSet presAssocID="{14BF25F0-0E5F-4FF4-A7D6-478FFA042FE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9A5F80-C343-4CA9-ABD4-9BE7DA0BC219}" type="pres">
      <dgm:prSet presAssocID="{14BF25F0-0E5F-4FF4-A7D6-478FFA042FE4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EDA9AC96-C099-41FD-AA20-2A535F248DFB}" type="pres">
      <dgm:prSet presAssocID="{14BF25F0-0E5F-4FF4-A7D6-478FFA042FE4}" presName="childText" presStyleLbl="conFgAcc1" presStyleIdx="0" presStyleCnt="4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19FB0E28-C631-4F09-B6F1-7BE58E9230C8}" type="pres">
      <dgm:prSet presAssocID="{FF243EAD-F725-447C-94BE-5742CDC1F3F8}" presName="spaceBetweenRectangles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FE1B859C-B7B2-469B-ADB6-374764DB165B}" type="pres">
      <dgm:prSet presAssocID="{5CDEA58E-C3D6-4BB5-889C-8A498C5C1E0E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B2AD1B40-A705-48EA-892D-4C7FBE71A951}" type="pres">
      <dgm:prSet presAssocID="{5CDEA58E-C3D6-4BB5-889C-8A498C5C1E0E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B17E17D4-DF00-48AB-A011-A128159F2A9D}" type="pres">
      <dgm:prSet presAssocID="{5CDEA58E-C3D6-4BB5-889C-8A498C5C1E0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699FC0-415E-43A1-A5D6-C69C4F86FC3B}" type="pres">
      <dgm:prSet presAssocID="{5CDEA58E-C3D6-4BB5-889C-8A498C5C1E0E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3D750657-0C5F-4F72-8D08-6FB81578EA6F}" type="pres">
      <dgm:prSet presAssocID="{5CDEA58E-C3D6-4BB5-889C-8A498C5C1E0E}" presName="childText" presStyleLbl="conFgAcc1" presStyleIdx="1" presStyleCnt="4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A7F27198-1953-424F-8B7F-EBC27081BCEA}" type="pres">
      <dgm:prSet presAssocID="{DB2D0450-470F-409B-8573-1A17D22EE610}" presName="spaceBetweenRectangles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2A602947-747E-4DA5-9659-32D0D1BFD4BA}" type="pres">
      <dgm:prSet presAssocID="{0013D536-548B-4611-B262-5C7F334A2CCD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0484B523-7F84-4200-857D-0C0731A9D24B}" type="pres">
      <dgm:prSet presAssocID="{0013D536-548B-4611-B262-5C7F334A2CCD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212E2EB4-95D5-4C87-BCAE-04E84FB6DABB}" type="pres">
      <dgm:prSet presAssocID="{0013D536-548B-4611-B262-5C7F334A2CC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D69B2D-4671-4D43-A7C0-34A112DAB98E}" type="pres">
      <dgm:prSet presAssocID="{0013D536-548B-4611-B262-5C7F334A2CCD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8359ACB6-C3E1-4EC7-A1DF-8318A7917B8E}" type="pres">
      <dgm:prSet presAssocID="{0013D536-548B-4611-B262-5C7F334A2CCD}" presName="childText" presStyleLbl="conFgAcc1" presStyleIdx="2" presStyleCnt="4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E8CE1858-1E5C-4189-B911-A1B5BC2B8485}" type="pres">
      <dgm:prSet presAssocID="{1BD466EA-A3A9-4C07-818D-C946BDEF2EDA}" presName="spaceBetweenRectangles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96622963-D7B3-4867-AD6A-02A466135CC7}" type="pres">
      <dgm:prSet presAssocID="{FD1892BD-235D-4398-8A16-899CCB7F1255}" presName="parentLin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98B9893D-5E16-442F-A1EF-CF39ED811318}" type="pres">
      <dgm:prSet presAssocID="{FD1892BD-235D-4398-8A16-899CCB7F1255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690D53EC-0759-48E8-8EE3-9AC0A8C9C1F4}" type="pres">
      <dgm:prSet presAssocID="{FD1892BD-235D-4398-8A16-899CCB7F125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B47FF0-1E16-4C81-BA35-9E0AB65A82A6}" type="pres">
      <dgm:prSet presAssocID="{FD1892BD-235D-4398-8A16-899CCB7F1255}" presName="negativeSpace" presStyleCnt="0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  <dgm:pt modelId="{67E17A58-831E-486E-8D71-9852F0693B1C}" type="pres">
      <dgm:prSet presAssocID="{FD1892BD-235D-4398-8A16-899CCB7F1255}" presName="childText" presStyleLbl="conFgAcc1" presStyleIdx="3" presStyleCnt="4">
        <dgm:presLayoutVars>
          <dgm:bulletEnabled val="1"/>
        </dgm:presLayoutVars>
      </dgm:prSet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en-US"/>
        </a:p>
      </dgm:t>
    </dgm:pt>
  </dgm:ptLst>
  <dgm:cxnLst>
    <dgm:cxn modelId="{0A956244-AAB2-4E41-8ACF-C577BDBD6265}" type="presOf" srcId="{14BF25F0-0E5F-4FF4-A7D6-478FFA042FE4}" destId="{0A2D99BC-06E4-4104-985D-7EFA9C8A1D23}" srcOrd="0" destOrd="0" presId="urn:microsoft.com/office/officeart/2005/8/layout/list1"/>
    <dgm:cxn modelId="{54B8DDFB-2965-4DBD-8D09-4842E5FCF2ED}" type="presOf" srcId="{5CDEA58E-C3D6-4BB5-889C-8A498C5C1E0E}" destId="{B2AD1B40-A705-48EA-892D-4C7FBE71A951}" srcOrd="0" destOrd="0" presId="urn:microsoft.com/office/officeart/2005/8/layout/list1"/>
    <dgm:cxn modelId="{D478F19A-6071-4990-9142-1C6624BF7884}" srcId="{6BC722E4-E8F7-4034-930B-C6BB6F1C878C}" destId="{5CDEA58E-C3D6-4BB5-889C-8A498C5C1E0E}" srcOrd="1" destOrd="0" parTransId="{BE7F9218-8336-4AA6-BD4D-6FF01CD4E1C1}" sibTransId="{DB2D0450-470F-409B-8573-1A17D22EE610}"/>
    <dgm:cxn modelId="{9DE11ECE-D188-40EB-8E8A-917D0304748E}" type="presOf" srcId="{14BF25F0-0E5F-4FF4-A7D6-478FFA042FE4}" destId="{8978E3B3-FBC9-4B01-8C45-0066B7A5EBCA}" srcOrd="1" destOrd="0" presId="urn:microsoft.com/office/officeart/2005/8/layout/list1"/>
    <dgm:cxn modelId="{F31EA102-A57C-4EF5-B866-4081B57E503E}" srcId="{6BC722E4-E8F7-4034-930B-C6BB6F1C878C}" destId="{FD1892BD-235D-4398-8A16-899CCB7F1255}" srcOrd="3" destOrd="0" parTransId="{966318CF-880B-4ABB-920B-C4C57FB5B8A8}" sibTransId="{B9C8AF79-8415-4348-A0E1-1641A3EBF392}"/>
    <dgm:cxn modelId="{FBE39AD5-E3D6-4C46-8722-B32F38AE4FDD}" type="presOf" srcId="{0013D536-548B-4611-B262-5C7F334A2CCD}" destId="{0484B523-7F84-4200-857D-0C0731A9D24B}" srcOrd="0" destOrd="0" presId="urn:microsoft.com/office/officeart/2005/8/layout/list1"/>
    <dgm:cxn modelId="{5CAE1F19-70CC-41C6-B13D-EFDDB160A0B6}" type="presOf" srcId="{FD1892BD-235D-4398-8A16-899CCB7F1255}" destId="{98B9893D-5E16-442F-A1EF-CF39ED811318}" srcOrd="0" destOrd="0" presId="urn:microsoft.com/office/officeart/2005/8/layout/list1"/>
    <dgm:cxn modelId="{172CA283-C5DF-46C7-BBD7-0389CA89B2C6}" type="presOf" srcId="{FD1892BD-235D-4398-8A16-899CCB7F1255}" destId="{690D53EC-0759-48E8-8EE3-9AC0A8C9C1F4}" srcOrd="1" destOrd="0" presId="urn:microsoft.com/office/officeart/2005/8/layout/list1"/>
    <dgm:cxn modelId="{0F4BAA88-201A-42D7-8D1E-A4F3F2C1D649}" type="presOf" srcId="{5CDEA58E-C3D6-4BB5-889C-8A498C5C1E0E}" destId="{B17E17D4-DF00-48AB-A011-A128159F2A9D}" srcOrd="1" destOrd="0" presId="urn:microsoft.com/office/officeart/2005/8/layout/list1"/>
    <dgm:cxn modelId="{0FA8FF17-0BDE-435F-A82E-90BBD6A92A45}" srcId="{6BC722E4-E8F7-4034-930B-C6BB6F1C878C}" destId="{0013D536-548B-4611-B262-5C7F334A2CCD}" srcOrd="2" destOrd="0" parTransId="{F5CAF8F3-5A67-4233-870F-27B1043CCABC}" sibTransId="{1BD466EA-A3A9-4C07-818D-C946BDEF2EDA}"/>
    <dgm:cxn modelId="{9A994F9B-1114-4906-A5B3-B9D5C99F80CF}" type="presOf" srcId="{0013D536-548B-4611-B262-5C7F334A2CCD}" destId="{212E2EB4-95D5-4C87-BCAE-04E84FB6DABB}" srcOrd="1" destOrd="0" presId="urn:microsoft.com/office/officeart/2005/8/layout/list1"/>
    <dgm:cxn modelId="{443598C4-4129-4BA5-816A-C50DF98970F9}" srcId="{6BC722E4-E8F7-4034-930B-C6BB6F1C878C}" destId="{14BF25F0-0E5F-4FF4-A7D6-478FFA042FE4}" srcOrd="0" destOrd="0" parTransId="{FD04470F-D774-45EB-A620-B830F9E55A2A}" sibTransId="{FF243EAD-F725-447C-94BE-5742CDC1F3F8}"/>
    <dgm:cxn modelId="{1647AE6B-BFA6-40C0-B45C-AF8BF974B477}" type="presOf" srcId="{6BC722E4-E8F7-4034-930B-C6BB6F1C878C}" destId="{DCA5E2DC-EA57-4997-9B14-8C8BC159A785}" srcOrd="0" destOrd="0" presId="urn:microsoft.com/office/officeart/2005/8/layout/list1"/>
    <dgm:cxn modelId="{4233C945-B7FA-4FCF-A1A1-4AEAFD4E6689}" type="presParOf" srcId="{DCA5E2DC-EA57-4997-9B14-8C8BC159A785}" destId="{4D04267D-CA64-46EA-86B1-1DD23B653FC6}" srcOrd="0" destOrd="0" presId="urn:microsoft.com/office/officeart/2005/8/layout/list1"/>
    <dgm:cxn modelId="{99D68827-5132-41B4-AC95-9A925BC0D01E}" type="presParOf" srcId="{4D04267D-CA64-46EA-86B1-1DD23B653FC6}" destId="{0A2D99BC-06E4-4104-985D-7EFA9C8A1D23}" srcOrd="0" destOrd="0" presId="urn:microsoft.com/office/officeart/2005/8/layout/list1"/>
    <dgm:cxn modelId="{3FF6EE7E-E44F-4675-8CEE-E3378C5AB915}" type="presParOf" srcId="{4D04267D-CA64-46EA-86B1-1DD23B653FC6}" destId="{8978E3B3-FBC9-4B01-8C45-0066B7A5EBCA}" srcOrd="1" destOrd="0" presId="urn:microsoft.com/office/officeart/2005/8/layout/list1"/>
    <dgm:cxn modelId="{5980E5B1-86B5-4154-8429-322AD84852A5}" type="presParOf" srcId="{DCA5E2DC-EA57-4997-9B14-8C8BC159A785}" destId="{1E9A5F80-C343-4CA9-ABD4-9BE7DA0BC219}" srcOrd="1" destOrd="0" presId="urn:microsoft.com/office/officeart/2005/8/layout/list1"/>
    <dgm:cxn modelId="{4B83C42D-1D20-4EF6-A875-A48BEDB5A42A}" type="presParOf" srcId="{DCA5E2DC-EA57-4997-9B14-8C8BC159A785}" destId="{EDA9AC96-C099-41FD-AA20-2A535F248DFB}" srcOrd="2" destOrd="0" presId="urn:microsoft.com/office/officeart/2005/8/layout/list1"/>
    <dgm:cxn modelId="{2B0B0429-C7A4-4746-8173-910006320848}" type="presParOf" srcId="{DCA5E2DC-EA57-4997-9B14-8C8BC159A785}" destId="{19FB0E28-C631-4F09-B6F1-7BE58E9230C8}" srcOrd="3" destOrd="0" presId="urn:microsoft.com/office/officeart/2005/8/layout/list1"/>
    <dgm:cxn modelId="{5D5C5AFF-3A26-42FD-A1F1-A82DA02198A8}" type="presParOf" srcId="{DCA5E2DC-EA57-4997-9B14-8C8BC159A785}" destId="{FE1B859C-B7B2-469B-ADB6-374764DB165B}" srcOrd="4" destOrd="0" presId="urn:microsoft.com/office/officeart/2005/8/layout/list1"/>
    <dgm:cxn modelId="{1288CA44-FBC4-474B-BDB8-3A798BB1DEEB}" type="presParOf" srcId="{FE1B859C-B7B2-469B-ADB6-374764DB165B}" destId="{B2AD1B40-A705-48EA-892D-4C7FBE71A951}" srcOrd="0" destOrd="0" presId="urn:microsoft.com/office/officeart/2005/8/layout/list1"/>
    <dgm:cxn modelId="{851AB14E-633B-44F0-AF11-FCC948A11D96}" type="presParOf" srcId="{FE1B859C-B7B2-469B-ADB6-374764DB165B}" destId="{B17E17D4-DF00-48AB-A011-A128159F2A9D}" srcOrd="1" destOrd="0" presId="urn:microsoft.com/office/officeart/2005/8/layout/list1"/>
    <dgm:cxn modelId="{A0CEA4FD-AA6D-4641-811A-C48359F51FB2}" type="presParOf" srcId="{DCA5E2DC-EA57-4997-9B14-8C8BC159A785}" destId="{6E699FC0-415E-43A1-A5D6-C69C4F86FC3B}" srcOrd="5" destOrd="0" presId="urn:microsoft.com/office/officeart/2005/8/layout/list1"/>
    <dgm:cxn modelId="{03909E0A-BA34-46EA-9DC3-C2F8B1AC7540}" type="presParOf" srcId="{DCA5E2DC-EA57-4997-9B14-8C8BC159A785}" destId="{3D750657-0C5F-4F72-8D08-6FB81578EA6F}" srcOrd="6" destOrd="0" presId="urn:microsoft.com/office/officeart/2005/8/layout/list1"/>
    <dgm:cxn modelId="{DB3E28CD-7B96-4765-936C-78B771C14C7A}" type="presParOf" srcId="{DCA5E2DC-EA57-4997-9B14-8C8BC159A785}" destId="{A7F27198-1953-424F-8B7F-EBC27081BCEA}" srcOrd="7" destOrd="0" presId="urn:microsoft.com/office/officeart/2005/8/layout/list1"/>
    <dgm:cxn modelId="{31E03975-3DAB-4EB6-AB19-65C58B1EEC87}" type="presParOf" srcId="{DCA5E2DC-EA57-4997-9B14-8C8BC159A785}" destId="{2A602947-747E-4DA5-9659-32D0D1BFD4BA}" srcOrd="8" destOrd="0" presId="urn:microsoft.com/office/officeart/2005/8/layout/list1"/>
    <dgm:cxn modelId="{57BE5B13-C996-4D5F-B4A9-1ED4BFBD975E}" type="presParOf" srcId="{2A602947-747E-4DA5-9659-32D0D1BFD4BA}" destId="{0484B523-7F84-4200-857D-0C0731A9D24B}" srcOrd="0" destOrd="0" presId="urn:microsoft.com/office/officeart/2005/8/layout/list1"/>
    <dgm:cxn modelId="{9FF55D43-74EA-45A4-A567-CAAE096AB302}" type="presParOf" srcId="{2A602947-747E-4DA5-9659-32D0D1BFD4BA}" destId="{212E2EB4-95D5-4C87-BCAE-04E84FB6DABB}" srcOrd="1" destOrd="0" presId="urn:microsoft.com/office/officeart/2005/8/layout/list1"/>
    <dgm:cxn modelId="{92E219B8-D206-42E5-BF30-3056197F4FC7}" type="presParOf" srcId="{DCA5E2DC-EA57-4997-9B14-8C8BC159A785}" destId="{35D69B2D-4671-4D43-A7C0-34A112DAB98E}" srcOrd="9" destOrd="0" presId="urn:microsoft.com/office/officeart/2005/8/layout/list1"/>
    <dgm:cxn modelId="{FBAE1071-A74F-495D-ACB7-36EE549A35B9}" type="presParOf" srcId="{DCA5E2DC-EA57-4997-9B14-8C8BC159A785}" destId="{8359ACB6-C3E1-4EC7-A1DF-8318A7917B8E}" srcOrd="10" destOrd="0" presId="urn:microsoft.com/office/officeart/2005/8/layout/list1"/>
    <dgm:cxn modelId="{817B8358-9543-4445-B203-E87A6E057AC6}" type="presParOf" srcId="{DCA5E2DC-EA57-4997-9B14-8C8BC159A785}" destId="{E8CE1858-1E5C-4189-B911-A1B5BC2B8485}" srcOrd="11" destOrd="0" presId="urn:microsoft.com/office/officeart/2005/8/layout/list1"/>
    <dgm:cxn modelId="{834D4600-4611-4849-B4D5-5E743B300877}" type="presParOf" srcId="{DCA5E2DC-EA57-4997-9B14-8C8BC159A785}" destId="{96622963-D7B3-4867-AD6A-02A466135CC7}" srcOrd="12" destOrd="0" presId="urn:microsoft.com/office/officeart/2005/8/layout/list1"/>
    <dgm:cxn modelId="{A3CA8BDD-517D-4201-9320-3EDBD1F7BAC5}" type="presParOf" srcId="{96622963-D7B3-4867-AD6A-02A466135CC7}" destId="{98B9893D-5E16-442F-A1EF-CF39ED811318}" srcOrd="0" destOrd="0" presId="urn:microsoft.com/office/officeart/2005/8/layout/list1"/>
    <dgm:cxn modelId="{C317E913-E771-4DF3-8B32-EA3C0DBE917B}" type="presParOf" srcId="{96622963-D7B3-4867-AD6A-02A466135CC7}" destId="{690D53EC-0759-48E8-8EE3-9AC0A8C9C1F4}" srcOrd="1" destOrd="0" presId="urn:microsoft.com/office/officeart/2005/8/layout/list1"/>
    <dgm:cxn modelId="{6E303258-BA26-4686-90B3-C5721BF74813}" type="presParOf" srcId="{DCA5E2DC-EA57-4997-9B14-8C8BC159A785}" destId="{C3B47FF0-1E16-4C81-BA35-9E0AB65A82A6}" srcOrd="13" destOrd="0" presId="urn:microsoft.com/office/officeart/2005/8/layout/list1"/>
    <dgm:cxn modelId="{596060A5-D165-4E74-BC75-3A8C133C9418}" type="presParOf" srcId="{DCA5E2DC-EA57-4997-9B14-8C8BC159A785}" destId="{67E17A58-831E-486E-8D71-9852F0693B1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ACBA760-EA85-4A38-81EA-5212D201A4EC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BEFEDD4-62B8-4E9D-A1A8-1E7A45FFD9F5}">
      <dgm:prSet phldrT="[Text]"/>
      <dgm:spPr/>
      <dgm:t>
        <a:bodyPr/>
        <a:lstStyle/>
        <a:p>
          <a:pPr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mtClean="0">
              <a:cs typeface="B Homa" panose="00000400000000000000" pitchFamily="2" charset="-78"/>
            </a:rPr>
            <a:t>دستگاه اداری</a:t>
          </a:r>
          <a:endParaRPr lang="en-US" dirty="0">
            <a:cs typeface="B Homa" panose="00000400000000000000" pitchFamily="2" charset="-78"/>
          </a:endParaRPr>
        </a:p>
      </dgm:t>
    </dgm:pt>
    <dgm:pt modelId="{AD589B60-670B-44AD-A7BD-F25EA360A542}" type="parTrans" cxnId="{F731AAA0-3F67-43C9-861F-8D0DC65009F9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F1AC3D35-BE99-4860-B1F2-4BD9B53C5DA4}" type="sibTrans" cxnId="{F731AAA0-3F67-43C9-861F-8D0DC65009F9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00B4B99E-D9AD-4FD2-819B-49BB6E4381D9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smtClean="0">
              <a:cs typeface="B Homa" panose="00000400000000000000" pitchFamily="2" charset="-78"/>
            </a:rPr>
            <a:t>مبادله.</a:t>
          </a:r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dirty="0">
            <a:cs typeface="B Homa" panose="00000400000000000000" pitchFamily="2" charset="-78"/>
          </a:endParaRPr>
        </a:p>
      </dgm:t>
    </dgm:pt>
    <dgm:pt modelId="{55FFB9AF-20FB-44AD-AE5D-5486E164B024}" type="parTrans" cxnId="{1DB8046D-419A-4911-84E2-824046C63170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6B742898-26EE-4AE5-8EDE-7DDC6B39F8D4}" type="sibTrans" cxnId="{1DB8046D-419A-4911-84E2-824046C63170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1160F593-AA90-4ADE-A4CC-0EA2F028DE13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smtClean="0">
              <a:cs typeface="B Homa" panose="00000400000000000000" pitchFamily="2" charset="-78"/>
            </a:rPr>
            <a:t>دولت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dirty="0">
            <a:cs typeface="B Homa" panose="00000400000000000000" pitchFamily="2" charset="-78"/>
          </a:endParaRPr>
        </a:p>
      </dgm:t>
    </dgm:pt>
    <dgm:pt modelId="{081341B5-C1F2-421E-B560-35BAEF7B9F71}" type="parTrans" cxnId="{434BEDC1-2378-4EB8-9E27-2787FDAB7F8C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2C643153-C842-473D-969B-8E6CE4C88E5D}" type="sibTrans" cxnId="{434BEDC1-2378-4EB8-9E27-2787FDAB7F8C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6492DCF3-C0C4-4E19-9D68-66A6A61D0EE1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smtClean="0">
              <a:cs typeface="B Homa" panose="00000400000000000000" pitchFamily="2" charset="-78"/>
            </a:rPr>
            <a:t>خط </a:t>
          </a:r>
        </a:p>
        <a:p>
          <a:pPr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dirty="0">
            <a:cs typeface="B Homa" panose="00000400000000000000" pitchFamily="2" charset="-78"/>
          </a:endParaRPr>
        </a:p>
      </dgm:t>
    </dgm:pt>
    <dgm:pt modelId="{36C7D4D1-1D8D-419D-9C1B-46938841C720}" type="parTrans" cxnId="{F10D1A52-D094-4E3E-B1A7-9157227638B8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9A2A177D-9518-4033-B1BE-3A4E511CDA8E}" type="sibTrans" cxnId="{F10D1A52-D094-4E3E-B1A7-9157227638B8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90D60204-ECF8-49F4-BF70-631937AF9333}">
      <dgm:prSet phldrT="[Text]" custT="1"/>
      <dgm:spPr/>
      <dgm:t>
        <a:bodyPr/>
        <a:lstStyle/>
        <a:p>
          <a:r>
            <a:rPr lang="fa-IR" sz="2800" smtClean="0">
              <a:cs typeface="B Homa" panose="00000400000000000000" pitchFamily="2" charset="-78"/>
            </a:rPr>
            <a:t>تکنولوژی</a:t>
          </a:r>
          <a:endParaRPr lang="en-US" sz="2800" dirty="0">
            <a:cs typeface="B Homa" panose="00000400000000000000" pitchFamily="2" charset="-78"/>
          </a:endParaRPr>
        </a:p>
      </dgm:t>
    </dgm:pt>
    <dgm:pt modelId="{C5AF7677-1859-4FA7-9133-03F8410721E3}" type="parTrans" cxnId="{B268B699-8F75-41CC-BC5B-584F79ACA79A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641167DE-4527-4940-9D4D-C3447F308BFB}" type="sibTrans" cxnId="{B268B699-8F75-41CC-BC5B-584F79ACA79A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78244092-1737-4B38-89DF-EA8BC5529A04}">
      <dgm:prSet phldrT="[Text]" custT="1"/>
      <dgm:spPr/>
      <dgm:t>
        <a:bodyPr/>
        <a:lstStyle/>
        <a:p>
          <a:r>
            <a:rPr lang="fa-IR" sz="2800" smtClean="0">
              <a:cs typeface="B Homa" panose="00000400000000000000" pitchFamily="2" charset="-78"/>
            </a:rPr>
            <a:t>سازمان اجتماعی </a:t>
          </a:r>
          <a:endParaRPr lang="en-US" sz="2800" dirty="0">
            <a:cs typeface="B Homa" panose="00000400000000000000" pitchFamily="2" charset="-78"/>
          </a:endParaRPr>
        </a:p>
      </dgm:t>
    </dgm:pt>
    <dgm:pt modelId="{1F67A85E-DF0E-4AB8-96FB-2A0A18FF989B}" type="parTrans" cxnId="{1E898EBC-55B7-4B8D-A6DA-A94FCDC3BB94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7266FA66-898F-4F3E-AFBE-438F0BDCF036}" type="sibTrans" cxnId="{1E898EBC-55B7-4B8D-A6DA-A94FCDC3BB94}">
      <dgm:prSet/>
      <dgm:spPr/>
      <dgm:t>
        <a:bodyPr/>
        <a:lstStyle/>
        <a:p>
          <a:endParaRPr lang="en-US">
            <a:solidFill>
              <a:schemeClr val="tx1"/>
            </a:solidFill>
            <a:cs typeface="B Homa" panose="00000400000000000000" pitchFamily="2" charset="-78"/>
          </a:endParaRPr>
        </a:p>
      </dgm:t>
    </dgm:pt>
    <dgm:pt modelId="{D3EAADF0-D8C9-43E3-9D90-FE29E8EF3200}" type="pres">
      <dgm:prSet presAssocID="{0ACBA760-EA85-4A38-81EA-5212D201A4E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E8F0525-640F-494F-84A8-AF49800B11AB}" type="pres">
      <dgm:prSet presAssocID="{0ACBA760-EA85-4A38-81EA-5212D201A4EC}" presName="cycle" presStyleCnt="0"/>
      <dgm:spPr/>
      <dgm:t>
        <a:bodyPr/>
        <a:lstStyle/>
        <a:p>
          <a:pPr rtl="1"/>
          <a:endParaRPr lang="fa-IR"/>
        </a:p>
      </dgm:t>
    </dgm:pt>
    <dgm:pt modelId="{69F9A29F-99E6-4B14-9024-67CB41F8464D}" type="pres">
      <dgm:prSet presAssocID="{9BEFEDD4-62B8-4E9D-A1A8-1E7A45FFD9F5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EAF6E9-F1E0-4603-BC1C-CADDB0512B15}" type="pres">
      <dgm:prSet presAssocID="{F1AC3D35-BE99-4860-B1F2-4BD9B53C5DA4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B0FEFA02-4436-4480-B007-FBD5CC89BD6A}" type="pres">
      <dgm:prSet presAssocID="{00B4B99E-D9AD-4FD2-819B-49BB6E4381D9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2C2BDB-639C-4269-BDCD-0FFB1083994E}" type="pres">
      <dgm:prSet presAssocID="{1160F593-AA90-4ADE-A4CC-0EA2F028DE13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10A6B2-7645-471D-959A-C10CE169C269}" type="pres">
      <dgm:prSet presAssocID="{6492DCF3-C0C4-4E19-9D68-66A6A61D0EE1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638EEC-169D-4852-985B-0FF92A4C293F}" type="pres">
      <dgm:prSet presAssocID="{78244092-1737-4B38-89DF-EA8BC5529A04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1D2137-7DD3-407A-A089-05CD53C4AD07}" type="pres">
      <dgm:prSet presAssocID="{90D60204-ECF8-49F4-BF70-631937AF9333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6DAA63-C226-40BB-BAC9-45E7FF7401C3}" type="presOf" srcId="{F1AC3D35-BE99-4860-B1F2-4BD9B53C5DA4}" destId="{27EAF6E9-F1E0-4603-BC1C-CADDB0512B15}" srcOrd="0" destOrd="0" presId="urn:microsoft.com/office/officeart/2005/8/layout/cycle3"/>
    <dgm:cxn modelId="{F10D1A52-D094-4E3E-B1A7-9157227638B8}" srcId="{0ACBA760-EA85-4A38-81EA-5212D201A4EC}" destId="{6492DCF3-C0C4-4E19-9D68-66A6A61D0EE1}" srcOrd="3" destOrd="0" parTransId="{36C7D4D1-1D8D-419D-9C1B-46938841C720}" sibTransId="{9A2A177D-9518-4033-B1BE-3A4E511CDA8E}"/>
    <dgm:cxn modelId="{1DB8046D-419A-4911-84E2-824046C63170}" srcId="{0ACBA760-EA85-4A38-81EA-5212D201A4EC}" destId="{00B4B99E-D9AD-4FD2-819B-49BB6E4381D9}" srcOrd="1" destOrd="0" parTransId="{55FFB9AF-20FB-44AD-AE5D-5486E164B024}" sibTransId="{6B742898-26EE-4AE5-8EDE-7DDC6B39F8D4}"/>
    <dgm:cxn modelId="{395932D0-63A9-40A1-A372-CBB70A8024D7}" type="presOf" srcId="{1160F593-AA90-4ADE-A4CC-0EA2F028DE13}" destId="{3D2C2BDB-639C-4269-BDCD-0FFB1083994E}" srcOrd="0" destOrd="0" presId="urn:microsoft.com/office/officeart/2005/8/layout/cycle3"/>
    <dgm:cxn modelId="{9C6B601F-BEA4-43E6-8485-A25B7C712D86}" type="presOf" srcId="{78244092-1737-4B38-89DF-EA8BC5529A04}" destId="{91638EEC-169D-4852-985B-0FF92A4C293F}" srcOrd="0" destOrd="0" presId="urn:microsoft.com/office/officeart/2005/8/layout/cycle3"/>
    <dgm:cxn modelId="{9611C959-EAF7-45B5-A713-BACBB5FB2CDC}" type="presOf" srcId="{90D60204-ECF8-49F4-BF70-631937AF9333}" destId="{6A1D2137-7DD3-407A-A089-05CD53C4AD07}" srcOrd="0" destOrd="0" presId="urn:microsoft.com/office/officeart/2005/8/layout/cycle3"/>
    <dgm:cxn modelId="{F731AAA0-3F67-43C9-861F-8D0DC65009F9}" srcId="{0ACBA760-EA85-4A38-81EA-5212D201A4EC}" destId="{9BEFEDD4-62B8-4E9D-A1A8-1E7A45FFD9F5}" srcOrd="0" destOrd="0" parTransId="{AD589B60-670B-44AD-A7BD-F25EA360A542}" sibTransId="{F1AC3D35-BE99-4860-B1F2-4BD9B53C5DA4}"/>
    <dgm:cxn modelId="{DA644C91-45EE-4CA2-9796-5E84F1720446}" type="presOf" srcId="{0ACBA760-EA85-4A38-81EA-5212D201A4EC}" destId="{D3EAADF0-D8C9-43E3-9D90-FE29E8EF3200}" srcOrd="0" destOrd="0" presId="urn:microsoft.com/office/officeart/2005/8/layout/cycle3"/>
    <dgm:cxn modelId="{B268B699-8F75-41CC-BC5B-584F79ACA79A}" srcId="{0ACBA760-EA85-4A38-81EA-5212D201A4EC}" destId="{90D60204-ECF8-49F4-BF70-631937AF9333}" srcOrd="5" destOrd="0" parTransId="{C5AF7677-1859-4FA7-9133-03F8410721E3}" sibTransId="{641167DE-4527-4940-9D4D-C3447F308BFB}"/>
    <dgm:cxn modelId="{CC93BC1E-E004-4AAE-8499-4B819B538F1D}" type="presOf" srcId="{9BEFEDD4-62B8-4E9D-A1A8-1E7A45FFD9F5}" destId="{69F9A29F-99E6-4B14-9024-67CB41F8464D}" srcOrd="0" destOrd="0" presId="urn:microsoft.com/office/officeart/2005/8/layout/cycle3"/>
    <dgm:cxn modelId="{5BAE1261-06D4-4B93-AB00-BF2E8CECB9B2}" type="presOf" srcId="{6492DCF3-C0C4-4E19-9D68-66A6A61D0EE1}" destId="{0F10A6B2-7645-471D-959A-C10CE169C269}" srcOrd="0" destOrd="0" presId="urn:microsoft.com/office/officeart/2005/8/layout/cycle3"/>
    <dgm:cxn modelId="{1E898EBC-55B7-4B8D-A6DA-A94FCDC3BB94}" srcId="{0ACBA760-EA85-4A38-81EA-5212D201A4EC}" destId="{78244092-1737-4B38-89DF-EA8BC5529A04}" srcOrd="4" destOrd="0" parTransId="{1F67A85E-DF0E-4AB8-96FB-2A0A18FF989B}" sibTransId="{7266FA66-898F-4F3E-AFBE-438F0BDCF036}"/>
    <dgm:cxn modelId="{4CF57F09-FA66-464C-89B7-BD66B3AFD8FC}" type="presOf" srcId="{00B4B99E-D9AD-4FD2-819B-49BB6E4381D9}" destId="{B0FEFA02-4436-4480-B007-FBD5CC89BD6A}" srcOrd="0" destOrd="0" presId="urn:microsoft.com/office/officeart/2005/8/layout/cycle3"/>
    <dgm:cxn modelId="{434BEDC1-2378-4EB8-9E27-2787FDAB7F8C}" srcId="{0ACBA760-EA85-4A38-81EA-5212D201A4EC}" destId="{1160F593-AA90-4ADE-A4CC-0EA2F028DE13}" srcOrd="2" destOrd="0" parTransId="{081341B5-C1F2-421E-B560-35BAEF7B9F71}" sibTransId="{2C643153-C842-473D-969B-8E6CE4C88E5D}"/>
    <dgm:cxn modelId="{B559BFDF-005C-48AA-86FE-C6A4E92F5C21}" type="presParOf" srcId="{D3EAADF0-D8C9-43E3-9D90-FE29E8EF3200}" destId="{0E8F0525-640F-494F-84A8-AF49800B11AB}" srcOrd="0" destOrd="0" presId="urn:microsoft.com/office/officeart/2005/8/layout/cycle3"/>
    <dgm:cxn modelId="{7E9FEAC6-54DA-4C3E-B97E-672253C5D810}" type="presParOf" srcId="{0E8F0525-640F-494F-84A8-AF49800B11AB}" destId="{69F9A29F-99E6-4B14-9024-67CB41F8464D}" srcOrd="0" destOrd="0" presId="urn:microsoft.com/office/officeart/2005/8/layout/cycle3"/>
    <dgm:cxn modelId="{C655F5F4-5735-4CED-9C2E-BAD4AE91C291}" type="presParOf" srcId="{0E8F0525-640F-494F-84A8-AF49800B11AB}" destId="{27EAF6E9-F1E0-4603-BC1C-CADDB0512B15}" srcOrd="1" destOrd="0" presId="urn:microsoft.com/office/officeart/2005/8/layout/cycle3"/>
    <dgm:cxn modelId="{13451A13-BC67-42C5-9D1B-D92F5D362D44}" type="presParOf" srcId="{0E8F0525-640F-494F-84A8-AF49800B11AB}" destId="{B0FEFA02-4436-4480-B007-FBD5CC89BD6A}" srcOrd="2" destOrd="0" presId="urn:microsoft.com/office/officeart/2005/8/layout/cycle3"/>
    <dgm:cxn modelId="{F92EB86B-B402-46E8-9260-7DFB57854CCF}" type="presParOf" srcId="{0E8F0525-640F-494F-84A8-AF49800B11AB}" destId="{3D2C2BDB-639C-4269-BDCD-0FFB1083994E}" srcOrd="3" destOrd="0" presId="urn:microsoft.com/office/officeart/2005/8/layout/cycle3"/>
    <dgm:cxn modelId="{09CF2851-82F1-449D-8B58-9B80A8749E38}" type="presParOf" srcId="{0E8F0525-640F-494F-84A8-AF49800B11AB}" destId="{0F10A6B2-7645-471D-959A-C10CE169C269}" srcOrd="4" destOrd="0" presId="urn:microsoft.com/office/officeart/2005/8/layout/cycle3"/>
    <dgm:cxn modelId="{AEA01ACC-DBE3-46E4-97A6-E5064DB16EDC}" type="presParOf" srcId="{0E8F0525-640F-494F-84A8-AF49800B11AB}" destId="{91638EEC-169D-4852-985B-0FF92A4C293F}" srcOrd="5" destOrd="0" presId="urn:microsoft.com/office/officeart/2005/8/layout/cycle3"/>
    <dgm:cxn modelId="{B51A6648-1A48-436E-BB86-640F4D7281F4}" type="presParOf" srcId="{0E8F0525-640F-494F-84A8-AF49800B11AB}" destId="{6A1D2137-7DD3-407A-A089-05CD53C4AD07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F03E508-131A-4644-8115-01C0AC99331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D26C2021-9AE7-4CF4-B6C0-AD7548F8D430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جمع آوری غذا</a:t>
          </a:r>
          <a:endParaRPr lang="en-US" sz="2400" dirty="0">
            <a:cs typeface="B Homa" panose="00000400000000000000" pitchFamily="2" charset="-78"/>
          </a:endParaRPr>
        </a:p>
      </dgm:t>
    </dgm:pt>
    <dgm:pt modelId="{F4CEA5EB-35E7-4F0B-85C9-1FFB737EA1D3}" type="parTrans" cxnId="{4213069B-B40A-4A52-B0F6-DC27CE84889B}">
      <dgm:prSet/>
      <dgm:spPr/>
      <dgm:t>
        <a:bodyPr/>
        <a:lstStyle/>
        <a:p>
          <a:endParaRPr lang="en-US"/>
        </a:p>
      </dgm:t>
    </dgm:pt>
    <dgm:pt modelId="{7266BF8E-729C-4D05-84B6-F77DC5EFFE85}" type="sibTrans" cxnId="{4213069B-B40A-4A52-B0F6-DC27CE84889B}">
      <dgm:prSet/>
      <dgm:spPr/>
      <dgm:t>
        <a:bodyPr/>
        <a:lstStyle/>
        <a:p>
          <a:endParaRPr lang="en-US"/>
        </a:p>
      </dgm:t>
    </dgm:pt>
    <dgm:pt modelId="{578ABDB8-3D5C-4376-88E4-18310D7B1851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آغاز کشاورزی</a:t>
          </a:r>
          <a:endParaRPr lang="en-US" sz="2400" dirty="0">
            <a:cs typeface="B Homa" panose="00000400000000000000" pitchFamily="2" charset="-78"/>
          </a:endParaRPr>
        </a:p>
      </dgm:t>
    </dgm:pt>
    <dgm:pt modelId="{BB026946-BF0C-43C6-89C8-88CE06B524FB}" type="parTrans" cxnId="{880819F3-2058-4937-A643-ABE94844F8CB}">
      <dgm:prSet/>
      <dgm:spPr/>
      <dgm:t>
        <a:bodyPr/>
        <a:lstStyle/>
        <a:p>
          <a:endParaRPr lang="en-US"/>
        </a:p>
      </dgm:t>
    </dgm:pt>
    <dgm:pt modelId="{5AC82FCB-167C-4F20-A7C1-803830F88070}" type="sibTrans" cxnId="{880819F3-2058-4937-A643-ABE94844F8CB}">
      <dgm:prSet/>
      <dgm:spPr/>
      <dgm:t>
        <a:bodyPr/>
        <a:lstStyle/>
        <a:p>
          <a:endParaRPr lang="en-US"/>
        </a:p>
      </dgm:t>
    </dgm:pt>
    <dgm:pt modelId="{ED8E6369-F53A-4897-A561-9754C690BA3D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استقرار در دهکده ها و تولید غذا</a:t>
          </a:r>
          <a:endParaRPr lang="en-US" sz="2400" dirty="0">
            <a:cs typeface="B Homa" panose="00000400000000000000" pitchFamily="2" charset="-78"/>
          </a:endParaRPr>
        </a:p>
      </dgm:t>
    </dgm:pt>
    <dgm:pt modelId="{0A3B2A2A-B33C-48CE-93A7-29660B775622}" type="parTrans" cxnId="{4B8BBB1D-9404-4A04-AE04-CEE36F054ADD}">
      <dgm:prSet/>
      <dgm:spPr/>
      <dgm:t>
        <a:bodyPr/>
        <a:lstStyle/>
        <a:p>
          <a:endParaRPr lang="en-US"/>
        </a:p>
      </dgm:t>
    </dgm:pt>
    <dgm:pt modelId="{3324CF9E-BF53-47AD-8183-F35A320D49D3}" type="sibTrans" cxnId="{4B8BBB1D-9404-4A04-AE04-CEE36F054ADD}">
      <dgm:prSet/>
      <dgm:spPr/>
      <dgm:t>
        <a:bodyPr/>
        <a:lstStyle/>
        <a:p>
          <a:endParaRPr lang="en-US"/>
        </a:p>
      </dgm:t>
    </dgm:pt>
    <dgm:pt modelId="{20DF6C5B-FF3E-4CF5-B266-FB14084F8C07}">
      <dgm:prSet phldrT="[Text]" custT="1"/>
      <dgm:spPr>
        <a:solidFill>
          <a:schemeClr val="bg2">
            <a:lumMod val="10000"/>
          </a:schemeClr>
        </a:solid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شهرنشینی</a:t>
          </a:r>
          <a:endParaRPr lang="en-US" sz="2400" dirty="0">
            <a:cs typeface="B Homa" panose="00000400000000000000" pitchFamily="2" charset="-78"/>
          </a:endParaRPr>
        </a:p>
      </dgm:t>
    </dgm:pt>
    <dgm:pt modelId="{DE23A5F8-640A-485B-A31E-1659D42110B3}" type="parTrans" cxnId="{17E2F9DE-F03E-4D77-B4CC-35B5FC818B5F}">
      <dgm:prSet/>
      <dgm:spPr/>
      <dgm:t>
        <a:bodyPr/>
        <a:lstStyle/>
        <a:p>
          <a:endParaRPr lang="en-US"/>
        </a:p>
      </dgm:t>
    </dgm:pt>
    <dgm:pt modelId="{E7EA5781-F400-43FB-8774-91A783BD91EF}" type="sibTrans" cxnId="{17E2F9DE-F03E-4D77-B4CC-35B5FC818B5F}">
      <dgm:prSet/>
      <dgm:spPr/>
      <dgm:t>
        <a:bodyPr/>
        <a:lstStyle/>
        <a:p>
          <a:endParaRPr lang="en-US"/>
        </a:p>
      </dgm:t>
    </dgm:pt>
    <dgm:pt modelId="{DEFCDE23-A784-42B1-9B41-825BFF487512}" type="pres">
      <dgm:prSet presAssocID="{CF03E508-131A-4644-8115-01C0AC993318}" presName="Name0" presStyleCnt="0">
        <dgm:presLayoutVars>
          <dgm:dir/>
          <dgm:animLvl val="lvl"/>
          <dgm:resizeHandles val="exact"/>
        </dgm:presLayoutVars>
      </dgm:prSet>
      <dgm:spPr/>
    </dgm:pt>
    <dgm:pt modelId="{F930EC0E-C005-4AB3-9A1A-5D003155F203}" type="pres">
      <dgm:prSet presAssocID="{D26C2021-9AE7-4CF4-B6C0-AD7548F8D43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33CCCE-EB06-42C5-8340-8DD436FF2240}" type="pres">
      <dgm:prSet presAssocID="{7266BF8E-729C-4D05-84B6-F77DC5EFFE85}" presName="parTxOnlySpace" presStyleCnt="0"/>
      <dgm:spPr/>
    </dgm:pt>
    <dgm:pt modelId="{E5A37D48-3EB6-4DCD-81C6-0646D50D769C}" type="pres">
      <dgm:prSet presAssocID="{578ABDB8-3D5C-4376-88E4-18310D7B1851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5E4D1E-865F-4CB3-A7E4-03791E2E5152}" type="pres">
      <dgm:prSet presAssocID="{5AC82FCB-167C-4F20-A7C1-803830F88070}" presName="parTxOnlySpace" presStyleCnt="0"/>
      <dgm:spPr/>
    </dgm:pt>
    <dgm:pt modelId="{98B4957E-6901-4E18-B7E3-38F2A0C7969B}" type="pres">
      <dgm:prSet presAssocID="{ED8E6369-F53A-4897-A561-9754C690BA3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8399BA-E802-469E-985C-702D5EE53CE1}" type="pres">
      <dgm:prSet presAssocID="{3324CF9E-BF53-47AD-8183-F35A320D49D3}" presName="parTxOnlySpace" presStyleCnt="0"/>
      <dgm:spPr/>
    </dgm:pt>
    <dgm:pt modelId="{1DD26097-0F0F-46BB-B5D2-4FC49AF268F1}" type="pres">
      <dgm:prSet presAssocID="{20DF6C5B-FF3E-4CF5-B266-FB14084F8C0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B7BAA9-0FEB-49E4-9329-AF8D3DDFBB44}" type="presOf" srcId="{20DF6C5B-FF3E-4CF5-B266-FB14084F8C07}" destId="{1DD26097-0F0F-46BB-B5D2-4FC49AF268F1}" srcOrd="0" destOrd="0" presId="urn:microsoft.com/office/officeart/2005/8/layout/chevron1"/>
    <dgm:cxn modelId="{17E2F9DE-F03E-4D77-B4CC-35B5FC818B5F}" srcId="{CF03E508-131A-4644-8115-01C0AC993318}" destId="{20DF6C5B-FF3E-4CF5-B266-FB14084F8C07}" srcOrd="3" destOrd="0" parTransId="{DE23A5F8-640A-485B-A31E-1659D42110B3}" sibTransId="{E7EA5781-F400-43FB-8774-91A783BD91EF}"/>
    <dgm:cxn modelId="{D6DDFA35-1D77-4105-8B8C-3672331A66EE}" type="presOf" srcId="{D26C2021-9AE7-4CF4-B6C0-AD7548F8D430}" destId="{F930EC0E-C005-4AB3-9A1A-5D003155F203}" srcOrd="0" destOrd="0" presId="urn:microsoft.com/office/officeart/2005/8/layout/chevron1"/>
    <dgm:cxn modelId="{C0680F6B-CAE4-4677-B361-D8B4C70D1E0B}" type="presOf" srcId="{578ABDB8-3D5C-4376-88E4-18310D7B1851}" destId="{E5A37D48-3EB6-4DCD-81C6-0646D50D769C}" srcOrd="0" destOrd="0" presId="urn:microsoft.com/office/officeart/2005/8/layout/chevron1"/>
    <dgm:cxn modelId="{1B745C0B-2B60-4B59-BD9D-17BF51EAFA67}" type="presOf" srcId="{CF03E508-131A-4644-8115-01C0AC993318}" destId="{DEFCDE23-A784-42B1-9B41-825BFF487512}" srcOrd="0" destOrd="0" presId="urn:microsoft.com/office/officeart/2005/8/layout/chevron1"/>
    <dgm:cxn modelId="{4213069B-B40A-4A52-B0F6-DC27CE84889B}" srcId="{CF03E508-131A-4644-8115-01C0AC993318}" destId="{D26C2021-9AE7-4CF4-B6C0-AD7548F8D430}" srcOrd="0" destOrd="0" parTransId="{F4CEA5EB-35E7-4F0B-85C9-1FFB737EA1D3}" sibTransId="{7266BF8E-729C-4D05-84B6-F77DC5EFFE85}"/>
    <dgm:cxn modelId="{5E2C2808-9C2D-408A-BC85-363D04FDC81A}" type="presOf" srcId="{ED8E6369-F53A-4897-A561-9754C690BA3D}" destId="{98B4957E-6901-4E18-B7E3-38F2A0C7969B}" srcOrd="0" destOrd="0" presId="urn:microsoft.com/office/officeart/2005/8/layout/chevron1"/>
    <dgm:cxn modelId="{880819F3-2058-4937-A643-ABE94844F8CB}" srcId="{CF03E508-131A-4644-8115-01C0AC993318}" destId="{578ABDB8-3D5C-4376-88E4-18310D7B1851}" srcOrd="1" destOrd="0" parTransId="{BB026946-BF0C-43C6-89C8-88CE06B524FB}" sibTransId="{5AC82FCB-167C-4F20-A7C1-803830F88070}"/>
    <dgm:cxn modelId="{4B8BBB1D-9404-4A04-AE04-CEE36F054ADD}" srcId="{CF03E508-131A-4644-8115-01C0AC993318}" destId="{ED8E6369-F53A-4897-A561-9754C690BA3D}" srcOrd="2" destOrd="0" parTransId="{0A3B2A2A-B33C-48CE-93A7-29660B775622}" sibTransId="{3324CF9E-BF53-47AD-8183-F35A320D49D3}"/>
    <dgm:cxn modelId="{546F2759-E77E-4E23-A460-99331CFC4D08}" type="presParOf" srcId="{DEFCDE23-A784-42B1-9B41-825BFF487512}" destId="{F930EC0E-C005-4AB3-9A1A-5D003155F203}" srcOrd="0" destOrd="0" presId="urn:microsoft.com/office/officeart/2005/8/layout/chevron1"/>
    <dgm:cxn modelId="{E83AE5C8-6641-4AFB-8F47-06540C6CC8C0}" type="presParOf" srcId="{DEFCDE23-A784-42B1-9B41-825BFF487512}" destId="{8133CCCE-EB06-42C5-8340-8DD436FF2240}" srcOrd="1" destOrd="0" presId="urn:microsoft.com/office/officeart/2005/8/layout/chevron1"/>
    <dgm:cxn modelId="{2203081B-F03C-42E4-A3BA-8E5A880CB47C}" type="presParOf" srcId="{DEFCDE23-A784-42B1-9B41-825BFF487512}" destId="{E5A37D48-3EB6-4DCD-81C6-0646D50D769C}" srcOrd="2" destOrd="0" presId="urn:microsoft.com/office/officeart/2005/8/layout/chevron1"/>
    <dgm:cxn modelId="{75D76B79-1594-4BC2-A7F7-644BC05F8B12}" type="presParOf" srcId="{DEFCDE23-A784-42B1-9B41-825BFF487512}" destId="{B35E4D1E-865F-4CB3-A7E4-03791E2E5152}" srcOrd="3" destOrd="0" presId="urn:microsoft.com/office/officeart/2005/8/layout/chevron1"/>
    <dgm:cxn modelId="{36557E38-2BAC-4E06-9A24-6B50BED3142A}" type="presParOf" srcId="{DEFCDE23-A784-42B1-9B41-825BFF487512}" destId="{98B4957E-6901-4E18-B7E3-38F2A0C7969B}" srcOrd="4" destOrd="0" presId="urn:microsoft.com/office/officeart/2005/8/layout/chevron1"/>
    <dgm:cxn modelId="{ADE4DB39-A5ED-43C6-A234-23B0A4E82D90}" type="presParOf" srcId="{DEFCDE23-A784-42B1-9B41-825BFF487512}" destId="{098399BA-E802-469E-985C-702D5EE53CE1}" srcOrd="5" destOrd="0" presId="urn:microsoft.com/office/officeart/2005/8/layout/chevron1"/>
    <dgm:cxn modelId="{F9BB3AC1-BEB9-4C2F-9EA7-F83557EE2D7C}" type="presParOf" srcId="{DEFCDE23-A784-42B1-9B41-825BFF487512}" destId="{1DD26097-0F0F-46BB-B5D2-4FC49AF268F1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E6916FE-A3CC-45EF-847A-DF6770463606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CAD2180A-F9F8-48DC-9C6E-513FE9174706}">
      <dgm:prSet phldrT="[Text]" custT="1"/>
      <dgm:spPr>
        <a:solidFill>
          <a:srgbClr val="00B050"/>
        </a:solid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طبیعی</a:t>
          </a:r>
          <a:endParaRPr lang="en-US" sz="2400" dirty="0">
            <a:cs typeface="B Homa" panose="00000400000000000000" pitchFamily="2" charset="-78"/>
          </a:endParaRPr>
        </a:p>
      </dgm:t>
    </dgm:pt>
    <dgm:pt modelId="{0A0E8357-1C9D-4921-BCFB-31414DA70A92}" type="parTrans" cxnId="{7D409067-8527-4E69-BABC-4B4C5B16FD53}">
      <dgm:prSet/>
      <dgm:spPr/>
      <dgm:t>
        <a:bodyPr/>
        <a:lstStyle/>
        <a:p>
          <a:endParaRPr lang="en-US"/>
        </a:p>
      </dgm:t>
    </dgm:pt>
    <dgm:pt modelId="{322D22AF-AECF-4C49-975A-05DDDA7CE79B}" type="sibTrans" cxnId="{7D409067-8527-4E69-BABC-4B4C5B16FD53}">
      <dgm:prSet/>
      <dgm:spPr>
        <a:solidFill>
          <a:schemeClr val="bg2">
            <a:lumMod val="10000"/>
          </a:schemeClr>
        </a:solidFill>
      </dgm:spPr>
      <dgm:t>
        <a:bodyPr/>
        <a:lstStyle/>
        <a:p>
          <a:endParaRPr lang="en-US"/>
        </a:p>
      </dgm:t>
    </dgm:pt>
    <dgm:pt modelId="{709BE968-C3A2-4091-BAA9-97F986E524C9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fa-IR" sz="2400" dirty="0" smtClean="0">
              <a:cs typeface="B Homa" panose="00000400000000000000" pitchFamily="2" charset="-78"/>
            </a:rPr>
            <a:t>مذهبی</a:t>
          </a:r>
          <a:endParaRPr lang="en-US" sz="2400" dirty="0">
            <a:cs typeface="B Homa" panose="00000400000000000000" pitchFamily="2" charset="-78"/>
          </a:endParaRPr>
        </a:p>
      </dgm:t>
    </dgm:pt>
    <dgm:pt modelId="{CDD55CC0-610D-4423-826C-059C186FC0E2}" type="parTrans" cxnId="{857D04B1-9614-4F51-A56A-62438A1BF838}">
      <dgm:prSet/>
      <dgm:spPr/>
      <dgm:t>
        <a:bodyPr/>
        <a:lstStyle/>
        <a:p>
          <a:endParaRPr lang="en-US"/>
        </a:p>
      </dgm:t>
    </dgm:pt>
    <dgm:pt modelId="{EF99EAEE-3AB2-4BE4-A060-ED5C376F2FE4}" type="sibTrans" cxnId="{857D04B1-9614-4F51-A56A-62438A1BF838}">
      <dgm:prSet/>
      <dgm:spPr>
        <a:solidFill>
          <a:schemeClr val="tx1"/>
        </a:solidFill>
      </dgm:spPr>
      <dgm:t>
        <a:bodyPr/>
        <a:lstStyle/>
        <a:p>
          <a:endParaRPr lang="en-US"/>
        </a:p>
      </dgm:t>
    </dgm:pt>
    <dgm:pt modelId="{F470C98B-9050-4634-9983-4087065646EF}">
      <dgm:prSet phldrT="[Text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fa-IR" sz="4400" dirty="0" smtClean="0">
              <a:cs typeface="B Homa" panose="00000400000000000000" pitchFamily="2" charset="-78"/>
            </a:rPr>
            <a:t>شهر</a:t>
          </a:r>
          <a:endParaRPr lang="en-US" sz="4400" dirty="0">
            <a:cs typeface="B Homa" panose="00000400000000000000" pitchFamily="2" charset="-78"/>
          </a:endParaRPr>
        </a:p>
      </dgm:t>
    </dgm:pt>
    <dgm:pt modelId="{C4D9B5AA-D342-4443-B81B-CBF494635DB7}" type="parTrans" cxnId="{053D7190-6F8F-4A99-87C1-BEF041917CCA}">
      <dgm:prSet/>
      <dgm:spPr/>
      <dgm:t>
        <a:bodyPr/>
        <a:lstStyle/>
        <a:p>
          <a:endParaRPr lang="en-US"/>
        </a:p>
      </dgm:t>
    </dgm:pt>
    <dgm:pt modelId="{1787AD93-E036-4061-8D3C-D7B7D308A853}" type="sibTrans" cxnId="{053D7190-6F8F-4A99-87C1-BEF041917CCA}">
      <dgm:prSet/>
      <dgm:spPr/>
      <dgm:t>
        <a:bodyPr/>
        <a:lstStyle/>
        <a:p>
          <a:endParaRPr lang="en-US"/>
        </a:p>
      </dgm:t>
    </dgm:pt>
    <dgm:pt modelId="{2029C514-20EE-4784-816A-D70096BE002F}" type="pres">
      <dgm:prSet presAssocID="{1E6916FE-A3CC-45EF-847A-DF6770463606}" presName="Name0" presStyleCnt="0">
        <dgm:presLayoutVars>
          <dgm:dir/>
          <dgm:resizeHandles val="exact"/>
        </dgm:presLayoutVars>
      </dgm:prSet>
      <dgm:spPr/>
    </dgm:pt>
    <dgm:pt modelId="{85BA7731-B60F-463A-B291-709906BB0028}" type="pres">
      <dgm:prSet presAssocID="{1E6916FE-A3CC-45EF-847A-DF6770463606}" presName="vNodes" presStyleCnt="0"/>
      <dgm:spPr/>
    </dgm:pt>
    <dgm:pt modelId="{E4497A88-06A1-4A87-A71A-D5E25D5070CB}" type="pres">
      <dgm:prSet presAssocID="{CAD2180A-F9F8-48DC-9C6E-513FE917470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0AD71A-05F5-4ED3-9BE9-6578B6D9663B}" type="pres">
      <dgm:prSet presAssocID="{322D22AF-AECF-4C49-975A-05DDDA7CE79B}" presName="spacerT" presStyleCnt="0"/>
      <dgm:spPr/>
    </dgm:pt>
    <dgm:pt modelId="{40195DFF-CBFE-4A3B-921D-51BD0B13EF42}" type="pres">
      <dgm:prSet presAssocID="{322D22AF-AECF-4C49-975A-05DDDA7CE79B}" presName="sibTrans" presStyleLbl="sibTrans2D1" presStyleIdx="0" presStyleCnt="2"/>
      <dgm:spPr/>
      <dgm:t>
        <a:bodyPr/>
        <a:lstStyle/>
        <a:p>
          <a:endParaRPr lang="en-US"/>
        </a:p>
      </dgm:t>
    </dgm:pt>
    <dgm:pt modelId="{35DE4871-08B2-4E94-89BB-A5CFF4D235C9}" type="pres">
      <dgm:prSet presAssocID="{322D22AF-AECF-4C49-975A-05DDDA7CE79B}" presName="spacerB" presStyleCnt="0"/>
      <dgm:spPr/>
    </dgm:pt>
    <dgm:pt modelId="{87277664-3D3A-4293-BDF1-DD3F9A025A86}" type="pres">
      <dgm:prSet presAssocID="{709BE968-C3A2-4091-BAA9-97F986E524C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4E94D-9358-4288-A02F-616C57512A92}" type="pres">
      <dgm:prSet presAssocID="{1E6916FE-A3CC-45EF-847A-DF6770463606}" presName="sibTransLast" presStyleLbl="sibTrans2D1" presStyleIdx="1" presStyleCnt="2"/>
      <dgm:spPr/>
      <dgm:t>
        <a:bodyPr/>
        <a:lstStyle/>
        <a:p>
          <a:endParaRPr lang="en-US"/>
        </a:p>
      </dgm:t>
    </dgm:pt>
    <dgm:pt modelId="{BF2AB045-96FD-47BF-8783-DD08E3A08C45}" type="pres">
      <dgm:prSet presAssocID="{1E6916FE-A3CC-45EF-847A-DF6770463606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AE09C056-0817-4B37-BD8D-F6AD5A589AB9}" type="pres">
      <dgm:prSet presAssocID="{1E6916FE-A3CC-45EF-847A-DF6770463606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409067-8527-4E69-BABC-4B4C5B16FD53}" srcId="{1E6916FE-A3CC-45EF-847A-DF6770463606}" destId="{CAD2180A-F9F8-48DC-9C6E-513FE9174706}" srcOrd="0" destOrd="0" parTransId="{0A0E8357-1C9D-4921-BCFB-31414DA70A92}" sibTransId="{322D22AF-AECF-4C49-975A-05DDDA7CE79B}"/>
    <dgm:cxn modelId="{1BEBDCE6-2DB5-4AC8-A995-1B7D0C66986F}" type="presOf" srcId="{EF99EAEE-3AB2-4BE4-A060-ED5C376F2FE4}" destId="{1E44E94D-9358-4288-A02F-616C57512A92}" srcOrd="0" destOrd="0" presId="urn:microsoft.com/office/officeart/2005/8/layout/equation2"/>
    <dgm:cxn modelId="{AB52EB22-732D-4982-A649-297FBCF830ED}" type="presOf" srcId="{709BE968-C3A2-4091-BAA9-97F986E524C9}" destId="{87277664-3D3A-4293-BDF1-DD3F9A025A86}" srcOrd="0" destOrd="0" presId="urn:microsoft.com/office/officeart/2005/8/layout/equation2"/>
    <dgm:cxn modelId="{80ED8534-077A-4C58-A331-BE6CFAB9745A}" type="presOf" srcId="{322D22AF-AECF-4C49-975A-05DDDA7CE79B}" destId="{40195DFF-CBFE-4A3B-921D-51BD0B13EF42}" srcOrd="0" destOrd="0" presId="urn:microsoft.com/office/officeart/2005/8/layout/equation2"/>
    <dgm:cxn modelId="{5135DE7A-AE53-48BA-A24C-3EE78A43A9F9}" type="presOf" srcId="{EF99EAEE-3AB2-4BE4-A060-ED5C376F2FE4}" destId="{BF2AB045-96FD-47BF-8783-DD08E3A08C45}" srcOrd="1" destOrd="0" presId="urn:microsoft.com/office/officeart/2005/8/layout/equation2"/>
    <dgm:cxn modelId="{053D7190-6F8F-4A99-87C1-BEF041917CCA}" srcId="{1E6916FE-A3CC-45EF-847A-DF6770463606}" destId="{F470C98B-9050-4634-9983-4087065646EF}" srcOrd="2" destOrd="0" parTransId="{C4D9B5AA-D342-4443-B81B-CBF494635DB7}" sibTransId="{1787AD93-E036-4061-8D3C-D7B7D308A853}"/>
    <dgm:cxn modelId="{AE6351D2-2DE4-41FA-ADAA-C046AA20D3CC}" type="presOf" srcId="{CAD2180A-F9F8-48DC-9C6E-513FE9174706}" destId="{E4497A88-06A1-4A87-A71A-D5E25D5070CB}" srcOrd="0" destOrd="0" presId="urn:microsoft.com/office/officeart/2005/8/layout/equation2"/>
    <dgm:cxn modelId="{CFE2CDD9-F6BC-48B0-859D-F639FF784725}" type="presOf" srcId="{F470C98B-9050-4634-9983-4087065646EF}" destId="{AE09C056-0817-4B37-BD8D-F6AD5A589AB9}" srcOrd="0" destOrd="0" presId="urn:microsoft.com/office/officeart/2005/8/layout/equation2"/>
    <dgm:cxn modelId="{576D4FF4-9172-45AA-9030-4CE85786AB19}" type="presOf" srcId="{1E6916FE-A3CC-45EF-847A-DF6770463606}" destId="{2029C514-20EE-4784-816A-D70096BE002F}" srcOrd="0" destOrd="0" presId="urn:microsoft.com/office/officeart/2005/8/layout/equation2"/>
    <dgm:cxn modelId="{857D04B1-9614-4F51-A56A-62438A1BF838}" srcId="{1E6916FE-A3CC-45EF-847A-DF6770463606}" destId="{709BE968-C3A2-4091-BAA9-97F986E524C9}" srcOrd="1" destOrd="0" parTransId="{CDD55CC0-610D-4423-826C-059C186FC0E2}" sibTransId="{EF99EAEE-3AB2-4BE4-A060-ED5C376F2FE4}"/>
    <dgm:cxn modelId="{AB70BCEB-D1FE-44E3-89D3-2DAF66A04C42}" type="presParOf" srcId="{2029C514-20EE-4784-816A-D70096BE002F}" destId="{85BA7731-B60F-463A-B291-709906BB0028}" srcOrd="0" destOrd="0" presId="urn:microsoft.com/office/officeart/2005/8/layout/equation2"/>
    <dgm:cxn modelId="{2BB75ED4-50A7-45D2-9573-1664D1D93ABA}" type="presParOf" srcId="{85BA7731-B60F-463A-B291-709906BB0028}" destId="{E4497A88-06A1-4A87-A71A-D5E25D5070CB}" srcOrd="0" destOrd="0" presId="urn:microsoft.com/office/officeart/2005/8/layout/equation2"/>
    <dgm:cxn modelId="{DB2E812C-9AB2-4DA6-8878-FD2FF5D1A7C0}" type="presParOf" srcId="{85BA7731-B60F-463A-B291-709906BB0028}" destId="{F20AD71A-05F5-4ED3-9BE9-6578B6D9663B}" srcOrd="1" destOrd="0" presId="urn:microsoft.com/office/officeart/2005/8/layout/equation2"/>
    <dgm:cxn modelId="{40024D94-3ED6-4DBC-8B1D-4ABE4832D755}" type="presParOf" srcId="{85BA7731-B60F-463A-B291-709906BB0028}" destId="{40195DFF-CBFE-4A3B-921D-51BD0B13EF42}" srcOrd="2" destOrd="0" presId="urn:microsoft.com/office/officeart/2005/8/layout/equation2"/>
    <dgm:cxn modelId="{8F632FD3-4273-4937-8E17-72FFC21F7A03}" type="presParOf" srcId="{85BA7731-B60F-463A-B291-709906BB0028}" destId="{35DE4871-08B2-4E94-89BB-A5CFF4D235C9}" srcOrd="3" destOrd="0" presId="urn:microsoft.com/office/officeart/2005/8/layout/equation2"/>
    <dgm:cxn modelId="{FF700F77-D793-4C4C-BE28-9F40D3B3CBC8}" type="presParOf" srcId="{85BA7731-B60F-463A-B291-709906BB0028}" destId="{87277664-3D3A-4293-BDF1-DD3F9A025A86}" srcOrd="4" destOrd="0" presId="urn:microsoft.com/office/officeart/2005/8/layout/equation2"/>
    <dgm:cxn modelId="{7DB3829F-632B-4326-9BD1-ECEA9BB23C75}" type="presParOf" srcId="{2029C514-20EE-4784-816A-D70096BE002F}" destId="{1E44E94D-9358-4288-A02F-616C57512A92}" srcOrd="1" destOrd="0" presId="urn:microsoft.com/office/officeart/2005/8/layout/equation2"/>
    <dgm:cxn modelId="{AF154C07-A1A8-47D2-86BB-B9CE41D08CAD}" type="presParOf" srcId="{1E44E94D-9358-4288-A02F-616C57512A92}" destId="{BF2AB045-96FD-47BF-8783-DD08E3A08C45}" srcOrd="0" destOrd="0" presId="urn:microsoft.com/office/officeart/2005/8/layout/equation2"/>
    <dgm:cxn modelId="{B0604D3A-50A1-4E48-83F8-48DDB6C4D19A}" type="presParOf" srcId="{2029C514-20EE-4784-816A-D70096BE002F}" destId="{AE09C056-0817-4B37-BD8D-F6AD5A589AB9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460090-D8FF-4935-80AC-C442D2779CDB}">
      <dsp:nvSpPr>
        <dsp:cNvPr id="0" name=""/>
        <dsp:cNvSpPr/>
      </dsp:nvSpPr>
      <dsp:spPr>
        <a:xfrm>
          <a:off x="1518410" y="1583960"/>
          <a:ext cx="2019697" cy="22715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cs typeface="B Homa" panose="00000400000000000000" pitchFamily="2" charset="-78"/>
            </a:rPr>
            <a:t>علل عدم شهرسازی در مصر</a:t>
          </a:r>
          <a:endParaRPr lang="en-US" sz="2800" kern="1200" dirty="0">
            <a:cs typeface="B Homa" panose="00000400000000000000" pitchFamily="2" charset="-78"/>
          </a:endParaRPr>
        </a:p>
      </dsp:txBody>
      <dsp:txXfrm>
        <a:off x="1617003" y="1682553"/>
        <a:ext cx="1822511" cy="2074318"/>
      </dsp:txXfrm>
    </dsp:sp>
    <dsp:sp modelId="{4A6C21F6-E5F8-450C-A6C3-2CBC21F0DE83}">
      <dsp:nvSpPr>
        <dsp:cNvPr id="0" name=""/>
        <dsp:cNvSpPr/>
      </dsp:nvSpPr>
      <dsp:spPr>
        <a:xfrm rot="16240748">
          <a:off x="2293092" y="1332365"/>
          <a:ext cx="50322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0322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D73FA-FA8D-4E17-BF80-47869FCF799F}">
      <dsp:nvSpPr>
        <dsp:cNvPr id="0" name=""/>
        <dsp:cNvSpPr/>
      </dsp:nvSpPr>
      <dsp:spPr>
        <a:xfrm>
          <a:off x="1767034" y="141089"/>
          <a:ext cx="1572443" cy="9396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Homa" panose="00000400000000000000" pitchFamily="2" charset="-78"/>
            </a:rPr>
            <a:t>امنیت</a:t>
          </a:r>
          <a:endParaRPr lang="en-US" sz="2000" kern="1200" dirty="0">
            <a:cs typeface="B Homa" panose="00000400000000000000" pitchFamily="2" charset="-78"/>
          </a:endParaRPr>
        </a:p>
      </dsp:txBody>
      <dsp:txXfrm>
        <a:off x="1812905" y="186960"/>
        <a:ext cx="1480701" cy="847939"/>
      </dsp:txXfrm>
    </dsp:sp>
    <dsp:sp modelId="{05293D65-C930-4A22-B43F-A7F1CFBA0DD4}">
      <dsp:nvSpPr>
        <dsp:cNvPr id="0" name=""/>
        <dsp:cNvSpPr/>
      </dsp:nvSpPr>
      <dsp:spPr>
        <a:xfrm rot="1842881">
          <a:off x="3518913" y="3389555"/>
          <a:ext cx="2736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3664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1E570B-B0A0-4B48-B261-DE30389031E8}">
      <dsp:nvSpPr>
        <dsp:cNvPr id="0" name=""/>
        <dsp:cNvSpPr/>
      </dsp:nvSpPr>
      <dsp:spPr>
        <a:xfrm>
          <a:off x="3773383" y="3152610"/>
          <a:ext cx="1292136" cy="138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Homa" panose="00000400000000000000" pitchFamily="2" charset="-78"/>
            </a:rPr>
            <a:t>ساخت مقابر</a:t>
          </a:r>
          <a:endParaRPr lang="en-US" sz="2000" kern="1200" dirty="0">
            <a:cs typeface="B Homa" panose="00000400000000000000" pitchFamily="2" charset="-78"/>
          </a:endParaRPr>
        </a:p>
      </dsp:txBody>
      <dsp:txXfrm>
        <a:off x="3836460" y="3215687"/>
        <a:ext cx="1165982" cy="1255177"/>
      </dsp:txXfrm>
    </dsp:sp>
    <dsp:sp modelId="{D8037470-17B2-4369-BCF7-DE32D5755E74}">
      <dsp:nvSpPr>
        <dsp:cNvPr id="0" name=""/>
        <dsp:cNvSpPr/>
      </dsp:nvSpPr>
      <dsp:spPr>
        <a:xfrm rot="8916421">
          <a:off x="1310294" y="3394442"/>
          <a:ext cx="22455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4551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B3C7D4-3A46-4428-87D3-FA3716129E43}">
      <dsp:nvSpPr>
        <dsp:cNvPr id="0" name=""/>
        <dsp:cNvSpPr/>
      </dsp:nvSpPr>
      <dsp:spPr>
        <a:xfrm>
          <a:off x="47391" y="3214046"/>
          <a:ext cx="1279338" cy="12584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Homa" panose="00000400000000000000" pitchFamily="2" charset="-78"/>
            </a:rPr>
            <a:t>مصالح مقاوم برای مقابر</a:t>
          </a:r>
          <a:endParaRPr lang="en-US" sz="2000" kern="1200" dirty="0">
            <a:cs typeface="B Homa" panose="00000400000000000000" pitchFamily="2" charset="-78"/>
          </a:endParaRPr>
        </a:p>
      </dsp:txBody>
      <dsp:txXfrm>
        <a:off x="108824" y="3275479"/>
        <a:ext cx="1156472" cy="113559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72CD13-FEBC-4BA9-B49D-CDF599DF5975}">
      <dsp:nvSpPr>
        <dsp:cNvPr id="0" name=""/>
        <dsp:cNvSpPr/>
      </dsp:nvSpPr>
      <dsp:spPr>
        <a:xfrm>
          <a:off x="2939649" y="651697"/>
          <a:ext cx="5151557" cy="5151557"/>
        </a:xfrm>
        <a:prstGeom prst="blockArc">
          <a:avLst>
            <a:gd name="adj1" fmla="val 13114286"/>
            <a:gd name="adj2" fmla="val 16200000"/>
            <a:gd name="adj3" fmla="val 39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B9754C-ABD0-49C9-980F-D4851FD02C8C}">
      <dsp:nvSpPr>
        <dsp:cNvPr id="0" name=""/>
        <dsp:cNvSpPr/>
      </dsp:nvSpPr>
      <dsp:spPr>
        <a:xfrm>
          <a:off x="2939649" y="651697"/>
          <a:ext cx="5151557" cy="5151557"/>
        </a:xfrm>
        <a:prstGeom prst="blockArc">
          <a:avLst>
            <a:gd name="adj1" fmla="val 10028571"/>
            <a:gd name="adj2" fmla="val 13114286"/>
            <a:gd name="adj3" fmla="val 39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EBD513-58DD-4107-999D-07D11D344B2A}">
      <dsp:nvSpPr>
        <dsp:cNvPr id="0" name=""/>
        <dsp:cNvSpPr/>
      </dsp:nvSpPr>
      <dsp:spPr>
        <a:xfrm>
          <a:off x="2939649" y="651697"/>
          <a:ext cx="5151557" cy="5151557"/>
        </a:xfrm>
        <a:prstGeom prst="blockArc">
          <a:avLst>
            <a:gd name="adj1" fmla="val 6942857"/>
            <a:gd name="adj2" fmla="val 10028571"/>
            <a:gd name="adj3" fmla="val 39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73EC9B-0571-4C93-BB93-3BB9E69C89A9}">
      <dsp:nvSpPr>
        <dsp:cNvPr id="0" name=""/>
        <dsp:cNvSpPr/>
      </dsp:nvSpPr>
      <dsp:spPr>
        <a:xfrm>
          <a:off x="2939649" y="651697"/>
          <a:ext cx="5151557" cy="5151557"/>
        </a:xfrm>
        <a:prstGeom prst="blockArc">
          <a:avLst>
            <a:gd name="adj1" fmla="val 3857143"/>
            <a:gd name="adj2" fmla="val 6942857"/>
            <a:gd name="adj3" fmla="val 39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DADF4A-BCED-4007-A436-83ABBF6D345F}">
      <dsp:nvSpPr>
        <dsp:cNvPr id="0" name=""/>
        <dsp:cNvSpPr/>
      </dsp:nvSpPr>
      <dsp:spPr>
        <a:xfrm>
          <a:off x="2939649" y="651697"/>
          <a:ext cx="5151557" cy="5151557"/>
        </a:xfrm>
        <a:prstGeom prst="blockArc">
          <a:avLst>
            <a:gd name="adj1" fmla="val 771429"/>
            <a:gd name="adj2" fmla="val 3857143"/>
            <a:gd name="adj3" fmla="val 39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456B5D-ABD7-4695-AADA-40D55255AC0D}">
      <dsp:nvSpPr>
        <dsp:cNvPr id="0" name=""/>
        <dsp:cNvSpPr/>
      </dsp:nvSpPr>
      <dsp:spPr>
        <a:xfrm>
          <a:off x="2939649" y="651697"/>
          <a:ext cx="5151557" cy="5151557"/>
        </a:xfrm>
        <a:prstGeom prst="blockArc">
          <a:avLst>
            <a:gd name="adj1" fmla="val 19285714"/>
            <a:gd name="adj2" fmla="val 771429"/>
            <a:gd name="adj3" fmla="val 39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A083E1-724D-42D3-93DF-C907614EDC19}">
      <dsp:nvSpPr>
        <dsp:cNvPr id="0" name=""/>
        <dsp:cNvSpPr/>
      </dsp:nvSpPr>
      <dsp:spPr>
        <a:xfrm>
          <a:off x="2939649" y="651697"/>
          <a:ext cx="5151557" cy="5151557"/>
        </a:xfrm>
        <a:prstGeom prst="blockArc">
          <a:avLst>
            <a:gd name="adj1" fmla="val 16200000"/>
            <a:gd name="adj2" fmla="val 19285714"/>
            <a:gd name="adj3" fmla="val 39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1856A4-3A18-4962-BDA8-70CAF03A6E1A}">
      <dsp:nvSpPr>
        <dsp:cNvPr id="0" name=""/>
        <dsp:cNvSpPr/>
      </dsp:nvSpPr>
      <dsp:spPr>
        <a:xfrm>
          <a:off x="4516295" y="2228343"/>
          <a:ext cx="1998265" cy="19982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>
              <a:cs typeface="B Homa" panose="00000400000000000000" pitchFamily="2" charset="-78"/>
            </a:rPr>
            <a:t>تمدن هاراپا</a:t>
          </a:r>
          <a:endParaRPr lang="en-US" sz="4000" kern="1200" dirty="0">
            <a:cs typeface="B Homa" panose="00000400000000000000" pitchFamily="2" charset="-78"/>
          </a:endParaRPr>
        </a:p>
      </dsp:txBody>
      <dsp:txXfrm>
        <a:off x="4808934" y="2520982"/>
        <a:ext cx="1412987" cy="1412987"/>
      </dsp:txXfrm>
    </dsp:sp>
    <dsp:sp modelId="{F1EA7CE7-1FDB-4744-829B-4BF91BB75031}">
      <dsp:nvSpPr>
        <dsp:cNvPr id="0" name=""/>
        <dsp:cNvSpPr/>
      </dsp:nvSpPr>
      <dsp:spPr>
        <a:xfrm>
          <a:off x="4816035" y="2661"/>
          <a:ext cx="1398785" cy="139878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Homa" panose="00000400000000000000" pitchFamily="2" charset="-78"/>
            </a:rPr>
            <a:t>شبکه خیابان کشی منظم و شطرنجی</a:t>
          </a:r>
          <a:endParaRPr lang="en-US" sz="1800" kern="1200" dirty="0">
            <a:cs typeface="B Homa" panose="00000400000000000000" pitchFamily="2" charset="-78"/>
          </a:endParaRPr>
        </a:p>
      </dsp:txBody>
      <dsp:txXfrm>
        <a:off x="5020882" y="207508"/>
        <a:ext cx="989091" cy="989091"/>
      </dsp:txXfrm>
    </dsp:sp>
    <dsp:sp modelId="{528C2417-CDF9-4B57-BF16-6412A849C0EB}">
      <dsp:nvSpPr>
        <dsp:cNvPr id="0" name=""/>
        <dsp:cNvSpPr/>
      </dsp:nvSpPr>
      <dsp:spPr>
        <a:xfrm>
          <a:off x="6790490" y="953508"/>
          <a:ext cx="1398785" cy="139878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Homa" panose="00000400000000000000" pitchFamily="2" charset="-78"/>
            </a:rPr>
            <a:t>محدود شدن تدابیر دفاعی به قلعه</a:t>
          </a:r>
          <a:endParaRPr lang="en-US" sz="1800" kern="1200" dirty="0">
            <a:cs typeface="B Homa" panose="00000400000000000000" pitchFamily="2" charset="-78"/>
          </a:endParaRPr>
        </a:p>
      </dsp:txBody>
      <dsp:txXfrm>
        <a:off x="6995337" y="1158355"/>
        <a:ext cx="989091" cy="989091"/>
      </dsp:txXfrm>
    </dsp:sp>
    <dsp:sp modelId="{12F09623-59E6-49C1-AA98-B9D2F0B9FE17}">
      <dsp:nvSpPr>
        <dsp:cNvPr id="0" name=""/>
        <dsp:cNvSpPr/>
      </dsp:nvSpPr>
      <dsp:spPr>
        <a:xfrm>
          <a:off x="7278140" y="3090042"/>
          <a:ext cx="1398785" cy="139878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Homa" panose="00000400000000000000" pitchFamily="2" charset="-78"/>
            </a:rPr>
            <a:t>عدم ارتباط مردم با همسایگان</a:t>
          </a:r>
          <a:endParaRPr lang="en-US" sz="1800" kern="1200" dirty="0">
            <a:cs typeface="B Homa" panose="00000400000000000000" pitchFamily="2" charset="-78"/>
          </a:endParaRPr>
        </a:p>
      </dsp:txBody>
      <dsp:txXfrm>
        <a:off x="7482987" y="3294889"/>
        <a:ext cx="989091" cy="989091"/>
      </dsp:txXfrm>
    </dsp:sp>
    <dsp:sp modelId="{D65E501C-E89E-4865-AA81-0B01078EF2D2}">
      <dsp:nvSpPr>
        <dsp:cNvPr id="0" name=""/>
        <dsp:cNvSpPr/>
      </dsp:nvSpPr>
      <dsp:spPr>
        <a:xfrm>
          <a:off x="5911775" y="4803410"/>
          <a:ext cx="1398785" cy="139878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Homa" panose="00000400000000000000" pitchFamily="2" charset="-78"/>
            </a:rPr>
            <a:t>دیوارهای به دقت حفاظت شده</a:t>
          </a:r>
          <a:endParaRPr lang="en-US" sz="1800" kern="1200" dirty="0">
            <a:cs typeface="B Homa" panose="00000400000000000000" pitchFamily="2" charset="-78"/>
          </a:endParaRPr>
        </a:p>
      </dsp:txBody>
      <dsp:txXfrm>
        <a:off x="6116622" y="5008257"/>
        <a:ext cx="989091" cy="989091"/>
      </dsp:txXfrm>
    </dsp:sp>
    <dsp:sp modelId="{29B5E45F-65C7-448C-B378-F8CCD26D9C23}">
      <dsp:nvSpPr>
        <dsp:cNvPr id="0" name=""/>
        <dsp:cNvSpPr/>
      </dsp:nvSpPr>
      <dsp:spPr>
        <a:xfrm>
          <a:off x="3720295" y="4803410"/>
          <a:ext cx="1398785" cy="139878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Homa" panose="00000400000000000000" pitchFamily="2" charset="-78"/>
            </a:rPr>
            <a:t>سیستم پیشرفته دفع فاضلاب</a:t>
          </a:r>
        </a:p>
      </dsp:txBody>
      <dsp:txXfrm>
        <a:off x="3925142" y="5008257"/>
        <a:ext cx="989091" cy="989091"/>
      </dsp:txXfrm>
    </dsp:sp>
    <dsp:sp modelId="{6E8FAD79-9E27-4116-BD8E-5CFEAEA96E72}">
      <dsp:nvSpPr>
        <dsp:cNvPr id="0" name=""/>
        <dsp:cNvSpPr/>
      </dsp:nvSpPr>
      <dsp:spPr>
        <a:xfrm>
          <a:off x="2353930" y="3090042"/>
          <a:ext cx="1398785" cy="139878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Homa" panose="00000400000000000000" pitchFamily="2" charset="-78"/>
            </a:rPr>
            <a:t>انبار عظیم عمومی</a:t>
          </a:r>
          <a:endParaRPr lang="en-US" sz="1800" kern="1200" dirty="0">
            <a:cs typeface="B Homa" panose="00000400000000000000" pitchFamily="2" charset="-78"/>
          </a:endParaRPr>
        </a:p>
      </dsp:txBody>
      <dsp:txXfrm>
        <a:off x="2558777" y="3294889"/>
        <a:ext cx="989091" cy="989091"/>
      </dsp:txXfrm>
    </dsp:sp>
    <dsp:sp modelId="{D3DB3A7B-B01E-4E64-B691-C625F68BB6A6}">
      <dsp:nvSpPr>
        <dsp:cNvPr id="0" name=""/>
        <dsp:cNvSpPr/>
      </dsp:nvSpPr>
      <dsp:spPr>
        <a:xfrm>
          <a:off x="2841580" y="953508"/>
          <a:ext cx="1398785" cy="139878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Homa" panose="00000400000000000000" pitchFamily="2" charset="-78"/>
            </a:rPr>
            <a:t>نظم و ارتباط کامل</a:t>
          </a:r>
          <a:endParaRPr lang="en-US" sz="1800" kern="1200" dirty="0">
            <a:cs typeface="B Homa" panose="00000400000000000000" pitchFamily="2" charset="-78"/>
          </a:endParaRPr>
        </a:p>
      </dsp:txBody>
      <dsp:txXfrm>
        <a:off x="3046427" y="1158355"/>
        <a:ext cx="989091" cy="98909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19104E-B172-4144-850E-105E216DEF15}">
      <dsp:nvSpPr>
        <dsp:cNvPr id="0" name=""/>
        <dsp:cNvSpPr/>
      </dsp:nvSpPr>
      <dsp:spPr>
        <a:xfrm>
          <a:off x="0" y="307808"/>
          <a:ext cx="6172201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4561FA0-2B68-4DA7-959F-609B192884ED}">
      <dsp:nvSpPr>
        <dsp:cNvPr id="0" name=""/>
        <dsp:cNvSpPr/>
      </dsp:nvSpPr>
      <dsp:spPr>
        <a:xfrm>
          <a:off x="308610" y="72989"/>
          <a:ext cx="4320540" cy="531360"/>
        </a:xfrm>
        <a:prstGeom prst="roundRect">
          <a:avLst/>
        </a:prstGeom>
        <a:solidFill>
          <a:schemeClr val="tx2">
            <a:lumMod val="50000"/>
          </a:schemeClr>
        </a:solidFill>
        <a:ln>
          <a:solidFill>
            <a:schemeClr val="tx2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306" tIns="0" rIns="163306" bIns="0" numCol="1" spcCol="1270" anchor="ctr" anchorCtr="0">
          <a:noAutofit/>
        </a:bodyPr>
        <a:lstStyle/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kern="1200" dirty="0" smtClean="0">
              <a:cs typeface="B Homa" panose="00000400000000000000" pitchFamily="2" charset="-78"/>
            </a:rPr>
            <a:t>1 -عصر تاریکی یا یونان عهد هومر</a:t>
          </a:r>
        </a:p>
        <a:p>
          <a:pPr lvl="0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>
        <a:off x="334549" y="98928"/>
        <a:ext cx="4268662" cy="479482"/>
      </dsp:txXfrm>
    </dsp:sp>
    <dsp:sp modelId="{13A8EB1B-EFA8-4DB9-966E-7A77949C7672}">
      <dsp:nvSpPr>
        <dsp:cNvPr id="0" name=""/>
        <dsp:cNvSpPr/>
      </dsp:nvSpPr>
      <dsp:spPr>
        <a:xfrm>
          <a:off x="0" y="1155150"/>
          <a:ext cx="6172201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99C37B5-E50C-4DFF-9B0D-16EDC144D9CF}">
      <dsp:nvSpPr>
        <dsp:cNvPr id="0" name=""/>
        <dsp:cNvSpPr/>
      </dsp:nvSpPr>
      <dsp:spPr>
        <a:xfrm>
          <a:off x="308610" y="889470"/>
          <a:ext cx="4320540" cy="531360"/>
        </a:xfrm>
        <a:prstGeom prst="roundRect">
          <a:avLst/>
        </a:prstGeom>
        <a:solidFill>
          <a:schemeClr val="tx2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306" tIns="0" rIns="163306" bIns="0" numCol="1" spcCol="1270" anchor="ctr" anchorCtr="0">
          <a:noAutofit/>
        </a:bodyPr>
        <a:lstStyle/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a-IR" sz="2400" kern="1200" dirty="0" smtClean="0">
            <a:cs typeface="B Homa" panose="00000400000000000000" pitchFamily="2" charset="-78"/>
          </a:endParaRPr>
        </a:p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kern="1200" dirty="0" smtClean="0">
              <a:cs typeface="B Homa" panose="00000400000000000000" pitchFamily="2" charset="-78"/>
            </a:rPr>
            <a:t>2 -دوران ایجاد مهاجرنشینهای یونانی</a:t>
          </a:r>
        </a:p>
        <a:p>
          <a:pPr lvl="0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 dirty="0"/>
        </a:p>
      </dsp:txBody>
      <dsp:txXfrm>
        <a:off x="334549" y="915409"/>
        <a:ext cx="4268662" cy="479482"/>
      </dsp:txXfrm>
    </dsp:sp>
    <dsp:sp modelId="{11FDD85B-F47C-4C7E-BA3D-A71A9D1F584D}">
      <dsp:nvSpPr>
        <dsp:cNvPr id="0" name=""/>
        <dsp:cNvSpPr/>
      </dsp:nvSpPr>
      <dsp:spPr>
        <a:xfrm>
          <a:off x="0" y="1971630"/>
          <a:ext cx="6172201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916DBB-EBBE-43DA-8AAF-5A9F339703CE}">
      <dsp:nvSpPr>
        <dsp:cNvPr id="0" name=""/>
        <dsp:cNvSpPr/>
      </dsp:nvSpPr>
      <dsp:spPr>
        <a:xfrm>
          <a:off x="308610" y="1705950"/>
          <a:ext cx="4320540" cy="531360"/>
        </a:xfrm>
        <a:prstGeom prst="roundRect">
          <a:avLst/>
        </a:prstGeom>
        <a:solidFill>
          <a:schemeClr val="tx2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306" tIns="0" rIns="163306" bIns="0" numCol="1" spcCol="1270" anchor="ctr" anchorCtr="0">
          <a:noAutofit/>
        </a:bodyPr>
        <a:lstStyle/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a-IR" sz="2400" kern="1200" dirty="0" smtClean="0">
            <a:cs typeface="B Homa" panose="00000400000000000000" pitchFamily="2" charset="-78"/>
          </a:endParaRPr>
        </a:p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400" kern="1200" dirty="0" smtClean="0">
              <a:cs typeface="B Homa" panose="00000400000000000000" pitchFamily="2" charset="-78"/>
            </a:rPr>
            <a:t>3 -دوران عهد کالسیک یونان</a:t>
          </a:r>
        </a:p>
        <a:p>
          <a:pPr lvl="0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 dirty="0"/>
        </a:p>
      </dsp:txBody>
      <dsp:txXfrm>
        <a:off x="334549" y="1731889"/>
        <a:ext cx="4268662" cy="479482"/>
      </dsp:txXfrm>
    </dsp:sp>
    <dsp:sp modelId="{72E0D55E-95A2-4EEC-8C91-F7156F628EDE}">
      <dsp:nvSpPr>
        <dsp:cNvPr id="0" name=""/>
        <dsp:cNvSpPr/>
      </dsp:nvSpPr>
      <dsp:spPr>
        <a:xfrm>
          <a:off x="0" y="2788110"/>
          <a:ext cx="6172201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9B37244-0EE2-4EFC-916A-B599895E3465}">
      <dsp:nvSpPr>
        <dsp:cNvPr id="0" name=""/>
        <dsp:cNvSpPr/>
      </dsp:nvSpPr>
      <dsp:spPr>
        <a:xfrm>
          <a:off x="308610" y="2522430"/>
          <a:ext cx="4320540" cy="531360"/>
        </a:xfrm>
        <a:prstGeom prst="roundRect">
          <a:avLst/>
        </a:prstGeom>
        <a:solidFill>
          <a:schemeClr val="tx2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306" tIns="0" rIns="163306" bIns="0" numCol="1" spcCol="1270" anchor="ctr" anchorCtr="0">
          <a:noAutofit/>
        </a:bodyPr>
        <a:lstStyle/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fa-IR" sz="2500" kern="1200" dirty="0" smtClean="0">
            <a:cs typeface="B Homa" panose="00000400000000000000" pitchFamily="2" charset="-78"/>
          </a:endParaRPr>
        </a:p>
        <a:p>
          <a:pPr marL="0" marR="0" lvl="0" indent="0" algn="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500" kern="1200" dirty="0" smtClean="0">
              <a:cs typeface="B Homa" panose="00000400000000000000" pitchFamily="2" charset="-78"/>
            </a:rPr>
            <a:t>4</a:t>
          </a:r>
          <a:r>
            <a:rPr lang="fa-IR" sz="2400" kern="1200" dirty="0" smtClean="0">
              <a:cs typeface="B Homa" panose="00000400000000000000" pitchFamily="2" charset="-78"/>
            </a:rPr>
            <a:t> -دوران هسنیسم یا جانشینان اسکندر</a:t>
          </a:r>
          <a:endParaRPr lang="en-US" sz="2400" kern="1200" dirty="0" smtClean="0">
            <a:cs typeface="B Homa" panose="00000400000000000000" pitchFamily="2" charset="-78"/>
          </a:endParaRPr>
        </a:p>
        <a:p>
          <a:pPr lvl="0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 dirty="0"/>
        </a:p>
      </dsp:txBody>
      <dsp:txXfrm>
        <a:off x="334549" y="2548369"/>
        <a:ext cx="4268662" cy="47948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01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830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54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rtl="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rtl="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5248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693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671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49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533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35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2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34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527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36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336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03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0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F84399-1DC8-4981-9F61-79F561876D8A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rtl="0"/>
              <a:t>12/18/2019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EFCCB983-BB66-4E04-8E86-8C261DA641B7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rtl="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578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1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diagramLayout" Target="../diagrams/layout13.xml"/><Relationship Id="rId7" Type="http://schemas.openxmlformats.org/officeDocument/2006/relationships/image" Target="../media/image27.jp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33.jp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44.jp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3" Type="http://schemas.openxmlformats.org/officeDocument/2006/relationships/diagramLayout" Target="../diagrams/layout18.xml"/><Relationship Id="rId7" Type="http://schemas.openxmlformats.org/officeDocument/2006/relationships/image" Target="../media/image46.jpg"/><Relationship Id="rId12" Type="http://schemas.microsoft.com/office/2007/relationships/diagramDrawing" Target="../diagrams/drawing19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8.xml"/><Relationship Id="rId11" Type="http://schemas.openxmlformats.org/officeDocument/2006/relationships/diagramColors" Target="../diagrams/colors19.xml"/><Relationship Id="rId5" Type="http://schemas.openxmlformats.org/officeDocument/2006/relationships/diagramColors" Target="../diagrams/colors18.xml"/><Relationship Id="rId10" Type="http://schemas.openxmlformats.org/officeDocument/2006/relationships/diagramQuickStyle" Target="../diagrams/quickStyle19.xml"/><Relationship Id="rId4" Type="http://schemas.openxmlformats.org/officeDocument/2006/relationships/diagramQuickStyle" Target="../diagrams/quickStyle18.xml"/><Relationship Id="rId9" Type="http://schemas.openxmlformats.org/officeDocument/2006/relationships/diagramLayout" Target="../diagrams/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48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JP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3" Type="http://schemas.openxmlformats.org/officeDocument/2006/relationships/diagramLayout" Target="../diagrams/layout22.xml"/><Relationship Id="rId7" Type="http://schemas.openxmlformats.org/officeDocument/2006/relationships/image" Target="../media/image61.jpg"/><Relationship Id="rId12" Type="http://schemas.microsoft.com/office/2007/relationships/diagramDrawing" Target="../diagrams/drawing23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2.xml"/><Relationship Id="rId11" Type="http://schemas.openxmlformats.org/officeDocument/2006/relationships/diagramColors" Target="../diagrams/colors23.xml"/><Relationship Id="rId5" Type="http://schemas.openxmlformats.org/officeDocument/2006/relationships/diagramColors" Target="../diagrams/colors22.xml"/><Relationship Id="rId10" Type="http://schemas.openxmlformats.org/officeDocument/2006/relationships/diagramQuickStyle" Target="../diagrams/quickStyle23.xml"/><Relationship Id="rId4" Type="http://schemas.openxmlformats.org/officeDocument/2006/relationships/diagramQuickStyle" Target="../diagrams/quickStyle22.xml"/><Relationship Id="rId9" Type="http://schemas.openxmlformats.org/officeDocument/2006/relationships/diagramLayout" Target="../diagrams/layou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8.xml"/><Relationship Id="rId3" Type="http://schemas.openxmlformats.org/officeDocument/2006/relationships/diagramLayout" Target="../diagrams/layout27.xml"/><Relationship Id="rId7" Type="http://schemas.openxmlformats.org/officeDocument/2006/relationships/diagramData" Target="../diagrams/data28.xml"/><Relationship Id="rId12" Type="http://schemas.openxmlformats.org/officeDocument/2006/relationships/image" Target="../media/image62.jpe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7.xml"/><Relationship Id="rId11" Type="http://schemas.microsoft.com/office/2007/relationships/diagramDrawing" Target="../diagrams/drawing28.xml"/><Relationship Id="rId5" Type="http://schemas.openxmlformats.org/officeDocument/2006/relationships/diagramColors" Target="../diagrams/colors27.xml"/><Relationship Id="rId10" Type="http://schemas.openxmlformats.org/officeDocument/2006/relationships/diagramColors" Target="../diagrams/colors28.xml"/><Relationship Id="rId4" Type="http://schemas.openxmlformats.org/officeDocument/2006/relationships/diagramQuickStyle" Target="../diagrams/quickStyle27.xml"/><Relationship Id="rId9" Type="http://schemas.openxmlformats.org/officeDocument/2006/relationships/diagramQuickStyle" Target="../diagrams/quickStyl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7" Type="http://schemas.openxmlformats.org/officeDocument/2006/relationships/image" Target="../media/image67.jp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diagramLayout" Target="../diagrams/layout32.xml"/><Relationship Id="rId7" Type="http://schemas.openxmlformats.org/officeDocument/2006/relationships/image" Target="../media/image68.jp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7" Type="http://schemas.openxmlformats.org/officeDocument/2006/relationships/image" Target="../media/image72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7" Type="http://schemas.openxmlformats.org/officeDocument/2006/relationships/image" Target="../media/image73.jpg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g"/><Relationship Id="rId13" Type="http://schemas.microsoft.com/office/2007/relationships/diagramDrawing" Target="../diagrams/drawing36.xml"/><Relationship Id="rId3" Type="http://schemas.openxmlformats.org/officeDocument/2006/relationships/diagramLayout" Target="../diagrams/layout35.xml"/><Relationship Id="rId7" Type="http://schemas.openxmlformats.org/officeDocument/2006/relationships/image" Target="../media/image77.jpg"/><Relationship Id="rId12" Type="http://schemas.openxmlformats.org/officeDocument/2006/relationships/diagramColors" Target="../diagrams/colors36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5.xml"/><Relationship Id="rId11" Type="http://schemas.openxmlformats.org/officeDocument/2006/relationships/diagramQuickStyle" Target="../diagrams/quickStyle36.xml"/><Relationship Id="rId5" Type="http://schemas.openxmlformats.org/officeDocument/2006/relationships/diagramColors" Target="../diagrams/colors35.xml"/><Relationship Id="rId10" Type="http://schemas.openxmlformats.org/officeDocument/2006/relationships/diagramLayout" Target="../diagrams/layout36.xml"/><Relationship Id="rId4" Type="http://schemas.openxmlformats.org/officeDocument/2006/relationships/diagramQuickStyle" Target="../diagrams/quickStyle35.xml"/><Relationship Id="rId9" Type="http://schemas.openxmlformats.org/officeDocument/2006/relationships/diagramData" Target="../diagrams/data36.xml"/><Relationship Id="rId14" Type="http://schemas.openxmlformats.org/officeDocument/2006/relationships/image" Target="../media/image79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6400" y="2700540"/>
            <a:ext cx="9144000" cy="1738110"/>
          </a:xfrm>
        </p:spPr>
        <p:txBody>
          <a:bodyPr>
            <a:normAutofit/>
          </a:bodyPr>
          <a:lstStyle/>
          <a:p>
            <a:pPr algn="ctr" rtl="1"/>
            <a:r>
              <a:rPr lang="fa-IR" sz="4400" b="1" dirty="0">
                <a:solidFill>
                  <a:schemeClr val="tx1"/>
                </a:solidFill>
                <a:cs typeface="B Homa" panose="00000400000000000000" pitchFamily="2" charset="-78"/>
              </a:rPr>
              <a:t>سیرتحول و شکل گیری شهر از دوران باستان تا ابتدای </a:t>
            </a:r>
            <a:r>
              <a:rPr lang="fa-IR" sz="4400" b="1" dirty="0" smtClean="0">
                <a:solidFill>
                  <a:schemeClr val="tx1"/>
                </a:solidFill>
                <a:cs typeface="B Homa" panose="00000400000000000000" pitchFamily="2" charset="-78"/>
              </a:rPr>
              <a:t>قرون وسطی</a:t>
            </a:r>
            <a:endParaRPr lang="fa-IR" sz="4400" b="1" dirty="0" smtClean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6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3754" y="450760"/>
            <a:ext cx="11271380" cy="5628593"/>
          </a:xfrm>
        </p:spPr>
        <p:txBody>
          <a:bodyPr>
            <a:normAutofit/>
          </a:bodyPr>
          <a:lstStyle/>
          <a:p>
            <a:pPr algn="r"/>
            <a:r>
              <a:rPr lang="fa-IR" sz="3200" dirty="0" smtClean="0">
                <a:cs typeface="B Homa" panose="00000400000000000000" pitchFamily="2" charset="-78"/>
              </a:rPr>
              <a:t>4- </a:t>
            </a:r>
            <a:r>
              <a:rPr lang="fa-IR" sz="3200" dirty="0">
                <a:cs typeface="B Homa" panose="00000400000000000000" pitchFamily="2" charset="-78"/>
              </a:rPr>
              <a:t>بررسی سیر و تحول تمدن های </a:t>
            </a:r>
            <a:r>
              <a:rPr lang="fa-IR" sz="3200" dirty="0" smtClean="0">
                <a:cs typeface="B Homa" panose="00000400000000000000" pitchFamily="2" charset="-78"/>
              </a:rPr>
              <a:t>شهری</a:t>
            </a:r>
          </a:p>
          <a:p>
            <a:pPr algn="r"/>
            <a:endParaRPr lang="fa-IR" sz="3200" dirty="0" smtClean="0">
              <a:cs typeface="B Homa" panose="00000400000000000000" pitchFamily="2" charset="-78"/>
            </a:endParaRPr>
          </a:p>
          <a:p>
            <a:pPr algn="r"/>
            <a:r>
              <a:rPr lang="fa-IR" sz="2800" dirty="0" smtClean="0">
                <a:cs typeface="B Homa" panose="00000400000000000000" pitchFamily="2" charset="-78"/>
              </a:rPr>
              <a:t>4-1 تمدن بین النهرین</a:t>
            </a: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قسمت های </a:t>
            </a:r>
            <a:r>
              <a:rPr lang="fa-IR" dirty="0">
                <a:cs typeface="B Homa" panose="00000400000000000000" pitchFamily="2" charset="-78"/>
              </a:rPr>
              <a:t>شرقی و جنوبی </a:t>
            </a:r>
            <a:r>
              <a:rPr lang="fa-IR" dirty="0" smtClean="0">
                <a:cs typeface="B Homa" panose="00000400000000000000" pitchFamily="2" charset="-78"/>
              </a:rPr>
              <a:t>هلال حاصلخیزی 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در جنوب بین النهرین اقتصاد کاملا متکی به رودخانه و طغیان های سالیانه</a:t>
            </a:r>
            <a:endParaRPr lang="en-US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به علت وضعیت طبیعی خاص این منطقه کانال سازی و </a:t>
            </a:r>
            <a:endParaRPr lang="en-US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شبکه آبرسانی همواره دارای اهمیت است.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07" y="965914"/>
            <a:ext cx="3712604" cy="34515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40731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062" y="321972"/>
            <a:ext cx="11835684" cy="6400800"/>
          </a:xfrm>
        </p:spPr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- بر </a:t>
            </a:r>
            <a:r>
              <a:rPr lang="fa-IR" dirty="0">
                <a:cs typeface="B Homa" panose="00000400000000000000" pitchFamily="2" charset="-78"/>
              </a:rPr>
              <a:t>اساس نحوه </a:t>
            </a:r>
            <a:r>
              <a:rPr lang="fa-IR" dirty="0" smtClean="0">
                <a:cs typeface="B Homa" panose="00000400000000000000" pitchFamily="2" charset="-78"/>
              </a:rPr>
              <a:t>زندگی، </a:t>
            </a:r>
            <a:r>
              <a:rPr lang="fa-IR" dirty="0">
                <a:cs typeface="B Homa" panose="00000400000000000000" pitchFamily="2" charset="-78"/>
              </a:rPr>
              <a:t>پیش از تاریخ بین النهرین به چهار ادوار مختلف تقسیم می شود:</a:t>
            </a:r>
          </a:p>
          <a:p>
            <a:endParaRPr lang="fa-IR" dirty="0" smtClean="0">
              <a:cs typeface="B Homa" panose="00000400000000000000" pitchFamily="2" charset="-78"/>
            </a:endParaRPr>
          </a:p>
          <a:p>
            <a:endParaRPr lang="en-US" dirty="0">
              <a:cs typeface="B Homa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412124" y="721217"/>
          <a:ext cx="11230377" cy="1918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5254581" y="3193961"/>
            <a:ext cx="65424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/>
            <a:endParaRPr lang="fa-IR" sz="2400" dirty="0">
              <a:solidFill>
                <a:prstClr val="white"/>
              </a:solidFill>
              <a:cs typeface="B Homa" panose="00000400000000000000" pitchFamily="2" charset="-78"/>
            </a:endParaRPr>
          </a:p>
          <a:p>
            <a:pPr rtl="0"/>
            <a:endParaRPr lang="fa-IR" sz="2400" dirty="0">
              <a:solidFill>
                <a:prstClr val="white"/>
              </a:solidFill>
              <a:cs typeface="B Homa" panose="00000400000000000000" pitchFamily="2" charset="-78"/>
            </a:endParaRPr>
          </a:p>
          <a:p>
            <a:pPr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- دو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عامل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شکل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گیری دولت شهر در دشت بین النهرین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:</a:t>
            </a:r>
          </a:p>
          <a:p>
            <a:pPr rtl="0"/>
            <a:endParaRPr lang="fa-IR" sz="2400" dirty="0">
              <a:solidFill>
                <a:prstClr val="white"/>
              </a:solidFill>
              <a:cs typeface="B Homa" panose="00000400000000000000" pitchFamily="2" charset="-78"/>
            </a:endParaRPr>
          </a:p>
          <a:p>
            <a:pPr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1. شرایط طبیعی و جغرافیایی</a:t>
            </a:r>
          </a:p>
          <a:p>
            <a:pPr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2.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مذهبی</a:t>
            </a:r>
            <a:endParaRPr lang="fa-IR" sz="2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8" name="Diagram 7"/>
          <p:cNvGraphicFramePr/>
          <p:nvPr>
            <p:extLst/>
          </p:nvPr>
        </p:nvGraphicFramePr>
        <p:xfrm>
          <a:off x="1526146" y="3258355"/>
          <a:ext cx="4597758" cy="3049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6484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9245" y="244699"/>
            <a:ext cx="11487955" cy="6426557"/>
          </a:xfrm>
        </p:spPr>
        <p:txBody>
          <a:bodyPr>
            <a:normAutofit/>
          </a:bodyPr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- طبقات اجتماعی </a:t>
            </a:r>
            <a:r>
              <a:rPr lang="fa-IR" dirty="0">
                <a:cs typeface="B Homa" panose="00000400000000000000" pitchFamily="2" charset="-78"/>
              </a:rPr>
              <a:t>: </a:t>
            </a:r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 1) </a:t>
            </a:r>
            <a:r>
              <a:rPr lang="fa-IR" dirty="0">
                <a:cs typeface="B Homa" panose="00000400000000000000" pitchFamily="2" charset="-78"/>
              </a:rPr>
              <a:t>قشر </a:t>
            </a:r>
            <a:r>
              <a:rPr lang="fa-IR" dirty="0" smtClean="0">
                <a:cs typeface="B Homa" panose="00000400000000000000" pitchFamily="2" charset="-78"/>
              </a:rPr>
              <a:t>مذهبی           2) نظامیان           3) توده مردم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مکانیابی </a:t>
            </a:r>
            <a:r>
              <a:rPr lang="fa-IR" dirty="0">
                <a:cs typeface="B Homa" panose="00000400000000000000" pitchFamily="2" charset="-78"/>
              </a:rPr>
              <a:t>شهر ها :  در کنار رودخانه و بر روی </a:t>
            </a:r>
            <a:r>
              <a:rPr lang="fa-IR" dirty="0" smtClean="0">
                <a:cs typeface="B Homa" panose="00000400000000000000" pitchFamily="2" charset="-78"/>
              </a:rPr>
              <a:t>تل</a:t>
            </a:r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بافت </a:t>
            </a:r>
            <a:r>
              <a:rPr lang="fa-IR" dirty="0">
                <a:cs typeface="B Homa" panose="00000400000000000000" pitchFamily="2" charset="-78"/>
              </a:rPr>
              <a:t>شهرها : </a:t>
            </a:r>
            <a:r>
              <a:rPr lang="fa-IR" dirty="0" smtClean="0">
                <a:cs typeface="B Homa" panose="00000400000000000000" pitchFamily="2" charset="-78"/>
              </a:rPr>
              <a:t>ارگانیک (یعنی بدون داشتن طرح های از پیش تعریف شده )</a:t>
            </a:r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شکل </a:t>
            </a:r>
            <a:r>
              <a:rPr lang="fa-IR" dirty="0">
                <a:cs typeface="B Homa" panose="00000400000000000000" pitchFamily="2" charset="-78"/>
              </a:rPr>
              <a:t>شهرها </a:t>
            </a:r>
            <a:r>
              <a:rPr lang="fa-IR" dirty="0" smtClean="0">
                <a:cs typeface="B Homa" panose="00000400000000000000" pitchFamily="2" charset="-78"/>
              </a:rPr>
              <a:t>: </a:t>
            </a:r>
            <a:r>
              <a:rPr lang="fa-IR" dirty="0">
                <a:cs typeface="B Homa" panose="00000400000000000000" pitchFamily="2" charset="-78"/>
              </a:rPr>
              <a:t>ارگانیک , دایره هایی که به شکل بیضی گرایش داشتند</a:t>
            </a:r>
            <a:r>
              <a:rPr lang="fa-IR" dirty="0" smtClean="0">
                <a:cs typeface="B Homa" panose="00000400000000000000" pitchFamily="2" charset="-78"/>
              </a:rPr>
              <a:t>. </a:t>
            </a:r>
            <a:r>
              <a:rPr lang="fa-IR" dirty="0">
                <a:cs typeface="B Homa" panose="00000400000000000000" pitchFamily="2" charset="-78"/>
              </a:rPr>
              <a:t>این شکل به دلیل رشد خطی شهرها در </a:t>
            </a:r>
            <a:r>
              <a:rPr lang="fa-IR" dirty="0" smtClean="0">
                <a:cs typeface="B Homa" panose="00000400000000000000" pitchFamily="2" charset="-78"/>
              </a:rPr>
              <a:t>کنار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رودخانه </a:t>
            </a:r>
            <a:r>
              <a:rPr lang="fa-IR" dirty="0">
                <a:cs typeface="B Homa" panose="00000400000000000000" pitchFamily="2" charset="-78"/>
              </a:rPr>
              <a:t>ها بوده </a:t>
            </a:r>
            <a:r>
              <a:rPr lang="fa-IR" dirty="0" smtClean="0">
                <a:cs typeface="B Homa" panose="00000400000000000000" pitchFamily="2" charset="-78"/>
              </a:rPr>
              <a:t>است.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عوامل </a:t>
            </a:r>
            <a:r>
              <a:rPr lang="fa-IR" dirty="0">
                <a:cs typeface="B Homa" panose="00000400000000000000" pitchFamily="2" charset="-78"/>
              </a:rPr>
              <a:t>پیدایش تل یا تپه </a:t>
            </a:r>
            <a:r>
              <a:rPr lang="fa-IR" dirty="0" smtClean="0">
                <a:cs typeface="B Homa" panose="00000400000000000000" pitchFamily="2" charset="-78"/>
              </a:rPr>
              <a:t>مصنوع : 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 1) جهان </a:t>
            </a:r>
            <a:r>
              <a:rPr lang="fa-IR" dirty="0">
                <a:cs typeface="B Homa" panose="00000400000000000000" pitchFamily="2" charset="-78"/>
              </a:rPr>
              <a:t>بینی و </a:t>
            </a:r>
            <a:r>
              <a:rPr lang="fa-IR" dirty="0" smtClean="0">
                <a:cs typeface="B Homa" panose="00000400000000000000" pitchFamily="2" charset="-78"/>
              </a:rPr>
              <a:t>مذهبی                         2) امنیت و دفاع                            3) اقلیم و مصالح کم دوام </a:t>
            </a: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2032000" y="244699"/>
          <a:ext cx="2913487" cy="1712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987" y="3155323"/>
            <a:ext cx="5032241" cy="197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6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1820" y="373487"/>
            <a:ext cx="11513712" cy="6233375"/>
          </a:xfrm>
        </p:spPr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- تمونس : منطقه ای مذهبی دولت شهرهای بین النهرین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که </a:t>
            </a:r>
            <a:r>
              <a:rPr lang="fa-IR" dirty="0">
                <a:cs typeface="B Homa" panose="00000400000000000000" pitchFamily="2" charset="-78"/>
              </a:rPr>
              <a:t>معابد و زیگورات های شهر در آن قرار </a:t>
            </a:r>
            <a:r>
              <a:rPr lang="fa-IR" dirty="0" smtClean="0">
                <a:cs typeface="B Homa" panose="00000400000000000000" pitchFamily="2" charset="-78"/>
              </a:rPr>
              <a:t>داشتند.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زیگورات</a:t>
            </a:r>
            <a:r>
              <a:rPr lang="fa-IR" dirty="0">
                <a:cs typeface="B Homa" panose="00000400000000000000" pitchFamily="2" charset="-78"/>
              </a:rPr>
              <a:t>: از ابنیه مهم دولت شهرهای بین النهرین با کارکرد مذهبی است</a:t>
            </a:r>
            <a:r>
              <a:rPr lang="fa-IR" dirty="0" smtClean="0">
                <a:cs typeface="B Homa" panose="00000400000000000000" pitchFamily="2" charset="-78"/>
              </a:rPr>
              <a:t>. به </a:t>
            </a:r>
            <a:r>
              <a:rPr lang="fa-IR" dirty="0">
                <a:cs typeface="B Homa" panose="00000400000000000000" pitchFamily="2" charset="-78"/>
              </a:rPr>
              <a:t>شکل هرم شیبدار </a:t>
            </a:r>
            <a:r>
              <a:rPr lang="fa-IR" dirty="0" smtClean="0">
                <a:cs typeface="B Homa" panose="00000400000000000000" pitchFamily="2" charset="-78"/>
              </a:rPr>
              <a:t>چند </a:t>
            </a:r>
            <a:r>
              <a:rPr lang="fa-IR" dirty="0">
                <a:cs typeface="B Homa" panose="00000400000000000000" pitchFamily="2" charset="-78"/>
              </a:rPr>
              <a:t>طبقه بوده و </a:t>
            </a:r>
            <a:r>
              <a:rPr lang="fa-IR" dirty="0" smtClean="0">
                <a:cs typeface="B Homa" panose="00000400000000000000" pitchFamily="2" charset="-78"/>
              </a:rPr>
              <a:t>در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 منطقه تمونس </a:t>
            </a:r>
            <a:r>
              <a:rPr lang="fa-IR" dirty="0">
                <a:cs typeface="B Homa" panose="00000400000000000000" pitchFamily="2" charset="-78"/>
              </a:rPr>
              <a:t>قرار </a:t>
            </a:r>
            <a:r>
              <a:rPr lang="fa-IR" dirty="0" smtClean="0">
                <a:cs typeface="B Homa" panose="00000400000000000000" pitchFamily="2" charset="-78"/>
              </a:rPr>
              <a:t>داشت.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 </a:t>
            </a:r>
            <a:r>
              <a:rPr lang="fa-IR" dirty="0" smtClean="0">
                <a:cs typeface="B Homa" panose="00000400000000000000" pitchFamily="2" charset="-78"/>
              </a:rPr>
              <a:t>                                      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                                   </a:t>
            </a:r>
            <a:r>
              <a:rPr lang="fa-IR" dirty="0">
                <a:cs typeface="B Homa" panose="00000400000000000000" pitchFamily="2" charset="-78"/>
              </a:rPr>
              <a:t>زیگورات بزرگ اور</a:t>
            </a:r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5" y="540912"/>
            <a:ext cx="4876800" cy="172577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55" y="3721996"/>
            <a:ext cx="3580325" cy="20348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0180" y="3490174"/>
            <a:ext cx="2498502" cy="24212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Right Arrow 3"/>
          <p:cNvSpPr/>
          <p:nvPr/>
        </p:nvSpPr>
        <p:spPr>
          <a:xfrm>
            <a:off x="7096259" y="4636394"/>
            <a:ext cx="206062" cy="1545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24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9245" y="231820"/>
            <a:ext cx="11513713" cy="6439436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- شهرهای تمدن بین النهرین</a:t>
            </a:r>
          </a:p>
          <a:p>
            <a:pPr algn="r"/>
            <a:endParaRPr lang="en-US" sz="2800" dirty="0">
              <a:cs typeface="B Homa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99242" y="719667"/>
          <a:ext cx="11384926" cy="584727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10419012">
                  <a:extLst>
                    <a:ext uri="{9D8B030D-6E8A-4147-A177-3AD203B41FA5}">
                      <a16:colId xmlns="" xmlns:a16="http://schemas.microsoft.com/office/drawing/2014/main" val="1417718439"/>
                    </a:ext>
                  </a:extLst>
                </a:gridCol>
                <a:gridCol w="965914">
                  <a:extLst>
                    <a:ext uri="{9D8B030D-6E8A-4147-A177-3AD203B41FA5}">
                      <a16:colId xmlns="" xmlns:a16="http://schemas.microsoft.com/office/drawing/2014/main" val="3733768030"/>
                    </a:ext>
                  </a:extLst>
                </a:gridCol>
              </a:tblGrid>
              <a:tr h="4751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ویژگی ها</a:t>
                      </a:r>
                      <a:endParaRPr lang="en-US" sz="2400" dirty="0" smtClean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شهر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61753405"/>
                  </a:ext>
                </a:extLst>
              </a:tr>
              <a:tr h="2720395">
                <a:tc>
                  <a:txBody>
                    <a:bodyPr/>
                    <a:lstStyle/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پایتخت سومریان</a:t>
                      </a:r>
                    </a:p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شهرهای آن عبارت بوداز: سیپ پار، کیش</a:t>
                      </a:r>
                    </a:p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اکد موقعیت تجاری مساعدی داشت.</a:t>
                      </a:r>
                    </a:p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اکد در دوره سارگن به اوج قدرت خود رسید.</a:t>
                      </a:r>
                    </a:p>
                    <a:p>
                      <a:pPr algn="r"/>
                      <a:endParaRPr lang="fa-IR" sz="1800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آکد</a:t>
                      </a:r>
                    </a:p>
                    <a:p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12579258"/>
                  </a:ext>
                </a:extLst>
              </a:tr>
              <a:tr h="2081416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مهمترین شهر بین النهرین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نزدیک دهانه دو رود و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</a:t>
                      </a:r>
                      <a:r>
                        <a:rPr lang="fa-IR" dirty="0" smtClean="0">
                          <a:cs typeface="B Homa" panose="00000400000000000000" pitchFamily="2" charset="-78"/>
                        </a:rPr>
                        <a:t>چسبیده به اریدو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از زنده‌ترین و فعالترین مراکز شهری </a:t>
                      </a:r>
                    </a:p>
                    <a:p>
                      <a:pPr algn="r"/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                                                                     </a:t>
                      </a: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منطقه</a:t>
                      </a:r>
                      <a:r>
                        <a:rPr lang="fa-IR" sz="2400" baseline="0" dirty="0" smtClean="0">
                          <a:cs typeface="B Homa" panose="00000400000000000000" pitchFamily="2" charset="-78"/>
                        </a:rPr>
                        <a:t> اور</a:t>
                      </a: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fa-IR" dirty="0" smtClean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اور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56286858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35" y="1403797"/>
            <a:ext cx="3696237" cy="20606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157" y="1307205"/>
            <a:ext cx="1287888" cy="14810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8063" y="2078649"/>
            <a:ext cx="1017428" cy="7083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826" y="4102564"/>
            <a:ext cx="3696237" cy="214369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" name="Left Arrow 8"/>
          <p:cNvSpPr/>
          <p:nvPr/>
        </p:nvSpPr>
        <p:spPr>
          <a:xfrm>
            <a:off x="4546242" y="5615189"/>
            <a:ext cx="708338" cy="218941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46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9245" y="231820"/>
            <a:ext cx="11513713" cy="6439436"/>
          </a:xfrm>
        </p:spPr>
        <p:txBody>
          <a:bodyPr>
            <a:normAutofit/>
          </a:bodyPr>
          <a:lstStyle/>
          <a:p>
            <a:pPr algn="r"/>
            <a:endParaRPr lang="en-US" sz="2800" dirty="0">
              <a:cs typeface="B Homa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99245" y="592887"/>
          <a:ext cx="11384926" cy="600347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10419012">
                  <a:extLst>
                    <a:ext uri="{9D8B030D-6E8A-4147-A177-3AD203B41FA5}">
                      <a16:colId xmlns="" xmlns:a16="http://schemas.microsoft.com/office/drawing/2014/main" val="1417718439"/>
                    </a:ext>
                  </a:extLst>
                </a:gridCol>
                <a:gridCol w="965914">
                  <a:extLst>
                    <a:ext uri="{9D8B030D-6E8A-4147-A177-3AD203B41FA5}">
                      <a16:colId xmlns="" xmlns:a16="http://schemas.microsoft.com/office/drawing/2014/main" val="3733768030"/>
                    </a:ext>
                  </a:extLst>
                </a:gridCol>
              </a:tblGrid>
              <a:tr h="168667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قوم آشور در این شهر بودند.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پایتخت باستانی دولت آشور                                      تصویر بازسازی شده شهر نینوا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شهر روی هم رفته ۱۵۰ دروازه برنزی داشت.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همه خیابان‌های شهر وسیع و به شکل صلیب بودند.</a:t>
                      </a:r>
                      <a:endParaRPr lang="en-US" sz="1800" dirty="0" smtClean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نینوا</a:t>
                      </a:r>
                    </a:p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61753405"/>
                  </a:ext>
                </a:extLst>
              </a:tr>
              <a:tr h="2253802">
                <a:tc>
                  <a:txBody>
                    <a:bodyPr/>
                    <a:lstStyle/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شهر در میان دو حصار قرار داشت. </a:t>
                      </a:r>
                    </a:p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</a:t>
                      </a:r>
                      <a:r>
                        <a:rPr lang="fa-IR" sz="1800" baseline="0" dirty="0" smtClean="0">
                          <a:cs typeface="B Homa" panose="00000400000000000000" pitchFamily="2" charset="-78"/>
                        </a:rPr>
                        <a:t> </a:t>
                      </a:r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بعد از سقوط آکدیان، تقریباًً شهر مستقل اداره می شد.</a:t>
                      </a:r>
                    </a:p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</a:t>
                      </a:r>
                      <a:r>
                        <a:rPr lang="fa-IR" sz="1800" baseline="0" dirty="0" smtClean="0">
                          <a:cs typeface="B Homa" panose="00000400000000000000" pitchFamily="2" charset="-78"/>
                        </a:rPr>
                        <a:t> </a:t>
                      </a:r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آخرین حکومت متمرکز فرمانروایی «حمورابی»</a:t>
                      </a:r>
                      <a:endParaRPr lang="fa-IR" sz="1800" dirty="0" smtClean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بابل</a:t>
                      </a:r>
                    </a:p>
                    <a:p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12579258"/>
                  </a:ext>
                </a:extLst>
              </a:tr>
              <a:tr h="2062994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بزرگترین شهر بین النهرین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</a:t>
                      </a:r>
                      <a:r>
                        <a:rPr lang="fa-IR" dirty="0" smtClean="0">
                          <a:cs typeface="B Homa" panose="00000400000000000000" pitchFamily="2" charset="-78"/>
                        </a:rPr>
                        <a:t>در ۲۵۰ کیلومتری جنوب بغداد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اولین شهر عمده سومر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مهم‌ترین مراکز مذهبی بین‌النهرین 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ظهور تمدن شهری </a:t>
                      </a:r>
                    </a:p>
                    <a:p>
                      <a:pPr algn="r"/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fa-IR" dirty="0" smtClean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اوروک</a:t>
                      </a:r>
                    </a:p>
                    <a:p>
                      <a:pPr algn="ctr"/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56286858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21" y="4757046"/>
            <a:ext cx="3269791" cy="171289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264" y="5805591"/>
            <a:ext cx="4488765" cy="743414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322" y="642713"/>
            <a:ext cx="2924942" cy="1534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2" name="Right Arrow 11"/>
          <p:cNvSpPr/>
          <p:nvPr/>
        </p:nvSpPr>
        <p:spPr>
          <a:xfrm>
            <a:off x="3489749" y="993363"/>
            <a:ext cx="652587" cy="1416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322" y="2544642"/>
            <a:ext cx="3099720" cy="18513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27097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7577" y="231820"/>
            <a:ext cx="11706896" cy="6439436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4-2 تمدن مصر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تمدن </a:t>
            </a:r>
            <a:r>
              <a:rPr lang="fa-IR" dirty="0">
                <a:cs typeface="B Homa" panose="00000400000000000000" pitchFamily="2" charset="-78"/>
              </a:rPr>
              <a:t>مصر ظاهرا با تمدن بین النهرین قابل قیاس است </a:t>
            </a:r>
            <a:r>
              <a:rPr lang="fa-IR" dirty="0" smtClean="0">
                <a:cs typeface="B Homa" panose="00000400000000000000" pitchFamily="2" charset="-78"/>
              </a:rPr>
              <a:t>چون</a:t>
            </a:r>
            <a:r>
              <a:rPr lang="fa-IR" dirty="0">
                <a:cs typeface="B Homa" panose="00000400000000000000" pitchFamily="2" charset="-78"/>
              </a:rPr>
              <a:t> </a:t>
            </a:r>
            <a:r>
              <a:rPr lang="fa-IR" dirty="0" smtClean="0">
                <a:cs typeface="B Homa" panose="00000400000000000000" pitchFamily="2" charset="-78"/>
              </a:rPr>
              <a:t>: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جریان داشتن رودخانه های بزرگ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دارای دشت و دره های حاصلخیز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قرار دادن امکاناتی مشابه در اختیار ساکنان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صاحب نظران </a:t>
            </a:r>
            <a:r>
              <a:rPr lang="fa-IR" dirty="0">
                <a:cs typeface="B Homa" panose="00000400000000000000" pitchFamily="2" charset="-78"/>
              </a:rPr>
              <a:t>بر وجود شهرها در </a:t>
            </a:r>
            <a:r>
              <a:rPr lang="fa-IR" dirty="0" smtClean="0">
                <a:cs typeface="B Homa" panose="00000400000000000000" pitchFamily="2" charset="-78"/>
              </a:rPr>
              <a:t>مصر، حداقل </a:t>
            </a:r>
            <a:r>
              <a:rPr lang="fa-IR" dirty="0">
                <a:cs typeface="B Homa" panose="00000400000000000000" pitchFamily="2" charset="-78"/>
              </a:rPr>
              <a:t>همزمان با شهرهای </a:t>
            </a:r>
            <a:r>
              <a:rPr lang="fa-IR" dirty="0" smtClean="0">
                <a:cs typeface="B Homa" panose="00000400000000000000" pitchFamily="2" charset="-78"/>
              </a:rPr>
              <a:t>سومری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 </a:t>
            </a:r>
            <a:r>
              <a:rPr lang="fa-IR" dirty="0">
                <a:cs typeface="B Homa" panose="00000400000000000000" pitchFamily="2" charset="-78"/>
              </a:rPr>
              <a:t>اتفاق نظر دارند. </a:t>
            </a:r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اما </a:t>
            </a:r>
            <a:r>
              <a:rPr lang="fa-IR" dirty="0">
                <a:cs typeface="B Homa" panose="00000400000000000000" pitchFamily="2" charset="-78"/>
              </a:rPr>
              <a:t>این شهرها به </a:t>
            </a:r>
            <a:r>
              <a:rPr lang="fa-IR" dirty="0" smtClean="0">
                <a:cs typeface="B Homa" panose="00000400000000000000" pitchFamily="2" charset="-78"/>
              </a:rPr>
              <a:t>دلایلی، شکلی </a:t>
            </a:r>
            <a:r>
              <a:rPr lang="fa-IR" dirty="0">
                <a:cs typeface="B Homa" panose="00000400000000000000" pitchFamily="2" charset="-78"/>
              </a:rPr>
              <a:t>متفاوت به خود </a:t>
            </a:r>
            <a:r>
              <a:rPr lang="fa-IR" dirty="0" smtClean="0">
                <a:cs typeface="B Homa" panose="00000400000000000000" pitchFamily="2" charset="-78"/>
              </a:rPr>
              <a:t>گرفته: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47" y="360608"/>
            <a:ext cx="4265679" cy="2704564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/>
          </p:nvPr>
        </p:nvGraphicFramePr>
        <p:xfrm>
          <a:off x="2791944" y="4610635"/>
          <a:ext cx="5102805" cy="1875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65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183" y="206062"/>
            <a:ext cx="11758411" cy="6516710"/>
          </a:xfrm>
        </p:spPr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- خانه </a:t>
            </a:r>
            <a:r>
              <a:rPr lang="fa-IR" dirty="0">
                <a:cs typeface="B Homa" panose="00000400000000000000" pitchFamily="2" charset="-78"/>
              </a:rPr>
              <a:t>های شهری مصر نیز چون بین النهرین از خشت خام ساخته شده </a:t>
            </a:r>
            <a:r>
              <a:rPr lang="fa-IR" dirty="0" smtClean="0">
                <a:cs typeface="B Homa" panose="00000400000000000000" pitchFamily="2" charset="-78"/>
              </a:rPr>
              <a:t>بودند.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مقر </a:t>
            </a:r>
            <a:r>
              <a:rPr lang="fa-IR" dirty="0">
                <a:cs typeface="B Homa" panose="00000400000000000000" pitchFamily="2" charset="-78"/>
              </a:rPr>
              <a:t>حکومتی معمولا </a:t>
            </a:r>
            <a:r>
              <a:rPr lang="fa-IR" dirty="0" smtClean="0">
                <a:cs typeface="B Homa" panose="00000400000000000000" pitchFamily="2" charset="-78"/>
              </a:rPr>
              <a:t>در </a:t>
            </a:r>
            <a:r>
              <a:rPr lang="fa-IR" dirty="0">
                <a:cs typeface="B Homa" panose="00000400000000000000" pitchFamily="2" charset="-78"/>
              </a:rPr>
              <a:t>نزدیکترین شهر واقع </a:t>
            </a:r>
            <a:r>
              <a:rPr lang="fa-IR" dirty="0" smtClean="0">
                <a:cs typeface="B Homa" panose="00000400000000000000" pitchFamily="2" charset="-78"/>
              </a:rPr>
              <a:t>بود.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ساخت سریع و یک مرحله ای شهر برای جلو گیری از اتلاف وقت در ساخت 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مقابر فراعنه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عدم وجود اثار باستانی شهری جز ابنیه و آثار حکومتی بیانگر عدم شهرسازی مدون و جاافتاده 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53" y="296214"/>
            <a:ext cx="3251200" cy="18803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aphicFrame>
        <p:nvGraphicFramePr>
          <p:cNvPr id="5" name="Diagram 4"/>
          <p:cNvGraphicFramePr/>
          <p:nvPr>
            <p:extLst/>
          </p:nvPr>
        </p:nvGraphicFramePr>
        <p:xfrm>
          <a:off x="785611" y="2498501"/>
          <a:ext cx="10393251" cy="991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45" y="4893972"/>
            <a:ext cx="3952384" cy="16251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053" y="4893972"/>
            <a:ext cx="4215685" cy="16251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260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183" y="206062"/>
            <a:ext cx="11758411" cy="6516710"/>
          </a:xfrm>
        </p:spPr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علل عدم وجود شهرسازی مدون در مصر :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امنیت موجب عدم ساخت تل و حصار در شهر</a:t>
            </a:r>
            <a:r>
              <a:rPr lang="fa-IR" dirty="0">
                <a:cs typeface="B Homa" panose="00000400000000000000" pitchFamily="2" charset="-78"/>
              </a:rPr>
              <a:t> </a:t>
            </a:r>
            <a:r>
              <a:rPr lang="fa-IR" dirty="0" smtClean="0">
                <a:cs typeface="B Homa" panose="00000400000000000000" pitchFamily="2" charset="-78"/>
              </a:rPr>
              <a:t>و عدم ضرورت اقتصادی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ساخت مقابر تواسط فراعنه در مکانی متفاوت از اعقاب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به کارگیری تمام صنعت و ساختمانو مصالح برای ساخت مقابر و معابد</a:t>
            </a: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553792" y="206062"/>
          <a:ext cx="5112912" cy="4675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63" y="4543022"/>
            <a:ext cx="3367825" cy="20670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440" y="3168202"/>
            <a:ext cx="4705418" cy="30909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2791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183" y="206062"/>
            <a:ext cx="11758411" cy="6516710"/>
          </a:xfrm>
        </p:spPr>
        <p:txBody>
          <a:bodyPr/>
          <a:lstStyle/>
          <a:p>
            <a:pPr algn="r"/>
            <a:r>
              <a:rPr lang="fa-IR" sz="2400" dirty="0" smtClean="0">
                <a:solidFill>
                  <a:schemeClr val="tx1"/>
                </a:solidFill>
                <a:cs typeface="B Homa" panose="00000400000000000000" pitchFamily="2" charset="-78"/>
              </a:rPr>
              <a:t>شبه شهر های تمدن مصر :</a:t>
            </a:r>
          </a:p>
          <a:p>
            <a:pPr algn="r"/>
            <a:endParaRPr lang="en-US" dirty="0">
              <a:cs typeface="B Homa" panose="000004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641044"/>
              </p:ext>
            </p:extLst>
          </p:nvPr>
        </p:nvGraphicFramePr>
        <p:xfrm>
          <a:off x="193183" y="790959"/>
          <a:ext cx="11758412" cy="5931813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0084159">
                  <a:extLst>
                    <a:ext uri="{9D8B030D-6E8A-4147-A177-3AD203B41FA5}">
                      <a16:colId xmlns="" xmlns:a16="http://schemas.microsoft.com/office/drawing/2014/main" val="2809666498"/>
                    </a:ext>
                  </a:extLst>
                </a:gridCol>
                <a:gridCol w="1674253">
                  <a:extLst>
                    <a:ext uri="{9D8B030D-6E8A-4147-A177-3AD203B41FA5}">
                      <a16:colId xmlns="" xmlns:a16="http://schemas.microsoft.com/office/drawing/2014/main" val="3061422624"/>
                    </a:ext>
                  </a:extLst>
                </a:gridCol>
              </a:tblGrid>
              <a:tr h="305653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Homa" panose="00000400000000000000" pitchFamily="2" charset="-78"/>
                        </a:rPr>
                        <a:t>ویژگی</a:t>
                      </a:r>
                      <a:r>
                        <a:rPr lang="fa-IR" sz="2800" baseline="0" dirty="0" smtClean="0">
                          <a:cs typeface="B Homa" panose="00000400000000000000" pitchFamily="2" charset="-78"/>
                        </a:rPr>
                        <a:t> ها</a:t>
                      </a:r>
                      <a:endParaRPr lang="en-US" sz="2800" b="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Homa" panose="00000400000000000000" pitchFamily="2" charset="-78"/>
                        </a:rPr>
                        <a:t>نام شهر</a:t>
                      </a:r>
                      <a:endParaRPr lang="en-US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18574269"/>
                  </a:ext>
                </a:extLst>
              </a:tr>
              <a:tr h="3742602">
                <a:tc>
                  <a:txBody>
                    <a:bodyPr/>
                    <a:lstStyle/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از دهکده های کارگری مستطیل شکل و دارای توسعه خطی در امتداد نیل و در یک مرحله ساخته شده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به مدت 40 سال مسکون بود و در زمان آخناتون برای اصلاحات مذهبی ساخته شد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اتصال مناطق مختلف شهر توسط سه جاده موازی به موازات رود نیل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عدم شهر سازی آگاهانه و عدم قرارگیری ساختمان های عمومی و مذهبی در یک مکان مشخص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عدم وجود بلوک یا اینسولا یا تفکیک مشخص اراضی 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عدم وجود منطقه بندی برای انواع کاربری ها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وجود دهکده کارگری در شرق شهر که دارای طرح از پیش اندیشیده بود.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استفاده از طرح شطرنجی تنها برای بخش کوچکی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امکان رشد شهر به صورت ارگانیک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r>
                        <a:rPr lang="fa-IR" sz="2800" dirty="0" smtClean="0">
                          <a:cs typeface="B Homa" panose="00000400000000000000" pitchFamily="2" charset="-78"/>
                        </a:rPr>
                        <a:t>تل</a:t>
                      </a:r>
                      <a:r>
                        <a:rPr lang="fa-IR" sz="2800" baseline="0" dirty="0" smtClean="0">
                          <a:cs typeface="B Homa" panose="00000400000000000000" pitchFamily="2" charset="-78"/>
                        </a:rPr>
                        <a:t> العمارنه </a:t>
                      </a:r>
                      <a:endParaRPr lang="fa-IR" sz="2800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5648993"/>
                  </a:ext>
                </a:extLst>
              </a:tr>
              <a:tr h="1671051">
                <a:tc>
                  <a:txBody>
                    <a:bodyPr/>
                    <a:lstStyle/>
                    <a:p>
                      <a:pPr algn="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- برای جلوگیری</a:t>
                      </a:r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 از خروج و فرار مردم در دیواری محصور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به مدت 21 سال مسکون بود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هر خیابان دارای خانه های هم شکل و هر خانه دارای یک حیاط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عدم وجود باغ</a:t>
                      </a:r>
                    </a:p>
                    <a:p>
                      <a:pPr algn="r"/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- دارای شبکه شطرنجی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دهکده کارگری کاهون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76254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3" y="1182442"/>
            <a:ext cx="2334696" cy="187270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Right Arrow 7"/>
          <p:cNvSpPr/>
          <p:nvPr/>
        </p:nvSpPr>
        <p:spPr>
          <a:xfrm>
            <a:off x="653739" y="1955329"/>
            <a:ext cx="532663" cy="1634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59" y="3385573"/>
            <a:ext cx="3437586" cy="132156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59" y="4947941"/>
            <a:ext cx="3034784" cy="12984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39643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5909"/>
            <a:ext cx="10515600" cy="1519707"/>
          </a:xfrm>
        </p:spPr>
        <p:txBody>
          <a:bodyPr>
            <a:normAutofit/>
          </a:bodyPr>
          <a:lstStyle/>
          <a:p>
            <a:pPr algn="r"/>
            <a:r>
              <a:rPr lang="fa-IR" sz="3200" dirty="0" smtClean="0">
                <a:cs typeface="B Homa" panose="00000400000000000000" pitchFamily="2" charset="-78"/>
              </a:rPr>
              <a:t/>
            </a:r>
            <a:br>
              <a:rPr lang="fa-IR" sz="3200" dirty="0" smtClean="0">
                <a:cs typeface="B Homa" panose="00000400000000000000" pitchFamily="2" charset="-78"/>
              </a:rPr>
            </a:br>
            <a:endParaRPr lang="en-US" sz="3200" dirty="0">
              <a:cs typeface="B Hom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1"/>
            <a:ext cx="10763250" cy="4322552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>
                <a:cs typeface="B Homa" panose="00000400000000000000" pitchFamily="2" charset="-78"/>
              </a:rPr>
              <a:t>-- فصل اول : مقدمه</a:t>
            </a:r>
          </a:p>
          <a:p>
            <a:pPr marL="0" indent="0" algn="r">
              <a:buNone/>
            </a:pPr>
            <a:r>
              <a:rPr lang="fa-IR" dirty="0">
                <a:cs typeface="B Homa" panose="00000400000000000000" pitchFamily="2" charset="-78"/>
              </a:rPr>
              <a:t>- فصل دوم : مفاهیم پایه</a:t>
            </a:r>
          </a:p>
          <a:p>
            <a:pPr marL="0" indent="0" algn="r">
              <a:buNone/>
            </a:pPr>
            <a:r>
              <a:rPr lang="fa-IR" dirty="0">
                <a:cs typeface="B Homa" panose="00000400000000000000" pitchFamily="2" charset="-78"/>
              </a:rPr>
              <a:t>- فصل سوم : نظریه های پیدایش شهر</a:t>
            </a:r>
          </a:p>
          <a:p>
            <a:pPr marL="0" indent="0" algn="r">
              <a:buNone/>
            </a:pPr>
            <a:r>
              <a:rPr lang="fa-IR" dirty="0">
                <a:cs typeface="B Homa" panose="00000400000000000000" pitchFamily="2" charset="-78"/>
              </a:rPr>
              <a:t>- فصل چهارم : بررسی سیر و تحول تمدن های شهری</a:t>
            </a:r>
          </a:p>
          <a:p>
            <a:pPr marL="0" indent="0" algn="r">
              <a:buNone/>
            </a:pPr>
            <a:r>
              <a:rPr lang="fa-IR" dirty="0">
                <a:cs typeface="B Homa" panose="00000400000000000000" pitchFamily="2" charset="-78"/>
              </a:rPr>
              <a:t>- منابع</a:t>
            </a:r>
            <a:endParaRPr lang="fa-IR" dirty="0" smtClean="0">
              <a:cs typeface="B Homa" panose="00000400000000000000" pitchFamily="2" charset="-78"/>
            </a:endParaRPr>
          </a:p>
        </p:txBody>
      </p:sp>
      <p:graphicFrame>
        <p:nvGraphicFramePr>
          <p:cNvPr id="25" name="Diagram 24"/>
          <p:cNvGraphicFramePr/>
          <p:nvPr>
            <p:extLst/>
          </p:nvPr>
        </p:nvGraphicFramePr>
        <p:xfrm>
          <a:off x="1318123" y="2101416"/>
          <a:ext cx="3822879" cy="1692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6" name="Diagram 25"/>
          <p:cNvGraphicFramePr/>
          <p:nvPr>
            <p:extLst/>
          </p:nvPr>
        </p:nvGraphicFramePr>
        <p:xfrm>
          <a:off x="1303843" y="3776625"/>
          <a:ext cx="3823038" cy="1795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7" name="Diagram 26"/>
          <p:cNvGraphicFramePr/>
          <p:nvPr>
            <p:extLst/>
          </p:nvPr>
        </p:nvGraphicFramePr>
        <p:xfrm>
          <a:off x="1303842" y="5598935"/>
          <a:ext cx="3837159" cy="552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8" name="Down Arrow 27"/>
          <p:cNvSpPr/>
          <p:nvPr/>
        </p:nvSpPr>
        <p:spPr>
          <a:xfrm>
            <a:off x="4700215" y="2466309"/>
            <a:ext cx="316653" cy="489271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Down Arrow 28"/>
          <p:cNvSpPr/>
          <p:nvPr/>
        </p:nvSpPr>
        <p:spPr>
          <a:xfrm>
            <a:off x="4713782" y="3158780"/>
            <a:ext cx="316653" cy="389887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Down Arrow 29"/>
          <p:cNvSpPr/>
          <p:nvPr/>
        </p:nvSpPr>
        <p:spPr>
          <a:xfrm>
            <a:off x="4713782" y="3717635"/>
            <a:ext cx="316653" cy="406400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Down Arrow 30"/>
          <p:cNvSpPr/>
          <p:nvPr/>
        </p:nvSpPr>
        <p:spPr>
          <a:xfrm>
            <a:off x="4699283" y="4336480"/>
            <a:ext cx="316653" cy="436239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Down Arrow 31"/>
          <p:cNvSpPr/>
          <p:nvPr/>
        </p:nvSpPr>
        <p:spPr>
          <a:xfrm>
            <a:off x="4730562" y="4912357"/>
            <a:ext cx="254093" cy="474133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Down Arrow 32"/>
          <p:cNvSpPr/>
          <p:nvPr/>
        </p:nvSpPr>
        <p:spPr>
          <a:xfrm>
            <a:off x="4713781" y="5519161"/>
            <a:ext cx="316653" cy="406400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Striped Right Arrow 34"/>
          <p:cNvSpPr/>
          <p:nvPr/>
        </p:nvSpPr>
        <p:spPr>
          <a:xfrm rot="10800000">
            <a:off x="5249880" y="3209973"/>
            <a:ext cx="307690" cy="665564"/>
          </a:xfrm>
          <a:prstGeom prst="striped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04518" y="521819"/>
            <a:ext cx="3896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a-IR" sz="4000" b="1" dirty="0">
                <a:solidFill>
                  <a:prstClr val="white"/>
                </a:solidFill>
                <a:cs typeface="B Homa" panose="00000400000000000000" pitchFamily="2" charset="-78"/>
              </a:rPr>
              <a:t>فهرست مطالب</a:t>
            </a:r>
            <a:endParaRPr lang="en-US" sz="4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28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4-3 تمدن هند ( هاراپا )</a:t>
            </a:r>
          </a:p>
          <a:p>
            <a:pPr algn="r"/>
            <a:endParaRPr lang="en-US" sz="2800" dirty="0"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048" y="1085244"/>
            <a:ext cx="4494727" cy="25628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283335" y="231819"/>
            <a:ext cx="67098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- هاراپا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به فاصله 400 مایلی شمال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شرقی، در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سرزمین پنجاب و بر کرانه راوی یکی از شاخه های سند واقع بود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.</a:t>
            </a:r>
          </a:p>
          <a:p>
            <a:pPr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- از تمدن های رودخانه ای</a:t>
            </a:r>
          </a:p>
          <a:p>
            <a:pPr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- نا مشخص بودن چگونگی پیدایش</a:t>
            </a:r>
          </a:p>
          <a:p>
            <a:pPr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- وجود هماهنگی چشمگیر بین شهرهای این تمدن</a:t>
            </a:r>
          </a:p>
          <a:p>
            <a:pPr rtl="0"/>
            <a:endParaRPr lang="fa-IR" sz="2400" dirty="0">
              <a:solidFill>
                <a:prstClr val="white"/>
              </a:solidFill>
              <a:cs typeface="B Homa" panose="00000400000000000000" pitchFamily="2" charset="-78"/>
            </a:endParaRPr>
          </a:p>
          <a:p>
            <a:pPr rtl="0"/>
            <a:endParaRPr lang="fa-IR" sz="2400" dirty="0">
              <a:solidFill>
                <a:prstClr val="white"/>
              </a:solidFill>
              <a:cs typeface="B Homa" panose="00000400000000000000" pitchFamily="2" charset="-78"/>
            </a:endParaRPr>
          </a:p>
          <a:p>
            <a:pPr rtl="0"/>
            <a:endParaRPr lang="fa-IR" sz="2400" dirty="0">
              <a:solidFill>
                <a:prstClr val="white"/>
              </a:solidFill>
              <a:cs typeface="B Homa" panose="00000400000000000000" pitchFamily="2" charset="-78"/>
            </a:endParaRPr>
          </a:p>
          <a:p>
            <a:pPr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- سیستم حفاظتی شهر شبیه به سیستم حفاظتی قلعه</a:t>
            </a:r>
            <a:endParaRPr lang="en-US" sz="2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10" name="Diagram 9"/>
          <p:cNvGraphicFramePr/>
          <p:nvPr>
            <p:extLst/>
          </p:nvPr>
        </p:nvGraphicFramePr>
        <p:xfrm>
          <a:off x="1104722" y="4378817"/>
          <a:ext cx="6416540" cy="2150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0872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شهر دارای سیستم شطرنجی منظم بود که به قلعه ختم می شد. علت اصلی شبکه شطرنجی حفظ مصالح زمین داران بود.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dirty="0">
                <a:cs typeface="B Homa" panose="00000400000000000000" pitchFamily="2" charset="-78"/>
              </a:rPr>
              <a:t>ا</a:t>
            </a:r>
            <a:r>
              <a:rPr lang="fa-IR" dirty="0" smtClean="0">
                <a:cs typeface="B Homa" panose="00000400000000000000" pitchFamily="2" charset="-78"/>
              </a:rPr>
              <a:t>نگیزه اولیه ایجاد شهرها: 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تحت تاثیر اقوام هند و اروپایی زبان بوده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طرح شهر بر اساس نقشه از 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پیش اندیشیده شده (ماندلا)</a:t>
            </a:r>
          </a:p>
          <a:p>
            <a:pPr algn="r"/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59854" y="774342"/>
            <a:ext cx="10225825" cy="8886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400" i="1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Homa" panose="00000400000000000000" pitchFamily="2" charset="-78"/>
              </a:rPr>
              <a:t>اولین شهرسازی اگاهانه در هاراپا توسط  ( کاهنی ناشناس پدر شهرسازی هند بوده است )</a:t>
            </a:r>
            <a:r>
              <a:rPr lang="fa-IR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Homa" panose="00000400000000000000" pitchFamily="2" charset="-78"/>
              </a:rPr>
              <a:t> </a:t>
            </a:r>
            <a:endParaRPr lang="en-US" b="1" dirty="0">
              <a:ln w="22225">
                <a:solidFill>
                  <a:srgbClr val="54BCDF"/>
                </a:solidFill>
                <a:prstDash val="solid"/>
              </a:ln>
              <a:solidFill>
                <a:srgbClr val="54BCDF">
                  <a:lumMod val="40000"/>
                  <a:lumOff val="60000"/>
                </a:srgbClr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0" y="2205507"/>
          <a:ext cx="8087932" cy="4282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774" y="4159876"/>
            <a:ext cx="4430333" cy="24131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499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- بی نظمی های موجود در نقشه شهر سفلی موهنجودارو = نتیجه بازسازی مجدد و مداوم این شهر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راه های ارتباطی : رود و راه آبی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عناصر اصلی شهر : استوپ یا بودا</a:t>
            </a:r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44" y="756634"/>
            <a:ext cx="3283039" cy="21024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174" y="756634"/>
            <a:ext cx="3273447" cy="21024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013" y="756634"/>
            <a:ext cx="2914650" cy="21024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53" y="3538468"/>
            <a:ext cx="2512691" cy="26820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345" y="3538468"/>
            <a:ext cx="2594388" cy="26820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733" y="3538468"/>
            <a:ext cx="2730321" cy="26820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5" name="Left Arrow 14"/>
          <p:cNvSpPr/>
          <p:nvPr/>
        </p:nvSpPr>
        <p:spPr>
          <a:xfrm>
            <a:off x="8120736" y="4893769"/>
            <a:ext cx="2629302" cy="1068946"/>
          </a:xfrm>
          <a:prstGeom prst="lef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400" b="1" dirty="0">
                <a:ln w="10160">
                  <a:solidFill>
                    <a:srgbClr val="E7804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cs typeface="B Homa" panose="00000400000000000000" pitchFamily="2" charset="-78"/>
              </a:rPr>
              <a:t>استوپ های هندی</a:t>
            </a:r>
            <a:endParaRPr lang="en-US" sz="2400" b="1" dirty="0">
              <a:ln w="10160">
                <a:solidFill>
                  <a:srgbClr val="E7804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932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- ویژگی های کلی تمدن هاراپا</a:t>
            </a:r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en-US" sz="2800" dirty="0"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30691586"/>
              </p:ext>
            </p:extLst>
          </p:nvPr>
        </p:nvGraphicFramePr>
        <p:xfrm>
          <a:off x="551543" y="310242"/>
          <a:ext cx="11030857" cy="6204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734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شهرهای تمدن هاراپا</a:t>
            </a:r>
          </a:p>
          <a:p>
            <a:pPr algn="r"/>
            <a:endParaRPr lang="en-US" sz="2800" dirty="0">
              <a:cs typeface="B Hom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828675" y="719665"/>
          <a:ext cx="10758487" cy="549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2588">
                  <a:extLst>
                    <a:ext uri="{9D8B030D-6E8A-4147-A177-3AD203B41FA5}">
                      <a16:colId xmlns="" xmlns:a16="http://schemas.microsoft.com/office/drawing/2014/main" val="399778433"/>
                    </a:ext>
                  </a:extLst>
                </a:gridCol>
                <a:gridCol w="1325899">
                  <a:extLst>
                    <a:ext uri="{9D8B030D-6E8A-4147-A177-3AD203B41FA5}">
                      <a16:colId xmlns="" xmlns:a16="http://schemas.microsoft.com/office/drawing/2014/main" val="3241676843"/>
                    </a:ext>
                  </a:extLst>
                </a:gridCol>
              </a:tblGrid>
              <a:tr h="734493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Homa" panose="00000400000000000000" pitchFamily="2" charset="-78"/>
                        </a:rPr>
                        <a:t>ویژگی ها</a:t>
                      </a:r>
                      <a:endParaRPr lang="en-US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Homa" panose="00000400000000000000" pitchFamily="2" charset="-78"/>
                        </a:rPr>
                        <a:t>شهر</a:t>
                      </a:r>
                      <a:endParaRPr lang="en-US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7988189"/>
                  </a:ext>
                </a:extLst>
              </a:tr>
              <a:tr h="2446330">
                <a:tc>
                  <a:txBody>
                    <a:bodyPr/>
                    <a:lstStyle/>
                    <a:p>
                      <a:pPr algn="r"/>
                      <a:r>
                        <a:rPr lang="fa-IR" sz="24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cs typeface="B Homa" panose="00000400000000000000" pitchFamily="2" charset="-78"/>
                        </a:rPr>
                        <a:t>-</a:t>
                      </a:r>
                      <a:r>
                        <a:rPr lang="fa-IR" sz="24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cs typeface="B Homa" panose="00000400000000000000" pitchFamily="2" charset="-78"/>
                        </a:rPr>
                        <a:t> بارزترین مرکز تمدن هاراپا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cs typeface="B Homa" panose="00000400000000000000" pitchFamily="2" charset="-78"/>
                        </a:rPr>
                        <a:t>- ماحصل عصر برنز ( به علت شهرسازی مدون و علمی آن )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cs typeface="B Homa" panose="00000400000000000000" pitchFamily="2" charset="-78"/>
                        </a:rPr>
                        <a:t>- دارای تعدادی بنا برای کار اداری و مذهبی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cs typeface="B Homa" panose="00000400000000000000" pitchFamily="2" charset="-78"/>
                        </a:rPr>
                        <a:t>- دارای بافت شطرنجی خیابان ها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cs typeface="B Homa" panose="00000400000000000000" pitchFamily="2" charset="-78"/>
                        </a:rPr>
                        <a:t>- تنوع خانه ها و درونگرا بودن آنها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cs typeface="B Homa" panose="00000400000000000000" pitchFamily="2" charset="-78"/>
                        </a:rPr>
                        <a:t>-خانه ها دارای تاسیسات بهداشتی </a:t>
                      </a:r>
                      <a:endParaRPr lang="en-US" sz="2400" dirty="0">
                        <a:solidFill>
                          <a:schemeClr val="bg1">
                            <a:lumMod val="95000"/>
                          </a:schemeClr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موهنجودارو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09106228"/>
                  </a:ext>
                </a:extLst>
              </a:tr>
              <a:tr h="2309676">
                <a:tc>
                  <a:txBody>
                    <a:bodyPr/>
                    <a:lstStyle/>
                    <a:p>
                      <a:pPr algn="r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</a:t>
                      </a:r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 شهری کوچک در مرکز هاراپا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مرکز تجاری مهم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دارای طرح مربع و محور اصلی شمالی-جنوبی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محصور شدن با حصاری حصین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استقرار حمام های ردیفی و کاریزها بر روی سکو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سه بخش مسکونی تقسیم بندی شده توسط خیابان ها</a:t>
                      </a:r>
                      <a:endParaRPr lang="en-US" sz="2400" dirty="0">
                        <a:solidFill>
                          <a:schemeClr val="bg1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لوتال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36345837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38" y="1628775"/>
            <a:ext cx="3000375" cy="21383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38" y="4098063"/>
            <a:ext cx="3043238" cy="17811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83441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 lnSpcReduction="10000"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شهرهای تمدن هاراپا</a:t>
            </a: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عوامل طبیعی و حمله آریایی ها باعث نابودی این تمدن گردید بخشی از آن از طریق </a:t>
            </a:r>
            <a:r>
              <a:rPr lang="fa-IR" u="sng" dirty="0" smtClean="0">
                <a:cs typeface="B Homa" panose="00000400000000000000" pitchFamily="2" charset="-78"/>
              </a:rPr>
              <a:t>شهر سوخته </a:t>
            </a:r>
            <a:r>
              <a:rPr lang="fa-IR" dirty="0" smtClean="0">
                <a:cs typeface="B Homa" panose="00000400000000000000" pitchFamily="2" charset="-78"/>
              </a:rPr>
              <a:t>و بخشی به </a:t>
            </a:r>
            <a:r>
              <a:rPr lang="fa-IR" u="sng" dirty="0" smtClean="0">
                <a:cs typeface="B Homa" panose="00000400000000000000" pitchFamily="2" charset="-78"/>
              </a:rPr>
              <a:t>چین</a:t>
            </a:r>
            <a:r>
              <a:rPr lang="fa-IR" dirty="0" smtClean="0">
                <a:cs typeface="B Homa" panose="00000400000000000000" pitchFamily="2" charset="-78"/>
              </a:rPr>
              <a:t> منتقل شد. </a:t>
            </a:r>
          </a:p>
          <a:p>
            <a:pPr algn="r"/>
            <a:endParaRPr lang="en-US" sz="2800" dirty="0">
              <a:cs typeface="B Hom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971550" y="819679"/>
          <a:ext cx="10758487" cy="3987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2588">
                  <a:extLst>
                    <a:ext uri="{9D8B030D-6E8A-4147-A177-3AD203B41FA5}">
                      <a16:colId xmlns="" xmlns:a16="http://schemas.microsoft.com/office/drawing/2014/main" val="399778433"/>
                    </a:ext>
                  </a:extLst>
                </a:gridCol>
                <a:gridCol w="1325899">
                  <a:extLst>
                    <a:ext uri="{9D8B030D-6E8A-4147-A177-3AD203B41FA5}">
                      <a16:colId xmlns="" xmlns:a16="http://schemas.microsoft.com/office/drawing/2014/main" val="3241676843"/>
                    </a:ext>
                  </a:extLst>
                </a:gridCol>
              </a:tblGrid>
              <a:tr h="586973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Homa" panose="00000400000000000000" pitchFamily="2" charset="-78"/>
                        </a:rPr>
                        <a:t>ویژگی ها</a:t>
                      </a:r>
                      <a:endParaRPr lang="en-US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Homa" panose="00000400000000000000" pitchFamily="2" charset="-78"/>
                        </a:rPr>
                        <a:t>شهر</a:t>
                      </a:r>
                      <a:endParaRPr lang="en-US" sz="2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7988189"/>
                  </a:ext>
                </a:extLst>
              </a:tr>
              <a:tr h="1290986">
                <a:tc>
                  <a:txBody>
                    <a:bodyPr/>
                    <a:lstStyle/>
                    <a:p>
                      <a:pPr algn="r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اولین پایتخت و شهر تمدن هند</a:t>
                      </a:r>
                    </a:p>
                    <a:p>
                      <a:pPr algn="r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مشابهت</a:t>
                      </a:r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 با موهنجودارو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محلات کارگری در حد فاصل قلعه و رودخانه </a:t>
                      </a:r>
                    </a:p>
                    <a:p>
                      <a:pPr algn="r"/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محصور با قلعه و خاکریز</a:t>
                      </a:r>
                      <a:endParaRPr lang="en-US" sz="2400" dirty="0">
                        <a:solidFill>
                          <a:schemeClr val="bg1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800" dirty="0" smtClean="0">
                          <a:cs typeface="B Homa" panose="00000400000000000000" pitchFamily="2" charset="-78"/>
                        </a:rPr>
                        <a:t>هاراپا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09106228"/>
                  </a:ext>
                </a:extLst>
              </a:tr>
              <a:tr h="1845788">
                <a:tc>
                  <a:txBody>
                    <a:bodyPr/>
                    <a:lstStyle/>
                    <a:p>
                      <a:pPr algn="r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نمونه ای از شهرهای جنوب شرق هاراپا</a:t>
                      </a:r>
                    </a:p>
                    <a:p>
                      <a:pPr algn="r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- بر فراز</a:t>
                      </a:r>
                      <a:r>
                        <a:rPr lang="fa-IR" sz="2400" baseline="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 تپه ای مشرف به دره رود قاگار</a:t>
                      </a:r>
                      <a:endParaRPr lang="en-US" sz="2400" dirty="0">
                        <a:solidFill>
                          <a:schemeClr val="bg1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کالیبانگان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36345837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37" y="1515041"/>
            <a:ext cx="2857499" cy="13287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37" y="3260188"/>
            <a:ext cx="2857499" cy="14052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4366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4-4 تمدن یونان</a:t>
            </a:r>
          </a:p>
          <a:p>
            <a:pPr algn="r"/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تمدن یونان مستقیماً به دنبال تمدن های میسینی و مینوسی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به وجود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آمد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. 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بدین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ترتیب: ارتباطی مستقیم با تمدن </a:t>
            </a:r>
            <a:r>
              <a:rPr lang="fa-IR" u="sng" dirty="0">
                <a:solidFill>
                  <a:schemeClr val="tx1"/>
                </a:solidFill>
                <a:cs typeface="B Homa" panose="00000400000000000000" pitchFamily="2" charset="-78"/>
              </a:rPr>
              <a:t>سومری و مصری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داشته است. </a:t>
            </a:r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سرزمین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یونان از هر سو پوشیده از کوهستان هایی است که از شمال به جنوب کشیده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شده اند.</a:t>
            </a: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این تمدن را به چهار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بخش تقسیم می کنند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:</a:t>
            </a:r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5657848" y="3228976"/>
          <a:ext cx="6172201" cy="3314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1" y="2571751"/>
            <a:ext cx="4062413" cy="342423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27003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842247" y="54768"/>
            <a:ext cx="13808061" cy="6426557"/>
          </a:xfrm>
        </p:spPr>
        <p:txBody>
          <a:bodyPr>
            <a:normAutofit/>
          </a:bodyPr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-دولت شهر یا پولیس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_ کلنی ها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مهاجرنشین ها </a:t>
            </a:r>
            <a:r>
              <a:rPr lang="fa-IR" dirty="0">
                <a:cs typeface="B Homa" panose="00000400000000000000" pitchFamily="2" charset="-78"/>
              </a:rPr>
              <a:t>یا </a:t>
            </a:r>
            <a:r>
              <a:rPr lang="fa-IR" dirty="0" smtClean="0">
                <a:cs typeface="B Homa" panose="00000400000000000000" pitchFamily="2" charset="-78"/>
              </a:rPr>
              <a:t>کلنی </a:t>
            </a:r>
            <a:r>
              <a:rPr lang="fa-IR" dirty="0">
                <a:cs typeface="B Homa" panose="00000400000000000000" pitchFamily="2" charset="-78"/>
              </a:rPr>
              <a:t>ها به </a:t>
            </a:r>
            <a:r>
              <a:rPr lang="fa-IR" dirty="0" smtClean="0">
                <a:cs typeface="B Homa" panose="00000400000000000000" pitchFamily="2" charset="-78"/>
              </a:rPr>
              <a:t>دلایل مختلف </a:t>
            </a:r>
            <a:r>
              <a:rPr lang="fa-IR" dirty="0">
                <a:cs typeface="B Homa" panose="00000400000000000000" pitchFamily="2" charset="-78"/>
              </a:rPr>
              <a:t>تشکیل می شدند که عبارتند از: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-2393138" y="3851675"/>
          <a:ext cx="8847726" cy="29884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5" y="600076"/>
            <a:ext cx="4545773" cy="30003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7" name="Diagram 6"/>
          <p:cNvGraphicFramePr/>
          <p:nvPr>
            <p:extLst/>
          </p:nvPr>
        </p:nvGraphicFramePr>
        <p:xfrm>
          <a:off x="4829108" y="1102659"/>
          <a:ext cx="7136706" cy="2197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34000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 lnSpcReduction="10000"/>
          </a:bodyPr>
          <a:lstStyle/>
          <a:p>
            <a:pPr algn="r"/>
            <a:r>
              <a:rPr lang="fa-IR" sz="2800" dirty="0">
                <a:cs typeface="B Homa" panose="00000400000000000000" pitchFamily="2" charset="-78"/>
              </a:rPr>
              <a:t>مراکز عمده کلنی </a:t>
            </a:r>
            <a:r>
              <a:rPr lang="fa-IR" sz="2800" dirty="0" smtClean="0">
                <a:cs typeface="B Homa" panose="00000400000000000000" pitchFamily="2" charset="-78"/>
              </a:rPr>
              <a:t>ها</a:t>
            </a: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r>
              <a:rPr lang="fa-IR" dirty="0">
                <a:cs typeface="B Homa" panose="00000400000000000000" pitchFamily="2" charset="-78"/>
              </a:rPr>
              <a:t>سه مرکز عمده مهاجرنشینان یونانی عبارتند از</a:t>
            </a:r>
            <a:r>
              <a:rPr lang="fa-IR" dirty="0" smtClean="0">
                <a:cs typeface="B Homa" panose="00000400000000000000" pitchFamily="2" charset="-78"/>
              </a:rPr>
              <a:t>: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شهرهای </a:t>
            </a:r>
            <a:r>
              <a:rPr lang="fa-IR" dirty="0">
                <a:cs typeface="B Homa" panose="00000400000000000000" pitchFamily="2" charset="-78"/>
              </a:rPr>
              <a:t>مهاجرنشین </a:t>
            </a:r>
            <a:r>
              <a:rPr lang="fa-IR" dirty="0" smtClean="0">
                <a:cs typeface="B Homa" panose="00000400000000000000" pitchFamily="2" charset="-78"/>
              </a:rPr>
              <a:t>معمولا </a:t>
            </a:r>
            <a:r>
              <a:rPr lang="fa-IR" dirty="0">
                <a:cs typeface="B Homa" panose="00000400000000000000" pitchFamily="2" charset="-78"/>
              </a:rPr>
              <a:t>با نقشه یکنواختی ساخته می </a:t>
            </a:r>
            <a:r>
              <a:rPr lang="fa-IR" dirty="0" smtClean="0">
                <a:cs typeface="B Homa" panose="00000400000000000000" pitchFamily="2" charset="-78"/>
              </a:rPr>
              <a:t>شد.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>
                <a:cs typeface="B Homa" panose="00000400000000000000" pitchFamily="2" charset="-78"/>
              </a:rPr>
              <a:t> </a:t>
            </a:r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sz="2000" dirty="0">
              <a:cs typeface="B Homa" panose="00000400000000000000" pitchFamily="2" charset="-78"/>
            </a:endParaRPr>
          </a:p>
          <a:p>
            <a:pPr algn="r"/>
            <a:r>
              <a:rPr lang="fa-IR" sz="2000" dirty="0" smtClean="0">
                <a:solidFill>
                  <a:schemeClr val="bg2">
                    <a:lumMod val="10000"/>
                  </a:schemeClr>
                </a:solidFill>
                <a:cs typeface="B Homa" panose="00000400000000000000" pitchFamily="2" charset="-78"/>
              </a:rPr>
              <a:t>شهر </a:t>
            </a:r>
            <a:r>
              <a:rPr lang="fa-IR" sz="2000" dirty="0">
                <a:solidFill>
                  <a:schemeClr val="bg2">
                    <a:lumMod val="10000"/>
                  </a:schemeClr>
                </a:solidFill>
                <a:cs typeface="B Homa" panose="00000400000000000000" pitchFamily="2" charset="-78"/>
              </a:rPr>
              <a:t>باستانی اسکندریه در ۳۰ قبل از میلاد، یک پولیس دوران هلنی در </a:t>
            </a:r>
            <a:r>
              <a:rPr lang="fa-IR" sz="2000" dirty="0" smtClean="0">
                <a:solidFill>
                  <a:schemeClr val="bg2">
                    <a:lumMod val="10000"/>
                  </a:schemeClr>
                </a:solidFill>
                <a:cs typeface="B Homa" panose="00000400000000000000" pitchFamily="2" charset="-78"/>
              </a:rPr>
              <a:t>مصر</a:t>
            </a:r>
            <a:endParaRPr lang="fa-IR" sz="2000" dirty="0">
              <a:solidFill>
                <a:schemeClr val="bg2">
                  <a:lumMod val="10000"/>
                </a:schemeClr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283335" y="90153"/>
          <a:ext cx="6851561" cy="30699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68" y="4255275"/>
            <a:ext cx="3922959" cy="22955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ight Arrow 4"/>
          <p:cNvSpPr/>
          <p:nvPr/>
        </p:nvSpPr>
        <p:spPr>
          <a:xfrm>
            <a:off x="4945487" y="5563673"/>
            <a:ext cx="579550" cy="810233"/>
          </a:xfrm>
          <a:prstGeom prst="rightArrow">
            <a:avLst/>
          </a:prstGeom>
          <a:solidFill>
            <a:schemeClr val="bg2">
              <a:lumMod val="10000"/>
            </a:schemeClr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52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/>
          </a:bodyPr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عناصرکالبدی کلنی ها: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1189590" y="812590"/>
          <a:ext cx="9855747" cy="5534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615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7881" y="576482"/>
            <a:ext cx="11436439" cy="6143633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b="1" dirty="0" smtClean="0">
                <a:solidFill>
                  <a:schemeClr val="tx1"/>
                </a:solidFill>
                <a:cs typeface="B Homa" panose="00000400000000000000" pitchFamily="2" charset="-78"/>
              </a:rPr>
              <a:t>1- مقدمه</a:t>
            </a:r>
            <a:endParaRPr lang="fa-IR" b="1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 rtl="1"/>
            <a:r>
              <a:rPr lang="fa-IR" b="1" dirty="0">
                <a:solidFill>
                  <a:schemeClr val="tx1"/>
                </a:solidFill>
                <a:cs typeface="B Homa" panose="00000400000000000000" pitchFamily="2" charset="-78"/>
              </a:rPr>
              <a:t>در سیر تاریخی اولین تمدن های شهری چهار دوره قابل تشخیص هستند</a:t>
            </a:r>
            <a:r>
              <a:rPr lang="fa-IR" b="1" dirty="0" smtClean="0">
                <a:solidFill>
                  <a:schemeClr val="tx1"/>
                </a:solidFill>
                <a:cs typeface="B Homa" panose="00000400000000000000" pitchFamily="2" charset="-78"/>
              </a:rPr>
              <a:t>:</a:t>
            </a:r>
          </a:p>
          <a:p>
            <a:pPr algn="r" rtl="1"/>
            <a:endParaRPr lang="fa-IR" b="1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 rtl="1"/>
            <a:endParaRPr lang="fa-IR" b="1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 rtl="1"/>
            <a:endParaRPr lang="fa-IR" b="1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 rtl="1"/>
            <a:endParaRPr lang="fa-IR" b="1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 rtl="1"/>
            <a:endParaRPr lang="fa-IR" b="1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 rtl="1"/>
            <a:endParaRPr lang="fa-IR" b="1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 rtl="1"/>
            <a:r>
              <a:rPr lang="fa-IR" b="1" dirty="0" smtClean="0">
                <a:solidFill>
                  <a:schemeClr val="tx1"/>
                </a:solidFill>
                <a:cs typeface="B Homa" panose="00000400000000000000" pitchFamily="2" charset="-78"/>
              </a:rPr>
              <a:t>نخستین </a:t>
            </a:r>
            <a:r>
              <a:rPr lang="fa-IR" b="1" dirty="0">
                <a:solidFill>
                  <a:schemeClr val="tx1"/>
                </a:solidFill>
                <a:cs typeface="B Homa" panose="00000400000000000000" pitchFamily="2" charset="-78"/>
              </a:rPr>
              <a:t>سه تمدن جهان بر اساس زمان آغاز آنها، بین النهرین،</a:t>
            </a:r>
          </a:p>
          <a:p>
            <a:pPr algn="r" rtl="1"/>
            <a:r>
              <a:rPr lang="fa-IR" b="1" dirty="0">
                <a:solidFill>
                  <a:schemeClr val="tx1"/>
                </a:solidFill>
                <a:cs typeface="B Homa" panose="00000400000000000000" pitchFamily="2" charset="-78"/>
              </a:rPr>
              <a:t>مصر، هند هستند که به تمدن های مرده مشهور بوده و تمدن غربی نیز از همین سه تمدن نشات گرفته است</a:t>
            </a:r>
            <a:r>
              <a:rPr lang="fa-IR" b="1" dirty="0" smtClean="0">
                <a:solidFill>
                  <a:schemeClr val="tx1"/>
                </a:solidFill>
                <a:cs typeface="B Homa" panose="00000400000000000000" pitchFamily="2" charset="-78"/>
              </a:rPr>
              <a:t>.</a:t>
            </a:r>
          </a:p>
          <a:p>
            <a:pPr rtl="1"/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در بعضی از مناطق دنیا، از جمله آمریکا و استرالیا،تمدن شهری یا اصولا به مناطق غیر مسکون وارد و معرفی شده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است</a:t>
            </a:r>
            <a:r>
              <a:rPr lang="en-US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 تدوین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این بخش بر پایه نظریه تقدم کشاورزی بر پیدایش تمدن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شهری استوار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می باشد. این نظریه تا سال 1969 که جین جیکبز در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کتاب"اقتصاد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شهرها" آن را مردود شناخت، به طور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جدی مورد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حمله واقع نشده بود. و نتیجه می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گیرد که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"پیدایش شهرها باید مقدم بر کشاورزی بوده باشد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". و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یا بر مردمی اساسا بومی تحمیل گشته است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.</a:t>
            </a:r>
            <a:endParaRPr lang="fa-IR" b="1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2803248" y="1494510"/>
          <a:ext cx="5455380" cy="2719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400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/>
          </a:bodyPr>
          <a:lstStyle/>
          <a:p>
            <a:pPr algn="r"/>
            <a:r>
              <a:rPr lang="fa-IR" dirty="0">
                <a:cs typeface="B Homa" panose="00000400000000000000" pitchFamily="2" charset="-78"/>
              </a:rPr>
              <a:t>در یونان قدیم مردم به سه طبقه تقسیم می </a:t>
            </a:r>
            <a:r>
              <a:rPr lang="fa-IR" dirty="0" smtClean="0">
                <a:cs typeface="B Homa" panose="00000400000000000000" pitchFamily="2" charset="-78"/>
              </a:rPr>
              <a:t>شدند:</a:t>
            </a:r>
            <a:endParaRPr lang="en-US" dirty="0" smtClean="0">
              <a:cs typeface="B Homa" panose="00000400000000000000" pitchFamily="2" charset="-78"/>
            </a:endParaRPr>
          </a:p>
          <a:p>
            <a:pPr algn="r"/>
            <a:endParaRPr lang="en-US" dirty="0">
              <a:cs typeface="B Homa" panose="00000400000000000000" pitchFamily="2" charset="-78"/>
            </a:endParaRPr>
          </a:p>
          <a:p>
            <a:pPr algn="r"/>
            <a:endParaRPr lang="en-US" dirty="0" smtClean="0">
              <a:cs typeface="B Homa" panose="00000400000000000000" pitchFamily="2" charset="-78"/>
            </a:endParaRPr>
          </a:p>
          <a:p>
            <a:pPr algn="r"/>
            <a:endParaRPr lang="en-US" dirty="0">
              <a:cs typeface="B Homa" panose="00000400000000000000" pitchFamily="2" charset="-78"/>
            </a:endParaRPr>
          </a:p>
          <a:p>
            <a:pPr algn="r"/>
            <a:endParaRPr lang="en-US" dirty="0" smtClean="0">
              <a:cs typeface="B Homa" panose="00000400000000000000" pitchFamily="2" charset="-78"/>
            </a:endParaRPr>
          </a:p>
          <a:p>
            <a:pPr algn="r"/>
            <a:endParaRPr lang="en-US" dirty="0">
              <a:cs typeface="B Homa" panose="00000400000000000000" pitchFamily="2" charset="-78"/>
            </a:endParaRPr>
          </a:p>
          <a:p>
            <a:pPr algn="r"/>
            <a:endParaRPr lang="en-US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دوره ” </a:t>
            </a:r>
            <a:r>
              <a:rPr lang="fa-IR" u="sng" dirty="0" smtClean="0">
                <a:cs typeface="B Homa" panose="00000400000000000000" pitchFamily="2" charset="-78"/>
              </a:rPr>
              <a:t>کلاسیک </a:t>
            </a:r>
            <a:r>
              <a:rPr lang="fa-IR" u="sng" dirty="0">
                <a:cs typeface="B Homa" panose="00000400000000000000" pitchFamily="2" charset="-78"/>
              </a:rPr>
              <a:t>یونان</a:t>
            </a:r>
            <a:r>
              <a:rPr lang="fa-IR" dirty="0">
                <a:cs typeface="B Homa" panose="00000400000000000000" pitchFamily="2" charset="-78"/>
              </a:rPr>
              <a:t>“ عصر تجدید بنای شهرهای منهدم </a:t>
            </a:r>
            <a:r>
              <a:rPr lang="fa-IR" dirty="0" smtClean="0">
                <a:cs typeface="B Homa" panose="00000400000000000000" pitchFamily="2" charset="-78"/>
              </a:rPr>
              <a:t>شده است.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032000" y="862887"/>
          <a:ext cx="7962006" cy="3142445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6727054">
                  <a:extLst>
                    <a:ext uri="{9D8B030D-6E8A-4147-A177-3AD203B41FA5}">
                      <a16:colId xmlns="" xmlns:a16="http://schemas.microsoft.com/office/drawing/2014/main" val="2944376104"/>
                    </a:ext>
                  </a:extLst>
                </a:gridCol>
                <a:gridCol w="1234952">
                  <a:extLst>
                    <a:ext uri="{9D8B030D-6E8A-4147-A177-3AD203B41FA5}">
                      <a16:colId xmlns="" xmlns:a16="http://schemas.microsoft.com/office/drawing/2014/main" val="2347222225"/>
                    </a:ext>
                  </a:extLst>
                </a:gridCol>
              </a:tblGrid>
              <a:tr h="814708">
                <a:tc>
                  <a:txBody>
                    <a:bodyPr/>
                    <a:lstStyle/>
                    <a:p>
                      <a:pPr algn="r"/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پایین ترین قشر جامعه و فاقد حقوق سیاسی و اجتماعی</a:t>
                      </a:r>
                    </a:p>
                    <a:p>
                      <a:pPr algn="r"/>
                      <a:r>
                        <a:rPr lang="fa-IR" sz="18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این گروه در اسپارت هلوت نامیده می شدند.</a:t>
                      </a:r>
                      <a:endParaRPr lang="en-US" sz="18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بردگان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39209861"/>
                  </a:ext>
                </a:extLst>
              </a:tr>
              <a:tr h="1513029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غیر بومیان و اتباع شهرهای دیگر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در اسپارت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پریویکی نامیده می شدند.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محروم از شرکت در امور سیاسی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مردمی آزاد محسوب می شدند.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متیک ها</a:t>
                      </a:r>
                      <a:endParaRPr lang="en-US" sz="2400" dirty="0">
                        <a:solidFill>
                          <a:schemeClr val="bg1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39718905"/>
                  </a:ext>
                </a:extLst>
              </a:tr>
              <a:tr h="814708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شهروند یک دولت شهر بوده و درتمام امور سیاسی شرکت می کند.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شامل کشاورزان، صنعتگران، بازرگانان، دریانوردان و...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2400" dirty="0" smtClean="0">
                          <a:solidFill>
                            <a:schemeClr val="bg1"/>
                          </a:solidFill>
                          <a:cs typeface="B Homa" panose="00000400000000000000" pitchFamily="2" charset="-78"/>
                        </a:rPr>
                        <a:t>دموس ها</a:t>
                      </a:r>
                      <a:endParaRPr lang="en-US" sz="2400" dirty="0">
                        <a:solidFill>
                          <a:schemeClr val="bg1"/>
                        </a:solidFill>
                        <a:cs typeface="B Homa" panose="00000400000000000000" pitchFamily="2" charset="-78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408879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76" y="4385357"/>
            <a:ext cx="3283353" cy="1892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558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29" y="115909"/>
            <a:ext cx="11668259" cy="6426557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a-IR" dirty="0">
                <a:cs typeface="B Homa" panose="00000400000000000000" pitchFamily="2" charset="-78"/>
              </a:rPr>
              <a:t>ویژگی های کلی شهرسازی تمدن </a:t>
            </a:r>
            <a:r>
              <a:rPr lang="fa-IR" dirty="0" smtClean="0">
                <a:cs typeface="B Homa" panose="00000400000000000000" pitchFamily="2" charset="-78"/>
              </a:rPr>
              <a:t>یونان ( دوران کلاسیک ) :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1- محل استقرار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2- محدوده </a:t>
            </a:r>
            <a:r>
              <a:rPr lang="fa-IR" dirty="0">
                <a:cs typeface="B Homa" panose="00000400000000000000" pitchFamily="2" charset="-78"/>
              </a:rPr>
              <a:t>یا باروی </a:t>
            </a:r>
            <a:r>
              <a:rPr lang="fa-IR" dirty="0" smtClean="0">
                <a:cs typeface="B Homa" panose="00000400000000000000" pitchFamily="2" charset="-78"/>
              </a:rPr>
              <a:t>شهر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3- تقسیم بندی </a:t>
            </a:r>
            <a:r>
              <a:rPr lang="fa-IR" dirty="0">
                <a:cs typeface="B Homa" panose="00000400000000000000" pitchFamily="2" charset="-78"/>
              </a:rPr>
              <a:t>داخل شهر </a:t>
            </a:r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4- رابطه </a:t>
            </a:r>
            <a:r>
              <a:rPr lang="fa-IR" dirty="0">
                <a:cs typeface="B Homa" panose="00000400000000000000" pitchFamily="2" charset="-78"/>
              </a:rPr>
              <a:t>توده و فضا </a:t>
            </a:r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5 </a:t>
            </a:r>
            <a:r>
              <a:rPr lang="fa-IR" dirty="0">
                <a:cs typeface="B Homa" panose="00000400000000000000" pitchFamily="2" charset="-78"/>
              </a:rPr>
              <a:t>-خیابان </a:t>
            </a:r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6 </a:t>
            </a:r>
            <a:r>
              <a:rPr lang="fa-IR" dirty="0">
                <a:cs typeface="B Homa" panose="00000400000000000000" pitchFamily="2" charset="-78"/>
              </a:rPr>
              <a:t>-مجتمع </a:t>
            </a:r>
            <a:r>
              <a:rPr lang="fa-IR" dirty="0" smtClean="0">
                <a:cs typeface="B Homa" panose="00000400000000000000" pitchFamily="2" charset="-78"/>
              </a:rPr>
              <a:t>خانه های مسکونی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7- میدان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8- معابد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9- </a:t>
            </a:r>
            <a:r>
              <a:rPr lang="fa-IR" dirty="0" smtClean="0">
                <a:cs typeface="B Homa" panose="00000400000000000000" pitchFamily="2" charset="-78"/>
              </a:rPr>
              <a:t>باغسازی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10- بندرگاه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11- </a:t>
            </a:r>
            <a:r>
              <a:rPr lang="fa-IR" dirty="0">
                <a:cs typeface="B Homa" panose="00000400000000000000" pitchFamily="2" charset="-78"/>
              </a:rPr>
              <a:t>رواقها و کلونادها 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12- </a:t>
            </a:r>
            <a:r>
              <a:rPr lang="fa-IR" dirty="0">
                <a:cs typeface="B Homa" panose="00000400000000000000" pitchFamily="2" charset="-78"/>
              </a:rPr>
              <a:t>ساختمانهای عمومی شهر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28" y="791092"/>
            <a:ext cx="2658214" cy="20219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96" y="3111880"/>
            <a:ext cx="2658214" cy="20863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4979" y="1017431"/>
            <a:ext cx="3304318" cy="19318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4979" y="3167430"/>
            <a:ext cx="3257951" cy="19752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34164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برخی شهرهای تمدن یونان :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شهرهای یونان باستان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442434" y="1389365"/>
          <a:ext cx="8770512" cy="4899812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7507048">
                  <a:extLst>
                    <a:ext uri="{9D8B030D-6E8A-4147-A177-3AD203B41FA5}">
                      <a16:colId xmlns="" xmlns:a16="http://schemas.microsoft.com/office/drawing/2014/main" val="2590382790"/>
                    </a:ext>
                  </a:extLst>
                </a:gridCol>
                <a:gridCol w="1263464">
                  <a:extLst>
                    <a:ext uri="{9D8B030D-6E8A-4147-A177-3AD203B41FA5}">
                      <a16:colId xmlns="" xmlns:a16="http://schemas.microsoft.com/office/drawing/2014/main" val="3419250188"/>
                    </a:ext>
                  </a:extLst>
                </a:gridCol>
              </a:tblGrid>
              <a:tr h="479038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ویژگی</a:t>
                      </a:r>
                      <a:r>
                        <a:rPr lang="fa-IR" sz="2400" baseline="0" dirty="0" smtClean="0">
                          <a:cs typeface="B Homa" panose="00000400000000000000" pitchFamily="2" charset="-78"/>
                        </a:rPr>
                        <a:t> ها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نام</a:t>
                      </a:r>
                      <a:r>
                        <a:rPr lang="fa-IR" sz="2400" baseline="0" dirty="0" smtClean="0">
                          <a:cs typeface="B Homa" panose="00000400000000000000" pitchFamily="2" charset="-78"/>
                        </a:rPr>
                        <a:t> شهر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7582981"/>
                  </a:ext>
                </a:extLst>
              </a:tr>
              <a:tr h="671734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توسط میسینی ها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بافت ارگانیگ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مسنه آ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63911186"/>
                  </a:ext>
                </a:extLst>
              </a:tr>
              <a:tr h="1246252">
                <a:tc>
                  <a:txBody>
                    <a:bodyPr/>
                    <a:lstStyle/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آپلا: مجمع خلق برای انتخاب مامورین عالیرتبه</a:t>
                      </a:r>
                    </a:p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افور: عالی ترین دستگاه نظارت</a:t>
                      </a:r>
                    </a:p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اردوگاه نظامی</a:t>
                      </a:r>
                    </a:p>
                    <a:p>
                      <a:pPr algn="r"/>
                      <a:r>
                        <a:rPr lang="fa-IR" sz="1800" dirty="0" smtClean="0">
                          <a:cs typeface="B Homa" panose="00000400000000000000" pitchFamily="2" charset="-78"/>
                        </a:rPr>
                        <a:t>- بدون بارو</a:t>
                      </a:r>
                    </a:p>
                    <a:p>
                      <a:pPr algn="r"/>
                      <a:endParaRPr lang="fa-IR" sz="1800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en-US" sz="18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اسپارت</a:t>
                      </a:r>
                    </a:p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3295254"/>
                  </a:ext>
                </a:extLst>
              </a:tr>
              <a:tr h="671734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هرگز طراحی نشد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نطفه اولیه شهر آکروپلیس بود.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-پروپیلایه، دروازه عظیم آکروپلیس</a:t>
                      </a:r>
                    </a:p>
                    <a:p>
                      <a:pPr algn="r"/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endParaRPr lang="fa-IR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آتن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93832350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901" y="2722620"/>
            <a:ext cx="2846769" cy="139114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902" y="4482964"/>
            <a:ext cx="2846768" cy="15958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86612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- شهرهای سبک جدید</a:t>
            </a:r>
          </a:p>
          <a:p>
            <a:pPr algn="r"/>
            <a:endParaRPr lang="fa-IR" sz="2800" dirty="0">
              <a:cs typeface="B Hom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635617" y="824249"/>
          <a:ext cx="9285668" cy="5408696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7637632">
                  <a:extLst>
                    <a:ext uri="{9D8B030D-6E8A-4147-A177-3AD203B41FA5}">
                      <a16:colId xmlns="" xmlns:a16="http://schemas.microsoft.com/office/drawing/2014/main" val="1249764193"/>
                    </a:ext>
                  </a:extLst>
                </a:gridCol>
                <a:gridCol w="1648036">
                  <a:extLst>
                    <a:ext uri="{9D8B030D-6E8A-4147-A177-3AD203B41FA5}">
                      <a16:colId xmlns="" xmlns:a16="http://schemas.microsoft.com/office/drawing/2014/main" val="523851714"/>
                    </a:ext>
                  </a:extLst>
                </a:gridCol>
              </a:tblGrid>
              <a:tr h="544777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ویژگی</a:t>
                      </a:r>
                      <a:r>
                        <a:rPr lang="fa-IR" sz="2400" baseline="0" dirty="0" smtClean="0">
                          <a:cs typeface="B Homa" panose="00000400000000000000" pitchFamily="2" charset="-78"/>
                        </a:rPr>
                        <a:t> ها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شهر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03370021"/>
                  </a:ext>
                </a:extLst>
              </a:tr>
              <a:tr h="1416419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تشکیل اولیه شهر توسط مهاجران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شهر ابتدا ارگانیک بود و بعد بازسازی شطرنجی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معرفی دو عنصر به جهان: 1.خیابان با پهنای یکسان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2.بلوک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شهری با ابعاد یکنواخت</a:t>
                      </a:r>
                    </a:p>
                    <a:p>
                      <a:pPr algn="r"/>
                      <a:endParaRPr lang="fa-IR" baseline="0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میلتوس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7851463"/>
                  </a:ext>
                </a:extLst>
              </a:tr>
              <a:tr h="992959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بازسازی با نقشه شطرنجی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سلسله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مراتب در شبکه ارتباطی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 تنوع در خانه ها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الینتوس</a:t>
                      </a:r>
                    </a:p>
                    <a:p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33824414"/>
                  </a:ext>
                </a:extLst>
              </a:tr>
              <a:tr h="566671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محدوده و بارو شهر تحت تاثیر توپوگرافی نبوده و بیضی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شکل بود.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مانتی نیا</a:t>
                      </a:r>
                    </a:p>
                    <a:p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19952688"/>
                  </a:ext>
                </a:extLst>
              </a:tr>
              <a:tr h="1162189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بافت شطرنجی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آگورا در مرکز هندسی شهر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قطعات منظم مسکونی</a:t>
                      </a:r>
                    </a:p>
                    <a:p>
                      <a:pPr algn="r"/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پرینه</a:t>
                      </a:r>
                      <a:endParaRPr lang="en-US" sz="2000" dirty="0" smtClean="0">
                        <a:cs typeface="B Homa" panose="00000400000000000000" pitchFamily="2" charset="-78"/>
                      </a:endParaRPr>
                    </a:p>
                    <a:p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53727234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015" y="1519709"/>
            <a:ext cx="3184838" cy="13265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167" y="4868215"/>
            <a:ext cx="3094686" cy="11977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58229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3335" y="231819"/>
            <a:ext cx="11668259" cy="6426557"/>
          </a:xfrm>
        </p:spPr>
        <p:txBody>
          <a:bodyPr>
            <a:normAutofit/>
          </a:bodyPr>
          <a:lstStyle/>
          <a:p>
            <a:pPr algn="r"/>
            <a:r>
              <a:rPr lang="fa-IR" sz="2800" dirty="0">
                <a:cs typeface="B Homa" panose="00000400000000000000" pitchFamily="2" charset="-78"/>
              </a:rPr>
              <a:t>- </a:t>
            </a:r>
            <a:r>
              <a:rPr lang="fa-IR" sz="2800" dirty="0" smtClean="0">
                <a:cs typeface="B Homa" panose="00000400000000000000" pitchFamily="2" charset="-78"/>
              </a:rPr>
              <a:t>شهرهای </a:t>
            </a:r>
            <a:r>
              <a:rPr lang="fa-IR" sz="2800" dirty="0">
                <a:cs typeface="B Homa" panose="00000400000000000000" pitchFamily="2" charset="-78"/>
              </a:rPr>
              <a:t>هلنی</a:t>
            </a:r>
          </a:p>
          <a:p>
            <a:pPr algn="r"/>
            <a:endParaRPr lang="fa-IR" sz="2800" dirty="0">
              <a:cs typeface="B Hom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953035" y="711872"/>
          <a:ext cx="9259911" cy="5946504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7616446">
                  <a:extLst>
                    <a:ext uri="{9D8B030D-6E8A-4147-A177-3AD203B41FA5}">
                      <a16:colId xmlns="" xmlns:a16="http://schemas.microsoft.com/office/drawing/2014/main" val="1249764193"/>
                    </a:ext>
                  </a:extLst>
                </a:gridCol>
                <a:gridCol w="1643465">
                  <a:extLst>
                    <a:ext uri="{9D8B030D-6E8A-4147-A177-3AD203B41FA5}">
                      <a16:colId xmlns="" xmlns:a16="http://schemas.microsoft.com/office/drawing/2014/main" val="523851714"/>
                    </a:ext>
                  </a:extLst>
                </a:gridCol>
              </a:tblGrid>
              <a:tr h="483726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ویژگی</a:t>
                      </a:r>
                      <a:r>
                        <a:rPr lang="fa-IR" sz="2400" baseline="0" dirty="0" smtClean="0">
                          <a:cs typeface="B Homa" panose="00000400000000000000" pitchFamily="2" charset="-78"/>
                        </a:rPr>
                        <a:t> ها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شهر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03370021"/>
                  </a:ext>
                </a:extLst>
              </a:tr>
              <a:tr h="1403146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به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شکل مستطیل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در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غرب نیل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شهر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مهم تجاری و دارای دو بندر اقتصادی</a:t>
                      </a:r>
                    </a:p>
                    <a:p>
                      <a:pPr algn="r"/>
                      <a:endParaRPr lang="fa-IR" baseline="0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اسکندریه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7851463"/>
                  </a:ext>
                </a:extLst>
              </a:tr>
              <a:tr h="1393910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هدف سلوکوس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برای تامین کنترل شمال و غرب سوریه</a:t>
                      </a:r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طرح خیابان به صورت شطرنجی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یک مرکز تجاری-فرهنگی مهم</a:t>
                      </a:r>
                    </a:p>
                    <a:p>
                      <a:pPr algn="r"/>
                      <a:endParaRPr lang="fa-IR" baseline="0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fa-IR" baseline="0" dirty="0" smtClean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انطاکیه</a:t>
                      </a:r>
                    </a:p>
                    <a:p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33824414"/>
                  </a:ext>
                </a:extLst>
              </a:tr>
              <a:tr h="1561338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شبکه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شطرنجی 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برای سربازان بازنشسته مقدونی</a:t>
                      </a:r>
                    </a:p>
                    <a:p>
                      <a:pPr algn="r"/>
                      <a:endParaRPr lang="fa-IR" baseline="0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fa-IR" baseline="0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دورااورپوس</a:t>
                      </a:r>
                    </a:p>
                    <a:p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19952688"/>
                  </a:ext>
                </a:extLst>
              </a:tr>
              <a:tr h="838766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گرایش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به ایجاد میادین طویل هلنیستی</a:t>
                      </a:r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ایجاد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سبک التقاطی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پرگامون</a:t>
                      </a:r>
                      <a:endParaRPr lang="en-US" sz="2000" dirty="0" smtClean="0">
                        <a:cs typeface="B Homa" panose="00000400000000000000" pitchFamily="2" charset="-78"/>
                      </a:endParaRPr>
                    </a:p>
                    <a:p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53727234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12" y="1249250"/>
            <a:ext cx="2967307" cy="11422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11" y="2738754"/>
            <a:ext cx="2967307" cy="11590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11" y="4245128"/>
            <a:ext cx="2967307" cy="11382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418478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4-5 تمدن روم</a:t>
            </a:r>
          </a:p>
          <a:p>
            <a:pPr algn="r"/>
            <a:endParaRPr lang="en-US" sz="2800" dirty="0" smtClean="0">
              <a:cs typeface="B Homa" panose="00000400000000000000" pitchFamily="2" charset="-78"/>
            </a:endParaRPr>
          </a:p>
          <a:p>
            <a:pPr algn="r"/>
            <a:endParaRPr lang="en-US" dirty="0"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3353245" y="3256685"/>
          <a:ext cx="8726152" cy="3612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30" y="846546"/>
            <a:ext cx="2789975" cy="4216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6" name="Diagram 5"/>
          <p:cNvGraphicFramePr/>
          <p:nvPr>
            <p:extLst/>
          </p:nvPr>
        </p:nvGraphicFramePr>
        <p:xfrm>
          <a:off x="2470082" y="260797"/>
          <a:ext cx="9056709" cy="2995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47692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- توسعه نیروهای مولد و اهمیت یافتن مالکیت خصوصی منجر به اختلاف و شکل گیری نظام طبقاتی: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دوره اولیه: روم اجتماعی بی طبقه بود و کارها جنبه پدرسالاری و اشتراکی داشت. پیدایش 3رکن سیاسی :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en-US" dirty="0"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1542602" y="1004553"/>
          <a:ext cx="9726412" cy="2305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905359" y="4559121"/>
          <a:ext cx="8128000" cy="201187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6351431">
                  <a:extLst>
                    <a:ext uri="{9D8B030D-6E8A-4147-A177-3AD203B41FA5}">
                      <a16:colId xmlns="" xmlns:a16="http://schemas.microsoft.com/office/drawing/2014/main" val="1393295020"/>
                    </a:ext>
                  </a:extLst>
                </a:gridCol>
                <a:gridCol w="1776569">
                  <a:extLst>
                    <a:ext uri="{9D8B030D-6E8A-4147-A177-3AD203B41FA5}">
                      <a16:colId xmlns="" xmlns:a16="http://schemas.microsoft.com/office/drawing/2014/main" val="464281432"/>
                    </a:ext>
                  </a:extLst>
                </a:gridCol>
              </a:tblGrid>
              <a:tr h="447452">
                <a:tc>
                  <a:txBody>
                    <a:bodyPr/>
                    <a:lstStyle/>
                    <a:p>
                      <a:pPr algn="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از</a:t>
                      </a:r>
                      <a:r>
                        <a:rPr lang="fa-IR" sz="2000" baseline="0" dirty="0" smtClean="0">
                          <a:cs typeface="B Homa" panose="00000400000000000000" pitchFamily="2" charset="-78"/>
                        </a:rPr>
                        <a:t> طرف سران طایفه ها و یا پاتریسین ها</a:t>
                      </a:r>
                      <a:endParaRPr lang="en-US" sz="20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رکس</a:t>
                      </a:r>
                      <a:endParaRPr lang="en-US" sz="20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45392555"/>
                  </a:ext>
                </a:extLst>
              </a:tr>
              <a:tr h="650012">
                <a:tc>
                  <a:txBody>
                    <a:bodyPr/>
                    <a:lstStyle/>
                    <a:p>
                      <a:pPr algn="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قدیمی ترین مرکز مذهبی و شورای ریش سفیدان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aseline="0" dirty="0" smtClean="0">
                          <a:cs typeface="B Homa" panose="00000400000000000000" pitchFamily="2" charset="-78"/>
                        </a:rPr>
                        <a:t>سنا 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33943605"/>
                  </a:ext>
                </a:extLst>
              </a:tr>
              <a:tr h="914406">
                <a:tc>
                  <a:txBody>
                    <a:bodyPr/>
                    <a:lstStyle/>
                    <a:p>
                      <a:pPr algn="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از قدیمی ترین سازمان های روم (مجمع عمومی)</a:t>
                      </a:r>
                      <a:endParaRPr lang="en-US" sz="20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aseline="0" dirty="0" smtClean="0">
                          <a:cs typeface="B Homa" panose="00000400000000000000" pitchFamily="2" charset="-78"/>
                        </a:rPr>
                        <a:t>کومیس</a:t>
                      </a:r>
                      <a:endParaRPr lang="en-US" sz="2400" dirty="0" smtClean="0">
                        <a:cs typeface="B Homa" panose="00000400000000000000" pitchFamily="2" charset="-78"/>
                      </a:endParaRPr>
                    </a:p>
                    <a:p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98675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41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- دوره جمهوری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با از بین رفتن استبداد حکومت، عموم مردم و مصالح آن ها در نظر گرفته شد و یک مجمه عمومی تشکیل شد ولی مردم در آن جایی نداشتند.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sz="2000" u="sng" dirty="0" smtClean="0">
                <a:cs typeface="B Homa" panose="00000400000000000000" pitchFamily="2" charset="-78"/>
              </a:rPr>
              <a:t> بالاترین مقام و مسول جمع آوری مالیات  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sz="2000" u="sng" dirty="0" smtClean="0">
                <a:cs typeface="B Homa" panose="00000400000000000000" pitchFamily="2" charset="-78"/>
              </a:rPr>
              <a:t>قضاوت و اداره نظامی مناطق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 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sz="2000" u="sng" dirty="0" smtClean="0">
                <a:cs typeface="B Homa" panose="00000400000000000000" pitchFamily="2" charset="-78"/>
              </a:rPr>
              <a:t>مسول اداره خزانه دولت</a:t>
            </a:r>
          </a:p>
          <a:p>
            <a:pPr algn="r"/>
            <a:endParaRPr lang="fa-IR" sz="2000" u="sng" dirty="0">
              <a:cs typeface="B Homa" panose="00000400000000000000" pitchFamily="2" charset="-78"/>
            </a:endParaRPr>
          </a:p>
          <a:p>
            <a:pPr algn="r"/>
            <a:endParaRPr lang="fa-IR" sz="2000" u="sng" dirty="0" smtClean="0">
              <a:cs typeface="B Homa" panose="00000400000000000000" pitchFamily="2" charset="-78"/>
            </a:endParaRPr>
          </a:p>
          <a:p>
            <a:pPr algn="r"/>
            <a:r>
              <a:rPr lang="fa-IR" sz="2000" u="sng" dirty="0" smtClean="0">
                <a:cs typeface="B Homa" panose="00000400000000000000" pitchFamily="2" charset="-78"/>
              </a:rPr>
              <a:t>کارمند امور بازار، ساخت غلات، برنامه ریزی جشن بازی </a:t>
            </a:r>
            <a:endParaRPr lang="en-US" sz="2000" u="sng" dirty="0"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90949" y="1453405"/>
          <a:ext cx="6495562" cy="4592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Left Arrow 3"/>
          <p:cNvSpPr/>
          <p:nvPr/>
        </p:nvSpPr>
        <p:spPr>
          <a:xfrm rot="10800000">
            <a:off x="4018843" y="2117102"/>
            <a:ext cx="3002846" cy="2765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 rot="10800000">
            <a:off x="4574544" y="2991555"/>
            <a:ext cx="2390700" cy="2483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Left Arrow 5"/>
          <p:cNvSpPr/>
          <p:nvPr/>
        </p:nvSpPr>
        <p:spPr>
          <a:xfrm rot="10800000">
            <a:off x="5327717" y="4042730"/>
            <a:ext cx="1529089" cy="22577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 rot="10800000">
            <a:off x="6193942" y="5328355"/>
            <a:ext cx="598312" cy="18304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63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شرایط اقتصادی: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برده داری و بردگی از پیشرفت سریع فناوری جلوگیری میکرد.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کیفیت محصول نزول می کرد.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حیات روم پس از جنگ دوم پونیک پوسید.</a:t>
            </a: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r>
              <a:rPr lang="fa-IR" sz="2800" dirty="0" smtClean="0">
                <a:cs typeface="B Homa" panose="00000400000000000000" pitchFamily="2" charset="-78"/>
              </a:rPr>
              <a:t>شرایط کالبدی:</a:t>
            </a:r>
          </a:p>
          <a:p>
            <a:pPr algn="r"/>
            <a:endParaRPr lang="en-US" dirty="0">
              <a:cs typeface="B Homa" panose="00000400000000000000" pitchFamily="2" charset="-78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682580" y="360607"/>
            <a:ext cx="3245477" cy="2694905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دولت نیاز های اولیه و اصلی برای زنده ماندن را تامین می کرد و انگیزه زندگی پرتلاش برای بهبود وضع اقتصادی را می گرفت.</a:t>
            </a:r>
            <a:endParaRPr lang="en-US" sz="2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2766096" y="3470856"/>
          <a:ext cx="8786254" cy="3086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9473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عناصر شهری:</a:t>
            </a:r>
          </a:p>
          <a:p>
            <a:pPr algn="r"/>
            <a:r>
              <a:rPr lang="fa-IR" sz="2800" dirty="0">
                <a:cs typeface="B Homa" panose="00000400000000000000" pitchFamily="2" charset="-78"/>
              </a:rPr>
              <a:t> </a:t>
            </a:r>
            <a:r>
              <a:rPr lang="fa-IR" sz="2800" dirty="0" smtClean="0">
                <a:cs typeface="B Homa" panose="00000400000000000000" pitchFamily="2" charset="-78"/>
              </a:rPr>
              <a:t>                                                                  </a:t>
            </a:r>
            <a:r>
              <a:rPr lang="fa-IR" dirty="0" smtClean="0">
                <a:cs typeface="B Homa" panose="00000400000000000000" pitchFamily="2" charset="-78"/>
              </a:rPr>
              <a:t>- بارو ابتدا فاقد برج، بعد برج های مربع و نیم دایره</a:t>
            </a:r>
          </a:p>
          <a:p>
            <a:pPr algn="r"/>
            <a:r>
              <a:rPr lang="fa-IR" sz="2800" dirty="0">
                <a:cs typeface="B Homa" panose="00000400000000000000" pitchFamily="2" charset="-78"/>
              </a:rPr>
              <a:t> </a:t>
            </a:r>
            <a:r>
              <a:rPr lang="fa-IR" sz="2800" dirty="0" smtClean="0">
                <a:cs typeface="B Homa" panose="00000400000000000000" pitchFamily="2" charset="-78"/>
              </a:rPr>
              <a:t>                                                                  - </a:t>
            </a:r>
            <a:r>
              <a:rPr lang="fa-IR" dirty="0" smtClean="0">
                <a:cs typeface="B Homa" panose="00000400000000000000" pitchFamily="2" charset="-78"/>
              </a:rPr>
              <a:t>کاربرد فضای خالی به صورت میدان</a:t>
            </a:r>
          </a:p>
          <a:p>
            <a:pPr algn="r"/>
            <a:r>
              <a:rPr lang="fa-IR" sz="2800" dirty="0">
                <a:cs typeface="B Homa" panose="00000400000000000000" pitchFamily="2" charset="-78"/>
              </a:rPr>
              <a:t> </a:t>
            </a:r>
            <a:r>
              <a:rPr lang="fa-IR" sz="2800" dirty="0" smtClean="0">
                <a:cs typeface="B Homa" panose="00000400000000000000" pitchFamily="2" charset="-78"/>
              </a:rPr>
              <a:t>                                                                  - </a:t>
            </a:r>
            <a:r>
              <a:rPr lang="fa-IR" dirty="0" smtClean="0">
                <a:cs typeface="B Homa" panose="00000400000000000000" pitchFamily="2" charset="-78"/>
              </a:rPr>
              <a:t>فوروم ترکیب آگورا و آکروپلیس با تمرکز عظیم فعالیت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 </a:t>
            </a:r>
            <a:r>
              <a:rPr lang="fa-IR" dirty="0" smtClean="0">
                <a:cs typeface="B Homa" panose="00000400000000000000" pitchFamily="2" charset="-78"/>
              </a:rPr>
              <a:t>                                                                              - خیابان مسیر رژه پیروزی در رم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 </a:t>
            </a:r>
            <a:r>
              <a:rPr lang="fa-IR" dirty="0" smtClean="0">
                <a:cs typeface="B Homa" panose="00000400000000000000" pitchFamily="2" charset="-78"/>
              </a:rPr>
              <a:t>                                                                              </a:t>
            </a:r>
          </a:p>
          <a:p>
            <a:pPr algn="r"/>
            <a:endParaRPr lang="en-US" dirty="0">
              <a:cs typeface="B Homa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4942625" y="92572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/>
          </p:nvPr>
        </p:nvGraphicFramePr>
        <p:xfrm>
          <a:off x="550930" y="4919729"/>
          <a:ext cx="6609724" cy="1424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746" y="2897747"/>
            <a:ext cx="3060879" cy="19133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18842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rizontal Scroll 5"/>
          <p:cNvSpPr/>
          <p:nvPr/>
        </p:nvSpPr>
        <p:spPr>
          <a:xfrm>
            <a:off x="4327301" y="1648496"/>
            <a:ext cx="4221613" cy="862884"/>
          </a:xfrm>
          <a:prstGeom prst="horizontalScroll">
            <a:avLst/>
          </a:prstGeom>
          <a:solidFill>
            <a:srgbClr val="00B050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هلال حاصلخیز = گهواره تمدن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03557" y="390992"/>
            <a:ext cx="9527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dirty="0">
                <a:solidFill>
                  <a:prstClr val="white"/>
                </a:solidFill>
                <a:latin typeface="BNazanin"/>
                <a:cs typeface="B Homa" panose="00000400000000000000" pitchFamily="2" charset="-78"/>
              </a:rPr>
              <a:t>این نکته که موقعیت مساعد برای انقلاب کشاورزی در آغاز در جنوب و مشرق مدیترانه در حوالی محلی که به</a:t>
            </a:r>
          </a:p>
          <a:p>
            <a:r>
              <a:rPr lang="fa-IR" dirty="0">
                <a:solidFill>
                  <a:prstClr val="white"/>
                </a:solidFill>
                <a:latin typeface="BNazanin"/>
                <a:cs typeface="B Homa" panose="00000400000000000000" pitchFamily="2" charset="-78"/>
              </a:rPr>
              <a:t>معروف است اتفاق افتاد مورد قبول عموم صاحب نظران می باشد.</a:t>
            </a:r>
            <a:endParaRPr lang="fa-IR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203200" y="5515206"/>
            <a:ext cx="11234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dirty="0">
                <a:solidFill>
                  <a:prstClr val="white"/>
                </a:solidFill>
                <a:latin typeface="BNazanin"/>
                <a:cs typeface="B Homa" panose="00000400000000000000" pitchFamily="2" charset="-78"/>
              </a:rPr>
              <a:t>این منطقه حاصلخیز منشا پیدایش تمامی دهکده ها و سپس تمدن های شهری در خاورمیانه و خاور نزدیک است.</a:t>
            </a:r>
            <a:endParaRPr lang="fa-IR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964" y="2862401"/>
            <a:ext cx="3807672" cy="18636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106" y="2826982"/>
            <a:ext cx="3043124" cy="1934494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5279396" y="3502793"/>
            <a:ext cx="827315" cy="5828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endParaRPr lang="fa-IR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494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-قوانین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وضع شده و اقدامات گرفته به دست اشخاص :</a:t>
            </a: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نرون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: پس از آتش سوزی، ساختمان محقر متراکم و خیابان های نامناسب برای ایجاد موقعیت، جهت بازسازی جامع شهر از میان رفتند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.</a:t>
            </a: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ژولیوس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سزار : وضع قوانینی جهت حل شلوغی بیش از حد و تراکم ساختمان ها و برخورد مداوم بین ترافیک سواره و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پیاده</a:t>
            </a: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ویتروویوس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: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احداث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خیابان های فرعی و کوچه ها برای جلوگیری از حرکت بارهای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نامطبوع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خیابان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های پهن تجاری رواق دار برای اولین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بار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جای بازار باز و متمرکز در میدان را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گرفت.</a:t>
            </a: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دسته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بندی انواع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گذرها: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1707736" y="5732165"/>
          <a:ext cx="9269413" cy="951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430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- شهرهای تمدن روم</a:t>
            </a:r>
          </a:p>
          <a:p>
            <a:pPr algn="r"/>
            <a:endParaRPr lang="en-US" sz="2800" dirty="0">
              <a:cs typeface="B Hom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28033" y="162198"/>
          <a:ext cx="8757634" cy="662762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7327433">
                  <a:extLst>
                    <a:ext uri="{9D8B030D-6E8A-4147-A177-3AD203B41FA5}">
                      <a16:colId xmlns="" xmlns:a16="http://schemas.microsoft.com/office/drawing/2014/main" val="2267530630"/>
                    </a:ext>
                  </a:extLst>
                </a:gridCol>
                <a:gridCol w="1430201">
                  <a:extLst>
                    <a:ext uri="{9D8B030D-6E8A-4147-A177-3AD203B41FA5}">
                      <a16:colId xmlns="" xmlns:a16="http://schemas.microsoft.com/office/drawing/2014/main" val="2455979258"/>
                    </a:ext>
                  </a:extLst>
                </a:gridCol>
              </a:tblGrid>
              <a:tr h="43570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ویژگی ها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شهر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4019314"/>
                  </a:ext>
                </a:extLst>
              </a:tr>
              <a:tr h="626648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در آلمان امروزی به شکل مربع کنار راین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ابتدا به صورت اردوگاه نظامی و پادگان لژیون های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رومی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نویس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62204886"/>
                  </a:ext>
                </a:extLst>
              </a:tr>
              <a:tr h="1132821">
                <a:tc>
                  <a:txBody>
                    <a:bodyPr/>
                    <a:lstStyle/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- بهترین شهر نظامی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در شمال آفریقا که یک انبار غله می باشد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ابتدا مربع شکل و بافت شطرنجی غبر قابل انعطاف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dirty="0" smtClean="0">
                        <a:cs typeface="B Homa" panose="00000400000000000000" pitchFamily="2" charset="-78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تیمگاد</a:t>
                      </a:r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1812851"/>
                  </a:ext>
                </a:extLst>
              </a:tr>
              <a:tr h="1513267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به عنوان یک شهر مهاجرنشین توسط یونانی ها ساخته شد.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بعد بازسازی یک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شهر رومی شد.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بارو پیروی از توپوگرافی زمین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شبکه شطرنجی آزاد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توسط فوران آتشفشان زیر خاکستر رفت.</a:t>
                      </a:r>
                      <a:endParaRPr lang="fa-IR" dirty="0" smtClean="0">
                        <a:cs typeface="B Homa" panose="00000400000000000000" pitchFamily="2" charset="-78"/>
                      </a:endParaRPr>
                    </a:p>
                    <a:p>
                      <a:pPr algn="r"/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پمپیی</a:t>
                      </a:r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64736778"/>
                  </a:ext>
                </a:extLst>
              </a:tr>
              <a:tr h="784261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یک شهر نیم دایره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رومیان آن را برای استقرار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خود ساختند.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کلن</a:t>
                      </a:r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90684051"/>
                  </a:ext>
                </a:extLst>
              </a:tr>
              <a:tr h="928643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ترتیب قرار گرفتن عناصر مانند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یونان بود.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به دلیل اهمیت سوق الجیشی یکی از شهرهای مهم امپراطوری بود.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قسطنطنیه</a:t>
                      </a:r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91764484"/>
                  </a:ext>
                </a:extLst>
              </a:tr>
              <a:tr h="852657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دارای شکل مستطیل و شبکه شطرنجی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در زمان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کنستانتین به محل اجلاس قیصرها تبدیل شد.</a:t>
                      </a:r>
                      <a:endParaRPr lang="en-US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تریر</a:t>
                      </a:r>
                      <a:endParaRPr lang="en-US" sz="24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24961993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22" y="1114023"/>
            <a:ext cx="2364348" cy="1468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66" y="2582215"/>
            <a:ext cx="2396545" cy="15303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01" y="4788720"/>
            <a:ext cx="2279561" cy="12192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7115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4-6 تمدن چین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چین باستان تمدنی بسیار قدیمی است</a:t>
            </a:r>
            <a:r>
              <a:rPr lang="fa-IR" dirty="0" smtClean="0">
                <a:cs typeface="B Homa" panose="00000400000000000000" pitchFamily="2" charset="-78"/>
              </a:rPr>
              <a:t>.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 نخستین </a:t>
            </a:r>
            <a:r>
              <a:rPr lang="fa-IR" dirty="0">
                <a:cs typeface="B Homa" panose="00000400000000000000" pitchFamily="2" charset="-78"/>
              </a:rPr>
              <a:t>تمدن‌های چین در </a:t>
            </a:r>
            <a:r>
              <a:rPr lang="fa-IR" dirty="0" smtClean="0">
                <a:cs typeface="B Homa" panose="00000400000000000000" pitchFamily="2" charset="-78"/>
              </a:rPr>
              <a:t>حاشیه</a:t>
            </a:r>
          </a:p>
          <a:p>
            <a:pPr algn="r"/>
            <a:r>
              <a:rPr lang="fa-IR" u="sng" dirty="0" smtClean="0">
                <a:cs typeface="B Homa" panose="00000400000000000000" pitchFamily="2" charset="-78"/>
              </a:rPr>
              <a:t>رودهای </a:t>
            </a:r>
            <a:r>
              <a:rPr lang="fa-IR" u="sng" dirty="0">
                <a:cs typeface="B Homa" panose="00000400000000000000" pitchFamily="2" charset="-78"/>
              </a:rPr>
              <a:t>یانگ تسه و رود زرد </a:t>
            </a:r>
            <a:r>
              <a:rPr lang="fa-IR" dirty="0">
                <a:cs typeface="B Homa" panose="00000400000000000000" pitchFamily="2" charset="-78"/>
              </a:rPr>
              <a:t>شکل </a:t>
            </a:r>
            <a:r>
              <a:rPr lang="fa-IR" dirty="0" smtClean="0">
                <a:cs typeface="B Homa" panose="00000400000000000000" pitchFamily="2" charset="-78"/>
              </a:rPr>
              <a:t>گرفت.</a:t>
            </a: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r>
              <a:rPr lang="fa-IR" dirty="0">
                <a:cs typeface="B Homa" panose="00000400000000000000" pitchFamily="2" charset="-78"/>
              </a:rPr>
              <a:t>نظام اجتماعی :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نظام اجتماعی تقریبا انعطاف ناپذیری در این تمدن حاکم بوده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و دو طبقه اصلی اجتماعی آن عبارتند از </a:t>
            </a:r>
            <a:r>
              <a:rPr lang="fa-IR" dirty="0" smtClean="0">
                <a:cs typeface="B Homa" panose="00000400000000000000" pitchFamily="2" charset="-78"/>
              </a:rPr>
              <a:t>:</a:t>
            </a:r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en-US" dirty="0">
              <a:cs typeface="B Homa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2" y="489398"/>
            <a:ext cx="3940935" cy="21130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4" name="Diagram 3"/>
          <p:cNvGraphicFramePr/>
          <p:nvPr>
            <p:extLst/>
          </p:nvPr>
        </p:nvGraphicFramePr>
        <p:xfrm>
          <a:off x="-608170" y="3190838"/>
          <a:ext cx="8128000" cy="1452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1506828" y="5061397"/>
            <a:ext cx="9504609" cy="1519707"/>
          </a:xfrm>
          <a:prstGeom prst="roundRect">
            <a:avLst/>
          </a:prstGeom>
          <a:solidFill>
            <a:schemeClr val="accent2">
              <a:lumMod val="50000"/>
            </a:schemeClr>
          </a:solidFill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شهر چینی تنها برای جنگاوران است و آنها برای همه ی مردم شهر تصمیم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میگیرند.</a:t>
            </a:r>
            <a:endParaRPr lang="fa-IR" sz="2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248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/>
          <a:lstStyle/>
          <a:p>
            <a:pPr algn="r"/>
            <a:r>
              <a:rPr lang="fa-IR" dirty="0">
                <a:cs typeface="B Homa" panose="00000400000000000000" pitchFamily="2" charset="-78"/>
              </a:rPr>
              <a:t>شکل و </a:t>
            </a:r>
            <a:r>
              <a:rPr lang="fa-IR" dirty="0" smtClean="0">
                <a:cs typeface="B Homa" panose="00000400000000000000" pitchFamily="2" charset="-78"/>
              </a:rPr>
              <a:t>بافت </a:t>
            </a:r>
            <a:r>
              <a:rPr lang="fa-IR" dirty="0">
                <a:cs typeface="B Homa" panose="00000400000000000000" pitchFamily="2" charset="-78"/>
              </a:rPr>
              <a:t>شهری</a:t>
            </a:r>
            <a:r>
              <a:rPr lang="fa-IR" dirty="0" smtClean="0">
                <a:cs typeface="B Homa" panose="00000400000000000000" pitchFamily="2" charset="-78"/>
              </a:rPr>
              <a:t>: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sz="2800" dirty="0" smtClean="0">
                <a:cs typeface="B Homa" panose="00000400000000000000" pitchFamily="2" charset="-78"/>
              </a:rPr>
              <a:t>نکات کلی تمدن چین: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اولین دهکده: شایو در هونان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اقتصاد: برپایه کشاورزی و فؤدالیسم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اهمیت این تمدن در تدوام تاریخی است تا قدمت آن</a:t>
            </a:r>
          </a:p>
          <a:p>
            <a:pPr algn="r"/>
            <a:r>
              <a:rPr lang="fa-IR" sz="2800" dirty="0" smtClean="0">
                <a:cs typeface="B Homa" panose="00000400000000000000" pitchFamily="2" charset="-78"/>
              </a:rPr>
              <a:t> </a:t>
            </a: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1619877" y="-109470"/>
          <a:ext cx="6712755" cy="3432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1249250" y="5244921"/>
            <a:ext cx="6697014" cy="1043189"/>
          </a:xfrm>
          <a:prstGeom prst="roundRect">
            <a:avLst/>
          </a:prstGeom>
          <a:solidFill>
            <a:schemeClr val="bg2">
              <a:lumMod val="25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000" dirty="0">
                <a:solidFill>
                  <a:prstClr val="black"/>
                </a:solidFill>
                <a:cs typeface="B Homa" panose="00000400000000000000" pitchFamily="2" charset="-78"/>
              </a:rPr>
              <a:t>قانون چویاچویی: معتقد به حکومت اشراف زادگان در تمدن</a:t>
            </a:r>
            <a:endParaRPr lang="en-US" sz="2000" dirty="0">
              <a:solidFill>
                <a:prstClr val="black"/>
              </a:solidFill>
              <a:cs typeface="B Hom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700" y="2958921"/>
            <a:ext cx="3902969" cy="1889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9121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سایر ویژگی ها: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-چین، مادر تمدن آسیای دور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-یاد کردن این سرزمین بنام "</a:t>
            </a:r>
            <a:r>
              <a:rPr lang="fa-IR" u="sng" dirty="0" smtClean="0">
                <a:cs typeface="B Homa" panose="00000400000000000000" pitchFamily="2" charset="-78"/>
              </a:rPr>
              <a:t>تی ین هوا</a:t>
            </a:r>
            <a:r>
              <a:rPr lang="fa-IR" dirty="0" smtClean="0">
                <a:cs typeface="B Homa" panose="00000400000000000000" pitchFamily="2" charset="-78"/>
              </a:rPr>
              <a:t>" = زیر آسمان ها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توجه زیاد به طبیعت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استفاده از مصالح غیر محکم و چوبی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- حل معماری در طبیعت = نقاشی روی دیوار تا معماری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en-US" dirty="0"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347730" y="-685237"/>
          <a:ext cx="5009881" cy="5074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400" y="3721995"/>
            <a:ext cx="3103875" cy="27431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418" y="4226953"/>
            <a:ext cx="2299294" cy="22999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286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شهرهای تمدن چین</a:t>
            </a:r>
          </a:p>
          <a:p>
            <a:pPr algn="r"/>
            <a:endParaRPr lang="en-US" sz="2800" dirty="0">
              <a:cs typeface="B Hom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347731" y="1043188"/>
          <a:ext cx="10522038" cy="5151675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8673272">
                  <a:extLst>
                    <a:ext uri="{9D8B030D-6E8A-4147-A177-3AD203B41FA5}">
                      <a16:colId xmlns="" xmlns:a16="http://schemas.microsoft.com/office/drawing/2014/main" val="588619736"/>
                    </a:ext>
                  </a:extLst>
                </a:gridCol>
                <a:gridCol w="1848766">
                  <a:extLst>
                    <a:ext uri="{9D8B030D-6E8A-4147-A177-3AD203B41FA5}">
                      <a16:colId xmlns="" xmlns:a16="http://schemas.microsoft.com/office/drawing/2014/main" val="1555313151"/>
                    </a:ext>
                  </a:extLst>
                </a:gridCol>
              </a:tblGrid>
              <a:tr h="552849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ویژگی ها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شهر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12870014"/>
                  </a:ext>
                </a:extLst>
              </a:tr>
              <a:tr h="479136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پایتخت پادشاه پان گنگ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آن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 یانگ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30023594"/>
                  </a:ext>
                </a:extLst>
              </a:tr>
              <a:tr h="50060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دارای خیابان هایی با2طرف پیاده رو و بازار بزرگ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هانگ</a:t>
                      </a:r>
                      <a:r>
                        <a:rPr lang="fa-IR" sz="2000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 چو</a:t>
                      </a:r>
                      <a:endParaRPr lang="en-US" sz="20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82822850"/>
                  </a:ext>
                </a:extLst>
              </a:tr>
              <a:tr h="17737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پایه گزاری در سلسله هان و</a:t>
                      </a:r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 سویی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چانگ آن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51693134"/>
                  </a:ext>
                </a:extLst>
              </a:tr>
              <a:tr h="162033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مجموعه ای از قصرهای سلطنتی و ساختمان های شبیه بهم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طبق نظام تشریفاتی سلسله‌های فئودالی و اصول طبقاتی ساخته شده‌است.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ساختاری مستطیل شکل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معماری مجموعه شهر ممنوعه تبلور نگرش و درایت مردم چین است.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شهر ممنوع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02156330"/>
                  </a:ext>
                </a:extLst>
              </a:tr>
              <a:tr h="1105699">
                <a:tc>
                  <a:txBody>
                    <a:bodyPr/>
                    <a:lstStyle/>
                    <a:p>
                      <a:pPr algn="r"/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نام دیگر آن چانگ تو پایتخت طلای تاتارها</a:t>
                      </a:r>
                    </a:p>
                    <a:p>
                      <a:pPr algn="r"/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این شهر به همراه رم جز قدیمی ترین پایتخت های جهان است.</a:t>
                      </a:r>
                    </a:p>
                    <a:p>
                      <a:pPr algn="r"/>
                      <a:r>
                        <a:rPr lang="fa-IR" baseline="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-  واقع در دشت شمال چین</a:t>
                      </a:r>
                      <a:endParaRPr lang="en-US" dirty="0" smtClean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tx1"/>
                          </a:solidFill>
                          <a:cs typeface="B Homa" panose="00000400000000000000" pitchFamily="2" charset="-78"/>
                        </a:rPr>
                        <a:t>پکن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45079077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53" y="3470856"/>
            <a:ext cx="2945685" cy="1349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9" y="4950025"/>
            <a:ext cx="2988569" cy="1115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3911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4-7 تمدن آمریکای لاتین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4-7-1 آزتک :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 </a:t>
            </a:r>
          </a:p>
          <a:p>
            <a:pPr algn="r"/>
            <a:r>
              <a:rPr lang="fa-IR" dirty="0">
                <a:cs typeface="B Homa" panose="00000400000000000000" pitchFamily="2" charset="-78"/>
              </a:rPr>
              <a:t>آزتک‌ها، یک تمدن آمریکای مرکزی را در مکزیک </a:t>
            </a:r>
            <a:r>
              <a:rPr lang="fa-IR" dirty="0" smtClean="0">
                <a:cs typeface="B Homa" panose="00000400000000000000" pitchFamily="2" charset="-78"/>
              </a:rPr>
              <a:t>مرکزی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 </a:t>
            </a:r>
            <a:r>
              <a:rPr lang="fa-IR" dirty="0">
                <a:cs typeface="B Homa" panose="00000400000000000000" pitchFamily="2" charset="-78"/>
              </a:rPr>
              <a:t>شامل می‌شدند که دارای اسطوره بسیار غنی بودند.</a:t>
            </a:r>
          </a:p>
          <a:p>
            <a:pPr algn="r"/>
            <a:r>
              <a:rPr lang="fa-IR" dirty="0" smtClean="0">
                <a:cs typeface="B Homa" panose="00000400000000000000" pitchFamily="2" charset="-78"/>
              </a:rPr>
              <a:t>.</a:t>
            </a: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120462" y="5370490"/>
            <a:ext cx="10328857" cy="121061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ازمراکز شهري تمدن هاي پیشین می توان به زاپوتک پایتخت </a:t>
            </a:r>
            <a:r>
              <a:rPr lang="fa-IR" sz="2400" u="sng" dirty="0">
                <a:solidFill>
                  <a:prstClr val="white"/>
                </a:solidFill>
                <a:cs typeface="B Homa" panose="00000400000000000000" pitchFamily="2" charset="-78"/>
              </a:rPr>
              <a:t>مونته آلبان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 و </a:t>
            </a:r>
            <a:r>
              <a:rPr lang="fa-IR" sz="2400" u="sng" dirty="0">
                <a:solidFill>
                  <a:prstClr val="white"/>
                </a:solidFill>
                <a:cs typeface="B Homa" panose="00000400000000000000" pitchFamily="2" charset="-78"/>
              </a:rPr>
              <a:t>تئوتیهوآکان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 مرکز تشریفاتی اولمک اشاره </a:t>
            </a:r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کرد.</a:t>
            </a:r>
            <a:endParaRPr lang="en-US" sz="2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-305515" y="128788"/>
          <a:ext cx="6390783" cy="3142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543" y="2953915"/>
            <a:ext cx="2353614" cy="22187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0372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/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ویژگی های کلی تمدن آزتک :</a:t>
            </a: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  <a:p>
            <a:pPr algn="r"/>
            <a:endParaRPr lang="fa-IR" sz="2800" dirty="0" smtClean="0">
              <a:cs typeface="B Homa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782748" y="837127"/>
          <a:ext cx="10911267" cy="3232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57" y="3696237"/>
            <a:ext cx="3193960" cy="27240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Oval Callout 4"/>
          <p:cNvSpPr/>
          <p:nvPr/>
        </p:nvSpPr>
        <p:spPr>
          <a:xfrm>
            <a:off x="4056846" y="4325741"/>
            <a:ext cx="5834129" cy="2094578"/>
          </a:xfrm>
          <a:prstGeom prst="wedgeEllipseCallout">
            <a:avLst>
              <a:gd name="adj1" fmla="val -59460"/>
              <a:gd name="adj2" fmla="val 325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800" b="1" dirty="0">
                <a:ln w="6600">
                  <a:solidFill>
                    <a:srgbClr val="54BCD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54BCDF"/>
                  </a:outerShdw>
                </a:effectLst>
                <a:cs typeface="B Homa" panose="00000400000000000000" pitchFamily="2" charset="-78"/>
              </a:rPr>
              <a:t>دریاچه نمک تکزکوکو از شمال شرقی دره حاصلخیز تیوتی هواکان را آبیاری میکرد.</a:t>
            </a:r>
          </a:p>
        </p:txBody>
      </p:sp>
    </p:spTree>
    <p:extLst>
      <p:ext uri="{BB962C8B-B14F-4D97-AF65-F5344CB8AC3E}">
        <p14:creationId xmlns:p14="http://schemas.microsoft.com/office/powerpoint/2010/main" val="195332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730" y="257577"/>
            <a:ext cx="11475076" cy="6426558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cs typeface="B Homa" panose="00000400000000000000" pitchFamily="2" charset="-78"/>
              </a:rPr>
              <a:t>شهرهای تمدن آزتک</a:t>
            </a:r>
          </a:p>
          <a:p>
            <a:pPr algn="r"/>
            <a:endParaRPr lang="en-US" sz="2800" dirty="0">
              <a:cs typeface="B Hom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081826" y="1131789"/>
          <a:ext cx="10599312" cy="4534915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8652995">
                  <a:extLst>
                    <a:ext uri="{9D8B030D-6E8A-4147-A177-3AD203B41FA5}">
                      <a16:colId xmlns="" xmlns:a16="http://schemas.microsoft.com/office/drawing/2014/main" val="3931017126"/>
                    </a:ext>
                  </a:extLst>
                </a:gridCol>
                <a:gridCol w="1946317">
                  <a:extLst>
                    <a:ext uri="{9D8B030D-6E8A-4147-A177-3AD203B41FA5}">
                      <a16:colId xmlns="" xmlns:a16="http://schemas.microsoft.com/office/drawing/2014/main" val="744630363"/>
                    </a:ext>
                  </a:extLst>
                </a:gridCol>
              </a:tblGrid>
              <a:tr h="488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ویژگی ها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شهر</a:t>
                      </a:r>
                      <a:endParaRPr lang="en-US" sz="24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42233318"/>
                  </a:ext>
                </a:extLst>
              </a:tr>
              <a:tr h="2098477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دارای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سیستم پیشرفته آبرسانی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خیابان بندی شطرنجی و تعداد کم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پایه گذاری شهر به شکل صلیب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مرکز شهر مکانی مقدس (پلازای عمومی)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پایتخت سیاسی، نظامی و فرهنگی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جمعیت تخمینی 300 هزار نفر</a:t>
                      </a:r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تتوج تیتلان (مکزیکوسیتی)</a:t>
                      </a:r>
                      <a:endParaRPr lang="en-US" sz="20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3090433"/>
                  </a:ext>
                </a:extLst>
              </a:tr>
              <a:tr h="1948326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سکونت گاه جمعیتی بزرگ و پایدار</a:t>
                      </a:r>
                    </a:p>
                    <a:p>
                      <a:pPr algn="r"/>
                      <a:r>
                        <a:rPr lang="fa-IR" dirty="0" smtClean="0">
                          <a:cs typeface="B Homa" panose="00000400000000000000" pitchFamily="2" charset="-78"/>
                        </a:rPr>
                        <a:t>- وظایف اداری،</a:t>
                      </a:r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 خدماتی و تجارت بدون ترک شهر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بافت شطرنجی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مرکز تشریفاتی و آیینی</a:t>
                      </a:r>
                    </a:p>
                    <a:p>
                      <a:pPr algn="r"/>
                      <a:r>
                        <a:rPr lang="fa-IR" baseline="0" dirty="0" smtClean="0">
                          <a:cs typeface="B Homa" panose="00000400000000000000" pitchFamily="2" charset="-78"/>
                        </a:rPr>
                        <a:t>- خیابان اصلی شهر=خیابان مردگان</a:t>
                      </a:r>
                    </a:p>
                    <a:p>
                      <a:pPr algn="r"/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sz="2000" dirty="0" smtClean="0">
                        <a:cs typeface="B Homa" panose="00000400000000000000" pitchFamily="2" charset="-78"/>
                      </a:endParaRPr>
                    </a:p>
                    <a:p>
                      <a:pPr algn="ctr"/>
                      <a:r>
                        <a:rPr lang="fa-IR" sz="2000" dirty="0" smtClean="0">
                          <a:cs typeface="B Homa" panose="00000400000000000000" pitchFamily="2" charset="-78"/>
                        </a:rPr>
                        <a:t>تیوتی هواکان</a:t>
                      </a:r>
                      <a:endParaRPr lang="en-US" sz="20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5366514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82" y="1677005"/>
            <a:ext cx="2735152" cy="1867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653" y="3870313"/>
            <a:ext cx="2963081" cy="15101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0741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518" y="321972"/>
            <a:ext cx="11269014" cy="6284890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3-7-2 آمریکای مرکزی (مایا)</a:t>
            </a:r>
          </a:p>
          <a:p>
            <a:pPr algn="r"/>
            <a:endParaRPr lang="fa-IR" sz="2800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-گروهی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از اقوام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سرخ‌پوست در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جنوب مکزیک و شمال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آمریکای مرکزی 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- پدیدآورنده یکی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از تمدن‌های بسیار پیشرفته آمریکای مرکزی در دوران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پیشاکلمبی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- هم‌اکنون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نیز گروه‌هایی از اقوام مایا در مکزیک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و گواتمالا به سر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می‌برند.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18" y="515156"/>
            <a:ext cx="3685009" cy="309092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Rounded Rectangle 4"/>
          <p:cNvSpPr/>
          <p:nvPr/>
        </p:nvSpPr>
        <p:spPr>
          <a:xfrm>
            <a:off x="2137893" y="4262908"/>
            <a:ext cx="8384146" cy="1493949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fa-IR" sz="2400" dirty="0">
                <a:solidFill>
                  <a:prstClr val="white"/>
                </a:solidFill>
                <a:cs typeface="B Homa" panose="00000400000000000000" pitchFamily="2" charset="-78"/>
              </a:rPr>
              <a:t>به عقیده دانیل : مایا "یونان دنیای نو" و دارای دستاوردهای بیشتر نسبت به تمدن های قبلی خود می باشد.</a:t>
            </a:r>
            <a:endParaRPr lang="en-US" sz="2400" dirty="0">
              <a:solidFill>
                <a:prstClr val="white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095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456" y="206063"/>
            <a:ext cx="11758412" cy="978793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dirty="0" smtClean="0">
                <a:cs typeface="B Homa" panose="00000400000000000000" pitchFamily="2" charset="-78"/>
              </a:rPr>
              <a:t>2- مفاهیم پایه</a:t>
            </a:r>
            <a:r>
              <a:rPr lang="en-US" sz="3600" dirty="0">
                <a:cs typeface="B Homa" panose="00000400000000000000" pitchFamily="2" charset="-78"/>
              </a:rPr>
              <a:t/>
            </a:r>
            <a:br>
              <a:rPr lang="en-US" sz="3600" dirty="0">
                <a:cs typeface="B Homa" panose="00000400000000000000" pitchFamily="2" charset="-78"/>
              </a:rPr>
            </a:br>
            <a:endParaRPr lang="en-US" sz="3600" dirty="0">
              <a:cs typeface="B Homa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456" y="656823"/>
            <a:ext cx="11758412" cy="5950040"/>
          </a:xfrm>
        </p:spPr>
        <p:txBody>
          <a:bodyPr>
            <a:normAutofit/>
          </a:bodyPr>
          <a:lstStyle/>
          <a:p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2-1 شهر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شهر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مجموعه ای از ترکیب عوامل طبیعی، اجتماعی و محیط ساخته شده توسط انسان است که در آن جمعیت ساکن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متمرکز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شده است. جمعیت در این مجموعه به طور منظمی درآمده و آداب و رسومی را برای خو ابداع کرده است ولی اتفاق نظر ندارند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.</a:t>
            </a: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2-2 مفهوم شهرنشینی</a:t>
            </a:r>
            <a:endParaRPr lang="fa-IR" sz="2800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   در جغرافیای شهری، از مفهوم شهرنشینی، تاکانون سه مورد زیر بیشتر مورد توجه بوده است: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2-2-1 تفسیر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جمعیت‌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شناختی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2-2-2 تفسیر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ساختاری یا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اقتصادی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2-2-3تفسیر رفتاری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08" y="4031087"/>
            <a:ext cx="5692462" cy="247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8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518" y="321972"/>
            <a:ext cx="11269014" cy="6284890"/>
          </a:xfrm>
        </p:spPr>
        <p:txBody>
          <a:bodyPr/>
          <a:lstStyle/>
          <a:p>
            <a:pPr algn="r"/>
            <a:r>
              <a:rPr lang="fa-IR" dirty="0" smtClean="0">
                <a:cs typeface="B Homa" panose="00000400000000000000" pitchFamily="2" charset="-78"/>
              </a:rPr>
              <a:t>- تفاوت روشن میان مجتمع بخش مرکزی و حومه کشاورزی :</a:t>
            </a: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endParaRPr lang="fa-IR" dirty="0">
              <a:cs typeface="B Homa" panose="00000400000000000000" pitchFamily="2" charset="-78"/>
            </a:endParaRPr>
          </a:p>
          <a:p>
            <a:pPr algn="r"/>
            <a:endParaRPr lang="fa-IR" dirty="0" smtClean="0">
              <a:cs typeface="B Homa" panose="00000400000000000000" pitchFamily="2" charset="-78"/>
            </a:endParaRPr>
          </a:p>
          <a:p>
            <a:pPr algn="r"/>
            <a:r>
              <a:rPr lang="fa-IR" sz="2800" dirty="0" smtClean="0">
                <a:cs typeface="B Homa" panose="00000400000000000000" pitchFamily="2" charset="-78"/>
              </a:rPr>
              <a:t>4-7-3 تمدن پرو (اینکا)</a:t>
            </a:r>
          </a:p>
          <a:p>
            <a:pPr algn="r"/>
            <a:endParaRPr lang="en-US" dirty="0">
              <a:cs typeface="B Homa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2928512" y="1378040"/>
          <a:ext cx="6730643" cy="1236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488" y="971149"/>
            <a:ext cx="3165342" cy="16432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994" y="971149"/>
            <a:ext cx="3413035" cy="18941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7" name="Diagram 6"/>
          <p:cNvGraphicFramePr/>
          <p:nvPr>
            <p:extLst/>
          </p:nvPr>
        </p:nvGraphicFramePr>
        <p:xfrm>
          <a:off x="756991" y="3488700"/>
          <a:ext cx="7936248" cy="2936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326" y="3726636"/>
            <a:ext cx="3613666" cy="246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5384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518" y="321972"/>
            <a:ext cx="11269014" cy="6284890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712891" y="395134"/>
          <a:ext cx="8498625" cy="4893972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7099643">
                  <a:extLst>
                    <a:ext uri="{9D8B030D-6E8A-4147-A177-3AD203B41FA5}">
                      <a16:colId xmlns="" xmlns:a16="http://schemas.microsoft.com/office/drawing/2014/main" val="752890771"/>
                    </a:ext>
                  </a:extLst>
                </a:gridCol>
                <a:gridCol w="1398982">
                  <a:extLst>
                    <a:ext uri="{9D8B030D-6E8A-4147-A177-3AD203B41FA5}">
                      <a16:colId xmlns="" xmlns:a16="http://schemas.microsoft.com/office/drawing/2014/main" val="2752813678"/>
                    </a:ext>
                  </a:extLst>
                </a:gridCol>
              </a:tblGrid>
              <a:tr h="1674253">
                <a:tc>
                  <a:txBody>
                    <a:bodyPr/>
                    <a:lstStyle/>
                    <a:p>
                      <a:pPr algn="r"/>
                      <a:r>
                        <a:rPr lang="fa-IR" sz="1800" dirty="0" smtClean="0"/>
                        <a:t>- در جنوب شرقی دریاچه</a:t>
                      </a:r>
                      <a:r>
                        <a:rPr lang="fa-IR" sz="1800" baseline="0" dirty="0" smtClean="0"/>
                        <a:t> تی تی کاکا</a:t>
                      </a:r>
                    </a:p>
                    <a:p>
                      <a:pPr algn="r"/>
                      <a:r>
                        <a:rPr lang="fa-IR" sz="1800" baseline="0" dirty="0" smtClean="0"/>
                        <a:t>- دارای ساختمان های عظیم سنگی</a:t>
                      </a:r>
                    </a:p>
                    <a:p>
                      <a:pPr algn="r"/>
                      <a:r>
                        <a:rPr lang="fa-IR" sz="1800" baseline="0" dirty="0" smtClean="0"/>
                        <a:t>- مکانی که بیشتر مورد توجه باستان شناسان است.</a:t>
                      </a:r>
                    </a:p>
                    <a:p>
                      <a:pPr algn="r"/>
                      <a:endParaRPr lang="fa-IR" baseline="0" dirty="0" smtClean="0"/>
                    </a:p>
                    <a:p>
                      <a:pPr algn="r"/>
                      <a:endParaRPr lang="fa-IR" baseline="0" dirty="0" smtClean="0"/>
                    </a:p>
                    <a:p>
                      <a:pPr algn="r"/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دره</a:t>
                      </a:r>
                      <a:r>
                        <a:rPr lang="fa-IR" sz="2400" baseline="0" dirty="0" smtClean="0"/>
                        <a:t> تیاهوانکو</a:t>
                      </a:r>
                      <a:endParaRPr lang="en-US" sz="2400" dirty="0">
                        <a:solidFill>
                          <a:schemeClr val="bg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39548795"/>
                  </a:ext>
                </a:extLst>
              </a:tr>
              <a:tr h="1812763">
                <a:tc>
                  <a:txBody>
                    <a:bodyPr/>
                    <a:lstStyle/>
                    <a:p>
                      <a:pPr algn="r"/>
                      <a:r>
                        <a:rPr lang="fa-IR" sz="1800" dirty="0" smtClean="0"/>
                        <a:t>- پایتخت واحد</a:t>
                      </a:r>
                    </a:p>
                    <a:p>
                      <a:pPr algn="r"/>
                      <a:r>
                        <a:rPr lang="fa-IR" sz="1800" dirty="0" smtClean="0"/>
                        <a:t>- دارای قلعه و حصار های بلند</a:t>
                      </a:r>
                    </a:p>
                    <a:p>
                      <a:pPr algn="r"/>
                      <a:r>
                        <a:rPr lang="fa-IR" sz="1800" dirty="0" smtClean="0"/>
                        <a:t>- واقع</a:t>
                      </a:r>
                      <a:r>
                        <a:rPr lang="fa-IR" sz="1800" baseline="0" dirty="0" smtClean="0"/>
                        <a:t> بر کرانه اقیانوس آرام</a:t>
                      </a:r>
                    </a:p>
                    <a:p>
                      <a:pPr algn="r"/>
                      <a:r>
                        <a:rPr lang="fa-IR" sz="1800" baseline="0" dirty="0" smtClean="0"/>
                        <a:t>- بزرگترین شهر خشتی جهان</a:t>
                      </a:r>
                    </a:p>
                    <a:p>
                      <a:pPr algn="r"/>
                      <a:endParaRPr lang="fa-IR" sz="1800" baseline="0" dirty="0" smtClean="0"/>
                    </a:p>
                    <a:p>
                      <a:pPr algn="r"/>
                      <a:endParaRPr lang="en-US" sz="1800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/>
                        <a:t>چان چان</a:t>
                      </a:r>
                      <a:endParaRPr lang="en-US" sz="2800" dirty="0">
                        <a:solidFill>
                          <a:schemeClr val="bg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5906620"/>
                  </a:ext>
                </a:extLst>
              </a:tr>
              <a:tr h="1343849">
                <a:tc>
                  <a:txBody>
                    <a:bodyPr/>
                    <a:lstStyle/>
                    <a:p>
                      <a:pPr algn="r"/>
                      <a:r>
                        <a:rPr lang="fa-IR" dirty="0" smtClean="0"/>
                        <a:t>- پایتخت فرمانروایی پاچوتی</a:t>
                      </a:r>
                    </a:p>
                    <a:p>
                      <a:pPr algn="r"/>
                      <a:r>
                        <a:rPr lang="fa-IR" dirty="0" smtClean="0"/>
                        <a:t>- فرم</a:t>
                      </a:r>
                      <a:r>
                        <a:rPr lang="fa-IR" baseline="0" dirty="0" smtClean="0"/>
                        <a:t> شهر مستطیل </a:t>
                      </a:r>
                    </a:p>
                    <a:p>
                      <a:pPr algn="r"/>
                      <a:r>
                        <a:rPr lang="fa-IR" baseline="0" dirty="0" smtClean="0"/>
                        <a:t>- فرم شهر مدیون تلاش های پاچوتی</a:t>
                      </a:r>
                      <a:endParaRPr lang="en-US" dirty="0">
                        <a:solidFill>
                          <a:schemeClr val="tx1"/>
                        </a:solidFill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/>
                        <a:t>کوزکو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19052263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390" y="395134"/>
            <a:ext cx="2543578" cy="153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390" y="2152013"/>
            <a:ext cx="2543578" cy="15434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390" y="3938366"/>
            <a:ext cx="2537138" cy="1223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9359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518" y="321972"/>
            <a:ext cx="11269014" cy="6284890"/>
          </a:xfrm>
        </p:spPr>
        <p:txBody>
          <a:bodyPr>
            <a:normAutofit/>
          </a:bodyPr>
          <a:lstStyle/>
          <a:p>
            <a:pPr algn="r"/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منابع</a:t>
            </a:r>
          </a:p>
          <a:p>
            <a:pPr algn="r"/>
            <a:endParaRPr lang="fa-IR" sz="2800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sz="2800" dirty="0">
                <a:solidFill>
                  <a:schemeClr val="tx1"/>
                </a:solidFill>
                <a:cs typeface="B Homa" panose="00000400000000000000" pitchFamily="2" charset="-78"/>
              </a:rPr>
              <a:t>-جیمز، موریس، تاریخ شکل شهر تا انقلابات صنعتی، ترجمه راضیه </a:t>
            </a: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رضازاده</a:t>
            </a:r>
          </a:p>
          <a:p>
            <a:pPr algn="r"/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- پاکزاد،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جهانشاه، تاریخ شهر و شهرنشینی در اروپا</a:t>
            </a:r>
            <a:endParaRPr lang="fa-IR" sz="2800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- راپاپورت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، ایموس (1366)،منشا فرهنگی مجتمع های زیستی، ترجمه راضیه رضازاده، جهاد دانشگاهی دانشگاه علم و صنعت ایران، 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- رضائی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ایرج , لچینانی علیرضا , باستان شناسی بین النهرین 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- حسینی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، سید رضا، (1348)، هنر و معماری ایران و جهان، تهران: مارلیک، چاپ دوم، (1388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)</a:t>
            </a:r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- صادق انصاری،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محمدباقر 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مومنی، تاریخ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جهان باستان </a:t>
            </a:r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en-US" sz="2800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87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1727" y="228601"/>
            <a:ext cx="11533909" cy="789708"/>
          </a:xfrm>
        </p:spPr>
        <p:txBody>
          <a:bodyPr>
            <a:normAutofit/>
          </a:bodyPr>
          <a:lstStyle/>
          <a:p>
            <a:pPr algn="r"/>
            <a:r>
              <a:rPr lang="fa-IR" sz="3200" dirty="0" smtClean="0">
                <a:cs typeface="B Homa" panose="00000400000000000000" pitchFamily="2" charset="-78"/>
              </a:rPr>
              <a:t>3- </a:t>
            </a:r>
            <a:r>
              <a:rPr lang="fa-IR" sz="3200" b="1" dirty="0" smtClean="0">
                <a:cs typeface="B Homa" panose="00000400000000000000" pitchFamily="2" charset="-78"/>
              </a:rPr>
              <a:t>نظریات پیدایش شهر</a:t>
            </a:r>
            <a:endParaRPr lang="en-US" sz="3200" dirty="0">
              <a:cs typeface="B Homa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2172" y="1625048"/>
            <a:ext cx="10074893" cy="2380896"/>
          </a:xfrm>
        </p:spPr>
        <p:txBody>
          <a:bodyPr>
            <a:normAutofit/>
          </a:bodyPr>
          <a:lstStyle/>
          <a:p>
            <a:pPr algn="r"/>
            <a:r>
              <a:rPr lang="ar-SA" dirty="0">
                <a:solidFill>
                  <a:schemeClr val="tx1"/>
                </a:solidFill>
                <a:cs typeface="B Homa" panose="00000400000000000000" pitchFamily="2" charset="-78"/>
              </a:rPr>
              <a:t>نظریه های مربوط به پیدایش شهرها در تاریخ علوم سابقه ی طولانی دارد. حتی قبل از به وجود آمدن رشته ی </a:t>
            </a:r>
            <a:r>
              <a:rPr lang="ar-SA" dirty="0" smtClean="0">
                <a:solidFill>
                  <a:schemeClr val="tx1"/>
                </a:solidFill>
                <a:cs typeface="B Homa" panose="00000400000000000000" pitchFamily="2" charset="-78"/>
              </a:rPr>
              <a:t>جغرافیایی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Homa" panose="00000400000000000000" pitchFamily="2" charset="-78"/>
              </a:rPr>
              <a:t>شهری </a:t>
            </a:r>
            <a:r>
              <a:rPr lang="ar-SA" dirty="0">
                <a:solidFill>
                  <a:schemeClr val="tx1"/>
                </a:solidFill>
                <a:cs typeface="B Homa" panose="00000400000000000000" pitchFamily="2" charset="-78"/>
              </a:rPr>
              <a:t>نظام یافته )سیستماتیک(، این موضوع همواره مورد تاکید جغرافیدانان بوده است و بیشتر در نوشته های جغرافیایی </a:t>
            </a:r>
            <a:r>
              <a:rPr lang="ar-SA" dirty="0" smtClean="0">
                <a:solidFill>
                  <a:schemeClr val="tx1"/>
                </a:solidFill>
                <a:cs typeface="B Homa" panose="00000400000000000000" pitchFamily="2" charset="-78"/>
              </a:rPr>
              <a:t>قرن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cs typeface="B Homa" panose="00000400000000000000" pitchFamily="2" charset="-78"/>
              </a:rPr>
              <a:t>نوزدهم </a:t>
            </a:r>
            <a:r>
              <a:rPr lang="ar-SA" dirty="0">
                <a:solidFill>
                  <a:schemeClr val="tx1"/>
                </a:solidFill>
                <a:cs typeface="B Homa" panose="00000400000000000000" pitchFamily="2" charset="-78"/>
              </a:rPr>
              <a:t>و اوایل بیستم دیده می شود.</a:t>
            </a:r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2743200" y="3091544"/>
          <a:ext cx="6792686" cy="336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172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/>
          </p:nvPr>
        </p:nvGraphicFramePr>
        <p:xfrm>
          <a:off x="1524000" y="1146218"/>
          <a:ext cx="9309313" cy="4417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658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3224" y="128789"/>
            <a:ext cx="11271380" cy="660686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3-1 نظریه هیدرولیک یا مازاد </a:t>
            </a:r>
            <a:r>
              <a:rPr lang="fa-IR" sz="2800" dirty="0">
                <a:solidFill>
                  <a:schemeClr val="tx1"/>
                </a:solidFill>
                <a:cs typeface="B Homa" panose="00000400000000000000" pitchFamily="2" charset="-78"/>
              </a:rPr>
              <a:t>تولید              </a:t>
            </a: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  3-3 نظریه شهر </a:t>
            </a:r>
            <a:r>
              <a:rPr lang="fa-IR" sz="2800" dirty="0">
                <a:solidFill>
                  <a:schemeClr val="tx1"/>
                </a:solidFill>
                <a:cs typeface="B Homa" panose="00000400000000000000" pitchFamily="2" charset="-78"/>
              </a:rPr>
              <a:t>به عنوان پایگاه نظامی و دفاعی</a:t>
            </a:r>
          </a:p>
          <a:p>
            <a:pPr algn="r"/>
            <a:endParaRPr lang="fa-IR" sz="3200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sz="3200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3-2 </a:t>
            </a:r>
            <a:r>
              <a:rPr lang="fa-IR" sz="2800" dirty="0">
                <a:solidFill>
                  <a:schemeClr val="tx1"/>
                </a:solidFill>
                <a:cs typeface="B Homa" panose="00000400000000000000" pitchFamily="2" charset="-78"/>
              </a:rPr>
              <a:t>نظریه اقتصادی یا رشد بازارها                   </a:t>
            </a:r>
            <a:r>
              <a:rPr lang="fa-IR" sz="2800" dirty="0" smtClean="0">
                <a:solidFill>
                  <a:schemeClr val="tx1"/>
                </a:solidFill>
                <a:cs typeface="B Homa" panose="00000400000000000000" pitchFamily="2" charset="-78"/>
              </a:rPr>
              <a:t>3-4 </a:t>
            </a:r>
            <a:r>
              <a:rPr lang="fa-IR" sz="2800" dirty="0">
                <a:solidFill>
                  <a:schemeClr val="tx1"/>
                </a:solidFill>
                <a:cs typeface="B Homa" panose="00000400000000000000" pitchFamily="2" charset="-78"/>
              </a:rPr>
              <a:t>نظریه مذهبی یا پیدایش معابد و عبادتگاه ها</a:t>
            </a: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. 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 </a:t>
            </a: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 smtClean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  <a:p>
            <a:pPr algn="r"/>
            <a:endParaRPr lang="en-US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71" y="746976"/>
            <a:ext cx="3940933" cy="19212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71" y="4391695"/>
            <a:ext cx="3940933" cy="18803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6917" y="746976"/>
            <a:ext cx="4401693" cy="19212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6916" y="4391695"/>
            <a:ext cx="4401693" cy="18803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14700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3224" y="180304"/>
            <a:ext cx="11271380" cy="6388447"/>
          </a:xfrm>
        </p:spPr>
        <p:txBody>
          <a:bodyPr>
            <a:normAutofit/>
          </a:bodyPr>
          <a:lstStyle/>
          <a:p>
            <a:pPr algn="r"/>
            <a:r>
              <a:rPr lang="fa-IR" sz="2800" dirty="0">
                <a:solidFill>
                  <a:schemeClr val="tx1"/>
                </a:solidFill>
                <a:cs typeface="B Homa" panose="00000400000000000000" pitchFamily="2" charset="-78"/>
              </a:rPr>
              <a:t>ارکان انقلاب شهری</a:t>
            </a:r>
          </a:p>
          <a:p>
            <a:pPr algn="r"/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در </a:t>
            </a:r>
            <a:r>
              <a:rPr lang="fa-IR" dirty="0">
                <a:solidFill>
                  <a:schemeClr val="tx1"/>
                </a:solidFill>
                <a:cs typeface="B Homa" panose="00000400000000000000" pitchFamily="2" charset="-78"/>
              </a:rPr>
              <a:t>هر حال «مازاد تولید» چه در منشأ مادی یا فرهنگی اساس شهرها بوده که انقلاب شهری را موجب شده است. از ارکان آن بر اساس مازاد تولید</a:t>
            </a:r>
            <a:r>
              <a:rPr lang="fa-IR" dirty="0" smtClean="0">
                <a:solidFill>
                  <a:schemeClr val="tx1"/>
                </a:solidFill>
                <a:cs typeface="B Homa" panose="00000400000000000000" pitchFamily="2" charset="-78"/>
              </a:rPr>
              <a:t>:</a:t>
            </a:r>
            <a:endParaRPr lang="fa-IR" dirty="0">
              <a:solidFill>
                <a:schemeClr val="tx1"/>
              </a:solidFill>
              <a:cs typeface="B Homa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988810" y="1867436"/>
          <a:ext cx="10421872" cy="4701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70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3696</Words>
  <Application>Microsoft Office PowerPoint</Application>
  <PresentationFormat>Widescreen</PresentationFormat>
  <Paragraphs>756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B Homa</vt:lpstr>
      <vt:lpstr>BNazanin</vt:lpstr>
      <vt:lpstr>Trebuchet MS</vt:lpstr>
      <vt:lpstr>Tw Cen MT</vt:lpstr>
      <vt:lpstr>Circuit</vt:lpstr>
      <vt:lpstr>PowerPoint Presentation</vt:lpstr>
      <vt:lpstr> </vt:lpstr>
      <vt:lpstr>PowerPoint Presentation</vt:lpstr>
      <vt:lpstr>PowerPoint Presentation</vt:lpstr>
      <vt:lpstr>2- مفاهیم پایه </vt:lpstr>
      <vt:lpstr>3- نظریات پیدایش شهر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2</cp:revision>
  <dcterms:created xsi:type="dcterms:W3CDTF">2019-12-17T23:05:58Z</dcterms:created>
  <dcterms:modified xsi:type="dcterms:W3CDTF">2019-12-17T23:09:37Z</dcterms:modified>
</cp:coreProperties>
</file>