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40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</p:sldIdLst>
  <p:sldSz cx="12192000" cy="6858000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3975" autoAdjust="0"/>
    <p:restoredTop sz="94660"/>
  </p:normalViewPr>
  <p:slideViewPr>
    <p:cSldViewPr snapToGrid="0">
      <p:cViewPr varScale="1">
        <p:scale>
          <a:sx n="80" d="100"/>
          <a:sy n="80" d="100"/>
        </p:scale>
        <p:origin x="18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5_4">
  <dgm:title val=""/>
  <dgm:desc val=""/>
  <dgm:catLst>
    <dgm:cat type="accent5" pri="11400"/>
  </dgm:catLst>
  <dgm:styleLbl name="node0">
    <dgm:fillClrLst meth="cycle">
      <a:schemeClr val="accent5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5">
        <a:shade val="50000"/>
      </a:schemeClr>
      <a:schemeClr val="accent5">
        <a:tint val="55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5">
        <a:shade val="80000"/>
        <a:alpha val="50000"/>
      </a:schemeClr>
      <a:schemeClr val="accent5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55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960CC9A-446D-4A9E-AE8D-AB8FD01809B6}" type="doc">
      <dgm:prSet loTypeId="urn:microsoft.com/office/officeart/2008/layout/VerticalCurvedList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CA"/>
        </a:p>
      </dgm:t>
    </dgm:pt>
    <dgm:pt modelId="{742E4E59-7262-4CA1-95DD-9287A5BBA0C9}">
      <dgm:prSet phldrT="[Text]" custT="1"/>
      <dgm:spPr>
        <a:solidFill>
          <a:srgbClr val="3E6D98"/>
        </a:solidFill>
      </dgm:spPr>
      <dgm:t>
        <a:bodyPr/>
        <a:lstStyle/>
        <a:p>
          <a:pPr algn="r" rtl="1"/>
          <a:r>
            <a:rPr lang="fa-IR" sz="2400" b="1" dirty="0" smtClean="0">
              <a:effectLst/>
              <a:latin typeface="B N"/>
              <a:ea typeface="B Nazanin" panose="00000400000000000000" pitchFamily="2" charset="-78"/>
              <a:cs typeface="B Nazanin" panose="00000400000000000000" pitchFamily="2" charset="-78"/>
            </a:rPr>
            <a:t>32-1320ه.ش. (1953-1941میلادی) : </a:t>
          </a:r>
          <a:r>
            <a:rPr lang="fa-IR" sz="2400" b="0" dirty="0" smtClean="0">
              <a:effectLst/>
              <a:latin typeface="B N"/>
              <a:ea typeface="B Nazanin" panose="00000400000000000000" pitchFamily="2" charset="-78"/>
              <a:cs typeface="B Nazanin" panose="00000400000000000000" pitchFamily="2" charset="-78"/>
            </a:rPr>
            <a:t>حاکمیت دوگانه</a:t>
          </a:r>
          <a:r>
            <a:rPr lang="fa-IR" sz="2400" dirty="0" smtClean="0">
              <a:effectLst/>
              <a:latin typeface="B N"/>
              <a:ea typeface="B Nazanin" panose="00000400000000000000" pitchFamily="2" charset="-78"/>
              <a:cs typeface="B Nazanin" panose="00000400000000000000" pitchFamily="2" charset="-78"/>
            </a:rPr>
            <a:t>؛ از خروج رضاشاه از ایران تا کودتا 28 </a:t>
          </a:r>
          <a:r>
            <a:rPr lang="fa-IR" sz="2000" dirty="0" smtClean="0">
              <a:effectLst/>
              <a:latin typeface="B N"/>
              <a:ea typeface="B Nazanin" panose="00000400000000000000" pitchFamily="2" charset="-78"/>
              <a:cs typeface="B Nazanin" panose="00000400000000000000" pitchFamily="2" charset="-78"/>
            </a:rPr>
            <a:t>مرداد</a:t>
          </a:r>
          <a:endParaRPr lang="en-CA" sz="2000" dirty="0"/>
        </a:p>
      </dgm:t>
    </dgm:pt>
    <dgm:pt modelId="{E241960E-E9C0-4AF6-8EE9-A82839A5F782}" type="parTrans" cxnId="{54455F3F-A4AA-428C-81CA-3F8BAB82761B}">
      <dgm:prSet/>
      <dgm:spPr/>
      <dgm:t>
        <a:bodyPr/>
        <a:lstStyle/>
        <a:p>
          <a:endParaRPr lang="en-CA"/>
        </a:p>
      </dgm:t>
    </dgm:pt>
    <dgm:pt modelId="{1483ABA7-1DD7-409E-9F39-9608165151C0}" type="sibTrans" cxnId="{54455F3F-A4AA-428C-81CA-3F8BAB82761B}">
      <dgm:prSet/>
      <dgm:spPr/>
      <dgm:t>
        <a:bodyPr/>
        <a:lstStyle/>
        <a:p>
          <a:endParaRPr lang="en-CA"/>
        </a:p>
      </dgm:t>
    </dgm:pt>
    <dgm:pt modelId="{340482CE-4D24-4CDF-A691-28BC1DB7B613}">
      <dgm:prSet phldrT="[Text]" custT="1"/>
      <dgm:spPr>
        <a:solidFill>
          <a:srgbClr val="C78533"/>
        </a:solidFill>
      </dgm:spPr>
      <dgm:t>
        <a:bodyPr/>
        <a:lstStyle/>
        <a:p>
          <a:pPr algn="r" rtl="1"/>
          <a:r>
            <a:rPr lang="fa-IR" sz="2400" b="1" dirty="0" smtClean="0">
              <a:effectLst/>
              <a:latin typeface="B N"/>
              <a:ea typeface="B Nazanin" panose="00000400000000000000" pitchFamily="2" charset="-78"/>
              <a:cs typeface="B Nazanin" panose="00000400000000000000" pitchFamily="2" charset="-78"/>
            </a:rPr>
            <a:t>42-1332ه.ش (1963-1953میلادی): </a:t>
          </a:r>
          <a:r>
            <a:rPr lang="fa-IR" sz="2400" dirty="0" smtClean="0">
              <a:effectLst/>
              <a:latin typeface="B N"/>
              <a:ea typeface="B Nazanin" panose="00000400000000000000" pitchFamily="2" charset="-78"/>
              <a:cs typeface="B Nazanin" panose="00000400000000000000" pitchFamily="2" charset="-78"/>
            </a:rPr>
            <a:t>بسط دیکتاتوری فردی، از کودتای 28 مرداد تا انقلاب سفید و اصلاحات ارضی</a:t>
          </a:r>
          <a:endParaRPr lang="en-CA" sz="2400" dirty="0"/>
        </a:p>
      </dgm:t>
    </dgm:pt>
    <dgm:pt modelId="{75851935-EA19-4BE8-8FBA-0BD58949225C}" type="parTrans" cxnId="{783623BF-22AA-4D40-93D4-7662882F57FC}">
      <dgm:prSet/>
      <dgm:spPr/>
      <dgm:t>
        <a:bodyPr/>
        <a:lstStyle/>
        <a:p>
          <a:endParaRPr lang="en-CA"/>
        </a:p>
      </dgm:t>
    </dgm:pt>
    <dgm:pt modelId="{A4500DEF-6914-4648-924C-B585CEF37FBB}" type="sibTrans" cxnId="{783623BF-22AA-4D40-93D4-7662882F57FC}">
      <dgm:prSet/>
      <dgm:spPr/>
      <dgm:t>
        <a:bodyPr/>
        <a:lstStyle/>
        <a:p>
          <a:endParaRPr lang="en-CA"/>
        </a:p>
      </dgm:t>
    </dgm:pt>
    <dgm:pt modelId="{C832DA3E-4830-45DA-ACD9-AABE5D57C10B}">
      <dgm:prSet phldrT="[Text]" custT="1"/>
      <dgm:spPr>
        <a:solidFill>
          <a:srgbClr val="878080"/>
        </a:solidFill>
      </dgm:spPr>
      <dgm:t>
        <a:bodyPr/>
        <a:lstStyle/>
        <a:p>
          <a:pPr algn="r" rtl="1"/>
          <a:r>
            <a:rPr lang="fa-IR" sz="2400" b="1" dirty="0" smtClean="0">
              <a:effectLst/>
              <a:latin typeface="B N"/>
              <a:ea typeface="B Nazanin" panose="00000400000000000000" pitchFamily="2" charset="-78"/>
              <a:cs typeface="B Nazanin" panose="00000400000000000000" pitchFamily="2" charset="-78"/>
            </a:rPr>
            <a:t>57-1342ه.ش (:1987-1963میلادی) </a:t>
          </a:r>
          <a:r>
            <a:rPr lang="fa-IR" sz="2400" dirty="0" smtClean="0">
              <a:effectLst/>
              <a:latin typeface="B N"/>
              <a:ea typeface="B Nazanin" panose="00000400000000000000" pitchFamily="2" charset="-78"/>
              <a:cs typeface="B Nazanin" panose="00000400000000000000" pitchFamily="2" charset="-78"/>
            </a:rPr>
            <a:t>اتصال کامل ایران به بازار جهانی ؛ دوره اخر حکومت پهلوی تا انقلاب اسلامی</a:t>
          </a:r>
          <a:endParaRPr lang="en-CA" sz="2400" dirty="0"/>
        </a:p>
      </dgm:t>
    </dgm:pt>
    <dgm:pt modelId="{85166836-B4C9-484A-B347-A2230C1BB3D5}" type="parTrans" cxnId="{7CD9D681-9B4D-46E1-A9D9-6BCA60ED61AA}">
      <dgm:prSet/>
      <dgm:spPr/>
      <dgm:t>
        <a:bodyPr/>
        <a:lstStyle/>
        <a:p>
          <a:endParaRPr lang="en-CA"/>
        </a:p>
      </dgm:t>
    </dgm:pt>
    <dgm:pt modelId="{AA866331-C669-439F-825B-B23694E28C3B}" type="sibTrans" cxnId="{7CD9D681-9B4D-46E1-A9D9-6BCA60ED61AA}">
      <dgm:prSet/>
      <dgm:spPr/>
      <dgm:t>
        <a:bodyPr/>
        <a:lstStyle/>
        <a:p>
          <a:endParaRPr lang="en-CA"/>
        </a:p>
      </dgm:t>
    </dgm:pt>
    <dgm:pt modelId="{9CF55BD8-3172-4175-A089-9BB40104B9D4}" type="pres">
      <dgm:prSet presAssocID="{D960CC9A-446D-4A9E-AE8D-AB8FD01809B6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pPr rtl="1"/>
          <a:endParaRPr lang="fa-IR"/>
        </a:p>
      </dgm:t>
    </dgm:pt>
    <dgm:pt modelId="{3BFE1A63-7E23-4186-8805-A750600839EE}" type="pres">
      <dgm:prSet presAssocID="{D960CC9A-446D-4A9E-AE8D-AB8FD01809B6}" presName="Name1" presStyleCnt="0"/>
      <dgm:spPr/>
    </dgm:pt>
    <dgm:pt modelId="{4FC22B6C-B5E8-46D9-8A0D-2C7C091EE6BE}" type="pres">
      <dgm:prSet presAssocID="{D960CC9A-446D-4A9E-AE8D-AB8FD01809B6}" presName="cycle" presStyleCnt="0"/>
      <dgm:spPr/>
    </dgm:pt>
    <dgm:pt modelId="{A3FDE516-2A37-4625-904C-40FA791B1FA5}" type="pres">
      <dgm:prSet presAssocID="{D960CC9A-446D-4A9E-AE8D-AB8FD01809B6}" presName="srcNode" presStyleLbl="node1" presStyleIdx="0" presStyleCnt="3"/>
      <dgm:spPr/>
    </dgm:pt>
    <dgm:pt modelId="{212FB761-6278-407C-B4E8-A393D8C007CA}" type="pres">
      <dgm:prSet presAssocID="{D960CC9A-446D-4A9E-AE8D-AB8FD01809B6}" presName="conn" presStyleLbl="parChTrans1D2" presStyleIdx="0" presStyleCnt="1"/>
      <dgm:spPr/>
      <dgm:t>
        <a:bodyPr/>
        <a:lstStyle/>
        <a:p>
          <a:pPr rtl="1"/>
          <a:endParaRPr lang="fa-IR"/>
        </a:p>
      </dgm:t>
    </dgm:pt>
    <dgm:pt modelId="{F92EC3D7-CE91-4753-AC88-E695306CECCB}" type="pres">
      <dgm:prSet presAssocID="{D960CC9A-446D-4A9E-AE8D-AB8FD01809B6}" presName="extraNode" presStyleLbl="node1" presStyleIdx="0" presStyleCnt="3"/>
      <dgm:spPr/>
    </dgm:pt>
    <dgm:pt modelId="{44E072D0-89FC-4BF3-A654-4ECB3391B8CE}" type="pres">
      <dgm:prSet presAssocID="{D960CC9A-446D-4A9E-AE8D-AB8FD01809B6}" presName="dstNode" presStyleLbl="node1" presStyleIdx="0" presStyleCnt="3"/>
      <dgm:spPr/>
    </dgm:pt>
    <dgm:pt modelId="{F36286DD-C993-4C21-ADA8-9DDBE18683BA}" type="pres">
      <dgm:prSet presAssocID="{742E4E59-7262-4CA1-95DD-9287A5BBA0C9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3C0F5D40-FD96-4F87-B757-9D00BC8E2E68}" type="pres">
      <dgm:prSet presAssocID="{742E4E59-7262-4CA1-95DD-9287A5BBA0C9}" presName="accent_1" presStyleCnt="0"/>
      <dgm:spPr/>
    </dgm:pt>
    <dgm:pt modelId="{8D06B27C-9235-4A9B-95F2-4A63A6A581BD}" type="pres">
      <dgm:prSet presAssocID="{742E4E59-7262-4CA1-95DD-9287A5BBA0C9}" presName="accentRepeatNode" presStyleLbl="solidFgAcc1" presStyleIdx="0" presStyleCnt="3"/>
      <dgm:spPr/>
    </dgm:pt>
    <dgm:pt modelId="{94F6028F-ECF0-4BDA-B545-102EC871AD4F}" type="pres">
      <dgm:prSet presAssocID="{340482CE-4D24-4CDF-A691-28BC1DB7B613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0E7348AD-3F62-461C-9060-86366FC51B08}" type="pres">
      <dgm:prSet presAssocID="{340482CE-4D24-4CDF-A691-28BC1DB7B613}" presName="accent_2" presStyleCnt="0"/>
      <dgm:spPr/>
    </dgm:pt>
    <dgm:pt modelId="{9728454A-5DD3-486A-80C6-FC611618E4CE}" type="pres">
      <dgm:prSet presAssocID="{340482CE-4D24-4CDF-A691-28BC1DB7B613}" presName="accentRepeatNode" presStyleLbl="solidFgAcc1" presStyleIdx="1" presStyleCnt="3"/>
      <dgm:spPr/>
    </dgm:pt>
    <dgm:pt modelId="{57EE96DD-93E2-432B-B16E-C2B25AB39525}" type="pres">
      <dgm:prSet presAssocID="{C832DA3E-4830-45DA-ACD9-AABE5D57C10B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D77A5F94-9208-4672-80E5-9049F3EA9557}" type="pres">
      <dgm:prSet presAssocID="{C832DA3E-4830-45DA-ACD9-AABE5D57C10B}" presName="accent_3" presStyleCnt="0"/>
      <dgm:spPr/>
    </dgm:pt>
    <dgm:pt modelId="{F7AF65D2-A494-43E5-84A0-AA5EA696E04E}" type="pres">
      <dgm:prSet presAssocID="{C832DA3E-4830-45DA-ACD9-AABE5D57C10B}" presName="accentRepeatNode" presStyleLbl="solidFgAcc1" presStyleIdx="2" presStyleCnt="3"/>
      <dgm:spPr/>
    </dgm:pt>
  </dgm:ptLst>
  <dgm:cxnLst>
    <dgm:cxn modelId="{7CD9D681-9B4D-46E1-A9D9-6BCA60ED61AA}" srcId="{D960CC9A-446D-4A9E-AE8D-AB8FD01809B6}" destId="{C832DA3E-4830-45DA-ACD9-AABE5D57C10B}" srcOrd="2" destOrd="0" parTransId="{85166836-B4C9-484A-B347-A2230C1BB3D5}" sibTransId="{AA866331-C669-439F-825B-B23694E28C3B}"/>
    <dgm:cxn modelId="{FB4BC228-CD2A-43D8-9B94-DA37A0786293}" type="presOf" srcId="{340482CE-4D24-4CDF-A691-28BC1DB7B613}" destId="{94F6028F-ECF0-4BDA-B545-102EC871AD4F}" srcOrd="0" destOrd="0" presId="urn:microsoft.com/office/officeart/2008/layout/VerticalCurvedList"/>
    <dgm:cxn modelId="{3BA33475-A4EA-4235-AA1A-94BD5E4B4E63}" type="presOf" srcId="{742E4E59-7262-4CA1-95DD-9287A5BBA0C9}" destId="{F36286DD-C993-4C21-ADA8-9DDBE18683BA}" srcOrd="0" destOrd="0" presId="urn:microsoft.com/office/officeart/2008/layout/VerticalCurvedList"/>
    <dgm:cxn modelId="{783623BF-22AA-4D40-93D4-7662882F57FC}" srcId="{D960CC9A-446D-4A9E-AE8D-AB8FD01809B6}" destId="{340482CE-4D24-4CDF-A691-28BC1DB7B613}" srcOrd="1" destOrd="0" parTransId="{75851935-EA19-4BE8-8FBA-0BD58949225C}" sibTransId="{A4500DEF-6914-4648-924C-B585CEF37FBB}"/>
    <dgm:cxn modelId="{8C4CCFB4-B802-4BCD-90AF-C179C8CD4070}" type="presOf" srcId="{1483ABA7-1DD7-409E-9F39-9608165151C0}" destId="{212FB761-6278-407C-B4E8-A393D8C007CA}" srcOrd="0" destOrd="0" presId="urn:microsoft.com/office/officeart/2008/layout/VerticalCurvedList"/>
    <dgm:cxn modelId="{54455F3F-A4AA-428C-81CA-3F8BAB82761B}" srcId="{D960CC9A-446D-4A9E-AE8D-AB8FD01809B6}" destId="{742E4E59-7262-4CA1-95DD-9287A5BBA0C9}" srcOrd="0" destOrd="0" parTransId="{E241960E-E9C0-4AF6-8EE9-A82839A5F782}" sibTransId="{1483ABA7-1DD7-409E-9F39-9608165151C0}"/>
    <dgm:cxn modelId="{A84632D5-1F87-47B2-AD8D-176699EC8ADB}" type="presOf" srcId="{D960CC9A-446D-4A9E-AE8D-AB8FD01809B6}" destId="{9CF55BD8-3172-4175-A089-9BB40104B9D4}" srcOrd="0" destOrd="0" presId="urn:microsoft.com/office/officeart/2008/layout/VerticalCurvedList"/>
    <dgm:cxn modelId="{8F998E53-EFA6-49A2-B1D0-EDE940155808}" type="presOf" srcId="{C832DA3E-4830-45DA-ACD9-AABE5D57C10B}" destId="{57EE96DD-93E2-432B-B16E-C2B25AB39525}" srcOrd="0" destOrd="0" presId="urn:microsoft.com/office/officeart/2008/layout/VerticalCurvedList"/>
    <dgm:cxn modelId="{F22158F6-BF1F-434E-BDF2-BCB0AD8EEAF6}" type="presParOf" srcId="{9CF55BD8-3172-4175-A089-9BB40104B9D4}" destId="{3BFE1A63-7E23-4186-8805-A750600839EE}" srcOrd="0" destOrd="0" presId="urn:microsoft.com/office/officeart/2008/layout/VerticalCurvedList"/>
    <dgm:cxn modelId="{A6BE16DC-932C-43E8-9E13-671118E2FE66}" type="presParOf" srcId="{3BFE1A63-7E23-4186-8805-A750600839EE}" destId="{4FC22B6C-B5E8-46D9-8A0D-2C7C091EE6BE}" srcOrd="0" destOrd="0" presId="urn:microsoft.com/office/officeart/2008/layout/VerticalCurvedList"/>
    <dgm:cxn modelId="{3A86462B-4A20-48C2-A787-2C06BAD42D3A}" type="presParOf" srcId="{4FC22B6C-B5E8-46D9-8A0D-2C7C091EE6BE}" destId="{A3FDE516-2A37-4625-904C-40FA791B1FA5}" srcOrd="0" destOrd="0" presId="urn:microsoft.com/office/officeart/2008/layout/VerticalCurvedList"/>
    <dgm:cxn modelId="{1530DD7A-3D51-423B-B8F8-E4B5D236DDB8}" type="presParOf" srcId="{4FC22B6C-B5E8-46D9-8A0D-2C7C091EE6BE}" destId="{212FB761-6278-407C-B4E8-A393D8C007CA}" srcOrd="1" destOrd="0" presId="urn:microsoft.com/office/officeart/2008/layout/VerticalCurvedList"/>
    <dgm:cxn modelId="{AF602318-59F8-4FA1-A796-20CFF2B9E18D}" type="presParOf" srcId="{4FC22B6C-B5E8-46D9-8A0D-2C7C091EE6BE}" destId="{F92EC3D7-CE91-4753-AC88-E695306CECCB}" srcOrd="2" destOrd="0" presId="urn:microsoft.com/office/officeart/2008/layout/VerticalCurvedList"/>
    <dgm:cxn modelId="{BADEFB83-DE26-4DA6-9A19-37731074A521}" type="presParOf" srcId="{4FC22B6C-B5E8-46D9-8A0D-2C7C091EE6BE}" destId="{44E072D0-89FC-4BF3-A654-4ECB3391B8CE}" srcOrd="3" destOrd="0" presId="urn:microsoft.com/office/officeart/2008/layout/VerticalCurvedList"/>
    <dgm:cxn modelId="{2FB981D1-EE73-47F2-B087-E782ED7D45C7}" type="presParOf" srcId="{3BFE1A63-7E23-4186-8805-A750600839EE}" destId="{F36286DD-C993-4C21-ADA8-9DDBE18683BA}" srcOrd="1" destOrd="0" presId="urn:microsoft.com/office/officeart/2008/layout/VerticalCurvedList"/>
    <dgm:cxn modelId="{345B3BB4-20D7-4ECF-A8C8-32B9609BD0FC}" type="presParOf" srcId="{3BFE1A63-7E23-4186-8805-A750600839EE}" destId="{3C0F5D40-FD96-4F87-B757-9D00BC8E2E68}" srcOrd="2" destOrd="0" presId="urn:microsoft.com/office/officeart/2008/layout/VerticalCurvedList"/>
    <dgm:cxn modelId="{3816344E-4C76-4153-A24E-DD90DEDC8BCD}" type="presParOf" srcId="{3C0F5D40-FD96-4F87-B757-9D00BC8E2E68}" destId="{8D06B27C-9235-4A9B-95F2-4A63A6A581BD}" srcOrd="0" destOrd="0" presId="urn:microsoft.com/office/officeart/2008/layout/VerticalCurvedList"/>
    <dgm:cxn modelId="{6739C5F3-A236-4F85-B9C1-2F885197F831}" type="presParOf" srcId="{3BFE1A63-7E23-4186-8805-A750600839EE}" destId="{94F6028F-ECF0-4BDA-B545-102EC871AD4F}" srcOrd="3" destOrd="0" presId="urn:microsoft.com/office/officeart/2008/layout/VerticalCurvedList"/>
    <dgm:cxn modelId="{80DC35AC-A5F2-4B96-B01B-A9BD17ECE469}" type="presParOf" srcId="{3BFE1A63-7E23-4186-8805-A750600839EE}" destId="{0E7348AD-3F62-461C-9060-86366FC51B08}" srcOrd="4" destOrd="0" presId="urn:microsoft.com/office/officeart/2008/layout/VerticalCurvedList"/>
    <dgm:cxn modelId="{8CCCA4EA-4CC0-498F-B262-266479F98108}" type="presParOf" srcId="{0E7348AD-3F62-461C-9060-86366FC51B08}" destId="{9728454A-5DD3-486A-80C6-FC611618E4CE}" srcOrd="0" destOrd="0" presId="urn:microsoft.com/office/officeart/2008/layout/VerticalCurvedList"/>
    <dgm:cxn modelId="{09AA1ABA-F71C-4265-B126-9C1B1EC3885C}" type="presParOf" srcId="{3BFE1A63-7E23-4186-8805-A750600839EE}" destId="{57EE96DD-93E2-432B-B16E-C2B25AB39525}" srcOrd="5" destOrd="0" presId="urn:microsoft.com/office/officeart/2008/layout/VerticalCurvedList"/>
    <dgm:cxn modelId="{B4CE94CD-6B6E-4533-BBBE-15C8C21B7016}" type="presParOf" srcId="{3BFE1A63-7E23-4186-8805-A750600839EE}" destId="{D77A5F94-9208-4672-80E5-9049F3EA9557}" srcOrd="6" destOrd="0" presId="urn:microsoft.com/office/officeart/2008/layout/VerticalCurvedList"/>
    <dgm:cxn modelId="{CBA1DB49-9892-4DC1-8BA8-51EBC08324E8}" type="presParOf" srcId="{D77A5F94-9208-4672-80E5-9049F3EA9557}" destId="{F7AF65D2-A494-43E5-84A0-AA5EA696E04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F2D877C-B739-46EF-B0F2-4F867C0B253D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CA"/>
        </a:p>
      </dgm:t>
    </dgm:pt>
    <dgm:pt modelId="{D5BBB542-FA9C-4E5C-B003-0D44EA89F334}">
      <dgm:prSet phldrT="[Text]" custT="1"/>
      <dgm:spPr>
        <a:solidFill>
          <a:srgbClr val="878080"/>
        </a:solidFill>
      </dgm:spPr>
      <dgm:t>
        <a:bodyPr/>
        <a:lstStyle/>
        <a:p>
          <a:pPr algn="r" rtl="1"/>
          <a:r>
            <a:rPr lang="fa-IR" sz="2800" dirty="0" smtClean="0">
              <a:cs typeface="B Homa" panose="00000400000000000000" pitchFamily="2" charset="-78"/>
            </a:rPr>
            <a:t>دوره بسط دیکتاتوری فردی </a:t>
          </a:r>
          <a:endParaRPr lang="en-CA" sz="2800" dirty="0">
            <a:cs typeface="B Homa" panose="00000400000000000000" pitchFamily="2" charset="-78"/>
          </a:endParaRPr>
        </a:p>
      </dgm:t>
    </dgm:pt>
    <dgm:pt modelId="{CE865E75-1CF6-43B9-9095-DCBA902BBDEB}" type="parTrans" cxnId="{8CC736F9-802E-4980-B912-D1480C2B99B1}">
      <dgm:prSet/>
      <dgm:spPr/>
      <dgm:t>
        <a:bodyPr/>
        <a:lstStyle/>
        <a:p>
          <a:pPr algn="r" rtl="1"/>
          <a:endParaRPr lang="en-CA"/>
        </a:p>
      </dgm:t>
    </dgm:pt>
    <dgm:pt modelId="{EBFA07E9-CC43-4ABC-93AC-3621B383F22C}" type="sibTrans" cxnId="{8CC736F9-802E-4980-B912-D1480C2B99B1}">
      <dgm:prSet/>
      <dgm:spPr/>
      <dgm:t>
        <a:bodyPr/>
        <a:lstStyle/>
        <a:p>
          <a:pPr algn="r" rtl="1"/>
          <a:endParaRPr lang="en-CA"/>
        </a:p>
      </dgm:t>
    </dgm:pt>
    <dgm:pt modelId="{53C99C9C-A3B3-4430-A080-AC8F096EC9C0}">
      <dgm:prSet phldrT="[Text]" custT="1"/>
      <dgm:spPr>
        <a:solidFill>
          <a:srgbClr val="C78533"/>
        </a:solidFill>
      </dgm:spPr>
      <dgm:t>
        <a:bodyPr/>
        <a:lstStyle/>
        <a:p>
          <a:pPr algn="r" rtl="1"/>
          <a:r>
            <a:rPr lang="fa-IR" sz="2800" dirty="0" smtClean="0">
              <a:cs typeface="B Homa" panose="00000400000000000000" pitchFamily="2" charset="-78"/>
            </a:rPr>
            <a:t>دوره بن بست اقتصادی و مبارزه بر سر قدرت</a:t>
          </a:r>
          <a:endParaRPr lang="en-CA" sz="2800" dirty="0">
            <a:cs typeface="B Homa" panose="00000400000000000000" pitchFamily="2" charset="-78"/>
          </a:endParaRPr>
        </a:p>
      </dgm:t>
    </dgm:pt>
    <dgm:pt modelId="{37CF304C-840A-441F-AF3C-7F3CD457B88B}" type="parTrans" cxnId="{F54ABCA2-4D48-416F-9667-D07CC2ADFF20}">
      <dgm:prSet/>
      <dgm:spPr/>
      <dgm:t>
        <a:bodyPr/>
        <a:lstStyle/>
        <a:p>
          <a:pPr algn="r" rtl="1"/>
          <a:endParaRPr lang="en-CA"/>
        </a:p>
      </dgm:t>
    </dgm:pt>
    <dgm:pt modelId="{1E7AA9DF-3545-4500-B240-83FF341C3404}" type="sibTrans" cxnId="{F54ABCA2-4D48-416F-9667-D07CC2ADFF20}">
      <dgm:prSet/>
      <dgm:spPr/>
      <dgm:t>
        <a:bodyPr/>
        <a:lstStyle/>
        <a:p>
          <a:pPr algn="r" rtl="1"/>
          <a:endParaRPr lang="en-CA"/>
        </a:p>
      </dgm:t>
    </dgm:pt>
    <dgm:pt modelId="{43864696-FC77-4820-922C-E7D32E62F2BC}">
      <dgm:prSet phldrT="[Text]" custT="1"/>
      <dgm:spPr>
        <a:solidFill>
          <a:srgbClr val="3E6D98"/>
        </a:solidFill>
      </dgm:spPr>
      <dgm:t>
        <a:bodyPr/>
        <a:lstStyle/>
        <a:p>
          <a:pPr algn="r" rtl="1"/>
          <a:r>
            <a:rPr lang="fa-IR" sz="2800" dirty="0" smtClean="0">
              <a:cs typeface="B Homa" panose="00000400000000000000" pitchFamily="2" charset="-78"/>
            </a:rPr>
            <a:t>اصلاحات ارضی در سال 1342</a:t>
          </a:r>
          <a:endParaRPr lang="en-CA" sz="2800" dirty="0">
            <a:cs typeface="B Homa" panose="00000400000000000000" pitchFamily="2" charset="-78"/>
          </a:endParaRPr>
        </a:p>
      </dgm:t>
    </dgm:pt>
    <dgm:pt modelId="{3B27BBAE-CA0D-41E9-9B34-7116491E3CF9}" type="parTrans" cxnId="{C3BB4CAF-82E2-4422-933C-EF7A0B6FAEA0}">
      <dgm:prSet/>
      <dgm:spPr/>
      <dgm:t>
        <a:bodyPr/>
        <a:lstStyle/>
        <a:p>
          <a:pPr algn="r" rtl="1"/>
          <a:endParaRPr lang="en-CA"/>
        </a:p>
      </dgm:t>
    </dgm:pt>
    <dgm:pt modelId="{1CB0B5F8-D905-408E-B7DB-B98C6AA0C150}" type="sibTrans" cxnId="{C3BB4CAF-82E2-4422-933C-EF7A0B6FAEA0}">
      <dgm:prSet/>
      <dgm:spPr/>
      <dgm:t>
        <a:bodyPr/>
        <a:lstStyle/>
        <a:p>
          <a:pPr algn="r" rtl="1"/>
          <a:endParaRPr lang="en-CA"/>
        </a:p>
      </dgm:t>
    </dgm:pt>
    <dgm:pt modelId="{2919EBDA-8FBF-44B2-908E-B3B7C4320751}" type="pres">
      <dgm:prSet presAssocID="{8F2D877C-B739-46EF-B0F2-4F867C0B253D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CA"/>
        </a:p>
      </dgm:t>
    </dgm:pt>
    <dgm:pt modelId="{C63F7712-4082-4013-B4DB-6C9FD543EDCB}" type="pres">
      <dgm:prSet presAssocID="{8F2D877C-B739-46EF-B0F2-4F867C0B253D}" presName="Name1" presStyleCnt="0"/>
      <dgm:spPr/>
    </dgm:pt>
    <dgm:pt modelId="{B918622E-3C99-434D-87B3-E9748AFAEA93}" type="pres">
      <dgm:prSet presAssocID="{8F2D877C-B739-46EF-B0F2-4F867C0B253D}" presName="cycle" presStyleCnt="0"/>
      <dgm:spPr/>
    </dgm:pt>
    <dgm:pt modelId="{5C603DC0-635B-4ADB-B6BE-CF07833BDEEB}" type="pres">
      <dgm:prSet presAssocID="{8F2D877C-B739-46EF-B0F2-4F867C0B253D}" presName="srcNode" presStyleLbl="node1" presStyleIdx="0" presStyleCnt="3"/>
      <dgm:spPr/>
    </dgm:pt>
    <dgm:pt modelId="{657CA53F-C51D-400F-8D9D-7E5BB3003517}" type="pres">
      <dgm:prSet presAssocID="{8F2D877C-B739-46EF-B0F2-4F867C0B253D}" presName="conn" presStyleLbl="parChTrans1D2" presStyleIdx="0" presStyleCnt="1"/>
      <dgm:spPr/>
      <dgm:t>
        <a:bodyPr/>
        <a:lstStyle/>
        <a:p>
          <a:endParaRPr lang="en-CA"/>
        </a:p>
      </dgm:t>
    </dgm:pt>
    <dgm:pt modelId="{0DD59FD3-B80D-4DF6-9A7F-91DF7B106AA7}" type="pres">
      <dgm:prSet presAssocID="{8F2D877C-B739-46EF-B0F2-4F867C0B253D}" presName="extraNode" presStyleLbl="node1" presStyleIdx="0" presStyleCnt="3"/>
      <dgm:spPr/>
    </dgm:pt>
    <dgm:pt modelId="{58A661F4-B932-4B15-923C-9F1DD1EA440C}" type="pres">
      <dgm:prSet presAssocID="{8F2D877C-B739-46EF-B0F2-4F867C0B253D}" presName="dstNode" presStyleLbl="node1" presStyleIdx="0" presStyleCnt="3"/>
      <dgm:spPr/>
    </dgm:pt>
    <dgm:pt modelId="{64265612-52B1-4883-96B2-D727A647548F}" type="pres">
      <dgm:prSet presAssocID="{D5BBB542-FA9C-4E5C-B003-0D44EA89F334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28AF7B8D-3100-489F-9056-F533F3BBB0F2}" type="pres">
      <dgm:prSet presAssocID="{D5BBB542-FA9C-4E5C-B003-0D44EA89F334}" presName="accent_1" presStyleCnt="0"/>
      <dgm:spPr/>
    </dgm:pt>
    <dgm:pt modelId="{A6D42105-1E4E-4C68-8789-0F5E82524A9B}" type="pres">
      <dgm:prSet presAssocID="{D5BBB542-FA9C-4E5C-B003-0D44EA89F334}" presName="accentRepeatNode" presStyleLbl="solidFgAcc1" presStyleIdx="0" presStyleCnt="3"/>
      <dgm:spPr/>
    </dgm:pt>
    <dgm:pt modelId="{00B88663-6FBC-4720-A7D9-0C00BDF35CCF}" type="pres">
      <dgm:prSet presAssocID="{53C99C9C-A3B3-4430-A080-AC8F096EC9C0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E0632F91-612C-4515-9749-8617BE4C05A5}" type="pres">
      <dgm:prSet presAssocID="{53C99C9C-A3B3-4430-A080-AC8F096EC9C0}" presName="accent_2" presStyleCnt="0"/>
      <dgm:spPr/>
    </dgm:pt>
    <dgm:pt modelId="{6E1122E2-0D9A-48A0-BC98-D377D22078A2}" type="pres">
      <dgm:prSet presAssocID="{53C99C9C-A3B3-4430-A080-AC8F096EC9C0}" presName="accentRepeatNode" presStyleLbl="solidFgAcc1" presStyleIdx="1" presStyleCnt="3"/>
      <dgm:spPr/>
    </dgm:pt>
    <dgm:pt modelId="{E07F2DC1-ED69-4ECD-BDC9-9B7DEF97B776}" type="pres">
      <dgm:prSet presAssocID="{43864696-FC77-4820-922C-E7D32E62F2BC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C258B0B6-4B58-450E-9F20-1B497774407F}" type="pres">
      <dgm:prSet presAssocID="{43864696-FC77-4820-922C-E7D32E62F2BC}" presName="accent_3" presStyleCnt="0"/>
      <dgm:spPr/>
    </dgm:pt>
    <dgm:pt modelId="{53754BF0-AC00-4CB2-B08F-7889CF0F53CC}" type="pres">
      <dgm:prSet presAssocID="{43864696-FC77-4820-922C-E7D32E62F2BC}" presName="accentRepeatNode" presStyleLbl="solidFgAcc1" presStyleIdx="2" presStyleCnt="3"/>
      <dgm:spPr/>
    </dgm:pt>
  </dgm:ptLst>
  <dgm:cxnLst>
    <dgm:cxn modelId="{1EF347EA-7DE9-48A8-83BA-4083AC36AD02}" type="presOf" srcId="{D5BBB542-FA9C-4E5C-B003-0D44EA89F334}" destId="{64265612-52B1-4883-96B2-D727A647548F}" srcOrd="0" destOrd="0" presId="urn:microsoft.com/office/officeart/2008/layout/VerticalCurvedList"/>
    <dgm:cxn modelId="{F54ABCA2-4D48-416F-9667-D07CC2ADFF20}" srcId="{8F2D877C-B739-46EF-B0F2-4F867C0B253D}" destId="{53C99C9C-A3B3-4430-A080-AC8F096EC9C0}" srcOrd="1" destOrd="0" parTransId="{37CF304C-840A-441F-AF3C-7F3CD457B88B}" sibTransId="{1E7AA9DF-3545-4500-B240-83FF341C3404}"/>
    <dgm:cxn modelId="{2BA3D12B-3BAF-46E1-8ADC-FC0FEE47A6A4}" type="presOf" srcId="{53C99C9C-A3B3-4430-A080-AC8F096EC9C0}" destId="{00B88663-6FBC-4720-A7D9-0C00BDF35CCF}" srcOrd="0" destOrd="0" presId="urn:microsoft.com/office/officeart/2008/layout/VerticalCurvedList"/>
    <dgm:cxn modelId="{760BB320-FBE4-450A-ADAA-50A33E71F706}" type="presOf" srcId="{8F2D877C-B739-46EF-B0F2-4F867C0B253D}" destId="{2919EBDA-8FBF-44B2-908E-B3B7C4320751}" srcOrd="0" destOrd="0" presId="urn:microsoft.com/office/officeart/2008/layout/VerticalCurvedList"/>
    <dgm:cxn modelId="{C3BB4CAF-82E2-4422-933C-EF7A0B6FAEA0}" srcId="{8F2D877C-B739-46EF-B0F2-4F867C0B253D}" destId="{43864696-FC77-4820-922C-E7D32E62F2BC}" srcOrd="2" destOrd="0" parTransId="{3B27BBAE-CA0D-41E9-9B34-7116491E3CF9}" sibTransId="{1CB0B5F8-D905-408E-B7DB-B98C6AA0C150}"/>
    <dgm:cxn modelId="{BC487C75-40E1-4A4F-8D39-8748BCB2D4D6}" type="presOf" srcId="{43864696-FC77-4820-922C-E7D32E62F2BC}" destId="{E07F2DC1-ED69-4ECD-BDC9-9B7DEF97B776}" srcOrd="0" destOrd="0" presId="urn:microsoft.com/office/officeart/2008/layout/VerticalCurvedList"/>
    <dgm:cxn modelId="{8CC736F9-802E-4980-B912-D1480C2B99B1}" srcId="{8F2D877C-B739-46EF-B0F2-4F867C0B253D}" destId="{D5BBB542-FA9C-4E5C-B003-0D44EA89F334}" srcOrd="0" destOrd="0" parTransId="{CE865E75-1CF6-43B9-9095-DCBA902BBDEB}" sibTransId="{EBFA07E9-CC43-4ABC-93AC-3621B383F22C}"/>
    <dgm:cxn modelId="{9BE51007-C55E-4D13-9ACB-DA789F130A58}" type="presOf" srcId="{EBFA07E9-CC43-4ABC-93AC-3621B383F22C}" destId="{657CA53F-C51D-400F-8D9D-7E5BB3003517}" srcOrd="0" destOrd="0" presId="urn:microsoft.com/office/officeart/2008/layout/VerticalCurvedList"/>
    <dgm:cxn modelId="{61FAA374-83D2-4C6D-8C4C-00D3C6B69EE6}" type="presParOf" srcId="{2919EBDA-8FBF-44B2-908E-B3B7C4320751}" destId="{C63F7712-4082-4013-B4DB-6C9FD543EDCB}" srcOrd="0" destOrd="0" presId="urn:microsoft.com/office/officeart/2008/layout/VerticalCurvedList"/>
    <dgm:cxn modelId="{FFD5478C-ED88-4AD3-94E4-F2DB0E2B86F1}" type="presParOf" srcId="{C63F7712-4082-4013-B4DB-6C9FD543EDCB}" destId="{B918622E-3C99-434D-87B3-E9748AFAEA93}" srcOrd="0" destOrd="0" presId="urn:microsoft.com/office/officeart/2008/layout/VerticalCurvedList"/>
    <dgm:cxn modelId="{8A1CD85D-2B22-4A31-AB45-C994A9BB4E49}" type="presParOf" srcId="{B918622E-3C99-434D-87B3-E9748AFAEA93}" destId="{5C603DC0-635B-4ADB-B6BE-CF07833BDEEB}" srcOrd="0" destOrd="0" presId="urn:microsoft.com/office/officeart/2008/layout/VerticalCurvedList"/>
    <dgm:cxn modelId="{F751F7A0-B2E9-4E7E-9BFC-39D82C818C61}" type="presParOf" srcId="{B918622E-3C99-434D-87B3-E9748AFAEA93}" destId="{657CA53F-C51D-400F-8D9D-7E5BB3003517}" srcOrd="1" destOrd="0" presId="urn:microsoft.com/office/officeart/2008/layout/VerticalCurvedList"/>
    <dgm:cxn modelId="{786FA97E-CF32-4BE3-B02B-93A8C2CEA5E2}" type="presParOf" srcId="{B918622E-3C99-434D-87B3-E9748AFAEA93}" destId="{0DD59FD3-B80D-4DF6-9A7F-91DF7B106AA7}" srcOrd="2" destOrd="0" presId="urn:microsoft.com/office/officeart/2008/layout/VerticalCurvedList"/>
    <dgm:cxn modelId="{19C64395-94D8-4A02-9DE3-91E419C18FC6}" type="presParOf" srcId="{B918622E-3C99-434D-87B3-E9748AFAEA93}" destId="{58A661F4-B932-4B15-923C-9F1DD1EA440C}" srcOrd="3" destOrd="0" presId="urn:microsoft.com/office/officeart/2008/layout/VerticalCurvedList"/>
    <dgm:cxn modelId="{A9D84731-D345-482A-A3EF-DAA83BFF5FDC}" type="presParOf" srcId="{C63F7712-4082-4013-B4DB-6C9FD543EDCB}" destId="{64265612-52B1-4883-96B2-D727A647548F}" srcOrd="1" destOrd="0" presId="urn:microsoft.com/office/officeart/2008/layout/VerticalCurvedList"/>
    <dgm:cxn modelId="{BDFF7EDB-D35F-4290-8999-071368827B55}" type="presParOf" srcId="{C63F7712-4082-4013-B4DB-6C9FD543EDCB}" destId="{28AF7B8D-3100-489F-9056-F533F3BBB0F2}" srcOrd="2" destOrd="0" presId="urn:microsoft.com/office/officeart/2008/layout/VerticalCurvedList"/>
    <dgm:cxn modelId="{39A63009-31E3-45E9-AB19-C64543DBC201}" type="presParOf" srcId="{28AF7B8D-3100-489F-9056-F533F3BBB0F2}" destId="{A6D42105-1E4E-4C68-8789-0F5E82524A9B}" srcOrd="0" destOrd="0" presId="urn:microsoft.com/office/officeart/2008/layout/VerticalCurvedList"/>
    <dgm:cxn modelId="{94D44A44-37F8-444C-8A07-BC390AEFC508}" type="presParOf" srcId="{C63F7712-4082-4013-B4DB-6C9FD543EDCB}" destId="{00B88663-6FBC-4720-A7D9-0C00BDF35CCF}" srcOrd="3" destOrd="0" presId="urn:microsoft.com/office/officeart/2008/layout/VerticalCurvedList"/>
    <dgm:cxn modelId="{DEF9AF35-524E-4BAA-B127-CE39F53190F8}" type="presParOf" srcId="{C63F7712-4082-4013-B4DB-6C9FD543EDCB}" destId="{E0632F91-612C-4515-9749-8617BE4C05A5}" srcOrd="4" destOrd="0" presId="urn:microsoft.com/office/officeart/2008/layout/VerticalCurvedList"/>
    <dgm:cxn modelId="{6D5CCB44-F216-40E5-95C2-648B9A91C50B}" type="presParOf" srcId="{E0632F91-612C-4515-9749-8617BE4C05A5}" destId="{6E1122E2-0D9A-48A0-BC98-D377D22078A2}" srcOrd="0" destOrd="0" presId="urn:microsoft.com/office/officeart/2008/layout/VerticalCurvedList"/>
    <dgm:cxn modelId="{1995ADEE-AC03-47B7-8B42-8FBFE4AD2497}" type="presParOf" srcId="{C63F7712-4082-4013-B4DB-6C9FD543EDCB}" destId="{E07F2DC1-ED69-4ECD-BDC9-9B7DEF97B776}" srcOrd="5" destOrd="0" presId="urn:microsoft.com/office/officeart/2008/layout/VerticalCurvedList"/>
    <dgm:cxn modelId="{5F350F0C-1AB0-45F6-B4EA-E661097A040B}" type="presParOf" srcId="{C63F7712-4082-4013-B4DB-6C9FD543EDCB}" destId="{C258B0B6-4B58-450E-9F20-1B497774407F}" srcOrd="6" destOrd="0" presId="urn:microsoft.com/office/officeart/2008/layout/VerticalCurvedList"/>
    <dgm:cxn modelId="{D8A8FCDB-BC1A-482E-9078-A57131B69685}" type="presParOf" srcId="{C258B0B6-4B58-450E-9F20-1B497774407F}" destId="{53754BF0-AC00-4CB2-B08F-7889CF0F53CC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2474FA9-E048-4B28-B502-DEFD91B951B0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CA"/>
        </a:p>
      </dgm:t>
    </dgm:pt>
    <dgm:pt modelId="{066A5C50-47CF-40E1-A728-4299B8EE17BF}">
      <dgm:prSet custT="1"/>
      <dgm:spPr>
        <a:solidFill>
          <a:srgbClr val="878080"/>
        </a:solidFill>
      </dgm:spPr>
      <dgm:t>
        <a:bodyPr/>
        <a:lstStyle/>
        <a:p>
          <a:pPr algn="r" rtl="1"/>
          <a:r>
            <a:rPr lang="fa-IR" sz="2400" dirty="0" smtClean="0">
              <a:cs typeface="B Homa" panose="00000400000000000000" pitchFamily="2" charset="-78"/>
            </a:rPr>
            <a:t>از شروع اصلاحات ارضی تا انقلاب اسلامی</a:t>
          </a:r>
          <a:endParaRPr lang="en-CA" sz="2400" dirty="0">
            <a:cs typeface="B Homa" panose="00000400000000000000" pitchFamily="2" charset="-78"/>
          </a:endParaRPr>
        </a:p>
      </dgm:t>
    </dgm:pt>
    <dgm:pt modelId="{49A14DBD-7066-4063-AFD1-8B770FB87B1B}" type="parTrans" cxnId="{AF2C7C0E-B9DB-44C1-A5E9-578F43D883A3}">
      <dgm:prSet/>
      <dgm:spPr/>
      <dgm:t>
        <a:bodyPr/>
        <a:lstStyle/>
        <a:p>
          <a:endParaRPr lang="en-CA"/>
        </a:p>
      </dgm:t>
    </dgm:pt>
    <dgm:pt modelId="{454F053D-E7EB-4AF9-8AF6-709B46CECD50}" type="sibTrans" cxnId="{AF2C7C0E-B9DB-44C1-A5E9-578F43D883A3}">
      <dgm:prSet/>
      <dgm:spPr/>
      <dgm:t>
        <a:bodyPr/>
        <a:lstStyle/>
        <a:p>
          <a:endParaRPr lang="en-CA"/>
        </a:p>
      </dgm:t>
    </dgm:pt>
    <dgm:pt modelId="{67E11625-C5E8-4380-8D42-C3EF1B4CBFCE}">
      <dgm:prSet custT="1"/>
      <dgm:spPr>
        <a:solidFill>
          <a:srgbClr val="C78533"/>
        </a:solidFill>
      </dgm:spPr>
      <dgm:t>
        <a:bodyPr/>
        <a:lstStyle/>
        <a:p>
          <a:pPr algn="r" rtl="1"/>
          <a:r>
            <a:rPr lang="fa-IR" sz="2400" dirty="0" smtClean="0">
              <a:cs typeface="B Homa" panose="00000400000000000000" pitchFamily="2" charset="-78"/>
            </a:rPr>
            <a:t>دوره اتصال کامل ایران به بازار جهانی</a:t>
          </a:r>
          <a:endParaRPr lang="en-CA" sz="2400" dirty="0">
            <a:cs typeface="B Homa" panose="00000400000000000000" pitchFamily="2" charset="-78"/>
          </a:endParaRPr>
        </a:p>
      </dgm:t>
    </dgm:pt>
    <dgm:pt modelId="{F69B35BA-5142-40E4-995F-DEFB2F720E01}" type="parTrans" cxnId="{BF6E43FB-9CC4-4258-A285-B71B43FE1BB9}">
      <dgm:prSet/>
      <dgm:spPr/>
      <dgm:t>
        <a:bodyPr/>
        <a:lstStyle/>
        <a:p>
          <a:endParaRPr lang="en-CA"/>
        </a:p>
      </dgm:t>
    </dgm:pt>
    <dgm:pt modelId="{57FFF8D9-9220-4913-9A6E-CB07AECCB98C}" type="sibTrans" cxnId="{BF6E43FB-9CC4-4258-A285-B71B43FE1BB9}">
      <dgm:prSet/>
      <dgm:spPr/>
      <dgm:t>
        <a:bodyPr/>
        <a:lstStyle/>
        <a:p>
          <a:endParaRPr lang="en-CA"/>
        </a:p>
      </dgm:t>
    </dgm:pt>
    <dgm:pt modelId="{722361E9-CF07-4F75-B6DD-4196570D948F}">
      <dgm:prSet custT="1"/>
      <dgm:spPr>
        <a:solidFill>
          <a:srgbClr val="3E6D98"/>
        </a:solidFill>
      </dgm:spPr>
      <dgm:t>
        <a:bodyPr/>
        <a:lstStyle/>
        <a:p>
          <a:pPr algn="r" rtl="1"/>
          <a:r>
            <a:rPr lang="fa-IR" sz="2400" dirty="0" smtClean="0">
              <a:cs typeface="B Homa" panose="00000400000000000000" pitchFamily="2" charset="-78"/>
            </a:rPr>
            <a:t>آغاز تهیه طرح های جامع شهری</a:t>
          </a:r>
          <a:br>
            <a:rPr lang="fa-IR" sz="2400" dirty="0" smtClean="0">
              <a:cs typeface="B Homa" panose="00000400000000000000" pitchFamily="2" charset="-78"/>
            </a:rPr>
          </a:br>
          <a:endParaRPr lang="en-CA" sz="2400" dirty="0">
            <a:cs typeface="B Homa" panose="00000400000000000000" pitchFamily="2" charset="-78"/>
          </a:endParaRPr>
        </a:p>
      </dgm:t>
    </dgm:pt>
    <dgm:pt modelId="{663F2DE6-0245-4C47-BC79-6992640797D5}" type="parTrans" cxnId="{68B29094-FD40-43EA-BDDF-4C8195EB6279}">
      <dgm:prSet/>
      <dgm:spPr/>
      <dgm:t>
        <a:bodyPr/>
        <a:lstStyle/>
        <a:p>
          <a:endParaRPr lang="en-CA"/>
        </a:p>
      </dgm:t>
    </dgm:pt>
    <dgm:pt modelId="{AD0E8A34-2524-4698-BF84-287B6B80C5B0}" type="sibTrans" cxnId="{68B29094-FD40-43EA-BDDF-4C8195EB6279}">
      <dgm:prSet/>
      <dgm:spPr/>
      <dgm:t>
        <a:bodyPr/>
        <a:lstStyle/>
        <a:p>
          <a:endParaRPr lang="en-CA"/>
        </a:p>
      </dgm:t>
    </dgm:pt>
    <dgm:pt modelId="{3AD316A3-5B7C-4C0A-A556-A3ED869B59AF}" type="pres">
      <dgm:prSet presAssocID="{82474FA9-E048-4B28-B502-DEFD91B951B0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CA"/>
        </a:p>
      </dgm:t>
    </dgm:pt>
    <dgm:pt modelId="{2E5F4BF6-1FCD-4F81-B89B-820AB8FF90D0}" type="pres">
      <dgm:prSet presAssocID="{82474FA9-E048-4B28-B502-DEFD91B951B0}" presName="Name1" presStyleCnt="0"/>
      <dgm:spPr/>
    </dgm:pt>
    <dgm:pt modelId="{1F599678-51B6-49B5-B793-7E6AB8CB2B6B}" type="pres">
      <dgm:prSet presAssocID="{82474FA9-E048-4B28-B502-DEFD91B951B0}" presName="cycle" presStyleCnt="0"/>
      <dgm:spPr/>
    </dgm:pt>
    <dgm:pt modelId="{8A2F5979-8DCE-4C0C-8495-91E4856A7150}" type="pres">
      <dgm:prSet presAssocID="{82474FA9-E048-4B28-B502-DEFD91B951B0}" presName="srcNode" presStyleLbl="node1" presStyleIdx="0" presStyleCnt="3"/>
      <dgm:spPr/>
    </dgm:pt>
    <dgm:pt modelId="{DCE8E971-90D2-4EFC-94C3-C49B14F4BDC3}" type="pres">
      <dgm:prSet presAssocID="{82474FA9-E048-4B28-B502-DEFD91B951B0}" presName="conn" presStyleLbl="parChTrans1D2" presStyleIdx="0" presStyleCnt="1"/>
      <dgm:spPr/>
      <dgm:t>
        <a:bodyPr/>
        <a:lstStyle/>
        <a:p>
          <a:endParaRPr lang="en-CA"/>
        </a:p>
      </dgm:t>
    </dgm:pt>
    <dgm:pt modelId="{52E14247-09CE-4E55-9730-E86ABAC83504}" type="pres">
      <dgm:prSet presAssocID="{82474FA9-E048-4B28-B502-DEFD91B951B0}" presName="extraNode" presStyleLbl="node1" presStyleIdx="0" presStyleCnt="3"/>
      <dgm:spPr/>
    </dgm:pt>
    <dgm:pt modelId="{60BFEC5F-B0AF-486B-A325-E7FFDC763727}" type="pres">
      <dgm:prSet presAssocID="{82474FA9-E048-4B28-B502-DEFD91B951B0}" presName="dstNode" presStyleLbl="node1" presStyleIdx="0" presStyleCnt="3"/>
      <dgm:spPr/>
    </dgm:pt>
    <dgm:pt modelId="{86772A91-7BA9-426E-AE67-2416CEB23D51}" type="pres">
      <dgm:prSet presAssocID="{066A5C50-47CF-40E1-A728-4299B8EE17BF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CC3E59B0-B995-4822-AFD9-3F3858D051CF}" type="pres">
      <dgm:prSet presAssocID="{066A5C50-47CF-40E1-A728-4299B8EE17BF}" presName="accent_1" presStyleCnt="0"/>
      <dgm:spPr/>
    </dgm:pt>
    <dgm:pt modelId="{CE619430-F582-4DE5-ADDA-98544F644E5A}" type="pres">
      <dgm:prSet presAssocID="{066A5C50-47CF-40E1-A728-4299B8EE17BF}" presName="accentRepeatNode" presStyleLbl="solidFgAcc1" presStyleIdx="0" presStyleCnt="3"/>
      <dgm:spPr/>
    </dgm:pt>
    <dgm:pt modelId="{4DC1FAF4-9BB6-4808-8AEA-6D59B4C6405E}" type="pres">
      <dgm:prSet presAssocID="{67E11625-C5E8-4380-8D42-C3EF1B4CBFCE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D4AE7AAE-695C-4A81-9A9C-B12C481C4617}" type="pres">
      <dgm:prSet presAssocID="{67E11625-C5E8-4380-8D42-C3EF1B4CBFCE}" presName="accent_2" presStyleCnt="0"/>
      <dgm:spPr/>
    </dgm:pt>
    <dgm:pt modelId="{1880BC07-7810-4910-A0D2-F1BF32998920}" type="pres">
      <dgm:prSet presAssocID="{67E11625-C5E8-4380-8D42-C3EF1B4CBFCE}" presName="accentRepeatNode" presStyleLbl="solidFgAcc1" presStyleIdx="1" presStyleCnt="3"/>
      <dgm:spPr/>
    </dgm:pt>
    <dgm:pt modelId="{B8CB2BB8-4327-4FF9-9C4B-05357D6841DF}" type="pres">
      <dgm:prSet presAssocID="{722361E9-CF07-4F75-B6DD-4196570D948F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651EDED4-924F-42FF-9D51-183F40A30213}" type="pres">
      <dgm:prSet presAssocID="{722361E9-CF07-4F75-B6DD-4196570D948F}" presName="accent_3" presStyleCnt="0"/>
      <dgm:spPr/>
    </dgm:pt>
    <dgm:pt modelId="{D0C6C5C4-249F-4A65-B3D2-E21259BFE3F4}" type="pres">
      <dgm:prSet presAssocID="{722361E9-CF07-4F75-B6DD-4196570D948F}" presName="accentRepeatNode" presStyleLbl="solidFgAcc1" presStyleIdx="2" presStyleCnt="3"/>
      <dgm:spPr/>
    </dgm:pt>
  </dgm:ptLst>
  <dgm:cxnLst>
    <dgm:cxn modelId="{AF2C7C0E-B9DB-44C1-A5E9-578F43D883A3}" srcId="{82474FA9-E048-4B28-B502-DEFD91B951B0}" destId="{066A5C50-47CF-40E1-A728-4299B8EE17BF}" srcOrd="0" destOrd="0" parTransId="{49A14DBD-7066-4063-AFD1-8B770FB87B1B}" sibTransId="{454F053D-E7EB-4AF9-8AF6-709B46CECD50}"/>
    <dgm:cxn modelId="{1E929766-9EA6-48D7-88F0-7F9ADD19D7C2}" type="presOf" srcId="{722361E9-CF07-4F75-B6DD-4196570D948F}" destId="{B8CB2BB8-4327-4FF9-9C4B-05357D6841DF}" srcOrd="0" destOrd="0" presId="urn:microsoft.com/office/officeart/2008/layout/VerticalCurvedList"/>
    <dgm:cxn modelId="{4C5C1886-70D8-49F0-813C-CB72FF2B52B0}" type="presOf" srcId="{67E11625-C5E8-4380-8D42-C3EF1B4CBFCE}" destId="{4DC1FAF4-9BB6-4808-8AEA-6D59B4C6405E}" srcOrd="0" destOrd="0" presId="urn:microsoft.com/office/officeart/2008/layout/VerticalCurvedList"/>
    <dgm:cxn modelId="{BF6E43FB-9CC4-4258-A285-B71B43FE1BB9}" srcId="{82474FA9-E048-4B28-B502-DEFD91B951B0}" destId="{67E11625-C5E8-4380-8D42-C3EF1B4CBFCE}" srcOrd="1" destOrd="0" parTransId="{F69B35BA-5142-40E4-995F-DEFB2F720E01}" sibTransId="{57FFF8D9-9220-4913-9A6E-CB07AECCB98C}"/>
    <dgm:cxn modelId="{4C8FCA76-3284-4BE1-B061-48533476B797}" type="presOf" srcId="{454F053D-E7EB-4AF9-8AF6-709B46CECD50}" destId="{DCE8E971-90D2-4EFC-94C3-C49B14F4BDC3}" srcOrd="0" destOrd="0" presId="urn:microsoft.com/office/officeart/2008/layout/VerticalCurvedList"/>
    <dgm:cxn modelId="{1AB9148C-7CF6-40A2-BAAA-A6734F1E9961}" type="presOf" srcId="{066A5C50-47CF-40E1-A728-4299B8EE17BF}" destId="{86772A91-7BA9-426E-AE67-2416CEB23D51}" srcOrd="0" destOrd="0" presId="urn:microsoft.com/office/officeart/2008/layout/VerticalCurvedList"/>
    <dgm:cxn modelId="{848CB8D9-CD85-4984-A9DA-39C808F15C53}" type="presOf" srcId="{82474FA9-E048-4B28-B502-DEFD91B951B0}" destId="{3AD316A3-5B7C-4C0A-A556-A3ED869B59AF}" srcOrd="0" destOrd="0" presId="urn:microsoft.com/office/officeart/2008/layout/VerticalCurvedList"/>
    <dgm:cxn modelId="{68B29094-FD40-43EA-BDDF-4C8195EB6279}" srcId="{82474FA9-E048-4B28-B502-DEFD91B951B0}" destId="{722361E9-CF07-4F75-B6DD-4196570D948F}" srcOrd="2" destOrd="0" parTransId="{663F2DE6-0245-4C47-BC79-6992640797D5}" sibTransId="{AD0E8A34-2524-4698-BF84-287B6B80C5B0}"/>
    <dgm:cxn modelId="{56226BFF-492E-4F0D-9CB0-F160E2E31450}" type="presParOf" srcId="{3AD316A3-5B7C-4C0A-A556-A3ED869B59AF}" destId="{2E5F4BF6-1FCD-4F81-B89B-820AB8FF90D0}" srcOrd="0" destOrd="0" presId="urn:microsoft.com/office/officeart/2008/layout/VerticalCurvedList"/>
    <dgm:cxn modelId="{B3135246-D103-49E4-A223-79A92933B363}" type="presParOf" srcId="{2E5F4BF6-1FCD-4F81-B89B-820AB8FF90D0}" destId="{1F599678-51B6-49B5-B793-7E6AB8CB2B6B}" srcOrd="0" destOrd="0" presId="urn:microsoft.com/office/officeart/2008/layout/VerticalCurvedList"/>
    <dgm:cxn modelId="{014C39F0-917D-41EA-B8F5-CED3557FC0DF}" type="presParOf" srcId="{1F599678-51B6-49B5-B793-7E6AB8CB2B6B}" destId="{8A2F5979-8DCE-4C0C-8495-91E4856A7150}" srcOrd="0" destOrd="0" presId="urn:microsoft.com/office/officeart/2008/layout/VerticalCurvedList"/>
    <dgm:cxn modelId="{910EA635-5087-4534-94E2-184874A22CF6}" type="presParOf" srcId="{1F599678-51B6-49B5-B793-7E6AB8CB2B6B}" destId="{DCE8E971-90D2-4EFC-94C3-C49B14F4BDC3}" srcOrd="1" destOrd="0" presId="urn:microsoft.com/office/officeart/2008/layout/VerticalCurvedList"/>
    <dgm:cxn modelId="{76CE6569-F71C-4554-9BD9-BD89D8D328A5}" type="presParOf" srcId="{1F599678-51B6-49B5-B793-7E6AB8CB2B6B}" destId="{52E14247-09CE-4E55-9730-E86ABAC83504}" srcOrd="2" destOrd="0" presId="urn:microsoft.com/office/officeart/2008/layout/VerticalCurvedList"/>
    <dgm:cxn modelId="{5754C142-8DEF-40EB-BD4E-E81F8584BD9C}" type="presParOf" srcId="{1F599678-51B6-49B5-B793-7E6AB8CB2B6B}" destId="{60BFEC5F-B0AF-486B-A325-E7FFDC763727}" srcOrd="3" destOrd="0" presId="urn:microsoft.com/office/officeart/2008/layout/VerticalCurvedList"/>
    <dgm:cxn modelId="{F8179468-C6DB-40A4-B2E9-E0DC8BC7A1C3}" type="presParOf" srcId="{2E5F4BF6-1FCD-4F81-B89B-820AB8FF90D0}" destId="{86772A91-7BA9-426E-AE67-2416CEB23D51}" srcOrd="1" destOrd="0" presId="urn:microsoft.com/office/officeart/2008/layout/VerticalCurvedList"/>
    <dgm:cxn modelId="{98A40371-3EF7-46D1-89DC-3A589DEE996A}" type="presParOf" srcId="{2E5F4BF6-1FCD-4F81-B89B-820AB8FF90D0}" destId="{CC3E59B0-B995-4822-AFD9-3F3858D051CF}" srcOrd="2" destOrd="0" presId="urn:microsoft.com/office/officeart/2008/layout/VerticalCurvedList"/>
    <dgm:cxn modelId="{4B07B7F0-F8FA-4342-BA22-45B1CA84D31A}" type="presParOf" srcId="{CC3E59B0-B995-4822-AFD9-3F3858D051CF}" destId="{CE619430-F582-4DE5-ADDA-98544F644E5A}" srcOrd="0" destOrd="0" presId="urn:microsoft.com/office/officeart/2008/layout/VerticalCurvedList"/>
    <dgm:cxn modelId="{2646AFCB-4501-4430-933F-40B80985AA48}" type="presParOf" srcId="{2E5F4BF6-1FCD-4F81-B89B-820AB8FF90D0}" destId="{4DC1FAF4-9BB6-4808-8AEA-6D59B4C6405E}" srcOrd="3" destOrd="0" presId="urn:microsoft.com/office/officeart/2008/layout/VerticalCurvedList"/>
    <dgm:cxn modelId="{50FA6A3D-5F21-4681-9D72-CE12EBAAEC8B}" type="presParOf" srcId="{2E5F4BF6-1FCD-4F81-B89B-820AB8FF90D0}" destId="{D4AE7AAE-695C-4A81-9A9C-B12C481C4617}" srcOrd="4" destOrd="0" presId="urn:microsoft.com/office/officeart/2008/layout/VerticalCurvedList"/>
    <dgm:cxn modelId="{87725332-82BC-4C08-B781-830623521829}" type="presParOf" srcId="{D4AE7AAE-695C-4A81-9A9C-B12C481C4617}" destId="{1880BC07-7810-4910-A0D2-F1BF32998920}" srcOrd="0" destOrd="0" presId="urn:microsoft.com/office/officeart/2008/layout/VerticalCurvedList"/>
    <dgm:cxn modelId="{080D4DB8-1803-44AE-AB12-C4E4FDE15D1B}" type="presParOf" srcId="{2E5F4BF6-1FCD-4F81-B89B-820AB8FF90D0}" destId="{B8CB2BB8-4327-4FF9-9C4B-05357D6841DF}" srcOrd="5" destOrd="0" presId="urn:microsoft.com/office/officeart/2008/layout/VerticalCurvedList"/>
    <dgm:cxn modelId="{D9497151-E550-4E00-B8DD-57313A60AC39}" type="presParOf" srcId="{2E5F4BF6-1FCD-4F81-B89B-820AB8FF90D0}" destId="{651EDED4-924F-42FF-9D51-183F40A30213}" srcOrd="6" destOrd="0" presId="urn:microsoft.com/office/officeart/2008/layout/VerticalCurvedList"/>
    <dgm:cxn modelId="{432B4C7D-9D0C-4FEC-BBF1-32D44643F725}" type="presParOf" srcId="{651EDED4-924F-42FF-9D51-183F40A30213}" destId="{D0C6C5C4-249F-4A65-B3D2-E21259BFE3F4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DFF4EC6-9D66-419D-9CCA-DF67170B7673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5_4" csCatId="accent5" phldr="1"/>
      <dgm:spPr/>
      <dgm:t>
        <a:bodyPr/>
        <a:lstStyle/>
        <a:p>
          <a:endParaRPr lang="en-CA"/>
        </a:p>
      </dgm:t>
    </dgm:pt>
    <dgm:pt modelId="{7FD53359-D7C6-4B58-BDE4-1F4230AE2C44}">
      <dgm:prSet phldrT="[Text]"/>
      <dgm:spPr/>
      <dgm:t>
        <a:bodyPr/>
        <a:lstStyle/>
        <a:p>
          <a:r>
            <a:rPr lang="fa-IR" dirty="0" smtClean="0">
              <a:cs typeface="B Homa" panose="00000400000000000000" pitchFamily="2" charset="-78"/>
            </a:rPr>
            <a:t>اهداف برنامه</a:t>
          </a:r>
          <a:endParaRPr lang="en-CA" dirty="0">
            <a:cs typeface="B Homa" panose="00000400000000000000" pitchFamily="2" charset="-78"/>
          </a:endParaRPr>
        </a:p>
      </dgm:t>
    </dgm:pt>
    <dgm:pt modelId="{AA12FCE6-33AD-4366-B2C3-1FF1465195B9}" type="parTrans" cxnId="{0B1A2A24-C630-4251-86EE-C2520560303B}">
      <dgm:prSet/>
      <dgm:spPr/>
      <dgm:t>
        <a:bodyPr/>
        <a:lstStyle/>
        <a:p>
          <a:endParaRPr lang="en-CA"/>
        </a:p>
      </dgm:t>
    </dgm:pt>
    <dgm:pt modelId="{FF5A2781-A3A1-4B08-8F21-37C8AC134940}" type="sibTrans" cxnId="{0B1A2A24-C630-4251-86EE-C2520560303B}">
      <dgm:prSet/>
      <dgm:spPr/>
      <dgm:t>
        <a:bodyPr/>
        <a:lstStyle/>
        <a:p>
          <a:endParaRPr lang="en-CA"/>
        </a:p>
      </dgm:t>
    </dgm:pt>
    <dgm:pt modelId="{A057CF86-A5E2-40E2-8479-6D9F19F06311}">
      <dgm:prSet phldrT="[Text]"/>
      <dgm:spPr/>
      <dgm:t>
        <a:bodyPr/>
        <a:lstStyle/>
        <a:p>
          <a:pPr rtl="1"/>
          <a:r>
            <a:rPr lang="fa-IR" dirty="0" smtClean="0">
              <a:cs typeface="B Homa" panose="00000400000000000000" pitchFamily="2" charset="-78"/>
            </a:rPr>
            <a:t>افزایش تولید </a:t>
          </a:r>
          <a:endParaRPr lang="en-CA" dirty="0">
            <a:cs typeface="B Homa" panose="00000400000000000000" pitchFamily="2" charset="-78"/>
          </a:endParaRPr>
        </a:p>
      </dgm:t>
    </dgm:pt>
    <dgm:pt modelId="{E63C6FB5-BDAB-49D2-8EE8-D8FD217B25D6}" type="parTrans" cxnId="{D6EB19F2-9397-404B-A15D-AC1645BCAA6B}">
      <dgm:prSet/>
      <dgm:spPr/>
      <dgm:t>
        <a:bodyPr/>
        <a:lstStyle/>
        <a:p>
          <a:endParaRPr lang="en-CA"/>
        </a:p>
      </dgm:t>
    </dgm:pt>
    <dgm:pt modelId="{FA4F3962-20CF-45B2-BAFB-01153B6F2F12}" type="sibTrans" cxnId="{D6EB19F2-9397-404B-A15D-AC1645BCAA6B}">
      <dgm:prSet/>
      <dgm:spPr/>
      <dgm:t>
        <a:bodyPr/>
        <a:lstStyle/>
        <a:p>
          <a:endParaRPr lang="en-CA"/>
        </a:p>
      </dgm:t>
    </dgm:pt>
    <dgm:pt modelId="{67F709FF-FC1C-451F-A3E7-E7171EE8E466}">
      <dgm:prSet phldrT="[Text]"/>
      <dgm:spPr/>
      <dgm:t>
        <a:bodyPr/>
        <a:lstStyle/>
        <a:p>
          <a:pPr rtl="1"/>
          <a:r>
            <a:rPr lang="fa-IR" dirty="0" smtClean="0">
              <a:cs typeface="B Homa" panose="00000400000000000000" pitchFamily="2" charset="-78"/>
            </a:rPr>
            <a:t>اصلاح کشاورزی</a:t>
          </a:r>
          <a:endParaRPr lang="en-CA" dirty="0">
            <a:cs typeface="B Homa" panose="00000400000000000000" pitchFamily="2" charset="-78"/>
          </a:endParaRPr>
        </a:p>
      </dgm:t>
    </dgm:pt>
    <dgm:pt modelId="{C7128329-E2E3-49CB-9630-525859BF6006}" type="parTrans" cxnId="{3EB6E7C4-1C84-445F-9D4A-8D3B8B72BF4E}">
      <dgm:prSet/>
      <dgm:spPr/>
      <dgm:t>
        <a:bodyPr/>
        <a:lstStyle/>
        <a:p>
          <a:endParaRPr lang="en-CA"/>
        </a:p>
      </dgm:t>
    </dgm:pt>
    <dgm:pt modelId="{8040163C-4A52-40F4-B480-C1F561694F3F}" type="sibTrans" cxnId="{3EB6E7C4-1C84-445F-9D4A-8D3B8B72BF4E}">
      <dgm:prSet/>
      <dgm:spPr/>
      <dgm:t>
        <a:bodyPr/>
        <a:lstStyle/>
        <a:p>
          <a:endParaRPr lang="en-CA"/>
        </a:p>
      </dgm:t>
    </dgm:pt>
    <dgm:pt modelId="{3B2A43AC-B854-438F-B47F-CAC609A03862}">
      <dgm:prSet phldrT="[Text]"/>
      <dgm:spPr/>
      <dgm:t>
        <a:bodyPr/>
        <a:lstStyle/>
        <a:p>
          <a:pPr rtl="1"/>
          <a:r>
            <a:rPr lang="fa-IR" dirty="0" smtClean="0">
              <a:cs typeface="B Homa" panose="00000400000000000000" pitchFamily="2" charset="-78"/>
            </a:rPr>
            <a:t>صدور مواد معدنی</a:t>
          </a:r>
          <a:endParaRPr lang="en-CA" dirty="0">
            <a:cs typeface="B Homa" panose="00000400000000000000" pitchFamily="2" charset="-78"/>
          </a:endParaRPr>
        </a:p>
      </dgm:t>
    </dgm:pt>
    <dgm:pt modelId="{D753D10B-9B4D-4479-B769-6244805AF1BF}" type="parTrans" cxnId="{247FD040-9351-40B6-96F9-1675CB29E686}">
      <dgm:prSet/>
      <dgm:spPr/>
      <dgm:t>
        <a:bodyPr/>
        <a:lstStyle/>
        <a:p>
          <a:endParaRPr lang="en-CA"/>
        </a:p>
      </dgm:t>
    </dgm:pt>
    <dgm:pt modelId="{726F68F7-6A40-4EFE-8BC8-C798E8F96559}" type="sibTrans" cxnId="{247FD040-9351-40B6-96F9-1675CB29E686}">
      <dgm:prSet/>
      <dgm:spPr/>
      <dgm:t>
        <a:bodyPr/>
        <a:lstStyle/>
        <a:p>
          <a:endParaRPr lang="en-CA"/>
        </a:p>
      </dgm:t>
    </dgm:pt>
    <dgm:pt modelId="{6BCB7E92-A521-42EA-8C87-442C3A40BBEE}">
      <dgm:prSet phldrT="[Text]"/>
      <dgm:spPr/>
      <dgm:t>
        <a:bodyPr/>
        <a:lstStyle/>
        <a:p>
          <a:pPr rtl="1"/>
          <a:r>
            <a:rPr lang="fa-IR" dirty="0" smtClean="0">
              <a:cs typeface="B Homa" panose="00000400000000000000" pitchFamily="2" charset="-78"/>
            </a:rPr>
            <a:t>گسترش صادرات</a:t>
          </a:r>
          <a:endParaRPr lang="en-CA" dirty="0">
            <a:cs typeface="B Homa" panose="00000400000000000000" pitchFamily="2" charset="-78"/>
          </a:endParaRPr>
        </a:p>
      </dgm:t>
    </dgm:pt>
    <dgm:pt modelId="{724FE94C-CBF4-456D-82E6-A30A6AD9FB27}" type="parTrans" cxnId="{FD0D71E6-04FF-405B-9FAA-1E6A5C98B0B7}">
      <dgm:prSet/>
      <dgm:spPr/>
      <dgm:t>
        <a:bodyPr/>
        <a:lstStyle/>
        <a:p>
          <a:endParaRPr lang="en-CA"/>
        </a:p>
      </dgm:t>
    </dgm:pt>
    <dgm:pt modelId="{E4C7BFA7-5BDF-408E-9A17-0A85E3106841}" type="sibTrans" cxnId="{FD0D71E6-04FF-405B-9FAA-1E6A5C98B0B7}">
      <dgm:prSet/>
      <dgm:spPr/>
      <dgm:t>
        <a:bodyPr/>
        <a:lstStyle/>
        <a:p>
          <a:endParaRPr lang="en-CA"/>
        </a:p>
      </dgm:t>
    </dgm:pt>
    <dgm:pt modelId="{A10BAA35-5ADE-4549-9991-7A3E9BE0F5C9}">
      <dgm:prSet phldrT="[Text]"/>
      <dgm:spPr/>
      <dgm:t>
        <a:bodyPr/>
        <a:lstStyle/>
        <a:p>
          <a:pPr rtl="1"/>
          <a:r>
            <a:rPr lang="fa-IR" dirty="0" smtClean="0">
              <a:cs typeface="B Homa" panose="00000400000000000000" pitchFamily="2" charset="-78"/>
            </a:rPr>
            <a:t>افزایش رفاه اجتماعی</a:t>
          </a:r>
          <a:endParaRPr lang="en-CA" dirty="0">
            <a:cs typeface="B Homa" panose="00000400000000000000" pitchFamily="2" charset="-78"/>
          </a:endParaRPr>
        </a:p>
      </dgm:t>
    </dgm:pt>
    <dgm:pt modelId="{996058A5-F1D2-4EB4-8B5D-B92ECF85A9B0}" type="parTrans" cxnId="{FC986248-39E4-49F7-B290-244D5EA65182}">
      <dgm:prSet/>
      <dgm:spPr/>
      <dgm:t>
        <a:bodyPr/>
        <a:lstStyle/>
        <a:p>
          <a:endParaRPr lang="en-CA"/>
        </a:p>
      </dgm:t>
    </dgm:pt>
    <dgm:pt modelId="{36B4BD12-93BE-4917-86A5-0E57B49A5D27}" type="sibTrans" cxnId="{FC986248-39E4-49F7-B290-244D5EA65182}">
      <dgm:prSet/>
      <dgm:spPr/>
      <dgm:t>
        <a:bodyPr/>
        <a:lstStyle/>
        <a:p>
          <a:endParaRPr lang="en-CA"/>
        </a:p>
      </dgm:t>
    </dgm:pt>
    <dgm:pt modelId="{65646232-0EEA-4081-93B6-CA9766A578A6}" type="pres">
      <dgm:prSet presAssocID="{DDFF4EC6-9D66-419D-9CCA-DF67170B7673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CA"/>
        </a:p>
      </dgm:t>
    </dgm:pt>
    <dgm:pt modelId="{4C5251B5-1563-44BC-8732-13A8C3604D95}" type="pres">
      <dgm:prSet presAssocID="{7FD53359-D7C6-4B58-BDE4-1F4230AE2C44}" presName="root1" presStyleCnt="0"/>
      <dgm:spPr/>
    </dgm:pt>
    <dgm:pt modelId="{5EFC9D8D-884F-42B3-B8BE-57EAE52D0278}" type="pres">
      <dgm:prSet presAssocID="{7FD53359-D7C6-4B58-BDE4-1F4230AE2C44}" presName="LevelOneTextNode" presStyleLbl="node0" presStyleIdx="0" presStyleCnt="1" custLinFactX="380396" custLinFactNeighborX="400000" custLinFactNeighborY="1749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12F4C450-2864-4FF7-B262-6DB120C03F1C}" type="pres">
      <dgm:prSet presAssocID="{7FD53359-D7C6-4B58-BDE4-1F4230AE2C44}" presName="level2hierChild" presStyleCnt="0"/>
      <dgm:spPr/>
    </dgm:pt>
    <dgm:pt modelId="{1A74DFA4-1416-4790-A6C5-F4F0E5DA0DA3}" type="pres">
      <dgm:prSet presAssocID="{E63C6FB5-BDAB-49D2-8EE8-D8FD217B25D6}" presName="conn2-1" presStyleLbl="parChTrans1D2" presStyleIdx="0" presStyleCnt="5"/>
      <dgm:spPr/>
      <dgm:t>
        <a:bodyPr/>
        <a:lstStyle/>
        <a:p>
          <a:endParaRPr lang="en-CA"/>
        </a:p>
      </dgm:t>
    </dgm:pt>
    <dgm:pt modelId="{040132AA-0E94-44C3-B4F4-5E7AE288C2FC}" type="pres">
      <dgm:prSet presAssocID="{E63C6FB5-BDAB-49D2-8EE8-D8FD217B25D6}" presName="connTx" presStyleLbl="parChTrans1D2" presStyleIdx="0" presStyleCnt="5"/>
      <dgm:spPr/>
      <dgm:t>
        <a:bodyPr/>
        <a:lstStyle/>
        <a:p>
          <a:endParaRPr lang="en-CA"/>
        </a:p>
      </dgm:t>
    </dgm:pt>
    <dgm:pt modelId="{E1EA0D9F-5899-4E7F-989F-D8A5CD698DC0}" type="pres">
      <dgm:prSet presAssocID="{A057CF86-A5E2-40E2-8479-6D9F19F06311}" presName="root2" presStyleCnt="0"/>
      <dgm:spPr/>
    </dgm:pt>
    <dgm:pt modelId="{F7AC5207-153F-400E-A797-B9CE1A7F3EED}" type="pres">
      <dgm:prSet presAssocID="{A057CF86-A5E2-40E2-8479-6D9F19F06311}" presName="LevelTwoTextNode" presStyleLbl="node2" presStyleIdx="0" presStyleCnt="5" custScaleX="102648" custLinFactNeighborX="-44140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FC7E14E2-D2D8-41F3-82EE-04DD5DF7C81C}" type="pres">
      <dgm:prSet presAssocID="{A057CF86-A5E2-40E2-8479-6D9F19F06311}" presName="level3hierChild" presStyleCnt="0"/>
      <dgm:spPr/>
    </dgm:pt>
    <dgm:pt modelId="{DAD1CAC9-200B-4653-8804-CE24A235176B}" type="pres">
      <dgm:prSet presAssocID="{C7128329-E2E3-49CB-9630-525859BF6006}" presName="conn2-1" presStyleLbl="parChTrans1D2" presStyleIdx="1" presStyleCnt="5"/>
      <dgm:spPr/>
      <dgm:t>
        <a:bodyPr/>
        <a:lstStyle/>
        <a:p>
          <a:endParaRPr lang="en-CA"/>
        </a:p>
      </dgm:t>
    </dgm:pt>
    <dgm:pt modelId="{7BB2F28D-DA43-4EB5-97F0-AC71347C7C88}" type="pres">
      <dgm:prSet presAssocID="{C7128329-E2E3-49CB-9630-525859BF6006}" presName="connTx" presStyleLbl="parChTrans1D2" presStyleIdx="1" presStyleCnt="5"/>
      <dgm:spPr/>
      <dgm:t>
        <a:bodyPr/>
        <a:lstStyle/>
        <a:p>
          <a:endParaRPr lang="en-CA"/>
        </a:p>
      </dgm:t>
    </dgm:pt>
    <dgm:pt modelId="{8139C1BB-6D64-459B-AB7A-1058C5D9731A}" type="pres">
      <dgm:prSet presAssocID="{67F709FF-FC1C-451F-A3E7-E7171EE8E466}" presName="root2" presStyleCnt="0"/>
      <dgm:spPr/>
    </dgm:pt>
    <dgm:pt modelId="{F6B1672C-9C97-4A6A-B28D-838017353928}" type="pres">
      <dgm:prSet presAssocID="{67F709FF-FC1C-451F-A3E7-E7171EE8E466}" presName="LevelTwoTextNode" presStyleLbl="node2" presStyleIdx="1" presStyleCnt="5" custScaleX="102648" custLinFactNeighborX="-44140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3E0E0029-5ADA-4A7C-8BAC-B61ADC065846}" type="pres">
      <dgm:prSet presAssocID="{67F709FF-FC1C-451F-A3E7-E7171EE8E466}" presName="level3hierChild" presStyleCnt="0"/>
      <dgm:spPr/>
    </dgm:pt>
    <dgm:pt modelId="{9F3507A7-0043-405D-9732-042114D2C8A9}" type="pres">
      <dgm:prSet presAssocID="{724FE94C-CBF4-456D-82E6-A30A6AD9FB27}" presName="conn2-1" presStyleLbl="parChTrans1D2" presStyleIdx="2" presStyleCnt="5"/>
      <dgm:spPr/>
      <dgm:t>
        <a:bodyPr/>
        <a:lstStyle/>
        <a:p>
          <a:endParaRPr lang="en-CA"/>
        </a:p>
      </dgm:t>
    </dgm:pt>
    <dgm:pt modelId="{171AEC12-8D66-4E16-9E4D-CF0F54C4948D}" type="pres">
      <dgm:prSet presAssocID="{724FE94C-CBF4-456D-82E6-A30A6AD9FB27}" presName="connTx" presStyleLbl="parChTrans1D2" presStyleIdx="2" presStyleCnt="5"/>
      <dgm:spPr/>
      <dgm:t>
        <a:bodyPr/>
        <a:lstStyle/>
        <a:p>
          <a:endParaRPr lang="en-CA"/>
        </a:p>
      </dgm:t>
    </dgm:pt>
    <dgm:pt modelId="{02B1AB0A-D256-486D-8A1D-92D34968D1C5}" type="pres">
      <dgm:prSet presAssocID="{6BCB7E92-A521-42EA-8C87-442C3A40BBEE}" presName="root2" presStyleCnt="0"/>
      <dgm:spPr/>
    </dgm:pt>
    <dgm:pt modelId="{871B6CDD-9C04-4F0E-AB72-2112894CA9B3}" type="pres">
      <dgm:prSet presAssocID="{6BCB7E92-A521-42EA-8C87-442C3A40BBEE}" presName="LevelTwoTextNode" presStyleLbl="node2" presStyleIdx="2" presStyleCnt="5" custScaleX="102648" custLinFactNeighborX="-44140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7C20D8B3-8C97-49EE-9DAD-8BD9B367D67D}" type="pres">
      <dgm:prSet presAssocID="{6BCB7E92-A521-42EA-8C87-442C3A40BBEE}" presName="level3hierChild" presStyleCnt="0"/>
      <dgm:spPr/>
    </dgm:pt>
    <dgm:pt modelId="{75396B94-C760-4F05-AB8A-9621E79660F3}" type="pres">
      <dgm:prSet presAssocID="{996058A5-F1D2-4EB4-8B5D-B92ECF85A9B0}" presName="conn2-1" presStyleLbl="parChTrans1D2" presStyleIdx="3" presStyleCnt="5"/>
      <dgm:spPr/>
      <dgm:t>
        <a:bodyPr/>
        <a:lstStyle/>
        <a:p>
          <a:endParaRPr lang="en-CA"/>
        </a:p>
      </dgm:t>
    </dgm:pt>
    <dgm:pt modelId="{A0BC94BE-1C1A-464E-A68B-C04C011E70AA}" type="pres">
      <dgm:prSet presAssocID="{996058A5-F1D2-4EB4-8B5D-B92ECF85A9B0}" presName="connTx" presStyleLbl="parChTrans1D2" presStyleIdx="3" presStyleCnt="5"/>
      <dgm:spPr/>
      <dgm:t>
        <a:bodyPr/>
        <a:lstStyle/>
        <a:p>
          <a:endParaRPr lang="en-CA"/>
        </a:p>
      </dgm:t>
    </dgm:pt>
    <dgm:pt modelId="{87CBD9A4-CD80-41B8-97F9-BDE1FBD3621D}" type="pres">
      <dgm:prSet presAssocID="{A10BAA35-5ADE-4549-9991-7A3E9BE0F5C9}" presName="root2" presStyleCnt="0"/>
      <dgm:spPr/>
    </dgm:pt>
    <dgm:pt modelId="{7279613D-0CD8-4A33-BEF2-9EC2A1A6AAF2}" type="pres">
      <dgm:prSet presAssocID="{A10BAA35-5ADE-4549-9991-7A3E9BE0F5C9}" presName="LevelTwoTextNode" presStyleLbl="node2" presStyleIdx="3" presStyleCnt="5" custScaleX="102648" custLinFactNeighborX="-44140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480A1AF5-0E89-48F7-BA38-9DEC48C59B72}" type="pres">
      <dgm:prSet presAssocID="{A10BAA35-5ADE-4549-9991-7A3E9BE0F5C9}" presName="level3hierChild" presStyleCnt="0"/>
      <dgm:spPr/>
    </dgm:pt>
    <dgm:pt modelId="{6E56F6EC-6736-42C6-97D3-935EE65F1EFC}" type="pres">
      <dgm:prSet presAssocID="{D753D10B-9B4D-4479-B769-6244805AF1BF}" presName="conn2-1" presStyleLbl="parChTrans1D2" presStyleIdx="4" presStyleCnt="5"/>
      <dgm:spPr/>
      <dgm:t>
        <a:bodyPr/>
        <a:lstStyle/>
        <a:p>
          <a:endParaRPr lang="en-CA"/>
        </a:p>
      </dgm:t>
    </dgm:pt>
    <dgm:pt modelId="{BF93BAA1-B4F8-4FEE-9C28-68F7B66176A0}" type="pres">
      <dgm:prSet presAssocID="{D753D10B-9B4D-4479-B769-6244805AF1BF}" presName="connTx" presStyleLbl="parChTrans1D2" presStyleIdx="4" presStyleCnt="5"/>
      <dgm:spPr/>
      <dgm:t>
        <a:bodyPr/>
        <a:lstStyle/>
        <a:p>
          <a:endParaRPr lang="en-CA"/>
        </a:p>
      </dgm:t>
    </dgm:pt>
    <dgm:pt modelId="{58647A19-C70A-4F52-BEB1-CD815AAFAD4F}" type="pres">
      <dgm:prSet presAssocID="{3B2A43AC-B854-438F-B47F-CAC609A03862}" presName="root2" presStyleCnt="0"/>
      <dgm:spPr/>
    </dgm:pt>
    <dgm:pt modelId="{3DFBB8EA-A625-4665-8051-6E84AFD8CEC0}" type="pres">
      <dgm:prSet presAssocID="{3B2A43AC-B854-438F-B47F-CAC609A03862}" presName="LevelTwoTextNode" presStyleLbl="node2" presStyleIdx="4" presStyleCnt="5" custScaleX="102648" custLinFactNeighborX="-44140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5A9C59DB-06EF-46A6-B29C-2F8A353AD45C}" type="pres">
      <dgm:prSet presAssocID="{3B2A43AC-B854-438F-B47F-CAC609A03862}" presName="level3hierChild" presStyleCnt="0"/>
      <dgm:spPr/>
    </dgm:pt>
  </dgm:ptLst>
  <dgm:cxnLst>
    <dgm:cxn modelId="{3EB6E7C4-1C84-445F-9D4A-8D3B8B72BF4E}" srcId="{7FD53359-D7C6-4B58-BDE4-1F4230AE2C44}" destId="{67F709FF-FC1C-451F-A3E7-E7171EE8E466}" srcOrd="1" destOrd="0" parTransId="{C7128329-E2E3-49CB-9630-525859BF6006}" sibTransId="{8040163C-4A52-40F4-B480-C1F561694F3F}"/>
    <dgm:cxn modelId="{E74A38A1-E552-46AF-A1C5-04D1C4D93A92}" type="presOf" srcId="{D753D10B-9B4D-4479-B769-6244805AF1BF}" destId="{6E56F6EC-6736-42C6-97D3-935EE65F1EFC}" srcOrd="0" destOrd="0" presId="urn:microsoft.com/office/officeart/2008/layout/HorizontalMultiLevelHierarchy"/>
    <dgm:cxn modelId="{0B1A2A24-C630-4251-86EE-C2520560303B}" srcId="{DDFF4EC6-9D66-419D-9CCA-DF67170B7673}" destId="{7FD53359-D7C6-4B58-BDE4-1F4230AE2C44}" srcOrd="0" destOrd="0" parTransId="{AA12FCE6-33AD-4366-B2C3-1FF1465195B9}" sibTransId="{FF5A2781-A3A1-4B08-8F21-37C8AC134940}"/>
    <dgm:cxn modelId="{E87F928A-4E87-4E53-9FF6-1A3F23A108DD}" type="presOf" srcId="{E63C6FB5-BDAB-49D2-8EE8-D8FD217B25D6}" destId="{040132AA-0E94-44C3-B4F4-5E7AE288C2FC}" srcOrd="1" destOrd="0" presId="urn:microsoft.com/office/officeart/2008/layout/HorizontalMultiLevelHierarchy"/>
    <dgm:cxn modelId="{64E00B68-E07A-40D2-96E2-638DDABC2264}" type="presOf" srcId="{A10BAA35-5ADE-4549-9991-7A3E9BE0F5C9}" destId="{7279613D-0CD8-4A33-BEF2-9EC2A1A6AAF2}" srcOrd="0" destOrd="0" presId="urn:microsoft.com/office/officeart/2008/layout/HorizontalMultiLevelHierarchy"/>
    <dgm:cxn modelId="{D6EB19F2-9397-404B-A15D-AC1645BCAA6B}" srcId="{7FD53359-D7C6-4B58-BDE4-1F4230AE2C44}" destId="{A057CF86-A5E2-40E2-8479-6D9F19F06311}" srcOrd="0" destOrd="0" parTransId="{E63C6FB5-BDAB-49D2-8EE8-D8FD217B25D6}" sibTransId="{FA4F3962-20CF-45B2-BAFB-01153B6F2F12}"/>
    <dgm:cxn modelId="{4E5176C0-6FD4-4043-8B79-F9BC91086F5E}" type="presOf" srcId="{E63C6FB5-BDAB-49D2-8EE8-D8FD217B25D6}" destId="{1A74DFA4-1416-4790-A6C5-F4F0E5DA0DA3}" srcOrd="0" destOrd="0" presId="urn:microsoft.com/office/officeart/2008/layout/HorizontalMultiLevelHierarchy"/>
    <dgm:cxn modelId="{5E5E08C7-E755-43E3-B676-7D299C75DC2B}" type="presOf" srcId="{6BCB7E92-A521-42EA-8C87-442C3A40BBEE}" destId="{871B6CDD-9C04-4F0E-AB72-2112894CA9B3}" srcOrd="0" destOrd="0" presId="urn:microsoft.com/office/officeart/2008/layout/HorizontalMultiLevelHierarchy"/>
    <dgm:cxn modelId="{0E874D2F-7414-4B37-A227-CDDB31079AA3}" type="presOf" srcId="{C7128329-E2E3-49CB-9630-525859BF6006}" destId="{7BB2F28D-DA43-4EB5-97F0-AC71347C7C88}" srcOrd="1" destOrd="0" presId="urn:microsoft.com/office/officeart/2008/layout/HorizontalMultiLevelHierarchy"/>
    <dgm:cxn modelId="{CE8AECF7-1E4C-465C-9476-2AB2E2ECE988}" type="presOf" srcId="{D753D10B-9B4D-4479-B769-6244805AF1BF}" destId="{BF93BAA1-B4F8-4FEE-9C28-68F7B66176A0}" srcOrd="1" destOrd="0" presId="urn:microsoft.com/office/officeart/2008/layout/HorizontalMultiLevelHierarchy"/>
    <dgm:cxn modelId="{68EFC97B-A750-43FA-AACF-3336607F6F1A}" type="presOf" srcId="{996058A5-F1D2-4EB4-8B5D-B92ECF85A9B0}" destId="{A0BC94BE-1C1A-464E-A68B-C04C011E70AA}" srcOrd="1" destOrd="0" presId="urn:microsoft.com/office/officeart/2008/layout/HorizontalMultiLevelHierarchy"/>
    <dgm:cxn modelId="{FC986248-39E4-49F7-B290-244D5EA65182}" srcId="{7FD53359-D7C6-4B58-BDE4-1F4230AE2C44}" destId="{A10BAA35-5ADE-4549-9991-7A3E9BE0F5C9}" srcOrd="3" destOrd="0" parTransId="{996058A5-F1D2-4EB4-8B5D-B92ECF85A9B0}" sibTransId="{36B4BD12-93BE-4917-86A5-0E57B49A5D27}"/>
    <dgm:cxn modelId="{247FD040-9351-40B6-96F9-1675CB29E686}" srcId="{7FD53359-D7C6-4B58-BDE4-1F4230AE2C44}" destId="{3B2A43AC-B854-438F-B47F-CAC609A03862}" srcOrd="4" destOrd="0" parTransId="{D753D10B-9B4D-4479-B769-6244805AF1BF}" sibTransId="{726F68F7-6A40-4EFE-8BC8-C798E8F96559}"/>
    <dgm:cxn modelId="{A0639B44-8C4D-4856-9AF9-78C740FEE0CB}" type="presOf" srcId="{7FD53359-D7C6-4B58-BDE4-1F4230AE2C44}" destId="{5EFC9D8D-884F-42B3-B8BE-57EAE52D0278}" srcOrd="0" destOrd="0" presId="urn:microsoft.com/office/officeart/2008/layout/HorizontalMultiLevelHierarchy"/>
    <dgm:cxn modelId="{DAE4C608-AC82-47AB-A396-2D110A0709AC}" type="presOf" srcId="{DDFF4EC6-9D66-419D-9CCA-DF67170B7673}" destId="{65646232-0EEA-4081-93B6-CA9766A578A6}" srcOrd="0" destOrd="0" presId="urn:microsoft.com/office/officeart/2008/layout/HorizontalMultiLevelHierarchy"/>
    <dgm:cxn modelId="{CB56869B-2639-4400-BF16-75B5EF4C8D3E}" type="presOf" srcId="{996058A5-F1D2-4EB4-8B5D-B92ECF85A9B0}" destId="{75396B94-C760-4F05-AB8A-9621E79660F3}" srcOrd="0" destOrd="0" presId="urn:microsoft.com/office/officeart/2008/layout/HorizontalMultiLevelHierarchy"/>
    <dgm:cxn modelId="{CACF136F-E828-44F7-BDFA-EC939CEA675E}" type="presOf" srcId="{A057CF86-A5E2-40E2-8479-6D9F19F06311}" destId="{F7AC5207-153F-400E-A797-B9CE1A7F3EED}" srcOrd="0" destOrd="0" presId="urn:microsoft.com/office/officeart/2008/layout/HorizontalMultiLevelHierarchy"/>
    <dgm:cxn modelId="{AB1EB130-3D25-4F57-B37E-47E78139E95E}" type="presOf" srcId="{724FE94C-CBF4-456D-82E6-A30A6AD9FB27}" destId="{171AEC12-8D66-4E16-9E4D-CF0F54C4948D}" srcOrd="1" destOrd="0" presId="urn:microsoft.com/office/officeart/2008/layout/HorizontalMultiLevelHierarchy"/>
    <dgm:cxn modelId="{17E36E86-BE5D-400B-9432-1679EE631D3E}" type="presOf" srcId="{3B2A43AC-B854-438F-B47F-CAC609A03862}" destId="{3DFBB8EA-A625-4665-8051-6E84AFD8CEC0}" srcOrd="0" destOrd="0" presId="urn:microsoft.com/office/officeart/2008/layout/HorizontalMultiLevelHierarchy"/>
    <dgm:cxn modelId="{FD0D71E6-04FF-405B-9FAA-1E6A5C98B0B7}" srcId="{7FD53359-D7C6-4B58-BDE4-1F4230AE2C44}" destId="{6BCB7E92-A521-42EA-8C87-442C3A40BBEE}" srcOrd="2" destOrd="0" parTransId="{724FE94C-CBF4-456D-82E6-A30A6AD9FB27}" sibTransId="{E4C7BFA7-5BDF-408E-9A17-0A85E3106841}"/>
    <dgm:cxn modelId="{2DAF9834-2B03-4A87-AC81-F04E88FCA4A5}" type="presOf" srcId="{C7128329-E2E3-49CB-9630-525859BF6006}" destId="{DAD1CAC9-200B-4653-8804-CE24A235176B}" srcOrd="0" destOrd="0" presId="urn:microsoft.com/office/officeart/2008/layout/HorizontalMultiLevelHierarchy"/>
    <dgm:cxn modelId="{44EB7C1D-1E2E-419D-9878-D541DF860294}" type="presOf" srcId="{67F709FF-FC1C-451F-A3E7-E7171EE8E466}" destId="{F6B1672C-9C97-4A6A-B28D-838017353928}" srcOrd="0" destOrd="0" presId="urn:microsoft.com/office/officeart/2008/layout/HorizontalMultiLevelHierarchy"/>
    <dgm:cxn modelId="{8499434F-982D-4995-9EF4-0396378C421D}" type="presOf" srcId="{724FE94C-CBF4-456D-82E6-A30A6AD9FB27}" destId="{9F3507A7-0043-405D-9732-042114D2C8A9}" srcOrd="0" destOrd="0" presId="urn:microsoft.com/office/officeart/2008/layout/HorizontalMultiLevelHierarchy"/>
    <dgm:cxn modelId="{9E7224E8-E14B-4544-A916-C00D9A0C35F2}" type="presParOf" srcId="{65646232-0EEA-4081-93B6-CA9766A578A6}" destId="{4C5251B5-1563-44BC-8732-13A8C3604D95}" srcOrd="0" destOrd="0" presId="urn:microsoft.com/office/officeart/2008/layout/HorizontalMultiLevelHierarchy"/>
    <dgm:cxn modelId="{B4D07769-8C96-460D-9FFC-85ACF5ED0684}" type="presParOf" srcId="{4C5251B5-1563-44BC-8732-13A8C3604D95}" destId="{5EFC9D8D-884F-42B3-B8BE-57EAE52D0278}" srcOrd="0" destOrd="0" presId="urn:microsoft.com/office/officeart/2008/layout/HorizontalMultiLevelHierarchy"/>
    <dgm:cxn modelId="{7619C857-BC70-4D17-9AD3-A3261ED1B696}" type="presParOf" srcId="{4C5251B5-1563-44BC-8732-13A8C3604D95}" destId="{12F4C450-2864-4FF7-B262-6DB120C03F1C}" srcOrd="1" destOrd="0" presId="urn:microsoft.com/office/officeart/2008/layout/HorizontalMultiLevelHierarchy"/>
    <dgm:cxn modelId="{86DE616A-5348-45EB-AF21-3CE72F7AA1F8}" type="presParOf" srcId="{12F4C450-2864-4FF7-B262-6DB120C03F1C}" destId="{1A74DFA4-1416-4790-A6C5-F4F0E5DA0DA3}" srcOrd="0" destOrd="0" presId="urn:microsoft.com/office/officeart/2008/layout/HorizontalMultiLevelHierarchy"/>
    <dgm:cxn modelId="{DF570F3E-9201-4EE0-8B8F-B43BE4B9048B}" type="presParOf" srcId="{1A74DFA4-1416-4790-A6C5-F4F0E5DA0DA3}" destId="{040132AA-0E94-44C3-B4F4-5E7AE288C2FC}" srcOrd="0" destOrd="0" presId="urn:microsoft.com/office/officeart/2008/layout/HorizontalMultiLevelHierarchy"/>
    <dgm:cxn modelId="{4D9A4577-7C97-4CA0-9A5B-3B23AD8D532E}" type="presParOf" srcId="{12F4C450-2864-4FF7-B262-6DB120C03F1C}" destId="{E1EA0D9F-5899-4E7F-989F-D8A5CD698DC0}" srcOrd="1" destOrd="0" presId="urn:microsoft.com/office/officeart/2008/layout/HorizontalMultiLevelHierarchy"/>
    <dgm:cxn modelId="{64AF2D5E-A058-4675-A218-902715802469}" type="presParOf" srcId="{E1EA0D9F-5899-4E7F-989F-D8A5CD698DC0}" destId="{F7AC5207-153F-400E-A797-B9CE1A7F3EED}" srcOrd="0" destOrd="0" presId="urn:microsoft.com/office/officeart/2008/layout/HorizontalMultiLevelHierarchy"/>
    <dgm:cxn modelId="{C804F702-279E-4162-A19A-9FC1CDFDD9ED}" type="presParOf" srcId="{E1EA0D9F-5899-4E7F-989F-D8A5CD698DC0}" destId="{FC7E14E2-D2D8-41F3-82EE-04DD5DF7C81C}" srcOrd="1" destOrd="0" presId="urn:microsoft.com/office/officeart/2008/layout/HorizontalMultiLevelHierarchy"/>
    <dgm:cxn modelId="{81D3DF00-310F-4BB2-A4FF-0611D0B33DCD}" type="presParOf" srcId="{12F4C450-2864-4FF7-B262-6DB120C03F1C}" destId="{DAD1CAC9-200B-4653-8804-CE24A235176B}" srcOrd="2" destOrd="0" presId="urn:microsoft.com/office/officeart/2008/layout/HorizontalMultiLevelHierarchy"/>
    <dgm:cxn modelId="{89B5292A-5D26-44C7-BEEB-4A688E83D5A7}" type="presParOf" srcId="{DAD1CAC9-200B-4653-8804-CE24A235176B}" destId="{7BB2F28D-DA43-4EB5-97F0-AC71347C7C88}" srcOrd="0" destOrd="0" presId="urn:microsoft.com/office/officeart/2008/layout/HorizontalMultiLevelHierarchy"/>
    <dgm:cxn modelId="{F63DFA47-8EB5-4D57-A270-C21AC7D184C9}" type="presParOf" srcId="{12F4C450-2864-4FF7-B262-6DB120C03F1C}" destId="{8139C1BB-6D64-459B-AB7A-1058C5D9731A}" srcOrd="3" destOrd="0" presId="urn:microsoft.com/office/officeart/2008/layout/HorizontalMultiLevelHierarchy"/>
    <dgm:cxn modelId="{E5C0BE49-4FD0-4350-AA47-838865FE34E8}" type="presParOf" srcId="{8139C1BB-6D64-459B-AB7A-1058C5D9731A}" destId="{F6B1672C-9C97-4A6A-B28D-838017353928}" srcOrd="0" destOrd="0" presId="urn:microsoft.com/office/officeart/2008/layout/HorizontalMultiLevelHierarchy"/>
    <dgm:cxn modelId="{AF78CD73-1EE5-457D-867D-DF7295A9D67C}" type="presParOf" srcId="{8139C1BB-6D64-459B-AB7A-1058C5D9731A}" destId="{3E0E0029-5ADA-4A7C-8BAC-B61ADC065846}" srcOrd="1" destOrd="0" presId="urn:microsoft.com/office/officeart/2008/layout/HorizontalMultiLevelHierarchy"/>
    <dgm:cxn modelId="{31658E59-2B46-42BE-9BE6-47A604B784E3}" type="presParOf" srcId="{12F4C450-2864-4FF7-B262-6DB120C03F1C}" destId="{9F3507A7-0043-405D-9732-042114D2C8A9}" srcOrd="4" destOrd="0" presId="urn:microsoft.com/office/officeart/2008/layout/HorizontalMultiLevelHierarchy"/>
    <dgm:cxn modelId="{FF25B3D3-76C7-422D-86BC-158711B49D45}" type="presParOf" srcId="{9F3507A7-0043-405D-9732-042114D2C8A9}" destId="{171AEC12-8D66-4E16-9E4D-CF0F54C4948D}" srcOrd="0" destOrd="0" presId="urn:microsoft.com/office/officeart/2008/layout/HorizontalMultiLevelHierarchy"/>
    <dgm:cxn modelId="{01CC0C61-36CF-4D60-8872-11DD669DA4B8}" type="presParOf" srcId="{12F4C450-2864-4FF7-B262-6DB120C03F1C}" destId="{02B1AB0A-D256-486D-8A1D-92D34968D1C5}" srcOrd="5" destOrd="0" presId="urn:microsoft.com/office/officeart/2008/layout/HorizontalMultiLevelHierarchy"/>
    <dgm:cxn modelId="{7F4929F2-4446-4ED3-B051-3E28EF8C0B89}" type="presParOf" srcId="{02B1AB0A-D256-486D-8A1D-92D34968D1C5}" destId="{871B6CDD-9C04-4F0E-AB72-2112894CA9B3}" srcOrd="0" destOrd="0" presId="urn:microsoft.com/office/officeart/2008/layout/HorizontalMultiLevelHierarchy"/>
    <dgm:cxn modelId="{104221D9-60E1-4642-8267-55512E634230}" type="presParOf" srcId="{02B1AB0A-D256-486D-8A1D-92D34968D1C5}" destId="{7C20D8B3-8C97-49EE-9DAD-8BD9B367D67D}" srcOrd="1" destOrd="0" presId="urn:microsoft.com/office/officeart/2008/layout/HorizontalMultiLevelHierarchy"/>
    <dgm:cxn modelId="{FF382F0B-6297-49E4-B1B5-5A80B0BC595A}" type="presParOf" srcId="{12F4C450-2864-4FF7-B262-6DB120C03F1C}" destId="{75396B94-C760-4F05-AB8A-9621E79660F3}" srcOrd="6" destOrd="0" presId="urn:microsoft.com/office/officeart/2008/layout/HorizontalMultiLevelHierarchy"/>
    <dgm:cxn modelId="{EDF050D8-6D7B-4803-B3C5-F1AB04BD34A2}" type="presParOf" srcId="{75396B94-C760-4F05-AB8A-9621E79660F3}" destId="{A0BC94BE-1C1A-464E-A68B-C04C011E70AA}" srcOrd="0" destOrd="0" presId="urn:microsoft.com/office/officeart/2008/layout/HorizontalMultiLevelHierarchy"/>
    <dgm:cxn modelId="{06A37B4E-1F2D-438B-B698-D6F0B66FBE8F}" type="presParOf" srcId="{12F4C450-2864-4FF7-B262-6DB120C03F1C}" destId="{87CBD9A4-CD80-41B8-97F9-BDE1FBD3621D}" srcOrd="7" destOrd="0" presId="urn:microsoft.com/office/officeart/2008/layout/HorizontalMultiLevelHierarchy"/>
    <dgm:cxn modelId="{1A1342FA-7467-44F6-A1B4-E18DE716CFEC}" type="presParOf" srcId="{87CBD9A4-CD80-41B8-97F9-BDE1FBD3621D}" destId="{7279613D-0CD8-4A33-BEF2-9EC2A1A6AAF2}" srcOrd="0" destOrd="0" presId="urn:microsoft.com/office/officeart/2008/layout/HorizontalMultiLevelHierarchy"/>
    <dgm:cxn modelId="{51CE5095-87ED-4F4A-AC6D-F97AC5F77AA4}" type="presParOf" srcId="{87CBD9A4-CD80-41B8-97F9-BDE1FBD3621D}" destId="{480A1AF5-0E89-48F7-BA38-9DEC48C59B72}" srcOrd="1" destOrd="0" presId="urn:microsoft.com/office/officeart/2008/layout/HorizontalMultiLevelHierarchy"/>
    <dgm:cxn modelId="{7F2EF28C-399F-412A-8A0D-BF51B9B43502}" type="presParOf" srcId="{12F4C450-2864-4FF7-B262-6DB120C03F1C}" destId="{6E56F6EC-6736-42C6-97D3-935EE65F1EFC}" srcOrd="8" destOrd="0" presId="urn:microsoft.com/office/officeart/2008/layout/HorizontalMultiLevelHierarchy"/>
    <dgm:cxn modelId="{DD9279F9-689E-4C05-BD8C-5361E86C3E71}" type="presParOf" srcId="{6E56F6EC-6736-42C6-97D3-935EE65F1EFC}" destId="{BF93BAA1-B4F8-4FEE-9C28-68F7B66176A0}" srcOrd="0" destOrd="0" presId="urn:microsoft.com/office/officeart/2008/layout/HorizontalMultiLevelHierarchy"/>
    <dgm:cxn modelId="{BA96748B-A163-4F9A-8BD6-D22DB5F5AD4E}" type="presParOf" srcId="{12F4C450-2864-4FF7-B262-6DB120C03F1C}" destId="{58647A19-C70A-4F52-BEB1-CD815AAFAD4F}" srcOrd="9" destOrd="0" presId="urn:microsoft.com/office/officeart/2008/layout/HorizontalMultiLevelHierarchy"/>
    <dgm:cxn modelId="{3ACC53A2-6A28-4E5D-ADF0-996051E01140}" type="presParOf" srcId="{58647A19-C70A-4F52-BEB1-CD815AAFAD4F}" destId="{3DFBB8EA-A625-4665-8051-6E84AFD8CEC0}" srcOrd="0" destOrd="0" presId="urn:microsoft.com/office/officeart/2008/layout/HorizontalMultiLevelHierarchy"/>
    <dgm:cxn modelId="{90EAF24B-D658-49E8-B72C-474EBDDB9D75}" type="presParOf" srcId="{58647A19-C70A-4F52-BEB1-CD815AAFAD4F}" destId="{5A9C59DB-06EF-46A6-B29C-2F8A353AD45C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308438C-DF3E-4418-971E-6C9F26765429}" type="doc">
      <dgm:prSet loTypeId="urn:microsoft.com/office/officeart/2005/8/layout/hierarchy4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CA"/>
        </a:p>
      </dgm:t>
    </dgm:pt>
    <dgm:pt modelId="{2CF2F3EA-62AF-4AFC-B288-4BB738DFEEB1}">
      <dgm:prSet custT="1"/>
      <dgm:spPr/>
      <dgm:t>
        <a:bodyPr/>
        <a:lstStyle/>
        <a:p>
          <a:pPr rtl="1"/>
          <a:r>
            <a:rPr lang="fa-IR" sz="2200" dirty="0" smtClean="0">
              <a:cs typeface="B Homa" panose="00000400000000000000" pitchFamily="2" charset="-78"/>
            </a:rPr>
            <a:t>افزایش تولید</a:t>
          </a:r>
          <a:endParaRPr lang="en-CA" sz="2400" dirty="0">
            <a:cs typeface="B Homa" panose="00000400000000000000" pitchFamily="2" charset="-78"/>
          </a:endParaRPr>
        </a:p>
      </dgm:t>
    </dgm:pt>
    <dgm:pt modelId="{DD9DE018-67F8-4390-8F03-80969BCA4035}" type="parTrans" cxnId="{6D04F3A9-160A-4E8E-A8D5-1BB994987A07}">
      <dgm:prSet/>
      <dgm:spPr/>
      <dgm:t>
        <a:bodyPr/>
        <a:lstStyle/>
        <a:p>
          <a:endParaRPr lang="en-CA"/>
        </a:p>
      </dgm:t>
    </dgm:pt>
    <dgm:pt modelId="{66B46551-9EA4-4CB8-A8EC-49AD50B247BF}" type="sibTrans" cxnId="{6D04F3A9-160A-4E8E-A8D5-1BB994987A07}">
      <dgm:prSet/>
      <dgm:spPr/>
      <dgm:t>
        <a:bodyPr/>
        <a:lstStyle/>
        <a:p>
          <a:endParaRPr lang="en-CA"/>
        </a:p>
      </dgm:t>
    </dgm:pt>
    <dgm:pt modelId="{9251381D-B56B-4278-971B-9AB2FA0915E8}">
      <dgm:prSet custT="1"/>
      <dgm:spPr/>
      <dgm:t>
        <a:bodyPr/>
        <a:lstStyle/>
        <a:p>
          <a:pPr rtl="1"/>
          <a:r>
            <a:rPr lang="fa-IR" sz="2400" dirty="0" smtClean="0">
              <a:cs typeface="B Homa" panose="00000400000000000000" pitchFamily="2" charset="-78"/>
            </a:rPr>
            <a:t>بهبود صادرات</a:t>
          </a:r>
          <a:endParaRPr lang="en-CA" sz="2400" dirty="0">
            <a:cs typeface="B Homa" panose="00000400000000000000" pitchFamily="2" charset="-78"/>
          </a:endParaRPr>
        </a:p>
      </dgm:t>
    </dgm:pt>
    <dgm:pt modelId="{C3BEB805-4E14-4395-A649-75A6D782921F}" type="parTrans" cxnId="{D95422E7-8368-4843-9765-50E5FAD38677}">
      <dgm:prSet/>
      <dgm:spPr/>
      <dgm:t>
        <a:bodyPr/>
        <a:lstStyle/>
        <a:p>
          <a:endParaRPr lang="en-CA"/>
        </a:p>
      </dgm:t>
    </dgm:pt>
    <dgm:pt modelId="{2085B1F2-4722-4884-8376-20B5DB876DD0}" type="sibTrans" cxnId="{D95422E7-8368-4843-9765-50E5FAD38677}">
      <dgm:prSet/>
      <dgm:spPr/>
      <dgm:t>
        <a:bodyPr/>
        <a:lstStyle/>
        <a:p>
          <a:endParaRPr lang="en-CA"/>
        </a:p>
      </dgm:t>
    </dgm:pt>
    <dgm:pt modelId="{B4A14392-1597-4D83-AD47-5B8ECB969171}">
      <dgm:prSet custT="1"/>
      <dgm:spPr/>
      <dgm:t>
        <a:bodyPr/>
        <a:lstStyle/>
        <a:p>
          <a:pPr rtl="1"/>
          <a:r>
            <a:rPr lang="fa-IR" sz="2400" dirty="0" smtClean="0">
              <a:cs typeface="B Homa" panose="00000400000000000000" pitchFamily="2" charset="-78"/>
            </a:rPr>
            <a:t>تهیه مایحتاج مردم</a:t>
          </a:r>
          <a:endParaRPr lang="en-CA" sz="2400" dirty="0">
            <a:cs typeface="B Homa" panose="00000400000000000000" pitchFamily="2" charset="-78"/>
          </a:endParaRPr>
        </a:p>
      </dgm:t>
    </dgm:pt>
    <dgm:pt modelId="{06251E68-523B-4E0B-AC33-A7F146E6994C}" type="parTrans" cxnId="{EE6CCA3A-1BF8-4275-B5B6-E86269796B3A}">
      <dgm:prSet/>
      <dgm:spPr/>
      <dgm:t>
        <a:bodyPr/>
        <a:lstStyle/>
        <a:p>
          <a:endParaRPr lang="en-CA"/>
        </a:p>
      </dgm:t>
    </dgm:pt>
    <dgm:pt modelId="{654341F7-94BF-4886-99D4-BDB0C3F44F54}" type="sibTrans" cxnId="{EE6CCA3A-1BF8-4275-B5B6-E86269796B3A}">
      <dgm:prSet/>
      <dgm:spPr/>
      <dgm:t>
        <a:bodyPr/>
        <a:lstStyle/>
        <a:p>
          <a:endParaRPr lang="en-CA"/>
        </a:p>
      </dgm:t>
    </dgm:pt>
    <dgm:pt modelId="{9419689A-3E7E-4D94-8F82-649C0B621410}">
      <dgm:prSet custT="1"/>
      <dgm:spPr/>
      <dgm:t>
        <a:bodyPr/>
        <a:lstStyle/>
        <a:p>
          <a:pPr rtl="1"/>
          <a:r>
            <a:rPr lang="fa-IR" sz="2400" dirty="0" smtClean="0">
              <a:cs typeface="B Homa" panose="00000400000000000000" pitchFamily="2" charset="-78"/>
            </a:rPr>
            <a:t>ترقی کشاورزی و صنعت </a:t>
          </a:r>
          <a:endParaRPr lang="en-CA" sz="2400" dirty="0">
            <a:cs typeface="B Homa" panose="00000400000000000000" pitchFamily="2" charset="-78"/>
          </a:endParaRPr>
        </a:p>
      </dgm:t>
    </dgm:pt>
    <dgm:pt modelId="{D81459FD-99C3-483D-9C74-1CFFAEB5865C}" type="parTrans" cxnId="{791FE32B-CECA-457A-B879-559F71ADEE30}">
      <dgm:prSet/>
      <dgm:spPr/>
      <dgm:t>
        <a:bodyPr/>
        <a:lstStyle/>
        <a:p>
          <a:endParaRPr lang="en-CA"/>
        </a:p>
      </dgm:t>
    </dgm:pt>
    <dgm:pt modelId="{F2BB147D-E74A-49DC-8F07-FA7A5E7DF136}" type="sibTrans" cxnId="{791FE32B-CECA-457A-B879-559F71ADEE30}">
      <dgm:prSet/>
      <dgm:spPr/>
      <dgm:t>
        <a:bodyPr/>
        <a:lstStyle/>
        <a:p>
          <a:endParaRPr lang="en-CA"/>
        </a:p>
      </dgm:t>
    </dgm:pt>
    <dgm:pt modelId="{B4AE9403-20CB-4E3E-948D-8D94A461CBFE}">
      <dgm:prSet custT="1"/>
      <dgm:spPr/>
      <dgm:t>
        <a:bodyPr/>
        <a:lstStyle/>
        <a:p>
          <a:pPr rtl="1"/>
          <a:r>
            <a:rPr lang="fa-IR" sz="2400" dirty="0" smtClean="0">
              <a:cs typeface="B Homa" panose="00000400000000000000" pitchFamily="2" charset="-78"/>
            </a:rPr>
            <a:t>اکتشاف معادن</a:t>
          </a:r>
          <a:endParaRPr lang="en-CA" sz="2400" dirty="0">
            <a:cs typeface="B Homa" panose="00000400000000000000" pitchFamily="2" charset="-78"/>
          </a:endParaRPr>
        </a:p>
      </dgm:t>
    </dgm:pt>
    <dgm:pt modelId="{551B62A5-37FC-4F69-95BD-EFF5FC7033E2}" type="parTrans" cxnId="{224BF84C-CBE8-4071-934F-BDFDADFE0634}">
      <dgm:prSet/>
      <dgm:spPr/>
      <dgm:t>
        <a:bodyPr/>
        <a:lstStyle/>
        <a:p>
          <a:endParaRPr lang="en-CA"/>
        </a:p>
      </dgm:t>
    </dgm:pt>
    <dgm:pt modelId="{40389E82-D328-4D7E-88F8-F767ECC0C215}" type="sibTrans" cxnId="{224BF84C-CBE8-4071-934F-BDFDADFE0634}">
      <dgm:prSet/>
      <dgm:spPr/>
      <dgm:t>
        <a:bodyPr/>
        <a:lstStyle/>
        <a:p>
          <a:endParaRPr lang="en-CA"/>
        </a:p>
      </dgm:t>
    </dgm:pt>
    <dgm:pt modelId="{10B4EF80-94FC-41DD-A347-AE776C4B28C4}">
      <dgm:prSet custT="1"/>
      <dgm:spPr/>
      <dgm:t>
        <a:bodyPr/>
        <a:lstStyle/>
        <a:p>
          <a:pPr rtl="1"/>
          <a:r>
            <a:rPr lang="fa-IR" sz="2400" dirty="0" smtClean="0">
              <a:cs typeface="B Homa" panose="00000400000000000000" pitchFamily="2" charset="-78"/>
            </a:rPr>
            <a:t>توسعه راه ها</a:t>
          </a:r>
          <a:endParaRPr lang="en-CA" sz="2400" dirty="0">
            <a:cs typeface="B Homa" panose="00000400000000000000" pitchFamily="2" charset="-78"/>
          </a:endParaRPr>
        </a:p>
      </dgm:t>
    </dgm:pt>
    <dgm:pt modelId="{75E84CB4-69FD-4B9A-B262-B6D498FA824A}" type="parTrans" cxnId="{51C3FB64-82A7-43AE-A525-7A7E4542F178}">
      <dgm:prSet/>
      <dgm:spPr/>
      <dgm:t>
        <a:bodyPr/>
        <a:lstStyle/>
        <a:p>
          <a:endParaRPr lang="en-CA"/>
        </a:p>
      </dgm:t>
    </dgm:pt>
    <dgm:pt modelId="{73AECF19-4BF5-4D78-8072-EA5808E42745}" type="sibTrans" cxnId="{51C3FB64-82A7-43AE-A525-7A7E4542F178}">
      <dgm:prSet/>
      <dgm:spPr/>
      <dgm:t>
        <a:bodyPr/>
        <a:lstStyle/>
        <a:p>
          <a:endParaRPr lang="en-CA"/>
        </a:p>
      </dgm:t>
    </dgm:pt>
    <dgm:pt modelId="{254B32EC-8575-4A24-8449-6EF7DA7C2E27}">
      <dgm:prSet custT="1"/>
      <dgm:spPr/>
      <dgm:t>
        <a:bodyPr/>
        <a:lstStyle/>
        <a:p>
          <a:pPr rtl="1"/>
          <a:r>
            <a:rPr lang="fa-IR" sz="2400" dirty="0" smtClean="0">
              <a:cs typeface="B Homa" panose="00000400000000000000" pitchFamily="2" charset="-78"/>
            </a:rPr>
            <a:t>اصلاح بهداشت عمومی</a:t>
          </a:r>
          <a:endParaRPr lang="en-CA" sz="2400" dirty="0">
            <a:cs typeface="B Homa" panose="00000400000000000000" pitchFamily="2" charset="-78"/>
          </a:endParaRPr>
        </a:p>
      </dgm:t>
    </dgm:pt>
    <dgm:pt modelId="{B140A0A5-3A04-4936-8B17-155EF8CA1CDD}" type="parTrans" cxnId="{862B071D-A200-4E8C-93F5-659AD10CCA69}">
      <dgm:prSet/>
      <dgm:spPr/>
      <dgm:t>
        <a:bodyPr/>
        <a:lstStyle/>
        <a:p>
          <a:endParaRPr lang="en-CA"/>
        </a:p>
      </dgm:t>
    </dgm:pt>
    <dgm:pt modelId="{49795618-C260-48A8-B077-91337BB2F8E5}" type="sibTrans" cxnId="{862B071D-A200-4E8C-93F5-659AD10CCA69}">
      <dgm:prSet/>
      <dgm:spPr/>
      <dgm:t>
        <a:bodyPr/>
        <a:lstStyle/>
        <a:p>
          <a:endParaRPr lang="en-CA"/>
        </a:p>
      </dgm:t>
    </dgm:pt>
    <dgm:pt modelId="{F9ACA547-A4CA-464D-85E9-DCB0AA73C5C9}">
      <dgm:prSet custT="1"/>
      <dgm:spPr/>
      <dgm:t>
        <a:bodyPr/>
        <a:lstStyle/>
        <a:p>
          <a:pPr rtl="1"/>
          <a:r>
            <a:rPr lang="fa-IR" sz="2400" dirty="0" smtClean="0">
              <a:cs typeface="B Homa" panose="00000400000000000000" pitchFamily="2" charset="-78"/>
            </a:rPr>
            <a:t>بالا بردن سطح فرهنگ</a:t>
          </a:r>
          <a:endParaRPr lang="en-CA" sz="2400" dirty="0">
            <a:cs typeface="B Homa" panose="00000400000000000000" pitchFamily="2" charset="-78"/>
          </a:endParaRPr>
        </a:p>
      </dgm:t>
    </dgm:pt>
    <dgm:pt modelId="{B0D44BA9-1E8F-4D9B-8E10-835857821EAA}" type="parTrans" cxnId="{8D88F6D8-8B1D-4283-BB4F-17ABF7961A88}">
      <dgm:prSet/>
      <dgm:spPr/>
      <dgm:t>
        <a:bodyPr/>
        <a:lstStyle/>
        <a:p>
          <a:endParaRPr lang="en-CA"/>
        </a:p>
      </dgm:t>
    </dgm:pt>
    <dgm:pt modelId="{14DA1241-0F0E-4AA1-8D39-0C649DDC2FD6}" type="sibTrans" cxnId="{8D88F6D8-8B1D-4283-BB4F-17ABF7961A88}">
      <dgm:prSet/>
      <dgm:spPr/>
      <dgm:t>
        <a:bodyPr/>
        <a:lstStyle/>
        <a:p>
          <a:endParaRPr lang="en-CA"/>
        </a:p>
      </dgm:t>
    </dgm:pt>
    <dgm:pt modelId="{32E321E7-209F-4261-94C2-D6A9B478969E}" type="pres">
      <dgm:prSet presAssocID="{E308438C-DF3E-4418-971E-6C9F26765429}" presName="Name0" presStyleCnt="0">
        <dgm:presLayoutVars>
          <dgm:chPref val="1"/>
          <dgm:dir val="rev"/>
          <dgm:animOne val="branch"/>
          <dgm:animLvl val="lvl"/>
          <dgm:resizeHandles/>
        </dgm:presLayoutVars>
      </dgm:prSet>
      <dgm:spPr/>
      <dgm:t>
        <a:bodyPr/>
        <a:lstStyle/>
        <a:p>
          <a:endParaRPr lang="en-CA"/>
        </a:p>
      </dgm:t>
    </dgm:pt>
    <dgm:pt modelId="{F91E0EB2-4FEF-4A0A-97C2-615D1EDB9CCB}" type="pres">
      <dgm:prSet presAssocID="{2CF2F3EA-62AF-4AFC-B288-4BB738DFEEB1}" presName="vertOne" presStyleCnt="0"/>
      <dgm:spPr/>
    </dgm:pt>
    <dgm:pt modelId="{8227D188-3C82-46C3-9209-FE335649712C}" type="pres">
      <dgm:prSet presAssocID="{2CF2F3EA-62AF-4AFC-B288-4BB738DFEEB1}" presName="txOne" presStyleLbl="node0" presStyleIdx="0" presStyleCnt="8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C0F62114-8D3D-4735-B844-48D952820DDA}" type="pres">
      <dgm:prSet presAssocID="{2CF2F3EA-62AF-4AFC-B288-4BB738DFEEB1}" presName="horzOne" presStyleCnt="0"/>
      <dgm:spPr/>
    </dgm:pt>
    <dgm:pt modelId="{39AB0BEB-7A5D-4D2A-A744-727F8639E8CE}" type="pres">
      <dgm:prSet presAssocID="{66B46551-9EA4-4CB8-A8EC-49AD50B247BF}" presName="sibSpaceOne" presStyleCnt="0"/>
      <dgm:spPr/>
    </dgm:pt>
    <dgm:pt modelId="{6F51388F-ADC3-48E1-809E-878A935018D6}" type="pres">
      <dgm:prSet presAssocID="{9251381D-B56B-4278-971B-9AB2FA0915E8}" presName="vertOne" presStyleCnt="0"/>
      <dgm:spPr/>
    </dgm:pt>
    <dgm:pt modelId="{EA49099B-89CB-4A44-9C8D-2A971E9446AF}" type="pres">
      <dgm:prSet presAssocID="{9251381D-B56B-4278-971B-9AB2FA0915E8}" presName="txOne" presStyleLbl="node0" presStyleIdx="1" presStyleCnt="8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45E6A5A4-6881-46DE-8BFC-3C85B88C8E23}" type="pres">
      <dgm:prSet presAssocID="{9251381D-B56B-4278-971B-9AB2FA0915E8}" presName="horzOne" presStyleCnt="0"/>
      <dgm:spPr/>
    </dgm:pt>
    <dgm:pt modelId="{B38D80AF-27C3-488E-B817-C78522BFB13A}" type="pres">
      <dgm:prSet presAssocID="{2085B1F2-4722-4884-8376-20B5DB876DD0}" presName="sibSpaceOne" presStyleCnt="0"/>
      <dgm:spPr/>
    </dgm:pt>
    <dgm:pt modelId="{2A851224-7FF7-4CCF-A62F-AAC1F7E75E46}" type="pres">
      <dgm:prSet presAssocID="{B4A14392-1597-4D83-AD47-5B8ECB969171}" presName="vertOne" presStyleCnt="0"/>
      <dgm:spPr/>
    </dgm:pt>
    <dgm:pt modelId="{AF9D204D-DA26-4E75-9EB0-F44E0BF7ADA4}" type="pres">
      <dgm:prSet presAssocID="{B4A14392-1597-4D83-AD47-5B8ECB969171}" presName="txOne" presStyleLbl="node0" presStyleIdx="2" presStyleCnt="8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28348EA5-8A97-4F9E-8516-2D776EDA0C6A}" type="pres">
      <dgm:prSet presAssocID="{B4A14392-1597-4D83-AD47-5B8ECB969171}" presName="horzOne" presStyleCnt="0"/>
      <dgm:spPr/>
    </dgm:pt>
    <dgm:pt modelId="{88CBB52C-F3D2-4F3C-9066-EA920E722B9F}" type="pres">
      <dgm:prSet presAssocID="{654341F7-94BF-4886-99D4-BDB0C3F44F54}" presName="sibSpaceOne" presStyleCnt="0"/>
      <dgm:spPr/>
    </dgm:pt>
    <dgm:pt modelId="{3188491F-8DE6-4FF2-80EE-CBC5583800EC}" type="pres">
      <dgm:prSet presAssocID="{9419689A-3E7E-4D94-8F82-649C0B621410}" presName="vertOne" presStyleCnt="0"/>
      <dgm:spPr/>
    </dgm:pt>
    <dgm:pt modelId="{1FB3DA0A-D584-4734-8055-8E4C0742C634}" type="pres">
      <dgm:prSet presAssocID="{9419689A-3E7E-4D94-8F82-649C0B621410}" presName="txOne" presStyleLbl="node0" presStyleIdx="3" presStyleCnt="8" custScaleX="109680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7DF4DAD6-CDD6-4D03-9DF1-96C36D764B73}" type="pres">
      <dgm:prSet presAssocID="{9419689A-3E7E-4D94-8F82-649C0B621410}" presName="horzOne" presStyleCnt="0"/>
      <dgm:spPr/>
    </dgm:pt>
    <dgm:pt modelId="{21816EFA-CD7D-45A7-ABA7-BDD44F5E92E6}" type="pres">
      <dgm:prSet presAssocID="{F2BB147D-E74A-49DC-8F07-FA7A5E7DF136}" presName="sibSpaceOne" presStyleCnt="0"/>
      <dgm:spPr/>
    </dgm:pt>
    <dgm:pt modelId="{ABA0A734-AE05-46CE-9102-B0247B7CDC40}" type="pres">
      <dgm:prSet presAssocID="{B4AE9403-20CB-4E3E-948D-8D94A461CBFE}" presName="vertOne" presStyleCnt="0"/>
      <dgm:spPr/>
    </dgm:pt>
    <dgm:pt modelId="{83EF0BEE-2C96-4AAD-9C8F-6AA02EC836D9}" type="pres">
      <dgm:prSet presAssocID="{B4AE9403-20CB-4E3E-948D-8D94A461CBFE}" presName="txOne" presStyleLbl="node0" presStyleIdx="4" presStyleCnt="8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7F111554-29E9-435E-B89B-41A29601A094}" type="pres">
      <dgm:prSet presAssocID="{B4AE9403-20CB-4E3E-948D-8D94A461CBFE}" presName="horzOne" presStyleCnt="0"/>
      <dgm:spPr/>
    </dgm:pt>
    <dgm:pt modelId="{2E778FA6-27E5-4A67-A59E-E254AFD94F0A}" type="pres">
      <dgm:prSet presAssocID="{40389E82-D328-4D7E-88F8-F767ECC0C215}" presName="sibSpaceOne" presStyleCnt="0"/>
      <dgm:spPr/>
    </dgm:pt>
    <dgm:pt modelId="{CF0DF179-E3F8-41D4-8C93-86C16D8F9E40}" type="pres">
      <dgm:prSet presAssocID="{10B4EF80-94FC-41DD-A347-AE776C4B28C4}" presName="vertOne" presStyleCnt="0"/>
      <dgm:spPr/>
    </dgm:pt>
    <dgm:pt modelId="{0A721698-1006-4756-8C2E-218071243DE4}" type="pres">
      <dgm:prSet presAssocID="{10B4EF80-94FC-41DD-A347-AE776C4B28C4}" presName="txOne" presStyleLbl="node0" presStyleIdx="5" presStyleCnt="8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FDEE370C-9E80-4D21-B86A-465AD93B7B3A}" type="pres">
      <dgm:prSet presAssocID="{10B4EF80-94FC-41DD-A347-AE776C4B28C4}" presName="horzOne" presStyleCnt="0"/>
      <dgm:spPr/>
    </dgm:pt>
    <dgm:pt modelId="{DA631F8B-B8E2-4AD9-AB2D-E7E3D67709B2}" type="pres">
      <dgm:prSet presAssocID="{73AECF19-4BF5-4D78-8072-EA5808E42745}" presName="sibSpaceOne" presStyleCnt="0"/>
      <dgm:spPr/>
    </dgm:pt>
    <dgm:pt modelId="{0C11B590-5EC6-48F7-8C97-52368BCCE036}" type="pres">
      <dgm:prSet presAssocID="{254B32EC-8575-4A24-8449-6EF7DA7C2E27}" presName="vertOne" presStyleCnt="0"/>
      <dgm:spPr/>
    </dgm:pt>
    <dgm:pt modelId="{49ECD555-402B-4E82-815B-7F223B901822}" type="pres">
      <dgm:prSet presAssocID="{254B32EC-8575-4A24-8449-6EF7DA7C2E27}" presName="txOne" presStyleLbl="node0" presStyleIdx="6" presStyleCnt="8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DA02CC0A-55F3-490D-B370-C7413865D976}" type="pres">
      <dgm:prSet presAssocID="{254B32EC-8575-4A24-8449-6EF7DA7C2E27}" presName="horzOne" presStyleCnt="0"/>
      <dgm:spPr/>
    </dgm:pt>
    <dgm:pt modelId="{79F494AC-3198-4B8C-8727-1A20C1A571E3}" type="pres">
      <dgm:prSet presAssocID="{49795618-C260-48A8-B077-91337BB2F8E5}" presName="sibSpaceOne" presStyleCnt="0"/>
      <dgm:spPr/>
    </dgm:pt>
    <dgm:pt modelId="{EF680BB8-596F-4E18-A4BE-00723C41B551}" type="pres">
      <dgm:prSet presAssocID="{F9ACA547-A4CA-464D-85E9-DCB0AA73C5C9}" presName="vertOne" presStyleCnt="0"/>
      <dgm:spPr/>
    </dgm:pt>
    <dgm:pt modelId="{C9D6B2D2-F754-457B-BEC3-6FD10B5D2912}" type="pres">
      <dgm:prSet presAssocID="{F9ACA547-A4CA-464D-85E9-DCB0AA73C5C9}" presName="txOne" presStyleLbl="node0" presStyleIdx="7" presStyleCnt="8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388ED5CE-997D-45AD-B9C9-E0CBC0739EC1}" type="pres">
      <dgm:prSet presAssocID="{F9ACA547-A4CA-464D-85E9-DCB0AA73C5C9}" presName="horzOne" presStyleCnt="0"/>
      <dgm:spPr/>
    </dgm:pt>
  </dgm:ptLst>
  <dgm:cxnLst>
    <dgm:cxn modelId="{B948F333-95A5-46E8-AFE2-8B22C0180392}" type="presOf" srcId="{B4AE9403-20CB-4E3E-948D-8D94A461CBFE}" destId="{83EF0BEE-2C96-4AAD-9C8F-6AA02EC836D9}" srcOrd="0" destOrd="0" presId="urn:microsoft.com/office/officeart/2005/8/layout/hierarchy4"/>
    <dgm:cxn modelId="{EE6CCA3A-1BF8-4275-B5B6-E86269796B3A}" srcId="{E308438C-DF3E-4418-971E-6C9F26765429}" destId="{B4A14392-1597-4D83-AD47-5B8ECB969171}" srcOrd="2" destOrd="0" parTransId="{06251E68-523B-4E0B-AC33-A7F146E6994C}" sibTransId="{654341F7-94BF-4886-99D4-BDB0C3F44F54}"/>
    <dgm:cxn modelId="{224BF84C-CBE8-4071-934F-BDFDADFE0634}" srcId="{E308438C-DF3E-4418-971E-6C9F26765429}" destId="{B4AE9403-20CB-4E3E-948D-8D94A461CBFE}" srcOrd="4" destOrd="0" parTransId="{551B62A5-37FC-4F69-95BD-EFF5FC7033E2}" sibTransId="{40389E82-D328-4D7E-88F8-F767ECC0C215}"/>
    <dgm:cxn modelId="{17AFE329-A231-42B4-8840-BFF7F4C86193}" type="presOf" srcId="{254B32EC-8575-4A24-8449-6EF7DA7C2E27}" destId="{49ECD555-402B-4E82-815B-7F223B901822}" srcOrd="0" destOrd="0" presId="urn:microsoft.com/office/officeart/2005/8/layout/hierarchy4"/>
    <dgm:cxn modelId="{F7A7F004-CCEE-4E4B-86BB-0EDAD154B037}" type="presOf" srcId="{E308438C-DF3E-4418-971E-6C9F26765429}" destId="{32E321E7-209F-4261-94C2-D6A9B478969E}" srcOrd="0" destOrd="0" presId="urn:microsoft.com/office/officeart/2005/8/layout/hierarchy4"/>
    <dgm:cxn modelId="{791FE32B-CECA-457A-B879-559F71ADEE30}" srcId="{E308438C-DF3E-4418-971E-6C9F26765429}" destId="{9419689A-3E7E-4D94-8F82-649C0B621410}" srcOrd="3" destOrd="0" parTransId="{D81459FD-99C3-483D-9C74-1CFFAEB5865C}" sibTransId="{F2BB147D-E74A-49DC-8F07-FA7A5E7DF136}"/>
    <dgm:cxn modelId="{256339AC-4F3F-4C35-8EDF-9FCBB6CD634E}" type="presOf" srcId="{9251381D-B56B-4278-971B-9AB2FA0915E8}" destId="{EA49099B-89CB-4A44-9C8D-2A971E9446AF}" srcOrd="0" destOrd="0" presId="urn:microsoft.com/office/officeart/2005/8/layout/hierarchy4"/>
    <dgm:cxn modelId="{EEFDFE20-C415-4678-B38E-3D5F9A8D5C51}" type="presOf" srcId="{10B4EF80-94FC-41DD-A347-AE776C4B28C4}" destId="{0A721698-1006-4756-8C2E-218071243DE4}" srcOrd="0" destOrd="0" presId="urn:microsoft.com/office/officeart/2005/8/layout/hierarchy4"/>
    <dgm:cxn modelId="{A404B391-412B-48BF-9327-EFC17379C3B7}" type="presOf" srcId="{F9ACA547-A4CA-464D-85E9-DCB0AA73C5C9}" destId="{C9D6B2D2-F754-457B-BEC3-6FD10B5D2912}" srcOrd="0" destOrd="0" presId="urn:microsoft.com/office/officeart/2005/8/layout/hierarchy4"/>
    <dgm:cxn modelId="{B661197A-CD31-4BC0-8DB4-3041499CFDC1}" type="presOf" srcId="{9419689A-3E7E-4D94-8F82-649C0B621410}" destId="{1FB3DA0A-D584-4734-8055-8E4C0742C634}" srcOrd="0" destOrd="0" presId="urn:microsoft.com/office/officeart/2005/8/layout/hierarchy4"/>
    <dgm:cxn modelId="{D95422E7-8368-4843-9765-50E5FAD38677}" srcId="{E308438C-DF3E-4418-971E-6C9F26765429}" destId="{9251381D-B56B-4278-971B-9AB2FA0915E8}" srcOrd="1" destOrd="0" parTransId="{C3BEB805-4E14-4395-A649-75A6D782921F}" sibTransId="{2085B1F2-4722-4884-8376-20B5DB876DD0}"/>
    <dgm:cxn modelId="{6D04F3A9-160A-4E8E-A8D5-1BB994987A07}" srcId="{E308438C-DF3E-4418-971E-6C9F26765429}" destId="{2CF2F3EA-62AF-4AFC-B288-4BB738DFEEB1}" srcOrd="0" destOrd="0" parTransId="{DD9DE018-67F8-4390-8F03-80969BCA4035}" sibTransId="{66B46551-9EA4-4CB8-A8EC-49AD50B247BF}"/>
    <dgm:cxn modelId="{1E70AF6F-6B46-464B-9777-4854E33880E4}" type="presOf" srcId="{B4A14392-1597-4D83-AD47-5B8ECB969171}" destId="{AF9D204D-DA26-4E75-9EB0-F44E0BF7ADA4}" srcOrd="0" destOrd="0" presId="urn:microsoft.com/office/officeart/2005/8/layout/hierarchy4"/>
    <dgm:cxn modelId="{165E24DB-D437-4E7C-A31B-E7B7F868C59B}" type="presOf" srcId="{2CF2F3EA-62AF-4AFC-B288-4BB738DFEEB1}" destId="{8227D188-3C82-46C3-9209-FE335649712C}" srcOrd="0" destOrd="0" presId="urn:microsoft.com/office/officeart/2005/8/layout/hierarchy4"/>
    <dgm:cxn modelId="{51C3FB64-82A7-43AE-A525-7A7E4542F178}" srcId="{E308438C-DF3E-4418-971E-6C9F26765429}" destId="{10B4EF80-94FC-41DD-A347-AE776C4B28C4}" srcOrd="5" destOrd="0" parTransId="{75E84CB4-69FD-4B9A-B262-B6D498FA824A}" sibTransId="{73AECF19-4BF5-4D78-8072-EA5808E42745}"/>
    <dgm:cxn modelId="{862B071D-A200-4E8C-93F5-659AD10CCA69}" srcId="{E308438C-DF3E-4418-971E-6C9F26765429}" destId="{254B32EC-8575-4A24-8449-6EF7DA7C2E27}" srcOrd="6" destOrd="0" parTransId="{B140A0A5-3A04-4936-8B17-155EF8CA1CDD}" sibTransId="{49795618-C260-48A8-B077-91337BB2F8E5}"/>
    <dgm:cxn modelId="{8D88F6D8-8B1D-4283-BB4F-17ABF7961A88}" srcId="{E308438C-DF3E-4418-971E-6C9F26765429}" destId="{F9ACA547-A4CA-464D-85E9-DCB0AA73C5C9}" srcOrd="7" destOrd="0" parTransId="{B0D44BA9-1E8F-4D9B-8E10-835857821EAA}" sibTransId="{14DA1241-0F0E-4AA1-8D39-0C649DDC2FD6}"/>
    <dgm:cxn modelId="{08F12FE8-6709-4B6B-919F-2C95D6C520A3}" type="presParOf" srcId="{32E321E7-209F-4261-94C2-D6A9B478969E}" destId="{F91E0EB2-4FEF-4A0A-97C2-615D1EDB9CCB}" srcOrd="0" destOrd="0" presId="urn:microsoft.com/office/officeart/2005/8/layout/hierarchy4"/>
    <dgm:cxn modelId="{C0E8192E-F509-43D5-95A7-0DFA724C832D}" type="presParOf" srcId="{F91E0EB2-4FEF-4A0A-97C2-615D1EDB9CCB}" destId="{8227D188-3C82-46C3-9209-FE335649712C}" srcOrd="0" destOrd="0" presId="urn:microsoft.com/office/officeart/2005/8/layout/hierarchy4"/>
    <dgm:cxn modelId="{391226DA-5C55-4A86-9194-A6A51DE1FA8D}" type="presParOf" srcId="{F91E0EB2-4FEF-4A0A-97C2-615D1EDB9CCB}" destId="{C0F62114-8D3D-4735-B844-48D952820DDA}" srcOrd="1" destOrd="0" presId="urn:microsoft.com/office/officeart/2005/8/layout/hierarchy4"/>
    <dgm:cxn modelId="{029CA50A-5B93-4D29-BFF2-0637B3672021}" type="presParOf" srcId="{32E321E7-209F-4261-94C2-D6A9B478969E}" destId="{39AB0BEB-7A5D-4D2A-A744-727F8639E8CE}" srcOrd="1" destOrd="0" presId="urn:microsoft.com/office/officeart/2005/8/layout/hierarchy4"/>
    <dgm:cxn modelId="{CA59F603-ADDF-4DAE-B646-A732C43C0E4C}" type="presParOf" srcId="{32E321E7-209F-4261-94C2-D6A9B478969E}" destId="{6F51388F-ADC3-48E1-809E-878A935018D6}" srcOrd="2" destOrd="0" presId="urn:microsoft.com/office/officeart/2005/8/layout/hierarchy4"/>
    <dgm:cxn modelId="{3C470162-9656-4F37-9A06-C0A785E802C3}" type="presParOf" srcId="{6F51388F-ADC3-48E1-809E-878A935018D6}" destId="{EA49099B-89CB-4A44-9C8D-2A971E9446AF}" srcOrd="0" destOrd="0" presId="urn:microsoft.com/office/officeart/2005/8/layout/hierarchy4"/>
    <dgm:cxn modelId="{7AEC47A5-5F18-4048-AC08-8BF92A17E944}" type="presParOf" srcId="{6F51388F-ADC3-48E1-809E-878A935018D6}" destId="{45E6A5A4-6881-46DE-8BFC-3C85B88C8E23}" srcOrd="1" destOrd="0" presId="urn:microsoft.com/office/officeart/2005/8/layout/hierarchy4"/>
    <dgm:cxn modelId="{D82ACF0C-5B97-474D-898A-7E22F0D1DA02}" type="presParOf" srcId="{32E321E7-209F-4261-94C2-D6A9B478969E}" destId="{B38D80AF-27C3-488E-B817-C78522BFB13A}" srcOrd="3" destOrd="0" presId="urn:microsoft.com/office/officeart/2005/8/layout/hierarchy4"/>
    <dgm:cxn modelId="{82F3DB42-CC6C-4EED-B440-D8A9ACEE0612}" type="presParOf" srcId="{32E321E7-209F-4261-94C2-D6A9B478969E}" destId="{2A851224-7FF7-4CCF-A62F-AAC1F7E75E46}" srcOrd="4" destOrd="0" presId="urn:microsoft.com/office/officeart/2005/8/layout/hierarchy4"/>
    <dgm:cxn modelId="{94E3353B-5F3F-4FD4-AB89-6DB0AAB3FA99}" type="presParOf" srcId="{2A851224-7FF7-4CCF-A62F-AAC1F7E75E46}" destId="{AF9D204D-DA26-4E75-9EB0-F44E0BF7ADA4}" srcOrd="0" destOrd="0" presId="urn:microsoft.com/office/officeart/2005/8/layout/hierarchy4"/>
    <dgm:cxn modelId="{D4FE59E4-0458-4D1A-A286-D7FEF4E09163}" type="presParOf" srcId="{2A851224-7FF7-4CCF-A62F-AAC1F7E75E46}" destId="{28348EA5-8A97-4F9E-8516-2D776EDA0C6A}" srcOrd="1" destOrd="0" presId="urn:microsoft.com/office/officeart/2005/8/layout/hierarchy4"/>
    <dgm:cxn modelId="{81BA80EF-0FEF-4828-BF7D-1FA8A36715C8}" type="presParOf" srcId="{32E321E7-209F-4261-94C2-D6A9B478969E}" destId="{88CBB52C-F3D2-4F3C-9066-EA920E722B9F}" srcOrd="5" destOrd="0" presId="urn:microsoft.com/office/officeart/2005/8/layout/hierarchy4"/>
    <dgm:cxn modelId="{CB0509C0-8472-4A69-A6E5-708E186B43F3}" type="presParOf" srcId="{32E321E7-209F-4261-94C2-D6A9B478969E}" destId="{3188491F-8DE6-4FF2-80EE-CBC5583800EC}" srcOrd="6" destOrd="0" presId="urn:microsoft.com/office/officeart/2005/8/layout/hierarchy4"/>
    <dgm:cxn modelId="{E49F2981-A1AE-4D34-BE4C-1947C78F37DB}" type="presParOf" srcId="{3188491F-8DE6-4FF2-80EE-CBC5583800EC}" destId="{1FB3DA0A-D584-4734-8055-8E4C0742C634}" srcOrd="0" destOrd="0" presId="urn:microsoft.com/office/officeart/2005/8/layout/hierarchy4"/>
    <dgm:cxn modelId="{7A003991-3D39-4222-A51A-4766B1E8A968}" type="presParOf" srcId="{3188491F-8DE6-4FF2-80EE-CBC5583800EC}" destId="{7DF4DAD6-CDD6-4D03-9DF1-96C36D764B73}" srcOrd="1" destOrd="0" presId="urn:microsoft.com/office/officeart/2005/8/layout/hierarchy4"/>
    <dgm:cxn modelId="{C6F77A6B-5014-47DC-B556-E23AF23CE123}" type="presParOf" srcId="{32E321E7-209F-4261-94C2-D6A9B478969E}" destId="{21816EFA-CD7D-45A7-ABA7-BDD44F5E92E6}" srcOrd="7" destOrd="0" presId="urn:microsoft.com/office/officeart/2005/8/layout/hierarchy4"/>
    <dgm:cxn modelId="{D314F71B-1DF2-41C7-9861-AB9253ECBEE2}" type="presParOf" srcId="{32E321E7-209F-4261-94C2-D6A9B478969E}" destId="{ABA0A734-AE05-46CE-9102-B0247B7CDC40}" srcOrd="8" destOrd="0" presId="urn:microsoft.com/office/officeart/2005/8/layout/hierarchy4"/>
    <dgm:cxn modelId="{105C5150-5210-4DFD-8CFB-E0E0E90D76C3}" type="presParOf" srcId="{ABA0A734-AE05-46CE-9102-B0247B7CDC40}" destId="{83EF0BEE-2C96-4AAD-9C8F-6AA02EC836D9}" srcOrd="0" destOrd="0" presId="urn:microsoft.com/office/officeart/2005/8/layout/hierarchy4"/>
    <dgm:cxn modelId="{77A130E4-11EF-487C-A420-874109128451}" type="presParOf" srcId="{ABA0A734-AE05-46CE-9102-B0247B7CDC40}" destId="{7F111554-29E9-435E-B89B-41A29601A094}" srcOrd="1" destOrd="0" presId="urn:microsoft.com/office/officeart/2005/8/layout/hierarchy4"/>
    <dgm:cxn modelId="{1391C734-F3EC-4064-9C19-B8AE81730D1B}" type="presParOf" srcId="{32E321E7-209F-4261-94C2-D6A9B478969E}" destId="{2E778FA6-27E5-4A67-A59E-E254AFD94F0A}" srcOrd="9" destOrd="0" presId="urn:microsoft.com/office/officeart/2005/8/layout/hierarchy4"/>
    <dgm:cxn modelId="{9AA46590-37B3-426F-94EC-A7B33A19293F}" type="presParOf" srcId="{32E321E7-209F-4261-94C2-D6A9B478969E}" destId="{CF0DF179-E3F8-41D4-8C93-86C16D8F9E40}" srcOrd="10" destOrd="0" presId="urn:microsoft.com/office/officeart/2005/8/layout/hierarchy4"/>
    <dgm:cxn modelId="{AA85A474-C18C-4413-802C-E824B4B37B9E}" type="presParOf" srcId="{CF0DF179-E3F8-41D4-8C93-86C16D8F9E40}" destId="{0A721698-1006-4756-8C2E-218071243DE4}" srcOrd="0" destOrd="0" presId="urn:microsoft.com/office/officeart/2005/8/layout/hierarchy4"/>
    <dgm:cxn modelId="{3B025AF1-553B-448A-8A83-98B8A071A7CE}" type="presParOf" srcId="{CF0DF179-E3F8-41D4-8C93-86C16D8F9E40}" destId="{FDEE370C-9E80-4D21-B86A-465AD93B7B3A}" srcOrd="1" destOrd="0" presId="urn:microsoft.com/office/officeart/2005/8/layout/hierarchy4"/>
    <dgm:cxn modelId="{1175F466-4127-45BD-84EA-065F5DBF51F6}" type="presParOf" srcId="{32E321E7-209F-4261-94C2-D6A9B478969E}" destId="{DA631F8B-B8E2-4AD9-AB2D-E7E3D67709B2}" srcOrd="11" destOrd="0" presId="urn:microsoft.com/office/officeart/2005/8/layout/hierarchy4"/>
    <dgm:cxn modelId="{37D9A868-DD3C-4E6C-A509-D01BDBE7CA23}" type="presParOf" srcId="{32E321E7-209F-4261-94C2-D6A9B478969E}" destId="{0C11B590-5EC6-48F7-8C97-52368BCCE036}" srcOrd="12" destOrd="0" presId="urn:microsoft.com/office/officeart/2005/8/layout/hierarchy4"/>
    <dgm:cxn modelId="{CE1BF736-62B6-413E-A2BE-E450C7294556}" type="presParOf" srcId="{0C11B590-5EC6-48F7-8C97-52368BCCE036}" destId="{49ECD555-402B-4E82-815B-7F223B901822}" srcOrd="0" destOrd="0" presId="urn:microsoft.com/office/officeart/2005/8/layout/hierarchy4"/>
    <dgm:cxn modelId="{0ECFA87F-6AAB-4637-BEB5-6AF969933214}" type="presParOf" srcId="{0C11B590-5EC6-48F7-8C97-52368BCCE036}" destId="{DA02CC0A-55F3-490D-B370-C7413865D976}" srcOrd="1" destOrd="0" presId="urn:microsoft.com/office/officeart/2005/8/layout/hierarchy4"/>
    <dgm:cxn modelId="{94D90F62-CD2B-49D6-AC3D-417F602D08B1}" type="presParOf" srcId="{32E321E7-209F-4261-94C2-D6A9B478969E}" destId="{79F494AC-3198-4B8C-8727-1A20C1A571E3}" srcOrd="13" destOrd="0" presId="urn:microsoft.com/office/officeart/2005/8/layout/hierarchy4"/>
    <dgm:cxn modelId="{60587236-0BAE-487C-83F1-AD7DF1C6DF90}" type="presParOf" srcId="{32E321E7-209F-4261-94C2-D6A9B478969E}" destId="{EF680BB8-596F-4E18-A4BE-00723C41B551}" srcOrd="14" destOrd="0" presId="urn:microsoft.com/office/officeart/2005/8/layout/hierarchy4"/>
    <dgm:cxn modelId="{BEFB177F-45BA-4B3A-AC86-7531E9663420}" type="presParOf" srcId="{EF680BB8-596F-4E18-A4BE-00723C41B551}" destId="{C9D6B2D2-F754-457B-BEC3-6FD10B5D2912}" srcOrd="0" destOrd="0" presId="urn:microsoft.com/office/officeart/2005/8/layout/hierarchy4"/>
    <dgm:cxn modelId="{E4E83C24-1006-4AF1-8917-BBD1F493C463}" type="presParOf" srcId="{EF680BB8-596F-4E18-A4BE-00723C41B551}" destId="{388ED5CE-997D-45AD-B9C9-E0CBC0739EC1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A2E0340-2150-4209-8CAA-0BA70E1A8FC3}" type="doc">
      <dgm:prSet loTypeId="urn:microsoft.com/office/officeart/2005/8/layout/hierarchy4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CA"/>
        </a:p>
      </dgm:t>
    </dgm:pt>
    <dgm:pt modelId="{06B9C4D4-547B-4FFC-A0AE-68AC2D39933F}">
      <dgm:prSet/>
      <dgm:spPr>
        <a:solidFill>
          <a:srgbClr val="3E6D98"/>
        </a:solidFill>
      </dgm:spPr>
      <dgm:t>
        <a:bodyPr/>
        <a:lstStyle/>
        <a:p>
          <a:pPr rtl="1"/>
          <a:r>
            <a:rPr lang="fa-IR" dirty="0" smtClean="0">
              <a:cs typeface="B Homa" panose="00000400000000000000" pitchFamily="2" charset="-78"/>
            </a:rPr>
            <a:t>تأمین رشد درآمد ملی به میزان حداقل 6 درصد در سال</a:t>
          </a:r>
          <a:endParaRPr lang="en-CA" dirty="0">
            <a:cs typeface="B Homa" panose="00000400000000000000" pitchFamily="2" charset="-78"/>
          </a:endParaRPr>
        </a:p>
      </dgm:t>
    </dgm:pt>
    <dgm:pt modelId="{E50C88B6-91B6-49B2-9544-7415C532FFD2}" type="parTrans" cxnId="{D51F7C97-B507-4B7E-9F1E-4753E098A94C}">
      <dgm:prSet/>
      <dgm:spPr/>
      <dgm:t>
        <a:bodyPr/>
        <a:lstStyle/>
        <a:p>
          <a:endParaRPr lang="en-CA"/>
        </a:p>
      </dgm:t>
    </dgm:pt>
    <dgm:pt modelId="{2E94155B-CDC1-494C-81C3-83A58185B71C}" type="sibTrans" cxnId="{D51F7C97-B507-4B7E-9F1E-4753E098A94C}">
      <dgm:prSet/>
      <dgm:spPr/>
      <dgm:t>
        <a:bodyPr/>
        <a:lstStyle/>
        <a:p>
          <a:endParaRPr lang="en-CA"/>
        </a:p>
      </dgm:t>
    </dgm:pt>
    <dgm:pt modelId="{D079CD51-ABC0-4675-8992-BFF89F22BCB6}">
      <dgm:prSet/>
      <dgm:spPr>
        <a:solidFill>
          <a:srgbClr val="3E6D98"/>
        </a:solidFill>
      </dgm:spPr>
      <dgm:t>
        <a:bodyPr/>
        <a:lstStyle/>
        <a:p>
          <a:pPr rtl="1"/>
          <a:r>
            <a:rPr lang="fa-IR" dirty="0" smtClean="0">
              <a:cs typeface="B Homa" panose="00000400000000000000" pitchFamily="2" charset="-78"/>
            </a:rPr>
            <a:t>ایجاد اشتغال متناسب</a:t>
          </a:r>
          <a:endParaRPr lang="en-CA" dirty="0">
            <a:cs typeface="B Homa" panose="00000400000000000000" pitchFamily="2" charset="-78"/>
          </a:endParaRPr>
        </a:p>
      </dgm:t>
    </dgm:pt>
    <dgm:pt modelId="{B6C83523-91C8-4059-84FF-A8D9666951F1}" type="parTrans" cxnId="{B58A6786-BC74-4335-8582-92242C744626}">
      <dgm:prSet/>
      <dgm:spPr/>
      <dgm:t>
        <a:bodyPr/>
        <a:lstStyle/>
        <a:p>
          <a:endParaRPr lang="en-CA"/>
        </a:p>
      </dgm:t>
    </dgm:pt>
    <dgm:pt modelId="{BFA88B27-536E-4C18-85B4-2D2C3968A18C}" type="sibTrans" cxnId="{B58A6786-BC74-4335-8582-92242C744626}">
      <dgm:prSet/>
      <dgm:spPr/>
      <dgm:t>
        <a:bodyPr/>
        <a:lstStyle/>
        <a:p>
          <a:endParaRPr lang="en-CA"/>
        </a:p>
      </dgm:t>
    </dgm:pt>
    <dgm:pt modelId="{FA3B7555-4516-49F1-90EC-919AADA6BA50}">
      <dgm:prSet/>
      <dgm:spPr>
        <a:solidFill>
          <a:srgbClr val="3E6D98"/>
        </a:solidFill>
      </dgm:spPr>
      <dgm:t>
        <a:bodyPr/>
        <a:lstStyle/>
        <a:p>
          <a:pPr rtl="1"/>
          <a:r>
            <a:rPr lang="fa-IR" dirty="0" smtClean="0">
              <a:cs typeface="B Homa" panose="00000400000000000000" pitchFamily="2" charset="-78"/>
            </a:rPr>
            <a:t>تأمین توزیع عادلانه تر ثروت به ویژه در بخش کشاورزی از طریق اصلاحات ارضی</a:t>
          </a:r>
          <a:endParaRPr lang="en-CA" dirty="0">
            <a:cs typeface="B Homa" panose="00000400000000000000" pitchFamily="2" charset="-78"/>
          </a:endParaRPr>
        </a:p>
      </dgm:t>
    </dgm:pt>
    <dgm:pt modelId="{3AD83761-6008-49D7-AD1E-915801424A44}" type="parTrans" cxnId="{63E6ACEC-7EF1-435E-A87B-E68166632E39}">
      <dgm:prSet/>
      <dgm:spPr/>
      <dgm:t>
        <a:bodyPr/>
        <a:lstStyle/>
        <a:p>
          <a:endParaRPr lang="en-CA"/>
        </a:p>
      </dgm:t>
    </dgm:pt>
    <dgm:pt modelId="{73D0C417-E9E0-4600-9CBB-0C8BE211BC46}" type="sibTrans" cxnId="{63E6ACEC-7EF1-435E-A87B-E68166632E39}">
      <dgm:prSet/>
      <dgm:spPr/>
      <dgm:t>
        <a:bodyPr/>
        <a:lstStyle/>
        <a:p>
          <a:endParaRPr lang="en-CA"/>
        </a:p>
      </dgm:t>
    </dgm:pt>
    <dgm:pt modelId="{FE38D32A-C4BF-455D-9084-82032F5A6D76}" type="pres">
      <dgm:prSet presAssocID="{9A2E0340-2150-4209-8CAA-0BA70E1A8FC3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CA"/>
        </a:p>
      </dgm:t>
    </dgm:pt>
    <dgm:pt modelId="{817C9C0A-0412-4383-B4ED-2CAF115CFAEF}" type="pres">
      <dgm:prSet presAssocID="{06B9C4D4-547B-4FFC-A0AE-68AC2D39933F}" presName="vertOne" presStyleCnt="0"/>
      <dgm:spPr/>
    </dgm:pt>
    <dgm:pt modelId="{A47E8FFE-5CA5-4A97-BADA-87F24DD711C9}" type="pres">
      <dgm:prSet presAssocID="{06B9C4D4-547B-4FFC-A0AE-68AC2D39933F}" presName="txOne" presStyleLbl="node0" presStyleIdx="0" presStyleCnt="3" custLinFactNeighborX="-4602" custLinFactNeighborY="6226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40704FB2-1B47-465D-8199-3D2CF2A915BA}" type="pres">
      <dgm:prSet presAssocID="{06B9C4D4-547B-4FFC-A0AE-68AC2D39933F}" presName="horzOne" presStyleCnt="0"/>
      <dgm:spPr/>
    </dgm:pt>
    <dgm:pt modelId="{FDFE87BF-F00D-44C4-B436-76B44FD749C1}" type="pres">
      <dgm:prSet presAssocID="{2E94155B-CDC1-494C-81C3-83A58185B71C}" presName="sibSpaceOne" presStyleCnt="0"/>
      <dgm:spPr/>
    </dgm:pt>
    <dgm:pt modelId="{EF6D1E07-F19F-40CB-A0A9-7935248B1F6A}" type="pres">
      <dgm:prSet presAssocID="{D079CD51-ABC0-4675-8992-BFF89F22BCB6}" presName="vertOne" presStyleCnt="0"/>
      <dgm:spPr/>
    </dgm:pt>
    <dgm:pt modelId="{0E2C914E-A84C-47AB-84BC-FD16EE7AE37A}" type="pres">
      <dgm:prSet presAssocID="{D079CD51-ABC0-4675-8992-BFF89F22BCB6}" presName="txOne" presStyleLbl="node0" presStyleIdx="1" presStyleCnt="3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EFACCE67-6ED5-4B1E-966C-175E224F87FF}" type="pres">
      <dgm:prSet presAssocID="{D079CD51-ABC0-4675-8992-BFF89F22BCB6}" presName="horzOne" presStyleCnt="0"/>
      <dgm:spPr/>
    </dgm:pt>
    <dgm:pt modelId="{D5E125FB-48AA-4C65-A76D-C3355C827C05}" type="pres">
      <dgm:prSet presAssocID="{BFA88B27-536E-4C18-85B4-2D2C3968A18C}" presName="sibSpaceOne" presStyleCnt="0"/>
      <dgm:spPr/>
    </dgm:pt>
    <dgm:pt modelId="{3B7E4250-F8B7-4DDC-8F70-9AD21A2E293A}" type="pres">
      <dgm:prSet presAssocID="{FA3B7555-4516-49F1-90EC-919AADA6BA50}" presName="vertOne" presStyleCnt="0"/>
      <dgm:spPr/>
    </dgm:pt>
    <dgm:pt modelId="{06CC9DC5-C4FA-4AC9-BE94-384E28A8B769}" type="pres">
      <dgm:prSet presAssocID="{FA3B7555-4516-49F1-90EC-919AADA6BA50}" presName="txOne" presStyleLbl="node0" presStyleIdx="2" presStyleCnt="3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82B772B3-8F5D-4037-A446-83F33FFE6F9D}" type="pres">
      <dgm:prSet presAssocID="{FA3B7555-4516-49F1-90EC-919AADA6BA50}" presName="horzOne" presStyleCnt="0"/>
      <dgm:spPr/>
    </dgm:pt>
  </dgm:ptLst>
  <dgm:cxnLst>
    <dgm:cxn modelId="{AF3957ED-8538-4A4A-B949-5CA780E420C1}" type="presOf" srcId="{D079CD51-ABC0-4675-8992-BFF89F22BCB6}" destId="{0E2C914E-A84C-47AB-84BC-FD16EE7AE37A}" srcOrd="0" destOrd="0" presId="urn:microsoft.com/office/officeart/2005/8/layout/hierarchy4"/>
    <dgm:cxn modelId="{63E6ACEC-7EF1-435E-A87B-E68166632E39}" srcId="{9A2E0340-2150-4209-8CAA-0BA70E1A8FC3}" destId="{FA3B7555-4516-49F1-90EC-919AADA6BA50}" srcOrd="2" destOrd="0" parTransId="{3AD83761-6008-49D7-AD1E-915801424A44}" sibTransId="{73D0C417-E9E0-4600-9CBB-0C8BE211BC46}"/>
    <dgm:cxn modelId="{B7BACE01-EAD4-45FC-99CF-350D1ECA94FE}" type="presOf" srcId="{9A2E0340-2150-4209-8CAA-0BA70E1A8FC3}" destId="{FE38D32A-C4BF-455D-9084-82032F5A6D76}" srcOrd="0" destOrd="0" presId="urn:microsoft.com/office/officeart/2005/8/layout/hierarchy4"/>
    <dgm:cxn modelId="{D51F7C97-B507-4B7E-9F1E-4753E098A94C}" srcId="{9A2E0340-2150-4209-8CAA-0BA70E1A8FC3}" destId="{06B9C4D4-547B-4FFC-A0AE-68AC2D39933F}" srcOrd="0" destOrd="0" parTransId="{E50C88B6-91B6-49B2-9544-7415C532FFD2}" sibTransId="{2E94155B-CDC1-494C-81C3-83A58185B71C}"/>
    <dgm:cxn modelId="{54ADD627-0F3B-423A-9966-4A60FD0F4B7C}" type="presOf" srcId="{06B9C4D4-547B-4FFC-A0AE-68AC2D39933F}" destId="{A47E8FFE-5CA5-4A97-BADA-87F24DD711C9}" srcOrd="0" destOrd="0" presId="urn:microsoft.com/office/officeart/2005/8/layout/hierarchy4"/>
    <dgm:cxn modelId="{B58A6786-BC74-4335-8582-92242C744626}" srcId="{9A2E0340-2150-4209-8CAA-0BA70E1A8FC3}" destId="{D079CD51-ABC0-4675-8992-BFF89F22BCB6}" srcOrd="1" destOrd="0" parTransId="{B6C83523-91C8-4059-84FF-A8D9666951F1}" sibTransId="{BFA88B27-536E-4C18-85B4-2D2C3968A18C}"/>
    <dgm:cxn modelId="{C73B4B89-B952-40B4-8245-07C24F431A3C}" type="presOf" srcId="{FA3B7555-4516-49F1-90EC-919AADA6BA50}" destId="{06CC9DC5-C4FA-4AC9-BE94-384E28A8B769}" srcOrd="0" destOrd="0" presId="urn:microsoft.com/office/officeart/2005/8/layout/hierarchy4"/>
    <dgm:cxn modelId="{59ACC8F9-684C-4ED6-8023-0C8CF8C64070}" type="presParOf" srcId="{FE38D32A-C4BF-455D-9084-82032F5A6D76}" destId="{817C9C0A-0412-4383-B4ED-2CAF115CFAEF}" srcOrd="0" destOrd="0" presId="urn:microsoft.com/office/officeart/2005/8/layout/hierarchy4"/>
    <dgm:cxn modelId="{3B16CF46-1F65-46A7-BC1F-CEC208C34C30}" type="presParOf" srcId="{817C9C0A-0412-4383-B4ED-2CAF115CFAEF}" destId="{A47E8FFE-5CA5-4A97-BADA-87F24DD711C9}" srcOrd="0" destOrd="0" presId="urn:microsoft.com/office/officeart/2005/8/layout/hierarchy4"/>
    <dgm:cxn modelId="{2ACC8E1B-C593-4A1B-A6AD-7DB7F67F7C9F}" type="presParOf" srcId="{817C9C0A-0412-4383-B4ED-2CAF115CFAEF}" destId="{40704FB2-1B47-465D-8199-3D2CF2A915BA}" srcOrd="1" destOrd="0" presId="urn:microsoft.com/office/officeart/2005/8/layout/hierarchy4"/>
    <dgm:cxn modelId="{3B38F75C-29CB-429F-A7D4-DF46E72831CB}" type="presParOf" srcId="{FE38D32A-C4BF-455D-9084-82032F5A6D76}" destId="{FDFE87BF-F00D-44C4-B436-76B44FD749C1}" srcOrd="1" destOrd="0" presId="urn:microsoft.com/office/officeart/2005/8/layout/hierarchy4"/>
    <dgm:cxn modelId="{B8DCE131-F1CD-4C5B-B088-681272E87C78}" type="presParOf" srcId="{FE38D32A-C4BF-455D-9084-82032F5A6D76}" destId="{EF6D1E07-F19F-40CB-A0A9-7935248B1F6A}" srcOrd="2" destOrd="0" presId="urn:microsoft.com/office/officeart/2005/8/layout/hierarchy4"/>
    <dgm:cxn modelId="{B456A1BC-D59F-4211-A136-B50E450BDD7B}" type="presParOf" srcId="{EF6D1E07-F19F-40CB-A0A9-7935248B1F6A}" destId="{0E2C914E-A84C-47AB-84BC-FD16EE7AE37A}" srcOrd="0" destOrd="0" presId="urn:microsoft.com/office/officeart/2005/8/layout/hierarchy4"/>
    <dgm:cxn modelId="{C100FE4E-F621-4B93-A3DF-D61FE19EACCF}" type="presParOf" srcId="{EF6D1E07-F19F-40CB-A0A9-7935248B1F6A}" destId="{EFACCE67-6ED5-4B1E-966C-175E224F87FF}" srcOrd="1" destOrd="0" presId="urn:microsoft.com/office/officeart/2005/8/layout/hierarchy4"/>
    <dgm:cxn modelId="{F35FC76A-F392-4265-AEC2-4B32C3DC8BCC}" type="presParOf" srcId="{FE38D32A-C4BF-455D-9084-82032F5A6D76}" destId="{D5E125FB-48AA-4C65-A76D-C3355C827C05}" srcOrd="3" destOrd="0" presId="urn:microsoft.com/office/officeart/2005/8/layout/hierarchy4"/>
    <dgm:cxn modelId="{62B8DCDF-29C3-49A2-9DFC-FFA3039AC62B}" type="presParOf" srcId="{FE38D32A-C4BF-455D-9084-82032F5A6D76}" destId="{3B7E4250-F8B7-4DDC-8F70-9AD21A2E293A}" srcOrd="4" destOrd="0" presId="urn:microsoft.com/office/officeart/2005/8/layout/hierarchy4"/>
    <dgm:cxn modelId="{1B917716-91BF-4FF3-A303-A7E1E52BE6CC}" type="presParOf" srcId="{3B7E4250-F8B7-4DDC-8F70-9AD21A2E293A}" destId="{06CC9DC5-C4FA-4AC9-BE94-384E28A8B769}" srcOrd="0" destOrd="0" presId="urn:microsoft.com/office/officeart/2005/8/layout/hierarchy4"/>
    <dgm:cxn modelId="{91372811-81DD-4F78-8662-D5D7F26DCE50}" type="presParOf" srcId="{3B7E4250-F8B7-4DDC-8F70-9AD21A2E293A}" destId="{82B772B3-8F5D-4037-A446-83F33FFE6F9D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5AD1AA8-74A6-4B57-BC02-5D905A16D209}" type="doc">
      <dgm:prSet loTypeId="urn:microsoft.com/office/officeart/2005/8/layout/hierarchy4" loCatId="hierarchy" qsTypeId="urn:microsoft.com/office/officeart/2005/8/quickstyle/simple1" qsCatId="simple" csTypeId="urn:microsoft.com/office/officeart/2005/8/colors/accent2_2" csCatId="accent2"/>
      <dgm:spPr/>
      <dgm:t>
        <a:bodyPr/>
        <a:lstStyle/>
        <a:p>
          <a:endParaRPr lang="en-CA"/>
        </a:p>
      </dgm:t>
    </dgm:pt>
    <dgm:pt modelId="{E84AE022-657E-417D-89A2-24A6A86DB776}">
      <dgm:prSet custT="1"/>
      <dgm:spPr/>
      <dgm:t>
        <a:bodyPr/>
        <a:lstStyle/>
        <a:p>
          <a:pPr rtl="1"/>
          <a:r>
            <a:rPr lang="fa-IR" sz="2400" dirty="0" smtClean="0">
              <a:cs typeface="B Homa" panose="00000400000000000000" pitchFamily="2" charset="-78"/>
            </a:rPr>
            <a:t>تداوم شتابان روند صنعتی شدن کشور</a:t>
          </a:r>
          <a:endParaRPr lang="en-CA" sz="2400" dirty="0">
            <a:cs typeface="B Homa" panose="00000400000000000000" pitchFamily="2" charset="-78"/>
          </a:endParaRPr>
        </a:p>
      </dgm:t>
    </dgm:pt>
    <dgm:pt modelId="{B7E72ABB-FCE8-4F77-B97F-5D3FB8C1A3BE}" type="parTrans" cxnId="{0786A386-2CA1-4CD4-B6F7-CACA1E6BD471}">
      <dgm:prSet/>
      <dgm:spPr/>
      <dgm:t>
        <a:bodyPr/>
        <a:lstStyle/>
        <a:p>
          <a:endParaRPr lang="en-CA"/>
        </a:p>
      </dgm:t>
    </dgm:pt>
    <dgm:pt modelId="{4CC5A383-4EBB-4AE4-8FAA-EC419A241E44}" type="sibTrans" cxnId="{0786A386-2CA1-4CD4-B6F7-CACA1E6BD471}">
      <dgm:prSet/>
      <dgm:spPr/>
      <dgm:t>
        <a:bodyPr/>
        <a:lstStyle/>
        <a:p>
          <a:endParaRPr lang="en-CA"/>
        </a:p>
      </dgm:t>
    </dgm:pt>
    <dgm:pt modelId="{9ACB67B8-7873-4B0F-BE52-5E5CA0AFB7DF}">
      <dgm:prSet custT="1"/>
      <dgm:spPr/>
      <dgm:t>
        <a:bodyPr/>
        <a:lstStyle/>
        <a:p>
          <a:pPr rtl="1"/>
          <a:r>
            <a:rPr lang="fa-IR" sz="2400" dirty="0" smtClean="0">
              <a:cs typeface="B Homa" panose="00000400000000000000" pitchFamily="2" charset="-78"/>
            </a:rPr>
            <a:t>ارتقای نظام آموزشی</a:t>
          </a:r>
          <a:endParaRPr lang="en-CA" sz="2400" dirty="0">
            <a:cs typeface="B Homa" panose="00000400000000000000" pitchFamily="2" charset="-78"/>
          </a:endParaRPr>
        </a:p>
      </dgm:t>
    </dgm:pt>
    <dgm:pt modelId="{D412421A-5F77-4AF1-8899-88F15AEF3811}" type="parTrans" cxnId="{3B36108C-0EDC-4337-BE2C-C84F95A02B3C}">
      <dgm:prSet/>
      <dgm:spPr/>
      <dgm:t>
        <a:bodyPr/>
        <a:lstStyle/>
        <a:p>
          <a:endParaRPr lang="en-CA"/>
        </a:p>
      </dgm:t>
    </dgm:pt>
    <dgm:pt modelId="{BBDB1699-10FE-4C21-BD46-6AB58A54A196}" type="sibTrans" cxnId="{3B36108C-0EDC-4337-BE2C-C84F95A02B3C}">
      <dgm:prSet/>
      <dgm:spPr/>
      <dgm:t>
        <a:bodyPr/>
        <a:lstStyle/>
        <a:p>
          <a:endParaRPr lang="en-CA"/>
        </a:p>
      </dgm:t>
    </dgm:pt>
    <dgm:pt modelId="{0AFE9F20-1850-48B6-A026-00CFDF825294}">
      <dgm:prSet custT="1"/>
      <dgm:spPr/>
      <dgm:t>
        <a:bodyPr/>
        <a:lstStyle/>
        <a:p>
          <a:pPr rtl="1"/>
          <a:r>
            <a:rPr lang="fa-IR" sz="2400" dirty="0" smtClean="0">
              <a:cs typeface="B Homa" panose="00000400000000000000" pitchFamily="2" charset="-78"/>
            </a:rPr>
            <a:t>افزایش سطح رفاه عمومی</a:t>
          </a:r>
          <a:endParaRPr lang="en-CA" sz="2400" dirty="0">
            <a:cs typeface="B Homa" panose="00000400000000000000" pitchFamily="2" charset="-78"/>
          </a:endParaRPr>
        </a:p>
      </dgm:t>
    </dgm:pt>
    <dgm:pt modelId="{8A664289-FB2A-4B92-B9E2-E15F70F9BD25}" type="parTrans" cxnId="{7333D656-E93F-4C7B-AE7F-F5929DF98987}">
      <dgm:prSet/>
      <dgm:spPr/>
      <dgm:t>
        <a:bodyPr/>
        <a:lstStyle/>
        <a:p>
          <a:endParaRPr lang="en-CA"/>
        </a:p>
      </dgm:t>
    </dgm:pt>
    <dgm:pt modelId="{C1FA9124-6A08-4320-B959-ACC21DBA623C}" type="sibTrans" cxnId="{7333D656-E93F-4C7B-AE7F-F5929DF98987}">
      <dgm:prSet/>
      <dgm:spPr/>
      <dgm:t>
        <a:bodyPr/>
        <a:lstStyle/>
        <a:p>
          <a:endParaRPr lang="en-CA"/>
        </a:p>
      </dgm:t>
    </dgm:pt>
    <dgm:pt modelId="{621512E8-604E-4868-A80A-BAF8305A09CA}">
      <dgm:prSet custT="1"/>
      <dgm:spPr/>
      <dgm:t>
        <a:bodyPr/>
        <a:lstStyle/>
        <a:p>
          <a:pPr rtl="1"/>
          <a:r>
            <a:rPr lang="fa-IR" sz="2400" dirty="0" smtClean="0">
              <a:cs typeface="B Homa" panose="00000400000000000000" pitchFamily="2" charset="-78"/>
            </a:rPr>
            <a:t>بهبود زیرساخت های حمل و نقل </a:t>
          </a:r>
          <a:endParaRPr lang="en-CA" sz="2400" dirty="0">
            <a:cs typeface="B Homa" panose="00000400000000000000" pitchFamily="2" charset="-78"/>
          </a:endParaRPr>
        </a:p>
      </dgm:t>
    </dgm:pt>
    <dgm:pt modelId="{9EDF4546-A4EB-4F3C-9F78-328877617B07}" type="parTrans" cxnId="{E2CEE700-8AE1-4531-BCCC-6041D9DC599C}">
      <dgm:prSet/>
      <dgm:spPr/>
      <dgm:t>
        <a:bodyPr/>
        <a:lstStyle/>
        <a:p>
          <a:endParaRPr lang="en-CA"/>
        </a:p>
      </dgm:t>
    </dgm:pt>
    <dgm:pt modelId="{5BBA03A5-238E-4A79-A6A3-D83606DDDBEB}" type="sibTrans" cxnId="{E2CEE700-8AE1-4531-BCCC-6041D9DC599C}">
      <dgm:prSet/>
      <dgm:spPr/>
      <dgm:t>
        <a:bodyPr/>
        <a:lstStyle/>
        <a:p>
          <a:endParaRPr lang="en-CA"/>
        </a:p>
      </dgm:t>
    </dgm:pt>
    <dgm:pt modelId="{DBEB4CA0-0F85-4A0D-AFF8-46BFD311FD61}">
      <dgm:prSet custT="1"/>
      <dgm:spPr/>
      <dgm:t>
        <a:bodyPr/>
        <a:lstStyle/>
        <a:p>
          <a:pPr rtl="1"/>
          <a:r>
            <a:rPr lang="fa-IR" sz="2400" dirty="0" smtClean="0">
              <a:cs typeface="B Homa" panose="00000400000000000000" pitchFamily="2" charset="-78"/>
            </a:rPr>
            <a:t>افزایش توان تولید نفت</a:t>
          </a:r>
          <a:endParaRPr lang="en-CA" sz="2400" dirty="0">
            <a:cs typeface="B Homa" panose="00000400000000000000" pitchFamily="2" charset="-78"/>
          </a:endParaRPr>
        </a:p>
      </dgm:t>
    </dgm:pt>
    <dgm:pt modelId="{5F014169-C669-49AC-A50F-2F4F0227EDFC}" type="parTrans" cxnId="{045B2C0F-500E-4889-BA6E-3CB6A769C86F}">
      <dgm:prSet/>
      <dgm:spPr/>
      <dgm:t>
        <a:bodyPr/>
        <a:lstStyle/>
        <a:p>
          <a:endParaRPr lang="en-CA"/>
        </a:p>
      </dgm:t>
    </dgm:pt>
    <dgm:pt modelId="{26A95FBF-327A-471F-AEA1-AFF0F558BE11}" type="sibTrans" cxnId="{045B2C0F-500E-4889-BA6E-3CB6A769C86F}">
      <dgm:prSet/>
      <dgm:spPr/>
      <dgm:t>
        <a:bodyPr/>
        <a:lstStyle/>
        <a:p>
          <a:endParaRPr lang="en-CA"/>
        </a:p>
      </dgm:t>
    </dgm:pt>
    <dgm:pt modelId="{5FE8F2A4-7E1F-49BB-A170-6BE1560F119B}" type="pres">
      <dgm:prSet presAssocID="{45AD1AA8-74A6-4B57-BC02-5D905A16D209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CA"/>
        </a:p>
      </dgm:t>
    </dgm:pt>
    <dgm:pt modelId="{8430914F-19F9-4A68-8EA7-E086BC3DBBB7}" type="pres">
      <dgm:prSet presAssocID="{E84AE022-657E-417D-89A2-24A6A86DB776}" presName="vertOne" presStyleCnt="0"/>
      <dgm:spPr/>
    </dgm:pt>
    <dgm:pt modelId="{92444145-C812-4CFC-8383-58EE1E937874}" type="pres">
      <dgm:prSet presAssocID="{E84AE022-657E-417D-89A2-24A6A86DB776}" presName="txOne" presStyleLbl="node0" presStyleIdx="0" presStyleCnt="5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24FA0B13-683A-4E5B-82C9-D82ECFC4557F}" type="pres">
      <dgm:prSet presAssocID="{E84AE022-657E-417D-89A2-24A6A86DB776}" presName="horzOne" presStyleCnt="0"/>
      <dgm:spPr/>
    </dgm:pt>
    <dgm:pt modelId="{3B95FCA8-5A55-42C0-80E5-7715CC22C580}" type="pres">
      <dgm:prSet presAssocID="{4CC5A383-4EBB-4AE4-8FAA-EC419A241E44}" presName="sibSpaceOne" presStyleCnt="0"/>
      <dgm:spPr/>
    </dgm:pt>
    <dgm:pt modelId="{40190C11-03CE-44D9-9CE0-399DAF386940}" type="pres">
      <dgm:prSet presAssocID="{9ACB67B8-7873-4B0F-BE52-5E5CA0AFB7DF}" presName="vertOne" presStyleCnt="0"/>
      <dgm:spPr/>
    </dgm:pt>
    <dgm:pt modelId="{464E2A3F-10EE-491A-B800-D3CAD1DA2577}" type="pres">
      <dgm:prSet presAssocID="{9ACB67B8-7873-4B0F-BE52-5E5CA0AFB7DF}" presName="txOne" presStyleLbl="node0" presStyleIdx="1" presStyleCnt="5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D8860877-1C0F-44D2-9959-3A9D7542B130}" type="pres">
      <dgm:prSet presAssocID="{9ACB67B8-7873-4B0F-BE52-5E5CA0AFB7DF}" presName="horzOne" presStyleCnt="0"/>
      <dgm:spPr/>
    </dgm:pt>
    <dgm:pt modelId="{A27BEF26-F6AA-4E62-8A2B-47CC48106B90}" type="pres">
      <dgm:prSet presAssocID="{BBDB1699-10FE-4C21-BD46-6AB58A54A196}" presName="sibSpaceOne" presStyleCnt="0"/>
      <dgm:spPr/>
    </dgm:pt>
    <dgm:pt modelId="{D8CD146D-2E7D-4685-8D4E-BA696A077127}" type="pres">
      <dgm:prSet presAssocID="{0AFE9F20-1850-48B6-A026-00CFDF825294}" presName="vertOne" presStyleCnt="0"/>
      <dgm:spPr/>
    </dgm:pt>
    <dgm:pt modelId="{1423BAC7-4484-405C-846B-66D322C617E6}" type="pres">
      <dgm:prSet presAssocID="{0AFE9F20-1850-48B6-A026-00CFDF825294}" presName="txOne" presStyleLbl="node0" presStyleIdx="2" presStyleCnt="5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5A27277C-86AB-470A-BA4D-085E8802DD44}" type="pres">
      <dgm:prSet presAssocID="{0AFE9F20-1850-48B6-A026-00CFDF825294}" presName="horzOne" presStyleCnt="0"/>
      <dgm:spPr/>
    </dgm:pt>
    <dgm:pt modelId="{0F27EB6D-D168-4578-8402-C04070249A3C}" type="pres">
      <dgm:prSet presAssocID="{C1FA9124-6A08-4320-B959-ACC21DBA623C}" presName="sibSpaceOne" presStyleCnt="0"/>
      <dgm:spPr/>
    </dgm:pt>
    <dgm:pt modelId="{81FD55C9-E5AB-476E-A64B-98EDBD413662}" type="pres">
      <dgm:prSet presAssocID="{621512E8-604E-4868-A80A-BAF8305A09CA}" presName="vertOne" presStyleCnt="0"/>
      <dgm:spPr/>
    </dgm:pt>
    <dgm:pt modelId="{0A03EF45-5DC4-4B36-B927-2B0B9760AD9C}" type="pres">
      <dgm:prSet presAssocID="{621512E8-604E-4868-A80A-BAF8305A09CA}" presName="txOne" presStyleLbl="node0" presStyleIdx="3" presStyleCnt="5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E8AAEE93-2E02-4940-8A11-FF6CBE5A0254}" type="pres">
      <dgm:prSet presAssocID="{621512E8-604E-4868-A80A-BAF8305A09CA}" presName="horzOne" presStyleCnt="0"/>
      <dgm:spPr/>
    </dgm:pt>
    <dgm:pt modelId="{3DF9B224-0901-468A-A477-E2AB0A293374}" type="pres">
      <dgm:prSet presAssocID="{5BBA03A5-238E-4A79-A6A3-D83606DDDBEB}" presName="sibSpaceOne" presStyleCnt="0"/>
      <dgm:spPr/>
    </dgm:pt>
    <dgm:pt modelId="{82CACD14-867B-423F-B54E-5BEC994B65B0}" type="pres">
      <dgm:prSet presAssocID="{DBEB4CA0-0F85-4A0D-AFF8-46BFD311FD61}" presName="vertOne" presStyleCnt="0"/>
      <dgm:spPr/>
    </dgm:pt>
    <dgm:pt modelId="{5580E4E6-3FBA-435D-B7D1-656EB5BF8B80}" type="pres">
      <dgm:prSet presAssocID="{DBEB4CA0-0F85-4A0D-AFF8-46BFD311FD61}" presName="txOne" presStyleLbl="node0" presStyleIdx="4" presStyleCnt="5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74A42A00-3B61-4CAD-9CC7-82BFE91A15AE}" type="pres">
      <dgm:prSet presAssocID="{DBEB4CA0-0F85-4A0D-AFF8-46BFD311FD61}" presName="horzOne" presStyleCnt="0"/>
      <dgm:spPr/>
    </dgm:pt>
  </dgm:ptLst>
  <dgm:cxnLst>
    <dgm:cxn modelId="{E2CEE700-8AE1-4531-BCCC-6041D9DC599C}" srcId="{45AD1AA8-74A6-4B57-BC02-5D905A16D209}" destId="{621512E8-604E-4868-A80A-BAF8305A09CA}" srcOrd="3" destOrd="0" parTransId="{9EDF4546-A4EB-4F3C-9F78-328877617B07}" sibTransId="{5BBA03A5-238E-4A79-A6A3-D83606DDDBEB}"/>
    <dgm:cxn modelId="{0929520C-C38F-4F78-83E6-DAA85EA38496}" type="presOf" srcId="{9ACB67B8-7873-4B0F-BE52-5E5CA0AFB7DF}" destId="{464E2A3F-10EE-491A-B800-D3CAD1DA2577}" srcOrd="0" destOrd="0" presId="urn:microsoft.com/office/officeart/2005/8/layout/hierarchy4"/>
    <dgm:cxn modelId="{0786A386-2CA1-4CD4-B6F7-CACA1E6BD471}" srcId="{45AD1AA8-74A6-4B57-BC02-5D905A16D209}" destId="{E84AE022-657E-417D-89A2-24A6A86DB776}" srcOrd="0" destOrd="0" parTransId="{B7E72ABB-FCE8-4F77-B97F-5D3FB8C1A3BE}" sibTransId="{4CC5A383-4EBB-4AE4-8FAA-EC419A241E44}"/>
    <dgm:cxn modelId="{7333D656-E93F-4C7B-AE7F-F5929DF98987}" srcId="{45AD1AA8-74A6-4B57-BC02-5D905A16D209}" destId="{0AFE9F20-1850-48B6-A026-00CFDF825294}" srcOrd="2" destOrd="0" parTransId="{8A664289-FB2A-4B92-B9E2-E15F70F9BD25}" sibTransId="{C1FA9124-6A08-4320-B959-ACC21DBA623C}"/>
    <dgm:cxn modelId="{D3F34148-02BD-42AB-A8EA-466558A3551B}" type="presOf" srcId="{0AFE9F20-1850-48B6-A026-00CFDF825294}" destId="{1423BAC7-4484-405C-846B-66D322C617E6}" srcOrd="0" destOrd="0" presId="urn:microsoft.com/office/officeart/2005/8/layout/hierarchy4"/>
    <dgm:cxn modelId="{D64D3158-45A1-419A-809E-054CD2278DB2}" type="presOf" srcId="{DBEB4CA0-0F85-4A0D-AFF8-46BFD311FD61}" destId="{5580E4E6-3FBA-435D-B7D1-656EB5BF8B80}" srcOrd="0" destOrd="0" presId="urn:microsoft.com/office/officeart/2005/8/layout/hierarchy4"/>
    <dgm:cxn modelId="{8C8368C3-6CB8-4AA5-8969-1A3A35D97A3B}" type="presOf" srcId="{E84AE022-657E-417D-89A2-24A6A86DB776}" destId="{92444145-C812-4CFC-8383-58EE1E937874}" srcOrd="0" destOrd="0" presId="urn:microsoft.com/office/officeart/2005/8/layout/hierarchy4"/>
    <dgm:cxn modelId="{0361A526-79EE-41B0-9952-91D89D8F92F1}" type="presOf" srcId="{621512E8-604E-4868-A80A-BAF8305A09CA}" destId="{0A03EF45-5DC4-4B36-B927-2B0B9760AD9C}" srcOrd="0" destOrd="0" presId="urn:microsoft.com/office/officeart/2005/8/layout/hierarchy4"/>
    <dgm:cxn modelId="{045B2C0F-500E-4889-BA6E-3CB6A769C86F}" srcId="{45AD1AA8-74A6-4B57-BC02-5D905A16D209}" destId="{DBEB4CA0-0F85-4A0D-AFF8-46BFD311FD61}" srcOrd="4" destOrd="0" parTransId="{5F014169-C669-49AC-A50F-2F4F0227EDFC}" sibTransId="{26A95FBF-327A-471F-AEA1-AFF0F558BE11}"/>
    <dgm:cxn modelId="{3B36108C-0EDC-4337-BE2C-C84F95A02B3C}" srcId="{45AD1AA8-74A6-4B57-BC02-5D905A16D209}" destId="{9ACB67B8-7873-4B0F-BE52-5E5CA0AFB7DF}" srcOrd="1" destOrd="0" parTransId="{D412421A-5F77-4AF1-8899-88F15AEF3811}" sibTransId="{BBDB1699-10FE-4C21-BD46-6AB58A54A196}"/>
    <dgm:cxn modelId="{44C80A79-3DFC-479C-8CC0-D751FF6804C5}" type="presOf" srcId="{45AD1AA8-74A6-4B57-BC02-5D905A16D209}" destId="{5FE8F2A4-7E1F-49BB-A170-6BE1560F119B}" srcOrd="0" destOrd="0" presId="urn:microsoft.com/office/officeart/2005/8/layout/hierarchy4"/>
    <dgm:cxn modelId="{1EE83F6E-603D-4D85-BFB4-6C6F1499D653}" type="presParOf" srcId="{5FE8F2A4-7E1F-49BB-A170-6BE1560F119B}" destId="{8430914F-19F9-4A68-8EA7-E086BC3DBBB7}" srcOrd="0" destOrd="0" presId="urn:microsoft.com/office/officeart/2005/8/layout/hierarchy4"/>
    <dgm:cxn modelId="{5E24012B-FC42-433A-B592-3936CF4786CD}" type="presParOf" srcId="{8430914F-19F9-4A68-8EA7-E086BC3DBBB7}" destId="{92444145-C812-4CFC-8383-58EE1E937874}" srcOrd="0" destOrd="0" presId="urn:microsoft.com/office/officeart/2005/8/layout/hierarchy4"/>
    <dgm:cxn modelId="{502FD491-D857-4239-BE85-24D531D7BE4D}" type="presParOf" srcId="{8430914F-19F9-4A68-8EA7-E086BC3DBBB7}" destId="{24FA0B13-683A-4E5B-82C9-D82ECFC4557F}" srcOrd="1" destOrd="0" presId="urn:microsoft.com/office/officeart/2005/8/layout/hierarchy4"/>
    <dgm:cxn modelId="{4D0B2CBA-CB98-4BB2-95A1-7A1FBBD9461B}" type="presParOf" srcId="{5FE8F2A4-7E1F-49BB-A170-6BE1560F119B}" destId="{3B95FCA8-5A55-42C0-80E5-7715CC22C580}" srcOrd="1" destOrd="0" presId="urn:microsoft.com/office/officeart/2005/8/layout/hierarchy4"/>
    <dgm:cxn modelId="{C61551A2-D1CE-4187-89EF-E43181E15D45}" type="presParOf" srcId="{5FE8F2A4-7E1F-49BB-A170-6BE1560F119B}" destId="{40190C11-03CE-44D9-9CE0-399DAF386940}" srcOrd="2" destOrd="0" presId="urn:microsoft.com/office/officeart/2005/8/layout/hierarchy4"/>
    <dgm:cxn modelId="{8BD30E47-991C-4429-952F-DB2F3F4BD901}" type="presParOf" srcId="{40190C11-03CE-44D9-9CE0-399DAF386940}" destId="{464E2A3F-10EE-491A-B800-D3CAD1DA2577}" srcOrd="0" destOrd="0" presId="urn:microsoft.com/office/officeart/2005/8/layout/hierarchy4"/>
    <dgm:cxn modelId="{4F1B3E9E-6108-45B7-90CD-1EF7BFAE0CCD}" type="presParOf" srcId="{40190C11-03CE-44D9-9CE0-399DAF386940}" destId="{D8860877-1C0F-44D2-9959-3A9D7542B130}" srcOrd="1" destOrd="0" presId="urn:microsoft.com/office/officeart/2005/8/layout/hierarchy4"/>
    <dgm:cxn modelId="{2F074D3E-E87B-4C4B-87E7-C75E794DEFEC}" type="presParOf" srcId="{5FE8F2A4-7E1F-49BB-A170-6BE1560F119B}" destId="{A27BEF26-F6AA-4E62-8A2B-47CC48106B90}" srcOrd="3" destOrd="0" presId="urn:microsoft.com/office/officeart/2005/8/layout/hierarchy4"/>
    <dgm:cxn modelId="{5124161B-4F7E-431F-8415-F935E093653E}" type="presParOf" srcId="{5FE8F2A4-7E1F-49BB-A170-6BE1560F119B}" destId="{D8CD146D-2E7D-4685-8D4E-BA696A077127}" srcOrd="4" destOrd="0" presId="urn:microsoft.com/office/officeart/2005/8/layout/hierarchy4"/>
    <dgm:cxn modelId="{B4303C1D-43CC-46EA-B570-8DF75A40A988}" type="presParOf" srcId="{D8CD146D-2E7D-4685-8D4E-BA696A077127}" destId="{1423BAC7-4484-405C-846B-66D322C617E6}" srcOrd="0" destOrd="0" presId="urn:microsoft.com/office/officeart/2005/8/layout/hierarchy4"/>
    <dgm:cxn modelId="{8C2A0DBD-DE08-47B1-BD91-5C1F4939021B}" type="presParOf" srcId="{D8CD146D-2E7D-4685-8D4E-BA696A077127}" destId="{5A27277C-86AB-470A-BA4D-085E8802DD44}" srcOrd="1" destOrd="0" presId="urn:microsoft.com/office/officeart/2005/8/layout/hierarchy4"/>
    <dgm:cxn modelId="{148B24DB-3300-418D-8FA6-7DAD066D35B8}" type="presParOf" srcId="{5FE8F2A4-7E1F-49BB-A170-6BE1560F119B}" destId="{0F27EB6D-D168-4578-8402-C04070249A3C}" srcOrd="5" destOrd="0" presId="urn:microsoft.com/office/officeart/2005/8/layout/hierarchy4"/>
    <dgm:cxn modelId="{ABB804B8-869A-4263-8EE8-53FD3361181C}" type="presParOf" srcId="{5FE8F2A4-7E1F-49BB-A170-6BE1560F119B}" destId="{81FD55C9-E5AB-476E-A64B-98EDBD413662}" srcOrd="6" destOrd="0" presId="urn:microsoft.com/office/officeart/2005/8/layout/hierarchy4"/>
    <dgm:cxn modelId="{8690C097-1D6C-4608-80E1-2B0AC042D8EC}" type="presParOf" srcId="{81FD55C9-E5AB-476E-A64B-98EDBD413662}" destId="{0A03EF45-5DC4-4B36-B927-2B0B9760AD9C}" srcOrd="0" destOrd="0" presId="urn:microsoft.com/office/officeart/2005/8/layout/hierarchy4"/>
    <dgm:cxn modelId="{B649B671-2368-409D-80A1-5159B9A3BAE9}" type="presParOf" srcId="{81FD55C9-E5AB-476E-A64B-98EDBD413662}" destId="{E8AAEE93-2E02-4940-8A11-FF6CBE5A0254}" srcOrd="1" destOrd="0" presId="urn:microsoft.com/office/officeart/2005/8/layout/hierarchy4"/>
    <dgm:cxn modelId="{58282027-518B-4AA1-AF4E-16F48ADD59BF}" type="presParOf" srcId="{5FE8F2A4-7E1F-49BB-A170-6BE1560F119B}" destId="{3DF9B224-0901-468A-A477-E2AB0A293374}" srcOrd="7" destOrd="0" presId="urn:microsoft.com/office/officeart/2005/8/layout/hierarchy4"/>
    <dgm:cxn modelId="{6AB08C32-8868-4DD7-A9CB-0C20148FCFF3}" type="presParOf" srcId="{5FE8F2A4-7E1F-49BB-A170-6BE1560F119B}" destId="{82CACD14-867B-423F-B54E-5BEC994B65B0}" srcOrd="8" destOrd="0" presId="urn:microsoft.com/office/officeart/2005/8/layout/hierarchy4"/>
    <dgm:cxn modelId="{16F76DE8-05C4-4490-9E9B-4588583AB82F}" type="presParOf" srcId="{82CACD14-867B-423F-B54E-5BEC994B65B0}" destId="{5580E4E6-3FBA-435D-B7D1-656EB5BF8B80}" srcOrd="0" destOrd="0" presId="urn:microsoft.com/office/officeart/2005/8/layout/hierarchy4"/>
    <dgm:cxn modelId="{17D96071-F982-4185-8710-A77B2C99DF35}" type="presParOf" srcId="{82CACD14-867B-423F-B54E-5BEC994B65B0}" destId="{74A42A00-3B61-4CAD-9CC7-82BFE91A15AE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2FB761-6278-407C-B4E8-A393D8C007CA}">
      <dsp:nvSpPr>
        <dsp:cNvPr id="0" name=""/>
        <dsp:cNvSpPr/>
      </dsp:nvSpPr>
      <dsp:spPr>
        <a:xfrm>
          <a:off x="-4601109" y="-705437"/>
          <a:ext cx="5480862" cy="5480862"/>
        </a:xfrm>
        <a:prstGeom prst="blockArc">
          <a:avLst>
            <a:gd name="adj1" fmla="val 18900000"/>
            <a:gd name="adj2" fmla="val 2700000"/>
            <a:gd name="adj3" fmla="val 394"/>
          </a:avLst>
        </a:pr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6286DD-C993-4C21-ADA8-9DDBE18683BA}">
      <dsp:nvSpPr>
        <dsp:cNvPr id="0" name=""/>
        <dsp:cNvSpPr/>
      </dsp:nvSpPr>
      <dsp:spPr>
        <a:xfrm>
          <a:off x="565798" y="406998"/>
          <a:ext cx="9924140" cy="813997"/>
        </a:xfrm>
        <a:prstGeom prst="rect">
          <a:avLst/>
        </a:prstGeom>
        <a:solidFill>
          <a:srgbClr val="3E6D98"/>
        </a:solidFill>
        <a:ln>
          <a:noFill/>
        </a:ln>
        <a:effectLst>
          <a:outerShdw blurRad="50800" dist="38100" dir="5400000" sy="96000" rotWithShape="0">
            <a:srgbClr val="000000">
              <a:alpha val="54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6110" tIns="60960" rIns="60960" bIns="60960" numCol="1" spcCol="1270" anchor="ctr" anchorCtr="0">
          <a:noAutofit/>
        </a:bodyPr>
        <a:lstStyle/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b="1" kern="1200" dirty="0" smtClean="0">
              <a:effectLst/>
              <a:latin typeface="B N"/>
              <a:ea typeface="B Nazanin" panose="00000400000000000000" pitchFamily="2" charset="-78"/>
              <a:cs typeface="B Nazanin" panose="00000400000000000000" pitchFamily="2" charset="-78"/>
            </a:rPr>
            <a:t>32-1320ه.ش. (1953-1941میلادی) : </a:t>
          </a:r>
          <a:r>
            <a:rPr lang="fa-IR" sz="2400" b="0" kern="1200" dirty="0" smtClean="0">
              <a:effectLst/>
              <a:latin typeface="B N"/>
              <a:ea typeface="B Nazanin" panose="00000400000000000000" pitchFamily="2" charset="-78"/>
              <a:cs typeface="B Nazanin" panose="00000400000000000000" pitchFamily="2" charset="-78"/>
            </a:rPr>
            <a:t>حاکمیت دوگانه</a:t>
          </a:r>
          <a:r>
            <a:rPr lang="fa-IR" sz="2400" kern="1200" dirty="0" smtClean="0">
              <a:effectLst/>
              <a:latin typeface="B N"/>
              <a:ea typeface="B Nazanin" panose="00000400000000000000" pitchFamily="2" charset="-78"/>
              <a:cs typeface="B Nazanin" panose="00000400000000000000" pitchFamily="2" charset="-78"/>
            </a:rPr>
            <a:t>؛ از خروج رضاشاه از ایران تا کودتا 28 </a:t>
          </a:r>
          <a:r>
            <a:rPr lang="fa-IR" sz="2000" kern="1200" dirty="0" smtClean="0">
              <a:effectLst/>
              <a:latin typeface="B N"/>
              <a:ea typeface="B Nazanin" panose="00000400000000000000" pitchFamily="2" charset="-78"/>
              <a:cs typeface="B Nazanin" panose="00000400000000000000" pitchFamily="2" charset="-78"/>
            </a:rPr>
            <a:t>مرداد</a:t>
          </a:r>
          <a:endParaRPr lang="en-CA" sz="2000" kern="1200" dirty="0"/>
        </a:p>
      </dsp:txBody>
      <dsp:txXfrm>
        <a:off x="565798" y="406998"/>
        <a:ext cx="9924140" cy="813997"/>
      </dsp:txXfrm>
    </dsp:sp>
    <dsp:sp modelId="{8D06B27C-9235-4A9B-95F2-4A63A6A581BD}">
      <dsp:nvSpPr>
        <dsp:cNvPr id="0" name=""/>
        <dsp:cNvSpPr/>
      </dsp:nvSpPr>
      <dsp:spPr>
        <a:xfrm>
          <a:off x="57050" y="305249"/>
          <a:ext cx="1017496" cy="101749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4F6028F-ECF0-4BDA-B545-102EC871AD4F}">
      <dsp:nvSpPr>
        <dsp:cNvPr id="0" name=""/>
        <dsp:cNvSpPr/>
      </dsp:nvSpPr>
      <dsp:spPr>
        <a:xfrm>
          <a:off x="861686" y="1627994"/>
          <a:ext cx="9628252" cy="813997"/>
        </a:xfrm>
        <a:prstGeom prst="rect">
          <a:avLst/>
        </a:prstGeom>
        <a:solidFill>
          <a:srgbClr val="C78533"/>
        </a:solidFill>
        <a:ln>
          <a:noFill/>
        </a:ln>
        <a:effectLst>
          <a:outerShdw blurRad="50800" dist="38100" dir="5400000" sy="96000" rotWithShape="0">
            <a:srgbClr val="000000">
              <a:alpha val="54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6110" tIns="60960" rIns="60960" bIns="60960" numCol="1" spcCol="1270" anchor="ctr" anchorCtr="0">
          <a:noAutofit/>
        </a:bodyPr>
        <a:lstStyle/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b="1" kern="1200" dirty="0" smtClean="0">
              <a:effectLst/>
              <a:latin typeface="B N"/>
              <a:ea typeface="B Nazanin" panose="00000400000000000000" pitchFamily="2" charset="-78"/>
              <a:cs typeface="B Nazanin" panose="00000400000000000000" pitchFamily="2" charset="-78"/>
            </a:rPr>
            <a:t>42-1332ه.ش (1963-1953میلادی): </a:t>
          </a:r>
          <a:r>
            <a:rPr lang="fa-IR" sz="2400" kern="1200" dirty="0" smtClean="0">
              <a:effectLst/>
              <a:latin typeface="B N"/>
              <a:ea typeface="B Nazanin" panose="00000400000000000000" pitchFamily="2" charset="-78"/>
              <a:cs typeface="B Nazanin" panose="00000400000000000000" pitchFamily="2" charset="-78"/>
            </a:rPr>
            <a:t>بسط دیکتاتوری فردی، از کودتای 28 مرداد تا انقلاب سفید و اصلاحات ارضی</a:t>
          </a:r>
          <a:endParaRPr lang="en-CA" sz="2400" kern="1200" dirty="0"/>
        </a:p>
      </dsp:txBody>
      <dsp:txXfrm>
        <a:off x="861686" y="1627994"/>
        <a:ext cx="9628252" cy="813997"/>
      </dsp:txXfrm>
    </dsp:sp>
    <dsp:sp modelId="{9728454A-5DD3-486A-80C6-FC611618E4CE}">
      <dsp:nvSpPr>
        <dsp:cNvPr id="0" name=""/>
        <dsp:cNvSpPr/>
      </dsp:nvSpPr>
      <dsp:spPr>
        <a:xfrm>
          <a:off x="352938" y="1526245"/>
          <a:ext cx="1017496" cy="101749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EE96DD-93E2-432B-B16E-C2B25AB39525}">
      <dsp:nvSpPr>
        <dsp:cNvPr id="0" name=""/>
        <dsp:cNvSpPr/>
      </dsp:nvSpPr>
      <dsp:spPr>
        <a:xfrm>
          <a:off x="565798" y="2848990"/>
          <a:ext cx="9924140" cy="813997"/>
        </a:xfrm>
        <a:prstGeom prst="rect">
          <a:avLst/>
        </a:prstGeom>
        <a:solidFill>
          <a:srgbClr val="878080"/>
        </a:solidFill>
        <a:ln>
          <a:noFill/>
        </a:ln>
        <a:effectLst>
          <a:outerShdw blurRad="50800" dist="38100" dir="5400000" sy="96000" rotWithShape="0">
            <a:srgbClr val="000000">
              <a:alpha val="54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6110" tIns="60960" rIns="60960" bIns="60960" numCol="1" spcCol="1270" anchor="ctr" anchorCtr="0">
          <a:noAutofit/>
        </a:bodyPr>
        <a:lstStyle/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b="1" kern="1200" dirty="0" smtClean="0">
              <a:effectLst/>
              <a:latin typeface="B N"/>
              <a:ea typeface="B Nazanin" panose="00000400000000000000" pitchFamily="2" charset="-78"/>
              <a:cs typeface="B Nazanin" panose="00000400000000000000" pitchFamily="2" charset="-78"/>
            </a:rPr>
            <a:t>57-1342ه.ش (:1987-1963میلادی) </a:t>
          </a:r>
          <a:r>
            <a:rPr lang="fa-IR" sz="2400" kern="1200" dirty="0" smtClean="0">
              <a:effectLst/>
              <a:latin typeface="B N"/>
              <a:ea typeface="B Nazanin" panose="00000400000000000000" pitchFamily="2" charset="-78"/>
              <a:cs typeface="B Nazanin" panose="00000400000000000000" pitchFamily="2" charset="-78"/>
            </a:rPr>
            <a:t>اتصال کامل ایران به بازار جهانی ؛ دوره اخر حکومت پهلوی تا انقلاب اسلامی</a:t>
          </a:r>
          <a:endParaRPr lang="en-CA" sz="2400" kern="1200" dirty="0"/>
        </a:p>
      </dsp:txBody>
      <dsp:txXfrm>
        <a:off x="565798" y="2848990"/>
        <a:ext cx="9924140" cy="813997"/>
      </dsp:txXfrm>
    </dsp:sp>
    <dsp:sp modelId="{F7AF65D2-A494-43E5-84A0-AA5EA696E04E}">
      <dsp:nvSpPr>
        <dsp:cNvPr id="0" name=""/>
        <dsp:cNvSpPr/>
      </dsp:nvSpPr>
      <dsp:spPr>
        <a:xfrm>
          <a:off x="57050" y="2747241"/>
          <a:ext cx="1017496" cy="101749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56353DB1-39BB-449A-AE48-EEBC709771D3}" type="datetimeFigureOut">
              <a:rPr lang="fa-IR" smtClean="0"/>
              <a:t>21/04/1441</a:t>
            </a:fld>
            <a:endParaRPr lang="fa-I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fa-I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15A99860-E711-417C-8F24-E05B6A23414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6026193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A7DB31-200A-4349-B698-73F076DC873B}" type="slidenum">
              <a:rPr lang="en-CA" smtClean="0">
                <a:solidFill>
                  <a:prstClr val="black"/>
                </a:solidFill>
              </a:rPr>
              <a:pPr/>
              <a:t>2</a:t>
            </a:fld>
            <a:endParaRPr lang="en-CA" dirty="0">
              <a:solidFill>
                <a:prstClr val="black"/>
              </a:solidFill>
            </a:endParaRPr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en-CA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75305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A7DB31-200A-4349-B698-73F076DC873B}" type="slidenum">
              <a:rPr lang="en-CA" smtClean="0">
                <a:solidFill>
                  <a:prstClr val="black"/>
                </a:solidFill>
              </a:rPr>
              <a:pPr/>
              <a:t>5</a:t>
            </a:fld>
            <a:endParaRPr lang="en-CA" dirty="0">
              <a:solidFill>
                <a:prstClr val="black"/>
              </a:solidFill>
            </a:endParaRPr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en-CA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68427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A7DB31-200A-4349-B698-73F076DC873B}" type="slidenum">
              <a:rPr lang="en-CA" smtClean="0">
                <a:solidFill>
                  <a:prstClr val="black"/>
                </a:solidFill>
              </a:rPr>
              <a:pPr/>
              <a:t>12</a:t>
            </a:fld>
            <a:endParaRPr lang="en-CA" dirty="0">
              <a:solidFill>
                <a:prstClr val="black"/>
              </a:solidFill>
            </a:endParaRPr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en-CA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88347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A7DB31-200A-4349-B698-73F076DC873B}" type="slidenum">
              <a:rPr lang="en-CA" smtClean="0">
                <a:solidFill>
                  <a:prstClr val="black"/>
                </a:solidFill>
              </a:rPr>
              <a:pPr/>
              <a:t>17</a:t>
            </a:fld>
            <a:endParaRPr lang="en-CA" dirty="0">
              <a:solidFill>
                <a:prstClr val="black"/>
              </a:solidFill>
            </a:endParaRPr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en-CA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10767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A7DB31-200A-4349-B698-73F076DC873B}" type="slidenum">
              <a:rPr lang="en-CA" smtClean="0">
                <a:solidFill>
                  <a:prstClr val="black"/>
                </a:solidFill>
              </a:rPr>
              <a:pPr/>
              <a:t>18</a:t>
            </a:fld>
            <a:endParaRPr lang="en-CA" dirty="0">
              <a:solidFill>
                <a:prstClr val="black"/>
              </a:solidFill>
            </a:endParaRPr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en-CA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90966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269" y="1122363"/>
            <a:ext cx="9001462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269" y="3602038"/>
            <a:ext cx="9001462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FBEC5-EBE9-4021-AF7E-DBFA79B5C3B9}" type="datetime1">
              <a:rPr lang="en-CA" smtClean="0">
                <a:solidFill>
                  <a:prstClr val="white">
                    <a:tint val="75000"/>
                  </a:prstClr>
                </a:solidFill>
              </a:rPr>
              <a:pPr/>
              <a:t>2019-12-18</a:t>
            </a:fld>
            <a:endParaRPr lang="en-CA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4B484-D9AC-4E24-897B-48F8E3A02560}" type="slidenum">
              <a:rPr lang="en-CA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CA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9109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289372"/>
            <a:ext cx="10367564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3806" y="621321"/>
            <a:ext cx="10367564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65998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C4D51-A772-4FBE-8963-D670CF3FA1DC}" type="datetime1">
              <a:rPr lang="en-CA" smtClean="0">
                <a:solidFill>
                  <a:prstClr val="white">
                    <a:tint val="75000"/>
                  </a:prstClr>
                </a:solidFill>
              </a:rPr>
              <a:pPr/>
              <a:t>2019-12-18</a:t>
            </a:fld>
            <a:endParaRPr lang="en-CA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4B484-D9AC-4E24-897B-48F8E3A02560}" type="slidenum">
              <a:rPr lang="en-CA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CA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8003246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204820"/>
            <a:ext cx="1035376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C4D51-A772-4FBE-8963-D670CF3FA1DC}" type="datetime1">
              <a:rPr lang="en-CA" smtClean="0">
                <a:solidFill>
                  <a:prstClr val="white">
                    <a:tint val="75000"/>
                  </a:prstClr>
                </a:solidFill>
              </a:rPr>
              <a:pPr/>
              <a:t>2019-12-18</a:t>
            </a:fld>
            <a:endParaRPr lang="en-CA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4B484-D9AC-4E24-897B-48F8E3A02560}" type="slidenum">
              <a:rPr lang="en-CA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CA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9830641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04821"/>
            <a:ext cx="1035376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C4D51-A772-4FBE-8963-D670CF3FA1DC}" type="datetime1">
              <a:rPr lang="en-CA" smtClean="0">
                <a:solidFill>
                  <a:prstClr val="white">
                    <a:tint val="75000"/>
                  </a:prstClr>
                </a:solidFill>
              </a:rPr>
              <a:pPr/>
              <a:t>2019-12-18</a:t>
            </a:fld>
            <a:endParaRPr lang="en-CA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4B484-D9AC-4E24-897B-48F8E3A02560}" type="slidenum">
              <a:rPr lang="en-CA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CA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36612" y="73524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l" rtl="0"/>
            <a:r>
              <a:rPr lang="en-US" sz="8000" dirty="0">
                <a:solidFill>
                  <a:prstClr val="white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57956" y="297209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rtl="0"/>
            <a:r>
              <a:rPr lang="en-US" sz="8000" dirty="0">
                <a:solidFill>
                  <a:prstClr val="white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09277817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2126942"/>
            <a:ext cx="10355327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650556"/>
            <a:ext cx="10353763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C4D51-A772-4FBE-8963-D670CF3FA1DC}" type="datetime1">
              <a:rPr lang="en-CA" smtClean="0">
                <a:solidFill>
                  <a:prstClr val="white">
                    <a:tint val="75000"/>
                  </a:prstClr>
                </a:solidFill>
              </a:rPr>
              <a:pPr/>
              <a:t>2019-12-18</a:t>
            </a:fld>
            <a:endParaRPr lang="en-CA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4B484-D9AC-4E24-897B-48F8E3A02560}" type="slidenum">
              <a:rPr lang="en-CA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CA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2332131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2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4" y="2088319"/>
            <a:ext cx="3298956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4" y="2911624"/>
            <a:ext cx="329895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4878" y="2088320"/>
            <a:ext cx="329855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4878" y="2911624"/>
            <a:ext cx="329982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088320"/>
            <a:ext cx="3291211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6346" y="2911624"/>
            <a:ext cx="329121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C4D51-A772-4FBE-8963-D670CF3FA1DC}" type="datetime1">
              <a:rPr lang="en-CA" smtClean="0">
                <a:solidFill>
                  <a:prstClr val="white">
                    <a:tint val="75000"/>
                  </a:prstClr>
                </a:solidFill>
              </a:rPr>
              <a:pPr/>
              <a:t>2019-12-18</a:t>
            </a:fld>
            <a:endParaRPr lang="en-CA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4B484-D9AC-4E24-897B-48F8E3A02560}" type="slidenum">
              <a:rPr lang="en-CA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CA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5687845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4195899"/>
            <a:ext cx="329895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2020" y="2298987"/>
            <a:ext cx="2940050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772161"/>
            <a:ext cx="3298955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01" y="4195899"/>
            <a:ext cx="3298983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98987"/>
            <a:ext cx="293052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72160"/>
            <a:ext cx="3300336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423" y="4195899"/>
            <a:ext cx="3289900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52803" y="2298987"/>
            <a:ext cx="2932113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298" y="4772161"/>
            <a:ext cx="3294258" cy="1019037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C4D51-A772-4FBE-8963-D670CF3FA1DC}" type="datetime1">
              <a:rPr lang="en-CA" smtClean="0">
                <a:solidFill>
                  <a:prstClr val="white">
                    <a:tint val="75000"/>
                  </a:prstClr>
                </a:solidFill>
              </a:rPr>
              <a:pPr/>
              <a:t>2019-12-18</a:t>
            </a:fld>
            <a:endParaRPr lang="en-CA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4B484-D9AC-4E24-897B-48F8E3A02560}" type="slidenum">
              <a:rPr lang="en-CA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CA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1638954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6A525-F763-43DF-80F6-B371B54C9521}" type="datetime1">
              <a:rPr lang="en-CA" smtClean="0">
                <a:solidFill>
                  <a:prstClr val="white">
                    <a:tint val="75000"/>
                  </a:prstClr>
                </a:solidFill>
              </a:rPr>
              <a:pPr/>
              <a:t>2019-12-18</a:t>
            </a:fld>
            <a:endParaRPr lang="en-CA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4B484-D9AC-4E24-897B-48F8E3A02560}" type="slidenum">
              <a:rPr lang="en-CA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CA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06468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599"/>
            <a:ext cx="254265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4" y="609599"/>
            <a:ext cx="7658705" cy="51816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991B4-86D9-497E-ABB0-46F20893566B}" type="datetime1">
              <a:rPr lang="en-CA" smtClean="0">
                <a:solidFill>
                  <a:prstClr val="white">
                    <a:tint val="75000"/>
                  </a:prstClr>
                </a:solidFill>
              </a:rPr>
              <a:pPr/>
              <a:t>2019-12-18</a:t>
            </a:fld>
            <a:endParaRPr lang="en-CA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4B484-D9AC-4E24-897B-48F8E3A02560}" type="slidenum">
              <a:rPr lang="en-CA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CA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14698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06604-1E01-40FB-A5CC-6D67EB978A1E}" type="datetime1">
              <a:rPr lang="en-CA" smtClean="0">
                <a:solidFill>
                  <a:prstClr val="white">
                    <a:tint val="75000"/>
                  </a:prstClr>
                </a:solidFill>
              </a:rPr>
              <a:pPr/>
              <a:t>2019-12-18</a:t>
            </a:fld>
            <a:endParaRPr lang="en-CA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4B484-D9AC-4E24-897B-48F8E3A02560}" type="slidenum">
              <a:rPr lang="en-CA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CA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9841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244" y="657226"/>
            <a:ext cx="9733512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9244" y="3602038"/>
            <a:ext cx="9733512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5A542-9C6A-49D7-8B58-FD428F525B6C}" type="datetime1">
              <a:rPr lang="en-CA" smtClean="0">
                <a:solidFill>
                  <a:prstClr val="white">
                    <a:tint val="75000"/>
                  </a:prstClr>
                </a:solidFill>
              </a:rPr>
              <a:pPr/>
              <a:t>2019-12-18</a:t>
            </a:fld>
            <a:endParaRPr lang="en-CA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4B484-D9AC-4E24-897B-48F8E3A02560}" type="slidenum">
              <a:rPr lang="en-CA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CA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6620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88319"/>
            <a:ext cx="5106004" cy="370288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403" y="2088319"/>
            <a:ext cx="5094154" cy="370288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88272-6A0F-4FCA-A196-0354CB446375}" type="datetime1">
              <a:rPr lang="en-CA" smtClean="0">
                <a:solidFill>
                  <a:prstClr val="white">
                    <a:tint val="75000"/>
                  </a:prstClr>
                </a:solidFill>
              </a:rPr>
              <a:pPr/>
              <a:t>2019-12-18</a:t>
            </a:fld>
            <a:endParaRPr lang="en-CA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4B484-D9AC-4E24-897B-48F8E3A02560}" type="slidenum">
              <a:rPr lang="en-CA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CA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0123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04" y="2088320"/>
            <a:ext cx="4879199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795" y="2912232"/>
            <a:ext cx="5107208" cy="287896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2003" y="2088320"/>
            <a:ext cx="4865554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912232"/>
            <a:ext cx="5095357" cy="287896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7CF4E-75DF-42F4-BDE7-FC3708F9164C}" type="datetime1">
              <a:rPr lang="en-CA" smtClean="0">
                <a:solidFill>
                  <a:prstClr val="white">
                    <a:tint val="75000"/>
                  </a:prstClr>
                </a:solidFill>
              </a:rPr>
              <a:pPr/>
              <a:t>2019-12-18</a:t>
            </a:fld>
            <a:endParaRPr lang="en-CA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4B484-D9AC-4E24-897B-48F8E3A02560}" type="slidenum">
              <a:rPr lang="en-CA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CA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85962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19EAC-534C-433F-80E1-1F9193D63CA3}" type="datetime1">
              <a:rPr lang="en-CA" smtClean="0">
                <a:solidFill>
                  <a:prstClr val="white">
                    <a:tint val="75000"/>
                  </a:prstClr>
                </a:solidFill>
              </a:rPr>
              <a:pPr/>
              <a:t>2019-12-18</a:t>
            </a:fld>
            <a:endParaRPr lang="en-CA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4B484-D9AC-4E24-897B-48F8E3A02560}" type="slidenum">
              <a:rPr lang="en-CA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CA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9736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818C4-7E08-4414-B9E7-BE710E5715B0}" type="datetime1">
              <a:rPr lang="en-CA" smtClean="0">
                <a:solidFill>
                  <a:prstClr val="white">
                    <a:tint val="75000"/>
                  </a:prstClr>
                </a:solidFill>
              </a:rPr>
              <a:pPr/>
              <a:t>2019-12-18</a:t>
            </a:fld>
            <a:endParaRPr lang="en-CA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4B484-D9AC-4E24-897B-48F8E3A02560}" type="slidenum">
              <a:rPr lang="en-CA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CA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313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3932237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8064" y="609600"/>
            <a:ext cx="6189492" cy="5181600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2971800"/>
            <a:ext cx="3932237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8807B-3102-48BD-A0A6-11B47DEDAD14}" type="datetime1">
              <a:rPr lang="en-CA" smtClean="0">
                <a:solidFill>
                  <a:prstClr val="white">
                    <a:tint val="75000"/>
                  </a:prstClr>
                </a:solidFill>
              </a:rPr>
              <a:pPr/>
              <a:t>2019-12-18</a:t>
            </a:fld>
            <a:endParaRPr lang="en-CA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4B484-D9AC-4E24-897B-48F8E3A02560}" type="slidenum">
              <a:rPr lang="en-CA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CA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6937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7" y="609600"/>
            <a:ext cx="592977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4" y="758881"/>
            <a:ext cx="3255356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971800"/>
            <a:ext cx="5934950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13E27-5219-4351-9516-048B9181A8C9}" type="datetime1">
              <a:rPr lang="en-CA" smtClean="0">
                <a:solidFill>
                  <a:prstClr val="white">
                    <a:tint val="75000"/>
                  </a:prstClr>
                </a:solidFill>
              </a:rPr>
              <a:pPr/>
              <a:t>2019-12-18</a:t>
            </a:fld>
            <a:endParaRPr lang="en-CA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4B484-D9AC-4E24-897B-48F8E3A02560}" type="slidenum">
              <a:rPr lang="en-CA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CA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249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96064"/>
            <a:ext cx="1035376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A9CC4D51-A772-4FBE-8963-D670CF3FA1DC}" type="datetime1">
              <a:rPr lang="en-CA" smtClean="0">
                <a:solidFill>
                  <a:prstClr val="white">
                    <a:tint val="75000"/>
                  </a:prstClr>
                </a:solidFill>
              </a:rPr>
              <a:pPr rtl="0"/>
              <a:t>2019-12-18</a:t>
            </a:fld>
            <a:endParaRPr lang="en-CA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4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en-CA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F074B484-D9AC-4E24-897B-48F8E3A02560}" type="slidenum">
              <a:rPr lang="en-CA" smtClean="0">
                <a:solidFill>
                  <a:prstClr val="white">
                    <a:tint val="75000"/>
                  </a:prstClr>
                </a:solidFill>
              </a:rPr>
              <a:pPr rtl="0"/>
              <a:t>‹#›</a:t>
            </a:fld>
            <a:endParaRPr lang="en-CA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27040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hdr="0" ftr="0" dt="0"/>
  <p:txStyles>
    <p:titleStyle>
      <a:lvl1pPr algn="ctr" defTabSz="914400" rtl="1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02764" y="2337553"/>
            <a:ext cx="9001462" cy="2387600"/>
          </a:xfrm>
        </p:spPr>
        <p:txBody>
          <a:bodyPr anchor="ctr">
            <a:normAutofit/>
          </a:bodyPr>
          <a:lstStyle/>
          <a:p>
            <a:pPr algn="ctr"/>
            <a:r>
              <a:rPr lang="fa-IR" sz="6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ranNastaliq" panose="02020505000000020003" pitchFamily="18" charset="0"/>
                <a:cs typeface="B Homa" panose="00000400000000000000" pitchFamily="2" charset="-78"/>
              </a:rPr>
              <a:t>بررسی شهرسازی ایران</a:t>
            </a:r>
            <a:br>
              <a:rPr lang="fa-IR" sz="6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ranNastaliq" panose="02020505000000020003" pitchFamily="18" charset="0"/>
                <a:cs typeface="B Homa" panose="00000400000000000000" pitchFamily="2" charset="-78"/>
              </a:rPr>
            </a:br>
            <a:r>
              <a:rPr lang="fa-IR" sz="6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ranNastaliq" panose="02020505000000020003" pitchFamily="18" charset="0"/>
                <a:cs typeface="B Homa" panose="00000400000000000000" pitchFamily="2" charset="-78"/>
              </a:rPr>
              <a:t>در دوران پهلوی دوم</a:t>
            </a:r>
            <a:endParaRPr lang="en-CA" sz="6600" dirty="0">
              <a:solidFill>
                <a:schemeClr val="tx1">
                  <a:lumMod val="95000"/>
                  <a:lumOff val="5000"/>
                </a:schemeClr>
              </a:solidFill>
              <a:latin typeface="IranNastaliq" panose="02020505000000020003" pitchFamily="18" charset="0"/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089237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 rtl="1"/>
            <a:r>
              <a:rPr lang="fa-IR" b="1" dirty="0" smtClean="0">
                <a:solidFill>
                  <a:schemeClr val="tx1">
                    <a:lumMod val="90000"/>
                    <a:lumOff val="10000"/>
                  </a:schemeClr>
                </a:solidFill>
                <a:cs typeface="B Homa" panose="00000400000000000000" pitchFamily="2" charset="-78"/>
              </a:rPr>
              <a:t>دوره دوم </a:t>
            </a:r>
            <a:r>
              <a:rPr lang="fa-IR" b="1" dirty="0">
                <a:solidFill>
                  <a:schemeClr val="tx1">
                    <a:lumMod val="90000"/>
                    <a:lumOff val="10000"/>
                  </a:schemeClr>
                </a:solidFill>
                <a:cs typeface="B Homa" panose="00000400000000000000" pitchFamily="2" charset="-78"/>
              </a:rPr>
              <a:t>42-1332</a:t>
            </a:r>
            <a:br>
              <a:rPr lang="fa-IR" b="1" dirty="0">
                <a:solidFill>
                  <a:schemeClr val="tx1">
                    <a:lumMod val="90000"/>
                    <a:lumOff val="10000"/>
                  </a:schemeClr>
                </a:solidFill>
                <a:cs typeface="B Homa" panose="00000400000000000000" pitchFamily="2" charset="-78"/>
              </a:rPr>
            </a:br>
            <a:r>
              <a:rPr lang="fa-IR" sz="2400" b="1" dirty="0">
                <a:solidFill>
                  <a:schemeClr val="tx1">
                    <a:lumMod val="90000"/>
                    <a:lumOff val="10000"/>
                  </a:schemeClr>
                </a:solidFill>
                <a:cs typeface="B Homa" panose="00000400000000000000" pitchFamily="2" charset="-78"/>
              </a:rPr>
              <a:t>(</a:t>
            </a:r>
            <a:r>
              <a:rPr lang="fa-IR" sz="2400" b="1" dirty="0" smtClean="0">
                <a:solidFill>
                  <a:schemeClr val="tx1">
                    <a:lumMod val="90000"/>
                    <a:lumOff val="10000"/>
                  </a:schemeClr>
                </a:solidFill>
                <a:cs typeface="B Homa" panose="00000400000000000000" pitchFamily="2" charset="-78"/>
              </a:rPr>
              <a:t>1963-1953میلادی)</a:t>
            </a:r>
            <a:endParaRPr lang="en-CA" sz="4000" b="1" dirty="0">
              <a:solidFill>
                <a:schemeClr val="tx1">
                  <a:lumMod val="90000"/>
                  <a:lumOff val="10000"/>
                </a:schemeClr>
              </a:solidFill>
              <a:cs typeface="B Homa" panose="00000400000000000000" pitchFamily="2" charset="-78"/>
            </a:endParaRPr>
          </a:p>
        </p:txBody>
      </p:sp>
      <p:graphicFrame>
        <p:nvGraphicFramePr>
          <p:cNvPr id="4" name="Diagram 3"/>
          <p:cNvGraphicFramePr/>
          <p:nvPr>
            <p:extLst/>
          </p:nvPr>
        </p:nvGraphicFramePr>
        <p:xfrm>
          <a:off x="1573237" y="2236764"/>
          <a:ext cx="9045526" cy="32659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47525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fa-IR" b="1" dirty="0" smtClean="0">
                <a:solidFill>
                  <a:schemeClr val="tx1">
                    <a:lumMod val="90000"/>
                    <a:lumOff val="10000"/>
                  </a:schemeClr>
                </a:solidFill>
                <a:cs typeface="B Homa" panose="00000400000000000000" pitchFamily="2" charset="-78"/>
              </a:rPr>
              <a:t>شرایط نظامی-سیاسی</a:t>
            </a:r>
            <a:endParaRPr lang="en-CA" b="1" dirty="0">
              <a:solidFill>
                <a:schemeClr val="tx1">
                  <a:lumMod val="90000"/>
                  <a:lumOff val="10000"/>
                </a:schemeClr>
              </a:solidFill>
              <a:cs typeface="B Homa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همزمان با موج سوم دموکراسی در جهان</a:t>
            </a: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حصر دکتر مصدق </a:t>
            </a:r>
            <a:r>
              <a:rPr lang="fa-IR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، حمله به احزاب ملی و ممنوعیت حزب توده</a:t>
            </a: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ایجاد دو حزب وابسته به دربار به نام های ملیون و مردم</a:t>
            </a: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نادیده گرفته شدن ملی شدن نفت توسط شاه و عقد قرارداد مشارکت در سود حاصل از نفت</a:t>
            </a: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تاسیس سازمان اطلاعات و امنیت کشور (ساواک)</a:t>
            </a:r>
          </a:p>
          <a:p>
            <a:pPr marL="0" indent="0" algn="r" rtl="1">
              <a:buNone/>
            </a:pPr>
            <a:endParaRPr lang="en-CA" dirty="0"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834656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 rtl="1"/>
            <a:r>
              <a:rPr lang="fa-IR" b="1" dirty="0" smtClean="0">
                <a:solidFill>
                  <a:schemeClr val="tx1">
                    <a:lumMod val="90000"/>
                    <a:lumOff val="10000"/>
                  </a:schemeClr>
                </a:solidFill>
                <a:cs typeface="B Homa" panose="00000400000000000000" pitchFamily="2" charset="-78"/>
              </a:rPr>
              <a:t>شرایط اقتصادی</a:t>
            </a:r>
            <a:endParaRPr lang="en-CA" b="1" dirty="0">
              <a:solidFill>
                <a:schemeClr val="tx1">
                  <a:lumMod val="90000"/>
                  <a:lumOff val="10000"/>
                </a:schemeClr>
              </a:solidFill>
              <a:cs typeface="B Homa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تشدید تقسیم کار جهانی</a:t>
            </a: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نفت به عنوان تک محصول صادراتی ایران</a:t>
            </a:r>
            <a:r>
              <a:rPr lang="en-CA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 </a:t>
            </a:r>
            <a:r>
              <a:rPr lang="fa-IR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و به حاشیه رانده شدن بخش کشاورزی</a:t>
            </a: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سیاست درهای باز اقتصادی و تبدیل شدن جامعه تولیدی به جامعه مصرفی</a:t>
            </a: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پول ارزان در دست طبقات بالا</a:t>
            </a: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زمین خواری و افزایش قیمت زمین و مسکن</a:t>
            </a:r>
            <a:endParaRPr lang="en-CA" sz="2400" dirty="0" smtClean="0">
              <a:solidFill>
                <a:schemeClr val="tx1">
                  <a:lumMod val="95000"/>
                  <a:lumOff val="5000"/>
                </a:schemeClr>
              </a:solidFill>
              <a:cs typeface="B Homa" panose="00000400000000000000" pitchFamily="2" charset="-78"/>
            </a:endParaRP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اجرای برنامه دوم عمرانی (40-1334 )</a:t>
            </a: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تصویب برنامه سوم عمرانی در سال 1341</a:t>
            </a: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انجام اصلاحات ارضی </a:t>
            </a:r>
          </a:p>
        </p:txBody>
      </p:sp>
    </p:spTree>
    <p:extLst>
      <p:ext uri="{BB962C8B-B14F-4D97-AF65-F5344CB8AC3E}">
        <p14:creationId xmlns:p14="http://schemas.microsoft.com/office/powerpoint/2010/main" val="2525275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 rtl="1"/>
            <a:r>
              <a:rPr lang="fa-IR" b="1" dirty="0" smtClean="0">
                <a:solidFill>
                  <a:schemeClr val="tx1">
                    <a:lumMod val="90000"/>
                    <a:lumOff val="10000"/>
                  </a:schemeClr>
                </a:solidFill>
                <a:cs typeface="B Homa" panose="00000400000000000000" pitchFamily="2" charset="-78"/>
              </a:rPr>
              <a:t>شرایط اجتماعی-فرهنگی</a:t>
            </a:r>
            <a:endParaRPr lang="en-CA" b="1" dirty="0">
              <a:solidFill>
                <a:schemeClr val="tx1">
                  <a:lumMod val="90000"/>
                  <a:lumOff val="10000"/>
                </a:schemeClr>
              </a:solidFill>
              <a:cs typeface="B Homa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solidFill>
                  <a:schemeClr val="tx1">
                    <a:lumMod val="90000"/>
                    <a:lumOff val="10000"/>
                  </a:schemeClr>
                </a:solidFill>
                <a:cs typeface="B Homa" panose="00000400000000000000" pitchFamily="2" charset="-78"/>
              </a:rPr>
              <a:t>محرومیت روستاییان و کشاورزان</a:t>
            </a: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solidFill>
                  <a:schemeClr val="tx1">
                    <a:lumMod val="90000"/>
                    <a:lumOff val="10000"/>
                  </a:schemeClr>
                </a:solidFill>
                <a:cs typeface="B Homa" panose="00000400000000000000" pitchFamily="2" charset="-78"/>
              </a:rPr>
              <a:t>سیاست دو پهلو: احترام </a:t>
            </a:r>
            <a:r>
              <a:rPr lang="fa-IR" sz="2400" dirty="0">
                <a:solidFill>
                  <a:schemeClr val="tx1">
                    <a:lumMod val="90000"/>
                    <a:lumOff val="10000"/>
                  </a:schemeClr>
                </a:solidFill>
                <a:cs typeface="B Homa" panose="00000400000000000000" pitchFamily="2" charset="-78"/>
              </a:rPr>
              <a:t>ظاهری به مذهب توسط شاه در مقابل فشار و محدودیت سیاسی به طبقات شهری</a:t>
            </a: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solidFill>
                  <a:schemeClr val="tx1">
                    <a:lumMod val="90000"/>
                    <a:lumOff val="10000"/>
                  </a:schemeClr>
                </a:solidFill>
                <a:cs typeface="B Homa" panose="00000400000000000000" pitchFamily="2" charset="-78"/>
              </a:rPr>
              <a:t>اختلاط فرهنگی شهری با روستایی به دنبال شروع مهاجرت از روستا</a:t>
            </a: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>
                <a:solidFill>
                  <a:schemeClr val="tx1">
                    <a:lumMod val="90000"/>
                    <a:lumOff val="10000"/>
                  </a:schemeClr>
                </a:solidFill>
                <a:cs typeface="B Homa" panose="00000400000000000000" pitchFamily="2" charset="-78"/>
              </a:rPr>
              <a:t>از بین رفتن همزیستی </a:t>
            </a:r>
            <a:r>
              <a:rPr lang="fa-IR" sz="2400" dirty="0" smtClean="0">
                <a:solidFill>
                  <a:schemeClr val="tx1">
                    <a:lumMod val="90000"/>
                    <a:lumOff val="10000"/>
                  </a:schemeClr>
                </a:solidFill>
                <a:cs typeface="B Homa" panose="00000400000000000000" pitchFamily="2" charset="-78"/>
              </a:rPr>
              <a:t>اجتماعی</a:t>
            </a:r>
            <a:endParaRPr lang="fa-IR" sz="2400" dirty="0">
              <a:solidFill>
                <a:schemeClr val="tx1">
                  <a:lumMod val="90000"/>
                  <a:lumOff val="10000"/>
                </a:schemeClr>
              </a:solidFill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982386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 rtl="1"/>
            <a:r>
              <a:rPr lang="fa-IR" b="1" dirty="0" smtClean="0">
                <a:solidFill>
                  <a:schemeClr val="tx1">
                    <a:lumMod val="90000"/>
                    <a:lumOff val="10000"/>
                  </a:schemeClr>
                </a:solidFill>
                <a:cs typeface="B Homa" panose="00000400000000000000" pitchFamily="2" charset="-78"/>
              </a:rPr>
              <a:t>شرایط فضایی</a:t>
            </a:r>
            <a:endParaRPr lang="en-CA" b="1" dirty="0">
              <a:solidFill>
                <a:schemeClr val="tx1">
                  <a:lumMod val="90000"/>
                  <a:lumOff val="10000"/>
                </a:schemeClr>
              </a:solidFill>
              <a:cs typeface="B Homa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solidFill>
                  <a:schemeClr val="tx1">
                    <a:lumMod val="90000"/>
                    <a:lumOff val="10000"/>
                  </a:schemeClr>
                </a:solidFill>
                <a:cs typeface="B Homa" panose="00000400000000000000" pitchFamily="2" charset="-78"/>
              </a:rPr>
              <a:t>اولین سرشماری کشور در سال 1335</a:t>
            </a: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solidFill>
                  <a:schemeClr val="tx1">
                    <a:lumMod val="90000"/>
                    <a:lumOff val="10000"/>
                  </a:schemeClr>
                </a:solidFill>
                <a:cs typeface="B Homa" panose="00000400000000000000" pitchFamily="2" charset="-78"/>
              </a:rPr>
              <a:t>جمعیت کشور 18.5 میلیون نفر : 70 درصد روستایی و 30 درصد شهری</a:t>
            </a: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>
                <a:solidFill>
                  <a:schemeClr val="tx1">
                    <a:lumMod val="90000"/>
                    <a:lumOff val="10000"/>
                  </a:schemeClr>
                </a:solidFill>
                <a:cs typeface="B Homa" panose="00000400000000000000" pitchFamily="2" charset="-78"/>
              </a:rPr>
              <a:t>افزایش تعداد استان ها درجهت کنترل بیشتر از مرکز</a:t>
            </a: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solidFill>
                  <a:schemeClr val="tx1">
                    <a:lumMod val="90000"/>
                    <a:lumOff val="10000"/>
                  </a:schemeClr>
                </a:solidFill>
                <a:cs typeface="B Homa" panose="00000400000000000000" pitchFamily="2" charset="-78"/>
              </a:rPr>
              <a:t>افزایش درصد جمعیت شهری در پایان دوره به 39 درصد</a:t>
            </a: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solidFill>
                  <a:schemeClr val="tx1">
                    <a:lumMod val="90000"/>
                    <a:lumOff val="10000"/>
                  </a:schemeClr>
                </a:solidFill>
                <a:cs typeface="B Homa" panose="00000400000000000000" pitchFamily="2" charset="-78"/>
              </a:rPr>
              <a:t>افزایش چشمگیر تعداد و جمعیت شهرهای بزرگ و متوسط</a:t>
            </a:r>
          </a:p>
          <a:p>
            <a:pPr lvl="0" algn="r" rtl="1">
              <a:buFont typeface="Wingdings" panose="05000000000000000000" pitchFamily="2" charset="2"/>
              <a:buChar char="Ø"/>
            </a:pPr>
            <a:r>
              <a:rPr lang="fa-IR" sz="2400" dirty="0">
                <a:solidFill>
                  <a:schemeClr val="tx1">
                    <a:lumMod val="90000"/>
                    <a:lumOff val="10000"/>
                  </a:schemeClr>
                </a:solidFill>
                <a:cs typeface="B Homa" panose="00000400000000000000" pitchFamily="2" charset="-78"/>
              </a:rPr>
              <a:t>اعمال سیاست های حمایتی معطوف به قشر متوسط</a:t>
            </a: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solidFill>
                  <a:schemeClr val="tx1">
                    <a:lumMod val="90000"/>
                    <a:lumOff val="10000"/>
                  </a:schemeClr>
                </a:solidFill>
                <a:cs typeface="B Homa" panose="00000400000000000000" pitchFamily="2" charset="-78"/>
              </a:rPr>
              <a:t>به حاشیه رانده شدن روستاها و تغییر در رابطه بین شهر و روستا</a:t>
            </a:r>
          </a:p>
          <a:p>
            <a:pPr algn="r" rtl="1"/>
            <a:endParaRPr lang="fa-IR" dirty="0" smtClean="0">
              <a:cs typeface="B Homa" panose="00000400000000000000" pitchFamily="2" charset="-78"/>
            </a:endParaRPr>
          </a:p>
          <a:p>
            <a:pPr algn="r" rtl="1"/>
            <a:endParaRPr lang="fa-IR" dirty="0" smtClean="0"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992552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 rtl="1"/>
            <a:r>
              <a:rPr lang="fa-IR" b="1" dirty="0" smtClean="0">
                <a:solidFill>
                  <a:schemeClr val="tx1">
                    <a:lumMod val="90000"/>
                    <a:lumOff val="10000"/>
                  </a:schemeClr>
                </a:solidFill>
                <a:cs typeface="B Homa" panose="00000400000000000000" pitchFamily="2" charset="-78"/>
              </a:rPr>
              <a:t>شهرسازی</a:t>
            </a:r>
            <a:endParaRPr lang="en-CA" b="1" dirty="0">
              <a:solidFill>
                <a:schemeClr val="tx1">
                  <a:lumMod val="90000"/>
                  <a:lumOff val="10000"/>
                </a:schemeClr>
              </a:solidFill>
              <a:cs typeface="B Homa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cs typeface="B Homa" panose="00000400000000000000" pitchFamily="2" charset="-78"/>
              </a:rPr>
              <a:t>تشکیل دفتر طرح هادی در سال 1336</a:t>
            </a:r>
            <a:r>
              <a:rPr lang="en-CA" sz="2400" dirty="0" smtClean="0">
                <a:cs typeface="B Homa" panose="00000400000000000000" pitchFamily="2" charset="-78"/>
              </a:rPr>
              <a:t>  </a:t>
            </a: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cs typeface="B Homa" panose="00000400000000000000" pitchFamily="2" charset="-78"/>
              </a:rPr>
              <a:t>تهیه طرح های هادی برای شهرهای در مسیر پیمان سنتو</a:t>
            </a: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latin typeface="B Nazanin" panose="00000400000000000000" pitchFamily="2" charset="-78"/>
                <a:cs typeface="B Homa" panose="00000400000000000000" pitchFamily="2" charset="-78"/>
              </a:rPr>
              <a:t>سال 1335 قانون </a:t>
            </a:r>
            <a:r>
              <a:rPr lang="fa-IR" sz="2400" dirty="0">
                <a:latin typeface="B Nazanin" panose="00000400000000000000" pitchFamily="2" charset="-78"/>
                <a:cs typeface="B Homa" panose="00000400000000000000" pitchFamily="2" charset="-78"/>
              </a:rPr>
              <a:t>تصرف دولت بر اراضی موات </a:t>
            </a:r>
            <a:r>
              <a:rPr lang="fa-IR" sz="2400" dirty="0" smtClean="0">
                <a:latin typeface="B Nazanin" panose="00000400000000000000" pitchFamily="2" charset="-78"/>
                <a:cs typeface="B Homa" panose="00000400000000000000" pitchFamily="2" charset="-78"/>
              </a:rPr>
              <a:t>و </a:t>
            </a:r>
            <a:r>
              <a:rPr lang="fa-IR" sz="2400" dirty="0">
                <a:latin typeface="B Nazanin" panose="00000400000000000000" pitchFamily="2" charset="-78"/>
                <a:cs typeface="B Homa" panose="00000400000000000000" pitchFamily="2" charset="-78"/>
              </a:rPr>
              <a:t>زمین های دولتی در </a:t>
            </a:r>
            <a:r>
              <a:rPr lang="fa-IR" sz="2400" dirty="0" smtClean="0">
                <a:latin typeface="B Nazanin" panose="00000400000000000000" pitchFamily="2" charset="-78"/>
                <a:cs typeface="B Homa" panose="00000400000000000000" pitchFamily="2" charset="-78"/>
              </a:rPr>
              <a:t>شعاع 10 کیلومتری </a:t>
            </a:r>
            <a:r>
              <a:rPr lang="fa-IR" sz="2400" dirty="0">
                <a:latin typeface="B Nazanin" panose="00000400000000000000" pitchFamily="2" charset="-78"/>
                <a:cs typeface="B Homa" panose="00000400000000000000" pitchFamily="2" charset="-78"/>
              </a:rPr>
              <a:t>میدان </a:t>
            </a:r>
            <a:r>
              <a:rPr lang="fa-IR" sz="2400" dirty="0" smtClean="0">
                <a:latin typeface="B Nazanin" panose="00000400000000000000" pitchFamily="2" charset="-78"/>
                <a:cs typeface="B Homa" panose="00000400000000000000" pitchFamily="2" charset="-78"/>
              </a:rPr>
              <a:t>سپه</a:t>
            </a: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latin typeface="B Nazanin" panose="00000400000000000000" pitchFamily="2" charset="-78"/>
                <a:cs typeface="B Homa" panose="00000400000000000000" pitchFamily="2" charset="-78"/>
              </a:rPr>
              <a:t>سال 1339: قانون </a:t>
            </a:r>
            <a:r>
              <a:rPr lang="fa-IR" sz="2400" dirty="0">
                <a:latin typeface="B Nazanin" panose="00000400000000000000" pitchFamily="2" charset="-78"/>
                <a:cs typeface="B Homa" panose="00000400000000000000" pitchFamily="2" charset="-78"/>
              </a:rPr>
              <a:t>مجاز بودن مالکیت بر اراضی موات و بایر تا شعاع </a:t>
            </a:r>
            <a:r>
              <a:rPr lang="fa-IR" sz="2400" dirty="0" smtClean="0">
                <a:latin typeface="B Nazanin" panose="00000400000000000000" pitchFamily="2" charset="-78"/>
                <a:cs typeface="B Homa" panose="00000400000000000000" pitchFamily="2" charset="-78"/>
              </a:rPr>
              <a:t>1 کیلومتری</a:t>
            </a: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latin typeface="B Nazanin" panose="00000400000000000000" pitchFamily="2" charset="-78"/>
                <a:cs typeface="B Homa" panose="00000400000000000000" pitchFamily="2" charset="-78"/>
              </a:rPr>
              <a:t>سال 1342: اصلاح قانون توسعه معابر و گودهای تهران: نشان از مسئله شدن بافت های فرسوده</a:t>
            </a:r>
            <a:r>
              <a:rPr lang="fa-IR" sz="2400" dirty="0">
                <a:latin typeface="B Nazanin" panose="00000400000000000000" pitchFamily="2" charset="-78"/>
                <a:cs typeface="B Homa" panose="00000400000000000000" pitchFamily="2" charset="-78"/>
              </a:rPr>
              <a:t/>
            </a:r>
            <a:br>
              <a:rPr lang="fa-IR" sz="2400" dirty="0">
                <a:latin typeface="B Nazanin" panose="00000400000000000000" pitchFamily="2" charset="-78"/>
                <a:cs typeface="B Homa" panose="00000400000000000000" pitchFamily="2" charset="-78"/>
              </a:rPr>
            </a:br>
            <a:endParaRPr lang="fa-IR" sz="2400" dirty="0" smtClean="0">
              <a:cs typeface="B Homa" panose="00000400000000000000" pitchFamily="2" charset="-78"/>
            </a:endParaRPr>
          </a:p>
          <a:p>
            <a:pPr algn="r" rtl="1"/>
            <a:endParaRPr lang="fa-IR" dirty="0" smtClean="0">
              <a:cs typeface="B Homa" panose="00000400000000000000" pitchFamily="2" charset="-78"/>
            </a:endParaRPr>
          </a:p>
          <a:p>
            <a:pPr algn="r" rtl="1"/>
            <a:endParaRPr lang="fa-IR" dirty="0" smtClean="0"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014864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 rtl="1"/>
            <a:r>
              <a:rPr lang="fa-IR" b="1" dirty="0" smtClean="0">
                <a:solidFill>
                  <a:schemeClr val="tx1">
                    <a:lumMod val="90000"/>
                    <a:lumOff val="10000"/>
                  </a:schemeClr>
                </a:solidFill>
                <a:cs typeface="B Homa" panose="00000400000000000000" pitchFamily="2" charset="-78"/>
              </a:rPr>
              <a:t>دوره سوم :57-1342</a:t>
            </a:r>
            <a:endParaRPr lang="en-CA" b="1" dirty="0">
              <a:solidFill>
                <a:schemeClr val="tx1">
                  <a:lumMod val="90000"/>
                  <a:lumOff val="10000"/>
                </a:schemeClr>
              </a:solidFill>
              <a:cs typeface="B Homa" panose="00000400000000000000" pitchFamily="2" charset="-78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/>
          </p:nvPr>
        </p:nvGraphicFramePr>
        <p:xfrm>
          <a:off x="914400" y="2095500"/>
          <a:ext cx="10353675" cy="36957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37408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fa-IR" b="1" dirty="0" smtClean="0">
                <a:cs typeface="B Homa" panose="00000400000000000000" pitchFamily="2" charset="-78"/>
              </a:rPr>
              <a:t>شرایط </a:t>
            </a:r>
            <a:r>
              <a:rPr lang="fa-IR" b="1" dirty="0" smtClean="0">
                <a:solidFill>
                  <a:schemeClr val="tx1">
                    <a:lumMod val="90000"/>
                    <a:lumOff val="10000"/>
                  </a:schemeClr>
                </a:solidFill>
                <a:cs typeface="B Homa" panose="00000400000000000000" pitchFamily="2" charset="-78"/>
              </a:rPr>
              <a:t>نظامی-سیاسی</a:t>
            </a:r>
            <a:endParaRPr lang="en-CA" b="1" dirty="0">
              <a:solidFill>
                <a:schemeClr val="tx1">
                  <a:lumMod val="90000"/>
                  <a:lumOff val="10000"/>
                </a:schemeClr>
              </a:solidFill>
              <a:cs typeface="B Homa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 rtl="1">
              <a:buNone/>
            </a:pPr>
            <a:endParaRPr lang="fa-IR" dirty="0" smtClean="0">
              <a:cs typeface="B Homa" panose="00000400000000000000" pitchFamily="2" charset="-78"/>
            </a:endParaRPr>
          </a:p>
          <a:p>
            <a:pPr marL="0" indent="0" algn="r" rtl="1">
              <a:buNone/>
            </a:pPr>
            <a:endParaRPr lang="fa-IR" sz="2400" dirty="0" smtClean="0">
              <a:cs typeface="B Homa" panose="00000400000000000000" pitchFamily="2" charset="-78"/>
            </a:endParaRP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solidFill>
                  <a:schemeClr val="tx1">
                    <a:lumMod val="90000"/>
                    <a:lumOff val="10000"/>
                  </a:schemeClr>
                </a:solidFill>
                <a:cs typeface="B Homa" panose="00000400000000000000" pitchFamily="2" charset="-78"/>
              </a:rPr>
              <a:t>برگزاری</a:t>
            </a:r>
            <a:r>
              <a:rPr lang="en-CA" sz="2400" dirty="0" smtClean="0">
                <a:solidFill>
                  <a:schemeClr val="tx1">
                    <a:lumMod val="90000"/>
                    <a:lumOff val="10000"/>
                  </a:schemeClr>
                </a:solidFill>
                <a:cs typeface="B Homa" panose="00000400000000000000" pitchFamily="2" charset="-78"/>
              </a:rPr>
              <a:t> </a:t>
            </a:r>
            <a:r>
              <a:rPr lang="fa-IR" sz="2400" dirty="0" smtClean="0">
                <a:solidFill>
                  <a:schemeClr val="tx1">
                    <a:lumMod val="90000"/>
                    <a:lumOff val="10000"/>
                  </a:schemeClr>
                </a:solidFill>
                <a:cs typeface="B Homa" panose="00000400000000000000" pitchFamily="2" charset="-78"/>
              </a:rPr>
              <a:t>رفراندوم  اصول </a:t>
            </a:r>
          </a:p>
          <a:p>
            <a:pPr marL="0" indent="0" algn="r" rtl="1">
              <a:buNone/>
            </a:pPr>
            <a:r>
              <a:rPr lang="fa-IR" sz="2400" dirty="0">
                <a:solidFill>
                  <a:schemeClr val="tx1">
                    <a:lumMod val="90000"/>
                    <a:lumOff val="10000"/>
                  </a:schemeClr>
                </a:solidFill>
                <a:cs typeface="B Homa" panose="00000400000000000000" pitchFamily="2" charset="-78"/>
              </a:rPr>
              <a:t> </a:t>
            </a:r>
            <a:r>
              <a:rPr lang="fa-IR" sz="2400" dirty="0" smtClean="0">
                <a:solidFill>
                  <a:schemeClr val="tx1">
                    <a:lumMod val="90000"/>
                    <a:lumOff val="10000"/>
                  </a:schemeClr>
                </a:solidFill>
                <a:cs typeface="B Homa" panose="00000400000000000000" pitchFamily="2" charset="-78"/>
              </a:rPr>
              <a:t>       انقلاب سفید</a:t>
            </a:r>
          </a:p>
          <a:p>
            <a:pPr algn="r" rtl="1"/>
            <a:endParaRPr lang="fa-IR" dirty="0">
              <a:cs typeface="B Homa" panose="00000400000000000000" pitchFamily="2" charset="-78"/>
            </a:endParaRPr>
          </a:p>
          <a:p>
            <a:pPr algn="r" rtl="1"/>
            <a:endParaRPr lang="fa-IR" dirty="0" smtClean="0">
              <a:cs typeface="B Homa" panose="00000400000000000000" pitchFamily="2" charset="-78"/>
            </a:endParaRPr>
          </a:p>
          <a:p>
            <a:pPr algn="r" rtl="1"/>
            <a:endParaRPr lang="en-CA" dirty="0">
              <a:cs typeface="B Homa" panose="00000400000000000000" pitchFamily="2" charset="-78"/>
            </a:endParaRPr>
          </a:p>
        </p:txBody>
      </p:sp>
      <p:sp>
        <p:nvSpPr>
          <p:cNvPr id="6" name="Right Brace 5"/>
          <p:cNvSpPr/>
          <p:nvPr/>
        </p:nvSpPr>
        <p:spPr>
          <a:xfrm>
            <a:off x="7677443" y="2333920"/>
            <a:ext cx="546409" cy="2677656"/>
          </a:xfrm>
          <a:prstGeom prst="rightBrace">
            <a:avLst>
              <a:gd name="adj1" fmla="val 8333"/>
              <a:gd name="adj2" fmla="val 23732"/>
            </a:avLst>
          </a:prstGeom>
          <a:noFill/>
          <a:ln>
            <a:solidFill>
              <a:srgbClr val="C78533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 rtl="0"/>
            <a:endParaRPr lang="en-CA" dirty="0">
              <a:solidFill>
                <a:prstClr val="white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28469" y="2518586"/>
            <a:ext cx="685336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arenR"/>
            </a:pPr>
            <a:r>
              <a:rPr lang="fa-IR" sz="2400" dirty="0">
                <a:solidFill>
                  <a:prstClr val="white"/>
                </a:solidFill>
                <a:cs typeface="B Homa" panose="00000400000000000000" pitchFamily="2" charset="-78"/>
              </a:rPr>
              <a:t>اصلاحات ارضی</a:t>
            </a:r>
          </a:p>
          <a:p>
            <a:pPr marL="457200" indent="-457200">
              <a:buFont typeface="+mj-lt"/>
              <a:buAutoNum type="arabicParenR"/>
            </a:pPr>
            <a:r>
              <a:rPr lang="fa-IR" sz="2400" dirty="0">
                <a:solidFill>
                  <a:prstClr val="white"/>
                </a:solidFill>
                <a:cs typeface="B Homa" panose="00000400000000000000" pitchFamily="2" charset="-78"/>
              </a:rPr>
              <a:t>ملی کردن مراتع</a:t>
            </a:r>
          </a:p>
          <a:p>
            <a:pPr marL="457200" indent="-457200">
              <a:buFont typeface="+mj-lt"/>
              <a:buAutoNum type="arabicParenR"/>
            </a:pPr>
            <a:r>
              <a:rPr lang="fa-IR" sz="2400" dirty="0">
                <a:solidFill>
                  <a:prstClr val="white"/>
                </a:solidFill>
                <a:cs typeface="B Homa" panose="00000400000000000000" pitchFamily="2" charset="-78"/>
              </a:rPr>
              <a:t>اصلاح قانون انتخابات</a:t>
            </a:r>
          </a:p>
          <a:p>
            <a:pPr marL="457200" indent="-457200">
              <a:buFont typeface="+mj-lt"/>
              <a:buAutoNum type="arabicParenR"/>
            </a:pPr>
            <a:r>
              <a:rPr lang="fa-IR" sz="2400" dirty="0">
                <a:solidFill>
                  <a:prstClr val="white"/>
                </a:solidFill>
                <a:cs typeface="B Homa" panose="00000400000000000000" pitchFamily="2" charset="-78"/>
              </a:rPr>
              <a:t>عرضه سهام دولتی به مردم برای تامین منابع مالی اصلاحات ارضی</a:t>
            </a:r>
          </a:p>
          <a:p>
            <a:pPr marL="457200" indent="-457200">
              <a:buFont typeface="+mj-lt"/>
              <a:buAutoNum type="arabicParenR"/>
            </a:pPr>
            <a:r>
              <a:rPr lang="fa-IR" sz="2400" dirty="0">
                <a:solidFill>
                  <a:prstClr val="white"/>
                </a:solidFill>
                <a:cs typeface="B Homa" panose="00000400000000000000" pitchFamily="2" charset="-78"/>
              </a:rPr>
              <a:t>سهیم شدن کارگران در سود کارخانه ها</a:t>
            </a:r>
          </a:p>
          <a:p>
            <a:pPr marL="457200" indent="-457200">
              <a:buFont typeface="+mj-lt"/>
              <a:buAutoNum type="arabicParenR"/>
            </a:pPr>
            <a:r>
              <a:rPr lang="fa-IR" sz="2400" dirty="0">
                <a:solidFill>
                  <a:prstClr val="white"/>
                </a:solidFill>
                <a:cs typeface="B Homa" panose="00000400000000000000" pitchFamily="2" charset="-78"/>
              </a:rPr>
              <a:t>ایجاد سپاه دانش برای مبارزه با بی سوادی</a:t>
            </a:r>
          </a:p>
        </p:txBody>
      </p:sp>
    </p:spTree>
    <p:extLst>
      <p:ext uri="{BB962C8B-B14F-4D97-AF65-F5344CB8AC3E}">
        <p14:creationId xmlns:p14="http://schemas.microsoft.com/office/powerpoint/2010/main" val="4193857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fa-IR" b="1" dirty="0" smtClean="0">
                <a:cs typeface="B Homa" panose="00000400000000000000" pitchFamily="2" charset="-78"/>
              </a:rPr>
              <a:t>شرایط </a:t>
            </a:r>
            <a:r>
              <a:rPr lang="fa-IR" b="1" dirty="0" smtClean="0">
                <a:solidFill>
                  <a:schemeClr val="tx1">
                    <a:lumMod val="90000"/>
                    <a:lumOff val="10000"/>
                  </a:schemeClr>
                </a:solidFill>
                <a:cs typeface="B Homa" panose="00000400000000000000" pitchFamily="2" charset="-78"/>
              </a:rPr>
              <a:t>نظامی-سیاسی</a:t>
            </a:r>
            <a:endParaRPr lang="en-CA" b="1" dirty="0">
              <a:solidFill>
                <a:schemeClr val="tx1">
                  <a:lumMod val="90000"/>
                  <a:lumOff val="10000"/>
                </a:schemeClr>
              </a:solidFill>
              <a:cs typeface="B Homa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مخالفت روحانیون با لوایح شش گانه</a:t>
            </a: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تظاهرات 15 خرداد 1342 در قم و تهران</a:t>
            </a: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شروع سرکوب گسترده سیاسی و اختناق</a:t>
            </a:r>
          </a:p>
          <a:p>
            <a:pPr marL="0" indent="0" algn="r" rtl="1">
              <a:buNone/>
            </a:pPr>
            <a:endParaRPr lang="fa-IR" dirty="0">
              <a:cs typeface="B Homa" panose="00000400000000000000" pitchFamily="2" charset="-78"/>
            </a:endParaRPr>
          </a:p>
          <a:p>
            <a:pPr algn="r" rtl="1"/>
            <a:endParaRPr lang="fa-IR" dirty="0" smtClean="0">
              <a:cs typeface="B Homa" panose="00000400000000000000" pitchFamily="2" charset="-78"/>
            </a:endParaRPr>
          </a:p>
          <a:p>
            <a:pPr algn="r" rtl="1"/>
            <a:endParaRPr lang="en-CA" dirty="0">
              <a:cs typeface="B Homa" panose="00000400000000000000" pitchFamily="2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034" y="1923106"/>
            <a:ext cx="5569446" cy="4265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7928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 rtl="1"/>
            <a:r>
              <a:rPr lang="fa-IR" b="1" dirty="0" smtClean="0">
                <a:solidFill>
                  <a:schemeClr val="tx1">
                    <a:lumMod val="90000"/>
                    <a:lumOff val="10000"/>
                  </a:schemeClr>
                </a:solidFill>
                <a:cs typeface="B Homa" panose="00000400000000000000" pitchFamily="2" charset="-78"/>
              </a:rPr>
              <a:t>شرایط اقتصادی</a:t>
            </a:r>
            <a:endParaRPr lang="en-CA" b="1" dirty="0">
              <a:solidFill>
                <a:schemeClr val="tx1">
                  <a:lumMod val="90000"/>
                  <a:lumOff val="10000"/>
                </a:schemeClr>
              </a:solidFill>
              <a:cs typeface="B Homa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cs typeface="B Homa" panose="00000400000000000000" pitchFamily="2" charset="-78"/>
              </a:rPr>
              <a:t>8 برابر شدن قیمت نفت و شروع رونق اقتصادی</a:t>
            </a: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cs typeface="B Homa" panose="00000400000000000000" pitchFamily="2" charset="-78"/>
              </a:rPr>
              <a:t>تبدیل شدن دولت به موتور توسعه اقتصادی در نتیجه حذف بخش خصوصی</a:t>
            </a: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cs typeface="B Homa" panose="00000400000000000000" pitchFamily="2" charset="-78"/>
              </a:rPr>
              <a:t>اوج گیری ساختمان سازی به واسطه گران شدن قیمت نفت</a:t>
            </a:r>
          </a:p>
          <a:p>
            <a:pPr algn="r" rtl="1">
              <a:buFont typeface="Wingdings" panose="05000000000000000000" pitchFamily="2" charset="2"/>
              <a:buChar char="Ø"/>
            </a:pPr>
            <a:endParaRPr lang="fa-IR" sz="2400" dirty="0" smtClean="0">
              <a:cs typeface="B Homa" panose="00000400000000000000" pitchFamily="2" charset="-78"/>
            </a:endParaRPr>
          </a:p>
          <a:p>
            <a:pPr algn="r" rtl="1"/>
            <a:endParaRPr lang="fa-IR" dirty="0" smtClean="0"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803736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fa-IR" dirty="0" smtClean="0">
                <a:cs typeface="B Homa" panose="00000400000000000000" pitchFamily="2" charset="-78"/>
              </a:rPr>
              <a:t>پهلوی دوم</a:t>
            </a:r>
            <a:endParaRPr lang="en-CA" dirty="0">
              <a:cs typeface="B Homa" panose="00000400000000000000" pitchFamily="2" charset="-78"/>
            </a:endParaRPr>
          </a:p>
        </p:txBody>
      </p:sp>
      <p:graphicFrame>
        <p:nvGraphicFramePr>
          <p:cNvPr id="4" name="Diagram 3"/>
          <p:cNvGraphicFramePr/>
          <p:nvPr>
            <p:extLst/>
          </p:nvPr>
        </p:nvGraphicFramePr>
        <p:xfrm>
          <a:off x="1097280" y="1918952"/>
          <a:ext cx="10545221" cy="40699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740624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 rtl="1"/>
            <a:r>
              <a:rPr lang="fa-IR" b="1" dirty="0" smtClean="0">
                <a:solidFill>
                  <a:schemeClr val="tx1">
                    <a:lumMod val="90000"/>
                    <a:lumOff val="10000"/>
                  </a:schemeClr>
                </a:solidFill>
                <a:cs typeface="B Homa" panose="00000400000000000000" pitchFamily="2" charset="-78"/>
              </a:rPr>
              <a:t>شرایط اقتصادی</a:t>
            </a:r>
            <a:endParaRPr lang="en-CA" b="1" dirty="0">
              <a:solidFill>
                <a:schemeClr val="tx1">
                  <a:lumMod val="90000"/>
                  <a:lumOff val="10000"/>
                </a:schemeClr>
              </a:solidFill>
              <a:cs typeface="B Homa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endParaRPr lang="fa-IR" sz="2400" dirty="0" smtClean="0">
              <a:solidFill>
                <a:schemeClr val="tx1">
                  <a:lumMod val="95000"/>
                  <a:lumOff val="5000"/>
                </a:schemeClr>
              </a:solidFill>
              <a:cs typeface="B Homa" panose="00000400000000000000" pitchFamily="2" charset="-78"/>
            </a:endParaRPr>
          </a:p>
          <a:p>
            <a:pPr algn="r" rtl="1"/>
            <a:endParaRPr lang="fa-IR" sz="2400" dirty="0">
              <a:solidFill>
                <a:schemeClr val="tx1">
                  <a:lumMod val="95000"/>
                  <a:lumOff val="5000"/>
                </a:schemeClr>
              </a:solidFill>
              <a:cs typeface="B Homa" panose="00000400000000000000" pitchFamily="2" charset="-78"/>
            </a:endParaRPr>
          </a:p>
          <a:p>
            <a:pPr algn="r" rtl="1"/>
            <a:endParaRPr lang="fa-IR" sz="2400" dirty="0" smtClean="0">
              <a:solidFill>
                <a:schemeClr val="tx1">
                  <a:lumMod val="95000"/>
                  <a:lumOff val="5000"/>
                </a:schemeClr>
              </a:solidFill>
              <a:cs typeface="B Homa" panose="00000400000000000000" pitchFamily="2" charset="-78"/>
            </a:endParaRPr>
          </a:p>
          <a:p>
            <a:pPr algn="r" rtl="1"/>
            <a:r>
              <a:rPr lang="fa-IR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نتایج اصلاحات ارضی و </a:t>
            </a:r>
          </a:p>
          <a:p>
            <a:pPr algn="r" rtl="1"/>
            <a:r>
              <a:rPr lang="fa-IR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   برنامه های عمرانی</a:t>
            </a:r>
          </a:p>
          <a:p>
            <a:pPr algn="r" rtl="1"/>
            <a:endParaRPr lang="fa-IR" sz="2400" dirty="0" smtClean="0">
              <a:solidFill>
                <a:schemeClr val="tx1">
                  <a:lumMod val="95000"/>
                  <a:lumOff val="5000"/>
                </a:schemeClr>
              </a:solidFill>
              <a:cs typeface="B Homa" panose="00000400000000000000" pitchFamily="2" charset="-78"/>
            </a:endParaRPr>
          </a:p>
        </p:txBody>
      </p:sp>
      <p:sp>
        <p:nvSpPr>
          <p:cNvPr id="4" name="Right Brace 3"/>
          <p:cNvSpPr/>
          <p:nvPr/>
        </p:nvSpPr>
        <p:spPr>
          <a:xfrm>
            <a:off x="7933385" y="2287472"/>
            <a:ext cx="579550" cy="2714498"/>
          </a:xfrm>
          <a:prstGeom prst="rightBrace">
            <a:avLst>
              <a:gd name="adj1" fmla="val 0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rtl="0"/>
            <a:endParaRPr lang="en-CA" dirty="0">
              <a:solidFill>
                <a:prstClr val="white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44709" y="2121227"/>
            <a:ext cx="598867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200000"/>
              </a:lnSpc>
              <a:buFont typeface="+mj-lt"/>
              <a:buAutoNum type="arabicParenR"/>
            </a:pPr>
            <a:r>
              <a:rPr lang="fa-IR" sz="2400" dirty="0">
                <a:solidFill>
                  <a:prstClr val="white"/>
                </a:solidFill>
                <a:cs typeface="B Homa" panose="00000400000000000000" pitchFamily="2" charset="-78"/>
              </a:rPr>
              <a:t>به حاشیه رفتن بخش کشاورزی</a:t>
            </a:r>
          </a:p>
          <a:p>
            <a:pPr marL="457200" indent="-457200">
              <a:lnSpc>
                <a:spcPct val="200000"/>
              </a:lnSpc>
              <a:buFont typeface="+mj-lt"/>
              <a:buAutoNum type="arabicParenR"/>
            </a:pPr>
            <a:r>
              <a:rPr lang="fa-IR" sz="2400" dirty="0">
                <a:solidFill>
                  <a:prstClr val="white"/>
                </a:solidFill>
                <a:cs typeface="B Homa" panose="00000400000000000000" pitchFamily="2" charset="-78"/>
              </a:rPr>
              <a:t>اشتغال نیروی کار در بخش ساختمان وصنعت به جای کشاورزی</a:t>
            </a:r>
          </a:p>
          <a:p>
            <a:pPr marL="457200" indent="-457200">
              <a:lnSpc>
                <a:spcPct val="200000"/>
              </a:lnSpc>
              <a:buFont typeface="+mj-lt"/>
              <a:buAutoNum type="arabicParenR"/>
            </a:pPr>
            <a:r>
              <a:rPr lang="fa-IR" sz="2400" dirty="0">
                <a:solidFill>
                  <a:prstClr val="white"/>
                </a:solidFill>
                <a:cs typeface="B Homa" panose="00000400000000000000" pitchFamily="2" charset="-78"/>
              </a:rPr>
              <a:t>صدور بیش از پیش نفت و کاهش نقش اقتصاد روستا</a:t>
            </a:r>
          </a:p>
          <a:p>
            <a:pPr marL="457200" indent="-457200">
              <a:lnSpc>
                <a:spcPct val="200000"/>
              </a:lnSpc>
              <a:buFont typeface="+mj-lt"/>
              <a:buAutoNum type="arabicParenR"/>
            </a:pPr>
            <a:r>
              <a:rPr lang="fa-IR" sz="2400" dirty="0">
                <a:solidFill>
                  <a:prstClr val="white"/>
                </a:solidFill>
                <a:cs typeface="B Homa" panose="00000400000000000000" pitchFamily="2" charset="-78"/>
              </a:rPr>
              <a:t>شکل گیری صنایع منتاژ و جایگزینی واردات </a:t>
            </a:r>
            <a:endParaRPr lang="en-CA" sz="2400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788932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 rtl="1"/>
            <a:r>
              <a:rPr lang="fa-IR" b="1" dirty="0" smtClean="0">
                <a:solidFill>
                  <a:schemeClr val="tx1">
                    <a:lumMod val="90000"/>
                    <a:lumOff val="10000"/>
                  </a:schemeClr>
                </a:solidFill>
                <a:cs typeface="B Homa" panose="00000400000000000000" pitchFamily="2" charset="-78"/>
              </a:rPr>
              <a:t>شرایط اجتماعی-فرهنگی</a:t>
            </a:r>
            <a:endParaRPr lang="en-CA" b="1" dirty="0">
              <a:solidFill>
                <a:schemeClr val="tx1">
                  <a:lumMod val="90000"/>
                  <a:lumOff val="10000"/>
                </a:schemeClr>
              </a:solidFill>
              <a:cs typeface="B Homa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cs typeface="B Homa" panose="00000400000000000000" pitchFamily="2" charset="-78"/>
              </a:rPr>
              <a:t>کاهش تمایل به زندگی عشایری به دنبال سیاست های یکجانشینی</a:t>
            </a: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cs typeface="B Homa" panose="00000400000000000000" pitchFamily="2" charset="-78"/>
              </a:rPr>
              <a:t>آشکار شدن تضاد میان اعیان و فقرا در جامعه</a:t>
            </a: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cs typeface="B Homa" panose="00000400000000000000" pitchFamily="2" charset="-78"/>
              </a:rPr>
              <a:t>ضعیف شدن پایبندی های اجتماعی و قومی به دنبال مهاجرت به شهرها</a:t>
            </a: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cs typeface="B Homa" panose="00000400000000000000" pitchFamily="2" charset="-78"/>
              </a:rPr>
              <a:t>افزایش احساس محرومیت از قشر پایین جامعه به طرف قشر بالا :پتانسیل انقلاب</a:t>
            </a:r>
          </a:p>
        </p:txBody>
      </p:sp>
    </p:spTree>
    <p:extLst>
      <p:ext uri="{BB962C8B-B14F-4D97-AF65-F5344CB8AC3E}">
        <p14:creationId xmlns:p14="http://schemas.microsoft.com/office/powerpoint/2010/main" val="687672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 rtl="1"/>
            <a:r>
              <a:rPr lang="fa-IR" b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شرایط فضایی</a:t>
            </a:r>
            <a:endParaRPr lang="en-CA" b="1" dirty="0">
              <a:solidFill>
                <a:schemeClr val="tx1">
                  <a:lumMod val="95000"/>
                  <a:lumOff val="5000"/>
                </a:schemeClr>
              </a:solidFill>
              <a:cs typeface="B Homa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شهرنشینی شتابان و </a:t>
            </a:r>
            <a:r>
              <a:rPr lang="fa-IR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ناهمگون</a:t>
            </a:r>
            <a:endParaRPr lang="fa-IR" sz="2400" dirty="0">
              <a:solidFill>
                <a:schemeClr val="tx1">
                  <a:lumMod val="95000"/>
                  <a:lumOff val="5000"/>
                </a:schemeClr>
              </a:solidFill>
              <a:cs typeface="B Homa" panose="00000400000000000000" pitchFamily="2" charset="-78"/>
            </a:endParaRP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افزایش نابرابری توزیع جمعیتی بین شهرها</a:t>
            </a: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توجه به گسترش زیر ساخت ها در برنامه های عمرانی</a:t>
            </a: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نتیجه گسترش زیرساخت ها: افزایش جذابیت شهر ها و افزایش مهاجرت</a:t>
            </a: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معضلات حاصل از مهاجرت: پیدایش مسکن های ناهنجار و حاشیه نشینی</a:t>
            </a: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مطرح شدن طرح آمایش سرزمین توسط مشاوران فرانسوی</a:t>
            </a: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دو انتظار مردم در پی افزایش قیمت نفت: 1)بهبود خدمات شهری 2) بهبود وضعیت مسکن</a:t>
            </a:r>
          </a:p>
          <a:p>
            <a:pPr algn="r" rtl="1"/>
            <a:endParaRPr lang="fa-IR" dirty="0" smtClean="0">
              <a:cs typeface="B Homa" panose="00000400000000000000" pitchFamily="2" charset="-78"/>
            </a:endParaRPr>
          </a:p>
          <a:p>
            <a:pPr algn="r" rtl="1"/>
            <a:endParaRPr lang="fa-IR" dirty="0" smtClean="0">
              <a:cs typeface="B Homa" panose="00000400000000000000" pitchFamily="2" charset="-78"/>
            </a:endParaRPr>
          </a:p>
          <a:p>
            <a:pPr marL="0" indent="0" algn="r" rtl="1">
              <a:buNone/>
            </a:pPr>
            <a:endParaRPr lang="fa-IR" dirty="0" smtClean="0">
              <a:cs typeface="B Homa" panose="00000400000000000000" pitchFamily="2" charset="-78"/>
            </a:endParaRPr>
          </a:p>
          <a:p>
            <a:pPr algn="r" rtl="1"/>
            <a:endParaRPr lang="fa-IR" dirty="0" smtClean="0">
              <a:cs typeface="B Homa" panose="00000400000000000000" pitchFamily="2" charset="-78"/>
            </a:endParaRPr>
          </a:p>
          <a:p>
            <a:pPr algn="r" rtl="1"/>
            <a:endParaRPr lang="fa-IR" dirty="0" smtClean="0">
              <a:cs typeface="B Homa" panose="00000400000000000000" pitchFamily="2" charset="-78"/>
            </a:endParaRPr>
          </a:p>
          <a:p>
            <a:pPr algn="r" rtl="1"/>
            <a:endParaRPr lang="fa-IR" dirty="0" smtClean="0"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966565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 rtl="1"/>
            <a:r>
              <a:rPr lang="fa-IR" dirty="0" smtClean="0">
                <a:solidFill>
                  <a:schemeClr val="tx1">
                    <a:lumMod val="90000"/>
                    <a:lumOff val="10000"/>
                  </a:schemeClr>
                </a:solidFill>
                <a:cs typeface="B Homa" panose="00000400000000000000" pitchFamily="2" charset="-78"/>
              </a:rPr>
              <a:t>شهرسازی</a:t>
            </a:r>
            <a:endParaRPr lang="en-CA" dirty="0">
              <a:solidFill>
                <a:schemeClr val="tx1">
                  <a:lumMod val="90000"/>
                  <a:lumOff val="10000"/>
                </a:schemeClr>
              </a:solidFill>
              <a:cs typeface="B Homa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تاسیس وزارت آبادانی و مسکن در سال 1343</a:t>
            </a:r>
          </a:p>
          <a:p>
            <a:pPr marL="0" indent="0" algn="r" rtl="1">
              <a:buNone/>
            </a:pPr>
            <a:r>
              <a:rPr lang="fa-IR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 </a:t>
            </a:r>
          </a:p>
          <a:p>
            <a:pPr marL="0" indent="0" algn="r" rtl="1">
              <a:buNone/>
            </a:pPr>
            <a:endParaRPr lang="fa-IR" sz="2400" dirty="0">
              <a:solidFill>
                <a:schemeClr val="tx1">
                  <a:lumMod val="95000"/>
                  <a:lumOff val="5000"/>
                </a:schemeClr>
              </a:solidFill>
              <a:cs typeface="B Homa" panose="00000400000000000000" pitchFamily="2" charset="-78"/>
            </a:endParaRPr>
          </a:p>
          <a:p>
            <a:pPr algn="r" rtl="1"/>
            <a:r>
              <a:rPr lang="fa-IR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دو سیاست موازی وزارت خانه</a:t>
            </a:r>
          </a:p>
          <a:p>
            <a:pPr algn="r" rtl="1"/>
            <a:endParaRPr lang="en-CA" dirty="0">
              <a:cs typeface="B Homa" panose="00000400000000000000" pitchFamily="2" charset="-78"/>
            </a:endParaRPr>
          </a:p>
        </p:txBody>
      </p:sp>
      <p:sp>
        <p:nvSpPr>
          <p:cNvPr id="4" name="Right Brace 3"/>
          <p:cNvSpPr/>
          <p:nvPr/>
        </p:nvSpPr>
        <p:spPr>
          <a:xfrm>
            <a:off x="7809969" y="3045461"/>
            <a:ext cx="334851" cy="1056067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rtl="0"/>
            <a:endParaRPr lang="en-CA" dirty="0">
              <a:solidFill>
                <a:prstClr val="white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95988" y="2826907"/>
            <a:ext cx="34000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400" dirty="0">
                <a:solidFill>
                  <a:prstClr val="white">
                    <a:lumMod val="95000"/>
                    <a:lumOff val="5000"/>
                  </a:prstClr>
                </a:solidFill>
                <a:cs typeface="B Homa" panose="00000400000000000000" pitchFamily="2" charset="-78"/>
              </a:rPr>
              <a:t>ده سازی : خدمات نوسازی در ده</a:t>
            </a:r>
            <a:endParaRPr lang="en-CA" sz="2400" dirty="0">
              <a:solidFill>
                <a:prstClr val="white">
                  <a:lumMod val="95000"/>
                  <a:lumOff val="5000"/>
                </a:prstClr>
              </a:solidFill>
              <a:cs typeface="B Homa" panose="00000400000000000000" pitchFamily="2" charset="-7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649791" y="3886335"/>
            <a:ext cx="1146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400" dirty="0">
                <a:solidFill>
                  <a:prstClr val="white">
                    <a:lumMod val="95000"/>
                    <a:lumOff val="5000"/>
                  </a:prstClr>
                </a:solidFill>
                <a:cs typeface="B Homa" panose="00000400000000000000" pitchFamily="2" charset="-78"/>
              </a:rPr>
              <a:t>شهرسازی</a:t>
            </a:r>
            <a:endParaRPr lang="en-CA" sz="2400" dirty="0">
              <a:solidFill>
                <a:prstClr val="white">
                  <a:lumMod val="95000"/>
                  <a:lumOff val="5000"/>
                </a:prstClr>
              </a:solidFill>
              <a:cs typeface="B Homa" panose="00000400000000000000" pitchFamily="2" charset="-78"/>
            </a:endParaRPr>
          </a:p>
        </p:txBody>
      </p:sp>
      <p:sp>
        <p:nvSpPr>
          <p:cNvPr id="7" name="Right Brace 6"/>
          <p:cNvSpPr/>
          <p:nvPr/>
        </p:nvSpPr>
        <p:spPr>
          <a:xfrm>
            <a:off x="6291879" y="3546442"/>
            <a:ext cx="334851" cy="2137893"/>
          </a:xfrm>
          <a:prstGeom prst="rightBrace">
            <a:avLst>
              <a:gd name="adj1" fmla="val 8333"/>
              <a:gd name="adj2" fmla="val 27108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rtl="0"/>
            <a:endParaRPr lang="en-CA" dirty="0">
              <a:solidFill>
                <a:prstClr val="white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43679" y="3722836"/>
            <a:ext cx="46482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arenR"/>
            </a:pPr>
            <a:r>
              <a:rPr lang="fa-IR" sz="2200" dirty="0">
                <a:solidFill>
                  <a:prstClr val="white"/>
                </a:solidFill>
                <a:cs typeface="B Homa" panose="00000400000000000000" pitchFamily="2" charset="-78"/>
              </a:rPr>
              <a:t>ایجاد تمرکز و هماهنگی در اجرای طرح ها</a:t>
            </a:r>
          </a:p>
          <a:p>
            <a:pPr marL="457200" indent="-457200">
              <a:buFont typeface="+mj-lt"/>
              <a:buAutoNum type="arabicParenR"/>
            </a:pPr>
            <a:r>
              <a:rPr lang="fa-IR" sz="2200" dirty="0">
                <a:solidFill>
                  <a:prstClr val="white"/>
                </a:solidFill>
                <a:cs typeface="B Homa" panose="00000400000000000000" pitchFamily="2" charset="-78"/>
              </a:rPr>
              <a:t>همکاری با شهرداری در تهیه و اجرای طرح ها</a:t>
            </a:r>
          </a:p>
          <a:p>
            <a:pPr marL="457200" indent="-457200">
              <a:buFont typeface="+mj-lt"/>
              <a:buAutoNum type="arabicParenR"/>
            </a:pPr>
            <a:r>
              <a:rPr lang="fa-IR" sz="2200" dirty="0">
                <a:solidFill>
                  <a:prstClr val="white"/>
                </a:solidFill>
                <a:cs typeface="B Homa" panose="00000400000000000000" pitchFamily="2" charset="-78"/>
              </a:rPr>
              <a:t>نظارت بر توسعه و تهیه نقشه شهر</a:t>
            </a:r>
          </a:p>
          <a:p>
            <a:pPr marL="457200" indent="-457200">
              <a:buFont typeface="+mj-lt"/>
              <a:buAutoNum type="arabicParenR"/>
            </a:pPr>
            <a:r>
              <a:rPr lang="fa-IR" sz="2200" dirty="0">
                <a:solidFill>
                  <a:prstClr val="white"/>
                </a:solidFill>
                <a:cs typeface="B Homa" panose="00000400000000000000" pitchFamily="2" charset="-78"/>
              </a:rPr>
              <a:t>تهیه و اجرای طرح های مسکن، ساختمان های عمومی و خانه های سازمانی</a:t>
            </a:r>
            <a:endParaRPr lang="en-CA" sz="2200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887874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 rtl="1"/>
            <a:r>
              <a:rPr lang="fa-IR" dirty="0" smtClean="0">
                <a:solidFill>
                  <a:schemeClr val="tx1">
                    <a:lumMod val="90000"/>
                    <a:lumOff val="10000"/>
                  </a:schemeClr>
                </a:solidFill>
                <a:cs typeface="B Homa" panose="00000400000000000000" pitchFamily="2" charset="-78"/>
              </a:rPr>
              <a:t>شهرسازی</a:t>
            </a:r>
            <a:endParaRPr lang="en-CA" dirty="0">
              <a:solidFill>
                <a:schemeClr val="tx1">
                  <a:lumMod val="90000"/>
                  <a:lumOff val="10000"/>
                </a:schemeClr>
              </a:solidFill>
              <a:cs typeface="B Homa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buFont typeface="Wingdings" panose="05000000000000000000" pitchFamily="2" charset="2"/>
              <a:buChar char="Ø"/>
            </a:pPr>
            <a:r>
              <a:rPr lang="fa-IR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دو نوع برخورد متفاوت با شهر ها در دهه40 :</a:t>
            </a:r>
          </a:p>
          <a:p>
            <a:pPr algn="r" rtl="1"/>
            <a:r>
              <a:rPr lang="fa-IR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1)ادامه وضعیت قبل با یک ساده نگری ابتدایی و نگاه کالبدی به تهیه طرح های هادی با رویکرد</a:t>
            </a:r>
            <a:r>
              <a:rPr lang="en-CA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 </a:t>
            </a:r>
            <a:r>
              <a:rPr lang="fa-IR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رفع موقتی مشکلات حاد و فوری</a:t>
            </a:r>
          </a:p>
          <a:p>
            <a:pPr algn="r" rtl="1"/>
            <a:r>
              <a:rPr lang="fa-IR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2) تهیه طرح های جامع برای شهرها بر اساس نگارش تقلیدی و وارداتی</a:t>
            </a:r>
          </a:p>
          <a:p>
            <a:pPr algn="r" rtl="1"/>
            <a:endParaRPr lang="fa-IR" sz="2400" dirty="0">
              <a:solidFill>
                <a:schemeClr val="tx1">
                  <a:lumMod val="95000"/>
                  <a:lumOff val="5000"/>
                </a:schemeClr>
              </a:solidFill>
              <a:cs typeface="B Homa" panose="00000400000000000000" pitchFamily="2" charset="-78"/>
            </a:endParaRP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شهرسازی در این دوره: اقدامات مهندسی در کالبد شهر برای ایجاد معابر، شبکه فاضلاب و تفکیک زمین</a:t>
            </a:r>
          </a:p>
          <a:p>
            <a:pPr algn="r" rtl="1"/>
            <a:endParaRPr lang="fa-IR" sz="2400" dirty="0">
              <a:solidFill>
                <a:schemeClr val="tx1">
                  <a:lumMod val="95000"/>
                  <a:lumOff val="5000"/>
                </a:schemeClr>
              </a:solidFill>
              <a:cs typeface="B Homa" panose="00000400000000000000" pitchFamily="2" charset="-78"/>
            </a:endParaRPr>
          </a:p>
          <a:p>
            <a:pPr algn="r" rtl="1">
              <a:buFont typeface="Wingdings" panose="05000000000000000000" pitchFamily="2" charset="2"/>
              <a:buChar char="Ø"/>
            </a:pPr>
            <a:endParaRPr lang="fa-IR" sz="2400" dirty="0" smtClean="0">
              <a:solidFill>
                <a:schemeClr val="tx1">
                  <a:lumMod val="95000"/>
                  <a:lumOff val="5000"/>
                </a:schemeClr>
              </a:solidFill>
              <a:cs typeface="B Homa" panose="00000400000000000000" pitchFamily="2" charset="-78"/>
            </a:endParaRPr>
          </a:p>
          <a:p>
            <a:pPr algn="r" rtl="1"/>
            <a:endParaRPr lang="fa-IR" sz="2400" dirty="0">
              <a:solidFill>
                <a:schemeClr val="tx1">
                  <a:lumMod val="95000"/>
                  <a:lumOff val="5000"/>
                </a:schemeClr>
              </a:solidFill>
              <a:cs typeface="B Homa" panose="00000400000000000000" pitchFamily="2" charset="-78"/>
            </a:endParaRPr>
          </a:p>
          <a:p>
            <a:pPr algn="r" rtl="1"/>
            <a:endParaRPr lang="en-CA" sz="2400" dirty="0">
              <a:solidFill>
                <a:schemeClr val="tx1">
                  <a:lumMod val="95000"/>
                  <a:lumOff val="5000"/>
                </a:schemeClr>
              </a:solidFill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240732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 rtl="1"/>
            <a:r>
              <a:rPr lang="fa-IR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مدیریت شهری</a:t>
            </a:r>
            <a:endParaRPr lang="en-CA" dirty="0">
              <a:solidFill>
                <a:schemeClr val="tx1">
                  <a:lumMod val="95000"/>
                  <a:lumOff val="5000"/>
                </a:schemeClr>
              </a:solidFill>
              <a:cs typeface="B Homa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fa-IR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بر طبق اصلاحات ماده 45 قانون شهرداری :</a:t>
            </a: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انتصاب شهرداران با جمعیت بیش از 200 هزار نفر و مراکز استان ها: پیشنهاد </a:t>
            </a:r>
            <a:r>
              <a:rPr lang="fa-IR" sz="2400" dirty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شورای شهر </a:t>
            </a:r>
            <a:r>
              <a:rPr lang="fa-IR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و حکم وزیر کشور</a:t>
            </a: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انتصاب شهرداران در سایر شهرها: پیشنهاد شورای شهر و حکم استاندار</a:t>
            </a: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انتصاب شهردار تهران: با حکم هیئت وزیران</a:t>
            </a: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در نبود انجمن شهر وزارت کشور جانشین این انجمن خواهد بود</a:t>
            </a:r>
            <a:endParaRPr lang="fa-IR" sz="2400" dirty="0">
              <a:solidFill>
                <a:schemeClr val="tx1">
                  <a:lumMod val="95000"/>
                  <a:lumOff val="5000"/>
                </a:schemeClr>
              </a:solidFill>
              <a:cs typeface="B Homa" panose="00000400000000000000" pitchFamily="2" charset="-78"/>
            </a:endParaRPr>
          </a:p>
          <a:p>
            <a:pPr marL="0" indent="0" algn="r" rtl="1">
              <a:buNone/>
            </a:pPr>
            <a:endParaRPr lang="en-CA" dirty="0"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445108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fa-IR" b="1" dirty="0" smtClean="0">
                <a:solidFill>
                  <a:schemeClr val="tx1">
                    <a:lumMod val="90000"/>
                    <a:lumOff val="10000"/>
                  </a:schemeClr>
                </a:solidFill>
                <a:cs typeface="B Homa" panose="00000400000000000000" pitchFamily="2" charset="-78"/>
              </a:rPr>
              <a:t>برنامه های عمرانی</a:t>
            </a:r>
            <a:endParaRPr lang="en-CA" b="1" dirty="0">
              <a:solidFill>
                <a:schemeClr val="tx1">
                  <a:lumMod val="90000"/>
                  <a:lumOff val="10000"/>
                </a:schemeClr>
              </a:solidFill>
              <a:cs typeface="B Homa" panose="00000400000000000000" pitchFamily="2" charset="-78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2486664" y="2380956"/>
          <a:ext cx="8426668" cy="28944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13334"/>
                <a:gridCol w="4213334"/>
              </a:tblGrid>
              <a:tr h="476886"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cs typeface="B Homa" panose="00000400000000000000" pitchFamily="2" charset="-78"/>
                        </a:rPr>
                        <a:t>زمان</a:t>
                      </a:r>
                      <a:r>
                        <a:rPr lang="fa-IR" baseline="0" dirty="0" smtClean="0">
                          <a:cs typeface="B Homa" panose="00000400000000000000" pitchFamily="2" charset="-78"/>
                        </a:rPr>
                        <a:t> شروع و پایان برنامه</a:t>
                      </a:r>
                      <a:endParaRPr lang="en-CA" dirty="0">
                        <a:cs typeface="B Homa" panose="00000400000000000000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>
                          <a:cs typeface="B Homa" panose="00000400000000000000" pitchFamily="2" charset="-78"/>
                        </a:rPr>
                        <a:t>عنوان</a:t>
                      </a:r>
                      <a:r>
                        <a:rPr lang="fa-IR" baseline="0" dirty="0" smtClean="0">
                          <a:cs typeface="B Homa" panose="00000400000000000000" pitchFamily="2" charset="-78"/>
                        </a:rPr>
                        <a:t> برنامه</a:t>
                      </a:r>
                      <a:endParaRPr lang="en-CA" dirty="0">
                        <a:cs typeface="B Homa" panose="00000400000000000000" pitchFamily="2" charset="-78"/>
                      </a:endParaRPr>
                    </a:p>
                  </a:txBody>
                  <a:tcPr anchor="ctr"/>
                </a:tc>
              </a:tr>
              <a:tr h="483509">
                <a:tc>
                  <a:txBody>
                    <a:bodyPr/>
                    <a:lstStyle/>
                    <a:p>
                      <a:pPr algn="ctr"/>
                      <a:r>
                        <a:rPr lang="fa-IR" sz="2000" dirty="0" smtClean="0">
                          <a:cs typeface="B Homa" panose="00000400000000000000" pitchFamily="2" charset="-78"/>
                        </a:rPr>
                        <a:t>1327-1334</a:t>
                      </a:r>
                      <a:endParaRPr lang="en-CA" sz="2000" dirty="0">
                        <a:cs typeface="B Homa" panose="00000400000000000000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2000" dirty="0" smtClean="0">
                          <a:cs typeface="B Homa" panose="00000400000000000000" pitchFamily="2" charset="-78"/>
                        </a:rPr>
                        <a:t>برنامه هفت ساله عمرانی</a:t>
                      </a:r>
                      <a:r>
                        <a:rPr lang="fa-IR" sz="2000" baseline="0" dirty="0" smtClean="0">
                          <a:cs typeface="B Homa" panose="00000400000000000000" pitchFamily="2" charset="-78"/>
                        </a:rPr>
                        <a:t> اول</a:t>
                      </a:r>
                      <a:endParaRPr lang="en-CA" sz="2000" dirty="0">
                        <a:cs typeface="B Homa" panose="00000400000000000000" pitchFamily="2" charset="-78"/>
                      </a:endParaRPr>
                    </a:p>
                  </a:txBody>
                  <a:tcPr anchor="ctr"/>
                </a:tc>
              </a:tr>
              <a:tr h="483509">
                <a:tc>
                  <a:txBody>
                    <a:bodyPr/>
                    <a:lstStyle/>
                    <a:p>
                      <a:pPr algn="ctr"/>
                      <a:r>
                        <a:rPr lang="fa-IR" sz="2000" dirty="0" smtClean="0">
                          <a:cs typeface="B Homa" panose="00000400000000000000" pitchFamily="2" charset="-78"/>
                        </a:rPr>
                        <a:t>1334-1341</a:t>
                      </a:r>
                      <a:endParaRPr lang="en-CA" sz="2000" dirty="0">
                        <a:cs typeface="B Homa" panose="00000400000000000000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2000" dirty="0" smtClean="0">
                          <a:cs typeface="B Homa" panose="00000400000000000000" pitchFamily="2" charset="-78"/>
                        </a:rPr>
                        <a:t>برنامه هفت ساله عمرانی</a:t>
                      </a:r>
                      <a:r>
                        <a:rPr lang="fa-IR" sz="2000" baseline="0" dirty="0" smtClean="0">
                          <a:cs typeface="B Homa" panose="00000400000000000000" pitchFamily="2" charset="-78"/>
                        </a:rPr>
                        <a:t> دوم</a:t>
                      </a:r>
                      <a:endParaRPr lang="en-CA" sz="2000" dirty="0" smtClean="0">
                        <a:cs typeface="B Homa" panose="00000400000000000000" pitchFamily="2" charset="-78"/>
                      </a:endParaRPr>
                    </a:p>
                  </a:txBody>
                  <a:tcPr anchor="ctr"/>
                </a:tc>
              </a:tr>
              <a:tr h="483509">
                <a:tc>
                  <a:txBody>
                    <a:bodyPr/>
                    <a:lstStyle/>
                    <a:p>
                      <a:pPr algn="ctr"/>
                      <a:r>
                        <a:rPr lang="fa-IR" sz="2000" dirty="0" smtClean="0">
                          <a:cs typeface="B Homa" panose="00000400000000000000" pitchFamily="2" charset="-78"/>
                        </a:rPr>
                        <a:t>1341-1346</a:t>
                      </a:r>
                      <a:endParaRPr lang="en-CA" sz="2000" dirty="0">
                        <a:cs typeface="B Homa" panose="00000400000000000000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2000" dirty="0" smtClean="0">
                          <a:cs typeface="B Homa" panose="00000400000000000000" pitchFamily="2" charset="-78"/>
                        </a:rPr>
                        <a:t>برنامه عمرانی</a:t>
                      </a:r>
                      <a:r>
                        <a:rPr lang="fa-IR" sz="2000" baseline="0" dirty="0" smtClean="0">
                          <a:cs typeface="B Homa" panose="00000400000000000000" pitchFamily="2" charset="-78"/>
                        </a:rPr>
                        <a:t> سوم</a:t>
                      </a:r>
                      <a:endParaRPr lang="en-CA" sz="2000" dirty="0" smtClean="0">
                        <a:cs typeface="B Homa" panose="00000400000000000000" pitchFamily="2" charset="-78"/>
                      </a:endParaRPr>
                    </a:p>
                  </a:txBody>
                  <a:tcPr anchor="ctr"/>
                </a:tc>
              </a:tr>
              <a:tr h="483509">
                <a:tc>
                  <a:txBody>
                    <a:bodyPr/>
                    <a:lstStyle/>
                    <a:p>
                      <a:pPr algn="ctr"/>
                      <a:r>
                        <a:rPr lang="fa-IR" sz="2000" dirty="0" smtClean="0">
                          <a:cs typeface="B Homa" panose="00000400000000000000" pitchFamily="2" charset="-78"/>
                        </a:rPr>
                        <a:t>1347-1351</a:t>
                      </a:r>
                      <a:endParaRPr lang="en-CA" sz="2000" dirty="0">
                        <a:cs typeface="B Homa" panose="00000400000000000000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2000" dirty="0" smtClean="0">
                          <a:cs typeface="B Homa" panose="00000400000000000000" pitchFamily="2" charset="-78"/>
                        </a:rPr>
                        <a:t>برنامه عمرانی</a:t>
                      </a:r>
                      <a:r>
                        <a:rPr lang="fa-IR" sz="2000" baseline="0" dirty="0" smtClean="0">
                          <a:cs typeface="B Homa" panose="00000400000000000000" pitchFamily="2" charset="-78"/>
                        </a:rPr>
                        <a:t> چهارم</a:t>
                      </a:r>
                      <a:endParaRPr lang="en-CA" sz="2000" dirty="0" smtClean="0">
                        <a:cs typeface="B Homa" panose="00000400000000000000" pitchFamily="2" charset="-78"/>
                      </a:endParaRPr>
                    </a:p>
                  </a:txBody>
                  <a:tcPr anchor="ctr"/>
                </a:tc>
              </a:tr>
              <a:tr h="483509">
                <a:tc>
                  <a:txBody>
                    <a:bodyPr/>
                    <a:lstStyle/>
                    <a:p>
                      <a:pPr algn="ctr"/>
                      <a:r>
                        <a:rPr lang="fa-IR" sz="2000" dirty="0" smtClean="0">
                          <a:cs typeface="B Homa" panose="00000400000000000000" pitchFamily="2" charset="-78"/>
                        </a:rPr>
                        <a:t>1352-1356</a:t>
                      </a:r>
                      <a:endParaRPr lang="en-CA" sz="2000" dirty="0">
                        <a:cs typeface="B Homa" panose="00000400000000000000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2000" dirty="0" smtClean="0">
                          <a:cs typeface="B Homa" panose="00000400000000000000" pitchFamily="2" charset="-78"/>
                        </a:rPr>
                        <a:t>برنامه عمرانی</a:t>
                      </a:r>
                      <a:r>
                        <a:rPr lang="fa-IR" sz="2000" baseline="0" dirty="0" smtClean="0">
                          <a:cs typeface="B Homa" panose="00000400000000000000" pitchFamily="2" charset="-78"/>
                        </a:rPr>
                        <a:t> پنجم</a:t>
                      </a:r>
                      <a:endParaRPr lang="en-CA" sz="2000" dirty="0" smtClean="0">
                        <a:cs typeface="B Homa" panose="00000400000000000000" pitchFamily="2" charset="-78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621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fa-IR" b="1" dirty="0">
                <a:solidFill>
                  <a:schemeClr val="tx1">
                    <a:lumMod val="90000"/>
                    <a:lumOff val="10000"/>
                  </a:schemeClr>
                </a:solidFill>
                <a:cs typeface="B Homa" panose="00000400000000000000" pitchFamily="2" charset="-78"/>
              </a:rPr>
              <a:t>برنامه  ی عمرانی </a:t>
            </a:r>
            <a:r>
              <a:rPr lang="fa-IR" b="1" dirty="0" smtClean="0">
                <a:solidFill>
                  <a:schemeClr val="tx1">
                    <a:lumMod val="90000"/>
                    <a:lumOff val="10000"/>
                  </a:schemeClr>
                </a:solidFill>
                <a:cs typeface="B Homa" panose="00000400000000000000" pitchFamily="2" charset="-78"/>
              </a:rPr>
              <a:t>اول </a:t>
            </a:r>
            <a:r>
              <a:rPr lang="fa-IR" b="1" dirty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( 34-1327) </a:t>
            </a:r>
            <a:endParaRPr lang="en-CA" b="1" dirty="0">
              <a:solidFill>
                <a:schemeClr val="tx1">
                  <a:lumMod val="95000"/>
                  <a:lumOff val="5000"/>
                </a:schemeClr>
              </a:solidFill>
              <a:cs typeface="B Homa" panose="00000400000000000000" pitchFamily="2" charset="-78"/>
            </a:endParaRPr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/>
          </p:nvPr>
        </p:nvGraphicFramePr>
        <p:xfrm>
          <a:off x="5697098" y="1986940"/>
          <a:ext cx="4999037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0" y="3151163"/>
            <a:ext cx="49236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2A5B7F"/>
              </a:buClr>
              <a:buFont typeface="Wingdings" panose="05000000000000000000" pitchFamily="2" charset="2"/>
              <a:buChar char="Ø"/>
            </a:pPr>
            <a:r>
              <a:rPr lang="fa-IR" sz="2400" dirty="0">
                <a:solidFill>
                  <a:prstClr val="white"/>
                </a:solidFill>
                <a:cs typeface="B Homa" panose="00000400000000000000" pitchFamily="2" charset="-78"/>
              </a:rPr>
              <a:t>اقدامات : </a:t>
            </a:r>
          </a:p>
          <a:p>
            <a:pPr lvl="2">
              <a:buClr>
                <a:srgbClr val="2A5B7F"/>
              </a:buClr>
            </a:pPr>
            <a:r>
              <a:rPr lang="fa-IR" sz="2400" dirty="0">
                <a:solidFill>
                  <a:prstClr val="white"/>
                </a:solidFill>
                <a:cs typeface="B Homa" panose="00000400000000000000" pitchFamily="2" charset="-78"/>
              </a:rPr>
              <a:t>ایجاد و تعریض خیابان</a:t>
            </a:r>
          </a:p>
          <a:p>
            <a:pPr lvl="2">
              <a:buClr>
                <a:srgbClr val="2A5B7F"/>
              </a:buClr>
            </a:pPr>
            <a:r>
              <a:rPr lang="fa-IR" sz="2400" dirty="0">
                <a:solidFill>
                  <a:prstClr val="white"/>
                </a:solidFill>
                <a:cs typeface="B Homa" panose="00000400000000000000" pitchFamily="2" charset="-78"/>
              </a:rPr>
              <a:t>تهیه آب آشامیدنی</a:t>
            </a:r>
          </a:p>
          <a:p>
            <a:pPr lvl="2">
              <a:buClr>
                <a:srgbClr val="2A5B7F"/>
              </a:buClr>
            </a:pPr>
            <a:r>
              <a:rPr lang="fa-IR" sz="2400" dirty="0">
                <a:solidFill>
                  <a:prstClr val="white"/>
                </a:solidFill>
                <a:cs typeface="B Homa" panose="00000400000000000000" pitchFamily="2" charset="-78"/>
              </a:rPr>
              <a:t> تامین برق </a:t>
            </a:r>
          </a:p>
          <a:p>
            <a:pPr lvl="2">
              <a:buClr>
                <a:srgbClr val="2A5B7F"/>
              </a:buClr>
            </a:pPr>
            <a:r>
              <a:rPr lang="fa-IR" sz="2400" dirty="0">
                <a:solidFill>
                  <a:prstClr val="white"/>
                </a:solidFill>
                <a:cs typeface="B Homa" panose="00000400000000000000" pitchFamily="2" charset="-78"/>
              </a:rPr>
              <a:t>ایجاد صنایع در شهرها</a:t>
            </a:r>
            <a:endParaRPr lang="fa-IR" sz="2400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862545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fa-IR" b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برنامه  ی عمرانی اول </a:t>
            </a:r>
            <a:r>
              <a:rPr lang="fa-IR" b="1" dirty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( 34-1327) </a:t>
            </a:r>
            <a:endParaRPr lang="en-CA" b="1" dirty="0">
              <a:solidFill>
                <a:schemeClr val="tx1">
                  <a:lumMod val="95000"/>
                  <a:lumOff val="5000"/>
                </a:schemeClr>
              </a:solidFill>
              <a:cs typeface="B Homa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76 درصد اعتبارات این برنامه تاثیر مستقیم بر نرخ مهاجرت از روستا به شهر به دلیل  اختصاص بودجه به فعالیت های ساختمانی</a:t>
            </a: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عدم اختصاص فصل مستقل به عمران روستایی</a:t>
            </a: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توجه زیاد به بخش کشاورزی </a:t>
            </a:r>
            <a:endParaRPr lang="en-CA" sz="2400" dirty="0" smtClean="0">
              <a:solidFill>
                <a:schemeClr val="tx1">
                  <a:lumMod val="95000"/>
                  <a:lumOff val="5000"/>
                </a:schemeClr>
              </a:solidFill>
              <a:cs typeface="B Homa" panose="00000400000000000000" pitchFamily="2" charset="-78"/>
            </a:endParaRP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آغاز </a:t>
            </a:r>
            <a:r>
              <a:rPr lang="fa-IR" sz="2400" dirty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نهضت ملی شدن صنعت نفت و هم زمان با آن تحریم نفتی ایران از سوی انگلستان و آمریکا </a:t>
            </a:r>
            <a:r>
              <a:rPr lang="fa-IR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برنامه </a:t>
            </a:r>
            <a:r>
              <a:rPr lang="fa-IR" sz="2400" dirty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تنها به مدت 3 سال اجرا شد.</a:t>
            </a:r>
          </a:p>
          <a:p>
            <a:pPr algn="r" rtl="1"/>
            <a:endParaRPr lang="fa-IR" dirty="0" smtClean="0"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757539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fa-IR" b="1" dirty="0">
                <a:solidFill>
                  <a:schemeClr val="tx1">
                    <a:lumMod val="90000"/>
                    <a:lumOff val="10000"/>
                  </a:schemeClr>
                </a:solidFill>
                <a:cs typeface="B Homa" panose="00000400000000000000" pitchFamily="2" charset="-78"/>
              </a:rPr>
              <a:t>برنامه  ی عمرانی  </a:t>
            </a:r>
            <a:r>
              <a:rPr lang="fa-IR" b="1" dirty="0" smtClean="0">
                <a:solidFill>
                  <a:schemeClr val="tx1">
                    <a:lumMod val="90000"/>
                    <a:lumOff val="10000"/>
                  </a:schemeClr>
                </a:solidFill>
                <a:cs typeface="B Homa" panose="00000400000000000000" pitchFamily="2" charset="-78"/>
              </a:rPr>
              <a:t>دوم (41-1334)</a:t>
            </a:r>
            <a:endParaRPr lang="en-CA" b="1" dirty="0">
              <a:solidFill>
                <a:schemeClr val="tx1">
                  <a:lumMod val="90000"/>
                  <a:lumOff val="10000"/>
                </a:schemeClr>
              </a:solidFill>
              <a:cs typeface="B Homa" panose="00000400000000000000" pitchFamily="2" charset="-78"/>
            </a:endParaRPr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/>
          </p:nvPr>
        </p:nvGraphicFramePr>
        <p:xfrm>
          <a:off x="1097280" y="3429000"/>
          <a:ext cx="10058400" cy="24400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Round Same Side Corner Rectangle 10"/>
          <p:cNvSpPr/>
          <p:nvPr/>
        </p:nvSpPr>
        <p:spPr>
          <a:xfrm>
            <a:off x="1097280" y="2452250"/>
            <a:ext cx="10058400" cy="824345"/>
          </a:xfrm>
          <a:prstGeom prst="round2Same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2800" b="1" dirty="0">
                <a:solidFill>
                  <a:prstClr val="white"/>
                </a:solidFill>
                <a:cs typeface="B Homa" panose="00000400000000000000" pitchFamily="2" charset="-78"/>
              </a:rPr>
              <a:t>اهداف برنامه</a:t>
            </a:r>
            <a:endParaRPr lang="en-CA" sz="2800" b="1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05014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>
            <a:normAutofit/>
          </a:bodyPr>
          <a:lstStyle/>
          <a:p>
            <a:pPr algn="ctr" rtl="1"/>
            <a:r>
              <a:rPr lang="fa-IR" b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دوره اول </a:t>
            </a:r>
            <a:r>
              <a:rPr lang="fa-IR" b="1" dirty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: </a:t>
            </a:r>
            <a:r>
              <a:rPr lang="fa-IR" b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32-1320</a:t>
            </a:r>
            <a:br>
              <a:rPr lang="fa-IR" b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</a:br>
            <a:r>
              <a:rPr lang="fa-IR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(</a:t>
            </a:r>
            <a:r>
              <a:rPr lang="fa-IR" sz="2400" b="1" dirty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1953-1941میلادی) </a:t>
            </a:r>
            <a:endParaRPr lang="en-CA" b="1" dirty="0">
              <a:solidFill>
                <a:schemeClr val="tx1">
                  <a:lumMod val="95000"/>
                  <a:lumOff val="5000"/>
                </a:schemeClr>
              </a:solidFill>
              <a:cs typeface="B Homa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5" y="2260161"/>
            <a:ext cx="10353762" cy="3695136"/>
          </a:xfrm>
        </p:spPr>
        <p:txBody>
          <a:bodyPr>
            <a:normAutofit fontScale="92500"/>
          </a:bodyPr>
          <a:lstStyle/>
          <a:p>
            <a:pPr algn="r" rtl="1">
              <a:buClr>
                <a:srgbClr val="C78533"/>
              </a:buClr>
              <a:buFont typeface="Wingdings" panose="05000000000000000000" pitchFamily="2" charset="2"/>
              <a:buChar char="Ø"/>
            </a:pPr>
            <a:r>
              <a:rPr lang="fa-IR" sz="2400" dirty="0" smtClean="0">
                <a:latin typeface="B Nazanin" panose="00000400000000000000" pitchFamily="2" charset="-78"/>
                <a:cs typeface="B Homa" panose="00000400000000000000" pitchFamily="2" charset="-78"/>
              </a:rPr>
              <a:t>شروع جنگ جهانی دوم در سال 1318ه.ش (1939 میلادی)</a:t>
            </a:r>
          </a:p>
          <a:p>
            <a:pPr algn="r" rtl="1">
              <a:buClr>
                <a:srgbClr val="C78533"/>
              </a:buClr>
              <a:buFont typeface="Wingdings" panose="05000000000000000000" pitchFamily="2" charset="2"/>
              <a:buChar char="Ø"/>
            </a:pPr>
            <a:r>
              <a:rPr lang="fa-IR" sz="2400" dirty="0" smtClean="0">
                <a:latin typeface="B Nazanin" panose="00000400000000000000" pitchFamily="2" charset="-78"/>
                <a:cs typeface="B Homa" panose="00000400000000000000" pitchFamily="2" charset="-78"/>
              </a:rPr>
              <a:t>ارسال کمک به شوروی از طریق ایران به وسیله متفقین </a:t>
            </a:r>
          </a:p>
          <a:p>
            <a:pPr algn="r" rtl="1">
              <a:buClr>
                <a:srgbClr val="C78533"/>
              </a:buClr>
              <a:buFont typeface="Wingdings" panose="05000000000000000000" pitchFamily="2" charset="2"/>
              <a:buChar char="Ø"/>
            </a:pPr>
            <a:r>
              <a:rPr lang="fa-IR" sz="2400" dirty="0" smtClean="0">
                <a:latin typeface="B Nazanin" panose="00000400000000000000" pitchFamily="2" charset="-78"/>
                <a:cs typeface="B Homa" panose="00000400000000000000" pitchFamily="2" charset="-78"/>
              </a:rPr>
              <a:t>ورود متفقین به ایران همزمان با سقوط </a:t>
            </a:r>
            <a:r>
              <a:rPr lang="fa-IR" sz="2400" dirty="0">
                <a:latin typeface="B Nazanin" panose="00000400000000000000" pitchFamily="2" charset="-78"/>
                <a:cs typeface="B Homa" panose="00000400000000000000" pitchFamily="2" charset="-78"/>
              </a:rPr>
              <a:t>دولت رضا شاه در شهریور </a:t>
            </a:r>
            <a:r>
              <a:rPr lang="fa-IR" sz="2400" dirty="0" smtClean="0">
                <a:latin typeface="B Nazanin" panose="00000400000000000000" pitchFamily="2" charset="-78"/>
                <a:cs typeface="B Homa" panose="00000400000000000000" pitchFamily="2" charset="-78"/>
              </a:rPr>
              <a:t> 1320 و روی کار آمدن محمد رضا شاه</a:t>
            </a:r>
          </a:p>
          <a:p>
            <a:pPr algn="r" rtl="1">
              <a:buClr>
                <a:srgbClr val="C78533"/>
              </a:buClr>
              <a:buFont typeface="Wingdings" panose="05000000000000000000" pitchFamily="2" charset="2"/>
              <a:buChar char="Ø"/>
            </a:pPr>
            <a:r>
              <a:rPr lang="fa-IR" sz="2400" dirty="0" smtClean="0">
                <a:latin typeface="B Nazanin" panose="00000400000000000000" pitchFamily="2" charset="-78"/>
                <a:cs typeface="B Homa" panose="00000400000000000000" pitchFamily="2" charset="-78"/>
              </a:rPr>
              <a:t>پایان جنگ جهانی در سال 1324ه.ش (1945 میلادی)</a:t>
            </a:r>
          </a:p>
          <a:p>
            <a:pPr algn="r" rtl="1">
              <a:buClr>
                <a:srgbClr val="C78533"/>
              </a:buClr>
              <a:buFont typeface="Wingdings" panose="05000000000000000000" pitchFamily="2" charset="2"/>
              <a:buChar char="Ø"/>
            </a:pPr>
            <a:r>
              <a:rPr lang="fa-IR" sz="2400" dirty="0" smtClean="0">
                <a:latin typeface="B Nazanin" panose="00000400000000000000" pitchFamily="2" charset="-78"/>
                <a:cs typeface="B Homa" panose="00000400000000000000" pitchFamily="2" charset="-78"/>
              </a:rPr>
              <a:t>به وجود آمدن بلوک شرق و غرب و موقعیت استراتژیک ایران در این بین</a:t>
            </a:r>
          </a:p>
          <a:p>
            <a:pPr marL="0" indent="0" algn="r" rtl="1">
              <a:buNone/>
            </a:pPr>
            <a:r>
              <a:rPr lang="fa-IR" dirty="0">
                <a:latin typeface="B Nazanin" panose="00000400000000000000" pitchFamily="2" charset="-78"/>
                <a:cs typeface="B Nazanin" panose="00000400000000000000" pitchFamily="2" charset="-78"/>
              </a:rPr>
              <a:t/>
            </a:r>
            <a:br>
              <a:rPr lang="fa-IR" dirty="0">
                <a:latin typeface="B Nazanin" panose="00000400000000000000" pitchFamily="2" charset="-78"/>
                <a:cs typeface="B Nazanin" panose="00000400000000000000" pitchFamily="2" charset="-78"/>
              </a:rPr>
            </a:b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218815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fa-IR" b="1" dirty="0">
                <a:solidFill>
                  <a:schemeClr val="tx1">
                    <a:lumMod val="90000"/>
                    <a:lumOff val="10000"/>
                  </a:schemeClr>
                </a:solidFill>
                <a:cs typeface="B Homa" panose="00000400000000000000" pitchFamily="2" charset="-78"/>
              </a:rPr>
              <a:t>برنامه  ی عمرانی </a:t>
            </a:r>
            <a:r>
              <a:rPr lang="fa-IR" b="1" dirty="0" smtClean="0">
                <a:solidFill>
                  <a:schemeClr val="tx1">
                    <a:lumMod val="90000"/>
                    <a:lumOff val="10000"/>
                  </a:schemeClr>
                </a:solidFill>
                <a:cs typeface="B Homa" panose="00000400000000000000" pitchFamily="2" charset="-78"/>
              </a:rPr>
              <a:t>دوم</a:t>
            </a:r>
            <a:r>
              <a:rPr lang="fa-IR" b="1" dirty="0">
                <a:solidFill>
                  <a:schemeClr val="tx1">
                    <a:lumMod val="90000"/>
                    <a:lumOff val="10000"/>
                  </a:schemeClr>
                </a:solidFill>
                <a:cs typeface="B Homa" panose="00000400000000000000" pitchFamily="2" charset="-78"/>
              </a:rPr>
              <a:t>(41-1334)</a:t>
            </a:r>
            <a:endParaRPr lang="en-CA" b="1" dirty="0">
              <a:solidFill>
                <a:schemeClr val="tx1">
                  <a:lumMod val="90000"/>
                  <a:lumOff val="10000"/>
                </a:schemeClr>
              </a:solidFill>
              <a:cs typeface="B Homa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r" rtl="1">
              <a:buFont typeface="Wingdings" panose="05000000000000000000" pitchFamily="2" charset="2"/>
              <a:buChar char="Ø"/>
            </a:pPr>
            <a:r>
              <a:rPr lang="fa-IR" sz="2400" dirty="0">
                <a:cs typeface="B Homa" panose="00000400000000000000" pitchFamily="2" charset="-78"/>
              </a:rPr>
              <a:t>فصول برنامه : ارتباطات و مخابرات، راه سازی، راه آهن، بنادر، فرودگاه ها و </a:t>
            </a:r>
            <a:r>
              <a:rPr lang="fa-IR" sz="2400" dirty="0" smtClean="0">
                <a:cs typeface="B Homa" panose="00000400000000000000" pitchFamily="2" charset="-78"/>
              </a:rPr>
              <a:t>کشاورزی</a:t>
            </a:r>
            <a:endParaRPr lang="fa-IR" sz="2400" dirty="0" smtClean="0">
              <a:solidFill>
                <a:schemeClr val="tx1">
                  <a:lumMod val="95000"/>
                  <a:lumOff val="5000"/>
                </a:schemeClr>
              </a:solidFill>
              <a:cs typeface="B Homa" panose="00000400000000000000" pitchFamily="2" charset="-78"/>
            </a:endParaRP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برخورد غربی با توسعه ی اقتصادی: اولویت زیربنا در مقابل کشاورزی</a:t>
            </a:r>
            <a:endParaRPr lang="en-CA" sz="2400" dirty="0" smtClean="0">
              <a:solidFill>
                <a:schemeClr val="tx1">
                  <a:lumMod val="95000"/>
                  <a:lumOff val="5000"/>
                </a:schemeClr>
              </a:solidFill>
              <a:cs typeface="B Homa" panose="00000400000000000000" pitchFamily="2" charset="-78"/>
            </a:endParaRP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سرآغاز </a:t>
            </a:r>
            <a:r>
              <a:rPr lang="fa-IR" sz="2400" dirty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یک دوره رشد طولانی در اقتصاد کشور</a:t>
            </a: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اتکای درآمدهای کشور به فروش نفت (عامل برونزا)</a:t>
            </a: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زمینه سازی برای سرمایه گذاری دولتی در زیربناهای اصلی و صنایع سنگین کشور</a:t>
            </a: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احداث</a:t>
            </a:r>
            <a:r>
              <a:rPr lang="en-CA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 </a:t>
            </a:r>
            <a:r>
              <a:rPr lang="fa-IR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سه </a:t>
            </a:r>
            <a:r>
              <a:rPr lang="fa-IR" sz="2400" dirty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سد بزرگ کرج، سفیدرود و دز در این </a:t>
            </a:r>
            <a:r>
              <a:rPr lang="fa-IR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دوره</a:t>
            </a:r>
          </a:p>
        </p:txBody>
      </p:sp>
    </p:spTree>
    <p:extLst>
      <p:ext uri="{BB962C8B-B14F-4D97-AF65-F5344CB8AC3E}">
        <p14:creationId xmlns:p14="http://schemas.microsoft.com/office/powerpoint/2010/main" val="446641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fa-IR" b="1" dirty="0">
                <a:solidFill>
                  <a:schemeClr val="tx1">
                    <a:lumMod val="90000"/>
                    <a:lumOff val="10000"/>
                  </a:schemeClr>
                </a:solidFill>
                <a:cs typeface="B Homa" panose="00000400000000000000" pitchFamily="2" charset="-78"/>
              </a:rPr>
              <a:t>برنامه عمرانی سوم(46-1341)</a:t>
            </a:r>
            <a:endParaRPr lang="en-CA" b="1" dirty="0">
              <a:cs typeface="B Homa" panose="00000400000000000000" pitchFamily="2" charset="-78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/>
          </p:nvPr>
        </p:nvGraphicFramePr>
        <p:xfrm>
          <a:off x="1097280" y="3643744"/>
          <a:ext cx="10058400" cy="22253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ound Same Side Corner Rectangle 5"/>
          <p:cNvSpPr/>
          <p:nvPr/>
        </p:nvSpPr>
        <p:spPr>
          <a:xfrm>
            <a:off x="1097280" y="2604655"/>
            <a:ext cx="10058400" cy="824345"/>
          </a:xfrm>
          <a:prstGeom prst="round2Same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2800" b="1" dirty="0">
                <a:solidFill>
                  <a:prstClr val="white"/>
                </a:solidFill>
                <a:cs typeface="B Homa" panose="00000400000000000000" pitchFamily="2" charset="-78"/>
              </a:rPr>
              <a:t>اهداف برنامه</a:t>
            </a:r>
            <a:endParaRPr lang="en-CA" sz="2800" b="1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224084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fa-IR" b="1" dirty="0">
                <a:solidFill>
                  <a:schemeClr val="tx1">
                    <a:lumMod val="90000"/>
                    <a:lumOff val="10000"/>
                  </a:schemeClr>
                </a:solidFill>
                <a:cs typeface="B Homa" panose="00000400000000000000" pitchFamily="2" charset="-78"/>
              </a:rPr>
              <a:t>برنامه عمرانی سوم(46-1341)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اولین </a:t>
            </a:r>
            <a:r>
              <a:rPr lang="fa-IR" sz="2400" dirty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برنامه 5 ساله</a:t>
            </a: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اولین برنامه جامع </a:t>
            </a: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محور های برنامه: صنعت، زیرساخت و </a:t>
            </a:r>
            <a:r>
              <a:rPr lang="fa-IR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اشتغال</a:t>
            </a: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فصول برنامه: ارتباطات و مخابرات، کشاورزی و آبیاری، نیرو، فرهنگ، صنایع و معادن</a:t>
            </a: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ایجاد صنایع سنگین: ذوب آهن اصفهان و ماشین سازی تبریز</a:t>
            </a:r>
            <a:endParaRPr lang="fa-IR" sz="2400" dirty="0">
              <a:solidFill>
                <a:schemeClr val="tx1">
                  <a:lumMod val="95000"/>
                  <a:lumOff val="5000"/>
                </a:schemeClr>
              </a:solidFill>
              <a:cs typeface="B Homa" panose="00000400000000000000" pitchFamily="2" charset="-78"/>
            </a:endParaRPr>
          </a:p>
          <a:p>
            <a:pPr algn="r" rtl="1"/>
            <a:endParaRPr lang="fa-IR" dirty="0" smtClean="0">
              <a:cs typeface="B Homa" panose="00000400000000000000" pitchFamily="2" charset="-78"/>
            </a:endParaRPr>
          </a:p>
          <a:p>
            <a:pPr marL="0" indent="0" algn="r" rtl="1">
              <a:buNone/>
            </a:pPr>
            <a:endParaRPr lang="fa-IR" dirty="0" smtClean="0"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917335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fa-IR" b="1" dirty="0">
                <a:solidFill>
                  <a:schemeClr val="tx1">
                    <a:lumMod val="90000"/>
                    <a:lumOff val="10000"/>
                  </a:schemeClr>
                </a:solidFill>
                <a:cs typeface="B Homa" panose="00000400000000000000" pitchFamily="2" charset="-78"/>
              </a:rPr>
              <a:t>برنامه عمرانی سوم(46-1341)</a:t>
            </a:r>
            <a:endParaRPr lang="en-CA" b="1" dirty="0">
              <a:cs typeface="B Homa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تهیه نسل </a:t>
            </a:r>
            <a:r>
              <a:rPr lang="fa-IR" sz="2400" dirty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اول طرح های جامع شهرهای کشور در این دوره </a:t>
            </a:r>
            <a:endParaRPr lang="en-CA" sz="2400" dirty="0" smtClean="0">
              <a:solidFill>
                <a:schemeClr val="tx1">
                  <a:lumMod val="95000"/>
                  <a:lumOff val="5000"/>
                </a:schemeClr>
              </a:solidFill>
              <a:cs typeface="B Homa" panose="00000400000000000000" pitchFamily="2" charset="-78"/>
            </a:endParaRP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 رشد </a:t>
            </a:r>
            <a:r>
              <a:rPr lang="fa-IR" sz="2400" dirty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سالانه بخش های کشاورزی، صنایع و  معادن، آب و برق و نفت از رشد پیش بینی شده فراتر رفت.</a:t>
            </a: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انجام اصلاحات ارضی</a:t>
            </a: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حفظ تسلط </a:t>
            </a:r>
            <a:r>
              <a:rPr lang="fa-IR" sz="2400" dirty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دولت بر اقتصاد </a:t>
            </a:r>
            <a:endParaRPr lang="fa-IR" sz="2400" dirty="0" smtClean="0">
              <a:solidFill>
                <a:schemeClr val="tx1">
                  <a:lumMod val="95000"/>
                  <a:lumOff val="5000"/>
                </a:schemeClr>
              </a:solidFill>
              <a:cs typeface="B Homa" panose="00000400000000000000" pitchFamily="2" charset="-78"/>
            </a:endParaRP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آغاز </a:t>
            </a:r>
            <a:r>
              <a:rPr lang="fa-IR" sz="2400" dirty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اصلاحات اجتماعی (انقلاب شاه و مردم)</a:t>
            </a:r>
          </a:p>
          <a:p>
            <a:pPr algn="r" rtl="1"/>
            <a:endParaRPr lang="fa-IR" dirty="0" smtClean="0">
              <a:cs typeface="B Homa" panose="00000400000000000000" pitchFamily="2" charset="-78"/>
            </a:endParaRPr>
          </a:p>
          <a:p>
            <a:pPr marL="0" indent="0" algn="r" rtl="1">
              <a:buNone/>
            </a:pPr>
            <a:endParaRPr lang="fa-IR" dirty="0" smtClean="0"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884216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fa-IR" b="1" dirty="0">
                <a:solidFill>
                  <a:schemeClr val="tx1">
                    <a:lumMod val="90000"/>
                    <a:lumOff val="10000"/>
                  </a:schemeClr>
                </a:solidFill>
                <a:cs typeface="B Homa" panose="00000400000000000000" pitchFamily="2" charset="-78"/>
              </a:rPr>
              <a:t>برنامه عمرانی چهارم(51-1347)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بهبود </a:t>
            </a:r>
            <a:r>
              <a:rPr lang="fa-IR" sz="2400" dirty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دانش برنامه ریزی اقتصادی در کشور با استفاده از مشاوران خارجی</a:t>
            </a: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توجه به برنامه ریزی منطقه ای برای نخستین بار در کشور</a:t>
            </a: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توجه </a:t>
            </a:r>
            <a:r>
              <a:rPr lang="fa-IR" sz="2400" dirty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به ایجاد قطب های کشاورزی و صنعتی</a:t>
            </a: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تهیه طرح های جامع توسعه مناطق (هرمزگان، کرمانشاه، خراسان)</a:t>
            </a: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تهیه </a:t>
            </a:r>
            <a:r>
              <a:rPr lang="fa-IR" sz="2400" dirty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طرح های جامع شهری (34 شهر) </a:t>
            </a:r>
            <a:endParaRPr lang="en-CA" sz="2400" dirty="0" smtClean="0">
              <a:solidFill>
                <a:schemeClr val="tx1">
                  <a:lumMod val="95000"/>
                  <a:lumOff val="5000"/>
                </a:schemeClr>
              </a:solidFill>
              <a:cs typeface="B Homa" panose="00000400000000000000" pitchFamily="2" charset="-78"/>
            </a:endParaRP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توجه </a:t>
            </a:r>
            <a:r>
              <a:rPr lang="fa-IR" sz="2400" dirty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به احداث صنایع سنگین و پالایشگاه های نفت</a:t>
            </a:r>
          </a:p>
          <a:p>
            <a:pPr algn="r" rtl="1">
              <a:buFont typeface="Wingdings" panose="05000000000000000000" pitchFamily="2" charset="2"/>
              <a:buChar char="Ø"/>
            </a:pPr>
            <a:endParaRPr lang="fa-IR" sz="2400" dirty="0">
              <a:solidFill>
                <a:schemeClr val="tx1">
                  <a:lumMod val="95000"/>
                  <a:lumOff val="5000"/>
                </a:schemeClr>
              </a:solidFill>
              <a:cs typeface="B Homa" panose="00000400000000000000" pitchFamily="2" charset="-78"/>
            </a:endParaRPr>
          </a:p>
          <a:p>
            <a:pPr algn="r" rtl="1"/>
            <a:endParaRPr lang="fa-IR" b="1" dirty="0" smtClean="0">
              <a:cs typeface="B Homa" panose="00000400000000000000" pitchFamily="2" charset="-78"/>
            </a:endParaRPr>
          </a:p>
          <a:p>
            <a:pPr algn="r" rtl="1"/>
            <a:endParaRPr lang="fa-IR" dirty="0" smtClean="0">
              <a:cs typeface="B Homa" panose="00000400000000000000" pitchFamily="2" charset="-78"/>
            </a:endParaRPr>
          </a:p>
          <a:p>
            <a:pPr marL="0" indent="0" algn="r" rtl="1">
              <a:buNone/>
            </a:pPr>
            <a:endParaRPr lang="fa-IR" dirty="0" smtClean="0"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189204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fa-IR" b="1" dirty="0">
                <a:solidFill>
                  <a:schemeClr val="tx1">
                    <a:lumMod val="90000"/>
                    <a:lumOff val="10000"/>
                  </a:schemeClr>
                </a:solidFill>
                <a:cs typeface="B Homa" panose="00000400000000000000" pitchFamily="2" charset="-78"/>
              </a:rPr>
              <a:t>برنامه عمرانی پنجم(56-1352)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/>
          </p:nvPr>
        </p:nvGraphicFramePr>
        <p:xfrm>
          <a:off x="1097280" y="3429000"/>
          <a:ext cx="10058400" cy="24400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ound Same Side Corner Rectangle 5"/>
          <p:cNvSpPr/>
          <p:nvPr/>
        </p:nvSpPr>
        <p:spPr>
          <a:xfrm>
            <a:off x="1097280" y="2479964"/>
            <a:ext cx="10058400" cy="824345"/>
          </a:xfrm>
          <a:prstGeom prst="round2Same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2800" b="1" dirty="0">
                <a:solidFill>
                  <a:prstClr val="white"/>
                </a:solidFill>
                <a:cs typeface="B Homa" panose="00000400000000000000" pitchFamily="2" charset="-78"/>
              </a:rPr>
              <a:t>اهداف برنامه</a:t>
            </a:r>
            <a:endParaRPr lang="en-CA" sz="2800" b="1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28138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fa-IR" b="1" dirty="0">
                <a:solidFill>
                  <a:schemeClr val="tx1">
                    <a:lumMod val="90000"/>
                    <a:lumOff val="10000"/>
                  </a:schemeClr>
                </a:solidFill>
                <a:cs typeface="B Homa" panose="00000400000000000000" pitchFamily="2" charset="-78"/>
              </a:rPr>
              <a:t>برنامه عمرانی پنجم(56-1352)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افزایش قیمت نفت به بیش از 4 برابر در </a:t>
            </a:r>
            <a:r>
              <a:rPr lang="fa-IR" sz="2400" dirty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سال 1351 </a:t>
            </a:r>
            <a:endParaRPr lang="fa-IR" sz="2400" dirty="0" smtClean="0">
              <a:solidFill>
                <a:schemeClr val="tx1">
                  <a:lumMod val="95000"/>
                  <a:lumOff val="5000"/>
                </a:schemeClr>
              </a:solidFill>
              <a:cs typeface="B Homa" panose="00000400000000000000" pitchFamily="2" charset="-78"/>
            </a:endParaRP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دامن </a:t>
            </a:r>
            <a:r>
              <a:rPr lang="fa-IR" sz="2400" dirty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زدن به تقاضاهای مصرفی و رشد شدید واردات </a:t>
            </a:r>
            <a:r>
              <a:rPr lang="fa-IR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به دلیل </a:t>
            </a:r>
            <a:r>
              <a:rPr lang="fa-IR" sz="2400" dirty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سرازیر شدن پول نفت به جامعه </a:t>
            </a:r>
            <a:r>
              <a:rPr lang="fa-IR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 </a:t>
            </a: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افزایش فوق العاده قیمت زمین و مسکن در شهرها</a:t>
            </a: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سودآوری زیاد بخش مسکن و ساختمان </a:t>
            </a: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رونق </a:t>
            </a:r>
            <a:r>
              <a:rPr lang="fa-IR" sz="2400" dirty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گرفتن سوداگری و دلالی زمین و فعالیت بساز و بفروش ها</a:t>
            </a: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ترویج الگوی مصرف غربی</a:t>
            </a:r>
          </a:p>
          <a:p>
            <a:pPr algn="r" rtl="1"/>
            <a:endParaRPr lang="fa-IR" dirty="0" smtClean="0">
              <a:cs typeface="B Homa" panose="00000400000000000000" pitchFamily="2" charset="-78"/>
            </a:endParaRPr>
          </a:p>
          <a:p>
            <a:pPr marL="0" indent="0" algn="r" rtl="1">
              <a:buNone/>
            </a:pPr>
            <a:endParaRPr lang="fa-IR" dirty="0" smtClean="0"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351279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 rtl="1"/>
            <a:r>
              <a:rPr lang="fa-IR" dirty="0" smtClean="0">
                <a:cs typeface="B Homa" panose="00000400000000000000" pitchFamily="2" charset="-78"/>
              </a:rPr>
              <a:t>جمع بندی پهلوی دوم</a:t>
            </a:r>
            <a:endParaRPr lang="en-CA" dirty="0">
              <a:cs typeface="B Homa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cs typeface="B Homa" panose="00000400000000000000" pitchFamily="2" charset="-78"/>
              </a:rPr>
              <a:t>اتصال تدریجی و شتابزرده کشور به بازار جهانی</a:t>
            </a: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cs typeface="B Homa" panose="00000400000000000000" pitchFamily="2" charset="-78"/>
              </a:rPr>
              <a:t>تمرکز شدید اداری و تاثیر منفی آن بر آمایش سرزمین</a:t>
            </a: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cs typeface="B Homa" panose="00000400000000000000" pitchFamily="2" charset="-78"/>
              </a:rPr>
              <a:t>ایجاد زیرساخت های اساسی در سطح ملی</a:t>
            </a: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cs typeface="B Homa" panose="00000400000000000000" pitchFamily="2" charset="-78"/>
              </a:rPr>
              <a:t>تبدیل شدن روزافزون روستاها به شهر</a:t>
            </a: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cs typeface="B Homa" panose="00000400000000000000" pitchFamily="2" charset="-78"/>
              </a:rPr>
              <a:t>بارز شدن تفاوت میان روستا و شهر</a:t>
            </a: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cs typeface="B Homa" panose="00000400000000000000" pitchFamily="2" charset="-78"/>
              </a:rPr>
              <a:t>بارز شدن تفاوت میان محلاق قدیم و جدید</a:t>
            </a: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cs typeface="B Homa" panose="00000400000000000000" pitchFamily="2" charset="-78"/>
              </a:rPr>
              <a:t>گسترش فیزیکی سریع شهرها</a:t>
            </a:r>
            <a:endParaRPr lang="en-CA" sz="2400" dirty="0"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787312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fa-IR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منابع</a:t>
            </a:r>
            <a:endParaRPr lang="en-CA" dirty="0">
              <a:solidFill>
                <a:schemeClr val="tx1">
                  <a:lumMod val="95000"/>
                  <a:lumOff val="5000"/>
                </a:schemeClr>
              </a:solidFill>
              <a:cs typeface="B Homa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cs typeface="B Homa" panose="00000400000000000000" pitchFamily="2" charset="-78"/>
              </a:rPr>
              <a:t>پاکزاد،جهانشاه؛ </a:t>
            </a:r>
            <a:r>
              <a:rPr lang="fa-IR" sz="2400" dirty="0">
                <a:cs typeface="B Homa" panose="00000400000000000000" pitchFamily="2" charset="-78"/>
              </a:rPr>
              <a:t>تاریخ شهر و شهرنشینی در ایران 2 دوران قاجار و </a:t>
            </a:r>
            <a:r>
              <a:rPr lang="fa-IR" sz="2400" dirty="0" smtClean="0">
                <a:cs typeface="B Homa" panose="00000400000000000000" pitchFamily="2" charset="-78"/>
              </a:rPr>
              <a:t>پهلوی؛ </a:t>
            </a:r>
            <a:r>
              <a:rPr lang="fa-IR" sz="2400" dirty="0">
                <a:cs typeface="B Homa" panose="00000400000000000000" pitchFamily="2" charset="-78"/>
              </a:rPr>
              <a:t>انتشارات آرمان </a:t>
            </a:r>
            <a:r>
              <a:rPr lang="fa-IR" sz="2400" dirty="0" smtClean="0">
                <a:cs typeface="B Homa" panose="00000400000000000000" pitchFamily="2" charset="-78"/>
              </a:rPr>
              <a:t>شهر تهران،1395</a:t>
            </a:r>
            <a:endParaRPr lang="en-CA" sz="2400" dirty="0" smtClean="0">
              <a:cs typeface="B Homa" panose="00000400000000000000" pitchFamily="2" charset="-78"/>
            </a:endParaRP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cs typeface="B Homa" panose="00000400000000000000" pitchFamily="2" charset="-78"/>
              </a:rPr>
              <a:t>حبیبی، سید محسن، از شار </a:t>
            </a:r>
            <a:r>
              <a:rPr lang="fa-IR" sz="2400" dirty="0">
                <a:cs typeface="B Homa" panose="00000400000000000000" pitchFamily="2" charset="-78"/>
              </a:rPr>
              <a:t>تا شهر:تحلیلی تاریخی از مفهوم شهر و سیمای کالبدی </a:t>
            </a:r>
            <a:r>
              <a:rPr lang="fa-IR" sz="2400" dirty="0" smtClean="0">
                <a:cs typeface="B Homa" panose="00000400000000000000" pitchFamily="2" charset="-78"/>
              </a:rPr>
              <a:t>آن</a:t>
            </a:r>
            <a:r>
              <a:rPr lang="fa-IR" sz="2400" dirty="0">
                <a:cs typeface="B Homa" panose="00000400000000000000" pitchFamily="2" charset="-78"/>
              </a:rPr>
              <a:t>، انتشارات دانشگاه تهران</a:t>
            </a:r>
            <a:r>
              <a:rPr lang="fa-IR" sz="2400" dirty="0" smtClean="0">
                <a:cs typeface="B Homa" panose="00000400000000000000" pitchFamily="2" charset="-78"/>
              </a:rPr>
              <a:t>، تهران،1393</a:t>
            </a: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cs typeface="B Homa" panose="00000400000000000000" pitchFamily="2" charset="-78"/>
              </a:rPr>
              <a:t>تاس.اچ.مک لئورد، برنامه ریزی در ایران، علی اعظم محمد بیگی</a:t>
            </a:r>
            <a:r>
              <a:rPr lang="fa-IR" sz="2400" dirty="0">
                <a:cs typeface="B Homa" panose="00000400000000000000" pitchFamily="2" charset="-78"/>
              </a:rPr>
              <a:t>، نشر نی</a:t>
            </a:r>
            <a:r>
              <a:rPr lang="fa-IR" sz="2400" dirty="0" smtClean="0">
                <a:cs typeface="B Homa" panose="00000400000000000000" pitchFamily="2" charset="-78"/>
              </a:rPr>
              <a:t>، تهران، 1380</a:t>
            </a: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cs typeface="B Homa" panose="00000400000000000000" pitchFamily="2" charset="-78"/>
              </a:rPr>
              <a:t>کامروا،محمد علی، شهرسازی معاصر ایران، انتشارات دانشگاه تهران، تهران، 1391</a:t>
            </a:r>
            <a:endParaRPr lang="en-CA" sz="2400" dirty="0"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260905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fa-IR" b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شرایط نظامی-سیاسی</a:t>
            </a:r>
            <a:endParaRPr lang="en-CA" b="1" dirty="0">
              <a:solidFill>
                <a:schemeClr val="tx1">
                  <a:lumMod val="95000"/>
                  <a:lumOff val="5000"/>
                </a:schemeClr>
              </a:solidFill>
              <a:cs typeface="B Homa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buClr>
                <a:srgbClr val="C78533"/>
              </a:buClr>
              <a:buFont typeface="Wingdings" panose="05000000000000000000" pitchFamily="2" charset="2"/>
              <a:buChar char="Ø"/>
            </a:pPr>
            <a:r>
              <a:rPr lang="fa-IR" sz="2400" dirty="0">
                <a:cs typeface="B Homa" panose="00000400000000000000" pitchFamily="2" charset="-78"/>
              </a:rPr>
              <a:t>آزادی نسبی احزاب و توده </a:t>
            </a:r>
            <a:r>
              <a:rPr lang="fa-IR" sz="2400" dirty="0" smtClean="0">
                <a:cs typeface="B Homa" panose="00000400000000000000" pitchFamily="2" charset="-78"/>
              </a:rPr>
              <a:t>ها</a:t>
            </a:r>
          </a:p>
          <a:p>
            <a:pPr algn="r" rtl="1">
              <a:buClr>
                <a:srgbClr val="C78533"/>
              </a:buClr>
              <a:buFont typeface="Wingdings" panose="05000000000000000000" pitchFamily="2" charset="2"/>
              <a:buChar char="Ø"/>
            </a:pPr>
            <a:r>
              <a:rPr lang="fa-IR" sz="2400" dirty="0" smtClean="0">
                <a:cs typeface="B Homa" panose="00000400000000000000" pitchFamily="2" charset="-78"/>
              </a:rPr>
              <a:t>کشمکش قدرت بین کابیه، مجلس و توده های شهری</a:t>
            </a:r>
          </a:p>
          <a:p>
            <a:pPr algn="r" rtl="1">
              <a:buClr>
                <a:srgbClr val="C78533"/>
              </a:buClr>
              <a:buFont typeface="Wingdings" panose="05000000000000000000" pitchFamily="2" charset="2"/>
              <a:buChar char="Ø"/>
            </a:pPr>
            <a:r>
              <a:rPr lang="fa-IR" sz="2400" dirty="0" smtClean="0">
                <a:cs typeface="B Homa" panose="00000400000000000000" pitchFamily="2" charset="-78"/>
              </a:rPr>
              <a:t>20 بار تغییر کابینه در 12 سال (دوره اول) </a:t>
            </a:r>
          </a:p>
          <a:p>
            <a:pPr algn="r" rtl="1">
              <a:buClr>
                <a:srgbClr val="C78533"/>
              </a:buClr>
              <a:buFont typeface="Wingdings" panose="05000000000000000000" pitchFamily="2" charset="2"/>
              <a:buChar char="Ø"/>
            </a:pPr>
            <a:r>
              <a:rPr lang="fa-IR" sz="2400" dirty="0" smtClean="0">
                <a:cs typeface="B Homa" panose="00000400000000000000" pitchFamily="2" charset="-78"/>
              </a:rPr>
              <a:t>جنبش ملی شدن صنعت نفت و سیاست موازنه منفی در مقابل موازنه مثبت</a:t>
            </a:r>
          </a:p>
          <a:p>
            <a:pPr algn="r" rtl="1">
              <a:buClr>
                <a:srgbClr val="C78533"/>
              </a:buClr>
              <a:buFont typeface="Wingdings" panose="05000000000000000000" pitchFamily="2" charset="2"/>
              <a:buChar char="Ø"/>
            </a:pPr>
            <a:r>
              <a:rPr lang="fa-IR" sz="2400" dirty="0" smtClean="0">
                <a:cs typeface="B Homa" panose="00000400000000000000" pitchFamily="2" charset="-78"/>
              </a:rPr>
              <a:t>حاکمیت دوگانه در ایران بین نیروهای ملی و شاه و قدرت های استبدادی (خارجی)</a:t>
            </a:r>
          </a:p>
          <a:p>
            <a:pPr algn="r" rtl="1">
              <a:buClr>
                <a:srgbClr val="C78533"/>
              </a:buClr>
              <a:buFont typeface="Wingdings" panose="05000000000000000000" pitchFamily="2" charset="2"/>
              <a:buChar char="Ø"/>
            </a:pPr>
            <a:r>
              <a:rPr lang="fa-IR" sz="2400" dirty="0" smtClean="0">
                <a:cs typeface="B Homa" panose="00000400000000000000" pitchFamily="2" charset="-78"/>
              </a:rPr>
              <a:t>در پایان کودتا انگلیسی-امریکایی 28 مرداد 1332 </a:t>
            </a:r>
            <a:endParaRPr lang="en-CA" sz="2400" dirty="0"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793593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 rtl="1"/>
            <a:r>
              <a:rPr lang="fa-IR" b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شرایط</a:t>
            </a:r>
            <a:r>
              <a:rPr lang="fa-IR" b="1" dirty="0" smtClean="0">
                <a:cs typeface="B Homa" panose="00000400000000000000" pitchFamily="2" charset="-78"/>
              </a:rPr>
              <a:t> </a:t>
            </a:r>
            <a:r>
              <a:rPr lang="fa-IR" b="1" dirty="0" smtClean="0">
                <a:solidFill>
                  <a:schemeClr val="tx1">
                    <a:lumMod val="90000"/>
                    <a:lumOff val="10000"/>
                  </a:schemeClr>
                </a:solidFill>
                <a:cs typeface="B Homa" panose="00000400000000000000" pitchFamily="2" charset="-78"/>
              </a:rPr>
              <a:t>اقتصادی</a:t>
            </a:r>
            <a:endParaRPr lang="en-CA" b="1" dirty="0">
              <a:solidFill>
                <a:schemeClr val="tx1">
                  <a:lumMod val="90000"/>
                  <a:lumOff val="10000"/>
                </a:schemeClr>
              </a:solidFill>
              <a:cs typeface="B Homa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3037" y="1845734"/>
            <a:ext cx="10202643" cy="4023360"/>
          </a:xfrm>
        </p:spPr>
        <p:txBody>
          <a:bodyPr>
            <a:normAutofit fontScale="92500" lnSpcReduction="10000"/>
          </a:bodyPr>
          <a:lstStyle/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کاهش ارزش پول ایران و تورم شدید در پی جنگ جهانی</a:t>
            </a: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مصرف غلات و گندم توسط نیروی نظامی جنگ و در نتیجه قحطی در ایران</a:t>
            </a: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سیر صعودی اما نامنظم اقتصاد ایران بعد از پایان جنگ (1324)</a:t>
            </a: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وابستگی اقتصاد ایران به آمریکا</a:t>
            </a: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ملی شدن صنعت نفت در سال 1329 و شروع تحریم های </a:t>
            </a:r>
            <a:r>
              <a:rPr lang="fa-IR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نفتی</a:t>
            </a: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تشکیل سازمان برنامه و بودجه در سال 1327ه.ش (1928 میلادی) </a:t>
            </a:r>
            <a:r>
              <a:rPr lang="fa-IR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با هدف توسعه زیرساخت های اقتصادی</a:t>
            </a:r>
            <a:endParaRPr lang="fa-IR" sz="2400" dirty="0">
              <a:solidFill>
                <a:schemeClr val="tx1">
                  <a:lumMod val="95000"/>
                  <a:lumOff val="5000"/>
                </a:schemeClr>
              </a:solidFill>
              <a:cs typeface="B Homa" panose="00000400000000000000" pitchFamily="2" charset="-78"/>
            </a:endParaRP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شروع برنامه عمرانی اول (34-1327) </a:t>
            </a:r>
          </a:p>
          <a:p>
            <a:pPr algn="r" rtl="1"/>
            <a:endParaRPr lang="fa-IR" dirty="0" smtClean="0"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10940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 rtl="1"/>
            <a:r>
              <a:rPr lang="fa-IR" b="1" dirty="0" smtClean="0">
                <a:solidFill>
                  <a:schemeClr val="tx1">
                    <a:lumMod val="90000"/>
                    <a:lumOff val="10000"/>
                  </a:schemeClr>
                </a:solidFill>
                <a:cs typeface="B Homa" panose="00000400000000000000" pitchFamily="2" charset="-78"/>
              </a:rPr>
              <a:t>شرایط اجتماعی-فرهنگی</a:t>
            </a:r>
            <a:endParaRPr lang="en-CA" b="1" dirty="0">
              <a:solidFill>
                <a:schemeClr val="tx1">
                  <a:lumMod val="90000"/>
                  <a:lumOff val="10000"/>
                </a:schemeClr>
              </a:solidFill>
              <a:cs typeface="B Homa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>
                <a:cs typeface="B Homa" panose="00000400000000000000" pitchFamily="2" charset="-78"/>
              </a:rPr>
              <a:t>فضای به نسب باز </a:t>
            </a:r>
            <a:r>
              <a:rPr lang="fa-IR" sz="2400" dirty="0" smtClean="0">
                <a:cs typeface="B Homa" panose="00000400000000000000" pitchFamily="2" charset="-78"/>
              </a:rPr>
              <a:t>سیاسی- فرهنگی </a:t>
            </a:r>
            <a:r>
              <a:rPr lang="fa-IR" sz="2400" dirty="0">
                <a:cs typeface="B Homa" panose="00000400000000000000" pitchFamily="2" charset="-78"/>
              </a:rPr>
              <a:t>در دوره 12 ساله</a:t>
            </a:r>
            <a:endParaRPr lang="en-CA" sz="2400" dirty="0">
              <a:cs typeface="B Homa" panose="00000400000000000000" pitchFamily="2" charset="-78"/>
            </a:endParaRP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cs typeface="B Homa" panose="00000400000000000000" pitchFamily="2" charset="-78"/>
              </a:rPr>
              <a:t>شروع فعالیت های سیاسی بین اقشار متوسط جامعه</a:t>
            </a: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cs typeface="B Homa" panose="00000400000000000000" pitchFamily="2" charset="-78"/>
              </a:rPr>
              <a:t>آزادی نوع پوشش در بین زنان و مردان</a:t>
            </a: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cs typeface="B Homa" panose="00000400000000000000" pitchFamily="2" charset="-78"/>
              </a:rPr>
              <a:t>همبستگی اجتماعی بین قشر سنتی مذهبی مربوط به هیئت های مذهبی غیر رسمی</a:t>
            </a: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cs typeface="B Homa" panose="00000400000000000000" pitchFamily="2" charset="-78"/>
              </a:rPr>
              <a:t>شکل گیری حزب توده و تلاش در راستای ایجاد نهادهای مختلف و اتحادیه های کارگری</a:t>
            </a: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cs typeface="B Homa" panose="00000400000000000000" pitchFamily="2" charset="-78"/>
              </a:rPr>
              <a:t>صف آرایی فرهنگ شهری در مقابل فرهنگی ایلی-روستایی</a:t>
            </a:r>
          </a:p>
          <a:p>
            <a:pPr algn="r" rtl="1"/>
            <a:endParaRPr lang="fa-IR" dirty="0" smtClean="0"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629216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 rtl="1"/>
            <a:r>
              <a:rPr lang="fa-IR" b="1" dirty="0" smtClean="0">
                <a:solidFill>
                  <a:schemeClr val="tx1">
                    <a:lumMod val="90000"/>
                    <a:lumOff val="10000"/>
                  </a:schemeClr>
                </a:solidFill>
                <a:cs typeface="B Homa" panose="00000400000000000000" pitchFamily="2" charset="-78"/>
              </a:rPr>
              <a:t>شرایط فضایی</a:t>
            </a:r>
            <a:endParaRPr lang="en-CA" b="1" dirty="0">
              <a:solidFill>
                <a:schemeClr val="tx1">
                  <a:lumMod val="90000"/>
                  <a:lumOff val="10000"/>
                </a:schemeClr>
              </a:solidFill>
              <a:cs typeface="B Homa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پیدایش پدیده جدید فرمانداری مستقل از استانداری</a:t>
            </a: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نام گذاری استان ها : تهران و آذربایجان</a:t>
            </a: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سرآغاز برنامه ریزی در ایران با تاسیس سازمان برنامه در سال 1327ه.ش (1928 میلادی)</a:t>
            </a: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شکل گیری مجدد انجمن های شهر</a:t>
            </a: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Homa" panose="00000400000000000000" pitchFamily="2" charset="-78"/>
              </a:rPr>
              <a:t>تشکیل سازمان اصل چهار ترومن در سال 1324</a:t>
            </a:r>
          </a:p>
          <a:p>
            <a:pPr algn="r" rtl="1"/>
            <a:endParaRPr lang="fa-IR" dirty="0" smtClean="0">
              <a:solidFill>
                <a:schemeClr val="tx1">
                  <a:lumMod val="95000"/>
                  <a:lumOff val="5000"/>
                </a:schemeClr>
              </a:solidFill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598633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 rtl="1"/>
            <a:r>
              <a:rPr lang="fa-IR" b="1" dirty="0" smtClean="0">
                <a:solidFill>
                  <a:schemeClr val="tx1">
                    <a:lumMod val="90000"/>
                    <a:lumOff val="10000"/>
                  </a:schemeClr>
                </a:solidFill>
                <a:cs typeface="B Homa" panose="00000400000000000000" pitchFamily="2" charset="-78"/>
              </a:rPr>
              <a:t>شهرسازی</a:t>
            </a:r>
            <a:endParaRPr lang="en-CA" b="1" dirty="0">
              <a:solidFill>
                <a:schemeClr val="tx1">
                  <a:lumMod val="90000"/>
                  <a:lumOff val="10000"/>
                </a:schemeClr>
              </a:solidFill>
              <a:cs typeface="B Homa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9134" y="1711053"/>
            <a:ext cx="10786294" cy="3695136"/>
          </a:xfrm>
        </p:spPr>
        <p:txBody>
          <a:bodyPr/>
          <a:lstStyle/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cs typeface="B Homa" panose="00000400000000000000" pitchFamily="2" charset="-78"/>
              </a:rPr>
              <a:t>عدم تغییر اساسی در شیوه زندگی به علت تحریم ها و توقف گردش کالا و سرمایه</a:t>
            </a: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cs typeface="B Homa" panose="00000400000000000000" pitchFamily="2" charset="-78"/>
              </a:rPr>
              <a:t>عدم احداث سازه های عظیم در شهر به دلیل نبود امنیت و بودجه کافی</a:t>
            </a: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cs typeface="B Homa" panose="00000400000000000000" pitchFamily="2" charset="-78"/>
              </a:rPr>
              <a:t>ایجاد فضاهای عمومی به عنوان فضاهایی برای ابراز عقاید و تظاهرات سیاسی مانند میدان بهارستان </a:t>
            </a: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cs typeface="B Homa" panose="00000400000000000000" pitchFamily="2" charset="-78"/>
              </a:rPr>
              <a:t>مطرح شدن </a:t>
            </a:r>
            <a:r>
              <a:rPr lang="fa-IR" sz="2400" dirty="0">
                <a:cs typeface="B Homa" panose="00000400000000000000" pitchFamily="2" charset="-78"/>
              </a:rPr>
              <a:t>مفهوم مسکن به عنوان نیاز اجتماعی</a:t>
            </a:r>
            <a:r>
              <a:rPr lang="fa-IR" dirty="0"/>
              <a:t/>
            </a:r>
            <a:br>
              <a:rPr lang="fa-IR" dirty="0"/>
            </a:br>
            <a:r>
              <a:rPr lang="fa-IR" dirty="0"/>
              <a:t/>
            </a:r>
            <a:br>
              <a:rPr lang="fa-IR" dirty="0"/>
            </a:br>
            <a:endParaRPr lang="fa-IR" dirty="0" smtClean="0">
              <a:cs typeface="B Homa" panose="00000400000000000000" pitchFamily="2" charset="-78"/>
            </a:endParaRPr>
          </a:p>
          <a:p>
            <a:pPr algn="r" rtl="1"/>
            <a:endParaRPr lang="fa-IR" dirty="0" smtClean="0">
              <a:cs typeface="B Homa" panose="00000400000000000000" pitchFamily="2" charset="-78"/>
            </a:endParaRPr>
          </a:p>
          <a:p>
            <a:pPr algn="r" rtl="1"/>
            <a:endParaRPr lang="fa-IR" dirty="0" smtClean="0">
              <a:cs typeface="B Homa" panose="00000400000000000000" pitchFamily="2" charset="-78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87" t="21442"/>
          <a:stretch/>
        </p:blipFill>
        <p:spPr>
          <a:xfrm>
            <a:off x="726808" y="3657600"/>
            <a:ext cx="4863519" cy="2738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4357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 rtl="1"/>
            <a:r>
              <a:rPr lang="fa-IR" b="1" dirty="0" smtClean="0">
                <a:solidFill>
                  <a:schemeClr val="tx1">
                    <a:lumMod val="90000"/>
                    <a:lumOff val="10000"/>
                  </a:schemeClr>
                </a:solidFill>
                <a:cs typeface="B Homa" panose="00000400000000000000" pitchFamily="2" charset="-78"/>
              </a:rPr>
              <a:t>معماری</a:t>
            </a:r>
            <a:endParaRPr lang="en-CA" b="1" dirty="0">
              <a:solidFill>
                <a:schemeClr val="tx1">
                  <a:lumMod val="90000"/>
                  <a:lumOff val="10000"/>
                </a:schemeClr>
              </a:solidFill>
              <a:cs typeface="B Homa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>
                <a:latin typeface="B Nazanin" panose="00000400000000000000" pitchFamily="2" charset="-78"/>
                <a:cs typeface="B Homa" panose="00000400000000000000" pitchFamily="2" charset="-78"/>
              </a:rPr>
              <a:t>معماری گشوده در معبر در امتداد خیابان های </a:t>
            </a:r>
            <a:r>
              <a:rPr lang="fa-IR" sz="2400" dirty="0" smtClean="0">
                <a:latin typeface="B Nazanin" panose="00000400000000000000" pitchFamily="2" charset="-78"/>
                <a:cs typeface="B Homa" panose="00000400000000000000" pitchFamily="2" charset="-78"/>
              </a:rPr>
              <a:t>احداثی</a:t>
            </a: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cs typeface="B Homa" panose="00000400000000000000" pitchFamily="2" charset="-78"/>
              </a:rPr>
              <a:t>انتشار مجله تخصصی </a:t>
            </a:r>
            <a:r>
              <a:rPr lang="fa-IR" sz="2400" dirty="0">
                <a:cs typeface="B Homa" panose="00000400000000000000" pitchFamily="2" charset="-78"/>
              </a:rPr>
              <a:t>معماری </a:t>
            </a:r>
            <a:r>
              <a:rPr lang="fa-IR" sz="2400" dirty="0" smtClean="0">
                <a:cs typeface="B Homa" panose="00000400000000000000" pitchFamily="2" charset="-78"/>
              </a:rPr>
              <a:t>به نام آشته مروج سبک معماری مدرن و بین الملل</a:t>
            </a: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cs typeface="B Homa" panose="00000400000000000000" pitchFamily="2" charset="-78"/>
              </a:rPr>
              <a:t>رواج یافتن آپارتمان سازی برای اولین بار در خیابان لاله زار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64" y="3005566"/>
            <a:ext cx="5039750" cy="3239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502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2A5B7F"/>
      </a:dk2>
      <a:lt2>
        <a:srgbClr val="ABDAFC"/>
      </a:lt2>
      <a:accent1>
        <a:srgbClr val="9EC544"/>
      </a:accent1>
      <a:accent2>
        <a:srgbClr val="50BEA3"/>
      </a:accent2>
      <a:accent3>
        <a:srgbClr val="4A9CCC"/>
      </a:accent3>
      <a:accent4>
        <a:srgbClr val="9A66CA"/>
      </a:accent4>
      <a:accent5>
        <a:srgbClr val="C54F71"/>
      </a:accent5>
      <a:accent6>
        <a:srgbClr val="DE9C3C"/>
      </a:accent6>
      <a:hlink>
        <a:srgbClr val="6BA9DA"/>
      </a:hlink>
      <a:folHlink>
        <a:srgbClr val="A0BCD3"/>
      </a:folHlink>
    </a:clrScheme>
    <a:fontScheme name="Damask">
      <a:majorFont>
        <a:latin typeface="Bookman Old Style" panose="02050604050505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mask" id="{F9A299A0-33D0-4E0F-9F3F-7163E3744208}" vid="{746EEEEA-FB6A-406B-B510-531588D5481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1953</Words>
  <Application>Microsoft Office PowerPoint</Application>
  <PresentationFormat>Widescreen</PresentationFormat>
  <Paragraphs>269</Paragraphs>
  <Slides>38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8" baseType="lpstr">
      <vt:lpstr>Arial</vt:lpstr>
      <vt:lpstr>B Homa</vt:lpstr>
      <vt:lpstr>B N</vt:lpstr>
      <vt:lpstr>B Nazanin</vt:lpstr>
      <vt:lpstr>Bookman Old Style</vt:lpstr>
      <vt:lpstr>Calibri</vt:lpstr>
      <vt:lpstr>IranNastaliq</vt:lpstr>
      <vt:lpstr>Rockwell</vt:lpstr>
      <vt:lpstr>Wingdings</vt:lpstr>
      <vt:lpstr>Damask</vt:lpstr>
      <vt:lpstr>بررسی شهرسازی ایران در دوران پهلوی دوم</vt:lpstr>
      <vt:lpstr>پهلوی دوم</vt:lpstr>
      <vt:lpstr>دوره اول : 32-1320 (1953-1941میلادی) </vt:lpstr>
      <vt:lpstr>شرایط نظامی-سیاسی</vt:lpstr>
      <vt:lpstr>شرایط اقتصادی</vt:lpstr>
      <vt:lpstr>شرایط اجتماعی-فرهنگی</vt:lpstr>
      <vt:lpstr>شرایط فضایی</vt:lpstr>
      <vt:lpstr>شهرسازی</vt:lpstr>
      <vt:lpstr>معماری</vt:lpstr>
      <vt:lpstr>دوره دوم 42-1332 (1963-1953میلادی)</vt:lpstr>
      <vt:lpstr>شرایط نظامی-سیاسی</vt:lpstr>
      <vt:lpstr>شرایط اقتصادی</vt:lpstr>
      <vt:lpstr>شرایط اجتماعی-فرهنگی</vt:lpstr>
      <vt:lpstr>شرایط فضایی</vt:lpstr>
      <vt:lpstr>شهرسازی</vt:lpstr>
      <vt:lpstr>دوره سوم :57-1342</vt:lpstr>
      <vt:lpstr>شرایط نظامی-سیاسی</vt:lpstr>
      <vt:lpstr>شرایط نظامی-سیاسی</vt:lpstr>
      <vt:lpstr>شرایط اقتصادی</vt:lpstr>
      <vt:lpstr>شرایط اقتصادی</vt:lpstr>
      <vt:lpstr>شرایط اجتماعی-فرهنگی</vt:lpstr>
      <vt:lpstr>شرایط فضایی</vt:lpstr>
      <vt:lpstr>شهرسازی</vt:lpstr>
      <vt:lpstr>شهرسازی</vt:lpstr>
      <vt:lpstr>مدیریت شهری</vt:lpstr>
      <vt:lpstr>برنامه های عمرانی</vt:lpstr>
      <vt:lpstr>برنامه  ی عمرانی اول ( 34-1327) </vt:lpstr>
      <vt:lpstr>برنامه  ی عمرانی اول ( 34-1327) </vt:lpstr>
      <vt:lpstr>برنامه  ی عمرانی  دوم (41-1334)</vt:lpstr>
      <vt:lpstr>برنامه  ی عمرانی دوم(41-1334)</vt:lpstr>
      <vt:lpstr>برنامه عمرانی سوم(46-1341)</vt:lpstr>
      <vt:lpstr>برنامه عمرانی سوم(46-1341)</vt:lpstr>
      <vt:lpstr>برنامه عمرانی سوم(46-1341)</vt:lpstr>
      <vt:lpstr>برنامه عمرانی چهارم(51-1347)</vt:lpstr>
      <vt:lpstr>برنامه عمرانی پنجم(56-1352)</vt:lpstr>
      <vt:lpstr>برنامه عمرانی پنجم(56-1352)</vt:lpstr>
      <vt:lpstr>جمع بندی پهلوی دوم</vt:lpstr>
      <vt:lpstr>منابع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بررسی شهرسازی ایران در دوران پهلوی دوم</dc:title>
  <dc:creator>Mohammad</dc:creator>
  <cp:lastModifiedBy>Mohammad</cp:lastModifiedBy>
  <cp:revision>1</cp:revision>
  <dcterms:created xsi:type="dcterms:W3CDTF">2019-12-17T23:18:17Z</dcterms:created>
  <dcterms:modified xsi:type="dcterms:W3CDTF">2019-12-17T23:19:08Z</dcterms:modified>
</cp:coreProperties>
</file>